
<file path=[Content_Types].xml><?xml version="1.0" encoding="utf-8"?>
<Types xmlns="http://schemas.openxmlformats.org/package/2006/content-types"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307" r:id="rId6"/>
    <p:sldId id="258" r:id="rId7"/>
    <p:sldId id="308" r:id="rId8"/>
    <p:sldId id="265" r:id="rId9"/>
    <p:sldId id="358" r:id="rId10"/>
    <p:sldId id="360" r:id="rId11"/>
    <p:sldId id="362" r:id="rId12"/>
    <p:sldId id="361" r:id="rId13"/>
    <p:sldId id="259" r:id="rId14"/>
    <p:sldId id="260" r:id="rId15"/>
    <p:sldId id="363" r:id="rId16"/>
    <p:sldId id="364" r:id="rId17"/>
    <p:sldId id="367" r:id="rId18"/>
    <p:sldId id="376" r:id="rId19"/>
    <p:sldId id="261" r:id="rId20"/>
    <p:sldId id="366" r:id="rId21"/>
    <p:sldId id="365" r:id="rId22"/>
    <p:sldId id="262" r:id="rId23"/>
    <p:sldId id="263" r:id="rId24"/>
    <p:sldId id="274" r:id="rId25"/>
    <p:sldId id="375" r:id="rId26"/>
  </p:sldIdLst>
  <p:sldSz cx="9144000" cy="5143500" type="screen16x9"/>
  <p:notesSz cx="6858000" cy="9144000"/>
  <p:embeddedFontLst>
    <p:embeddedFont>
      <p:font typeface="Chelsea Market" panose="02000000000000000000"/>
      <p:regular r:id="rId30"/>
    </p:embeddedFont>
    <p:embeddedFont>
      <p:font typeface="Josefin Slab" panose="02000000000000000000"/>
      <p:regular r:id="rId31"/>
    </p:embeddedFont>
    <p:embeddedFont>
      <p:font typeface="楷体" panose="02010609060101010101" charset="-122"/>
      <p:regular r:id="rId3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6440"/>
    <a:srgbClr val="69A1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780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font" Target="fonts/font3.fntdata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7da30d12f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7da30d12f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" name="Google Shape;1359;g54dda1946d_6_3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0" name="Google Shape;1360;g54dda1946d_6_3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5" name="Google Shape;565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8" name="Google Shape;678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8" name="Google Shape;678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8" name="Google Shape;678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" name="Google Shape;811;g54dda1946d_6_3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2" name="Google Shape;812;g54dda1946d_6_3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8" name="Google Shape;678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" name="Google Shape;811;g54dda1946d_6_3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2" name="Google Shape;812;g54dda1946d_6_3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" name="Google Shape;811;g54dda1946d_6_3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2" name="Google Shape;812;g54dda1946d_6_3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8" name="Google Shape;678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54dda1946d_6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1" name="Google Shape;321;g54dda1946d_6_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8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6" name="Google Shape;896;g54dda1946d_6_3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7" name="Google Shape;897;g54dda1946d_6_3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6" name="Google Shape;946;g54dda1946d_6_3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7" name="Google Shape;947;g54dda1946d_6_3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2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9" name="Google Shape;2769;g5f1c081951_2_4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0" name="Google Shape;2770;g5f1c081951_2_4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3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7" name="Google Shape;3707;g54dda1946d_4_27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08" name="Google Shape;3708;g54dda1946d_4_27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20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1" name="Google Shape;2091;g54dda1946d_4_26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2" name="Google Shape;2092;g54dda1946d_4_26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g54ff9c4cb4_3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7" name="Google Shape;437;g54ff9c4cb4_3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g54ff9c4cb4_3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7" name="Google Shape;437;g54ff9c4cb4_3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" name="Google Shape;1359;g54dda1946d_6_3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0" name="Google Shape;1360;g54dda1946d_6_3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" name="Google Shape;1359;g54dda1946d_6_3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0" name="Google Shape;1360;g54dda1946d_6_3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" name="Google Shape;1359;g54dda1946d_6_3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0" name="Google Shape;1360;g54dda1946d_6_3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" name="Google Shape;1359;g54dda1946d_6_3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0" name="Google Shape;1360;g54dda1946d_6_3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BIG TITTLE OPENING">
  <p:cSld name="TITLE">
    <p:bg>
      <p:bgPr>
        <a:solidFill>
          <a:srgbClr val="FFFFFF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7999891" y="9122"/>
            <a:ext cx="176" cy="172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" name="Google Shape;10;p2"/>
          <p:cNvSpPr/>
          <p:nvPr/>
        </p:nvSpPr>
        <p:spPr>
          <a:xfrm>
            <a:off x="7999891" y="9122"/>
            <a:ext cx="176" cy="172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" name="Google Shape;11;p2"/>
          <p:cNvSpPr/>
          <p:nvPr/>
        </p:nvSpPr>
        <p:spPr>
          <a:xfrm flipH="1">
            <a:off x="1144517" y="9122"/>
            <a:ext cx="176" cy="172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" name="Google Shape;12;p2"/>
          <p:cNvSpPr/>
          <p:nvPr/>
        </p:nvSpPr>
        <p:spPr>
          <a:xfrm flipH="1">
            <a:off x="1144517" y="9122"/>
            <a:ext cx="176" cy="172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" name="Google Shape;13;p2"/>
          <p:cNvSpPr/>
          <p:nvPr/>
        </p:nvSpPr>
        <p:spPr>
          <a:xfrm>
            <a:off x="7999891" y="9122"/>
            <a:ext cx="176" cy="172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2713350" y="408925"/>
            <a:ext cx="4806000" cy="188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500"/>
              <a:buNone/>
              <a:defRPr sz="5500">
                <a:solidFill>
                  <a:schemeClr val="accen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5500"/>
              <a:buNone/>
              <a:defRPr sz="55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5500"/>
              <a:buNone/>
              <a:defRPr sz="55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5500"/>
              <a:buNone/>
              <a:defRPr sz="55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5500"/>
              <a:buNone/>
              <a:defRPr sz="55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5500"/>
              <a:buNone/>
              <a:defRPr sz="55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5500"/>
              <a:buNone/>
              <a:defRPr sz="55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5500"/>
              <a:buNone/>
              <a:defRPr sz="55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5500"/>
              <a:buNone/>
              <a:defRPr sz="5500"/>
            </a:lvl9pPr>
          </a:lstStyle>
          <a:p/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5431950" y="2391099"/>
            <a:ext cx="2087400" cy="67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IMAGE + TEXT 2">
  <p:cSld name="CUSTOM_1_1_1_1_1_1_1_1_1_1">
    <p:bg>
      <p:bgPr>
        <a:noFill/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1"/>
          <p:cNvSpPr txBox="1">
            <a:spLocks noGrp="1"/>
          </p:cNvSpPr>
          <p:nvPr>
            <p:ph type="ctrTitle"/>
          </p:nvPr>
        </p:nvSpPr>
        <p:spPr>
          <a:xfrm flipH="1">
            <a:off x="1767300" y="828500"/>
            <a:ext cx="5609400" cy="3487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LUMNS 2">
  <p:cSld name="CUSTOM_10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2"/>
          <p:cNvSpPr txBox="1">
            <a:spLocks noGrp="1"/>
          </p:cNvSpPr>
          <p:nvPr>
            <p:ph type="ctrTitle"/>
          </p:nvPr>
        </p:nvSpPr>
        <p:spPr>
          <a:xfrm flipH="1">
            <a:off x="1149300" y="2822375"/>
            <a:ext cx="21159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2" name="Google Shape;62;p12"/>
          <p:cNvSpPr txBox="1">
            <a:spLocks noGrp="1"/>
          </p:cNvSpPr>
          <p:nvPr>
            <p:ph type="subTitle" idx="1"/>
          </p:nvPr>
        </p:nvSpPr>
        <p:spPr>
          <a:xfrm flipH="1">
            <a:off x="1248750" y="3355775"/>
            <a:ext cx="19170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63" name="Google Shape;63;p12"/>
          <p:cNvSpPr txBox="1">
            <a:spLocks noGrp="1"/>
          </p:cNvSpPr>
          <p:nvPr>
            <p:ph type="title" idx="2"/>
          </p:nvPr>
        </p:nvSpPr>
        <p:spPr>
          <a:xfrm>
            <a:off x="720000" y="556765"/>
            <a:ext cx="2974500" cy="89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64" name="Google Shape;64;p12"/>
          <p:cNvSpPr txBox="1">
            <a:spLocks noGrp="1"/>
          </p:cNvSpPr>
          <p:nvPr>
            <p:ph type="ctrTitle" idx="3"/>
          </p:nvPr>
        </p:nvSpPr>
        <p:spPr>
          <a:xfrm flipH="1">
            <a:off x="1149300" y="1513300"/>
            <a:ext cx="21159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5" name="Google Shape;65;p12"/>
          <p:cNvSpPr txBox="1">
            <a:spLocks noGrp="1"/>
          </p:cNvSpPr>
          <p:nvPr>
            <p:ph type="subTitle" idx="4"/>
          </p:nvPr>
        </p:nvSpPr>
        <p:spPr>
          <a:xfrm flipH="1">
            <a:off x="1248750" y="2046700"/>
            <a:ext cx="19170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EADLINE 2">
  <p:cSld name="CUSTOM_11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3"/>
          <p:cNvSpPr txBox="1">
            <a:spLocks noGrp="1"/>
          </p:cNvSpPr>
          <p:nvPr>
            <p:ph type="ctrTitle"/>
          </p:nvPr>
        </p:nvSpPr>
        <p:spPr>
          <a:xfrm>
            <a:off x="1292712" y="1504625"/>
            <a:ext cx="24084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68" name="Google Shape;68;p13"/>
          <p:cNvSpPr txBox="1">
            <a:spLocks noGrp="1"/>
          </p:cNvSpPr>
          <p:nvPr>
            <p:ph type="subTitle" idx="1"/>
          </p:nvPr>
        </p:nvSpPr>
        <p:spPr>
          <a:xfrm>
            <a:off x="1496775" y="1930025"/>
            <a:ext cx="20004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69" name="Google Shape;69;p13"/>
          <p:cNvSpPr txBox="1">
            <a:spLocks noGrp="1"/>
          </p:cNvSpPr>
          <p:nvPr>
            <p:ph type="title" idx="2" hasCustomPrompt="1"/>
          </p:nvPr>
        </p:nvSpPr>
        <p:spPr>
          <a:xfrm>
            <a:off x="1134550" y="833850"/>
            <a:ext cx="27246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200"/>
              <a:buFont typeface="Fira Sans Extra Condensed Medium"/>
              <a:buNone/>
              <a:defRPr sz="72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200"/>
              <a:buFont typeface="Fira Sans Extra Condensed Medium"/>
              <a:buNone/>
              <a:defRPr sz="72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200"/>
              <a:buFont typeface="Fira Sans Extra Condensed Medium"/>
              <a:buNone/>
              <a:defRPr sz="72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200"/>
              <a:buFont typeface="Fira Sans Extra Condensed Medium"/>
              <a:buNone/>
              <a:defRPr sz="72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200"/>
              <a:buFont typeface="Fira Sans Extra Condensed Medium"/>
              <a:buNone/>
              <a:defRPr sz="72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200"/>
              <a:buFont typeface="Fira Sans Extra Condensed Medium"/>
              <a:buNone/>
              <a:defRPr sz="72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200"/>
              <a:buFont typeface="Fira Sans Extra Condensed Medium"/>
              <a:buNone/>
              <a:defRPr sz="72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200"/>
              <a:buFont typeface="Fira Sans Extra Condensed Medium"/>
              <a:buNone/>
              <a:defRPr sz="72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DESIGN 2">
  <p:cSld name="CUSTOM_13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4"/>
          <p:cNvSpPr txBox="1">
            <a:spLocks noGrp="1"/>
          </p:cNvSpPr>
          <p:nvPr>
            <p:ph type="title"/>
          </p:nvPr>
        </p:nvSpPr>
        <p:spPr>
          <a:xfrm>
            <a:off x="2500350" y="540000"/>
            <a:ext cx="4143300" cy="89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IX COLUMNS ">
  <p:cSld name="CUSTOM_6_3_1">
    <p:bg>
      <p:bgPr>
        <a:solidFill>
          <a:srgbClr val="FFFFFF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5"/>
          <p:cNvSpPr txBox="1">
            <a:spLocks noGrp="1"/>
          </p:cNvSpPr>
          <p:nvPr>
            <p:ph type="ctrTitle"/>
          </p:nvPr>
        </p:nvSpPr>
        <p:spPr>
          <a:xfrm>
            <a:off x="1679406" y="1848325"/>
            <a:ext cx="19065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4" name="Google Shape;74;p15"/>
          <p:cNvSpPr txBox="1">
            <a:spLocks noGrp="1"/>
          </p:cNvSpPr>
          <p:nvPr>
            <p:ph type="subTitle" idx="1"/>
          </p:nvPr>
        </p:nvSpPr>
        <p:spPr>
          <a:xfrm>
            <a:off x="1915979" y="2309798"/>
            <a:ext cx="14334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75" name="Google Shape;75;p15"/>
          <p:cNvSpPr txBox="1">
            <a:spLocks noGrp="1"/>
          </p:cNvSpPr>
          <p:nvPr>
            <p:ph type="ctrTitle" idx="2"/>
          </p:nvPr>
        </p:nvSpPr>
        <p:spPr>
          <a:xfrm>
            <a:off x="3618750" y="1844925"/>
            <a:ext cx="19065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6" name="Google Shape;76;p15"/>
          <p:cNvSpPr txBox="1">
            <a:spLocks noGrp="1"/>
          </p:cNvSpPr>
          <p:nvPr>
            <p:ph type="subTitle" idx="3"/>
          </p:nvPr>
        </p:nvSpPr>
        <p:spPr>
          <a:xfrm>
            <a:off x="3855316" y="2306394"/>
            <a:ext cx="14334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77" name="Google Shape;77;p15"/>
          <p:cNvSpPr txBox="1">
            <a:spLocks noGrp="1"/>
          </p:cNvSpPr>
          <p:nvPr>
            <p:ph type="ctrTitle" idx="4"/>
          </p:nvPr>
        </p:nvSpPr>
        <p:spPr>
          <a:xfrm>
            <a:off x="5558094" y="1844950"/>
            <a:ext cx="19065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78" name="Google Shape;78;p15"/>
          <p:cNvSpPr txBox="1">
            <a:spLocks noGrp="1"/>
          </p:cNvSpPr>
          <p:nvPr>
            <p:ph type="subTitle" idx="5"/>
          </p:nvPr>
        </p:nvSpPr>
        <p:spPr>
          <a:xfrm>
            <a:off x="5794769" y="2306400"/>
            <a:ext cx="14334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79" name="Google Shape;79;p15"/>
          <p:cNvSpPr txBox="1">
            <a:spLocks noGrp="1"/>
          </p:cNvSpPr>
          <p:nvPr>
            <p:ph type="ctrTitle" idx="6"/>
          </p:nvPr>
        </p:nvSpPr>
        <p:spPr>
          <a:xfrm>
            <a:off x="2645749" y="3450250"/>
            <a:ext cx="19065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80" name="Google Shape;80;p15"/>
          <p:cNvSpPr txBox="1">
            <a:spLocks noGrp="1"/>
          </p:cNvSpPr>
          <p:nvPr>
            <p:ph type="subTitle" idx="7"/>
          </p:nvPr>
        </p:nvSpPr>
        <p:spPr>
          <a:xfrm>
            <a:off x="2882322" y="3911723"/>
            <a:ext cx="14334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81" name="Google Shape;81;p15"/>
          <p:cNvSpPr txBox="1">
            <a:spLocks noGrp="1"/>
          </p:cNvSpPr>
          <p:nvPr>
            <p:ph type="ctrTitle" idx="8"/>
          </p:nvPr>
        </p:nvSpPr>
        <p:spPr>
          <a:xfrm>
            <a:off x="4591751" y="3446875"/>
            <a:ext cx="19065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82" name="Google Shape;82;p15"/>
          <p:cNvSpPr txBox="1">
            <a:spLocks noGrp="1"/>
          </p:cNvSpPr>
          <p:nvPr>
            <p:ph type="subTitle" idx="9"/>
          </p:nvPr>
        </p:nvSpPr>
        <p:spPr>
          <a:xfrm>
            <a:off x="4828426" y="3908325"/>
            <a:ext cx="14334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83" name="Google Shape;83;p15"/>
          <p:cNvSpPr txBox="1">
            <a:spLocks noGrp="1"/>
          </p:cNvSpPr>
          <p:nvPr>
            <p:ph type="ctrTitle" idx="13"/>
          </p:nvPr>
        </p:nvSpPr>
        <p:spPr>
          <a:xfrm flipH="1">
            <a:off x="1813875" y="370172"/>
            <a:ext cx="5516100" cy="12297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DESIGN 1">
  <p:cSld name="CUSTOM_1_1_1_1_1_1_1_1_1_1_1_1_1">
    <p:bg>
      <p:bgPr>
        <a:noFill/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6"/>
          <p:cNvSpPr txBox="1">
            <a:spLocks noGrp="1"/>
          </p:cNvSpPr>
          <p:nvPr>
            <p:ph type="ctrTitle"/>
          </p:nvPr>
        </p:nvSpPr>
        <p:spPr>
          <a:xfrm flipH="1">
            <a:off x="1848400" y="370174"/>
            <a:ext cx="5447100" cy="900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COLUMNS 2">
  <p:cSld name="CUSTOM_12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7"/>
          <p:cNvSpPr txBox="1">
            <a:spLocks noGrp="1"/>
          </p:cNvSpPr>
          <p:nvPr>
            <p:ph type="ctrTitle"/>
          </p:nvPr>
        </p:nvSpPr>
        <p:spPr>
          <a:xfrm>
            <a:off x="4033469" y="469800"/>
            <a:ext cx="19065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88" name="Google Shape;88;p17"/>
          <p:cNvSpPr txBox="1">
            <a:spLocks noGrp="1"/>
          </p:cNvSpPr>
          <p:nvPr>
            <p:ph type="subTitle" idx="1"/>
          </p:nvPr>
        </p:nvSpPr>
        <p:spPr>
          <a:xfrm>
            <a:off x="4033469" y="931250"/>
            <a:ext cx="14334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89" name="Google Shape;89;p17"/>
          <p:cNvSpPr txBox="1">
            <a:spLocks noGrp="1"/>
          </p:cNvSpPr>
          <p:nvPr>
            <p:ph type="ctrTitle" idx="2"/>
          </p:nvPr>
        </p:nvSpPr>
        <p:spPr>
          <a:xfrm>
            <a:off x="6160669" y="1890425"/>
            <a:ext cx="19065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90" name="Google Shape;90;p17"/>
          <p:cNvSpPr txBox="1">
            <a:spLocks noGrp="1"/>
          </p:cNvSpPr>
          <p:nvPr>
            <p:ph type="subTitle" idx="3"/>
          </p:nvPr>
        </p:nvSpPr>
        <p:spPr>
          <a:xfrm>
            <a:off x="6160669" y="2351875"/>
            <a:ext cx="14334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91" name="Google Shape;91;p17"/>
          <p:cNvSpPr txBox="1">
            <a:spLocks noGrp="1"/>
          </p:cNvSpPr>
          <p:nvPr>
            <p:ph type="ctrTitle" idx="4"/>
          </p:nvPr>
        </p:nvSpPr>
        <p:spPr>
          <a:xfrm>
            <a:off x="4033469" y="3234850"/>
            <a:ext cx="19065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92" name="Google Shape;92;p17"/>
          <p:cNvSpPr txBox="1">
            <a:spLocks noGrp="1"/>
          </p:cNvSpPr>
          <p:nvPr>
            <p:ph type="subTitle" idx="5"/>
          </p:nvPr>
        </p:nvSpPr>
        <p:spPr>
          <a:xfrm>
            <a:off x="4033469" y="3696300"/>
            <a:ext cx="14334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93" name="Google Shape;93;p17"/>
          <p:cNvSpPr txBox="1">
            <a:spLocks noGrp="1"/>
          </p:cNvSpPr>
          <p:nvPr>
            <p:ph type="title" idx="6"/>
          </p:nvPr>
        </p:nvSpPr>
        <p:spPr>
          <a:xfrm>
            <a:off x="720000" y="967864"/>
            <a:ext cx="2974500" cy="89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 + TEXT">
  <p:cSld name="CUSTOM_7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8"/>
          <p:cNvSpPr/>
          <p:nvPr/>
        </p:nvSpPr>
        <p:spPr>
          <a:xfrm flipH="1">
            <a:off x="9125186" y="2419108"/>
            <a:ext cx="176" cy="172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6" name="Google Shape;96;p18"/>
          <p:cNvSpPr/>
          <p:nvPr/>
        </p:nvSpPr>
        <p:spPr>
          <a:xfrm flipH="1">
            <a:off x="1143933" y="9122"/>
            <a:ext cx="176" cy="172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7" name="Google Shape;97;p18"/>
          <p:cNvSpPr/>
          <p:nvPr/>
        </p:nvSpPr>
        <p:spPr>
          <a:xfrm flipH="1">
            <a:off x="1143933" y="9122"/>
            <a:ext cx="176" cy="172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8" name="Google Shape;98;p18"/>
          <p:cNvSpPr/>
          <p:nvPr/>
        </p:nvSpPr>
        <p:spPr>
          <a:xfrm flipH="1">
            <a:off x="9125186" y="1507984"/>
            <a:ext cx="176" cy="172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9" name="Google Shape;99;p18"/>
          <p:cNvSpPr/>
          <p:nvPr/>
        </p:nvSpPr>
        <p:spPr>
          <a:xfrm>
            <a:off x="7999307" y="9122"/>
            <a:ext cx="176" cy="172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0" name="Google Shape;100;p18"/>
          <p:cNvSpPr/>
          <p:nvPr/>
        </p:nvSpPr>
        <p:spPr>
          <a:xfrm>
            <a:off x="7999307" y="9122"/>
            <a:ext cx="176" cy="172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1" name="Google Shape;101;p18"/>
          <p:cNvSpPr/>
          <p:nvPr/>
        </p:nvSpPr>
        <p:spPr>
          <a:xfrm flipH="1">
            <a:off x="1143933" y="9122"/>
            <a:ext cx="176" cy="172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2" name="Google Shape;102;p18"/>
          <p:cNvSpPr txBox="1">
            <a:spLocks noGrp="1"/>
          </p:cNvSpPr>
          <p:nvPr>
            <p:ph type="subTitle" idx="1"/>
          </p:nvPr>
        </p:nvSpPr>
        <p:spPr>
          <a:xfrm flipH="1">
            <a:off x="2001750" y="2083938"/>
            <a:ext cx="5140500" cy="6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103" name="Google Shape;103;p18"/>
          <p:cNvSpPr txBox="1">
            <a:spLocks noGrp="1"/>
          </p:cNvSpPr>
          <p:nvPr>
            <p:ph type="title" hasCustomPrompt="1"/>
          </p:nvPr>
        </p:nvSpPr>
        <p:spPr>
          <a:xfrm flipH="1">
            <a:off x="2122247" y="961525"/>
            <a:ext cx="4899600" cy="1269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+ TEXT">
  <p:cSld name="CUSTOM_8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9"/>
          <p:cNvSpPr/>
          <p:nvPr/>
        </p:nvSpPr>
        <p:spPr>
          <a:xfrm>
            <a:off x="7988691" y="9122"/>
            <a:ext cx="176" cy="172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6" name="Google Shape;106;p19"/>
          <p:cNvSpPr/>
          <p:nvPr/>
        </p:nvSpPr>
        <p:spPr>
          <a:xfrm>
            <a:off x="7988691" y="9122"/>
            <a:ext cx="176" cy="172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7" name="Google Shape;107;p19"/>
          <p:cNvSpPr/>
          <p:nvPr/>
        </p:nvSpPr>
        <p:spPr>
          <a:xfrm>
            <a:off x="464639" y="1507984"/>
            <a:ext cx="176" cy="172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8" name="Google Shape;108;p19"/>
          <p:cNvSpPr/>
          <p:nvPr/>
        </p:nvSpPr>
        <p:spPr>
          <a:xfrm flipH="1">
            <a:off x="1133317" y="9122"/>
            <a:ext cx="176" cy="172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9" name="Google Shape;109;p19"/>
          <p:cNvSpPr/>
          <p:nvPr/>
        </p:nvSpPr>
        <p:spPr>
          <a:xfrm flipH="1">
            <a:off x="1133317" y="9122"/>
            <a:ext cx="176" cy="172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0" name="Google Shape;110;p19"/>
          <p:cNvSpPr/>
          <p:nvPr/>
        </p:nvSpPr>
        <p:spPr>
          <a:xfrm>
            <a:off x="7988691" y="9122"/>
            <a:ext cx="176" cy="172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1" name="Google Shape;111;p19"/>
          <p:cNvSpPr/>
          <p:nvPr/>
        </p:nvSpPr>
        <p:spPr>
          <a:xfrm>
            <a:off x="464639" y="2419108"/>
            <a:ext cx="176" cy="172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2" name="Google Shape;112;p19"/>
          <p:cNvSpPr txBox="1">
            <a:spLocks noGrp="1"/>
          </p:cNvSpPr>
          <p:nvPr>
            <p:ph type="subTitle" idx="1"/>
          </p:nvPr>
        </p:nvSpPr>
        <p:spPr>
          <a:xfrm>
            <a:off x="1177200" y="1404038"/>
            <a:ext cx="2685300" cy="6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113" name="Google Shape;113;p19"/>
          <p:cNvSpPr txBox="1">
            <a:spLocks noGrp="1"/>
          </p:cNvSpPr>
          <p:nvPr>
            <p:ph type="title" hasCustomPrompt="1"/>
          </p:nvPr>
        </p:nvSpPr>
        <p:spPr>
          <a:xfrm>
            <a:off x="1177200" y="886650"/>
            <a:ext cx="27690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14" name="Google Shape;114;p19"/>
          <p:cNvSpPr txBox="1">
            <a:spLocks noGrp="1"/>
          </p:cNvSpPr>
          <p:nvPr>
            <p:ph type="subTitle" idx="2"/>
          </p:nvPr>
        </p:nvSpPr>
        <p:spPr>
          <a:xfrm>
            <a:off x="1177200" y="3932988"/>
            <a:ext cx="2685300" cy="6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115" name="Google Shape;115;p19"/>
          <p:cNvSpPr txBox="1">
            <a:spLocks noGrp="1"/>
          </p:cNvSpPr>
          <p:nvPr>
            <p:ph type="title" idx="3" hasCustomPrompt="1"/>
          </p:nvPr>
        </p:nvSpPr>
        <p:spPr>
          <a:xfrm>
            <a:off x="1177200" y="3415600"/>
            <a:ext cx="27690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 sz="36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Fira Sans Extra Condensed Medium"/>
              <a:buNone/>
              <a:defRPr sz="360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16" name="Google Shape;116;p19"/>
          <p:cNvSpPr txBox="1">
            <a:spLocks noGrp="1"/>
          </p:cNvSpPr>
          <p:nvPr>
            <p:ph type="subTitle" idx="4"/>
          </p:nvPr>
        </p:nvSpPr>
        <p:spPr>
          <a:xfrm>
            <a:off x="2635100" y="2622163"/>
            <a:ext cx="2685300" cy="67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117" name="Google Shape;117;p19"/>
          <p:cNvSpPr txBox="1">
            <a:spLocks noGrp="1"/>
          </p:cNvSpPr>
          <p:nvPr>
            <p:ph type="title" idx="5" hasCustomPrompt="1"/>
          </p:nvPr>
        </p:nvSpPr>
        <p:spPr>
          <a:xfrm>
            <a:off x="2551550" y="2104775"/>
            <a:ext cx="27690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Fira Sans Extra Condensed Medium"/>
              <a:buNone/>
              <a:defRPr sz="3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Fira Sans Extra Condensed Medium"/>
              <a:buNone/>
              <a:defRPr sz="3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Fira Sans Extra Condensed Medium"/>
              <a:buNone/>
              <a:defRPr sz="3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Fira Sans Extra Condensed Medium"/>
              <a:buNone/>
              <a:defRPr sz="3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Fira Sans Extra Condensed Medium"/>
              <a:buNone/>
              <a:defRPr sz="3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Fira Sans Extra Condensed Medium"/>
              <a:buNone/>
              <a:defRPr sz="3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Fira Sans Extra Condensed Medium"/>
              <a:buNone/>
              <a:defRPr sz="3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600"/>
              <a:buFont typeface="Fira Sans Extra Condensed Medium"/>
              <a:buNone/>
              <a:defRPr sz="3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EADLINE 3">
  <p:cSld name="CUSTOM_14"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0"/>
          <p:cNvSpPr txBox="1">
            <a:spLocks noGrp="1"/>
          </p:cNvSpPr>
          <p:nvPr>
            <p:ph type="ctrTitle"/>
          </p:nvPr>
        </p:nvSpPr>
        <p:spPr>
          <a:xfrm>
            <a:off x="2376587" y="866825"/>
            <a:ext cx="24084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20" name="Google Shape;120;p20"/>
          <p:cNvSpPr txBox="1">
            <a:spLocks noGrp="1"/>
          </p:cNvSpPr>
          <p:nvPr>
            <p:ph type="subTitle" idx="1"/>
          </p:nvPr>
        </p:nvSpPr>
        <p:spPr>
          <a:xfrm>
            <a:off x="2376587" y="1580175"/>
            <a:ext cx="20004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121" name="Google Shape;121;p20"/>
          <p:cNvSpPr txBox="1">
            <a:spLocks noGrp="1"/>
          </p:cNvSpPr>
          <p:nvPr>
            <p:ph type="title" idx="2" hasCustomPrompt="1"/>
          </p:nvPr>
        </p:nvSpPr>
        <p:spPr>
          <a:xfrm>
            <a:off x="3470275" y="943025"/>
            <a:ext cx="15606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Fira Sans Extra Condensed Medium"/>
              <a:buNone/>
              <a:defRPr sz="48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Fira Sans Extra Condensed Medium"/>
              <a:buNone/>
              <a:defRPr sz="48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Fira Sans Extra Condensed Medium"/>
              <a:buNone/>
              <a:defRPr sz="48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Fira Sans Extra Condensed Medium"/>
              <a:buNone/>
              <a:defRPr sz="48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Fira Sans Extra Condensed Medium"/>
              <a:buNone/>
              <a:defRPr sz="48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Fira Sans Extra Condensed Medium"/>
              <a:buNone/>
              <a:defRPr sz="48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Fira Sans Extra Condensed Medium"/>
              <a:buNone/>
              <a:defRPr sz="48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Fira Sans Extra Condensed Medium"/>
              <a:buNone/>
              <a:defRPr sz="48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ITTLE + SUBTITLE">
  <p:cSld name="TITLE_1">
    <p:bg>
      <p:bgPr>
        <a:solidFill>
          <a:srgbClr val="FFFFFF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/>
          <p:nvPr/>
        </p:nvSpPr>
        <p:spPr>
          <a:xfrm flipH="1">
            <a:off x="1143933" y="9122"/>
            <a:ext cx="176" cy="172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8" name="Google Shape;18;p3"/>
          <p:cNvSpPr/>
          <p:nvPr/>
        </p:nvSpPr>
        <p:spPr>
          <a:xfrm flipH="1">
            <a:off x="1143933" y="9122"/>
            <a:ext cx="176" cy="172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9" name="Google Shape;19;p3"/>
          <p:cNvSpPr/>
          <p:nvPr/>
        </p:nvSpPr>
        <p:spPr>
          <a:xfrm>
            <a:off x="7999307" y="9122"/>
            <a:ext cx="176" cy="172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0" name="Google Shape;20;p3"/>
          <p:cNvSpPr/>
          <p:nvPr/>
        </p:nvSpPr>
        <p:spPr>
          <a:xfrm>
            <a:off x="7999307" y="9122"/>
            <a:ext cx="176" cy="172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1" name="Google Shape;21;p3"/>
          <p:cNvSpPr/>
          <p:nvPr/>
        </p:nvSpPr>
        <p:spPr>
          <a:xfrm flipH="1">
            <a:off x="1143933" y="9122"/>
            <a:ext cx="176" cy="172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2" name="Google Shape;22;p3"/>
          <p:cNvSpPr txBox="1">
            <a:spLocks noGrp="1"/>
          </p:cNvSpPr>
          <p:nvPr>
            <p:ph type="ctrTitle"/>
          </p:nvPr>
        </p:nvSpPr>
        <p:spPr>
          <a:xfrm flipH="1">
            <a:off x="1325250" y="1007250"/>
            <a:ext cx="6493500" cy="188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000"/>
              <a:buNone/>
              <a:defRPr sz="60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/>
        </p:txBody>
      </p:sp>
      <p:sp>
        <p:nvSpPr>
          <p:cNvPr id="23" name="Google Shape;23;p3"/>
          <p:cNvSpPr txBox="1">
            <a:spLocks noGrp="1"/>
          </p:cNvSpPr>
          <p:nvPr>
            <p:ph type="subTitle" idx="1"/>
          </p:nvPr>
        </p:nvSpPr>
        <p:spPr>
          <a:xfrm flipH="1">
            <a:off x="2923175" y="3084413"/>
            <a:ext cx="3297600" cy="67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CHNOLOGY DESIGN 1">
  <p:cSld name="CUSTOM_6_1">
    <p:bg>
      <p:bgPr>
        <a:solidFill>
          <a:srgbClr val="FFFFFF"/>
        </a:solid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1"/>
          <p:cNvSpPr txBox="1">
            <a:spLocks noGrp="1"/>
          </p:cNvSpPr>
          <p:nvPr>
            <p:ph type="ctrTitle"/>
          </p:nvPr>
        </p:nvSpPr>
        <p:spPr>
          <a:xfrm flipH="1">
            <a:off x="5189450" y="2988800"/>
            <a:ext cx="21228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24" name="Google Shape;124;p21"/>
          <p:cNvSpPr txBox="1">
            <a:spLocks noGrp="1"/>
          </p:cNvSpPr>
          <p:nvPr>
            <p:ph type="subTitle" idx="1"/>
          </p:nvPr>
        </p:nvSpPr>
        <p:spPr>
          <a:xfrm flipH="1">
            <a:off x="5472925" y="3450250"/>
            <a:ext cx="1839300" cy="110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CHNOLOGY DESIGN 2">
  <p:cSld name="CUSTOM_6_1_1">
    <p:bg>
      <p:bgPr>
        <a:solidFill>
          <a:srgbClr val="FFFFFF"/>
        </a:solidFill>
        <a:effectLst/>
      </p:bgPr>
    </p:bg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2"/>
          <p:cNvSpPr txBox="1">
            <a:spLocks noGrp="1"/>
          </p:cNvSpPr>
          <p:nvPr>
            <p:ph type="ctrTitle"/>
          </p:nvPr>
        </p:nvSpPr>
        <p:spPr>
          <a:xfrm>
            <a:off x="2099278" y="940775"/>
            <a:ext cx="25188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27" name="Google Shape;127;p22"/>
          <p:cNvSpPr txBox="1">
            <a:spLocks noGrp="1"/>
          </p:cNvSpPr>
          <p:nvPr>
            <p:ph type="subTitle" idx="1"/>
          </p:nvPr>
        </p:nvSpPr>
        <p:spPr>
          <a:xfrm>
            <a:off x="2099291" y="1402225"/>
            <a:ext cx="1839300" cy="110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LUMNS 3">
  <p:cSld name="CUSTOM_15"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3"/>
          <p:cNvSpPr txBox="1">
            <a:spLocks noGrp="1"/>
          </p:cNvSpPr>
          <p:nvPr>
            <p:ph type="ctrTitle"/>
          </p:nvPr>
        </p:nvSpPr>
        <p:spPr>
          <a:xfrm flipH="1">
            <a:off x="1030809" y="1490782"/>
            <a:ext cx="21954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30" name="Google Shape;130;p23"/>
          <p:cNvSpPr txBox="1">
            <a:spLocks noGrp="1"/>
          </p:cNvSpPr>
          <p:nvPr>
            <p:ph type="subTitle" idx="1"/>
          </p:nvPr>
        </p:nvSpPr>
        <p:spPr>
          <a:xfrm flipH="1">
            <a:off x="1312926" y="1952225"/>
            <a:ext cx="16311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131" name="Google Shape;131;p23"/>
          <p:cNvSpPr txBox="1">
            <a:spLocks noGrp="1"/>
          </p:cNvSpPr>
          <p:nvPr>
            <p:ph type="ctrTitle" idx="2"/>
          </p:nvPr>
        </p:nvSpPr>
        <p:spPr>
          <a:xfrm flipH="1">
            <a:off x="5917809" y="3519332"/>
            <a:ext cx="21954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32" name="Google Shape;132;p23"/>
          <p:cNvSpPr txBox="1">
            <a:spLocks noGrp="1"/>
          </p:cNvSpPr>
          <p:nvPr>
            <p:ph type="subTitle" idx="3"/>
          </p:nvPr>
        </p:nvSpPr>
        <p:spPr>
          <a:xfrm flipH="1">
            <a:off x="6199939" y="3980775"/>
            <a:ext cx="16311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133" name="Google Shape;133;p23"/>
          <p:cNvSpPr txBox="1">
            <a:spLocks noGrp="1"/>
          </p:cNvSpPr>
          <p:nvPr>
            <p:ph type="ctrTitle" idx="4"/>
          </p:nvPr>
        </p:nvSpPr>
        <p:spPr>
          <a:xfrm flipH="1">
            <a:off x="1848400" y="370172"/>
            <a:ext cx="5447100" cy="12297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CUSTOM_18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4"/>
          <p:cNvSpPr txBox="1">
            <a:spLocks noGrp="1"/>
          </p:cNvSpPr>
          <p:nvPr>
            <p:ph type="ctrTitle"/>
          </p:nvPr>
        </p:nvSpPr>
        <p:spPr>
          <a:xfrm flipH="1">
            <a:off x="1325250" y="-211950"/>
            <a:ext cx="6493500" cy="188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000"/>
              <a:buNone/>
              <a:defRPr sz="60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/>
        </p:txBody>
      </p:sp>
      <p:sp>
        <p:nvSpPr>
          <p:cNvPr id="136" name="Google Shape;136;p24"/>
          <p:cNvSpPr txBox="1">
            <a:spLocks noGrp="1"/>
          </p:cNvSpPr>
          <p:nvPr>
            <p:ph type="subTitle" idx="1"/>
          </p:nvPr>
        </p:nvSpPr>
        <p:spPr>
          <a:xfrm flipH="1">
            <a:off x="2923175" y="1865213"/>
            <a:ext cx="3297600" cy="67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None/>
              <a:defRPr sz="1400">
                <a:solidFill>
                  <a:schemeClr val="accent4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REDITS">
  <p:cSld name="CUSTOM_16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5"/>
          <p:cNvSpPr txBox="1">
            <a:spLocks noGrp="1"/>
          </p:cNvSpPr>
          <p:nvPr>
            <p:ph type="body" idx="1"/>
          </p:nvPr>
        </p:nvSpPr>
        <p:spPr>
          <a:xfrm>
            <a:off x="595575" y="2212100"/>
            <a:ext cx="3440700" cy="14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"/>
              <a:buChar char="●"/>
              <a:defRPr>
                <a:solidFill>
                  <a:schemeClr val="accent4"/>
                </a:solidFill>
              </a:defRPr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Char char="○"/>
              <a:defRPr>
                <a:solidFill>
                  <a:schemeClr val="accent4"/>
                </a:solidFill>
              </a:defRPr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Char char="■"/>
              <a:defRPr>
                <a:solidFill>
                  <a:schemeClr val="accent4"/>
                </a:solidFill>
              </a:defRPr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Char char="●"/>
              <a:defRPr>
                <a:solidFill>
                  <a:schemeClr val="accent4"/>
                </a:solidFill>
              </a:defRPr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Char char="○"/>
              <a:defRPr>
                <a:solidFill>
                  <a:schemeClr val="accent4"/>
                </a:solidFill>
              </a:defRPr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Char char="■"/>
              <a:defRPr>
                <a:solidFill>
                  <a:schemeClr val="accent4"/>
                </a:solidFill>
              </a:defRPr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Char char="●"/>
              <a:defRPr>
                <a:solidFill>
                  <a:schemeClr val="accent4"/>
                </a:solidFill>
              </a:defRPr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Char char="○"/>
              <a:defRPr>
                <a:solidFill>
                  <a:schemeClr val="accent4"/>
                </a:solidFill>
              </a:defRPr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Clr>
                <a:schemeClr val="accent4"/>
              </a:buClr>
              <a:buSzPts val="1200"/>
              <a:buChar char="■"/>
              <a:defRPr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139" name="Google Shape;139;p25"/>
          <p:cNvSpPr txBox="1">
            <a:spLocks noGrp="1"/>
          </p:cNvSpPr>
          <p:nvPr>
            <p:ph type="ctrTitle"/>
          </p:nvPr>
        </p:nvSpPr>
        <p:spPr>
          <a:xfrm flipH="1">
            <a:off x="728218" y="370174"/>
            <a:ext cx="5447100" cy="900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RESOURCES">
  <p:cSld name="CUSTOM_12_1"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6"/>
          <p:cNvSpPr txBox="1">
            <a:spLocks noGrp="1"/>
          </p:cNvSpPr>
          <p:nvPr>
            <p:ph type="body" idx="1"/>
          </p:nvPr>
        </p:nvSpPr>
        <p:spPr>
          <a:xfrm>
            <a:off x="718250" y="540000"/>
            <a:ext cx="3645300" cy="14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2100" rtl="0">
              <a:spcBef>
                <a:spcPts val="0"/>
              </a:spcBef>
              <a:spcAft>
                <a:spcPts val="0"/>
              </a:spcAft>
              <a:buSzPts val="1000"/>
              <a:buFont typeface="Josefin Slab" panose="02000000000000000000"/>
              <a:buChar char="●"/>
              <a:defRPr sz="1000">
                <a:latin typeface="Josefin Slab" panose="02000000000000000000"/>
                <a:ea typeface="Josefin Slab" panose="02000000000000000000"/>
                <a:cs typeface="Josefin Slab" panose="02000000000000000000"/>
                <a:sym typeface="Josefin Slab" panose="02000000000000000000"/>
              </a:defRPr>
            </a:lvl1pPr>
            <a:lvl2pPr marL="914400" lvl="1" indent="-292100" rtl="0">
              <a:spcBef>
                <a:spcPts val="1600"/>
              </a:spcBef>
              <a:spcAft>
                <a:spcPts val="0"/>
              </a:spcAft>
              <a:buSzPts val="1000"/>
              <a:buFont typeface="Josefin Slab" panose="02000000000000000000"/>
              <a:buChar char="○"/>
              <a:defRPr sz="1000">
                <a:latin typeface="Josefin Slab" panose="02000000000000000000"/>
                <a:ea typeface="Josefin Slab" panose="02000000000000000000"/>
                <a:cs typeface="Josefin Slab" panose="02000000000000000000"/>
                <a:sym typeface="Josefin Slab" panose="02000000000000000000"/>
              </a:defRPr>
            </a:lvl2pPr>
            <a:lvl3pPr marL="1371600" lvl="2" indent="-292100" rtl="0">
              <a:spcBef>
                <a:spcPts val="1600"/>
              </a:spcBef>
              <a:spcAft>
                <a:spcPts val="0"/>
              </a:spcAft>
              <a:buSzPts val="1000"/>
              <a:buFont typeface="Josefin Slab" panose="02000000000000000000"/>
              <a:buChar char="■"/>
              <a:defRPr sz="1000">
                <a:latin typeface="Josefin Slab" panose="02000000000000000000"/>
                <a:ea typeface="Josefin Slab" panose="02000000000000000000"/>
                <a:cs typeface="Josefin Slab" panose="02000000000000000000"/>
                <a:sym typeface="Josefin Slab" panose="02000000000000000000"/>
              </a:defRPr>
            </a:lvl3pPr>
            <a:lvl4pPr marL="1828800" lvl="3" indent="-292100" rtl="0">
              <a:spcBef>
                <a:spcPts val="1600"/>
              </a:spcBef>
              <a:spcAft>
                <a:spcPts val="0"/>
              </a:spcAft>
              <a:buSzPts val="1000"/>
              <a:buFont typeface="Josefin Slab" panose="02000000000000000000"/>
              <a:buChar char="●"/>
              <a:defRPr sz="1000">
                <a:latin typeface="Josefin Slab" panose="02000000000000000000"/>
                <a:ea typeface="Josefin Slab" panose="02000000000000000000"/>
                <a:cs typeface="Josefin Slab" panose="02000000000000000000"/>
                <a:sym typeface="Josefin Slab" panose="02000000000000000000"/>
              </a:defRPr>
            </a:lvl4pPr>
            <a:lvl5pPr marL="2286000" lvl="4" indent="-292100" rtl="0">
              <a:spcBef>
                <a:spcPts val="1600"/>
              </a:spcBef>
              <a:spcAft>
                <a:spcPts val="0"/>
              </a:spcAft>
              <a:buSzPts val="1000"/>
              <a:buFont typeface="Josefin Slab" panose="02000000000000000000"/>
              <a:buChar char="○"/>
              <a:defRPr sz="1000">
                <a:latin typeface="Josefin Slab" panose="02000000000000000000"/>
                <a:ea typeface="Josefin Slab" panose="02000000000000000000"/>
                <a:cs typeface="Josefin Slab" panose="02000000000000000000"/>
                <a:sym typeface="Josefin Slab" panose="02000000000000000000"/>
              </a:defRPr>
            </a:lvl5pPr>
            <a:lvl6pPr marL="2743200" lvl="5" indent="-292100" rtl="0">
              <a:spcBef>
                <a:spcPts val="1600"/>
              </a:spcBef>
              <a:spcAft>
                <a:spcPts val="0"/>
              </a:spcAft>
              <a:buSzPts val="1000"/>
              <a:buFont typeface="Josefin Slab" panose="02000000000000000000"/>
              <a:buChar char="■"/>
              <a:defRPr sz="1000">
                <a:latin typeface="Josefin Slab" panose="02000000000000000000"/>
                <a:ea typeface="Josefin Slab" panose="02000000000000000000"/>
                <a:cs typeface="Josefin Slab" panose="02000000000000000000"/>
                <a:sym typeface="Josefin Slab" panose="02000000000000000000"/>
              </a:defRPr>
            </a:lvl6pPr>
            <a:lvl7pPr marL="3200400" lvl="6" indent="-292100" rtl="0">
              <a:spcBef>
                <a:spcPts val="1600"/>
              </a:spcBef>
              <a:spcAft>
                <a:spcPts val="0"/>
              </a:spcAft>
              <a:buSzPts val="1000"/>
              <a:buFont typeface="Josefin Slab" panose="02000000000000000000"/>
              <a:buChar char="●"/>
              <a:defRPr sz="1000">
                <a:latin typeface="Josefin Slab" panose="02000000000000000000"/>
                <a:ea typeface="Josefin Slab" panose="02000000000000000000"/>
                <a:cs typeface="Josefin Slab" panose="02000000000000000000"/>
                <a:sym typeface="Josefin Slab" panose="02000000000000000000"/>
              </a:defRPr>
            </a:lvl7pPr>
            <a:lvl8pPr marL="3657600" lvl="7" indent="-292100" rtl="0">
              <a:spcBef>
                <a:spcPts val="1600"/>
              </a:spcBef>
              <a:spcAft>
                <a:spcPts val="0"/>
              </a:spcAft>
              <a:buSzPts val="1000"/>
              <a:buFont typeface="Josefin Slab" panose="02000000000000000000"/>
              <a:buChar char="○"/>
              <a:defRPr sz="1000">
                <a:latin typeface="Josefin Slab" panose="02000000000000000000"/>
                <a:ea typeface="Josefin Slab" panose="02000000000000000000"/>
                <a:cs typeface="Josefin Slab" panose="02000000000000000000"/>
                <a:sym typeface="Josefin Slab" panose="02000000000000000000"/>
              </a:defRPr>
            </a:lvl8pPr>
            <a:lvl9pPr marL="4114800" lvl="8" indent="-292100" rtl="0">
              <a:spcBef>
                <a:spcPts val="1600"/>
              </a:spcBef>
              <a:spcAft>
                <a:spcPts val="1600"/>
              </a:spcAft>
              <a:buSzPts val="1000"/>
              <a:buFont typeface="Josefin Slab" panose="02000000000000000000"/>
              <a:buChar char="■"/>
              <a:defRPr sz="1000">
                <a:latin typeface="Josefin Slab" panose="02000000000000000000"/>
                <a:ea typeface="Josefin Slab" panose="02000000000000000000"/>
                <a:cs typeface="Josefin Slab" panose="02000000000000000000"/>
                <a:sym typeface="Josefin Slab" panose="02000000000000000000"/>
              </a:defRPr>
            </a:lvl9pPr>
          </a:lstStyle>
          <a:p/>
        </p:txBody>
      </p:sp>
      <p:sp>
        <p:nvSpPr>
          <p:cNvPr id="142" name="Google Shape;142;p26"/>
          <p:cNvSpPr txBox="1">
            <a:spLocks noGrp="1"/>
          </p:cNvSpPr>
          <p:nvPr>
            <p:ph type="subTitle" idx="2"/>
          </p:nvPr>
        </p:nvSpPr>
        <p:spPr>
          <a:xfrm>
            <a:off x="6424512" y="835500"/>
            <a:ext cx="20004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143" name="Google Shape;143;p26"/>
          <p:cNvSpPr txBox="1">
            <a:spLocks noGrp="1"/>
          </p:cNvSpPr>
          <p:nvPr>
            <p:ph type="ctrTitle"/>
          </p:nvPr>
        </p:nvSpPr>
        <p:spPr>
          <a:xfrm flipH="1">
            <a:off x="5821777" y="370175"/>
            <a:ext cx="2608800" cy="900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>
  <p:cSld name="CUSTOM_17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bg>
      <p:bgPr>
        <a:solidFill>
          <a:schemeClr val="lt1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/>
          <p:nvPr/>
        </p:nvSpPr>
        <p:spPr>
          <a:xfrm flipH="1">
            <a:off x="1143933" y="9122"/>
            <a:ext cx="176" cy="172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6" name="Google Shape;26;p4"/>
          <p:cNvSpPr/>
          <p:nvPr/>
        </p:nvSpPr>
        <p:spPr>
          <a:xfrm flipH="1">
            <a:off x="1143933" y="9122"/>
            <a:ext cx="176" cy="172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7" name="Google Shape;27;p4"/>
          <p:cNvSpPr/>
          <p:nvPr/>
        </p:nvSpPr>
        <p:spPr>
          <a:xfrm>
            <a:off x="7999307" y="9122"/>
            <a:ext cx="176" cy="172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8" name="Google Shape;28;p4"/>
          <p:cNvSpPr/>
          <p:nvPr/>
        </p:nvSpPr>
        <p:spPr>
          <a:xfrm>
            <a:off x="7999307" y="9122"/>
            <a:ext cx="176" cy="172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9" name="Google Shape;29;p4"/>
          <p:cNvSpPr/>
          <p:nvPr/>
        </p:nvSpPr>
        <p:spPr>
          <a:xfrm flipH="1">
            <a:off x="1143933" y="9122"/>
            <a:ext cx="176" cy="172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0" name="Google Shape;30;p4"/>
          <p:cNvSpPr txBox="1">
            <a:spLocks noGrp="1"/>
          </p:cNvSpPr>
          <p:nvPr>
            <p:ph type="ctrTitle"/>
          </p:nvPr>
        </p:nvSpPr>
        <p:spPr>
          <a:xfrm flipH="1">
            <a:off x="2955705" y="1749725"/>
            <a:ext cx="3160800" cy="67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"/>
              <a:buNone/>
              <a:defRPr sz="12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None/>
              <a:defRPr sz="12000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None/>
              <a:defRPr sz="12000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None/>
              <a:defRPr sz="12000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None/>
              <a:defRPr sz="12000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None/>
              <a:defRPr sz="12000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None/>
              <a:defRPr sz="12000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None/>
              <a:defRPr sz="12000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0"/>
              <a:buNone/>
              <a:defRPr sz="120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31" name="Google Shape;31;p4"/>
          <p:cNvSpPr txBox="1">
            <a:spLocks noGrp="1"/>
          </p:cNvSpPr>
          <p:nvPr>
            <p:ph type="subTitle" idx="1"/>
          </p:nvPr>
        </p:nvSpPr>
        <p:spPr>
          <a:xfrm flipH="1">
            <a:off x="2661700" y="993750"/>
            <a:ext cx="3454800" cy="126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400">
                <a:solidFill>
                  <a:schemeClr val="accent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400">
                <a:solidFill>
                  <a:schemeClr val="accent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400">
                <a:solidFill>
                  <a:schemeClr val="accent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400">
                <a:solidFill>
                  <a:schemeClr val="accent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400">
                <a:solidFill>
                  <a:schemeClr val="accent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400">
                <a:solidFill>
                  <a:schemeClr val="accent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400">
                <a:solidFill>
                  <a:schemeClr val="accent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None/>
              <a:defRPr sz="1400">
                <a:solidFill>
                  <a:schemeClr val="accen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EADLINE 1">
  <p:cSld name="CUSTOM_1_1_1_2">
    <p:bg>
      <p:bgPr>
        <a:solidFill>
          <a:srgbClr val="FFFFFF"/>
        </a:solid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"/>
          <p:cNvSpPr txBox="1">
            <a:spLocks noGrp="1"/>
          </p:cNvSpPr>
          <p:nvPr>
            <p:ph type="ctrTitle"/>
          </p:nvPr>
        </p:nvSpPr>
        <p:spPr>
          <a:xfrm>
            <a:off x="6015600" y="1200700"/>
            <a:ext cx="24084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34" name="Google Shape;34;p5"/>
          <p:cNvSpPr txBox="1">
            <a:spLocks noGrp="1"/>
          </p:cNvSpPr>
          <p:nvPr>
            <p:ph type="subTitle" idx="1"/>
          </p:nvPr>
        </p:nvSpPr>
        <p:spPr>
          <a:xfrm>
            <a:off x="6015600" y="1626100"/>
            <a:ext cx="24084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None/>
              <a:defRPr sz="10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35" name="Google Shape;35;p5"/>
          <p:cNvSpPr txBox="1">
            <a:spLocks noGrp="1"/>
          </p:cNvSpPr>
          <p:nvPr>
            <p:ph type="title" idx="2" hasCustomPrompt="1"/>
          </p:nvPr>
        </p:nvSpPr>
        <p:spPr>
          <a:xfrm>
            <a:off x="3896487" y="1413403"/>
            <a:ext cx="17538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ODY TEXT 1">
  <p:cSld name="TITLE_1_1_1_1">
    <p:bg>
      <p:bgPr>
        <a:solidFill>
          <a:schemeClr val="lt1"/>
        </a:solid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body" idx="1"/>
          </p:nvPr>
        </p:nvSpPr>
        <p:spPr>
          <a:xfrm>
            <a:off x="717419" y="2593100"/>
            <a:ext cx="3440700" cy="14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Char char="●"/>
              <a:defRPr sz="1100">
                <a:solidFill>
                  <a:schemeClr val="accent4"/>
                </a:solidFill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100"/>
              <a:buChar char="○"/>
              <a:defRPr sz="1100">
                <a:solidFill>
                  <a:schemeClr val="accent4"/>
                </a:solidFill>
              </a:defRPr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100"/>
              <a:buChar char="■"/>
              <a:defRPr sz="1100">
                <a:solidFill>
                  <a:schemeClr val="accent4"/>
                </a:solidFill>
              </a:defRPr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100"/>
              <a:buChar char="●"/>
              <a:defRPr sz="1100">
                <a:solidFill>
                  <a:schemeClr val="accent4"/>
                </a:solidFill>
              </a:defRPr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100"/>
              <a:buChar char="○"/>
              <a:defRPr sz="1100">
                <a:solidFill>
                  <a:schemeClr val="accent4"/>
                </a:solidFill>
              </a:defRPr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100"/>
              <a:buChar char="■"/>
              <a:defRPr sz="1100">
                <a:solidFill>
                  <a:schemeClr val="accent4"/>
                </a:solidFill>
              </a:defRPr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100"/>
              <a:buChar char="●"/>
              <a:defRPr sz="1100">
                <a:solidFill>
                  <a:schemeClr val="accent4"/>
                </a:solidFill>
              </a:defRPr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100"/>
              <a:buChar char="○"/>
              <a:defRPr sz="1100">
                <a:solidFill>
                  <a:schemeClr val="accent4"/>
                </a:solidFill>
              </a:defRPr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Clr>
                <a:schemeClr val="accent4"/>
              </a:buClr>
              <a:buSzPts val="1100"/>
              <a:buChar char="■"/>
              <a:defRPr sz="11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38" name="Google Shape;38;p6"/>
          <p:cNvSpPr txBox="1">
            <a:spLocks noGrp="1"/>
          </p:cNvSpPr>
          <p:nvPr>
            <p:ph type="title"/>
          </p:nvPr>
        </p:nvSpPr>
        <p:spPr>
          <a:xfrm>
            <a:off x="717419" y="1643600"/>
            <a:ext cx="3258600" cy="89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LUMNS">
  <p:cSld name="CUSTOM_1_1_1_1_1_1">
    <p:bg>
      <p:bgPr>
        <a:solidFill>
          <a:srgbClr val="FFFFFF"/>
        </a:solidFill>
        <a:effectLst/>
      </p:bgPr>
    </p:bg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7"/>
          <p:cNvSpPr txBox="1">
            <a:spLocks noGrp="1"/>
          </p:cNvSpPr>
          <p:nvPr>
            <p:ph type="ctrTitle"/>
          </p:nvPr>
        </p:nvSpPr>
        <p:spPr>
          <a:xfrm flipH="1">
            <a:off x="1230888" y="2638476"/>
            <a:ext cx="31887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1" name="Google Shape;41;p7"/>
          <p:cNvSpPr txBox="1">
            <a:spLocks noGrp="1"/>
          </p:cNvSpPr>
          <p:nvPr>
            <p:ph type="subTitle" idx="1"/>
          </p:nvPr>
        </p:nvSpPr>
        <p:spPr>
          <a:xfrm flipH="1">
            <a:off x="1503450" y="3099925"/>
            <a:ext cx="27312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42" name="Google Shape;42;p7"/>
          <p:cNvSpPr txBox="1">
            <a:spLocks noGrp="1"/>
          </p:cNvSpPr>
          <p:nvPr>
            <p:ph type="ctrTitle" idx="2"/>
          </p:nvPr>
        </p:nvSpPr>
        <p:spPr>
          <a:xfrm flipH="1">
            <a:off x="4724413" y="2638476"/>
            <a:ext cx="31887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3" name="Google Shape;43;p7"/>
          <p:cNvSpPr txBox="1">
            <a:spLocks noGrp="1"/>
          </p:cNvSpPr>
          <p:nvPr>
            <p:ph type="subTitle" idx="3"/>
          </p:nvPr>
        </p:nvSpPr>
        <p:spPr>
          <a:xfrm flipH="1">
            <a:off x="5004625" y="3099925"/>
            <a:ext cx="26283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44" name="Google Shape;44;p7"/>
          <p:cNvSpPr txBox="1">
            <a:spLocks noGrp="1"/>
          </p:cNvSpPr>
          <p:nvPr>
            <p:ph type="title" idx="4"/>
          </p:nvPr>
        </p:nvSpPr>
        <p:spPr>
          <a:xfrm>
            <a:off x="4550775" y="965025"/>
            <a:ext cx="3884400" cy="89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COLUMNS">
  <p:cSld name="CUSTOM_1_1_1_1_1_1_1">
    <p:bg>
      <p:bgPr>
        <a:solidFill>
          <a:srgbClr val="FFFFFF"/>
        </a:solidFill>
        <a:effectLst/>
      </p:bgPr>
    </p:bg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>
            <a:spLocks noGrp="1"/>
          </p:cNvSpPr>
          <p:nvPr>
            <p:ph type="ctrTitle"/>
          </p:nvPr>
        </p:nvSpPr>
        <p:spPr>
          <a:xfrm flipH="1">
            <a:off x="1232396" y="3071054"/>
            <a:ext cx="21954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7" name="Google Shape;47;p8"/>
          <p:cNvSpPr txBox="1">
            <a:spLocks noGrp="1"/>
          </p:cNvSpPr>
          <p:nvPr>
            <p:ph type="subTitle" idx="1"/>
          </p:nvPr>
        </p:nvSpPr>
        <p:spPr>
          <a:xfrm flipH="1">
            <a:off x="1232379" y="3519332"/>
            <a:ext cx="21954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48" name="Google Shape;48;p8"/>
          <p:cNvSpPr txBox="1">
            <a:spLocks noGrp="1"/>
          </p:cNvSpPr>
          <p:nvPr>
            <p:ph type="ctrTitle" idx="2"/>
          </p:nvPr>
        </p:nvSpPr>
        <p:spPr>
          <a:xfrm flipH="1">
            <a:off x="3480509" y="2156654"/>
            <a:ext cx="21954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9" name="Google Shape;49;p8"/>
          <p:cNvSpPr txBox="1">
            <a:spLocks noGrp="1"/>
          </p:cNvSpPr>
          <p:nvPr>
            <p:ph type="subTitle" idx="3"/>
          </p:nvPr>
        </p:nvSpPr>
        <p:spPr>
          <a:xfrm flipH="1">
            <a:off x="3480491" y="2604932"/>
            <a:ext cx="21954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50" name="Google Shape;50;p8"/>
          <p:cNvSpPr txBox="1">
            <a:spLocks noGrp="1"/>
          </p:cNvSpPr>
          <p:nvPr>
            <p:ph type="ctrTitle" idx="4"/>
          </p:nvPr>
        </p:nvSpPr>
        <p:spPr>
          <a:xfrm flipH="1">
            <a:off x="5716221" y="3071054"/>
            <a:ext cx="21954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51" name="Google Shape;51;p8"/>
          <p:cNvSpPr txBox="1">
            <a:spLocks noGrp="1"/>
          </p:cNvSpPr>
          <p:nvPr>
            <p:ph type="subTitle" idx="5"/>
          </p:nvPr>
        </p:nvSpPr>
        <p:spPr>
          <a:xfrm flipH="1">
            <a:off x="5716204" y="3519332"/>
            <a:ext cx="21954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None/>
              <a:defRPr sz="11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52" name="Google Shape;52;p8"/>
          <p:cNvSpPr txBox="1">
            <a:spLocks noGrp="1"/>
          </p:cNvSpPr>
          <p:nvPr>
            <p:ph type="title" idx="6"/>
          </p:nvPr>
        </p:nvSpPr>
        <p:spPr>
          <a:xfrm>
            <a:off x="720000" y="967864"/>
            <a:ext cx="2974500" cy="89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IMAGE +  TITLE">
  <p:cSld name="CUSTOM_1_1_1_1_1_1_1_1">
    <p:bg>
      <p:bgPr>
        <a:solidFill>
          <a:srgbClr val="FFFFFF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 txBox="1">
            <a:spLocks noGrp="1"/>
          </p:cNvSpPr>
          <p:nvPr>
            <p:ph type="ctrTitle"/>
          </p:nvPr>
        </p:nvSpPr>
        <p:spPr>
          <a:xfrm flipH="1">
            <a:off x="717875" y="3268525"/>
            <a:ext cx="31395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55" name="Google Shape;55;p9"/>
          <p:cNvSpPr txBox="1">
            <a:spLocks noGrp="1"/>
          </p:cNvSpPr>
          <p:nvPr>
            <p:ph type="subTitle" idx="1"/>
          </p:nvPr>
        </p:nvSpPr>
        <p:spPr>
          <a:xfrm flipH="1">
            <a:off x="717608" y="3723535"/>
            <a:ext cx="21954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IMAGE + TITLE 1">
  <p:cSld name="CUSTOM_1_1_1_1_1_1_1_1_1_1_1_1">
    <p:bg>
      <p:bgPr>
        <a:noFill/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0"/>
          <p:cNvSpPr txBox="1">
            <a:spLocks noGrp="1"/>
          </p:cNvSpPr>
          <p:nvPr>
            <p:ph type="ctrTitle"/>
          </p:nvPr>
        </p:nvSpPr>
        <p:spPr>
          <a:xfrm flipH="1">
            <a:off x="4280704" y="384050"/>
            <a:ext cx="4138500" cy="12297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7" Type="http://schemas.openxmlformats.org/officeDocument/2006/relationships/theme" Target="../theme/theme1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Chelsea Market" panose="02000000000000000000"/>
              <a:buNone/>
              <a:defRPr sz="2800">
                <a:solidFill>
                  <a:schemeClr val="accent2"/>
                </a:solidFill>
                <a:latin typeface="Chelsea Market" panose="02000000000000000000"/>
                <a:ea typeface="Chelsea Market" panose="02000000000000000000"/>
                <a:cs typeface="Chelsea Market" panose="02000000000000000000"/>
                <a:sym typeface="Chelsea Market" panose="0200000000000000000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Font typeface="Fira Sans Extra Condensed" panose="020B0503050000020004"/>
              <a:buNone/>
              <a:defRPr sz="2800">
                <a:solidFill>
                  <a:srgbClr val="666666"/>
                </a:solidFill>
                <a:latin typeface="Fira Sans Extra Condensed" panose="020B0503050000020004"/>
                <a:ea typeface="Fira Sans Extra Condensed" panose="020B0503050000020004"/>
                <a:cs typeface="Fira Sans Extra Condensed" panose="020B0503050000020004"/>
                <a:sym typeface="Fira Sans Extra Condensed" panose="020B0503050000020004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Font typeface="Fira Sans Extra Condensed" panose="020B0503050000020004"/>
              <a:buNone/>
              <a:defRPr sz="2800">
                <a:solidFill>
                  <a:srgbClr val="666666"/>
                </a:solidFill>
                <a:latin typeface="Fira Sans Extra Condensed" panose="020B0503050000020004"/>
                <a:ea typeface="Fira Sans Extra Condensed" panose="020B0503050000020004"/>
                <a:cs typeface="Fira Sans Extra Condensed" panose="020B0503050000020004"/>
                <a:sym typeface="Fira Sans Extra Condensed" panose="020B0503050000020004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Font typeface="Fira Sans Extra Condensed" panose="020B0503050000020004"/>
              <a:buNone/>
              <a:defRPr sz="2800">
                <a:solidFill>
                  <a:srgbClr val="666666"/>
                </a:solidFill>
                <a:latin typeface="Fira Sans Extra Condensed" panose="020B0503050000020004"/>
                <a:ea typeface="Fira Sans Extra Condensed" panose="020B0503050000020004"/>
                <a:cs typeface="Fira Sans Extra Condensed" panose="020B0503050000020004"/>
                <a:sym typeface="Fira Sans Extra Condensed" panose="020B0503050000020004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Font typeface="Fira Sans Extra Condensed" panose="020B0503050000020004"/>
              <a:buNone/>
              <a:defRPr sz="2800">
                <a:solidFill>
                  <a:srgbClr val="666666"/>
                </a:solidFill>
                <a:latin typeface="Fira Sans Extra Condensed" panose="020B0503050000020004"/>
                <a:ea typeface="Fira Sans Extra Condensed" panose="020B0503050000020004"/>
                <a:cs typeface="Fira Sans Extra Condensed" panose="020B0503050000020004"/>
                <a:sym typeface="Fira Sans Extra Condensed" panose="020B0503050000020004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Font typeface="Fira Sans Extra Condensed" panose="020B0503050000020004"/>
              <a:buNone/>
              <a:defRPr sz="2800">
                <a:solidFill>
                  <a:srgbClr val="666666"/>
                </a:solidFill>
                <a:latin typeface="Fira Sans Extra Condensed" panose="020B0503050000020004"/>
                <a:ea typeface="Fira Sans Extra Condensed" panose="020B0503050000020004"/>
                <a:cs typeface="Fira Sans Extra Condensed" panose="020B0503050000020004"/>
                <a:sym typeface="Fira Sans Extra Condensed" panose="020B0503050000020004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Font typeface="Fira Sans Extra Condensed" panose="020B0503050000020004"/>
              <a:buNone/>
              <a:defRPr sz="2800">
                <a:solidFill>
                  <a:srgbClr val="666666"/>
                </a:solidFill>
                <a:latin typeface="Fira Sans Extra Condensed" panose="020B0503050000020004"/>
                <a:ea typeface="Fira Sans Extra Condensed" panose="020B0503050000020004"/>
                <a:cs typeface="Fira Sans Extra Condensed" panose="020B0503050000020004"/>
                <a:sym typeface="Fira Sans Extra Condensed" panose="020B0503050000020004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Font typeface="Fira Sans Extra Condensed" panose="020B0503050000020004"/>
              <a:buNone/>
              <a:defRPr sz="2800">
                <a:solidFill>
                  <a:srgbClr val="666666"/>
                </a:solidFill>
                <a:latin typeface="Fira Sans Extra Condensed" panose="020B0503050000020004"/>
                <a:ea typeface="Fira Sans Extra Condensed" panose="020B0503050000020004"/>
                <a:cs typeface="Fira Sans Extra Condensed" panose="020B0503050000020004"/>
                <a:sym typeface="Fira Sans Extra Condensed" panose="020B0503050000020004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Font typeface="Fira Sans Extra Condensed" panose="020B0503050000020004"/>
              <a:buNone/>
              <a:defRPr sz="2800">
                <a:solidFill>
                  <a:srgbClr val="666666"/>
                </a:solidFill>
                <a:latin typeface="Fira Sans Extra Condensed" panose="020B0503050000020004"/>
                <a:ea typeface="Fira Sans Extra Condensed" panose="020B0503050000020004"/>
                <a:cs typeface="Fira Sans Extra Condensed" panose="020B0503050000020004"/>
                <a:sym typeface="Fira Sans Extra Condensed" panose="020B0503050000020004"/>
              </a:defRPr>
            </a:lvl9pPr>
          </a:lstStyle>
          <a:p/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"/>
              <a:buFont typeface="Josefin Slab" panose="02000000000000000000"/>
              <a:buChar char="●"/>
              <a:defRPr sz="1200">
                <a:solidFill>
                  <a:schemeClr val="accent4"/>
                </a:solidFill>
                <a:latin typeface="Josefin Slab" panose="02000000000000000000"/>
                <a:ea typeface="Josefin Slab" panose="02000000000000000000"/>
                <a:cs typeface="Josefin Slab" panose="02000000000000000000"/>
                <a:sym typeface="Josefin Slab" panose="02000000000000000000"/>
              </a:defRPr>
            </a:lvl1pPr>
            <a:lvl2pPr marL="914400" lvl="1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Font typeface="Josefin Slab" panose="02000000000000000000"/>
              <a:buChar char="○"/>
              <a:defRPr sz="1200">
                <a:solidFill>
                  <a:schemeClr val="accent4"/>
                </a:solidFill>
                <a:latin typeface="Josefin Slab" panose="02000000000000000000"/>
                <a:ea typeface="Josefin Slab" panose="02000000000000000000"/>
                <a:cs typeface="Josefin Slab" panose="02000000000000000000"/>
                <a:sym typeface="Josefin Slab" panose="02000000000000000000"/>
              </a:defRPr>
            </a:lvl2pPr>
            <a:lvl3pPr marL="1371600" lvl="2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Font typeface="Josefin Slab" panose="02000000000000000000"/>
              <a:buChar char="■"/>
              <a:defRPr sz="1200">
                <a:solidFill>
                  <a:schemeClr val="accent4"/>
                </a:solidFill>
                <a:latin typeface="Josefin Slab" panose="02000000000000000000"/>
                <a:ea typeface="Josefin Slab" panose="02000000000000000000"/>
                <a:cs typeface="Josefin Slab" panose="02000000000000000000"/>
                <a:sym typeface="Josefin Slab" panose="02000000000000000000"/>
              </a:defRPr>
            </a:lvl3pPr>
            <a:lvl4pPr marL="1828800" lvl="3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Font typeface="Josefin Slab" panose="02000000000000000000"/>
              <a:buChar char="●"/>
              <a:defRPr sz="1200">
                <a:solidFill>
                  <a:schemeClr val="accent4"/>
                </a:solidFill>
                <a:latin typeface="Josefin Slab" panose="02000000000000000000"/>
                <a:ea typeface="Josefin Slab" panose="02000000000000000000"/>
                <a:cs typeface="Josefin Slab" panose="02000000000000000000"/>
                <a:sym typeface="Josefin Slab" panose="02000000000000000000"/>
              </a:defRPr>
            </a:lvl4pPr>
            <a:lvl5pPr marL="2286000" lvl="4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Font typeface="Josefin Slab" panose="02000000000000000000"/>
              <a:buChar char="○"/>
              <a:defRPr sz="1200">
                <a:solidFill>
                  <a:schemeClr val="accent4"/>
                </a:solidFill>
                <a:latin typeface="Josefin Slab" panose="02000000000000000000"/>
                <a:ea typeface="Josefin Slab" panose="02000000000000000000"/>
                <a:cs typeface="Josefin Slab" panose="02000000000000000000"/>
                <a:sym typeface="Josefin Slab" panose="02000000000000000000"/>
              </a:defRPr>
            </a:lvl5pPr>
            <a:lvl6pPr marL="2743200" lvl="5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Font typeface="Josefin Slab" panose="02000000000000000000"/>
              <a:buChar char="■"/>
              <a:defRPr sz="1200">
                <a:solidFill>
                  <a:schemeClr val="accent4"/>
                </a:solidFill>
                <a:latin typeface="Josefin Slab" panose="02000000000000000000"/>
                <a:ea typeface="Josefin Slab" panose="02000000000000000000"/>
                <a:cs typeface="Josefin Slab" panose="02000000000000000000"/>
                <a:sym typeface="Josefin Slab" panose="02000000000000000000"/>
              </a:defRPr>
            </a:lvl6pPr>
            <a:lvl7pPr marL="3200400" lvl="6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Font typeface="Josefin Slab" panose="02000000000000000000"/>
              <a:buChar char="●"/>
              <a:defRPr sz="1200">
                <a:solidFill>
                  <a:schemeClr val="accent4"/>
                </a:solidFill>
                <a:latin typeface="Josefin Slab" panose="02000000000000000000"/>
                <a:ea typeface="Josefin Slab" panose="02000000000000000000"/>
                <a:cs typeface="Josefin Slab" panose="02000000000000000000"/>
                <a:sym typeface="Josefin Slab" panose="02000000000000000000"/>
              </a:defRPr>
            </a:lvl7pPr>
            <a:lvl8pPr marL="3657600" lvl="7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Font typeface="Josefin Slab" panose="02000000000000000000"/>
              <a:buChar char="○"/>
              <a:defRPr sz="1200">
                <a:solidFill>
                  <a:schemeClr val="accent4"/>
                </a:solidFill>
                <a:latin typeface="Josefin Slab" panose="02000000000000000000"/>
                <a:ea typeface="Josefin Slab" panose="02000000000000000000"/>
                <a:cs typeface="Josefin Slab" panose="02000000000000000000"/>
                <a:sym typeface="Josefin Slab" panose="02000000000000000000"/>
              </a:defRPr>
            </a:lvl8pPr>
            <a:lvl9pPr marL="4114800" lvl="8" indent="-30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4"/>
              </a:buClr>
              <a:buSzPts val="1200"/>
              <a:buFont typeface="Josefin Slab" panose="02000000000000000000"/>
              <a:buChar char="■"/>
              <a:defRPr sz="1200">
                <a:solidFill>
                  <a:schemeClr val="accent4"/>
                </a:solidFill>
                <a:latin typeface="Josefin Slab" panose="02000000000000000000"/>
                <a:ea typeface="Josefin Slab" panose="02000000000000000000"/>
                <a:cs typeface="Josefin Slab" panose="02000000000000000000"/>
                <a:sym typeface="Josefin Slab" panose="02000000000000000000"/>
              </a:defRPr>
            </a:lvl9pPr>
          </a:lstStyle>
          <a:p/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8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9.GIF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13.png"/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image" Target="../media/image1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" name="Google Shape;153;p30"/>
          <p:cNvGrpSpPr/>
          <p:nvPr/>
        </p:nvGrpSpPr>
        <p:grpSpPr>
          <a:xfrm>
            <a:off x="8336129" y="3831533"/>
            <a:ext cx="518313" cy="517465"/>
            <a:chOff x="5721625" y="4984150"/>
            <a:chExt cx="196950" cy="196650"/>
          </a:xfrm>
        </p:grpSpPr>
        <p:sp>
          <p:nvSpPr>
            <p:cNvPr id="154" name="Google Shape;154;p30"/>
            <p:cNvSpPr/>
            <p:nvPr/>
          </p:nvSpPr>
          <p:spPr>
            <a:xfrm>
              <a:off x="5847225" y="4984150"/>
              <a:ext cx="22325" cy="185825"/>
            </a:xfrm>
            <a:custGeom>
              <a:avLst/>
              <a:gdLst/>
              <a:ahLst/>
              <a:cxnLst/>
              <a:rect l="l" t="t" r="r" b="b"/>
              <a:pathLst>
                <a:path w="893" h="7433" extrusionOk="0">
                  <a:moveTo>
                    <a:pt x="732" y="1"/>
                  </a:moveTo>
                  <a:lnTo>
                    <a:pt x="732" y="1"/>
                  </a:lnTo>
                  <a:cubicBezTo>
                    <a:pt x="181" y="2414"/>
                    <a:pt x="1" y="4898"/>
                    <a:pt x="199" y="7364"/>
                  </a:cubicBezTo>
                  <a:lnTo>
                    <a:pt x="462" y="7432"/>
                  </a:lnTo>
                  <a:cubicBezTo>
                    <a:pt x="803" y="4971"/>
                    <a:pt x="893" y="2480"/>
                    <a:pt x="732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5" name="Google Shape;155;p30"/>
            <p:cNvSpPr/>
            <p:nvPr/>
          </p:nvSpPr>
          <p:spPr>
            <a:xfrm>
              <a:off x="5787275" y="4985750"/>
              <a:ext cx="50100" cy="186200"/>
            </a:xfrm>
            <a:custGeom>
              <a:avLst/>
              <a:gdLst/>
              <a:ahLst/>
              <a:cxnLst/>
              <a:rect l="l" t="t" r="r" b="b"/>
              <a:pathLst>
                <a:path w="2004" h="7448" extrusionOk="0">
                  <a:moveTo>
                    <a:pt x="1" y="0"/>
                  </a:moveTo>
                  <a:lnTo>
                    <a:pt x="1" y="0"/>
                  </a:lnTo>
                  <a:cubicBezTo>
                    <a:pt x="666" y="2447"/>
                    <a:pt x="1294" y="4902"/>
                    <a:pt x="1881" y="7368"/>
                  </a:cubicBezTo>
                  <a:lnTo>
                    <a:pt x="1997" y="7447"/>
                  </a:lnTo>
                  <a:cubicBezTo>
                    <a:pt x="2004" y="5945"/>
                    <a:pt x="1835" y="4448"/>
                    <a:pt x="1496" y="2983"/>
                  </a:cubicBezTo>
                  <a:cubicBezTo>
                    <a:pt x="1239" y="1882"/>
                    <a:pt x="851" y="747"/>
                    <a:pt x="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6" name="Google Shape;156;p30"/>
            <p:cNvSpPr/>
            <p:nvPr/>
          </p:nvSpPr>
          <p:spPr>
            <a:xfrm>
              <a:off x="5777075" y="5069900"/>
              <a:ext cx="24950" cy="110900"/>
            </a:xfrm>
            <a:custGeom>
              <a:avLst/>
              <a:gdLst/>
              <a:ahLst/>
              <a:cxnLst/>
              <a:rect l="l" t="t" r="r" b="b"/>
              <a:pathLst>
                <a:path w="998" h="4436" extrusionOk="0">
                  <a:moveTo>
                    <a:pt x="688" y="1"/>
                  </a:moveTo>
                  <a:cubicBezTo>
                    <a:pt x="312" y="1453"/>
                    <a:pt x="81" y="2937"/>
                    <a:pt x="0" y="4435"/>
                  </a:cubicBezTo>
                  <a:lnTo>
                    <a:pt x="562" y="4231"/>
                  </a:lnTo>
                  <a:cubicBezTo>
                    <a:pt x="857" y="3392"/>
                    <a:pt x="905" y="2489"/>
                    <a:pt x="951" y="1602"/>
                  </a:cubicBezTo>
                  <a:cubicBezTo>
                    <a:pt x="980" y="1053"/>
                    <a:pt x="997" y="458"/>
                    <a:pt x="688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7" name="Google Shape;157;p30"/>
            <p:cNvSpPr/>
            <p:nvPr/>
          </p:nvSpPr>
          <p:spPr>
            <a:xfrm>
              <a:off x="5721625" y="5011325"/>
              <a:ext cx="47775" cy="157175"/>
            </a:xfrm>
            <a:custGeom>
              <a:avLst/>
              <a:gdLst/>
              <a:ahLst/>
              <a:cxnLst/>
              <a:rect l="l" t="t" r="r" b="b"/>
              <a:pathLst>
                <a:path w="1911" h="6287" extrusionOk="0">
                  <a:moveTo>
                    <a:pt x="59" y="1"/>
                  </a:moveTo>
                  <a:lnTo>
                    <a:pt x="59" y="1"/>
                  </a:lnTo>
                  <a:cubicBezTo>
                    <a:pt x="26" y="1349"/>
                    <a:pt x="0" y="2735"/>
                    <a:pt x="452" y="4006"/>
                  </a:cubicBezTo>
                  <a:cubicBezTo>
                    <a:pt x="727" y="4775"/>
                    <a:pt x="1173" y="5487"/>
                    <a:pt x="1353" y="6284"/>
                  </a:cubicBezTo>
                  <a:lnTo>
                    <a:pt x="1770" y="6286"/>
                  </a:lnTo>
                  <a:cubicBezTo>
                    <a:pt x="1900" y="5987"/>
                    <a:pt x="1911" y="5651"/>
                    <a:pt x="1902" y="5326"/>
                  </a:cubicBezTo>
                  <a:cubicBezTo>
                    <a:pt x="1845" y="3405"/>
                    <a:pt x="1204" y="1547"/>
                    <a:pt x="5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8" name="Google Shape;158;p30"/>
            <p:cNvSpPr/>
            <p:nvPr/>
          </p:nvSpPr>
          <p:spPr>
            <a:xfrm>
              <a:off x="5877750" y="5044825"/>
              <a:ext cx="40825" cy="129000"/>
            </a:xfrm>
            <a:custGeom>
              <a:avLst/>
              <a:gdLst/>
              <a:ahLst/>
              <a:cxnLst/>
              <a:rect l="l" t="t" r="r" b="b"/>
              <a:pathLst>
                <a:path w="1633" h="5160" extrusionOk="0">
                  <a:moveTo>
                    <a:pt x="1213" y="0"/>
                  </a:moveTo>
                  <a:lnTo>
                    <a:pt x="1213" y="0"/>
                  </a:lnTo>
                  <a:cubicBezTo>
                    <a:pt x="974" y="907"/>
                    <a:pt x="737" y="1812"/>
                    <a:pt x="497" y="2719"/>
                  </a:cubicBezTo>
                  <a:cubicBezTo>
                    <a:pt x="374" y="3185"/>
                    <a:pt x="249" y="3655"/>
                    <a:pt x="225" y="4136"/>
                  </a:cubicBezTo>
                  <a:cubicBezTo>
                    <a:pt x="205" y="4491"/>
                    <a:pt x="229" y="4887"/>
                    <a:pt x="1" y="5159"/>
                  </a:cubicBezTo>
                  <a:lnTo>
                    <a:pt x="447" y="5027"/>
                  </a:lnTo>
                  <a:cubicBezTo>
                    <a:pt x="1352" y="3541"/>
                    <a:pt x="1633" y="1689"/>
                    <a:pt x="1213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59" name="Google Shape;159;p30"/>
          <p:cNvGrpSpPr/>
          <p:nvPr/>
        </p:nvGrpSpPr>
        <p:grpSpPr>
          <a:xfrm>
            <a:off x="7469142" y="72830"/>
            <a:ext cx="1551432" cy="2389819"/>
            <a:chOff x="5283050" y="4042750"/>
            <a:chExt cx="399000" cy="595950"/>
          </a:xfrm>
        </p:grpSpPr>
        <p:sp>
          <p:nvSpPr>
            <p:cNvPr id="160" name="Google Shape;160;p30"/>
            <p:cNvSpPr/>
            <p:nvPr/>
          </p:nvSpPr>
          <p:spPr>
            <a:xfrm>
              <a:off x="5283050" y="4042750"/>
              <a:ext cx="399000" cy="344900"/>
            </a:xfrm>
            <a:custGeom>
              <a:avLst/>
              <a:gdLst/>
              <a:ahLst/>
              <a:cxnLst/>
              <a:rect l="l" t="t" r="r" b="b"/>
              <a:pathLst>
                <a:path w="15960" h="13796" extrusionOk="0">
                  <a:moveTo>
                    <a:pt x="8041" y="0"/>
                  </a:moveTo>
                  <a:cubicBezTo>
                    <a:pt x="6475" y="0"/>
                    <a:pt x="4915" y="432"/>
                    <a:pt x="3622" y="1312"/>
                  </a:cubicBezTo>
                  <a:cubicBezTo>
                    <a:pt x="1300" y="2891"/>
                    <a:pt x="0" y="5920"/>
                    <a:pt x="633" y="8656"/>
                  </a:cubicBezTo>
                  <a:cubicBezTo>
                    <a:pt x="1259" y="11376"/>
                    <a:pt x="3849" y="13561"/>
                    <a:pt x="6636" y="13561"/>
                  </a:cubicBezTo>
                  <a:cubicBezTo>
                    <a:pt x="6655" y="13561"/>
                    <a:pt x="6675" y="13561"/>
                    <a:pt x="6694" y="13560"/>
                  </a:cubicBezTo>
                  <a:lnTo>
                    <a:pt x="4984" y="12908"/>
                  </a:lnTo>
                  <a:lnTo>
                    <a:pt x="4984" y="12908"/>
                  </a:lnTo>
                  <a:cubicBezTo>
                    <a:pt x="6366" y="13418"/>
                    <a:pt x="7864" y="13796"/>
                    <a:pt x="9308" y="13796"/>
                  </a:cubicBezTo>
                  <a:cubicBezTo>
                    <a:pt x="10436" y="13796"/>
                    <a:pt x="11532" y="13565"/>
                    <a:pt x="12514" y="12987"/>
                  </a:cubicBezTo>
                  <a:cubicBezTo>
                    <a:pt x="15162" y="11426"/>
                    <a:pt x="15960" y="7754"/>
                    <a:pt x="15026" y="4822"/>
                  </a:cubicBezTo>
                  <a:cubicBezTo>
                    <a:pt x="14664" y="3680"/>
                    <a:pt x="14071" y="2588"/>
                    <a:pt x="13175" y="1793"/>
                  </a:cubicBezTo>
                  <a:cubicBezTo>
                    <a:pt x="12722" y="1389"/>
                    <a:pt x="12202" y="1071"/>
                    <a:pt x="11655" y="809"/>
                  </a:cubicBezTo>
                  <a:cubicBezTo>
                    <a:pt x="10533" y="273"/>
                    <a:pt x="9285" y="0"/>
                    <a:pt x="8041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1" name="Google Shape;161;p30"/>
            <p:cNvSpPr/>
            <p:nvPr/>
          </p:nvSpPr>
          <p:spPr>
            <a:xfrm>
              <a:off x="5478275" y="4137575"/>
              <a:ext cx="15450" cy="501125"/>
            </a:xfrm>
            <a:custGeom>
              <a:avLst/>
              <a:gdLst/>
              <a:ahLst/>
              <a:cxnLst/>
              <a:rect l="l" t="t" r="r" b="b"/>
              <a:pathLst>
                <a:path w="618" h="20045" extrusionOk="0">
                  <a:moveTo>
                    <a:pt x="154" y="1"/>
                  </a:moveTo>
                  <a:cubicBezTo>
                    <a:pt x="98" y="1"/>
                    <a:pt x="42" y="39"/>
                    <a:pt x="38" y="115"/>
                  </a:cubicBezTo>
                  <a:lnTo>
                    <a:pt x="38" y="117"/>
                  </a:lnTo>
                  <a:cubicBezTo>
                    <a:pt x="1" y="763"/>
                    <a:pt x="16" y="1418"/>
                    <a:pt x="14" y="2063"/>
                  </a:cubicBezTo>
                  <a:cubicBezTo>
                    <a:pt x="12" y="2705"/>
                    <a:pt x="18" y="3344"/>
                    <a:pt x="20" y="3985"/>
                  </a:cubicBezTo>
                  <a:cubicBezTo>
                    <a:pt x="25" y="5274"/>
                    <a:pt x="40" y="6561"/>
                    <a:pt x="53" y="7850"/>
                  </a:cubicBezTo>
                  <a:lnTo>
                    <a:pt x="130" y="15559"/>
                  </a:lnTo>
                  <a:cubicBezTo>
                    <a:pt x="137" y="16277"/>
                    <a:pt x="146" y="16997"/>
                    <a:pt x="152" y="17717"/>
                  </a:cubicBezTo>
                  <a:cubicBezTo>
                    <a:pt x="154" y="18073"/>
                    <a:pt x="159" y="18429"/>
                    <a:pt x="159" y="18785"/>
                  </a:cubicBezTo>
                  <a:cubicBezTo>
                    <a:pt x="159" y="19158"/>
                    <a:pt x="143" y="19531"/>
                    <a:pt x="198" y="19903"/>
                  </a:cubicBezTo>
                  <a:cubicBezTo>
                    <a:pt x="210" y="19989"/>
                    <a:pt x="308" y="20045"/>
                    <a:pt x="390" y="20045"/>
                  </a:cubicBezTo>
                  <a:cubicBezTo>
                    <a:pt x="397" y="20045"/>
                    <a:pt x="404" y="20044"/>
                    <a:pt x="411" y="20043"/>
                  </a:cubicBezTo>
                  <a:cubicBezTo>
                    <a:pt x="515" y="20028"/>
                    <a:pt x="567" y="19949"/>
                    <a:pt x="580" y="19850"/>
                  </a:cubicBezTo>
                  <a:cubicBezTo>
                    <a:pt x="618" y="19531"/>
                    <a:pt x="596" y="19211"/>
                    <a:pt x="589" y="18890"/>
                  </a:cubicBezTo>
                  <a:cubicBezTo>
                    <a:pt x="583" y="18567"/>
                    <a:pt x="576" y="18249"/>
                    <a:pt x="572" y="17928"/>
                  </a:cubicBezTo>
                  <a:cubicBezTo>
                    <a:pt x="563" y="17287"/>
                    <a:pt x="554" y="16648"/>
                    <a:pt x="545" y="16009"/>
                  </a:cubicBezTo>
                  <a:lnTo>
                    <a:pt x="495" y="12141"/>
                  </a:lnTo>
                  <a:cubicBezTo>
                    <a:pt x="460" y="9574"/>
                    <a:pt x="442" y="7005"/>
                    <a:pt x="392" y="4435"/>
                  </a:cubicBezTo>
                  <a:cubicBezTo>
                    <a:pt x="376" y="3724"/>
                    <a:pt x="363" y="3012"/>
                    <a:pt x="348" y="2303"/>
                  </a:cubicBezTo>
                  <a:cubicBezTo>
                    <a:pt x="334" y="1576"/>
                    <a:pt x="334" y="840"/>
                    <a:pt x="275" y="115"/>
                  </a:cubicBezTo>
                  <a:cubicBezTo>
                    <a:pt x="269" y="39"/>
                    <a:pt x="211" y="1"/>
                    <a:pt x="154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2" name="Google Shape;162;p30"/>
            <p:cNvSpPr/>
            <p:nvPr/>
          </p:nvSpPr>
          <p:spPr>
            <a:xfrm>
              <a:off x="5390175" y="4217750"/>
              <a:ext cx="220175" cy="141200"/>
            </a:xfrm>
            <a:custGeom>
              <a:avLst/>
              <a:gdLst/>
              <a:ahLst/>
              <a:cxnLst/>
              <a:rect l="l" t="t" r="r" b="b"/>
              <a:pathLst>
                <a:path w="8807" h="5648" extrusionOk="0">
                  <a:moveTo>
                    <a:pt x="8503" y="0"/>
                  </a:moveTo>
                  <a:cubicBezTo>
                    <a:pt x="8453" y="0"/>
                    <a:pt x="8404" y="19"/>
                    <a:pt x="8365" y="62"/>
                  </a:cubicBezTo>
                  <a:cubicBezTo>
                    <a:pt x="8062" y="394"/>
                    <a:pt x="7790" y="756"/>
                    <a:pt x="7506" y="1103"/>
                  </a:cubicBezTo>
                  <a:lnTo>
                    <a:pt x="6654" y="2148"/>
                  </a:lnTo>
                  <a:lnTo>
                    <a:pt x="4950" y="4241"/>
                  </a:lnTo>
                  <a:cubicBezTo>
                    <a:pt x="4708" y="4538"/>
                    <a:pt x="4482" y="4885"/>
                    <a:pt x="4162" y="5102"/>
                  </a:cubicBezTo>
                  <a:cubicBezTo>
                    <a:pt x="4055" y="5177"/>
                    <a:pt x="3922" y="5253"/>
                    <a:pt x="3787" y="5253"/>
                  </a:cubicBezTo>
                  <a:cubicBezTo>
                    <a:pt x="3775" y="5253"/>
                    <a:pt x="3763" y="5253"/>
                    <a:pt x="3751" y="5251"/>
                  </a:cubicBezTo>
                  <a:cubicBezTo>
                    <a:pt x="3588" y="5234"/>
                    <a:pt x="3498" y="5093"/>
                    <a:pt x="3417" y="4968"/>
                  </a:cubicBezTo>
                  <a:cubicBezTo>
                    <a:pt x="2916" y="4202"/>
                    <a:pt x="2422" y="3433"/>
                    <a:pt x="1919" y="2669"/>
                  </a:cubicBezTo>
                  <a:cubicBezTo>
                    <a:pt x="1361" y="1812"/>
                    <a:pt x="817" y="943"/>
                    <a:pt x="200" y="128"/>
                  </a:cubicBezTo>
                  <a:cubicBezTo>
                    <a:pt x="178" y="99"/>
                    <a:pt x="148" y="87"/>
                    <a:pt x="120" y="87"/>
                  </a:cubicBezTo>
                  <a:cubicBezTo>
                    <a:pt x="58" y="87"/>
                    <a:pt x="1" y="146"/>
                    <a:pt x="42" y="220"/>
                  </a:cubicBezTo>
                  <a:lnTo>
                    <a:pt x="42" y="222"/>
                  </a:lnTo>
                  <a:cubicBezTo>
                    <a:pt x="492" y="1068"/>
                    <a:pt x="1017" y="1872"/>
                    <a:pt x="1524" y="2684"/>
                  </a:cubicBezTo>
                  <a:cubicBezTo>
                    <a:pt x="2031" y="3497"/>
                    <a:pt x="2541" y="4309"/>
                    <a:pt x="3055" y="5120"/>
                  </a:cubicBezTo>
                  <a:cubicBezTo>
                    <a:pt x="3158" y="5284"/>
                    <a:pt x="3266" y="5458"/>
                    <a:pt x="3441" y="5557"/>
                  </a:cubicBezTo>
                  <a:cubicBezTo>
                    <a:pt x="3551" y="5617"/>
                    <a:pt x="3673" y="5648"/>
                    <a:pt x="3796" y="5648"/>
                  </a:cubicBezTo>
                  <a:cubicBezTo>
                    <a:pt x="3848" y="5648"/>
                    <a:pt x="3901" y="5642"/>
                    <a:pt x="3953" y="5631"/>
                  </a:cubicBezTo>
                  <a:cubicBezTo>
                    <a:pt x="4309" y="5563"/>
                    <a:pt x="4621" y="5284"/>
                    <a:pt x="4851" y="5016"/>
                  </a:cubicBezTo>
                  <a:cubicBezTo>
                    <a:pt x="5468" y="4298"/>
                    <a:pt x="6055" y="3554"/>
                    <a:pt x="6656" y="2820"/>
                  </a:cubicBezTo>
                  <a:lnTo>
                    <a:pt x="7664" y="1595"/>
                  </a:lnTo>
                  <a:cubicBezTo>
                    <a:pt x="8009" y="1173"/>
                    <a:pt x="8378" y="760"/>
                    <a:pt x="8699" y="319"/>
                  </a:cubicBezTo>
                  <a:cubicBezTo>
                    <a:pt x="8806" y="172"/>
                    <a:pt x="8653" y="0"/>
                    <a:pt x="850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3" name="Google Shape;163;p30"/>
            <p:cNvSpPr/>
            <p:nvPr/>
          </p:nvSpPr>
          <p:spPr>
            <a:xfrm>
              <a:off x="5430325" y="4165850"/>
              <a:ext cx="85525" cy="68950"/>
            </a:xfrm>
            <a:custGeom>
              <a:avLst/>
              <a:gdLst/>
              <a:ahLst/>
              <a:cxnLst/>
              <a:rect l="l" t="t" r="r" b="b"/>
              <a:pathLst>
                <a:path w="3421" h="2758" extrusionOk="0">
                  <a:moveTo>
                    <a:pt x="107" y="1"/>
                  </a:moveTo>
                  <a:cubicBezTo>
                    <a:pt x="51" y="1"/>
                    <a:pt x="0" y="59"/>
                    <a:pt x="37" y="120"/>
                  </a:cubicBezTo>
                  <a:lnTo>
                    <a:pt x="37" y="122"/>
                  </a:lnTo>
                  <a:cubicBezTo>
                    <a:pt x="72" y="183"/>
                    <a:pt x="91" y="247"/>
                    <a:pt x="129" y="306"/>
                  </a:cubicBezTo>
                  <a:cubicBezTo>
                    <a:pt x="166" y="366"/>
                    <a:pt x="208" y="418"/>
                    <a:pt x="245" y="475"/>
                  </a:cubicBezTo>
                  <a:cubicBezTo>
                    <a:pt x="313" y="576"/>
                    <a:pt x="379" y="675"/>
                    <a:pt x="452" y="772"/>
                  </a:cubicBezTo>
                  <a:cubicBezTo>
                    <a:pt x="608" y="981"/>
                    <a:pt x="763" y="1187"/>
                    <a:pt x="919" y="1393"/>
                  </a:cubicBezTo>
                  <a:cubicBezTo>
                    <a:pt x="1229" y="1811"/>
                    <a:pt x="1523" y="2237"/>
                    <a:pt x="1831" y="2654"/>
                  </a:cubicBezTo>
                  <a:cubicBezTo>
                    <a:pt x="1874" y="2713"/>
                    <a:pt x="1950" y="2757"/>
                    <a:pt x="2024" y="2757"/>
                  </a:cubicBezTo>
                  <a:cubicBezTo>
                    <a:pt x="2072" y="2757"/>
                    <a:pt x="2118" y="2739"/>
                    <a:pt x="2154" y="2696"/>
                  </a:cubicBezTo>
                  <a:lnTo>
                    <a:pt x="2813" y="1910"/>
                  </a:lnTo>
                  <a:lnTo>
                    <a:pt x="3133" y="1525"/>
                  </a:lnTo>
                  <a:cubicBezTo>
                    <a:pt x="3188" y="1457"/>
                    <a:pt x="3247" y="1391"/>
                    <a:pt x="3302" y="1323"/>
                  </a:cubicBezTo>
                  <a:cubicBezTo>
                    <a:pt x="3357" y="1255"/>
                    <a:pt x="3368" y="1174"/>
                    <a:pt x="3392" y="1093"/>
                  </a:cubicBezTo>
                  <a:cubicBezTo>
                    <a:pt x="3420" y="991"/>
                    <a:pt x="3339" y="914"/>
                    <a:pt x="3251" y="914"/>
                  </a:cubicBezTo>
                  <a:cubicBezTo>
                    <a:pt x="3228" y="914"/>
                    <a:pt x="3205" y="919"/>
                    <a:pt x="3184" y="930"/>
                  </a:cubicBezTo>
                  <a:cubicBezTo>
                    <a:pt x="3100" y="972"/>
                    <a:pt x="3037" y="998"/>
                    <a:pt x="2973" y="1068"/>
                  </a:cubicBezTo>
                  <a:cubicBezTo>
                    <a:pt x="2920" y="1128"/>
                    <a:pt x="2872" y="1189"/>
                    <a:pt x="2821" y="1251"/>
                  </a:cubicBezTo>
                  <a:lnTo>
                    <a:pt x="2503" y="1635"/>
                  </a:lnTo>
                  <a:lnTo>
                    <a:pt x="2017" y="2220"/>
                  </a:lnTo>
                  <a:lnTo>
                    <a:pt x="2017" y="2220"/>
                  </a:lnTo>
                  <a:cubicBezTo>
                    <a:pt x="1754" y="1875"/>
                    <a:pt x="1480" y="1538"/>
                    <a:pt x="1212" y="1200"/>
                  </a:cubicBezTo>
                  <a:cubicBezTo>
                    <a:pt x="1049" y="996"/>
                    <a:pt x="886" y="794"/>
                    <a:pt x="722" y="596"/>
                  </a:cubicBezTo>
                  <a:cubicBezTo>
                    <a:pt x="638" y="495"/>
                    <a:pt x="553" y="401"/>
                    <a:pt x="463" y="306"/>
                  </a:cubicBezTo>
                  <a:cubicBezTo>
                    <a:pt x="414" y="256"/>
                    <a:pt x="370" y="203"/>
                    <a:pt x="322" y="155"/>
                  </a:cubicBezTo>
                  <a:cubicBezTo>
                    <a:pt x="274" y="104"/>
                    <a:pt x="214" y="71"/>
                    <a:pt x="162" y="23"/>
                  </a:cubicBezTo>
                  <a:cubicBezTo>
                    <a:pt x="145" y="7"/>
                    <a:pt x="126" y="1"/>
                    <a:pt x="10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4" name="Google Shape;164;p30"/>
            <p:cNvSpPr/>
            <p:nvPr/>
          </p:nvSpPr>
          <p:spPr>
            <a:xfrm>
              <a:off x="5373400" y="4126775"/>
              <a:ext cx="7775" cy="6000"/>
            </a:xfrm>
            <a:custGeom>
              <a:avLst/>
              <a:gdLst/>
              <a:ahLst/>
              <a:cxnLst/>
              <a:rect l="l" t="t" r="r" b="b"/>
              <a:pathLst>
                <a:path w="311" h="240" extrusionOk="0">
                  <a:moveTo>
                    <a:pt x="157" y="0"/>
                  </a:moveTo>
                  <a:cubicBezTo>
                    <a:pt x="1" y="0"/>
                    <a:pt x="1" y="240"/>
                    <a:pt x="157" y="240"/>
                  </a:cubicBezTo>
                  <a:cubicBezTo>
                    <a:pt x="311" y="240"/>
                    <a:pt x="311" y="0"/>
                    <a:pt x="157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5" name="Google Shape;165;p30"/>
            <p:cNvSpPr/>
            <p:nvPr/>
          </p:nvSpPr>
          <p:spPr>
            <a:xfrm>
              <a:off x="5396525" y="4104525"/>
              <a:ext cx="9025" cy="9000"/>
            </a:xfrm>
            <a:custGeom>
              <a:avLst/>
              <a:gdLst/>
              <a:ahLst/>
              <a:cxnLst/>
              <a:rect l="l" t="t" r="r" b="b"/>
              <a:pathLst>
                <a:path w="361" h="360" extrusionOk="0">
                  <a:moveTo>
                    <a:pt x="157" y="1"/>
                  </a:moveTo>
                  <a:lnTo>
                    <a:pt x="115" y="8"/>
                  </a:lnTo>
                  <a:cubicBezTo>
                    <a:pt x="88" y="14"/>
                    <a:pt x="66" y="27"/>
                    <a:pt x="47" y="47"/>
                  </a:cubicBezTo>
                  <a:cubicBezTo>
                    <a:pt x="31" y="60"/>
                    <a:pt x="20" y="78"/>
                    <a:pt x="14" y="98"/>
                  </a:cubicBezTo>
                  <a:cubicBezTo>
                    <a:pt x="5" y="115"/>
                    <a:pt x="1" y="137"/>
                    <a:pt x="1" y="157"/>
                  </a:cubicBezTo>
                  <a:cubicBezTo>
                    <a:pt x="1" y="212"/>
                    <a:pt x="29" y="262"/>
                    <a:pt x="77" y="291"/>
                  </a:cubicBezTo>
                  <a:lnTo>
                    <a:pt x="143" y="339"/>
                  </a:lnTo>
                  <a:lnTo>
                    <a:pt x="178" y="355"/>
                  </a:lnTo>
                  <a:cubicBezTo>
                    <a:pt x="188" y="358"/>
                    <a:pt x="198" y="360"/>
                    <a:pt x="209" y="360"/>
                  </a:cubicBezTo>
                  <a:cubicBezTo>
                    <a:pt x="218" y="360"/>
                    <a:pt x="227" y="359"/>
                    <a:pt x="236" y="357"/>
                  </a:cubicBezTo>
                  <a:cubicBezTo>
                    <a:pt x="249" y="357"/>
                    <a:pt x="260" y="355"/>
                    <a:pt x="271" y="348"/>
                  </a:cubicBezTo>
                  <a:cubicBezTo>
                    <a:pt x="288" y="341"/>
                    <a:pt x="304" y="330"/>
                    <a:pt x="317" y="317"/>
                  </a:cubicBezTo>
                  <a:lnTo>
                    <a:pt x="339" y="289"/>
                  </a:lnTo>
                  <a:lnTo>
                    <a:pt x="354" y="256"/>
                  </a:lnTo>
                  <a:cubicBezTo>
                    <a:pt x="359" y="236"/>
                    <a:pt x="361" y="216"/>
                    <a:pt x="356" y="199"/>
                  </a:cubicBezTo>
                  <a:cubicBezTo>
                    <a:pt x="356" y="179"/>
                    <a:pt x="350" y="161"/>
                    <a:pt x="339" y="146"/>
                  </a:cubicBezTo>
                  <a:lnTo>
                    <a:pt x="290" y="78"/>
                  </a:lnTo>
                  <a:cubicBezTo>
                    <a:pt x="262" y="32"/>
                    <a:pt x="211" y="1"/>
                    <a:pt x="157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6" name="Google Shape;166;p30"/>
            <p:cNvSpPr/>
            <p:nvPr/>
          </p:nvSpPr>
          <p:spPr>
            <a:xfrm>
              <a:off x="5400650" y="4150700"/>
              <a:ext cx="10225" cy="7950"/>
            </a:xfrm>
            <a:custGeom>
              <a:avLst/>
              <a:gdLst/>
              <a:ahLst/>
              <a:cxnLst/>
              <a:rect l="l" t="t" r="r" b="b"/>
              <a:pathLst>
                <a:path w="409" h="318" extrusionOk="0">
                  <a:moveTo>
                    <a:pt x="205" y="1"/>
                  </a:moveTo>
                  <a:cubicBezTo>
                    <a:pt x="0" y="1"/>
                    <a:pt x="0" y="317"/>
                    <a:pt x="205" y="317"/>
                  </a:cubicBezTo>
                  <a:cubicBezTo>
                    <a:pt x="409" y="317"/>
                    <a:pt x="409" y="1"/>
                    <a:pt x="205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7" name="Google Shape;167;p30"/>
            <p:cNvSpPr/>
            <p:nvPr/>
          </p:nvSpPr>
          <p:spPr>
            <a:xfrm>
              <a:off x="5600500" y="4299225"/>
              <a:ext cx="12375" cy="9625"/>
            </a:xfrm>
            <a:custGeom>
              <a:avLst/>
              <a:gdLst/>
              <a:ahLst/>
              <a:cxnLst/>
              <a:rect l="l" t="t" r="r" b="b"/>
              <a:pathLst>
                <a:path w="495" h="385" extrusionOk="0">
                  <a:moveTo>
                    <a:pt x="246" y="1"/>
                  </a:moveTo>
                  <a:cubicBezTo>
                    <a:pt x="0" y="1"/>
                    <a:pt x="0" y="385"/>
                    <a:pt x="246" y="385"/>
                  </a:cubicBezTo>
                  <a:cubicBezTo>
                    <a:pt x="494" y="385"/>
                    <a:pt x="494" y="1"/>
                    <a:pt x="246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68" name="Google Shape;168;p30"/>
          <p:cNvGrpSpPr/>
          <p:nvPr/>
        </p:nvGrpSpPr>
        <p:grpSpPr>
          <a:xfrm>
            <a:off x="551391" y="832043"/>
            <a:ext cx="1165945" cy="925787"/>
            <a:chOff x="4725050" y="4107925"/>
            <a:chExt cx="398900" cy="316725"/>
          </a:xfrm>
        </p:grpSpPr>
        <p:sp>
          <p:nvSpPr>
            <p:cNvPr id="169" name="Google Shape;169;p30"/>
            <p:cNvSpPr/>
            <p:nvPr/>
          </p:nvSpPr>
          <p:spPr>
            <a:xfrm>
              <a:off x="4725050" y="4107925"/>
              <a:ext cx="398900" cy="232975"/>
            </a:xfrm>
            <a:custGeom>
              <a:avLst/>
              <a:gdLst/>
              <a:ahLst/>
              <a:cxnLst/>
              <a:rect l="l" t="t" r="r" b="b"/>
              <a:pathLst>
                <a:path w="15956" h="9319" extrusionOk="0">
                  <a:moveTo>
                    <a:pt x="7919" y="1"/>
                  </a:moveTo>
                  <a:cubicBezTo>
                    <a:pt x="6674" y="1"/>
                    <a:pt x="5425" y="185"/>
                    <a:pt x="4303" y="548"/>
                  </a:cubicBezTo>
                  <a:cubicBezTo>
                    <a:pt x="3756" y="724"/>
                    <a:pt x="3235" y="939"/>
                    <a:pt x="2783" y="1211"/>
                  </a:cubicBezTo>
                  <a:cubicBezTo>
                    <a:pt x="1975" y="1692"/>
                    <a:pt x="1329" y="2406"/>
                    <a:pt x="932" y="3258"/>
                  </a:cubicBezTo>
                  <a:cubicBezTo>
                    <a:pt x="0" y="5237"/>
                    <a:pt x="795" y="7718"/>
                    <a:pt x="3444" y="8773"/>
                  </a:cubicBezTo>
                  <a:cubicBezTo>
                    <a:pt x="4426" y="9163"/>
                    <a:pt x="5521" y="9318"/>
                    <a:pt x="6649" y="9318"/>
                  </a:cubicBezTo>
                  <a:cubicBezTo>
                    <a:pt x="8094" y="9318"/>
                    <a:pt x="9592" y="9063"/>
                    <a:pt x="10975" y="8718"/>
                  </a:cubicBezTo>
                  <a:lnTo>
                    <a:pt x="10975" y="8718"/>
                  </a:lnTo>
                  <a:lnTo>
                    <a:pt x="9264" y="9159"/>
                  </a:lnTo>
                  <a:cubicBezTo>
                    <a:pt x="9282" y="9159"/>
                    <a:pt x="9301" y="9159"/>
                    <a:pt x="9319" y="9159"/>
                  </a:cubicBezTo>
                  <a:cubicBezTo>
                    <a:pt x="12107" y="9159"/>
                    <a:pt x="14699" y="7684"/>
                    <a:pt x="15325" y="5847"/>
                  </a:cubicBezTo>
                  <a:cubicBezTo>
                    <a:pt x="15956" y="3998"/>
                    <a:pt x="14658" y="1956"/>
                    <a:pt x="12336" y="888"/>
                  </a:cubicBezTo>
                  <a:cubicBezTo>
                    <a:pt x="11043" y="293"/>
                    <a:pt x="9484" y="1"/>
                    <a:pt x="7919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70" name="Google Shape;170;p30"/>
            <p:cNvSpPr/>
            <p:nvPr/>
          </p:nvSpPr>
          <p:spPr>
            <a:xfrm>
              <a:off x="4913100" y="4172025"/>
              <a:ext cx="21550" cy="252625"/>
            </a:xfrm>
            <a:custGeom>
              <a:avLst/>
              <a:gdLst/>
              <a:ahLst/>
              <a:cxnLst/>
              <a:rect l="l" t="t" r="r" b="b"/>
              <a:pathLst>
                <a:path w="862" h="10105" extrusionOk="0">
                  <a:moveTo>
                    <a:pt x="647" y="1"/>
                  </a:moveTo>
                  <a:cubicBezTo>
                    <a:pt x="568" y="1"/>
                    <a:pt x="488" y="21"/>
                    <a:pt x="479" y="59"/>
                  </a:cubicBezTo>
                  <a:cubicBezTo>
                    <a:pt x="398" y="424"/>
                    <a:pt x="398" y="795"/>
                    <a:pt x="378" y="1162"/>
                  </a:cubicBezTo>
                  <a:cubicBezTo>
                    <a:pt x="358" y="1520"/>
                    <a:pt x="339" y="1878"/>
                    <a:pt x="319" y="2236"/>
                  </a:cubicBezTo>
                  <a:cubicBezTo>
                    <a:pt x="246" y="3531"/>
                    <a:pt x="222" y="4827"/>
                    <a:pt x="174" y="6123"/>
                  </a:cubicBezTo>
                  <a:cubicBezTo>
                    <a:pt x="150" y="6771"/>
                    <a:pt x="125" y="7421"/>
                    <a:pt x="101" y="8071"/>
                  </a:cubicBezTo>
                  <a:cubicBezTo>
                    <a:pt x="90" y="8394"/>
                    <a:pt x="77" y="8717"/>
                    <a:pt x="66" y="9039"/>
                  </a:cubicBezTo>
                  <a:cubicBezTo>
                    <a:pt x="60" y="9200"/>
                    <a:pt x="53" y="9362"/>
                    <a:pt x="42" y="9523"/>
                  </a:cubicBezTo>
                  <a:cubicBezTo>
                    <a:pt x="33" y="9685"/>
                    <a:pt x="0" y="9848"/>
                    <a:pt x="55" y="10008"/>
                  </a:cubicBezTo>
                  <a:cubicBezTo>
                    <a:pt x="71" y="10056"/>
                    <a:pt x="145" y="10096"/>
                    <a:pt x="290" y="10105"/>
                  </a:cubicBezTo>
                  <a:cubicBezTo>
                    <a:pt x="298" y="10105"/>
                    <a:pt x="306" y="10105"/>
                    <a:pt x="315" y="10105"/>
                  </a:cubicBezTo>
                  <a:cubicBezTo>
                    <a:pt x="430" y="10105"/>
                    <a:pt x="568" y="10077"/>
                    <a:pt x="587" y="10034"/>
                  </a:cubicBezTo>
                  <a:cubicBezTo>
                    <a:pt x="661" y="9845"/>
                    <a:pt x="639" y="9659"/>
                    <a:pt x="639" y="9470"/>
                  </a:cubicBezTo>
                  <a:cubicBezTo>
                    <a:pt x="639" y="9290"/>
                    <a:pt x="644" y="9112"/>
                    <a:pt x="650" y="8932"/>
                  </a:cubicBezTo>
                  <a:cubicBezTo>
                    <a:pt x="659" y="8569"/>
                    <a:pt x="668" y="8205"/>
                    <a:pt x="679" y="7843"/>
                  </a:cubicBezTo>
                  <a:cubicBezTo>
                    <a:pt x="712" y="6547"/>
                    <a:pt x="747" y="5253"/>
                    <a:pt x="784" y="3958"/>
                  </a:cubicBezTo>
                  <a:cubicBezTo>
                    <a:pt x="802" y="3307"/>
                    <a:pt x="826" y="2657"/>
                    <a:pt x="833" y="2007"/>
                  </a:cubicBezTo>
                  <a:cubicBezTo>
                    <a:pt x="835" y="1684"/>
                    <a:pt x="846" y="1366"/>
                    <a:pt x="841" y="1041"/>
                  </a:cubicBezTo>
                  <a:cubicBezTo>
                    <a:pt x="835" y="714"/>
                    <a:pt x="861" y="384"/>
                    <a:pt x="809" y="59"/>
                  </a:cubicBezTo>
                  <a:cubicBezTo>
                    <a:pt x="802" y="20"/>
                    <a:pt x="725" y="1"/>
                    <a:pt x="64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71" name="Google Shape;171;p30"/>
            <p:cNvSpPr/>
            <p:nvPr/>
          </p:nvSpPr>
          <p:spPr>
            <a:xfrm>
              <a:off x="4796700" y="4226125"/>
              <a:ext cx="220125" cy="95400"/>
            </a:xfrm>
            <a:custGeom>
              <a:avLst/>
              <a:gdLst/>
              <a:ahLst/>
              <a:cxnLst/>
              <a:rect l="l" t="t" r="r" b="b"/>
              <a:pathLst>
                <a:path w="8805" h="3816" extrusionOk="0">
                  <a:moveTo>
                    <a:pt x="303" y="1"/>
                  </a:moveTo>
                  <a:cubicBezTo>
                    <a:pt x="152" y="1"/>
                    <a:pt x="1" y="117"/>
                    <a:pt x="108" y="217"/>
                  </a:cubicBezTo>
                  <a:cubicBezTo>
                    <a:pt x="429" y="515"/>
                    <a:pt x="795" y="792"/>
                    <a:pt x="1142" y="1078"/>
                  </a:cubicBezTo>
                  <a:lnTo>
                    <a:pt x="2150" y="1908"/>
                  </a:lnTo>
                  <a:cubicBezTo>
                    <a:pt x="2752" y="2402"/>
                    <a:pt x="3339" y="2905"/>
                    <a:pt x="3956" y="3390"/>
                  </a:cubicBezTo>
                  <a:cubicBezTo>
                    <a:pt x="4186" y="3570"/>
                    <a:pt x="4498" y="3759"/>
                    <a:pt x="4856" y="3805"/>
                  </a:cubicBezTo>
                  <a:cubicBezTo>
                    <a:pt x="4906" y="3812"/>
                    <a:pt x="4956" y="3816"/>
                    <a:pt x="5006" y="3816"/>
                  </a:cubicBezTo>
                  <a:cubicBezTo>
                    <a:pt x="5128" y="3816"/>
                    <a:pt x="5250" y="3795"/>
                    <a:pt x="5366" y="3752"/>
                  </a:cubicBezTo>
                  <a:cubicBezTo>
                    <a:pt x="5541" y="3687"/>
                    <a:pt x="5649" y="3570"/>
                    <a:pt x="5752" y="3458"/>
                  </a:cubicBezTo>
                  <a:cubicBezTo>
                    <a:pt x="6266" y="2911"/>
                    <a:pt x="6778" y="2362"/>
                    <a:pt x="7283" y="1813"/>
                  </a:cubicBezTo>
                  <a:cubicBezTo>
                    <a:pt x="7790" y="1264"/>
                    <a:pt x="8315" y="722"/>
                    <a:pt x="8765" y="151"/>
                  </a:cubicBezTo>
                  <a:lnTo>
                    <a:pt x="8765" y="149"/>
                  </a:lnTo>
                  <a:cubicBezTo>
                    <a:pt x="8804" y="99"/>
                    <a:pt x="8748" y="59"/>
                    <a:pt x="8685" y="59"/>
                  </a:cubicBezTo>
                  <a:cubicBezTo>
                    <a:pt x="8657" y="59"/>
                    <a:pt x="8627" y="67"/>
                    <a:pt x="8605" y="87"/>
                  </a:cubicBezTo>
                  <a:cubicBezTo>
                    <a:pt x="7988" y="636"/>
                    <a:pt x="7445" y="1227"/>
                    <a:pt x="6885" y="1802"/>
                  </a:cubicBezTo>
                  <a:cubicBezTo>
                    <a:pt x="6383" y="2318"/>
                    <a:pt x="5888" y="2839"/>
                    <a:pt x="5388" y="3357"/>
                  </a:cubicBezTo>
                  <a:cubicBezTo>
                    <a:pt x="5306" y="3441"/>
                    <a:pt x="5216" y="3535"/>
                    <a:pt x="5054" y="3546"/>
                  </a:cubicBezTo>
                  <a:cubicBezTo>
                    <a:pt x="5039" y="3547"/>
                    <a:pt x="5025" y="3548"/>
                    <a:pt x="5010" y="3548"/>
                  </a:cubicBezTo>
                  <a:cubicBezTo>
                    <a:pt x="4878" y="3548"/>
                    <a:pt x="4748" y="3497"/>
                    <a:pt x="4643" y="3447"/>
                  </a:cubicBezTo>
                  <a:cubicBezTo>
                    <a:pt x="4322" y="3300"/>
                    <a:pt x="4096" y="3065"/>
                    <a:pt x="3855" y="2865"/>
                  </a:cubicBezTo>
                  <a:lnTo>
                    <a:pt x="2150" y="1453"/>
                  </a:lnTo>
                  <a:lnTo>
                    <a:pt x="1301" y="746"/>
                  </a:lnTo>
                  <a:cubicBezTo>
                    <a:pt x="1017" y="511"/>
                    <a:pt x="743" y="267"/>
                    <a:pt x="442" y="43"/>
                  </a:cubicBezTo>
                  <a:cubicBezTo>
                    <a:pt x="402" y="13"/>
                    <a:pt x="352" y="1"/>
                    <a:pt x="30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72" name="Google Shape;172;p30"/>
            <p:cNvSpPr/>
            <p:nvPr/>
          </p:nvSpPr>
          <p:spPr>
            <a:xfrm>
              <a:off x="4891150" y="4191050"/>
              <a:ext cx="85575" cy="46575"/>
            </a:xfrm>
            <a:custGeom>
              <a:avLst/>
              <a:gdLst/>
              <a:ahLst/>
              <a:cxnLst/>
              <a:rect l="l" t="t" r="r" b="b"/>
              <a:pathLst>
                <a:path w="3423" h="1863" extrusionOk="0">
                  <a:moveTo>
                    <a:pt x="3315" y="0"/>
                  </a:moveTo>
                  <a:cubicBezTo>
                    <a:pt x="3297" y="0"/>
                    <a:pt x="3278" y="4"/>
                    <a:pt x="3261" y="14"/>
                  </a:cubicBezTo>
                  <a:cubicBezTo>
                    <a:pt x="3208" y="49"/>
                    <a:pt x="3147" y="69"/>
                    <a:pt x="3099" y="104"/>
                  </a:cubicBezTo>
                  <a:cubicBezTo>
                    <a:pt x="3050" y="137"/>
                    <a:pt x="3009" y="172"/>
                    <a:pt x="2960" y="205"/>
                  </a:cubicBezTo>
                  <a:cubicBezTo>
                    <a:pt x="2870" y="269"/>
                    <a:pt x="2785" y="335"/>
                    <a:pt x="2701" y="401"/>
                  </a:cubicBezTo>
                  <a:cubicBezTo>
                    <a:pt x="2536" y="537"/>
                    <a:pt x="2374" y="673"/>
                    <a:pt x="2211" y="809"/>
                  </a:cubicBezTo>
                  <a:cubicBezTo>
                    <a:pt x="1942" y="1039"/>
                    <a:pt x="1669" y="1266"/>
                    <a:pt x="1405" y="1499"/>
                  </a:cubicBezTo>
                  <a:lnTo>
                    <a:pt x="1405" y="1499"/>
                  </a:lnTo>
                  <a:lnTo>
                    <a:pt x="920" y="1104"/>
                  </a:lnTo>
                  <a:lnTo>
                    <a:pt x="602" y="844"/>
                  </a:lnTo>
                  <a:cubicBezTo>
                    <a:pt x="551" y="803"/>
                    <a:pt x="503" y="761"/>
                    <a:pt x="450" y="721"/>
                  </a:cubicBezTo>
                  <a:cubicBezTo>
                    <a:pt x="386" y="673"/>
                    <a:pt x="323" y="656"/>
                    <a:pt x="239" y="627"/>
                  </a:cubicBezTo>
                  <a:cubicBezTo>
                    <a:pt x="219" y="621"/>
                    <a:pt x="197" y="618"/>
                    <a:pt x="175" y="618"/>
                  </a:cubicBezTo>
                  <a:cubicBezTo>
                    <a:pt x="85" y="618"/>
                    <a:pt x="0" y="669"/>
                    <a:pt x="31" y="737"/>
                  </a:cubicBezTo>
                  <a:cubicBezTo>
                    <a:pt x="55" y="794"/>
                    <a:pt x="66" y="847"/>
                    <a:pt x="121" y="895"/>
                  </a:cubicBezTo>
                  <a:cubicBezTo>
                    <a:pt x="176" y="941"/>
                    <a:pt x="235" y="985"/>
                    <a:pt x="290" y="1031"/>
                  </a:cubicBezTo>
                  <a:lnTo>
                    <a:pt x="610" y="1290"/>
                  </a:lnTo>
                  <a:lnTo>
                    <a:pt x="1269" y="1822"/>
                  </a:lnTo>
                  <a:cubicBezTo>
                    <a:pt x="1305" y="1851"/>
                    <a:pt x="1352" y="1863"/>
                    <a:pt x="1399" y="1863"/>
                  </a:cubicBezTo>
                  <a:cubicBezTo>
                    <a:pt x="1473" y="1863"/>
                    <a:pt x="1549" y="1833"/>
                    <a:pt x="1592" y="1793"/>
                  </a:cubicBezTo>
                  <a:cubicBezTo>
                    <a:pt x="1897" y="1512"/>
                    <a:pt x="2194" y="1224"/>
                    <a:pt x="2503" y="943"/>
                  </a:cubicBezTo>
                  <a:cubicBezTo>
                    <a:pt x="2659" y="803"/>
                    <a:pt x="2815" y="664"/>
                    <a:pt x="2971" y="524"/>
                  </a:cubicBezTo>
                  <a:cubicBezTo>
                    <a:pt x="3042" y="458"/>
                    <a:pt x="3110" y="390"/>
                    <a:pt x="3178" y="322"/>
                  </a:cubicBezTo>
                  <a:cubicBezTo>
                    <a:pt x="3215" y="284"/>
                    <a:pt x="3257" y="247"/>
                    <a:pt x="3294" y="208"/>
                  </a:cubicBezTo>
                  <a:cubicBezTo>
                    <a:pt x="3331" y="168"/>
                    <a:pt x="3351" y="124"/>
                    <a:pt x="3386" y="85"/>
                  </a:cubicBezTo>
                  <a:lnTo>
                    <a:pt x="3386" y="80"/>
                  </a:lnTo>
                  <a:cubicBezTo>
                    <a:pt x="3423" y="39"/>
                    <a:pt x="3371" y="0"/>
                    <a:pt x="33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73" name="Google Shape;173;p30"/>
            <p:cNvSpPr/>
            <p:nvPr/>
          </p:nvSpPr>
          <p:spPr>
            <a:xfrm>
              <a:off x="5026525" y="4154875"/>
              <a:ext cx="7775" cy="6075"/>
            </a:xfrm>
            <a:custGeom>
              <a:avLst/>
              <a:gdLst/>
              <a:ahLst/>
              <a:cxnLst/>
              <a:rect l="l" t="t" r="r" b="b"/>
              <a:pathLst>
                <a:path w="311" h="243" extrusionOk="0">
                  <a:moveTo>
                    <a:pt x="157" y="1"/>
                  </a:moveTo>
                  <a:cubicBezTo>
                    <a:pt x="1" y="1"/>
                    <a:pt x="1" y="242"/>
                    <a:pt x="157" y="242"/>
                  </a:cubicBezTo>
                  <a:cubicBezTo>
                    <a:pt x="310" y="242"/>
                    <a:pt x="310" y="1"/>
                    <a:pt x="157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74" name="Google Shape;174;p30"/>
            <p:cNvSpPr/>
            <p:nvPr/>
          </p:nvSpPr>
          <p:spPr>
            <a:xfrm>
              <a:off x="5002150" y="4132700"/>
              <a:ext cx="9075" cy="8975"/>
            </a:xfrm>
            <a:custGeom>
              <a:avLst/>
              <a:gdLst/>
              <a:ahLst/>
              <a:cxnLst/>
              <a:rect l="l" t="t" r="r" b="b"/>
              <a:pathLst>
                <a:path w="363" h="359" extrusionOk="0">
                  <a:moveTo>
                    <a:pt x="207" y="1"/>
                  </a:moveTo>
                  <a:cubicBezTo>
                    <a:pt x="150" y="1"/>
                    <a:pt x="99" y="29"/>
                    <a:pt x="73" y="77"/>
                  </a:cubicBezTo>
                  <a:lnTo>
                    <a:pt x="22" y="143"/>
                  </a:lnTo>
                  <a:cubicBezTo>
                    <a:pt x="11" y="159"/>
                    <a:pt x="7" y="178"/>
                    <a:pt x="5" y="196"/>
                  </a:cubicBezTo>
                  <a:cubicBezTo>
                    <a:pt x="1" y="216"/>
                    <a:pt x="3" y="236"/>
                    <a:pt x="9" y="253"/>
                  </a:cubicBezTo>
                  <a:lnTo>
                    <a:pt x="22" y="288"/>
                  </a:lnTo>
                  <a:lnTo>
                    <a:pt x="44" y="317"/>
                  </a:lnTo>
                  <a:cubicBezTo>
                    <a:pt x="58" y="330"/>
                    <a:pt x="73" y="341"/>
                    <a:pt x="91" y="345"/>
                  </a:cubicBezTo>
                  <a:cubicBezTo>
                    <a:pt x="102" y="352"/>
                    <a:pt x="115" y="356"/>
                    <a:pt x="128" y="356"/>
                  </a:cubicBezTo>
                  <a:cubicBezTo>
                    <a:pt x="135" y="358"/>
                    <a:pt x="142" y="359"/>
                    <a:pt x="149" y="359"/>
                  </a:cubicBezTo>
                  <a:cubicBezTo>
                    <a:pt x="160" y="359"/>
                    <a:pt x="172" y="357"/>
                    <a:pt x="183" y="354"/>
                  </a:cubicBezTo>
                  <a:lnTo>
                    <a:pt x="218" y="339"/>
                  </a:lnTo>
                  <a:lnTo>
                    <a:pt x="284" y="288"/>
                  </a:lnTo>
                  <a:cubicBezTo>
                    <a:pt x="332" y="262"/>
                    <a:pt x="361" y="211"/>
                    <a:pt x="361" y="157"/>
                  </a:cubicBezTo>
                  <a:cubicBezTo>
                    <a:pt x="363" y="135"/>
                    <a:pt x="356" y="115"/>
                    <a:pt x="347" y="95"/>
                  </a:cubicBezTo>
                  <a:cubicBezTo>
                    <a:pt x="341" y="77"/>
                    <a:pt x="330" y="60"/>
                    <a:pt x="315" y="47"/>
                  </a:cubicBezTo>
                  <a:cubicBezTo>
                    <a:pt x="297" y="27"/>
                    <a:pt x="273" y="14"/>
                    <a:pt x="246" y="5"/>
                  </a:cubicBezTo>
                  <a:lnTo>
                    <a:pt x="207" y="1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75" name="Google Shape;175;p30"/>
            <p:cNvSpPr/>
            <p:nvPr/>
          </p:nvSpPr>
          <p:spPr>
            <a:xfrm>
              <a:off x="4996825" y="4178825"/>
              <a:ext cx="10300" cy="7975"/>
            </a:xfrm>
            <a:custGeom>
              <a:avLst/>
              <a:gdLst/>
              <a:ahLst/>
              <a:cxnLst/>
              <a:rect l="l" t="t" r="r" b="b"/>
              <a:pathLst>
                <a:path w="412" h="319" extrusionOk="0">
                  <a:moveTo>
                    <a:pt x="205" y="0"/>
                  </a:moveTo>
                  <a:cubicBezTo>
                    <a:pt x="0" y="0"/>
                    <a:pt x="0" y="319"/>
                    <a:pt x="205" y="319"/>
                  </a:cubicBezTo>
                  <a:cubicBezTo>
                    <a:pt x="411" y="319"/>
                    <a:pt x="411" y="0"/>
                    <a:pt x="205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76" name="Google Shape;176;p30"/>
          <p:cNvGrpSpPr/>
          <p:nvPr/>
        </p:nvGrpSpPr>
        <p:grpSpPr>
          <a:xfrm>
            <a:off x="-743825" y="1713213"/>
            <a:ext cx="7172875" cy="3869375"/>
            <a:chOff x="202750" y="921725"/>
            <a:chExt cx="7172875" cy="3869375"/>
          </a:xfrm>
        </p:grpSpPr>
        <p:sp>
          <p:nvSpPr>
            <p:cNvPr id="177" name="Google Shape;177;p30"/>
            <p:cNvSpPr/>
            <p:nvPr/>
          </p:nvSpPr>
          <p:spPr>
            <a:xfrm>
              <a:off x="202750" y="921725"/>
              <a:ext cx="7172875" cy="3869375"/>
            </a:xfrm>
            <a:custGeom>
              <a:avLst/>
              <a:gdLst/>
              <a:ahLst/>
              <a:cxnLst/>
              <a:rect l="l" t="t" r="r" b="b"/>
              <a:pathLst>
                <a:path w="286915" h="154775" extrusionOk="0">
                  <a:moveTo>
                    <a:pt x="11987" y="1"/>
                  </a:moveTo>
                  <a:cubicBezTo>
                    <a:pt x="10286" y="1"/>
                    <a:pt x="8605" y="288"/>
                    <a:pt x="7013" y="946"/>
                  </a:cubicBezTo>
                  <a:cubicBezTo>
                    <a:pt x="4719" y="1891"/>
                    <a:pt x="2688" y="3658"/>
                    <a:pt x="1852" y="5985"/>
                  </a:cubicBezTo>
                  <a:cubicBezTo>
                    <a:pt x="1" y="11146"/>
                    <a:pt x="4372" y="16301"/>
                    <a:pt x="8460" y="19946"/>
                  </a:cubicBezTo>
                  <a:cubicBezTo>
                    <a:pt x="23320" y="33206"/>
                    <a:pt x="40302" y="46479"/>
                    <a:pt x="58119" y="56281"/>
                  </a:cubicBezTo>
                  <a:cubicBezTo>
                    <a:pt x="61391" y="58080"/>
                    <a:pt x="64688" y="59752"/>
                    <a:pt x="68011" y="61307"/>
                  </a:cubicBezTo>
                  <a:cubicBezTo>
                    <a:pt x="79143" y="66475"/>
                    <a:pt x="91279" y="68930"/>
                    <a:pt x="102688" y="73494"/>
                  </a:cubicBezTo>
                  <a:cubicBezTo>
                    <a:pt x="113467" y="77807"/>
                    <a:pt x="124393" y="83212"/>
                    <a:pt x="131277" y="92558"/>
                  </a:cubicBezTo>
                  <a:cubicBezTo>
                    <a:pt x="140327" y="104834"/>
                    <a:pt x="141112" y="122195"/>
                    <a:pt x="151698" y="133173"/>
                  </a:cubicBezTo>
                  <a:cubicBezTo>
                    <a:pt x="159160" y="140912"/>
                    <a:pt x="169778" y="143663"/>
                    <a:pt x="180063" y="145270"/>
                  </a:cubicBezTo>
                  <a:cubicBezTo>
                    <a:pt x="185262" y="146080"/>
                    <a:pt x="191189" y="145926"/>
                    <a:pt x="196196" y="147545"/>
                  </a:cubicBezTo>
                  <a:cubicBezTo>
                    <a:pt x="201126" y="149139"/>
                    <a:pt x="205664" y="150714"/>
                    <a:pt x="210889" y="151646"/>
                  </a:cubicBezTo>
                  <a:cubicBezTo>
                    <a:pt x="222571" y="153732"/>
                    <a:pt x="234410" y="154775"/>
                    <a:pt x="246276" y="154775"/>
                  </a:cubicBezTo>
                  <a:cubicBezTo>
                    <a:pt x="247318" y="154775"/>
                    <a:pt x="248361" y="154767"/>
                    <a:pt x="249403" y="154751"/>
                  </a:cubicBezTo>
                  <a:cubicBezTo>
                    <a:pt x="255998" y="154648"/>
                    <a:pt x="262580" y="154224"/>
                    <a:pt x="269149" y="153478"/>
                  </a:cubicBezTo>
                  <a:cubicBezTo>
                    <a:pt x="270733" y="153295"/>
                    <a:pt x="284030" y="150559"/>
                    <a:pt x="286520" y="150559"/>
                  </a:cubicBezTo>
                  <a:cubicBezTo>
                    <a:pt x="286747" y="150559"/>
                    <a:pt x="286884" y="150581"/>
                    <a:pt x="286914" y="150631"/>
                  </a:cubicBezTo>
                  <a:cubicBezTo>
                    <a:pt x="281155" y="141336"/>
                    <a:pt x="271983" y="134510"/>
                    <a:pt x="262014" y="130024"/>
                  </a:cubicBezTo>
                  <a:cubicBezTo>
                    <a:pt x="252045" y="125538"/>
                    <a:pt x="241240" y="123217"/>
                    <a:pt x="230461" y="121392"/>
                  </a:cubicBezTo>
                  <a:cubicBezTo>
                    <a:pt x="219926" y="119605"/>
                    <a:pt x="209231" y="118242"/>
                    <a:pt x="199159" y="114681"/>
                  </a:cubicBezTo>
                  <a:cubicBezTo>
                    <a:pt x="189993" y="111442"/>
                    <a:pt x="181869" y="106293"/>
                    <a:pt x="175775" y="98670"/>
                  </a:cubicBezTo>
                  <a:cubicBezTo>
                    <a:pt x="169676" y="91047"/>
                    <a:pt x="171328" y="80178"/>
                    <a:pt x="165466" y="72311"/>
                  </a:cubicBezTo>
                  <a:cubicBezTo>
                    <a:pt x="162059" y="67735"/>
                    <a:pt x="156731" y="65048"/>
                    <a:pt x="151486" y="62798"/>
                  </a:cubicBezTo>
                  <a:cubicBezTo>
                    <a:pt x="128739" y="53041"/>
                    <a:pt x="110542" y="48992"/>
                    <a:pt x="104108" y="43348"/>
                  </a:cubicBezTo>
                  <a:cubicBezTo>
                    <a:pt x="100264" y="39980"/>
                    <a:pt x="94313" y="38354"/>
                    <a:pt x="89685" y="36407"/>
                  </a:cubicBezTo>
                  <a:cubicBezTo>
                    <a:pt x="83713" y="33887"/>
                    <a:pt x="79060" y="30738"/>
                    <a:pt x="73552" y="27479"/>
                  </a:cubicBezTo>
                  <a:cubicBezTo>
                    <a:pt x="61108" y="20119"/>
                    <a:pt x="46157" y="18422"/>
                    <a:pt x="33855" y="10741"/>
                  </a:cubicBezTo>
                  <a:cubicBezTo>
                    <a:pt x="29632" y="8106"/>
                    <a:pt x="25820" y="4809"/>
                    <a:pt x="21392" y="2527"/>
                  </a:cubicBezTo>
                  <a:cubicBezTo>
                    <a:pt x="18499" y="1030"/>
                    <a:pt x="15206" y="1"/>
                    <a:pt x="11987" y="1"/>
                  </a:cubicBez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78" name="Google Shape;178;p30"/>
            <p:cNvSpPr/>
            <p:nvPr/>
          </p:nvSpPr>
          <p:spPr>
            <a:xfrm>
              <a:off x="1688500" y="1911650"/>
              <a:ext cx="93700" cy="27125"/>
            </a:xfrm>
            <a:custGeom>
              <a:avLst/>
              <a:gdLst/>
              <a:ahLst/>
              <a:cxnLst/>
              <a:rect l="l" t="t" r="r" b="b"/>
              <a:pathLst>
                <a:path w="3748" h="1085" extrusionOk="0">
                  <a:moveTo>
                    <a:pt x="3314" y="1"/>
                  </a:moveTo>
                  <a:cubicBezTo>
                    <a:pt x="3298" y="1"/>
                    <a:pt x="3282" y="2"/>
                    <a:pt x="3265" y="4"/>
                  </a:cubicBezTo>
                  <a:cubicBezTo>
                    <a:pt x="2683" y="81"/>
                    <a:pt x="2099" y="120"/>
                    <a:pt x="1513" y="120"/>
                  </a:cubicBezTo>
                  <a:cubicBezTo>
                    <a:pt x="1174" y="120"/>
                    <a:pt x="834" y="107"/>
                    <a:pt x="495" y="81"/>
                  </a:cubicBezTo>
                  <a:cubicBezTo>
                    <a:pt x="489" y="81"/>
                    <a:pt x="483" y="81"/>
                    <a:pt x="477" y="81"/>
                  </a:cubicBezTo>
                  <a:cubicBezTo>
                    <a:pt x="232" y="81"/>
                    <a:pt x="0" y="325"/>
                    <a:pt x="13" y="563"/>
                  </a:cubicBezTo>
                  <a:cubicBezTo>
                    <a:pt x="19" y="827"/>
                    <a:pt x="232" y="1039"/>
                    <a:pt x="495" y="1045"/>
                  </a:cubicBezTo>
                  <a:cubicBezTo>
                    <a:pt x="834" y="1071"/>
                    <a:pt x="1174" y="1084"/>
                    <a:pt x="1513" y="1084"/>
                  </a:cubicBezTo>
                  <a:cubicBezTo>
                    <a:pt x="2099" y="1084"/>
                    <a:pt x="2683" y="1046"/>
                    <a:pt x="3265" y="968"/>
                  </a:cubicBezTo>
                  <a:cubicBezTo>
                    <a:pt x="3394" y="962"/>
                    <a:pt x="3516" y="910"/>
                    <a:pt x="3606" y="827"/>
                  </a:cubicBezTo>
                  <a:cubicBezTo>
                    <a:pt x="3696" y="737"/>
                    <a:pt x="3747" y="615"/>
                    <a:pt x="3747" y="486"/>
                  </a:cubicBezTo>
                  <a:cubicBezTo>
                    <a:pt x="3741" y="269"/>
                    <a:pt x="3560" y="1"/>
                    <a:pt x="3314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79" name="Google Shape;179;p30"/>
            <p:cNvSpPr/>
            <p:nvPr/>
          </p:nvSpPr>
          <p:spPr>
            <a:xfrm>
              <a:off x="1513025" y="1985975"/>
              <a:ext cx="100125" cy="27350"/>
            </a:xfrm>
            <a:custGeom>
              <a:avLst/>
              <a:gdLst/>
              <a:ahLst/>
              <a:cxnLst/>
              <a:rect l="l" t="t" r="r" b="b"/>
              <a:pathLst>
                <a:path w="4005" h="1094" extrusionOk="0">
                  <a:moveTo>
                    <a:pt x="3531" y="0"/>
                  </a:moveTo>
                  <a:cubicBezTo>
                    <a:pt x="3524" y="0"/>
                    <a:pt x="3517" y="0"/>
                    <a:pt x="3510" y="1"/>
                  </a:cubicBezTo>
                  <a:lnTo>
                    <a:pt x="495" y="129"/>
                  </a:lnTo>
                  <a:cubicBezTo>
                    <a:pt x="245" y="142"/>
                    <a:pt x="0" y="348"/>
                    <a:pt x="13" y="611"/>
                  </a:cubicBezTo>
                  <a:cubicBezTo>
                    <a:pt x="26" y="862"/>
                    <a:pt x="215" y="1094"/>
                    <a:pt x="474" y="1094"/>
                  </a:cubicBezTo>
                  <a:cubicBezTo>
                    <a:pt x="481" y="1094"/>
                    <a:pt x="488" y="1094"/>
                    <a:pt x="495" y="1093"/>
                  </a:cubicBezTo>
                  <a:lnTo>
                    <a:pt x="3510" y="965"/>
                  </a:lnTo>
                  <a:cubicBezTo>
                    <a:pt x="3767" y="952"/>
                    <a:pt x="4005" y="746"/>
                    <a:pt x="3992" y="483"/>
                  </a:cubicBezTo>
                  <a:cubicBezTo>
                    <a:pt x="3986" y="232"/>
                    <a:pt x="3790" y="0"/>
                    <a:pt x="3531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80" name="Google Shape;180;p30"/>
            <p:cNvSpPr/>
            <p:nvPr/>
          </p:nvSpPr>
          <p:spPr>
            <a:xfrm>
              <a:off x="2806725" y="2659650"/>
              <a:ext cx="74275" cy="27175"/>
            </a:xfrm>
            <a:custGeom>
              <a:avLst/>
              <a:gdLst/>
              <a:ahLst/>
              <a:cxnLst/>
              <a:rect l="l" t="t" r="r" b="b"/>
              <a:pathLst>
                <a:path w="2971" h="1087" extrusionOk="0">
                  <a:moveTo>
                    <a:pt x="483" y="0"/>
                  </a:moveTo>
                  <a:cubicBezTo>
                    <a:pt x="213" y="0"/>
                    <a:pt x="1" y="212"/>
                    <a:pt x="1" y="482"/>
                  </a:cubicBezTo>
                  <a:cubicBezTo>
                    <a:pt x="7" y="746"/>
                    <a:pt x="219" y="958"/>
                    <a:pt x="483" y="965"/>
                  </a:cubicBezTo>
                  <a:lnTo>
                    <a:pt x="2488" y="1087"/>
                  </a:lnTo>
                  <a:cubicBezTo>
                    <a:pt x="2752" y="1087"/>
                    <a:pt x="2970" y="868"/>
                    <a:pt x="2970" y="605"/>
                  </a:cubicBezTo>
                  <a:cubicBezTo>
                    <a:pt x="2964" y="341"/>
                    <a:pt x="2752" y="129"/>
                    <a:pt x="2488" y="123"/>
                  </a:cubicBezTo>
                  <a:lnTo>
                    <a:pt x="483" y="0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81" name="Google Shape;181;p30"/>
            <p:cNvSpPr/>
            <p:nvPr/>
          </p:nvSpPr>
          <p:spPr>
            <a:xfrm>
              <a:off x="3140000" y="2747150"/>
              <a:ext cx="61875" cy="24150"/>
            </a:xfrm>
            <a:custGeom>
              <a:avLst/>
              <a:gdLst/>
              <a:ahLst/>
              <a:cxnLst/>
              <a:rect l="l" t="t" r="r" b="b"/>
              <a:pathLst>
                <a:path w="2475" h="966" extrusionOk="0">
                  <a:moveTo>
                    <a:pt x="482" y="1"/>
                  </a:moveTo>
                  <a:cubicBezTo>
                    <a:pt x="219" y="1"/>
                    <a:pt x="0" y="220"/>
                    <a:pt x="0" y="483"/>
                  </a:cubicBezTo>
                  <a:cubicBezTo>
                    <a:pt x="0" y="753"/>
                    <a:pt x="219" y="965"/>
                    <a:pt x="482" y="965"/>
                  </a:cubicBezTo>
                  <a:lnTo>
                    <a:pt x="1993" y="965"/>
                  </a:lnTo>
                  <a:cubicBezTo>
                    <a:pt x="2256" y="965"/>
                    <a:pt x="2475" y="753"/>
                    <a:pt x="2475" y="483"/>
                  </a:cubicBezTo>
                  <a:cubicBezTo>
                    <a:pt x="2475" y="220"/>
                    <a:pt x="2256" y="1"/>
                    <a:pt x="1993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82" name="Google Shape;182;p30"/>
          <p:cNvSpPr txBox="1">
            <a:spLocks noGrp="1"/>
          </p:cNvSpPr>
          <p:nvPr>
            <p:ph type="ctrTitle"/>
          </p:nvPr>
        </p:nvSpPr>
        <p:spPr>
          <a:xfrm>
            <a:off x="2089150" y="1262380"/>
            <a:ext cx="5821045" cy="117094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9</a:t>
            </a:r>
            <a:r>
              <a:rPr lang="zh-CN" altLang="en-US">
                <a:ea typeface="宋体" panose="02010600030101010101" pitchFamily="2" charset="-122"/>
              </a:rPr>
              <a:t>、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古诗三首</a:t>
            </a:r>
            <a:b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（第一课时）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185" name="Google Shape;185;p30"/>
          <p:cNvGrpSpPr/>
          <p:nvPr/>
        </p:nvGrpSpPr>
        <p:grpSpPr>
          <a:xfrm>
            <a:off x="278350" y="2030902"/>
            <a:ext cx="1751328" cy="2848361"/>
            <a:chOff x="6362575" y="3991175"/>
            <a:chExt cx="336425" cy="510075"/>
          </a:xfrm>
        </p:grpSpPr>
        <p:sp>
          <p:nvSpPr>
            <p:cNvPr id="186" name="Google Shape;186;p30"/>
            <p:cNvSpPr/>
            <p:nvPr/>
          </p:nvSpPr>
          <p:spPr>
            <a:xfrm>
              <a:off x="6545950" y="4311575"/>
              <a:ext cx="22250" cy="185825"/>
            </a:xfrm>
            <a:custGeom>
              <a:avLst/>
              <a:gdLst/>
              <a:ahLst/>
              <a:cxnLst/>
              <a:rect l="l" t="t" r="r" b="b"/>
              <a:pathLst>
                <a:path w="890" h="7433" extrusionOk="0">
                  <a:moveTo>
                    <a:pt x="729" y="1"/>
                  </a:moveTo>
                  <a:lnTo>
                    <a:pt x="729" y="1"/>
                  </a:lnTo>
                  <a:cubicBezTo>
                    <a:pt x="180" y="2414"/>
                    <a:pt x="0" y="4898"/>
                    <a:pt x="198" y="7364"/>
                  </a:cubicBezTo>
                  <a:lnTo>
                    <a:pt x="459" y="7432"/>
                  </a:lnTo>
                  <a:cubicBezTo>
                    <a:pt x="800" y="4971"/>
                    <a:pt x="890" y="2480"/>
                    <a:pt x="72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87" name="Google Shape;187;p30"/>
            <p:cNvSpPr/>
            <p:nvPr/>
          </p:nvSpPr>
          <p:spPr>
            <a:xfrm>
              <a:off x="6461950" y="4313175"/>
              <a:ext cx="50100" cy="186200"/>
            </a:xfrm>
            <a:custGeom>
              <a:avLst/>
              <a:gdLst/>
              <a:ahLst/>
              <a:cxnLst/>
              <a:rect l="l" t="t" r="r" b="b"/>
              <a:pathLst>
                <a:path w="2004" h="7448" extrusionOk="0">
                  <a:moveTo>
                    <a:pt x="0" y="0"/>
                  </a:moveTo>
                  <a:lnTo>
                    <a:pt x="0" y="0"/>
                  </a:lnTo>
                  <a:cubicBezTo>
                    <a:pt x="668" y="2447"/>
                    <a:pt x="1294" y="4902"/>
                    <a:pt x="1880" y="7368"/>
                  </a:cubicBezTo>
                  <a:lnTo>
                    <a:pt x="1997" y="7448"/>
                  </a:lnTo>
                  <a:cubicBezTo>
                    <a:pt x="2003" y="5945"/>
                    <a:pt x="1836" y="4448"/>
                    <a:pt x="1496" y="2983"/>
                  </a:cubicBezTo>
                  <a:cubicBezTo>
                    <a:pt x="1239" y="1882"/>
                    <a:pt x="852" y="747"/>
                    <a:pt x="0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88" name="Google Shape;188;p30"/>
            <p:cNvSpPr/>
            <p:nvPr/>
          </p:nvSpPr>
          <p:spPr>
            <a:xfrm>
              <a:off x="6576425" y="4372250"/>
              <a:ext cx="40800" cy="129000"/>
            </a:xfrm>
            <a:custGeom>
              <a:avLst/>
              <a:gdLst/>
              <a:ahLst/>
              <a:cxnLst/>
              <a:rect l="l" t="t" r="r" b="b"/>
              <a:pathLst>
                <a:path w="1632" h="5160" extrusionOk="0">
                  <a:moveTo>
                    <a:pt x="1213" y="0"/>
                  </a:moveTo>
                  <a:lnTo>
                    <a:pt x="497" y="2719"/>
                  </a:lnTo>
                  <a:cubicBezTo>
                    <a:pt x="374" y="3185"/>
                    <a:pt x="251" y="3655"/>
                    <a:pt x="224" y="4136"/>
                  </a:cubicBezTo>
                  <a:cubicBezTo>
                    <a:pt x="207" y="4492"/>
                    <a:pt x="229" y="4887"/>
                    <a:pt x="0" y="5159"/>
                  </a:cubicBezTo>
                  <a:lnTo>
                    <a:pt x="448" y="5027"/>
                  </a:lnTo>
                  <a:cubicBezTo>
                    <a:pt x="1351" y="3541"/>
                    <a:pt x="1632" y="1689"/>
                    <a:pt x="1213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89" name="Google Shape;189;p30"/>
            <p:cNvSpPr/>
            <p:nvPr/>
          </p:nvSpPr>
          <p:spPr>
            <a:xfrm>
              <a:off x="6566800" y="4320550"/>
              <a:ext cx="36350" cy="180650"/>
            </a:xfrm>
            <a:custGeom>
              <a:avLst/>
              <a:gdLst/>
              <a:ahLst/>
              <a:cxnLst/>
              <a:rect l="l" t="t" r="r" b="b"/>
              <a:pathLst>
                <a:path w="1454" h="7226" extrusionOk="0">
                  <a:moveTo>
                    <a:pt x="1426" y="1"/>
                  </a:moveTo>
                  <a:cubicBezTo>
                    <a:pt x="1418" y="1"/>
                    <a:pt x="1411" y="5"/>
                    <a:pt x="1406" y="13"/>
                  </a:cubicBezTo>
                  <a:cubicBezTo>
                    <a:pt x="897" y="1164"/>
                    <a:pt x="717" y="2459"/>
                    <a:pt x="535" y="3696"/>
                  </a:cubicBezTo>
                  <a:cubicBezTo>
                    <a:pt x="440" y="4335"/>
                    <a:pt x="352" y="4976"/>
                    <a:pt x="260" y="5617"/>
                  </a:cubicBezTo>
                  <a:cubicBezTo>
                    <a:pt x="216" y="5936"/>
                    <a:pt x="170" y="6254"/>
                    <a:pt x="124" y="6575"/>
                  </a:cubicBezTo>
                  <a:cubicBezTo>
                    <a:pt x="100" y="6744"/>
                    <a:pt x="1" y="7010"/>
                    <a:pt x="78" y="7172"/>
                  </a:cubicBezTo>
                  <a:cubicBezTo>
                    <a:pt x="92" y="7207"/>
                    <a:pt x="125" y="7226"/>
                    <a:pt x="158" y="7226"/>
                  </a:cubicBezTo>
                  <a:cubicBezTo>
                    <a:pt x="182" y="7226"/>
                    <a:pt x="205" y="7216"/>
                    <a:pt x="223" y="7196"/>
                  </a:cubicBezTo>
                  <a:lnTo>
                    <a:pt x="236" y="7179"/>
                  </a:lnTo>
                  <a:cubicBezTo>
                    <a:pt x="249" y="7164"/>
                    <a:pt x="253" y="7142"/>
                    <a:pt x="245" y="7124"/>
                  </a:cubicBezTo>
                  <a:cubicBezTo>
                    <a:pt x="242" y="7117"/>
                    <a:pt x="240" y="7109"/>
                    <a:pt x="238" y="7102"/>
                  </a:cubicBezTo>
                  <a:cubicBezTo>
                    <a:pt x="232" y="7088"/>
                    <a:pt x="218" y="7079"/>
                    <a:pt x="204" y="7079"/>
                  </a:cubicBezTo>
                  <a:cubicBezTo>
                    <a:pt x="200" y="7079"/>
                    <a:pt x="196" y="7080"/>
                    <a:pt x="192" y="7081"/>
                  </a:cubicBezTo>
                  <a:lnTo>
                    <a:pt x="192" y="7081"/>
                  </a:lnTo>
                  <a:cubicBezTo>
                    <a:pt x="322" y="6988"/>
                    <a:pt x="324" y="6422"/>
                    <a:pt x="348" y="6243"/>
                  </a:cubicBezTo>
                  <a:cubicBezTo>
                    <a:pt x="387" y="5964"/>
                    <a:pt x="425" y="5685"/>
                    <a:pt x="464" y="5407"/>
                  </a:cubicBezTo>
                  <a:cubicBezTo>
                    <a:pt x="548" y="4805"/>
                    <a:pt x="629" y="4203"/>
                    <a:pt x="717" y="3601"/>
                  </a:cubicBezTo>
                  <a:cubicBezTo>
                    <a:pt x="895" y="2391"/>
                    <a:pt x="1160" y="1214"/>
                    <a:pt x="1450" y="26"/>
                  </a:cubicBezTo>
                  <a:cubicBezTo>
                    <a:pt x="1453" y="11"/>
                    <a:pt x="1440" y="1"/>
                    <a:pt x="1426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90" name="Google Shape;190;p30"/>
            <p:cNvSpPr/>
            <p:nvPr/>
          </p:nvSpPr>
          <p:spPr>
            <a:xfrm>
              <a:off x="6578850" y="4324375"/>
              <a:ext cx="38150" cy="27425"/>
            </a:xfrm>
            <a:custGeom>
              <a:avLst/>
              <a:gdLst/>
              <a:ahLst/>
              <a:cxnLst/>
              <a:rect l="l" t="t" r="r" b="b"/>
              <a:pathLst>
                <a:path w="1526" h="1097" extrusionOk="0">
                  <a:moveTo>
                    <a:pt x="19" y="1"/>
                  </a:moveTo>
                  <a:cubicBezTo>
                    <a:pt x="10" y="1"/>
                    <a:pt x="1" y="8"/>
                    <a:pt x="2" y="20"/>
                  </a:cubicBezTo>
                  <a:cubicBezTo>
                    <a:pt x="33" y="310"/>
                    <a:pt x="72" y="1076"/>
                    <a:pt x="476" y="1096"/>
                  </a:cubicBezTo>
                  <a:cubicBezTo>
                    <a:pt x="484" y="1097"/>
                    <a:pt x="492" y="1097"/>
                    <a:pt x="499" y="1097"/>
                  </a:cubicBezTo>
                  <a:cubicBezTo>
                    <a:pt x="928" y="1097"/>
                    <a:pt x="1388" y="558"/>
                    <a:pt x="1504" y="194"/>
                  </a:cubicBezTo>
                  <a:cubicBezTo>
                    <a:pt x="1526" y="149"/>
                    <a:pt x="1489" y="113"/>
                    <a:pt x="1453" y="113"/>
                  </a:cubicBezTo>
                  <a:cubicBezTo>
                    <a:pt x="1435" y="113"/>
                    <a:pt x="1416" y="123"/>
                    <a:pt x="1405" y="145"/>
                  </a:cubicBezTo>
                  <a:cubicBezTo>
                    <a:pt x="1225" y="448"/>
                    <a:pt x="1047" y="716"/>
                    <a:pt x="738" y="903"/>
                  </a:cubicBezTo>
                  <a:cubicBezTo>
                    <a:pt x="665" y="947"/>
                    <a:pt x="600" y="966"/>
                    <a:pt x="542" y="966"/>
                  </a:cubicBezTo>
                  <a:cubicBezTo>
                    <a:pt x="197" y="966"/>
                    <a:pt x="81" y="294"/>
                    <a:pt x="39" y="18"/>
                  </a:cubicBezTo>
                  <a:cubicBezTo>
                    <a:pt x="37" y="6"/>
                    <a:pt x="28" y="1"/>
                    <a:pt x="1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91" name="Google Shape;191;p30"/>
            <p:cNvSpPr/>
            <p:nvPr/>
          </p:nvSpPr>
          <p:spPr>
            <a:xfrm>
              <a:off x="6587625" y="4317325"/>
              <a:ext cx="7650" cy="33550"/>
            </a:xfrm>
            <a:custGeom>
              <a:avLst/>
              <a:gdLst/>
              <a:ahLst/>
              <a:cxnLst/>
              <a:rect l="l" t="t" r="r" b="b"/>
              <a:pathLst>
                <a:path w="306" h="1342" extrusionOk="0">
                  <a:moveTo>
                    <a:pt x="129" y="1"/>
                  </a:moveTo>
                  <a:cubicBezTo>
                    <a:pt x="114" y="1"/>
                    <a:pt x="98" y="10"/>
                    <a:pt x="95" y="25"/>
                  </a:cubicBezTo>
                  <a:cubicBezTo>
                    <a:pt x="0" y="401"/>
                    <a:pt x="51" y="954"/>
                    <a:pt x="202" y="1310"/>
                  </a:cubicBezTo>
                  <a:cubicBezTo>
                    <a:pt x="212" y="1332"/>
                    <a:pt x="232" y="1342"/>
                    <a:pt x="251" y="1342"/>
                  </a:cubicBezTo>
                  <a:cubicBezTo>
                    <a:pt x="279" y="1342"/>
                    <a:pt x="306" y="1321"/>
                    <a:pt x="303" y="1286"/>
                  </a:cubicBezTo>
                  <a:cubicBezTo>
                    <a:pt x="295" y="1073"/>
                    <a:pt x="213" y="867"/>
                    <a:pt x="178" y="658"/>
                  </a:cubicBezTo>
                  <a:cubicBezTo>
                    <a:pt x="143" y="449"/>
                    <a:pt x="154" y="241"/>
                    <a:pt x="156" y="28"/>
                  </a:cubicBezTo>
                  <a:cubicBezTo>
                    <a:pt x="156" y="9"/>
                    <a:pt x="143" y="1"/>
                    <a:pt x="12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92" name="Google Shape;192;p30"/>
            <p:cNvSpPr/>
            <p:nvPr/>
          </p:nvSpPr>
          <p:spPr>
            <a:xfrm>
              <a:off x="6573450" y="4321200"/>
              <a:ext cx="9025" cy="7600"/>
            </a:xfrm>
            <a:custGeom>
              <a:avLst/>
              <a:gdLst/>
              <a:ahLst/>
              <a:cxnLst/>
              <a:rect l="l" t="t" r="r" b="b"/>
              <a:pathLst>
                <a:path w="361" h="304" extrusionOk="0">
                  <a:moveTo>
                    <a:pt x="165" y="0"/>
                  </a:moveTo>
                  <a:cubicBezTo>
                    <a:pt x="96" y="0"/>
                    <a:pt x="27" y="47"/>
                    <a:pt x="14" y="127"/>
                  </a:cubicBezTo>
                  <a:cubicBezTo>
                    <a:pt x="1" y="209"/>
                    <a:pt x="58" y="288"/>
                    <a:pt x="139" y="301"/>
                  </a:cubicBezTo>
                  <a:cubicBezTo>
                    <a:pt x="148" y="302"/>
                    <a:pt x="157" y="303"/>
                    <a:pt x="165" y="303"/>
                  </a:cubicBezTo>
                  <a:cubicBezTo>
                    <a:pt x="285" y="303"/>
                    <a:pt x="360" y="166"/>
                    <a:pt x="288" y="64"/>
                  </a:cubicBezTo>
                  <a:cubicBezTo>
                    <a:pt x="257" y="20"/>
                    <a:pt x="211" y="0"/>
                    <a:pt x="16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93" name="Google Shape;193;p30"/>
            <p:cNvSpPr/>
            <p:nvPr/>
          </p:nvSpPr>
          <p:spPr>
            <a:xfrm>
              <a:off x="6586425" y="4313675"/>
              <a:ext cx="8200" cy="7425"/>
            </a:xfrm>
            <a:custGeom>
              <a:avLst/>
              <a:gdLst/>
              <a:ahLst/>
              <a:cxnLst/>
              <a:rect l="l" t="t" r="r" b="b"/>
              <a:pathLst>
                <a:path w="328" h="297" extrusionOk="0">
                  <a:moveTo>
                    <a:pt x="169" y="1"/>
                  </a:moveTo>
                  <a:cubicBezTo>
                    <a:pt x="78" y="1"/>
                    <a:pt x="0" y="85"/>
                    <a:pt x="22" y="182"/>
                  </a:cubicBezTo>
                  <a:cubicBezTo>
                    <a:pt x="33" y="233"/>
                    <a:pt x="72" y="275"/>
                    <a:pt x="123" y="290"/>
                  </a:cubicBezTo>
                  <a:cubicBezTo>
                    <a:pt x="138" y="295"/>
                    <a:pt x="152" y="297"/>
                    <a:pt x="166" y="297"/>
                  </a:cubicBezTo>
                  <a:cubicBezTo>
                    <a:pt x="209" y="297"/>
                    <a:pt x="246" y="275"/>
                    <a:pt x="281" y="244"/>
                  </a:cubicBezTo>
                  <a:lnTo>
                    <a:pt x="281" y="244"/>
                  </a:lnTo>
                  <a:lnTo>
                    <a:pt x="268" y="257"/>
                  </a:lnTo>
                  <a:cubicBezTo>
                    <a:pt x="307" y="229"/>
                    <a:pt x="327" y="180"/>
                    <a:pt x="323" y="132"/>
                  </a:cubicBezTo>
                  <a:cubicBezTo>
                    <a:pt x="318" y="84"/>
                    <a:pt x="290" y="42"/>
                    <a:pt x="246" y="22"/>
                  </a:cubicBezTo>
                  <a:cubicBezTo>
                    <a:pt x="239" y="20"/>
                    <a:pt x="235" y="18"/>
                    <a:pt x="228" y="13"/>
                  </a:cubicBezTo>
                  <a:cubicBezTo>
                    <a:pt x="208" y="5"/>
                    <a:pt x="188" y="1"/>
                    <a:pt x="16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94" name="Google Shape;194;p30"/>
            <p:cNvSpPr/>
            <p:nvPr/>
          </p:nvSpPr>
          <p:spPr>
            <a:xfrm>
              <a:off x="6597275" y="4315250"/>
              <a:ext cx="10525" cy="8775"/>
            </a:xfrm>
            <a:custGeom>
              <a:avLst/>
              <a:gdLst/>
              <a:ahLst/>
              <a:cxnLst/>
              <a:rect l="l" t="t" r="r" b="b"/>
              <a:pathLst>
                <a:path w="421" h="351" extrusionOk="0">
                  <a:moveTo>
                    <a:pt x="228" y="1"/>
                  </a:moveTo>
                  <a:cubicBezTo>
                    <a:pt x="194" y="1"/>
                    <a:pt x="160" y="11"/>
                    <a:pt x="128" y="34"/>
                  </a:cubicBezTo>
                  <a:cubicBezTo>
                    <a:pt x="1" y="124"/>
                    <a:pt x="47" y="324"/>
                    <a:pt x="201" y="348"/>
                  </a:cubicBezTo>
                  <a:cubicBezTo>
                    <a:pt x="210" y="349"/>
                    <a:pt x="219" y="350"/>
                    <a:pt x="228" y="350"/>
                  </a:cubicBezTo>
                  <a:cubicBezTo>
                    <a:pt x="310" y="350"/>
                    <a:pt x="391" y="290"/>
                    <a:pt x="400" y="205"/>
                  </a:cubicBezTo>
                  <a:cubicBezTo>
                    <a:pt x="420" y="90"/>
                    <a:pt x="328" y="1"/>
                    <a:pt x="228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95" name="Google Shape;195;p30"/>
            <p:cNvSpPr/>
            <p:nvPr/>
          </p:nvSpPr>
          <p:spPr>
            <a:xfrm>
              <a:off x="6611175" y="4323175"/>
              <a:ext cx="9750" cy="9125"/>
            </a:xfrm>
            <a:custGeom>
              <a:avLst/>
              <a:gdLst/>
              <a:ahLst/>
              <a:cxnLst/>
              <a:rect l="l" t="t" r="r" b="b"/>
              <a:pathLst>
                <a:path w="390" h="365" extrusionOk="0">
                  <a:moveTo>
                    <a:pt x="198" y="0"/>
                  </a:moveTo>
                  <a:cubicBezTo>
                    <a:pt x="113" y="0"/>
                    <a:pt x="26" y="64"/>
                    <a:pt x="16" y="152"/>
                  </a:cubicBezTo>
                  <a:cubicBezTo>
                    <a:pt x="0" y="250"/>
                    <a:pt x="66" y="343"/>
                    <a:pt x="165" y="362"/>
                  </a:cubicBezTo>
                  <a:cubicBezTo>
                    <a:pt x="174" y="364"/>
                    <a:pt x="183" y="365"/>
                    <a:pt x="192" y="365"/>
                  </a:cubicBezTo>
                  <a:cubicBezTo>
                    <a:pt x="278" y="365"/>
                    <a:pt x="364" y="301"/>
                    <a:pt x="376" y="213"/>
                  </a:cubicBezTo>
                  <a:cubicBezTo>
                    <a:pt x="389" y="114"/>
                    <a:pt x="323" y="20"/>
                    <a:pt x="224" y="2"/>
                  </a:cubicBezTo>
                  <a:cubicBezTo>
                    <a:pt x="216" y="1"/>
                    <a:pt x="207" y="0"/>
                    <a:pt x="198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96" name="Google Shape;196;p30"/>
            <p:cNvSpPr/>
            <p:nvPr/>
          </p:nvSpPr>
          <p:spPr>
            <a:xfrm>
              <a:off x="6590800" y="4338275"/>
              <a:ext cx="45075" cy="14200"/>
            </a:xfrm>
            <a:custGeom>
              <a:avLst/>
              <a:gdLst/>
              <a:ahLst/>
              <a:cxnLst/>
              <a:rect l="l" t="t" r="r" b="b"/>
              <a:pathLst>
                <a:path w="1803" h="568" extrusionOk="0">
                  <a:moveTo>
                    <a:pt x="1745" y="1"/>
                  </a:moveTo>
                  <a:cubicBezTo>
                    <a:pt x="1734" y="1"/>
                    <a:pt x="1723" y="5"/>
                    <a:pt x="1714" y="15"/>
                  </a:cubicBezTo>
                  <a:cubicBezTo>
                    <a:pt x="1417" y="301"/>
                    <a:pt x="944" y="451"/>
                    <a:pt x="505" y="451"/>
                  </a:cubicBezTo>
                  <a:cubicBezTo>
                    <a:pt x="343" y="451"/>
                    <a:pt x="185" y="430"/>
                    <a:pt x="42" y="389"/>
                  </a:cubicBezTo>
                  <a:cubicBezTo>
                    <a:pt x="39" y="388"/>
                    <a:pt x="36" y="387"/>
                    <a:pt x="33" y="387"/>
                  </a:cubicBezTo>
                  <a:cubicBezTo>
                    <a:pt x="8" y="387"/>
                    <a:pt x="1" y="430"/>
                    <a:pt x="25" y="444"/>
                  </a:cubicBezTo>
                  <a:cubicBezTo>
                    <a:pt x="182" y="535"/>
                    <a:pt x="346" y="568"/>
                    <a:pt x="514" y="568"/>
                  </a:cubicBezTo>
                  <a:cubicBezTo>
                    <a:pt x="695" y="568"/>
                    <a:pt x="878" y="530"/>
                    <a:pt x="1059" y="485"/>
                  </a:cubicBezTo>
                  <a:cubicBezTo>
                    <a:pt x="1336" y="419"/>
                    <a:pt x="1672" y="354"/>
                    <a:pt x="1788" y="64"/>
                  </a:cubicBezTo>
                  <a:cubicBezTo>
                    <a:pt x="1803" y="30"/>
                    <a:pt x="1775" y="1"/>
                    <a:pt x="1745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97" name="Google Shape;197;p30"/>
            <p:cNvSpPr/>
            <p:nvPr/>
          </p:nvSpPr>
          <p:spPr>
            <a:xfrm>
              <a:off x="6628600" y="4334775"/>
              <a:ext cx="12650" cy="9300"/>
            </a:xfrm>
            <a:custGeom>
              <a:avLst/>
              <a:gdLst/>
              <a:ahLst/>
              <a:cxnLst/>
              <a:rect l="l" t="t" r="r" b="b"/>
              <a:pathLst>
                <a:path w="506" h="372" extrusionOk="0">
                  <a:moveTo>
                    <a:pt x="248" y="1"/>
                  </a:moveTo>
                  <a:cubicBezTo>
                    <a:pt x="43" y="1"/>
                    <a:pt x="1" y="331"/>
                    <a:pt x="221" y="368"/>
                  </a:cubicBezTo>
                  <a:cubicBezTo>
                    <a:pt x="233" y="370"/>
                    <a:pt x="245" y="371"/>
                    <a:pt x="256" y="371"/>
                  </a:cubicBezTo>
                  <a:cubicBezTo>
                    <a:pt x="462" y="371"/>
                    <a:pt x="506" y="41"/>
                    <a:pt x="283" y="4"/>
                  </a:cubicBezTo>
                  <a:cubicBezTo>
                    <a:pt x="271" y="2"/>
                    <a:pt x="259" y="1"/>
                    <a:pt x="248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98" name="Google Shape;198;p30"/>
            <p:cNvSpPr/>
            <p:nvPr/>
          </p:nvSpPr>
          <p:spPr>
            <a:xfrm>
              <a:off x="6362575" y="3991175"/>
              <a:ext cx="336425" cy="290775"/>
            </a:xfrm>
            <a:custGeom>
              <a:avLst/>
              <a:gdLst/>
              <a:ahLst/>
              <a:cxnLst/>
              <a:rect l="l" t="t" r="r" b="b"/>
              <a:pathLst>
                <a:path w="13457" h="11631" extrusionOk="0">
                  <a:moveTo>
                    <a:pt x="6784" y="0"/>
                  </a:moveTo>
                  <a:cubicBezTo>
                    <a:pt x="5458" y="0"/>
                    <a:pt x="4138" y="366"/>
                    <a:pt x="3044" y="1113"/>
                  </a:cubicBezTo>
                  <a:cubicBezTo>
                    <a:pt x="1089" y="2451"/>
                    <a:pt x="0" y="5005"/>
                    <a:pt x="536" y="7313"/>
                  </a:cubicBezTo>
                  <a:cubicBezTo>
                    <a:pt x="1067" y="9600"/>
                    <a:pt x="3252" y="11438"/>
                    <a:pt x="5597" y="11438"/>
                  </a:cubicBezTo>
                  <a:cubicBezTo>
                    <a:pt x="5616" y="11438"/>
                    <a:pt x="5636" y="11438"/>
                    <a:pt x="5655" y="11437"/>
                  </a:cubicBezTo>
                  <a:lnTo>
                    <a:pt x="4195" y="10883"/>
                  </a:lnTo>
                  <a:lnTo>
                    <a:pt x="4195" y="10883"/>
                  </a:lnTo>
                  <a:cubicBezTo>
                    <a:pt x="5361" y="11312"/>
                    <a:pt x="6627" y="11631"/>
                    <a:pt x="7847" y="11631"/>
                  </a:cubicBezTo>
                  <a:cubicBezTo>
                    <a:pt x="8803" y="11631"/>
                    <a:pt x="9731" y="11435"/>
                    <a:pt x="10562" y="10943"/>
                  </a:cubicBezTo>
                  <a:cubicBezTo>
                    <a:pt x="12793" y="9621"/>
                    <a:pt x="13456" y="6525"/>
                    <a:pt x="12665" y="4054"/>
                  </a:cubicBezTo>
                  <a:cubicBezTo>
                    <a:pt x="12358" y="3092"/>
                    <a:pt x="11857" y="2172"/>
                    <a:pt x="11102" y="1502"/>
                  </a:cubicBezTo>
                  <a:cubicBezTo>
                    <a:pt x="10720" y="1164"/>
                    <a:pt x="10278" y="894"/>
                    <a:pt x="9817" y="674"/>
                  </a:cubicBezTo>
                  <a:cubicBezTo>
                    <a:pt x="8875" y="227"/>
                    <a:pt x="7828" y="0"/>
                    <a:pt x="6784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99" name="Google Shape;199;p30"/>
            <p:cNvSpPr/>
            <p:nvPr/>
          </p:nvSpPr>
          <p:spPr>
            <a:xfrm>
              <a:off x="6526450" y="4070700"/>
              <a:ext cx="15350" cy="423675"/>
            </a:xfrm>
            <a:custGeom>
              <a:avLst/>
              <a:gdLst/>
              <a:ahLst/>
              <a:cxnLst/>
              <a:rect l="l" t="t" r="r" b="b"/>
              <a:pathLst>
                <a:path w="614" h="16947" extrusionOk="0">
                  <a:moveTo>
                    <a:pt x="155" y="1"/>
                  </a:moveTo>
                  <a:cubicBezTo>
                    <a:pt x="99" y="1"/>
                    <a:pt x="44" y="39"/>
                    <a:pt x="38" y="115"/>
                  </a:cubicBezTo>
                  <a:cubicBezTo>
                    <a:pt x="1" y="656"/>
                    <a:pt x="18" y="1202"/>
                    <a:pt x="16" y="1743"/>
                  </a:cubicBezTo>
                  <a:cubicBezTo>
                    <a:pt x="12" y="2283"/>
                    <a:pt x="18" y="2828"/>
                    <a:pt x="20" y="3370"/>
                  </a:cubicBezTo>
                  <a:cubicBezTo>
                    <a:pt x="25" y="4455"/>
                    <a:pt x="42" y="5538"/>
                    <a:pt x="53" y="6623"/>
                  </a:cubicBezTo>
                  <a:cubicBezTo>
                    <a:pt x="80" y="8792"/>
                    <a:pt x="104" y="10960"/>
                    <a:pt x="130" y="13130"/>
                  </a:cubicBezTo>
                  <a:lnTo>
                    <a:pt x="152" y="14968"/>
                  </a:lnTo>
                  <a:cubicBezTo>
                    <a:pt x="154" y="15271"/>
                    <a:pt x="159" y="15572"/>
                    <a:pt x="159" y="15875"/>
                  </a:cubicBezTo>
                  <a:cubicBezTo>
                    <a:pt x="159" y="16187"/>
                    <a:pt x="143" y="16499"/>
                    <a:pt x="196" y="16806"/>
                  </a:cubicBezTo>
                  <a:cubicBezTo>
                    <a:pt x="213" y="16899"/>
                    <a:pt x="301" y="16946"/>
                    <a:pt x="388" y="16946"/>
                  </a:cubicBezTo>
                  <a:cubicBezTo>
                    <a:pt x="474" y="16946"/>
                    <a:pt x="560" y="16900"/>
                    <a:pt x="574" y="16806"/>
                  </a:cubicBezTo>
                  <a:cubicBezTo>
                    <a:pt x="613" y="16532"/>
                    <a:pt x="596" y="16259"/>
                    <a:pt x="589" y="15980"/>
                  </a:cubicBezTo>
                  <a:cubicBezTo>
                    <a:pt x="583" y="15715"/>
                    <a:pt x="576" y="15447"/>
                    <a:pt x="572" y="15181"/>
                  </a:cubicBezTo>
                  <a:lnTo>
                    <a:pt x="545" y="13554"/>
                  </a:lnTo>
                  <a:cubicBezTo>
                    <a:pt x="530" y="12469"/>
                    <a:pt x="512" y="11386"/>
                    <a:pt x="495" y="10301"/>
                  </a:cubicBezTo>
                  <a:cubicBezTo>
                    <a:pt x="462" y="8131"/>
                    <a:pt x="442" y="5964"/>
                    <a:pt x="392" y="3794"/>
                  </a:cubicBezTo>
                  <a:lnTo>
                    <a:pt x="348" y="1956"/>
                  </a:lnTo>
                  <a:cubicBezTo>
                    <a:pt x="335" y="1345"/>
                    <a:pt x="335" y="724"/>
                    <a:pt x="275" y="115"/>
                  </a:cubicBezTo>
                  <a:cubicBezTo>
                    <a:pt x="269" y="39"/>
                    <a:pt x="212" y="1"/>
                    <a:pt x="155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00" name="Google Shape;200;p30"/>
            <p:cNvSpPr/>
            <p:nvPr/>
          </p:nvSpPr>
          <p:spPr>
            <a:xfrm>
              <a:off x="6452575" y="4137750"/>
              <a:ext cx="187125" cy="120825"/>
            </a:xfrm>
            <a:custGeom>
              <a:avLst/>
              <a:gdLst/>
              <a:ahLst/>
              <a:cxnLst/>
              <a:rect l="l" t="t" r="r" b="b"/>
              <a:pathLst>
                <a:path w="7485" h="4833" extrusionOk="0">
                  <a:moveTo>
                    <a:pt x="7184" y="0"/>
                  </a:moveTo>
                  <a:cubicBezTo>
                    <a:pt x="7134" y="0"/>
                    <a:pt x="7085" y="19"/>
                    <a:pt x="7045" y="62"/>
                  </a:cubicBezTo>
                  <a:cubicBezTo>
                    <a:pt x="6781" y="345"/>
                    <a:pt x="6546" y="662"/>
                    <a:pt x="6303" y="963"/>
                  </a:cubicBezTo>
                  <a:lnTo>
                    <a:pt x="5602" y="1828"/>
                  </a:lnTo>
                  <a:lnTo>
                    <a:pt x="4164" y="3600"/>
                  </a:lnTo>
                  <a:cubicBezTo>
                    <a:pt x="3959" y="3855"/>
                    <a:pt x="3764" y="4156"/>
                    <a:pt x="3485" y="4336"/>
                  </a:cubicBezTo>
                  <a:cubicBezTo>
                    <a:pt x="3408" y="4385"/>
                    <a:pt x="3314" y="4439"/>
                    <a:pt x="3217" y="4439"/>
                  </a:cubicBezTo>
                  <a:cubicBezTo>
                    <a:pt x="3207" y="4439"/>
                    <a:pt x="3197" y="4438"/>
                    <a:pt x="3186" y="4437"/>
                  </a:cubicBezTo>
                  <a:cubicBezTo>
                    <a:pt x="3044" y="4421"/>
                    <a:pt x="2971" y="4277"/>
                    <a:pt x="2901" y="4171"/>
                  </a:cubicBezTo>
                  <a:cubicBezTo>
                    <a:pt x="2484" y="3532"/>
                    <a:pt x="2064" y="2893"/>
                    <a:pt x="1645" y="2256"/>
                  </a:cubicBezTo>
                  <a:cubicBezTo>
                    <a:pt x="1170" y="1538"/>
                    <a:pt x="711" y="804"/>
                    <a:pt x="180" y="128"/>
                  </a:cubicBezTo>
                  <a:cubicBezTo>
                    <a:pt x="163" y="106"/>
                    <a:pt x="142" y="97"/>
                    <a:pt x="121" y="97"/>
                  </a:cubicBezTo>
                  <a:cubicBezTo>
                    <a:pt x="61" y="97"/>
                    <a:pt x="1" y="173"/>
                    <a:pt x="35" y="240"/>
                  </a:cubicBezTo>
                  <a:cubicBezTo>
                    <a:pt x="410" y="965"/>
                    <a:pt x="858" y="1648"/>
                    <a:pt x="1291" y="2340"/>
                  </a:cubicBezTo>
                  <a:cubicBezTo>
                    <a:pt x="1724" y="3029"/>
                    <a:pt x="2156" y="3723"/>
                    <a:pt x="2596" y="4411"/>
                  </a:cubicBezTo>
                  <a:cubicBezTo>
                    <a:pt x="2750" y="4650"/>
                    <a:pt x="2950" y="4832"/>
                    <a:pt x="3227" y="4832"/>
                  </a:cubicBezTo>
                  <a:cubicBezTo>
                    <a:pt x="3269" y="4832"/>
                    <a:pt x="3314" y="4828"/>
                    <a:pt x="3360" y="4819"/>
                  </a:cubicBezTo>
                  <a:cubicBezTo>
                    <a:pt x="3667" y="4760"/>
                    <a:pt x="3933" y="4525"/>
                    <a:pt x="4131" y="4296"/>
                  </a:cubicBezTo>
                  <a:cubicBezTo>
                    <a:pt x="4649" y="3699"/>
                    <a:pt x="5137" y="3073"/>
                    <a:pt x="5637" y="2460"/>
                  </a:cubicBezTo>
                  <a:lnTo>
                    <a:pt x="6509" y="1393"/>
                  </a:lnTo>
                  <a:cubicBezTo>
                    <a:pt x="6801" y="1039"/>
                    <a:pt x="7113" y="692"/>
                    <a:pt x="7379" y="319"/>
                  </a:cubicBezTo>
                  <a:cubicBezTo>
                    <a:pt x="7485" y="170"/>
                    <a:pt x="7334" y="0"/>
                    <a:pt x="7184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01" name="Google Shape;201;p30"/>
            <p:cNvSpPr/>
            <p:nvPr/>
          </p:nvSpPr>
          <p:spPr>
            <a:xfrm>
              <a:off x="6486275" y="4094825"/>
              <a:ext cx="72825" cy="59100"/>
            </a:xfrm>
            <a:custGeom>
              <a:avLst/>
              <a:gdLst/>
              <a:ahLst/>
              <a:cxnLst/>
              <a:rect l="l" t="t" r="r" b="b"/>
              <a:pathLst>
                <a:path w="2913" h="2364" extrusionOk="0">
                  <a:moveTo>
                    <a:pt x="105" y="1"/>
                  </a:moveTo>
                  <a:cubicBezTo>
                    <a:pt x="49" y="1"/>
                    <a:pt x="0" y="57"/>
                    <a:pt x="33" y="119"/>
                  </a:cubicBezTo>
                  <a:lnTo>
                    <a:pt x="35" y="119"/>
                  </a:lnTo>
                  <a:cubicBezTo>
                    <a:pt x="64" y="172"/>
                    <a:pt x="79" y="229"/>
                    <a:pt x="110" y="281"/>
                  </a:cubicBezTo>
                  <a:cubicBezTo>
                    <a:pt x="136" y="325"/>
                    <a:pt x="169" y="365"/>
                    <a:pt x="198" y="407"/>
                  </a:cubicBezTo>
                  <a:cubicBezTo>
                    <a:pt x="257" y="501"/>
                    <a:pt x="319" y="593"/>
                    <a:pt x="384" y="681"/>
                  </a:cubicBezTo>
                  <a:cubicBezTo>
                    <a:pt x="512" y="855"/>
                    <a:pt x="641" y="1024"/>
                    <a:pt x="769" y="1197"/>
                  </a:cubicBezTo>
                  <a:cubicBezTo>
                    <a:pt x="1030" y="1546"/>
                    <a:pt x="1276" y="1909"/>
                    <a:pt x="1535" y="2260"/>
                  </a:cubicBezTo>
                  <a:cubicBezTo>
                    <a:pt x="1580" y="2319"/>
                    <a:pt x="1656" y="2363"/>
                    <a:pt x="1729" y="2363"/>
                  </a:cubicBezTo>
                  <a:cubicBezTo>
                    <a:pt x="1776" y="2363"/>
                    <a:pt x="1822" y="2345"/>
                    <a:pt x="1858" y="2302"/>
                  </a:cubicBezTo>
                  <a:lnTo>
                    <a:pt x="2418" y="1632"/>
                  </a:lnTo>
                  <a:lnTo>
                    <a:pt x="2688" y="1307"/>
                  </a:lnTo>
                  <a:cubicBezTo>
                    <a:pt x="2789" y="1184"/>
                    <a:pt x="2871" y="1092"/>
                    <a:pt x="2899" y="931"/>
                  </a:cubicBezTo>
                  <a:cubicBezTo>
                    <a:pt x="2912" y="848"/>
                    <a:pt x="2856" y="747"/>
                    <a:pt x="2768" y="747"/>
                  </a:cubicBezTo>
                  <a:cubicBezTo>
                    <a:pt x="2754" y="747"/>
                    <a:pt x="2739" y="750"/>
                    <a:pt x="2723" y="756"/>
                  </a:cubicBezTo>
                  <a:cubicBezTo>
                    <a:pt x="2581" y="808"/>
                    <a:pt x="2506" y="874"/>
                    <a:pt x="2412" y="991"/>
                  </a:cubicBezTo>
                  <a:lnTo>
                    <a:pt x="2124" y="1338"/>
                  </a:lnTo>
                  <a:lnTo>
                    <a:pt x="1719" y="1829"/>
                  </a:lnTo>
                  <a:lnTo>
                    <a:pt x="1719" y="1829"/>
                  </a:lnTo>
                  <a:cubicBezTo>
                    <a:pt x="1503" y="1550"/>
                    <a:pt x="1279" y="1278"/>
                    <a:pt x="1059" y="1004"/>
                  </a:cubicBezTo>
                  <a:cubicBezTo>
                    <a:pt x="920" y="830"/>
                    <a:pt x="780" y="657"/>
                    <a:pt x="635" y="488"/>
                  </a:cubicBezTo>
                  <a:cubicBezTo>
                    <a:pt x="569" y="409"/>
                    <a:pt x="501" y="334"/>
                    <a:pt x="428" y="259"/>
                  </a:cubicBezTo>
                  <a:cubicBezTo>
                    <a:pt x="391" y="224"/>
                    <a:pt x="358" y="185"/>
                    <a:pt x="321" y="150"/>
                  </a:cubicBezTo>
                  <a:cubicBezTo>
                    <a:pt x="270" y="99"/>
                    <a:pt x="213" y="66"/>
                    <a:pt x="160" y="22"/>
                  </a:cubicBezTo>
                  <a:cubicBezTo>
                    <a:pt x="143" y="7"/>
                    <a:pt x="123" y="1"/>
                    <a:pt x="105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02" name="Google Shape;202;p30"/>
            <p:cNvSpPr/>
            <p:nvPr/>
          </p:nvSpPr>
          <p:spPr>
            <a:xfrm>
              <a:off x="6405000" y="4072900"/>
              <a:ext cx="11450" cy="8925"/>
            </a:xfrm>
            <a:custGeom>
              <a:avLst/>
              <a:gdLst/>
              <a:ahLst/>
              <a:cxnLst/>
              <a:rect l="l" t="t" r="r" b="b"/>
              <a:pathLst>
                <a:path w="458" h="357" extrusionOk="0">
                  <a:moveTo>
                    <a:pt x="229" y="1"/>
                  </a:moveTo>
                  <a:cubicBezTo>
                    <a:pt x="1" y="1"/>
                    <a:pt x="1" y="357"/>
                    <a:pt x="229" y="357"/>
                  </a:cubicBezTo>
                  <a:cubicBezTo>
                    <a:pt x="458" y="357"/>
                    <a:pt x="458" y="1"/>
                    <a:pt x="229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03" name="Google Shape;203;p30"/>
            <p:cNvSpPr/>
            <p:nvPr/>
          </p:nvSpPr>
          <p:spPr>
            <a:xfrm>
              <a:off x="6430475" y="4054800"/>
              <a:ext cx="10850" cy="8375"/>
            </a:xfrm>
            <a:custGeom>
              <a:avLst/>
              <a:gdLst/>
              <a:ahLst/>
              <a:cxnLst/>
              <a:rect l="l" t="t" r="r" b="b"/>
              <a:pathLst>
                <a:path w="434" h="335" extrusionOk="0">
                  <a:moveTo>
                    <a:pt x="218" y="0"/>
                  </a:moveTo>
                  <a:cubicBezTo>
                    <a:pt x="1" y="0"/>
                    <a:pt x="1" y="334"/>
                    <a:pt x="218" y="334"/>
                  </a:cubicBezTo>
                  <a:cubicBezTo>
                    <a:pt x="433" y="334"/>
                    <a:pt x="433" y="0"/>
                    <a:pt x="218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04" name="Google Shape;204;p30"/>
            <p:cNvSpPr/>
            <p:nvPr/>
          </p:nvSpPr>
          <p:spPr>
            <a:xfrm>
              <a:off x="6434225" y="4081575"/>
              <a:ext cx="10500" cy="8150"/>
            </a:xfrm>
            <a:custGeom>
              <a:avLst/>
              <a:gdLst/>
              <a:ahLst/>
              <a:cxnLst/>
              <a:rect l="l" t="t" r="r" b="b"/>
              <a:pathLst>
                <a:path w="420" h="326" extrusionOk="0">
                  <a:moveTo>
                    <a:pt x="211" y="1"/>
                  </a:moveTo>
                  <a:cubicBezTo>
                    <a:pt x="0" y="1"/>
                    <a:pt x="0" y="326"/>
                    <a:pt x="211" y="326"/>
                  </a:cubicBezTo>
                  <a:cubicBezTo>
                    <a:pt x="420" y="326"/>
                    <a:pt x="420" y="1"/>
                    <a:pt x="211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297" name="Google Shape;297;p30"/>
          <p:cNvGrpSpPr/>
          <p:nvPr/>
        </p:nvGrpSpPr>
        <p:grpSpPr>
          <a:xfrm>
            <a:off x="7558440" y="4205489"/>
            <a:ext cx="830933" cy="670529"/>
            <a:chOff x="7514750" y="4210883"/>
            <a:chExt cx="953999" cy="769838"/>
          </a:xfrm>
        </p:grpSpPr>
        <p:sp>
          <p:nvSpPr>
            <p:cNvPr id="298" name="Google Shape;298;p30"/>
            <p:cNvSpPr/>
            <p:nvPr/>
          </p:nvSpPr>
          <p:spPr>
            <a:xfrm>
              <a:off x="8024561" y="4469182"/>
              <a:ext cx="243136" cy="460933"/>
            </a:xfrm>
            <a:custGeom>
              <a:avLst/>
              <a:gdLst/>
              <a:ahLst/>
              <a:cxnLst/>
              <a:rect l="l" t="t" r="r" b="b"/>
              <a:pathLst>
                <a:path w="3368" h="6385" extrusionOk="0">
                  <a:moveTo>
                    <a:pt x="2453" y="0"/>
                  </a:moveTo>
                  <a:cubicBezTo>
                    <a:pt x="1997" y="0"/>
                    <a:pt x="1513" y="355"/>
                    <a:pt x="1213" y="747"/>
                  </a:cubicBezTo>
                  <a:cubicBezTo>
                    <a:pt x="554" y="1606"/>
                    <a:pt x="225" y="2680"/>
                    <a:pt x="102" y="3754"/>
                  </a:cubicBezTo>
                  <a:cubicBezTo>
                    <a:pt x="1" y="4626"/>
                    <a:pt x="29" y="5506"/>
                    <a:pt x="82" y="6385"/>
                  </a:cubicBezTo>
                  <a:cubicBezTo>
                    <a:pt x="480" y="6365"/>
                    <a:pt x="879" y="6352"/>
                    <a:pt x="1279" y="6347"/>
                  </a:cubicBezTo>
                  <a:lnTo>
                    <a:pt x="1677" y="6341"/>
                  </a:lnTo>
                  <a:cubicBezTo>
                    <a:pt x="2537" y="4946"/>
                    <a:pt x="3021" y="3326"/>
                    <a:pt x="3273" y="1698"/>
                  </a:cubicBezTo>
                  <a:cubicBezTo>
                    <a:pt x="3361" y="1132"/>
                    <a:pt x="3368" y="435"/>
                    <a:pt x="2884" y="126"/>
                  </a:cubicBezTo>
                  <a:cubicBezTo>
                    <a:pt x="2748" y="39"/>
                    <a:pt x="2602" y="0"/>
                    <a:pt x="245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99" name="Google Shape;299;p30"/>
            <p:cNvSpPr/>
            <p:nvPr/>
          </p:nvSpPr>
          <p:spPr>
            <a:xfrm>
              <a:off x="7780773" y="4269286"/>
              <a:ext cx="284790" cy="657651"/>
            </a:xfrm>
            <a:custGeom>
              <a:avLst/>
              <a:gdLst/>
              <a:ahLst/>
              <a:cxnLst/>
              <a:rect l="l" t="t" r="r" b="b"/>
              <a:pathLst>
                <a:path w="3945" h="9110" extrusionOk="0">
                  <a:moveTo>
                    <a:pt x="787" y="0"/>
                  </a:moveTo>
                  <a:cubicBezTo>
                    <a:pt x="685" y="0"/>
                    <a:pt x="588" y="26"/>
                    <a:pt x="521" y="101"/>
                  </a:cubicBezTo>
                  <a:cubicBezTo>
                    <a:pt x="466" y="158"/>
                    <a:pt x="444" y="237"/>
                    <a:pt x="424" y="316"/>
                  </a:cubicBezTo>
                  <a:cubicBezTo>
                    <a:pt x="0" y="1964"/>
                    <a:pt x="727" y="3663"/>
                    <a:pt x="1439" y="5207"/>
                  </a:cubicBezTo>
                  <a:lnTo>
                    <a:pt x="3207" y="9053"/>
                  </a:lnTo>
                  <a:lnTo>
                    <a:pt x="3945" y="9110"/>
                  </a:lnTo>
                  <a:cubicBezTo>
                    <a:pt x="3938" y="7406"/>
                    <a:pt x="3804" y="5706"/>
                    <a:pt x="3538" y="4021"/>
                  </a:cubicBezTo>
                  <a:cubicBezTo>
                    <a:pt x="3409" y="3193"/>
                    <a:pt x="3242" y="2357"/>
                    <a:pt x="2851" y="1617"/>
                  </a:cubicBezTo>
                  <a:cubicBezTo>
                    <a:pt x="2460" y="874"/>
                    <a:pt x="1810" y="233"/>
                    <a:pt x="997" y="29"/>
                  </a:cubicBezTo>
                  <a:cubicBezTo>
                    <a:pt x="930" y="13"/>
                    <a:pt x="857" y="0"/>
                    <a:pt x="787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00" name="Google Shape;300;p30"/>
            <p:cNvSpPr/>
            <p:nvPr/>
          </p:nvSpPr>
          <p:spPr>
            <a:xfrm>
              <a:off x="8003842" y="4210883"/>
              <a:ext cx="185889" cy="717641"/>
            </a:xfrm>
            <a:custGeom>
              <a:avLst/>
              <a:gdLst/>
              <a:ahLst/>
              <a:cxnLst/>
              <a:rect l="l" t="t" r="r" b="b"/>
              <a:pathLst>
                <a:path w="2575" h="9941" extrusionOk="0">
                  <a:moveTo>
                    <a:pt x="980" y="0"/>
                  </a:moveTo>
                  <a:cubicBezTo>
                    <a:pt x="972" y="0"/>
                    <a:pt x="964" y="0"/>
                    <a:pt x="956" y="1"/>
                  </a:cubicBezTo>
                  <a:cubicBezTo>
                    <a:pt x="764" y="14"/>
                    <a:pt x="635" y="196"/>
                    <a:pt x="554" y="368"/>
                  </a:cubicBezTo>
                  <a:cubicBezTo>
                    <a:pt x="229" y="1044"/>
                    <a:pt x="198" y="1819"/>
                    <a:pt x="176" y="2571"/>
                  </a:cubicBezTo>
                  <a:cubicBezTo>
                    <a:pt x="125" y="4268"/>
                    <a:pt x="73" y="5966"/>
                    <a:pt x="20" y="7666"/>
                  </a:cubicBezTo>
                  <a:cubicBezTo>
                    <a:pt x="7" y="8129"/>
                    <a:pt x="0" y="8621"/>
                    <a:pt x="235" y="9023"/>
                  </a:cubicBezTo>
                  <a:lnTo>
                    <a:pt x="892" y="9941"/>
                  </a:lnTo>
                  <a:cubicBezTo>
                    <a:pt x="1039" y="9936"/>
                    <a:pt x="1188" y="9932"/>
                    <a:pt x="1338" y="9930"/>
                  </a:cubicBezTo>
                  <a:cubicBezTo>
                    <a:pt x="2295" y="7470"/>
                    <a:pt x="2574" y="4797"/>
                    <a:pt x="2141" y="2193"/>
                  </a:cubicBezTo>
                  <a:cubicBezTo>
                    <a:pt x="2023" y="1492"/>
                    <a:pt x="1841" y="772"/>
                    <a:pt x="1375" y="236"/>
                  </a:cubicBezTo>
                  <a:cubicBezTo>
                    <a:pt x="1271" y="115"/>
                    <a:pt x="1135" y="0"/>
                    <a:pt x="980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01" name="Google Shape;301;p30"/>
            <p:cNvSpPr/>
            <p:nvPr/>
          </p:nvSpPr>
          <p:spPr>
            <a:xfrm>
              <a:off x="7731322" y="4624175"/>
              <a:ext cx="309839" cy="312799"/>
            </a:xfrm>
            <a:custGeom>
              <a:avLst/>
              <a:gdLst/>
              <a:ahLst/>
              <a:cxnLst/>
              <a:rect l="l" t="t" r="r" b="b"/>
              <a:pathLst>
                <a:path w="4292" h="4333" extrusionOk="0">
                  <a:moveTo>
                    <a:pt x="415" y="0"/>
                  </a:moveTo>
                  <a:cubicBezTo>
                    <a:pt x="382" y="0"/>
                    <a:pt x="350" y="5"/>
                    <a:pt x="318" y="17"/>
                  </a:cubicBezTo>
                  <a:cubicBezTo>
                    <a:pt x="171" y="72"/>
                    <a:pt x="112" y="245"/>
                    <a:pt x="90" y="401"/>
                  </a:cubicBezTo>
                  <a:cubicBezTo>
                    <a:pt x="0" y="1073"/>
                    <a:pt x="268" y="1756"/>
                    <a:pt x="679" y="2299"/>
                  </a:cubicBezTo>
                  <a:cubicBezTo>
                    <a:pt x="1089" y="2841"/>
                    <a:pt x="1630" y="3265"/>
                    <a:pt x="2165" y="3684"/>
                  </a:cubicBezTo>
                  <a:lnTo>
                    <a:pt x="2996" y="4332"/>
                  </a:lnTo>
                  <a:cubicBezTo>
                    <a:pt x="3211" y="4306"/>
                    <a:pt x="3426" y="4286"/>
                    <a:pt x="3641" y="4269"/>
                  </a:cubicBezTo>
                  <a:cubicBezTo>
                    <a:pt x="3841" y="4253"/>
                    <a:pt x="4039" y="4242"/>
                    <a:pt x="4239" y="4233"/>
                  </a:cubicBezTo>
                  <a:lnTo>
                    <a:pt x="4291" y="4174"/>
                  </a:lnTo>
                  <a:cubicBezTo>
                    <a:pt x="3859" y="2307"/>
                    <a:pt x="2436" y="702"/>
                    <a:pt x="632" y="50"/>
                  </a:cubicBezTo>
                  <a:cubicBezTo>
                    <a:pt x="563" y="24"/>
                    <a:pt x="488" y="0"/>
                    <a:pt x="4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02" name="Google Shape;302;p30"/>
            <p:cNvSpPr/>
            <p:nvPr/>
          </p:nvSpPr>
          <p:spPr>
            <a:xfrm>
              <a:off x="7514750" y="4638613"/>
              <a:ext cx="106264" cy="330053"/>
            </a:xfrm>
            <a:custGeom>
              <a:avLst/>
              <a:gdLst/>
              <a:ahLst/>
              <a:cxnLst/>
              <a:rect l="l" t="t" r="r" b="b"/>
              <a:pathLst>
                <a:path w="1472" h="4572" extrusionOk="0">
                  <a:moveTo>
                    <a:pt x="262" y="0"/>
                  </a:moveTo>
                  <a:cubicBezTo>
                    <a:pt x="250" y="0"/>
                    <a:pt x="237" y="4"/>
                    <a:pt x="226" y="12"/>
                  </a:cubicBezTo>
                  <a:cubicBezTo>
                    <a:pt x="206" y="32"/>
                    <a:pt x="193" y="61"/>
                    <a:pt x="193" y="91"/>
                  </a:cubicBezTo>
                  <a:cubicBezTo>
                    <a:pt x="0" y="1587"/>
                    <a:pt x="428" y="3155"/>
                    <a:pt x="1357" y="4343"/>
                  </a:cubicBezTo>
                  <a:lnTo>
                    <a:pt x="1346" y="4571"/>
                  </a:lnTo>
                  <a:cubicBezTo>
                    <a:pt x="1410" y="3776"/>
                    <a:pt x="1471" y="2973"/>
                    <a:pt x="1359" y="2182"/>
                  </a:cubicBezTo>
                  <a:cubicBezTo>
                    <a:pt x="1245" y="1391"/>
                    <a:pt x="938" y="603"/>
                    <a:pt x="360" y="52"/>
                  </a:cubicBezTo>
                  <a:cubicBezTo>
                    <a:pt x="333" y="26"/>
                    <a:pt x="296" y="0"/>
                    <a:pt x="262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03" name="Google Shape;303;p30"/>
            <p:cNvSpPr/>
            <p:nvPr/>
          </p:nvSpPr>
          <p:spPr>
            <a:xfrm>
              <a:off x="8176666" y="4630600"/>
              <a:ext cx="145607" cy="350122"/>
            </a:xfrm>
            <a:custGeom>
              <a:avLst/>
              <a:gdLst/>
              <a:ahLst/>
              <a:cxnLst/>
              <a:rect l="l" t="t" r="r" b="b"/>
              <a:pathLst>
                <a:path w="2017" h="4850" extrusionOk="0">
                  <a:moveTo>
                    <a:pt x="1887" y="0"/>
                  </a:moveTo>
                  <a:cubicBezTo>
                    <a:pt x="1384" y="470"/>
                    <a:pt x="870" y="951"/>
                    <a:pt x="540" y="1555"/>
                  </a:cubicBezTo>
                  <a:cubicBezTo>
                    <a:pt x="0" y="2541"/>
                    <a:pt x="7" y="3727"/>
                    <a:pt x="77" y="4849"/>
                  </a:cubicBezTo>
                  <a:lnTo>
                    <a:pt x="514" y="4777"/>
                  </a:lnTo>
                  <a:cubicBezTo>
                    <a:pt x="1212" y="3569"/>
                    <a:pt x="1693" y="2245"/>
                    <a:pt x="1930" y="868"/>
                  </a:cubicBezTo>
                  <a:cubicBezTo>
                    <a:pt x="1981" y="578"/>
                    <a:pt x="2016" y="264"/>
                    <a:pt x="1887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04" name="Google Shape;304;p30"/>
            <p:cNvSpPr/>
            <p:nvPr/>
          </p:nvSpPr>
          <p:spPr>
            <a:xfrm>
              <a:off x="8367683" y="4462179"/>
              <a:ext cx="101066" cy="466203"/>
            </a:xfrm>
            <a:custGeom>
              <a:avLst/>
              <a:gdLst/>
              <a:ahLst/>
              <a:cxnLst/>
              <a:rect l="l" t="t" r="r" b="b"/>
              <a:pathLst>
                <a:path w="1400" h="6458" extrusionOk="0">
                  <a:moveTo>
                    <a:pt x="180" y="1"/>
                  </a:moveTo>
                  <a:cubicBezTo>
                    <a:pt x="177" y="1"/>
                    <a:pt x="175" y="1"/>
                    <a:pt x="172" y="1"/>
                  </a:cubicBezTo>
                  <a:cubicBezTo>
                    <a:pt x="38" y="10"/>
                    <a:pt x="0" y="188"/>
                    <a:pt x="0" y="324"/>
                  </a:cubicBezTo>
                  <a:cubicBezTo>
                    <a:pt x="18" y="2386"/>
                    <a:pt x="246" y="4442"/>
                    <a:pt x="679" y="6458"/>
                  </a:cubicBezTo>
                  <a:cubicBezTo>
                    <a:pt x="752" y="6453"/>
                    <a:pt x="824" y="6451"/>
                    <a:pt x="896" y="6449"/>
                  </a:cubicBezTo>
                  <a:cubicBezTo>
                    <a:pt x="1254" y="5537"/>
                    <a:pt x="1399" y="4558"/>
                    <a:pt x="1318" y="3583"/>
                  </a:cubicBezTo>
                  <a:cubicBezTo>
                    <a:pt x="1221" y="2423"/>
                    <a:pt x="806" y="1316"/>
                    <a:pt x="396" y="227"/>
                  </a:cubicBezTo>
                  <a:cubicBezTo>
                    <a:pt x="357" y="122"/>
                    <a:pt x="289" y="1"/>
                    <a:pt x="180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305" name="Google Shape;305;p30"/>
          <p:cNvGrpSpPr/>
          <p:nvPr/>
        </p:nvGrpSpPr>
        <p:grpSpPr>
          <a:xfrm>
            <a:off x="1768741" y="1619027"/>
            <a:ext cx="518333" cy="517543"/>
            <a:chOff x="5550100" y="4738125"/>
            <a:chExt cx="196950" cy="196650"/>
          </a:xfrm>
        </p:grpSpPr>
        <p:sp>
          <p:nvSpPr>
            <p:cNvPr id="306" name="Google Shape;306;p30"/>
            <p:cNvSpPr/>
            <p:nvPr/>
          </p:nvSpPr>
          <p:spPr>
            <a:xfrm>
              <a:off x="5599125" y="4738125"/>
              <a:ext cx="22250" cy="185825"/>
            </a:xfrm>
            <a:custGeom>
              <a:avLst/>
              <a:gdLst/>
              <a:ahLst/>
              <a:cxnLst/>
              <a:rect l="l" t="t" r="r" b="b"/>
              <a:pathLst>
                <a:path w="890" h="7433" extrusionOk="0">
                  <a:moveTo>
                    <a:pt x="161" y="1"/>
                  </a:moveTo>
                  <a:lnTo>
                    <a:pt x="161" y="1"/>
                  </a:lnTo>
                  <a:cubicBezTo>
                    <a:pt x="0" y="2480"/>
                    <a:pt x="90" y="4971"/>
                    <a:pt x="431" y="7432"/>
                  </a:cubicBezTo>
                  <a:lnTo>
                    <a:pt x="694" y="7364"/>
                  </a:lnTo>
                  <a:cubicBezTo>
                    <a:pt x="890" y="4898"/>
                    <a:pt x="710" y="2414"/>
                    <a:pt x="161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07" name="Google Shape;307;p30"/>
            <p:cNvSpPr/>
            <p:nvPr/>
          </p:nvSpPr>
          <p:spPr>
            <a:xfrm>
              <a:off x="5631300" y="4739725"/>
              <a:ext cx="50100" cy="186200"/>
            </a:xfrm>
            <a:custGeom>
              <a:avLst/>
              <a:gdLst/>
              <a:ahLst/>
              <a:cxnLst/>
              <a:rect l="l" t="t" r="r" b="b"/>
              <a:pathLst>
                <a:path w="2004" h="7448" extrusionOk="0">
                  <a:moveTo>
                    <a:pt x="2003" y="0"/>
                  </a:moveTo>
                  <a:lnTo>
                    <a:pt x="2003" y="0"/>
                  </a:lnTo>
                  <a:cubicBezTo>
                    <a:pt x="1153" y="745"/>
                    <a:pt x="765" y="1880"/>
                    <a:pt x="508" y="2983"/>
                  </a:cubicBezTo>
                  <a:cubicBezTo>
                    <a:pt x="167" y="4445"/>
                    <a:pt x="0" y="5943"/>
                    <a:pt x="7" y="7447"/>
                  </a:cubicBezTo>
                  <a:lnTo>
                    <a:pt x="123" y="7366"/>
                  </a:lnTo>
                  <a:cubicBezTo>
                    <a:pt x="710" y="4900"/>
                    <a:pt x="1336" y="2445"/>
                    <a:pt x="200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08" name="Google Shape;308;p30"/>
            <p:cNvSpPr/>
            <p:nvPr/>
          </p:nvSpPr>
          <p:spPr>
            <a:xfrm>
              <a:off x="5666650" y="4823825"/>
              <a:ext cx="24950" cy="110950"/>
            </a:xfrm>
            <a:custGeom>
              <a:avLst/>
              <a:gdLst/>
              <a:ahLst/>
              <a:cxnLst/>
              <a:rect l="l" t="t" r="r" b="b"/>
              <a:pathLst>
                <a:path w="998" h="4438" extrusionOk="0">
                  <a:moveTo>
                    <a:pt x="310" y="1"/>
                  </a:moveTo>
                  <a:cubicBezTo>
                    <a:pt x="1" y="458"/>
                    <a:pt x="18" y="1053"/>
                    <a:pt x="47" y="1604"/>
                  </a:cubicBezTo>
                  <a:cubicBezTo>
                    <a:pt x="93" y="2491"/>
                    <a:pt x="141" y="3394"/>
                    <a:pt x="436" y="4233"/>
                  </a:cubicBezTo>
                  <a:lnTo>
                    <a:pt x="998" y="4437"/>
                  </a:lnTo>
                  <a:cubicBezTo>
                    <a:pt x="917" y="2939"/>
                    <a:pt x="686" y="1452"/>
                    <a:pt x="310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09" name="Google Shape;309;p30"/>
            <p:cNvSpPr/>
            <p:nvPr/>
          </p:nvSpPr>
          <p:spPr>
            <a:xfrm>
              <a:off x="5699275" y="4765300"/>
              <a:ext cx="47775" cy="157100"/>
            </a:xfrm>
            <a:custGeom>
              <a:avLst/>
              <a:gdLst/>
              <a:ahLst/>
              <a:cxnLst/>
              <a:rect l="l" t="t" r="r" b="b"/>
              <a:pathLst>
                <a:path w="1911" h="6284" extrusionOk="0">
                  <a:moveTo>
                    <a:pt x="1852" y="1"/>
                  </a:moveTo>
                  <a:lnTo>
                    <a:pt x="1852" y="1"/>
                  </a:lnTo>
                  <a:cubicBezTo>
                    <a:pt x="707" y="1545"/>
                    <a:pt x="64" y="3405"/>
                    <a:pt x="9" y="5326"/>
                  </a:cubicBezTo>
                  <a:cubicBezTo>
                    <a:pt x="0" y="5651"/>
                    <a:pt x="11" y="5985"/>
                    <a:pt x="141" y="6284"/>
                  </a:cubicBezTo>
                  <a:lnTo>
                    <a:pt x="558" y="6282"/>
                  </a:lnTo>
                  <a:cubicBezTo>
                    <a:pt x="738" y="5485"/>
                    <a:pt x="1184" y="4775"/>
                    <a:pt x="1459" y="4007"/>
                  </a:cubicBezTo>
                  <a:cubicBezTo>
                    <a:pt x="1911" y="2735"/>
                    <a:pt x="1885" y="1349"/>
                    <a:pt x="1852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10" name="Google Shape;310;p30"/>
            <p:cNvSpPr/>
            <p:nvPr/>
          </p:nvSpPr>
          <p:spPr>
            <a:xfrm>
              <a:off x="5550100" y="4798800"/>
              <a:ext cx="40800" cy="129000"/>
            </a:xfrm>
            <a:custGeom>
              <a:avLst/>
              <a:gdLst/>
              <a:ahLst/>
              <a:cxnLst/>
              <a:rect l="l" t="t" r="r" b="b"/>
              <a:pathLst>
                <a:path w="1632" h="5160" extrusionOk="0">
                  <a:moveTo>
                    <a:pt x="420" y="0"/>
                  </a:moveTo>
                  <a:lnTo>
                    <a:pt x="420" y="0"/>
                  </a:lnTo>
                  <a:cubicBezTo>
                    <a:pt x="0" y="1687"/>
                    <a:pt x="281" y="3538"/>
                    <a:pt x="1184" y="5025"/>
                  </a:cubicBezTo>
                  <a:lnTo>
                    <a:pt x="1632" y="5159"/>
                  </a:lnTo>
                  <a:cubicBezTo>
                    <a:pt x="1404" y="4885"/>
                    <a:pt x="1426" y="4492"/>
                    <a:pt x="1408" y="4136"/>
                  </a:cubicBezTo>
                  <a:cubicBezTo>
                    <a:pt x="1384" y="3655"/>
                    <a:pt x="1259" y="3185"/>
                    <a:pt x="1136" y="2717"/>
                  </a:cubicBezTo>
                  <a:cubicBezTo>
                    <a:pt x="896" y="1812"/>
                    <a:pt x="659" y="905"/>
                    <a:pt x="420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311" name="Google Shape;311;p30"/>
          <p:cNvGrpSpPr/>
          <p:nvPr/>
        </p:nvGrpSpPr>
        <p:grpSpPr>
          <a:xfrm>
            <a:off x="16733" y="162524"/>
            <a:ext cx="681823" cy="550203"/>
            <a:chOff x="7514750" y="4210883"/>
            <a:chExt cx="953999" cy="769838"/>
          </a:xfrm>
        </p:grpSpPr>
        <p:sp>
          <p:nvSpPr>
            <p:cNvPr id="312" name="Google Shape;312;p30"/>
            <p:cNvSpPr/>
            <p:nvPr/>
          </p:nvSpPr>
          <p:spPr>
            <a:xfrm>
              <a:off x="8024561" y="4469182"/>
              <a:ext cx="243136" cy="460933"/>
            </a:xfrm>
            <a:custGeom>
              <a:avLst/>
              <a:gdLst/>
              <a:ahLst/>
              <a:cxnLst/>
              <a:rect l="l" t="t" r="r" b="b"/>
              <a:pathLst>
                <a:path w="3368" h="6385" extrusionOk="0">
                  <a:moveTo>
                    <a:pt x="2453" y="0"/>
                  </a:moveTo>
                  <a:cubicBezTo>
                    <a:pt x="1997" y="0"/>
                    <a:pt x="1513" y="355"/>
                    <a:pt x="1213" y="747"/>
                  </a:cubicBezTo>
                  <a:cubicBezTo>
                    <a:pt x="554" y="1606"/>
                    <a:pt x="225" y="2680"/>
                    <a:pt x="102" y="3754"/>
                  </a:cubicBezTo>
                  <a:cubicBezTo>
                    <a:pt x="1" y="4626"/>
                    <a:pt x="29" y="5506"/>
                    <a:pt x="82" y="6385"/>
                  </a:cubicBezTo>
                  <a:cubicBezTo>
                    <a:pt x="480" y="6365"/>
                    <a:pt x="879" y="6352"/>
                    <a:pt x="1279" y="6347"/>
                  </a:cubicBezTo>
                  <a:lnTo>
                    <a:pt x="1677" y="6341"/>
                  </a:lnTo>
                  <a:cubicBezTo>
                    <a:pt x="2537" y="4946"/>
                    <a:pt x="3021" y="3326"/>
                    <a:pt x="3273" y="1698"/>
                  </a:cubicBezTo>
                  <a:cubicBezTo>
                    <a:pt x="3361" y="1132"/>
                    <a:pt x="3368" y="435"/>
                    <a:pt x="2884" y="126"/>
                  </a:cubicBezTo>
                  <a:cubicBezTo>
                    <a:pt x="2748" y="39"/>
                    <a:pt x="2602" y="0"/>
                    <a:pt x="245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13" name="Google Shape;313;p30"/>
            <p:cNvSpPr/>
            <p:nvPr/>
          </p:nvSpPr>
          <p:spPr>
            <a:xfrm>
              <a:off x="7780773" y="4269286"/>
              <a:ext cx="284790" cy="657651"/>
            </a:xfrm>
            <a:custGeom>
              <a:avLst/>
              <a:gdLst/>
              <a:ahLst/>
              <a:cxnLst/>
              <a:rect l="l" t="t" r="r" b="b"/>
              <a:pathLst>
                <a:path w="3945" h="9110" extrusionOk="0">
                  <a:moveTo>
                    <a:pt x="787" y="0"/>
                  </a:moveTo>
                  <a:cubicBezTo>
                    <a:pt x="685" y="0"/>
                    <a:pt x="588" y="26"/>
                    <a:pt x="521" y="101"/>
                  </a:cubicBezTo>
                  <a:cubicBezTo>
                    <a:pt x="466" y="158"/>
                    <a:pt x="444" y="237"/>
                    <a:pt x="424" y="316"/>
                  </a:cubicBezTo>
                  <a:cubicBezTo>
                    <a:pt x="0" y="1964"/>
                    <a:pt x="727" y="3663"/>
                    <a:pt x="1439" y="5207"/>
                  </a:cubicBezTo>
                  <a:lnTo>
                    <a:pt x="3207" y="9053"/>
                  </a:lnTo>
                  <a:lnTo>
                    <a:pt x="3945" y="9110"/>
                  </a:lnTo>
                  <a:cubicBezTo>
                    <a:pt x="3938" y="7406"/>
                    <a:pt x="3804" y="5706"/>
                    <a:pt x="3538" y="4021"/>
                  </a:cubicBezTo>
                  <a:cubicBezTo>
                    <a:pt x="3409" y="3193"/>
                    <a:pt x="3242" y="2357"/>
                    <a:pt x="2851" y="1617"/>
                  </a:cubicBezTo>
                  <a:cubicBezTo>
                    <a:pt x="2460" y="874"/>
                    <a:pt x="1810" y="233"/>
                    <a:pt x="997" y="29"/>
                  </a:cubicBezTo>
                  <a:cubicBezTo>
                    <a:pt x="930" y="13"/>
                    <a:pt x="857" y="0"/>
                    <a:pt x="787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14" name="Google Shape;314;p30"/>
            <p:cNvSpPr/>
            <p:nvPr/>
          </p:nvSpPr>
          <p:spPr>
            <a:xfrm>
              <a:off x="8003842" y="4210883"/>
              <a:ext cx="185889" cy="717641"/>
            </a:xfrm>
            <a:custGeom>
              <a:avLst/>
              <a:gdLst/>
              <a:ahLst/>
              <a:cxnLst/>
              <a:rect l="l" t="t" r="r" b="b"/>
              <a:pathLst>
                <a:path w="2575" h="9941" extrusionOk="0">
                  <a:moveTo>
                    <a:pt x="980" y="0"/>
                  </a:moveTo>
                  <a:cubicBezTo>
                    <a:pt x="972" y="0"/>
                    <a:pt x="964" y="0"/>
                    <a:pt x="956" y="1"/>
                  </a:cubicBezTo>
                  <a:cubicBezTo>
                    <a:pt x="764" y="14"/>
                    <a:pt x="635" y="196"/>
                    <a:pt x="554" y="368"/>
                  </a:cubicBezTo>
                  <a:cubicBezTo>
                    <a:pt x="229" y="1044"/>
                    <a:pt x="198" y="1819"/>
                    <a:pt x="176" y="2571"/>
                  </a:cubicBezTo>
                  <a:cubicBezTo>
                    <a:pt x="125" y="4268"/>
                    <a:pt x="73" y="5966"/>
                    <a:pt x="20" y="7666"/>
                  </a:cubicBezTo>
                  <a:cubicBezTo>
                    <a:pt x="7" y="8129"/>
                    <a:pt x="0" y="8621"/>
                    <a:pt x="235" y="9023"/>
                  </a:cubicBezTo>
                  <a:lnTo>
                    <a:pt x="892" y="9941"/>
                  </a:lnTo>
                  <a:cubicBezTo>
                    <a:pt x="1039" y="9936"/>
                    <a:pt x="1188" y="9932"/>
                    <a:pt x="1338" y="9930"/>
                  </a:cubicBezTo>
                  <a:cubicBezTo>
                    <a:pt x="2295" y="7470"/>
                    <a:pt x="2574" y="4797"/>
                    <a:pt x="2141" y="2193"/>
                  </a:cubicBezTo>
                  <a:cubicBezTo>
                    <a:pt x="2023" y="1492"/>
                    <a:pt x="1841" y="772"/>
                    <a:pt x="1375" y="236"/>
                  </a:cubicBezTo>
                  <a:cubicBezTo>
                    <a:pt x="1271" y="115"/>
                    <a:pt x="1135" y="0"/>
                    <a:pt x="980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15" name="Google Shape;315;p30"/>
            <p:cNvSpPr/>
            <p:nvPr/>
          </p:nvSpPr>
          <p:spPr>
            <a:xfrm>
              <a:off x="7731322" y="4624175"/>
              <a:ext cx="309839" cy="312799"/>
            </a:xfrm>
            <a:custGeom>
              <a:avLst/>
              <a:gdLst/>
              <a:ahLst/>
              <a:cxnLst/>
              <a:rect l="l" t="t" r="r" b="b"/>
              <a:pathLst>
                <a:path w="4292" h="4333" extrusionOk="0">
                  <a:moveTo>
                    <a:pt x="415" y="0"/>
                  </a:moveTo>
                  <a:cubicBezTo>
                    <a:pt x="382" y="0"/>
                    <a:pt x="350" y="5"/>
                    <a:pt x="318" y="17"/>
                  </a:cubicBezTo>
                  <a:cubicBezTo>
                    <a:pt x="171" y="72"/>
                    <a:pt x="112" y="245"/>
                    <a:pt x="90" y="401"/>
                  </a:cubicBezTo>
                  <a:cubicBezTo>
                    <a:pt x="0" y="1073"/>
                    <a:pt x="268" y="1756"/>
                    <a:pt x="679" y="2299"/>
                  </a:cubicBezTo>
                  <a:cubicBezTo>
                    <a:pt x="1089" y="2841"/>
                    <a:pt x="1630" y="3265"/>
                    <a:pt x="2165" y="3684"/>
                  </a:cubicBezTo>
                  <a:lnTo>
                    <a:pt x="2996" y="4332"/>
                  </a:lnTo>
                  <a:cubicBezTo>
                    <a:pt x="3211" y="4306"/>
                    <a:pt x="3426" y="4286"/>
                    <a:pt x="3641" y="4269"/>
                  </a:cubicBezTo>
                  <a:cubicBezTo>
                    <a:pt x="3841" y="4253"/>
                    <a:pt x="4039" y="4242"/>
                    <a:pt x="4239" y="4233"/>
                  </a:cubicBezTo>
                  <a:lnTo>
                    <a:pt x="4291" y="4174"/>
                  </a:lnTo>
                  <a:cubicBezTo>
                    <a:pt x="3859" y="2307"/>
                    <a:pt x="2436" y="702"/>
                    <a:pt x="632" y="50"/>
                  </a:cubicBezTo>
                  <a:cubicBezTo>
                    <a:pt x="563" y="24"/>
                    <a:pt x="488" y="0"/>
                    <a:pt x="4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16" name="Google Shape;316;p30"/>
            <p:cNvSpPr/>
            <p:nvPr/>
          </p:nvSpPr>
          <p:spPr>
            <a:xfrm>
              <a:off x="7514750" y="4638613"/>
              <a:ext cx="106264" cy="330053"/>
            </a:xfrm>
            <a:custGeom>
              <a:avLst/>
              <a:gdLst/>
              <a:ahLst/>
              <a:cxnLst/>
              <a:rect l="l" t="t" r="r" b="b"/>
              <a:pathLst>
                <a:path w="1472" h="4572" extrusionOk="0">
                  <a:moveTo>
                    <a:pt x="262" y="0"/>
                  </a:moveTo>
                  <a:cubicBezTo>
                    <a:pt x="250" y="0"/>
                    <a:pt x="237" y="4"/>
                    <a:pt x="226" y="12"/>
                  </a:cubicBezTo>
                  <a:cubicBezTo>
                    <a:pt x="206" y="32"/>
                    <a:pt x="193" y="61"/>
                    <a:pt x="193" y="91"/>
                  </a:cubicBezTo>
                  <a:cubicBezTo>
                    <a:pt x="0" y="1587"/>
                    <a:pt x="428" y="3155"/>
                    <a:pt x="1357" y="4343"/>
                  </a:cubicBezTo>
                  <a:lnTo>
                    <a:pt x="1346" y="4571"/>
                  </a:lnTo>
                  <a:cubicBezTo>
                    <a:pt x="1410" y="3776"/>
                    <a:pt x="1471" y="2973"/>
                    <a:pt x="1359" y="2182"/>
                  </a:cubicBezTo>
                  <a:cubicBezTo>
                    <a:pt x="1245" y="1391"/>
                    <a:pt x="938" y="603"/>
                    <a:pt x="360" y="52"/>
                  </a:cubicBezTo>
                  <a:cubicBezTo>
                    <a:pt x="333" y="26"/>
                    <a:pt x="296" y="0"/>
                    <a:pt x="262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17" name="Google Shape;317;p30"/>
            <p:cNvSpPr/>
            <p:nvPr/>
          </p:nvSpPr>
          <p:spPr>
            <a:xfrm>
              <a:off x="8176666" y="4630600"/>
              <a:ext cx="145607" cy="350122"/>
            </a:xfrm>
            <a:custGeom>
              <a:avLst/>
              <a:gdLst/>
              <a:ahLst/>
              <a:cxnLst/>
              <a:rect l="l" t="t" r="r" b="b"/>
              <a:pathLst>
                <a:path w="2017" h="4850" extrusionOk="0">
                  <a:moveTo>
                    <a:pt x="1887" y="0"/>
                  </a:moveTo>
                  <a:cubicBezTo>
                    <a:pt x="1384" y="470"/>
                    <a:pt x="870" y="951"/>
                    <a:pt x="540" y="1555"/>
                  </a:cubicBezTo>
                  <a:cubicBezTo>
                    <a:pt x="0" y="2541"/>
                    <a:pt x="7" y="3727"/>
                    <a:pt x="77" y="4849"/>
                  </a:cubicBezTo>
                  <a:lnTo>
                    <a:pt x="514" y="4777"/>
                  </a:lnTo>
                  <a:cubicBezTo>
                    <a:pt x="1212" y="3569"/>
                    <a:pt x="1693" y="2245"/>
                    <a:pt x="1930" y="868"/>
                  </a:cubicBezTo>
                  <a:cubicBezTo>
                    <a:pt x="1981" y="578"/>
                    <a:pt x="2016" y="264"/>
                    <a:pt x="1887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18" name="Google Shape;318;p30"/>
            <p:cNvSpPr/>
            <p:nvPr/>
          </p:nvSpPr>
          <p:spPr>
            <a:xfrm>
              <a:off x="8367683" y="4462179"/>
              <a:ext cx="101066" cy="466203"/>
            </a:xfrm>
            <a:custGeom>
              <a:avLst/>
              <a:gdLst/>
              <a:ahLst/>
              <a:cxnLst/>
              <a:rect l="l" t="t" r="r" b="b"/>
              <a:pathLst>
                <a:path w="1400" h="6458" extrusionOk="0">
                  <a:moveTo>
                    <a:pt x="180" y="1"/>
                  </a:moveTo>
                  <a:cubicBezTo>
                    <a:pt x="177" y="1"/>
                    <a:pt x="175" y="1"/>
                    <a:pt x="172" y="1"/>
                  </a:cubicBezTo>
                  <a:cubicBezTo>
                    <a:pt x="38" y="10"/>
                    <a:pt x="0" y="188"/>
                    <a:pt x="0" y="324"/>
                  </a:cubicBezTo>
                  <a:cubicBezTo>
                    <a:pt x="18" y="2386"/>
                    <a:pt x="246" y="4442"/>
                    <a:pt x="679" y="6458"/>
                  </a:cubicBezTo>
                  <a:cubicBezTo>
                    <a:pt x="752" y="6453"/>
                    <a:pt x="824" y="6451"/>
                    <a:pt x="896" y="6449"/>
                  </a:cubicBezTo>
                  <a:cubicBezTo>
                    <a:pt x="1254" y="5537"/>
                    <a:pt x="1399" y="4558"/>
                    <a:pt x="1318" y="3583"/>
                  </a:cubicBezTo>
                  <a:cubicBezTo>
                    <a:pt x="1221" y="2423"/>
                    <a:pt x="806" y="1316"/>
                    <a:pt x="396" y="227"/>
                  </a:cubicBezTo>
                  <a:cubicBezTo>
                    <a:pt x="357" y="122"/>
                    <a:pt x="289" y="1"/>
                    <a:pt x="180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18" name="Google Shape;1418;p39"/>
          <p:cNvGrpSpPr/>
          <p:nvPr/>
        </p:nvGrpSpPr>
        <p:grpSpPr>
          <a:xfrm>
            <a:off x="373850" y="843529"/>
            <a:ext cx="1857680" cy="2059013"/>
            <a:chOff x="4189625" y="2253575"/>
            <a:chExt cx="404600" cy="448450"/>
          </a:xfrm>
        </p:grpSpPr>
        <p:sp>
          <p:nvSpPr>
            <p:cNvPr id="1419" name="Google Shape;1419;p39"/>
            <p:cNvSpPr/>
            <p:nvPr/>
          </p:nvSpPr>
          <p:spPr>
            <a:xfrm>
              <a:off x="4483125" y="2321500"/>
              <a:ext cx="111100" cy="380525"/>
            </a:xfrm>
            <a:custGeom>
              <a:avLst/>
              <a:gdLst/>
              <a:ahLst/>
              <a:cxnLst/>
              <a:rect l="l" t="t" r="r" b="b"/>
              <a:pathLst>
                <a:path w="4444" h="15221" extrusionOk="0">
                  <a:moveTo>
                    <a:pt x="115" y="0"/>
                  </a:moveTo>
                  <a:cubicBezTo>
                    <a:pt x="60" y="0"/>
                    <a:pt x="1" y="47"/>
                    <a:pt x="16" y="118"/>
                  </a:cubicBezTo>
                  <a:lnTo>
                    <a:pt x="16" y="120"/>
                  </a:lnTo>
                  <a:cubicBezTo>
                    <a:pt x="236" y="1111"/>
                    <a:pt x="465" y="2099"/>
                    <a:pt x="704" y="3085"/>
                  </a:cubicBezTo>
                  <a:cubicBezTo>
                    <a:pt x="943" y="4069"/>
                    <a:pt x="1194" y="5053"/>
                    <a:pt x="1457" y="6035"/>
                  </a:cubicBezTo>
                  <a:cubicBezTo>
                    <a:pt x="1719" y="7014"/>
                    <a:pt x="1991" y="7991"/>
                    <a:pt x="2274" y="8966"/>
                  </a:cubicBezTo>
                  <a:cubicBezTo>
                    <a:pt x="2557" y="9935"/>
                    <a:pt x="2850" y="10901"/>
                    <a:pt x="3153" y="11863"/>
                  </a:cubicBezTo>
                  <a:cubicBezTo>
                    <a:pt x="3460" y="12843"/>
                    <a:pt x="3781" y="13818"/>
                    <a:pt x="4112" y="14791"/>
                  </a:cubicBezTo>
                  <a:lnTo>
                    <a:pt x="4238" y="15155"/>
                  </a:lnTo>
                  <a:cubicBezTo>
                    <a:pt x="4253" y="15201"/>
                    <a:pt x="4291" y="15220"/>
                    <a:pt x="4329" y="15220"/>
                  </a:cubicBezTo>
                  <a:cubicBezTo>
                    <a:pt x="4387" y="15220"/>
                    <a:pt x="4444" y="15175"/>
                    <a:pt x="4420" y="15105"/>
                  </a:cubicBezTo>
                  <a:cubicBezTo>
                    <a:pt x="4086" y="14136"/>
                    <a:pt x="3763" y="13161"/>
                    <a:pt x="3451" y="12182"/>
                  </a:cubicBezTo>
                  <a:cubicBezTo>
                    <a:pt x="3144" y="11215"/>
                    <a:pt x="2847" y="10242"/>
                    <a:pt x="2560" y="9267"/>
                  </a:cubicBezTo>
                  <a:cubicBezTo>
                    <a:pt x="2274" y="8292"/>
                    <a:pt x="1997" y="7317"/>
                    <a:pt x="1734" y="6338"/>
                  </a:cubicBezTo>
                  <a:cubicBezTo>
                    <a:pt x="1470" y="5363"/>
                    <a:pt x="1218" y="4385"/>
                    <a:pt x="976" y="3406"/>
                  </a:cubicBezTo>
                  <a:cubicBezTo>
                    <a:pt x="735" y="2420"/>
                    <a:pt x="502" y="1434"/>
                    <a:pt x="282" y="443"/>
                  </a:cubicBezTo>
                  <a:cubicBezTo>
                    <a:pt x="254" y="318"/>
                    <a:pt x="227" y="193"/>
                    <a:pt x="199" y="70"/>
                  </a:cubicBezTo>
                  <a:cubicBezTo>
                    <a:pt x="188" y="21"/>
                    <a:pt x="153" y="0"/>
                    <a:pt x="115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0" name="Google Shape;1420;p39"/>
            <p:cNvSpPr/>
            <p:nvPr/>
          </p:nvSpPr>
          <p:spPr>
            <a:xfrm>
              <a:off x="4382325" y="2258150"/>
              <a:ext cx="73475" cy="438950"/>
            </a:xfrm>
            <a:custGeom>
              <a:avLst/>
              <a:gdLst/>
              <a:ahLst/>
              <a:cxnLst/>
              <a:rect l="l" t="t" r="r" b="b"/>
              <a:pathLst>
                <a:path w="2939" h="17558" extrusionOk="0">
                  <a:moveTo>
                    <a:pt x="2846" y="1"/>
                  </a:moveTo>
                  <a:cubicBezTo>
                    <a:pt x="2799" y="1"/>
                    <a:pt x="2748" y="31"/>
                    <a:pt x="2742" y="91"/>
                  </a:cubicBezTo>
                  <a:cubicBezTo>
                    <a:pt x="2623" y="1227"/>
                    <a:pt x="2426" y="2353"/>
                    <a:pt x="2206" y="3473"/>
                  </a:cubicBezTo>
                  <a:cubicBezTo>
                    <a:pt x="1986" y="4594"/>
                    <a:pt x="1751" y="5714"/>
                    <a:pt x="1540" y="6836"/>
                  </a:cubicBezTo>
                  <a:cubicBezTo>
                    <a:pt x="1330" y="7962"/>
                    <a:pt x="1132" y="9093"/>
                    <a:pt x="952" y="10227"/>
                  </a:cubicBezTo>
                  <a:cubicBezTo>
                    <a:pt x="772" y="11355"/>
                    <a:pt x="607" y="12489"/>
                    <a:pt x="456" y="13622"/>
                  </a:cubicBezTo>
                  <a:cubicBezTo>
                    <a:pt x="306" y="14760"/>
                    <a:pt x="170" y="15899"/>
                    <a:pt x="51" y="17041"/>
                  </a:cubicBezTo>
                  <a:cubicBezTo>
                    <a:pt x="36" y="17182"/>
                    <a:pt x="21" y="17325"/>
                    <a:pt x="8" y="17467"/>
                  </a:cubicBezTo>
                  <a:cubicBezTo>
                    <a:pt x="1" y="17528"/>
                    <a:pt x="44" y="17557"/>
                    <a:pt x="91" y="17557"/>
                  </a:cubicBezTo>
                  <a:cubicBezTo>
                    <a:pt x="139" y="17557"/>
                    <a:pt x="190" y="17527"/>
                    <a:pt x="196" y="17467"/>
                  </a:cubicBezTo>
                  <a:cubicBezTo>
                    <a:pt x="313" y="16325"/>
                    <a:pt x="445" y="15186"/>
                    <a:pt x="590" y="14048"/>
                  </a:cubicBezTo>
                  <a:cubicBezTo>
                    <a:pt x="737" y="12910"/>
                    <a:pt x="899" y="11771"/>
                    <a:pt x="1079" y="10631"/>
                  </a:cubicBezTo>
                  <a:cubicBezTo>
                    <a:pt x="1255" y="9498"/>
                    <a:pt x="1448" y="8367"/>
                    <a:pt x="1657" y="7240"/>
                  </a:cubicBezTo>
                  <a:cubicBezTo>
                    <a:pt x="1866" y="6113"/>
                    <a:pt x="2096" y="4995"/>
                    <a:pt x="2320" y="3873"/>
                  </a:cubicBezTo>
                  <a:cubicBezTo>
                    <a:pt x="2540" y="2760"/>
                    <a:pt x="2748" y="1642"/>
                    <a:pt x="2885" y="513"/>
                  </a:cubicBezTo>
                  <a:cubicBezTo>
                    <a:pt x="2902" y="372"/>
                    <a:pt x="2917" y="232"/>
                    <a:pt x="2933" y="91"/>
                  </a:cubicBezTo>
                  <a:cubicBezTo>
                    <a:pt x="2938" y="31"/>
                    <a:pt x="2894" y="1"/>
                    <a:pt x="2846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1" name="Google Shape;1421;p39"/>
            <p:cNvSpPr/>
            <p:nvPr/>
          </p:nvSpPr>
          <p:spPr>
            <a:xfrm>
              <a:off x="4478825" y="2255750"/>
              <a:ext cx="25475" cy="443775"/>
            </a:xfrm>
            <a:custGeom>
              <a:avLst/>
              <a:gdLst/>
              <a:ahLst/>
              <a:cxnLst/>
              <a:rect l="l" t="t" r="r" b="b"/>
              <a:pathLst>
                <a:path w="1019" h="17751" extrusionOk="0">
                  <a:moveTo>
                    <a:pt x="926" y="1"/>
                  </a:moveTo>
                  <a:cubicBezTo>
                    <a:pt x="879" y="1"/>
                    <a:pt x="830" y="31"/>
                    <a:pt x="825" y="93"/>
                  </a:cubicBezTo>
                  <a:lnTo>
                    <a:pt x="825" y="91"/>
                  </a:lnTo>
                  <a:cubicBezTo>
                    <a:pt x="665" y="2375"/>
                    <a:pt x="525" y="4659"/>
                    <a:pt x="406" y="6945"/>
                  </a:cubicBezTo>
                  <a:cubicBezTo>
                    <a:pt x="287" y="9231"/>
                    <a:pt x="188" y="11520"/>
                    <a:pt x="112" y="13806"/>
                  </a:cubicBezTo>
                  <a:cubicBezTo>
                    <a:pt x="70" y="15091"/>
                    <a:pt x="33" y="16375"/>
                    <a:pt x="2" y="17660"/>
                  </a:cubicBezTo>
                  <a:cubicBezTo>
                    <a:pt x="1" y="17720"/>
                    <a:pt x="47" y="17751"/>
                    <a:pt x="95" y="17751"/>
                  </a:cubicBezTo>
                  <a:cubicBezTo>
                    <a:pt x="142" y="17751"/>
                    <a:pt x="190" y="17720"/>
                    <a:pt x="191" y="17660"/>
                  </a:cubicBezTo>
                  <a:cubicBezTo>
                    <a:pt x="246" y="15372"/>
                    <a:pt x="320" y="13083"/>
                    <a:pt x="415" y="10797"/>
                  </a:cubicBezTo>
                  <a:cubicBezTo>
                    <a:pt x="511" y="8509"/>
                    <a:pt x="628" y="6222"/>
                    <a:pt x="764" y="3938"/>
                  </a:cubicBezTo>
                  <a:cubicBezTo>
                    <a:pt x="841" y="2656"/>
                    <a:pt x="924" y="1373"/>
                    <a:pt x="1014" y="93"/>
                  </a:cubicBezTo>
                  <a:cubicBezTo>
                    <a:pt x="1019" y="31"/>
                    <a:pt x="974" y="1"/>
                    <a:pt x="926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2" name="Google Shape;1422;p39"/>
            <p:cNvSpPr/>
            <p:nvPr/>
          </p:nvSpPr>
          <p:spPr>
            <a:xfrm>
              <a:off x="4416425" y="2377250"/>
              <a:ext cx="93525" cy="26825"/>
            </a:xfrm>
            <a:custGeom>
              <a:avLst/>
              <a:gdLst/>
              <a:ahLst/>
              <a:cxnLst/>
              <a:rect l="l" t="t" r="r" b="b"/>
              <a:pathLst>
                <a:path w="3741" h="1073" extrusionOk="0">
                  <a:moveTo>
                    <a:pt x="2581" y="1"/>
                  </a:moveTo>
                  <a:lnTo>
                    <a:pt x="1" y="212"/>
                  </a:lnTo>
                  <a:lnTo>
                    <a:pt x="201" y="844"/>
                  </a:lnTo>
                  <a:cubicBezTo>
                    <a:pt x="201" y="844"/>
                    <a:pt x="2779" y="1040"/>
                    <a:pt x="3262" y="1070"/>
                  </a:cubicBezTo>
                  <a:cubicBezTo>
                    <a:pt x="3287" y="1072"/>
                    <a:pt x="3310" y="1072"/>
                    <a:pt x="3332" y="1072"/>
                  </a:cubicBezTo>
                  <a:cubicBezTo>
                    <a:pt x="3740" y="1072"/>
                    <a:pt x="3697" y="835"/>
                    <a:pt x="3697" y="835"/>
                  </a:cubicBezTo>
                  <a:lnTo>
                    <a:pt x="3638" y="545"/>
                  </a:lnTo>
                  <a:lnTo>
                    <a:pt x="2581" y="1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3" name="Google Shape;1423;p39"/>
            <p:cNvSpPr/>
            <p:nvPr/>
          </p:nvSpPr>
          <p:spPr>
            <a:xfrm>
              <a:off x="4498350" y="2380775"/>
              <a:ext cx="11050" cy="18100"/>
            </a:xfrm>
            <a:custGeom>
              <a:avLst/>
              <a:gdLst/>
              <a:ahLst/>
              <a:cxnLst/>
              <a:rect l="l" t="t" r="r" b="b"/>
              <a:pathLst>
                <a:path w="442" h="724" extrusionOk="0">
                  <a:moveTo>
                    <a:pt x="402" y="0"/>
                  </a:moveTo>
                  <a:lnTo>
                    <a:pt x="53" y="88"/>
                  </a:lnTo>
                  <a:lnTo>
                    <a:pt x="0" y="475"/>
                  </a:lnTo>
                  <a:cubicBezTo>
                    <a:pt x="0" y="475"/>
                    <a:pt x="354" y="723"/>
                    <a:pt x="439" y="723"/>
                  </a:cubicBezTo>
                  <a:cubicBezTo>
                    <a:pt x="440" y="723"/>
                    <a:pt x="441" y="723"/>
                    <a:pt x="442" y="723"/>
                  </a:cubicBezTo>
                  <a:lnTo>
                    <a:pt x="402" y="0"/>
                  </a:ln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4" name="Google Shape;1424;p39"/>
            <p:cNvSpPr/>
            <p:nvPr/>
          </p:nvSpPr>
          <p:spPr>
            <a:xfrm>
              <a:off x="4494725" y="2278100"/>
              <a:ext cx="29775" cy="120750"/>
            </a:xfrm>
            <a:custGeom>
              <a:avLst/>
              <a:gdLst/>
              <a:ahLst/>
              <a:cxnLst/>
              <a:rect l="l" t="t" r="r" b="b"/>
              <a:pathLst>
                <a:path w="1191" h="4830" extrusionOk="0">
                  <a:moveTo>
                    <a:pt x="875" y="1"/>
                  </a:moveTo>
                  <a:lnTo>
                    <a:pt x="1" y="4457"/>
                  </a:lnTo>
                  <a:lnTo>
                    <a:pt x="433" y="4623"/>
                  </a:lnTo>
                  <a:lnTo>
                    <a:pt x="587" y="4830"/>
                  </a:lnTo>
                  <a:cubicBezTo>
                    <a:pt x="868" y="3347"/>
                    <a:pt x="1070" y="1852"/>
                    <a:pt x="1191" y="348"/>
                  </a:cubicBezTo>
                  <a:lnTo>
                    <a:pt x="875" y="1"/>
                  </a:ln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5" name="Google Shape;1425;p39"/>
            <p:cNvSpPr/>
            <p:nvPr/>
          </p:nvSpPr>
          <p:spPr>
            <a:xfrm>
              <a:off x="4463750" y="2267900"/>
              <a:ext cx="27200" cy="9250"/>
            </a:xfrm>
            <a:custGeom>
              <a:avLst/>
              <a:gdLst/>
              <a:ahLst/>
              <a:cxnLst/>
              <a:rect l="l" t="t" r="r" b="b"/>
              <a:pathLst>
                <a:path w="1088" h="370" extrusionOk="0">
                  <a:moveTo>
                    <a:pt x="1088" y="0"/>
                  </a:moveTo>
                  <a:lnTo>
                    <a:pt x="58" y="132"/>
                  </a:lnTo>
                  <a:lnTo>
                    <a:pt x="1" y="358"/>
                  </a:lnTo>
                  <a:lnTo>
                    <a:pt x="1033" y="369"/>
                  </a:lnTo>
                  <a:lnTo>
                    <a:pt x="1088" y="0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6" name="Google Shape;1426;p39"/>
            <p:cNvSpPr/>
            <p:nvPr/>
          </p:nvSpPr>
          <p:spPr>
            <a:xfrm>
              <a:off x="4413625" y="2277350"/>
              <a:ext cx="103025" cy="117450"/>
            </a:xfrm>
            <a:custGeom>
              <a:avLst/>
              <a:gdLst/>
              <a:ahLst/>
              <a:cxnLst/>
              <a:rect l="l" t="t" r="r" b="b"/>
              <a:pathLst>
                <a:path w="4121" h="4698" extrusionOk="0">
                  <a:moveTo>
                    <a:pt x="2667" y="1"/>
                  </a:moveTo>
                  <a:cubicBezTo>
                    <a:pt x="2086" y="1"/>
                    <a:pt x="1505" y="15"/>
                    <a:pt x="925" y="44"/>
                  </a:cubicBezTo>
                  <a:cubicBezTo>
                    <a:pt x="884" y="44"/>
                    <a:pt x="842" y="53"/>
                    <a:pt x="805" y="70"/>
                  </a:cubicBezTo>
                  <a:cubicBezTo>
                    <a:pt x="745" y="105"/>
                    <a:pt x="726" y="180"/>
                    <a:pt x="710" y="248"/>
                  </a:cubicBezTo>
                  <a:lnTo>
                    <a:pt x="319" y="1946"/>
                  </a:lnTo>
                  <a:cubicBezTo>
                    <a:pt x="319" y="1946"/>
                    <a:pt x="1" y="3927"/>
                    <a:pt x="5" y="4216"/>
                  </a:cubicBezTo>
                  <a:cubicBezTo>
                    <a:pt x="9" y="4397"/>
                    <a:pt x="141" y="4430"/>
                    <a:pt x="239" y="4430"/>
                  </a:cubicBezTo>
                  <a:cubicBezTo>
                    <a:pt x="297" y="4430"/>
                    <a:pt x="343" y="4418"/>
                    <a:pt x="343" y="4418"/>
                  </a:cubicBezTo>
                  <a:cubicBezTo>
                    <a:pt x="1146" y="4604"/>
                    <a:pt x="1966" y="4697"/>
                    <a:pt x="2790" y="4697"/>
                  </a:cubicBezTo>
                  <a:cubicBezTo>
                    <a:pt x="2862" y="4697"/>
                    <a:pt x="2933" y="4697"/>
                    <a:pt x="3005" y="4695"/>
                  </a:cubicBezTo>
                  <a:cubicBezTo>
                    <a:pt x="3005" y="4695"/>
                    <a:pt x="3048" y="4698"/>
                    <a:pt x="3109" y="4698"/>
                  </a:cubicBezTo>
                  <a:cubicBezTo>
                    <a:pt x="3213" y="4698"/>
                    <a:pt x="3371" y="4691"/>
                    <a:pt x="3469" y="4653"/>
                  </a:cubicBezTo>
                  <a:cubicBezTo>
                    <a:pt x="3622" y="4596"/>
                    <a:pt x="3578" y="4379"/>
                    <a:pt x="3578" y="4379"/>
                  </a:cubicBezTo>
                  <a:cubicBezTo>
                    <a:pt x="3758" y="2929"/>
                    <a:pt x="3941" y="1480"/>
                    <a:pt x="4121" y="31"/>
                  </a:cubicBezTo>
                  <a:cubicBezTo>
                    <a:pt x="3636" y="11"/>
                    <a:pt x="3151" y="1"/>
                    <a:pt x="2667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7" name="Google Shape;1427;p39"/>
            <p:cNvSpPr/>
            <p:nvPr/>
          </p:nvSpPr>
          <p:spPr>
            <a:xfrm>
              <a:off x="4476550" y="2324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8" name="Google Shape;1428;p39"/>
            <p:cNvSpPr/>
            <p:nvPr/>
          </p:nvSpPr>
          <p:spPr>
            <a:xfrm>
              <a:off x="4475450" y="2323900"/>
              <a:ext cx="200" cy="25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7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9" name="Google Shape;1429;p39"/>
            <p:cNvSpPr/>
            <p:nvPr/>
          </p:nvSpPr>
          <p:spPr>
            <a:xfrm>
              <a:off x="4475900" y="2323450"/>
              <a:ext cx="225" cy="25"/>
            </a:xfrm>
            <a:custGeom>
              <a:avLst/>
              <a:gdLst/>
              <a:ahLst/>
              <a:cxnLst/>
              <a:rect l="l" t="t" r="r" b="b"/>
              <a:pathLst>
                <a:path w="9" h="1" extrusionOk="0">
                  <a:moveTo>
                    <a:pt x="0" y="1"/>
                  </a:moveTo>
                  <a:lnTo>
                    <a:pt x="0" y="1"/>
                  </a:lnTo>
                  <a:lnTo>
                    <a:pt x="9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0" name="Google Shape;1430;p39"/>
            <p:cNvSpPr/>
            <p:nvPr/>
          </p:nvSpPr>
          <p:spPr>
            <a:xfrm>
              <a:off x="4477475" y="2330650"/>
              <a:ext cx="200" cy="125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8" y="0"/>
                  </a:moveTo>
                  <a:lnTo>
                    <a:pt x="1" y="2"/>
                  </a:lnTo>
                  <a:lnTo>
                    <a:pt x="1" y="5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1" name="Google Shape;1431;p39"/>
            <p:cNvSpPr/>
            <p:nvPr/>
          </p:nvSpPr>
          <p:spPr>
            <a:xfrm>
              <a:off x="4476325" y="2326525"/>
              <a:ext cx="1025" cy="400"/>
            </a:xfrm>
            <a:custGeom>
              <a:avLst/>
              <a:gdLst/>
              <a:ahLst/>
              <a:cxnLst/>
              <a:rect l="l" t="t" r="r" b="b"/>
              <a:pathLst>
                <a:path w="41" h="16" extrusionOk="0">
                  <a:moveTo>
                    <a:pt x="40" y="1"/>
                  </a:moveTo>
                  <a:cubicBezTo>
                    <a:pt x="29" y="5"/>
                    <a:pt x="7" y="14"/>
                    <a:pt x="1" y="16"/>
                  </a:cubicBezTo>
                  <a:cubicBezTo>
                    <a:pt x="21" y="9"/>
                    <a:pt x="25" y="7"/>
                    <a:pt x="40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2" name="Google Shape;1432;p39"/>
            <p:cNvSpPr/>
            <p:nvPr/>
          </p:nvSpPr>
          <p:spPr>
            <a:xfrm>
              <a:off x="4476325" y="2325475"/>
              <a:ext cx="150" cy="25"/>
            </a:xfrm>
            <a:custGeom>
              <a:avLst/>
              <a:gdLst/>
              <a:ahLst/>
              <a:cxnLst/>
              <a:rect l="l" t="t" r="r" b="b"/>
              <a:pathLst>
                <a:path w="6" h="1" extrusionOk="0">
                  <a:moveTo>
                    <a:pt x="3" y="1"/>
                  </a:moveTo>
                  <a:lnTo>
                    <a:pt x="3" y="1"/>
                  </a:lnTo>
                  <a:lnTo>
                    <a:pt x="1" y="1"/>
                  </a:lnTo>
                  <a:cubicBezTo>
                    <a:pt x="5" y="1"/>
                    <a:pt x="5" y="1"/>
                    <a:pt x="3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3" name="Google Shape;1433;p39"/>
            <p:cNvSpPr/>
            <p:nvPr/>
          </p:nvSpPr>
          <p:spPr>
            <a:xfrm>
              <a:off x="4476325" y="2325700"/>
              <a:ext cx="150" cy="25"/>
            </a:xfrm>
            <a:custGeom>
              <a:avLst/>
              <a:gdLst/>
              <a:ahLst/>
              <a:cxnLst/>
              <a:rect l="l" t="t" r="r" b="b"/>
              <a:pathLst>
                <a:path w="6" h="1" extrusionOk="0">
                  <a:moveTo>
                    <a:pt x="5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4" name="Google Shape;1434;p39"/>
            <p:cNvSpPr/>
            <p:nvPr/>
          </p:nvSpPr>
          <p:spPr>
            <a:xfrm>
              <a:off x="4474900" y="2330925"/>
              <a:ext cx="425" cy="300"/>
            </a:xfrm>
            <a:custGeom>
              <a:avLst/>
              <a:gdLst/>
              <a:ahLst/>
              <a:cxnLst/>
              <a:rect l="l" t="t" r="r" b="b"/>
              <a:pathLst>
                <a:path w="17" h="12" extrusionOk="0">
                  <a:moveTo>
                    <a:pt x="16" y="0"/>
                  </a:moveTo>
                  <a:lnTo>
                    <a:pt x="1" y="11"/>
                  </a:lnTo>
                  <a:cubicBezTo>
                    <a:pt x="1" y="12"/>
                    <a:pt x="1" y="12"/>
                    <a:pt x="1" y="12"/>
                  </a:cubicBezTo>
                  <a:cubicBezTo>
                    <a:pt x="2" y="12"/>
                    <a:pt x="7" y="8"/>
                    <a:pt x="16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5" name="Google Shape;1435;p39"/>
            <p:cNvSpPr/>
            <p:nvPr/>
          </p:nvSpPr>
          <p:spPr>
            <a:xfrm>
              <a:off x="4477475" y="2328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6" name="Google Shape;1436;p39"/>
            <p:cNvSpPr/>
            <p:nvPr/>
          </p:nvSpPr>
          <p:spPr>
            <a:xfrm>
              <a:off x="4476500" y="2324450"/>
              <a:ext cx="250" cy="25"/>
            </a:xfrm>
            <a:custGeom>
              <a:avLst/>
              <a:gdLst/>
              <a:ahLst/>
              <a:cxnLst/>
              <a:rect l="l" t="t" r="r" b="b"/>
              <a:pathLst>
                <a:path w="10" h="1" extrusionOk="0">
                  <a:moveTo>
                    <a:pt x="0" y="0"/>
                  </a:moveTo>
                  <a:cubicBezTo>
                    <a:pt x="3" y="0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7" name="Google Shape;1437;p39"/>
            <p:cNvSpPr/>
            <p:nvPr/>
          </p:nvSpPr>
          <p:spPr>
            <a:xfrm>
              <a:off x="4477700" y="2328875"/>
              <a:ext cx="150" cy="150"/>
            </a:xfrm>
            <a:custGeom>
              <a:avLst/>
              <a:gdLst/>
              <a:ahLst/>
              <a:cxnLst/>
              <a:rect l="l" t="t" r="r" b="b"/>
              <a:pathLst>
                <a:path w="6" h="6" extrusionOk="0">
                  <a:moveTo>
                    <a:pt x="5" y="1"/>
                  </a:moveTo>
                  <a:lnTo>
                    <a:pt x="1" y="5"/>
                  </a:lnTo>
                  <a:lnTo>
                    <a:pt x="5" y="3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8" name="Google Shape;1438;p39"/>
            <p:cNvSpPr/>
            <p:nvPr/>
          </p:nvSpPr>
          <p:spPr>
            <a:xfrm>
              <a:off x="4475400" y="2323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9" name="Google Shape;1439;p39"/>
            <p:cNvSpPr/>
            <p:nvPr/>
          </p:nvSpPr>
          <p:spPr>
            <a:xfrm>
              <a:off x="4473100" y="2322800"/>
              <a:ext cx="125" cy="25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0" y="0"/>
                  </a:moveTo>
                  <a:lnTo>
                    <a:pt x="5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0" name="Google Shape;1440;p39"/>
            <p:cNvSpPr/>
            <p:nvPr/>
          </p:nvSpPr>
          <p:spPr>
            <a:xfrm>
              <a:off x="4475725" y="2323175"/>
              <a:ext cx="400" cy="25"/>
            </a:xfrm>
            <a:custGeom>
              <a:avLst/>
              <a:gdLst/>
              <a:ahLst/>
              <a:cxnLst/>
              <a:rect l="l" t="t" r="r" b="b"/>
              <a:pathLst>
                <a:path w="16" h="1" extrusionOk="0">
                  <a:moveTo>
                    <a:pt x="16" y="1"/>
                  </a:moveTo>
                  <a:cubicBezTo>
                    <a:pt x="9" y="1"/>
                    <a:pt x="5" y="1"/>
                    <a:pt x="1" y="1"/>
                  </a:cubicBezTo>
                  <a:cubicBezTo>
                    <a:pt x="5" y="1"/>
                    <a:pt x="9" y="1"/>
                    <a:pt x="16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1" name="Google Shape;1441;p39"/>
            <p:cNvSpPr/>
            <p:nvPr/>
          </p:nvSpPr>
          <p:spPr>
            <a:xfrm>
              <a:off x="4475775" y="2324000"/>
              <a:ext cx="525" cy="75"/>
            </a:xfrm>
            <a:custGeom>
              <a:avLst/>
              <a:gdLst/>
              <a:ahLst/>
              <a:cxnLst/>
              <a:rect l="l" t="t" r="r" b="b"/>
              <a:pathLst>
                <a:path w="21" h="3" extrusionOk="0">
                  <a:moveTo>
                    <a:pt x="21" y="1"/>
                  </a:moveTo>
                  <a:cubicBezTo>
                    <a:pt x="16" y="1"/>
                    <a:pt x="12" y="1"/>
                    <a:pt x="1" y="3"/>
                  </a:cubicBezTo>
                  <a:lnTo>
                    <a:pt x="21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2" name="Google Shape;1442;p39"/>
            <p:cNvSpPr/>
            <p:nvPr/>
          </p:nvSpPr>
          <p:spPr>
            <a:xfrm>
              <a:off x="4476600" y="2324175"/>
              <a:ext cx="200" cy="75"/>
            </a:xfrm>
            <a:custGeom>
              <a:avLst/>
              <a:gdLst/>
              <a:ahLst/>
              <a:cxnLst/>
              <a:rect l="l" t="t" r="r" b="b"/>
              <a:pathLst>
                <a:path w="8" h="3" extrusionOk="0">
                  <a:moveTo>
                    <a:pt x="5" y="0"/>
                  </a:moveTo>
                  <a:lnTo>
                    <a:pt x="1" y="2"/>
                  </a:lnTo>
                  <a:lnTo>
                    <a:pt x="1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3" name="Google Shape;1443;p39"/>
            <p:cNvSpPr/>
            <p:nvPr/>
          </p:nvSpPr>
          <p:spPr>
            <a:xfrm>
              <a:off x="4476275" y="2325550"/>
              <a:ext cx="575" cy="175"/>
            </a:xfrm>
            <a:custGeom>
              <a:avLst/>
              <a:gdLst/>
              <a:ahLst/>
              <a:cxnLst/>
              <a:rect l="l" t="t" r="r" b="b"/>
              <a:pathLst>
                <a:path w="23" h="7" extrusionOk="0">
                  <a:moveTo>
                    <a:pt x="23" y="0"/>
                  </a:moveTo>
                  <a:lnTo>
                    <a:pt x="21" y="1"/>
                  </a:lnTo>
                  <a:lnTo>
                    <a:pt x="21" y="1"/>
                  </a:lnTo>
                  <a:cubicBezTo>
                    <a:pt x="21" y="0"/>
                    <a:pt x="22" y="0"/>
                    <a:pt x="23" y="0"/>
                  </a:cubicBezTo>
                  <a:close/>
                  <a:moveTo>
                    <a:pt x="21" y="1"/>
                  </a:moveTo>
                  <a:cubicBezTo>
                    <a:pt x="15" y="2"/>
                    <a:pt x="7" y="3"/>
                    <a:pt x="1" y="7"/>
                  </a:cubicBezTo>
                  <a:lnTo>
                    <a:pt x="21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4" name="Google Shape;1444;p39"/>
            <p:cNvSpPr/>
            <p:nvPr/>
          </p:nvSpPr>
          <p:spPr>
            <a:xfrm>
              <a:off x="4476425" y="2326200"/>
              <a:ext cx="375" cy="100"/>
            </a:xfrm>
            <a:custGeom>
              <a:avLst/>
              <a:gdLst/>
              <a:ahLst/>
              <a:cxnLst/>
              <a:rect l="l" t="t" r="r" b="b"/>
              <a:pathLst>
                <a:path w="15" h="4" extrusionOk="0">
                  <a:moveTo>
                    <a:pt x="14" y="0"/>
                  </a:moveTo>
                  <a:lnTo>
                    <a:pt x="14" y="0"/>
                  </a:lnTo>
                  <a:cubicBezTo>
                    <a:pt x="12" y="0"/>
                    <a:pt x="8" y="1"/>
                    <a:pt x="1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9" y="3"/>
                    <a:pt x="10" y="3"/>
                  </a:cubicBezTo>
                  <a:cubicBezTo>
                    <a:pt x="14" y="1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5" name="Google Shape;1445;p39"/>
            <p:cNvSpPr/>
            <p:nvPr/>
          </p:nvSpPr>
          <p:spPr>
            <a:xfrm>
              <a:off x="4477925" y="2327525"/>
              <a:ext cx="200" cy="125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7" y="0"/>
                  </a:moveTo>
                  <a:lnTo>
                    <a:pt x="0" y="4"/>
                  </a:lnTo>
                  <a:lnTo>
                    <a:pt x="3" y="4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6" name="Google Shape;1446;p39"/>
            <p:cNvSpPr/>
            <p:nvPr/>
          </p:nvSpPr>
          <p:spPr>
            <a:xfrm>
              <a:off x="4471675" y="2321700"/>
              <a:ext cx="400" cy="125"/>
            </a:xfrm>
            <a:custGeom>
              <a:avLst/>
              <a:gdLst/>
              <a:ahLst/>
              <a:cxnLst/>
              <a:rect l="l" t="t" r="r" b="b"/>
              <a:pathLst>
                <a:path w="16" h="5" extrusionOk="0">
                  <a:moveTo>
                    <a:pt x="0" y="0"/>
                  </a:moveTo>
                  <a:lnTo>
                    <a:pt x="15" y="5"/>
                  </a:lnTo>
                  <a:cubicBezTo>
                    <a:pt x="11" y="2"/>
                    <a:pt x="9" y="2"/>
                    <a:pt x="5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7" name="Google Shape;1447;p39"/>
            <p:cNvSpPr/>
            <p:nvPr/>
          </p:nvSpPr>
          <p:spPr>
            <a:xfrm>
              <a:off x="4471550" y="2321800"/>
              <a:ext cx="200" cy="75"/>
            </a:xfrm>
            <a:custGeom>
              <a:avLst/>
              <a:gdLst/>
              <a:ahLst/>
              <a:cxnLst/>
              <a:rect l="l" t="t" r="r" b="b"/>
              <a:pathLst>
                <a:path w="8" h="3" extrusionOk="0">
                  <a:moveTo>
                    <a:pt x="1" y="1"/>
                  </a:moveTo>
                  <a:lnTo>
                    <a:pt x="2" y="1"/>
                  </a:lnTo>
                  <a:lnTo>
                    <a:pt x="2" y="1"/>
                  </a:lnTo>
                  <a:cubicBezTo>
                    <a:pt x="2" y="1"/>
                    <a:pt x="1" y="1"/>
                    <a:pt x="1" y="1"/>
                  </a:cubicBezTo>
                  <a:close/>
                  <a:moveTo>
                    <a:pt x="2" y="1"/>
                  </a:moveTo>
                  <a:cubicBezTo>
                    <a:pt x="3" y="1"/>
                    <a:pt x="3" y="2"/>
                    <a:pt x="3" y="3"/>
                  </a:cubicBezTo>
                  <a:lnTo>
                    <a:pt x="7" y="3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8" name="Google Shape;1448;p39"/>
            <p:cNvSpPr/>
            <p:nvPr/>
          </p:nvSpPr>
          <p:spPr>
            <a:xfrm>
              <a:off x="4471400" y="2321925"/>
              <a:ext cx="175" cy="25"/>
            </a:xfrm>
            <a:custGeom>
              <a:avLst/>
              <a:gdLst/>
              <a:ahLst/>
              <a:cxnLst/>
              <a:rect l="l" t="t" r="r" b="b"/>
              <a:pathLst>
                <a:path w="7" h="1" extrusionOk="0">
                  <a:moveTo>
                    <a:pt x="0" y="0"/>
                  </a:moveTo>
                  <a:lnTo>
                    <a:pt x="7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9" name="Google Shape;1449;p39"/>
            <p:cNvSpPr/>
            <p:nvPr/>
          </p:nvSpPr>
          <p:spPr>
            <a:xfrm>
              <a:off x="4474125" y="2330875"/>
              <a:ext cx="250" cy="225"/>
            </a:xfrm>
            <a:custGeom>
              <a:avLst/>
              <a:gdLst/>
              <a:ahLst/>
              <a:cxnLst/>
              <a:rect l="l" t="t" r="r" b="b"/>
              <a:pathLst>
                <a:path w="10" h="9" extrusionOk="0">
                  <a:moveTo>
                    <a:pt x="1" y="9"/>
                  </a:moveTo>
                  <a:lnTo>
                    <a:pt x="1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0" name="Google Shape;1450;p39"/>
            <p:cNvSpPr/>
            <p:nvPr/>
          </p:nvSpPr>
          <p:spPr>
            <a:xfrm>
              <a:off x="4471550" y="2331300"/>
              <a:ext cx="425" cy="250"/>
            </a:xfrm>
            <a:custGeom>
              <a:avLst/>
              <a:gdLst/>
              <a:ahLst/>
              <a:cxnLst/>
              <a:rect l="l" t="t" r="r" b="b"/>
              <a:pathLst>
                <a:path w="17" h="10" extrusionOk="0">
                  <a:moveTo>
                    <a:pt x="16" y="1"/>
                  </a:moveTo>
                  <a:lnTo>
                    <a:pt x="1" y="9"/>
                  </a:ln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7" y="6"/>
                    <a:pt x="16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1" name="Google Shape;1451;p39"/>
            <p:cNvSpPr/>
            <p:nvPr/>
          </p:nvSpPr>
          <p:spPr>
            <a:xfrm>
              <a:off x="4471450" y="2321925"/>
              <a:ext cx="175" cy="75"/>
            </a:xfrm>
            <a:custGeom>
              <a:avLst/>
              <a:gdLst/>
              <a:ahLst/>
              <a:cxnLst/>
              <a:rect l="l" t="t" r="r" b="b"/>
              <a:pathLst>
                <a:path w="7" h="3" extrusionOk="0">
                  <a:moveTo>
                    <a:pt x="0" y="0"/>
                  </a:moveTo>
                  <a:lnTo>
                    <a:pt x="0" y="0"/>
                  </a:lnTo>
                  <a:lnTo>
                    <a:pt x="7" y="2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2" name="Google Shape;1452;p39"/>
            <p:cNvSpPr/>
            <p:nvPr/>
          </p:nvSpPr>
          <p:spPr>
            <a:xfrm>
              <a:off x="4469800" y="2325700"/>
              <a:ext cx="350" cy="75"/>
            </a:xfrm>
            <a:custGeom>
              <a:avLst/>
              <a:gdLst/>
              <a:ahLst/>
              <a:cxnLst/>
              <a:rect l="l" t="t" r="r" b="b"/>
              <a:pathLst>
                <a:path w="14" h="3" extrusionOk="0">
                  <a:moveTo>
                    <a:pt x="0" y="1"/>
                  </a:moveTo>
                  <a:lnTo>
                    <a:pt x="9" y="3"/>
                  </a:lnTo>
                  <a:lnTo>
                    <a:pt x="14" y="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3" name="Google Shape;1453;p39"/>
            <p:cNvSpPr/>
            <p:nvPr/>
          </p:nvSpPr>
          <p:spPr>
            <a:xfrm>
              <a:off x="4471675" y="2324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4" name="Google Shape;1454;p39"/>
            <p:cNvSpPr/>
            <p:nvPr/>
          </p:nvSpPr>
          <p:spPr>
            <a:xfrm>
              <a:off x="4458775" y="2320650"/>
              <a:ext cx="23775" cy="16600"/>
            </a:xfrm>
            <a:custGeom>
              <a:avLst/>
              <a:gdLst/>
              <a:ahLst/>
              <a:cxnLst/>
              <a:rect l="l" t="t" r="r" b="b"/>
              <a:pathLst>
                <a:path w="951" h="664" extrusionOk="0">
                  <a:moveTo>
                    <a:pt x="567" y="466"/>
                  </a:moveTo>
                  <a:lnTo>
                    <a:pt x="597" y="495"/>
                  </a:lnTo>
                  <a:lnTo>
                    <a:pt x="573" y="473"/>
                  </a:lnTo>
                  <a:lnTo>
                    <a:pt x="567" y="466"/>
                  </a:lnTo>
                  <a:close/>
                  <a:moveTo>
                    <a:pt x="516" y="1"/>
                  </a:moveTo>
                  <a:lnTo>
                    <a:pt x="409" y="18"/>
                  </a:lnTo>
                  <a:lnTo>
                    <a:pt x="446" y="49"/>
                  </a:lnTo>
                  <a:lnTo>
                    <a:pt x="380" y="38"/>
                  </a:lnTo>
                  <a:lnTo>
                    <a:pt x="470" y="97"/>
                  </a:lnTo>
                  <a:lnTo>
                    <a:pt x="433" y="113"/>
                  </a:lnTo>
                  <a:lnTo>
                    <a:pt x="0" y="178"/>
                  </a:lnTo>
                  <a:lnTo>
                    <a:pt x="239" y="192"/>
                  </a:lnTo>
                  <a:lnTo>
                    <a:pt x="233" y="194"/>
                  </a:lnTo>
                  <a:lnTo>
                    <a:pt x="268" y="194"/>
                  </a:lnTo>
                  <a:lnTo>
                    <a:pt x="336" y="198"/>
                  </a:lnTo>
                  <a:lnTo>
                    <a:pt x="299" y="225"/>
                  </a:lnTo>
                  <a:lnTo>
                    <a:pt x="349" y="218"/>
                  </a:lnTo>
                  <a:lnTo>
                    <a:pt x="437" y="244"/>
                  </a:lnTo>
                  <a:lnTo>
                    <a:pt x="376" y="286"/>
                  </a:lnTo>
                  <a:lnTo>
                    <a:pt x="514" y="268"/>
                  </a:lnTo>
                  <a:lnTo>
                    <a:pt x="556" y="282"/>
                  </a:lnTo>
                  <a:lnTo>
                    <a:pt x="457" y="352"/>
                  </a:lnTo>
                  <a:lnTo>
                    <a:pt x="457" y="352"/>
                  </a:lnTo>
                  <a:lnTo>
                    <a:pt x="560" y="321"/>
                  </a:lnTo>
                  <a:lnTo>
                    <a:pt x="562" y="332"/>
                  </a:lnTo>
                  <a:lnTo>
                    <a:pt x="525" y="350"/>
                  </a:lnTo>
                  <a:lnTo>
                    <a:pt x="521" y="339"/>
                  </a:lnTo>
                  <a:lnTo>
                    <a:pt x="422" y="367"/>
                  </a:lnTo>
                  <a:lnTo>
                    <a:pt x="455" y="394"/>
                  </a:lnTo>
                  <a:lnTo>
                    <a:pt x="354" y="482"/>
                  </a:lnTo>
                  <a:lnTo>
                    <a:pt x="501" y="462"/>
                  </a:lnTo>
                  <a:lnTo>
                    <a:pt x="501" y="462"/>
                  </a:lnTo>
                  <a:lnTo>
                    <a:pt x="349" y="664"/>
                  </a:lnTo>
                  <a:lnTo>
                    <a:pt x="547" y="536"/>
                  </a:lnTo>
                  <a:lnTo>
                    <a:pt x="558" y="545"/>
                  </a:lnTo>
                  <a:lnTo>
                    <a:pt x="611" y="490"/>
                  </a:lnTo>
                  <a:lnTo>
                    <a:pt x="595" y="451"/>
                  </a:lnTo>
                  <a:lnTo>
                    <a:pt x="635" y="396"/>
                  </a:lnTo>
                  <a:lnTo>
                    <a:pt x="648" y="389"/>
                  </a:lnTo>
                  <a:lnTo>
                    <a:pt x="644" y="383"/>
                  </a:lnTo>
                  <a:lnTo>
                    <a:pt x="650" y="376"/>
                  </a:lnTo>
                  <a:lnTo>
                    <a:pt x="633" y="363"/>
                  </a:lnTo>
                  <a:lnTo>
                    <a:pt x="626" y="345"/>
                  </a:lnTo>
                  <a:lnTo>
                    <a:pt x="659" y="339"/>
                  </a:lnTo>
                  <a:lnTo>
                    <a:pt x="659" y="339"/>
                  </a:lnTo>
                  <a:lnTo>
                    <a:pt x="624" y="345"/>
                  </a:lnTo>
                  <a:lnTo>
                    <a:pt x="624" y="341"/>
                  </a:lnTo>
                  <a:lnTo>
                    <a:pt x="659" y="293"/>
                  </a:lnTo>
                  <a:lnTo>
                    <a:pt x="749" y="266"/>
                  </a:lnTo>
                  <a:lnTo>
                    <a:pt x="749" y="264"/>
                  </a:lnTo>
                  <a:lnTo>
                    <a:pt x="764" y="297"/>
                  </a:lnTo>
                  <a:lnTo>
                    <a:pt x="782" y="288"/>
                  </a:lnTo>
                  <a:lnTo>
                    <a:pt x="841" y="203"/>
                  </a:lnTo>
                  <a:lnTo>
                    <a:pt x="947" y="238"/>
                  </a:lnTo>
                  <a:lnTo>
                    <a:pt x="857" y="185"/>
                  </a:lnTo>
                  <a:lnTo>
                    <a:pt x="876" y="152"/>
                  </a:lnTo>
                  <a:lnTo>
                    <a:pt x="951" y="99"/>
                  </a:lnTo>
                  <a:lnTo>
                    <a:pt x="951" y="99"/>
                  </a:lnTo>
                  <a:lnTo>
                    <a:pt x="788" y="143"/>
                  </a:lnTo>
                  <a:lnTo>
                    <a:pt x="738" y="115"/>
                  </a:lnTo>
                  <a:lnTo>
                    <a:pt x="777" y="108"/>
                  </a:lnTo>
                  <a:lnTo>
                    <a:pt x="769" y="104"/>
                  </a:lnTo>
                  <a:lnTo>
                    <a:pt x="927" y="82"/>
                  </a:lnTo>
                  <a:lnTo>
                    <a:pt x="626" y="31"/>
                  </a:lnTo>
                  <a:cubicBezTo>
                    <a:pt x="619" y="29"/>
                    <a:pt x="613" y="29"/>
                    <a:pt x="606" y="29"/>
                  </a:cubicBezTo>
                  <a:lnTo>
                    <a:pt x="595" y="29"/>
                  </a:lnTo>
                  <a:lnTo>
                    <a:pt x="569" y="14"/>
                  </a:lnTo>
                  <a:lnTo>
                    <a:pt x="529" y="1"/>
                  </a:ln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5" name="Google Shape;1455;p39"/>
            <p:cNvSpPr/>
            <p:nvPr/>
          </p:nvSpPr>
          <p:spPr>
            <a:xfrm>
              <a:off x="4473200" y="2323625"/>
              <a:ext cx="125" cy="25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5" y="0"/>
                  </a:move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6" name="Google Shape;1456;p39"/>
            <p:cNvSpPr/>
            <p:nvPr/>
          </p:nvSpPr>
          <p:spPr>
            <a:xfrm>
              <a:off x="4470525" y="2329425"/>
              <a:ext cx="125" cy="100"/>
            </a:xfrm>
            <a:custGeom>
              <a:avLst/>
              <a:gdLst/>
              <a:ahLst/>
              <a:cxnLst/>
              <a:rect l="l" t="t" r="r" b="b"/>
              <a:pathLst>
                <a:path w="5" h="4" extrusionOk="0">
                  <a:moveTo>
                    <a:pt x="0" y="3"/>
                  </a:moveTo>
                  <a:lnTo>
                    <a:pt x="4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7" name="Google Shape;1457;p39"/>
            <p:cNvSpPr/>
            <p:nvPr/>
          </p:nvSpPr>
          <p:spPr>
            <a:xfrm>
              <a:off x="4471450" y="2322475"/>
              <a:ext cx="175" cy="75"/>
            </a:xfrm>
            <a:custGeom>
              <a:avLst/>
              <a:gdLst/>
              <a:ahLst/>
              <a:cxnLst/>
              <a:rect l="l" t="t" r="r" b="b"/>
              <a:pathLst>
                <a:path w="7" h="3" extrusionOk="0">
                  <a:moveTo>
                    <a:pt x="0" y="0"/>
                  </a:moveTo>
                  <a:lnTo>
                    <a:pt x="7" y="2"/>
                  </a:lnTo>
                  <a:lnTo>
                    <a:pt x="7" y="2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8" name="Google Shape;1458;p39"/>
            <p:cNvSpPr/>
            <p:nvPr/>
          </p:nvSpPr>
          <p:spPr>
            <a:xfrm>
              <a:off x="4470300" y="2324725"/>
              <a:ext cx="175" cy="25"/>
            </a:xfrm>
            <a:custGeom>
              <a:avLst/>
              <a:gdLst/>
              <a:ahLst/>
              <a:cxnLst/>
              <a:rect l="l" t="t" r="r" b="b"/>
              <a:pathLst>
                <a:path w="7" h="1" extrusionOk="0">
                  <a:moveTo>
                    <a:pt x="7" y="0"/>
                  </a:moveTo>
                  <a:lnTo>
                    <a:pt x="7" y="0"/>
                  </a:lnTo>
                  <a:cubicBezTo>
                    <a:pt x="0" y="0"/>
                    <a:pt x="2" y="0"/>
                    <a:pt x="7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9" name="Google Shape;1459;p39"/>
            <p:cNvSpPr/>
            <p:nvPr/>
          </p:nvSpPr>
          <p:spPr>
            <a:xfrm>
              <a:off x="4471400" y="2324125"/>
              <a:ext cx="300" cy="75"/>
            </a:xfrm>
            <a:custGeom>
              <a:avLst/>
              <a:gdLst/>
              <a:ahLst/>
              <a:cxnLst/>
              <a:rect l="l" t="t" r="r" b="b"/>
              <a:pathLst>
                <a:path w="12" h="3" extrusionOk="0">
                  <a:moveTo>
                    <a:pt x="2" y="0"/>
                  </a:moveTo>
                  <a:cubicBezTo>
                    <a:pt x="1" y="0"/>
                    <a:pt x="1" y="1"/>
                    <a:pt x="2" y="2"/>
                  </a:cubicBezTo>
                  <a:lnTo>
                    <a:pt x="11" y="2"/>
                  </a:lnTo>
                  <a:cubicBezTo>
                    <a:pt x="6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0" name="Google Shape;1460;p39"/>
            <p:cNvSpPr/>
            <p:nvPr/>
          </p:nvSpPr>
          <p:spPr>
            <a:xfrm>
              <a:off x="4469800" y="2325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1" name="Google Shape;1461;p39"/>
            <p:cNvSpPr/>
            <p:nvPr/>
          </p:nvSpPr>
          <p:spPr>
            <a:xfrm>
              <a:off x="4471325" y="2324175"/>
              <a:ext cx="200" cy="25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5" y="0"/>
                  </a:moveTo>
                  <a:cubicBezTo>
                    <a:pt x="1" y="0"/>
                    <a:pt x="3" y="0"/>
                    <a:pt x="5" y="0"/>
                  </a:cubicBezTo>
                  <a:cubicBezTo>
                    <a:pt x="8" y="0"/>
                    <a:pt x="8" y="0"/>
                    <a:pt x="5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2" name="Google Shape;1462;p39"/>
            <p:cNvSpPr/>
            <p:nvPr/>
          </p:nvSpPr>
          <p:spPr>
            <a:xfrm>
              <a:off x="4471400" y="2321750"/>
              <a:ext cx="75" cy="25"/>
            </a:xfrm>
            <a:custGeom>
              <a:avLst/>
              <a:gdLst/>
              <a:ahLst/>
              <a:cxnLst/>
              <a:rect l="l" t="t" r="r" b="b"/>
              <a:pathLst>
                <a:path w="3" h="1" extrusionOk="0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3" name="Google Shape;1463;p39"/>
            <p:cNvSpPr/>
            <p:nvPr/>
          </p:nvSpPr>
          <p:spPr>
            <a:xfrm>
              <a:off x="4471000" y="2323725"/>
              <a:ext cx="425" cy="75"/>
            </a:xfrm>
            <a:custGeom>
              <a:avLst/>
              <a:gdLst/>
              <a:ahLst/>
              <a:cxnLst/>
              <a:rect l="l" t="t" r="r" b="b"/>
              <a:pathLst>
                <a:path w="17" h="3" extrusionOk="0">
                  <a:moveTo>
                    <a:pt x="1" y="1"/>
                  </a:moveTo>
                  <a:lnTo>
                    <a:pt x="12" y="3"/>
                  </a:lnTo>
                  <a:lnTo>
                    <a:pt x="16" y="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4" name="Google Shape;1464;p39"/>
            <p:cNvSpPr/>
            <p:nvPr/>
          </p:nvSpPr>
          <p:spPr>
            <a:xfrm>
              <a:off x="4435800" y="2301850"/>
              <a:ext cx="51175" cy="34900"/>
            </a:xfrm>
            <a:custGeom>
              <a:avLst/>
              <a:gdLst/>
              <a:ahLst/>
              <a:cxnLst/>
              <a:rect l="l" t="t" r="r" b="b"/>
              <a:pathLst>
                <a:path w="2047" h="1396" extrusionOk="0">
                  <a:moveTo>
                    <a:pt x="1375" y="751"/>
                  </a:moveTo>
                  <a:lnTo>
                    <a:pt x="1352" y="780"/>
                  </a:lnTo>
                  <a:lnTo>
                    <a:pt x="1352" y="780"/>
                  </a:lnTo>
                  <a:cubicBezTo>
                    <a:pt x="1350" y="777"/>
                    <a:pt x="1347" y="774"/>
                    <a:pt x="1343" y="772"/>
                  </a:cubicBezTo>
                  <a:lnTo>
                    <a:pt x="1343" y="772"/>
                  </a:lnTo>
                  <a:lnTo>
                    <a:pt x="1375" y="751"/>
                  </a:lnTo>
                  <a:close/>
                  <a:moveTo>
                    <a:pt x="1989" y="0"/>
                  </a:moveTo>
                  <a:cubicBezTo>
                    <a:pt x="1984" y="0"/>
                    <a:pt x="1979" y="1"/>
                    <a:pt x="1973" y="4"/>
                  </a:cubicBezTo>
                  <a:cubicBezTo>
                    <a:pt x="1290" y="283"/>
                    <a:pt x="640" y="645"/>
                    <a:pt x="43" y="1078"/>
                  </a:cubicBezTo>
                  <a:cubicBezTo>
                    <a:pt x="1" y="1107"/>
                    <a:pt x="27" y="1167"/>
                    <a:pt x="65" y="1167"/>
                  </a:cubicBezTo>
                  <a:cubicBezTo>
                    <a:pt x="72" y="1167"/>
                    <a:pt x="81" y="1165"/>
                    <a:pt x="89" y="1159"/>
                  </a:cubicBezTo>
                  <a:cubicBezTo>
                    <a:pt x="615" y="776"/>
                    <a:pt x="1181" y="451"/>
                    <a:pt x="1777" y="188"/>
                  </a:cubicBezTo>
                  <a:lnTo>
                    <a:pt x="1777" y="188"/>
                  </a:lnTo>
                  <a:cubicBezTo>
                    <a:pt x="1684" y="274"/>
                    <a:pt x="1587" y="354"/>
                    <a:pt x="1488" y="432"/>
                  </a:cubicBezTo>
                  <a:lnTo>
                    <a:pt x="1488" y="432"/>
                  </a:lnTo>
                  <a:cubicBezTo>
                    <a:pt x="1482" y="412"/>
                    <a:pt x="1461" y="394"/>
                    <a:pt x="1437" y="394"/>
                  </a:cubicBezTo>
                  <a:cubicBezTo>
                    <a:pt x="1427" y="394"/>
                    <a:pt x="1416" y="398"/>
                    <a:pt x="1407" y="406"/>
                  </a:cubicBezTo>
                  <a:cubicBezTo>
                    <a:pt x="1407" y="406"/>
                    <a:pt x="1407" y="406"/>
                    <a:pt x="1407" y="406"/>
                  </a:cubicBezTo>
                  <a:lnTo>
                    <a:pt x="1407" y="406"/>
                  </a:lnTo>
                  <a:cubicBezTo>
                    <a:pt x="1397" y="413"/>
                    <a:pt x="1387" y="421"/>
                    <a:pt x="1378" y="428"/>
                  </a:cubicBezTo>
                  <a:lnTo>
                    <a:pt x="1378" y="428"/>
                  </a:lnTo>
                  <a:cubicBezTo>
                    <a:pt x="1256" y="524"/>
                    <a:pt x="1133" y="618"/>
                    <a:pt x="1008" y="710"/>
                  </a:cubicBezTo>
                  <a:lnTo>
                    <a:pt x="1008" y="710"/>
                  </a:lnTo>
                  <a:cubicBezTo>
                    <a:pt x="824" y="821"/>
                    <a:pt x="648" y="945"/>
                    <a:pt x="481" y="1082"/>
                  </a:cubicBezTo>
                  <a:lnTo>
                    <a:pt x="481" y="1082"/>
                  </a:lnTo>
                  <a:cubicBezTo>
                    <a:pt x="478" y="1084"/>
                    <a:pt x="474" y="1086"/>
                    <a:pt x="471" y="1089"/>
                  </a:cubicBezTo>
                  <a:lnTo>
                    <a:pt x="472" y="1090"/>
                  </a:lnTo>
                  <a:lnTo>
                    <a:pt x="472" y="1090"/>
                  </a:lnTo>
                  <a:cubicBezTo>
                    <a:pt x="469" y="1092"/>
                    <a:pt x="465" y="1095"/>
                    <a:pt x="462" y="1097"/>
                  </a:cubicBezTo>
                  <a:cubicBezTo>
                    <a:pt x="427" y="1125"/>
                    <a:pt x="460" y="1179"/>
                    <a:pt x="497" y="1179"/>
                  </a:cubicBezTo>
                  <a:cubicBezTo>
                    <a:pt x="501" y="1179"/>
                    <a:pt x="505" y="1178"/>
                    <a:pt x="508" y="1177"/>
                  </a:cubicBezTo>
                  <a:lnTo>
                    <a:pt x="508" y="1177"/>
                  </a:lnTo>
                  <a:cubicBezTo>
                    <a:pt x="458" y="1221"/>
                    <a:pt x="409" y="1266"/>
                    <a:pt x="361" y="1313"/>
                  </a:cubicBezTo>
                  <a:cubicBezTo>
                    <a:pt x="330" y="1343"/>
                    <a:pt x="358" y="1395"/>
                    <a:pt x="394" y="1395"/>
                  </a:cubicBezTo>
                  <a:cubicBezTo>
                    <a:pt x="402" y="1395"/>
                    <a:pt x="410" y="1393"/>
                    <a:pt x="418" y="1387"/>
                  </a:cubicBezTo>
                  <a:lnTo>
                    <a:pt x="1151" y="900"/>
                  </a:lnTo>
                  <a:lnTo>
                    <a:pt x="1151" y="900"/>
                  </a:lnTo>
                  <a:cubicBezTo>
                    <a:pt x="1193" y="897"/>
                    <a:pt x="1235" y="889"/>
                    <a:pt x="1275" y="877"/>
                  </a:cubicBezTo>
                  <a:lnTo>
                    <a:pt x="1275" y="877"/>
                  </a:lnTo>
                  <a:lnTo>
                    <a:pt x="1158" y="1023"/>
                  </a:lnTo>
                  <a:cubicBezTo>
                    <a:pt x="1134" y="1053"/>
                    <a:pt x="1155" y="1105"/>
                    <a:pt x="1189" y="1105"/>
                  </a:cubicBezTo>
                  <a:cubicBezTo>
                    <a:pt x="1197" y="1105"/>
                    <a:pt x="1206" y="1102"/>
                    <a:pt x="1216" y="1095"/>
                  </a:cubicBezTo>
                  <a:cubicBezTo>
                    <a:pt x="1415" y="957"/>
                    <a:pt x="1589" y="786"/>
                    <a:pt x="1729" y="586"/>
                  </a:cubicBezTo>
                  <a:cubicBezTo>
                    <a:pt x="1747" y="554"/>
                    <a:pt x="1723" y="516"/>
                    <a:pt x="1687" y="516"/>
                  </a:cubicBezTo>
                  <a:cubicBezTo>
                    <a:pt x="1683" y="516"/>
                    <a:pt x="1679" y="516"/>
                    <a:pt x="1675" y="518"/>
                  </a:cubicBezTo>
                  <a:cubicBezTo>
                    <a:pt x="1663" y="522"/>
                    <a:pt x="1652" y="526"/>
                    <a:pt x="1641" y="530"/>
                  </a:cubicBezTo>
                  <a:lnTo>
                    <a:pt x="1641" y="530"/>
                  </a:lnTo>
                  <a:cubicBezTo>
                    <a:pt x="1635" y="511"/>
                    <a:pt x="1620" y="497"/>
                    <a:pt x="1601" y="497"/>
                  </a:cubicBezTo>
                  <a:cubicBezTo>
                    <a:pt x="1593" y="497"/>
                    <a:pt x="1585" y="499"/>
                    <a:pt x="1576" y="504"/>
                  </a:cubicBezTo>
                  <a:lnTo>
                    <a:pt x="1376" y="637"/>
                  </a:lnTo>
                  <a:lnTo>
                    <a:pt x="1376" y="637"/>
                  </a:lnTo>
                  <a:cubicBezTo>
                    <a:pt x="1377" y="636"/>
                    <a:pt x="1378" y="635"/>
                    <a:pt x="1380" y="633"/>
                  </a:cubicBezTo>
                  <a:lnTo>
                    <a:pt x="1380" y="633"/>
                  </a:lnTo>
                  <a:cubicBezTo>
                    <a:pt x="1606" y="466"/>
                    <a:pt x="1826" y="290"/>
                    <a:pt x="2019" y="83"/>
                  </a:cubicBezTo>
                  <a:cubicBezTo>
                    <a:pt x="2046" y="56"/>
                    <a:pt x="2026" y="0"/>
                    <a:pt x="1989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5" name="Google Shape;1465;p39"/>
            <p:cNvSpPr/>
            <p:nvPr/>
          </p:nvSpPr>
          <p:spPr>
            <a:xfrm>
              <a:off x="4462250" y="2355050"/>
              <a:ext cx="29650" cy="24750"/>
            </a:xfrm>
            <a:custGeom>
              <a:avLst/>
              <a:gdLst/>
              <a:ahLst/>
              <a:cxnLst/>
              <a:rect l="l" t="t" r="r" b="b"/>
              <a:pathLst>
                <a:path w="1186" h="990" extrusionOk="0">
                  <a:moveTo>
                    <a:pt x="394" y="461"/>
                  </a:moveTo>
                  <a:lnTo>
                    <a:pt x="394" y="461"/>
                  </a:lnTo>
                  <a:cubicBezTo>
                    <a:pt x="431" y="491"/>
                    <a:pt x="468" y="522"/>
                    <a:pt x="504" y="553"/>
                  </a:cubicBezTo>
                  <a:lnTo>
                    <a:pt x="504" y="553"/>
                  </a:lnTo>
                  <a:cubicBezTo>
                    <a:pt x="467" y="525"/>
                    <a:pt x="432" y="496"/>
                    <a:pt x="398" y="465"/>
                  </a:cubicBezTo>
                  <a:lnTo>
                    <a:pt x="398" y="465"/>
                  </a:lnTo>
                  <a:lnTo>
                    <a:pt x="394" y="461"/>
                  </a:lnTo>
                  <a:close/>
                  <a:moveTo>
                    <a:pt x="540" y="1"/>
                  </a:moveTo>
                  <a:cubicBezTo>
                    <a:pt x="523" y="1"/>
                    <a:pt x="506" y="5"/>
                    <a:pt x="489" y="17"/>
                  </a:cubicBezTo>
                  <a:cubicBezTo>
                    <a:pt x="463" y="32"/>
                    <a:pt x="458" y="70"/>
                    <a:pt x="480" y="92"/>
                  </a:cubicBezTo>
                  <a:cubicBezTo>
                    <a:pt x="499" y="112"/>
                    <a:pt x="517" y="132"/>
                    <a:pt x="536" y="152"/>
                  </a:cubicBezTo>
                  <a:lnTo>
                    <a:pt x="536" y="152"/>
                  </a:lnTo>
                  <a:cubicBezTo>
                    <a:pt x="502" y="130"/>
                    <a:pt x="468" y="109"/>
                    <a:pt x="432" y="89"/>
                  </a:cubicBezTo>
                  <a:cubicBezTo>
                    <a:pt x="425" y="86"/>
                    <a:pt x="419" y="84"/>
                    <a:pt x="412" y="84"/>
                  </a:cubicBezTo>
                  <a:cubicBezTo>
                    <a:pt x="373" y="84"/>
                    <a:pt x="338" y="136"/>
                    <a:pt x="375" y="164"/>
                  </a:cubicBezTo>
                  <a:cubicBezTo>
                    <a:pt x="378" y="167"/>
                    <a:pt x="381" y="169"/>
                    <a:pt x="385" y="172"/>
                  </a:cubicBezTo>
                  <a:lnTo>
                    <a:pt x="385" y="172"/>
                  </a:lnTo>
                  <a:lnTo>
                    <a:pt x="384" y="173"/>
                  </a:lnTo>
                  <a:cubicBezTo>
                    <a:pt x="386" y="174"/>
                    <a:pt x="389" y="176"/>
                    <a:pt x="391" y="177"/>
                  </a:cubicBezTo>
                  <a:lnTo>
                    <a:pt x="391" y="177"/>
                  </a:lnTo>
                  <a:cubicBezTo>
                    <a:pt x="479" y="246"/>
                    <a:pt x="570" y="310"/>
                    <a:pt x="665" y="368"/>
                  </a:cubicBezTo>
                  <a:lnTo>
                    <a:pt x="665" y="368"/>
                  </a:lnTo>
                  <a:cubicBezTo>
                    <a:pt x="719" y="414"/>
                    <a:pt x="772" y="461"/>
                    <a:pt x="823" y="510"/>
                  </a:cubicBezTo>
                  <a:lnTo>
                    <a:pt x="823" y="510"/>
                  </a:lnTo>
                  <a:cubicBezTo>
                    <a:pt x="661" y="441"/>
                    <a:pt x="499" y="370"/>
                    <a:pt x="340" y="296"/>
                  </a:cubicBezTo>
                  <a:cubicBezTo>
                    <a:pt x="333" y="293"/>
                    <a:pt x="327" y="292"/>
                    <a:pt x="320" y="292"/>
                  </a:cubicBezTo>
                  <a:cubicBezTo>
                    <a:pt x="299" y="292"/>
                    <a:pt x="278" y="305"/>
                    <a:pt x="269" y="322"/>
                  </a:cubicBezTo>
                  <a:lnTo>
                    <a:pt x="269" y="322"/>
                  </a:lnTo>
                  <a:lnTo>
                    <a:pt x="193" y="237"/>
                  </a:lnTo>
                  <a:cubicBezTo>
                    <a:pt x="184" y="227"/>
                    <a:pt x="173" y="223"/>
                    <a:pt x="162" y="223"/>
                  </a:cubicBezTo>
                  <a:cubicBezTo>
                    <a:pt x="129" y="223"/>
                    <a:pt x="93" y="262"/>
                    <a:pt x="118" y="294"/>
                  </a:cubicBezTo>
                  <a:cubicBezTo>
                    <a:pt x="128" y="307"/>
                    <a:pt x="138" y="320"/>
                    <a:pt x="149" y="333"/>
                  </a:cubicBezTo>
                  <a:lnTo>
                    <a:pt x="149" y="333"/>
                  </a:lnTo>
                  <a:cubicBezTo>
                    <a:pt x="128" y="313"/>
                    <a:pt x="107" y="292"/>
                    <a:pt x="87" y="272"/>
                  </a:cubicBezTo>
                  <a:cubicBezTo>
                    <a:pt x="77" y="262"/>
                    <a:pt x="66" y="258"/>
                    <a:pt x="55" y="258"/>
                  </a:cubicBezTo>
                  <a:cubicBezTo>
                    <a:pt x="26" y="258"/>
                    <a:pt x="0" y="284"/>
                    <a:pt x="8" y="316"/>
                  </a:cubicBezTo>
                  <a:cubicBezTo>
                    <a:pt x="19" y="353"/>
                    <a:pt x="43" y="384"/>
                    <a:pt x="76" y="403"/>
                  </a:cubicBezTo>
                  <a:cubicBezTo>
                    <a:pt x="81" y="406"/>
                    <a:pt x="86" y="408"/>
                    <a:pt x="91" y="409"/>
                  </a:cubicBezTo>
                  <a:lnTo>
                    <a:pt x="91" y="409"/>
                  </a:lnTo>
                  <a:cubicBezTo>
                    <a:pt x="247" y="560"/>
                    <a:pt x="414" y="698"/>
                    <a:pt x="591" y="823"/>
                  </a:cubicBezTo>
                  <a:lnTo>
                    <a:pt x="591" y="823"/>
                  </a:lnTo>
                  <a:cubicBezTo>
                    <a:pt x="662" y="899"/>
                    <a:pt x="742" y="966"/>
                    <a:pt x="847" y="988"/>
                  </a:cubicBezTo>
                  <a:cubicBezTo>
                    <a:pt x="852" y="989"/>
                    <a:pt x="856" y="989"/>
                    <a:pt x="860" y="989"/>
                  </a:cubicBezTo>
                  <a:cubicBezTo>
                    <a:pt x="904" y="989"/>
                    <a:pt x="927" y="928"/>
                    <a:pt x="884" y="902"/>
                  </a:cubicBezTo>
                  <a:cubicBezTo>
                    <a:pt x="822" y="864"/>
                    <a:pt x="760" y="825"/>
                    <a:pt x="700" y="784"/>
                  </a:cubicBezTo>
                  <a:lnTo>
                    <a:pt x="700" y="784"/>
                  </a:lnTo>
                  <a:cubicBezTo>
                    <a:pt x="740" y="805"/>
                    <a:pt x="781" y="823"/>
                    <a:pt x="823" y="840"/>
                  </a:cubicBezTo>
                  <a:cubicBezTo>
                    <a:pt x="829" y="843"/>
                    <a:pt x="834" y="844"/>
                    <a:pt x="839" y="844"/>
                  </a:cubicBezTo>
                  <a:cubicBezTo>
                    <a:pt x="876" y="844"/>
                    <a:pt x="896" y="788"/>
                    <a:pt x="869" y="761"/>
                  </a:cubicBezTo>
                  <a:cubicBezTo>
                    <a:pt x="784" y="677"/>
                    <a:pt x="696" y="595"/>
                    <a:pt x="606" y="516"/>
                  </a:cubicBezTo>
                  <a:lnTo>
                    <a:pt x="606" y="516"/>
                  </a:lnTo>
                  <a:cubicBezTo>
                    <a:pt x="742" y="576"/>
                    <a:pt x="879" y="634"/>
                    <a:pt x="1016" y="691"/>
                  </a:cubicBezTo>
                  <a:cubicBezTo>
                    <a:pt x="1021" y="693"/>
                    <a:pt x="1027" y="694"/>
                    <a:pt x="1031" y="694"/>
                  </a:cubicBezTo>
                  <a:cubicBezTo>
                    <a:pt x="1069" y="694"/>
                    <a:pt x="1090" y="639"/>
                    <a:pt x="1062" y="612"/>
                  </a:cubicBezTo>
                  <a:cubicBezTo>
                    <a:pt x="1039" y="589"/>
                    <a:pt x="1016" y="566"/>
                    <a:pt x="993" y="543"/>
                  </a:cubicBezTo>
                  <a:lnTo>
                    <a:pt x="993" y="543"/>
                  </a:lnTo>
                  <a:cubicBezTo>
                    <a:pt x="998" y="545"/>
                    <a:pt x="1002" y="545"/>
                    <a:pt x="1006" y="545"/>
                  </a:cubicBezTo>
                  <a:cubicBezTo>
                    <a:pt x="1050" y="545"/>
                    <a:pt x="1079" y="485"/>
                    <a:pt x="1032" y="458"/>
                  </a:cubicBezTo>
                  <a:cubicBezTo>
                    <a:pt x="1031" y="458"/>
                    <a:pt x="1031" y="458"/>
                    <a:pt x="1031" y="458"/>
                  </a:cubicBezTo>
                  <a:lnTo>
                    <a:pt x="1031" y="458"/>
                  </a:lnTo>
                  <a:lnTo>
                    <a:pt x="1032" y="456"/>
                  </a:lnTo>
                  <a:cubicBezTo>
                    <a:pt x="1026" y="454"/>
                    <a:pt x="1021" y="451"/>
                    <a:pt x="1015" y="449"/>
                  </a:cubicBezTo>
                  <a:lnTo>
                    <a:pt x="1015" y="449"/>
                  </a:lnTo>
                  <a:cubicBezTo>
                    <a:pt x="897" y="378"/>
                    <a:pt x="796" y="287"/>
                    <a:pt x="700" y="190"/>
                  </a:cubicBezTo>
                  <a:lnTo>
                    <a:pt x="700" y="190"/>
                  </a:lnTo>
                  <a:cubicBezTo>
                    <a:pt x="741" y="214"/>
                    <a:pt x="784" y="239"/>
                    <a:pt x="827" y="261"/>
                  </a:cubicBezTo>
                  <a:cubicBezTo>
                    <a:pt x="922" y="309"/>
                    <a:pt x="1025" y="338"/>
                    <a:pt x="1133" y="342"/>
                  </a:cubicBezTo>
                  <a:cubicBezTo>
                    <a:pt x="1163" y="340"/>
                    <a:pt x="1185" y="311"/>
                    <a:pt x="1179" y="280"/>
                  </a:cubicBezTo>
                  <a:cubicBezTo>
                    <a:pt x="1174" y="254"/>
                    <a:pt x="1170" y="226"/>
                    <a:pt x="1163" y="201"/>
                  </a:cubicBezTo>
                  <a:cubicBezTo>
                    <a:pt x="1160" y="178"/>
                    <a:pt x="1143" y="167"/>
                    <a:pt x="1124" y="167"/>
                  </a:cubicBezTo>
                  <a:cubicBezTo>
                    <a:pt x="1097" y="167"/>
                    <a:pt x="1067" y="190"/>
                    <a:pt x="1073" y="226"/>
                  </a:cubicBezTo>
                  <a:cubicBezTo>
                    <a:pt x="1074" y="231"/>
                    <a:pt x="1075" y="236"/>
                    <a:pt x="1076" y="242"/>
                  </a:cubicBezTo>
                  <a:lnTo>
                    <a:pt x="1076" y="242"/>
                  </a:lnTo>
                  <a:cubicBezTo>
                    <a:pt x="969" y="229"/>
                    <a:pt x="873" y="181"/>
                    <a:pt x="779" y="127"/>
                  </a:cubicBezTo>
                  <a:cubicBezTo>
                    <a:pt x="726" y="94"/>
                    <a:pt x="676" y="61"/>
                    <a:pt x="623" y="30"/>
                  </a:cubicBezTo>
                  <a:cubicBezTo>
                    <a:pt x="597" y="14"/>
                    <a:pt x="568" y="1"/>
                    <a:pt x="540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6" name="Google Shape;1466;p39"/>
            <p:cNvSpPr/>
            <p:nvPr/>
          </p:nvSpPr>
          <p:spPr>
            <a:xfrm>
              <a:off x="4410175" y="2392400"/>
              <a:ext cx="107150" cy="20075"/>
            </a:xfrm>
            <a:custGeom>
              <a:avLst/>
              <a:gdLst/>
              <a:ahLst/>
              <a:cxnLst/>
              <a:rect l="l" t="t" r="r" b="b"/>
              <a:pathLst>
                <a:path w="4286" h="803" extrusionOk="0">
                  <a:moveTo>
                    <a:pt x="187" y="1"/>
                  </a:moveTo>
                  <a:lnTo>
                    <a:pt x="0" y="335"/>
                  </a:lnTo>
                  <a:lnTo>
                    <a:pt x="4138" y="803"/>
                  </a:lnTo>
                  <a:lnTo>
                    <a:pt x="4217" y="357"/>
                  </a:lnTo>
                  <a:lnTo>
                    <a:pt x="4285" y="328"/>
                  </a:lnTo>
                  <a:lnTo>
                    <a:pt x="187" y="1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7" name="Google Shape;1467;p39"/>
            <p:cNvSpPr/>
            <p:nvPr/>
          </p:nvSpPr>
          <p:spPr>
            <a:xfrm>
              <a:off x="4396675" y="2575125"/>
              <a:ext cx="92200" cy="10950"/>
            </a:xfrm>
            <a:custGeom>
              <a:avLst/>
              <a:gdLst/>
              <a:ahLst/>
              <a:cxnLst/>
              <a:rect l="l" t="t" r="r" b="b"/>
              <a:pathLst>
                <a:path w="3688" h="438" extrusionOk="0">
                  <a:moveTo>
                    <a:pt x="117" y="1"/>
                  </a:moveTo>
                  <a:cubicBezTo>
                    <a:pt x="0" y="1"/>
                    <a:pt x="2" y="183"/>
                    <a:pt x="123" y="190"/>
                  </a:cubicBezTo>
                  <a:lnTo>
                    <a:pt x="2833" y="328"/>
                  </a:lnTo>
                  <a:cubicBezTo>
                    <a:pt x="3064" y="339"/>
                    <a:pt x="3319" y="328"/>
                    <a:pt x="3534" y="425"/>
                  </a:cubicBezTo>
                  <a:cubicBezTo>
                    <a:pt x="3548" y="433"/>
                    <a:pt x="3565" y="438"/>
                    <a:pt x="3581" y="438"/>
                  </a:cubicBezTo>
                  <a:cubicBezTo>
                    <a:pt x="3613" y="438"/>
                    <a:pt x="3644" y="421"/>
                    <a:pt x="3663" y="392"/>
                  </a:cubicBezTo>
                  <a:cubicBezTo>
                    <a:pt x="3688" y="350"/>
                    <a:pt x="3677" y="284"/>
                    <a:pt x="3628" y="262"/>
                  </a:cubicBezTo>
                  <a:cubicBezTo>
                    <a:pt x="3433" y="174"/>
                    <a:pt x="3222" y="157"/>
                    <a:pt x="3011" y="146"/>
                  </a:cubicBezTo>
                  <a:lnTo>
                    <a:pt x="2315" y="111"/>
                  </a:lnTo>
                  <a:lnTo>
                    <a:pt x="912" y="40"/>
                  </a:lnTo>
                  <a:lnTo>
                    <a:pt x="123" y="1"/>
                  </a:lnTo>
                  <a:cubicBezTo>
                    <a:pt x="121" y="1"/>
                    <a:pt x="119" y="1"/>
                    <a:pt x="117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8" name="Google Shape;1468;p39"/>
            <p:cNvSpPr/>
            <p:nvPr/>
          </p:nvSpPr>
          <p:spPr>
            <a:xfrm>
              <a:off x="4388875" y="2329050"/>
              <a:ext cx="19450" cy="22400"/>
            </a:xfrm>
            <a:custGeom>
              <a:avLst/>
              <a:gdLst/>
              <a:ahLst/>
              <a:cxnLst/>
              <a:rect l="l" t="t" r="r" b="b"/>
              <a:pathLst>
                <a:path w="778" h="896" extrusionOk="0">
                  <a:moveTo>
                    <a:pt x="754" y="1"/>
                  </a:moveTo>
                  <a:cubicBezTo>
                    <a:pt x="754" y="1"/>
                    <a:pt x="426" y="137"/>
                    <a:pt x="369" y="200"/>
                  </a:cubicBezTo>
                  <a:cubicBezTo>
                    <a:pt x="314" y="264"/>
                    <a:pt x="0" y="820"/>
                    <a:pt x="0" y="820"/>
                  </a:cubicBezTo>
                  <a:cubicBezTo>
                    <a:pt x="0" y="820"/>
                    <a:pt x="214" y="896"/>
                    <a:pt x="391" y="896"/>
                  </a:cubicBezTo>
                  <a:cubicBezTo>
                    <a:pt x="501" y="896"/>
                    <a:pt x="596" y="866"/>
                    <a:pt x="617" y="771"/>
                  </a:cubicBezTo>
                  <a:cubicBezTo>
                    <a:pt x="663" y="573"/>
                    <a:pt x="737" y="553"/>
                    <a:pt x="766" y="553"/>
                  </a:cubicBezTo>
                  <a:cubicBezTo>
                    <a:pt x="773" y="553"/>
                    <a:pt x="778" y="554"/>
                    <a:pt x="778" y="554"/>
                  </a:cubicBezTo>
                  <a:lnTo>
                    <a:pt x="754" y="1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9" name="Google Shape;1469;p39"/>
            <p:cNvSpPr/>
            <p:nvPr/>
          </p:nvSpPr>
          <p:spPr>
            <a:xfrm>
              <a:off x="4401450" y="2326350"/>
              <a:ext cx="21825" cy="16725"/>
            </a:xfrm>
            <a:custGeom>
              <a:avLst/>
              <a:gdLst/>
              <a:ahLst/>
              <a:cxnLst/>
              <a:rect l="l" t="t" r="r" b="b"/>
              <a:pathLst>
                <a:path w="873" h="669" extrusionOk="0">
                  <a:moveTo>
                    <a:pt x="808" y="1"/>
                  </a:moveTo>
                  <a:cubicBezTo>
                    <a:pt x="791" y="1"/>
                    <a:pt x="774" y="5"/>
                    <a:pt x="758" y="10"/>
                  </a:cubicBezTo>
                  <a:lnTo>
                    <a:pt x="593" y="60"/>
                  </a:lnTo>
                  <a:lnTo>
                    <a:pt x="479" y="10"/>
                  </a:lnTo>
                  <a:lnTo>
                    <a:pt x="123" y="161"/>
                  </a:lnTo>
                  <a:lnTo>
                    <a:pt x="0" y="280"/>
                  </a:lnTo>
                  <a:cubicBezTo>
                    <a:pt x="13" y="394"/>
                    <a:pt x="53" y="506"/>
                    <a:pt x="117" y="603"/>
                  </a:cubicBezTo>
                  <a:cubicBezTo>
                    <a:pt x="123" y="616"/>
                    <a:pt x="134" y="627"/>
                    <a:pt x="145" y="638"/>
                  </a:cubicBezTo>
                  <a:cubicBezTo>
                    <a:pt x="161" y="649"/>
                    <a:pt x="180" y="655"/>
                    <a:pt x="200" y="655"/>
                  </a:cubicBezTo>
                  <a:cubicBezTo>
                    <a:pt x="253" y="664"/>
                    <a:pt x="306" y="669"/>
                    <a:pt x="360" y="669"/>
                  </a:cubicBezTo>
                  <a:cubicBezTo>
                    <a:pt x="467" y="669"/>
                    <a:pt x="574" y="651"/>
                    <a:pt x="677" y="616"/>
                  </a:cubicBezTo>
                  <a:cubicBezTo>
                    <a:pt x="694" y="611"/>
                    <a:pt x="712" y="603"/>
                    <a:pt x="727" y="590"/>
                  </a:cubicBezTo>
                  <a:cubicBezTo>
                    <a:pt x="743" y="574"/>
                    <a:pt x="747" y="552"/>
                    <a:pt x="738" y="535"/>
                  </a:cubicBezTo>
                  <a:cubicBezTo>
                    <a:pt x="730" y="518"/>
                    <a:pt x="712" y="513"/>
                    <a:pt x="692" y="513"/>
                  </a:cubicBezTo>
                  <a:cubicBezTo>
                    <a:pt x="681" y="513"/>
                    <a:pt x="668" y="515"/>
                    <a:pt x="657" y="517"/>
                  </a:cubicBezTo>
                  <a:cubicBezTo>
                    <a:pt x="688" y="493"/>
                    <a:pt x="729" y="486"/>
                    <a:pt x="760" y="467"/>
                  </a:cubicBezTo>
                  <a:cubicBezTo>
                    <a:pt x="793" y="447"/>
                    <a:pt x="815" y="398"/>
                    <a:pt x="791" y="370"/>
                  </a:cubicBezTo>
                  <a:cubicBezTo>
                    <a:pt x="781" y="360"/>
                    <a:pt x="768" y="356"/>
                    <a:pt x="753" y="356"/>
                  </a:cubicBezTo>
                  <a:cubicBezTo>
                    <a:pt x="730" y="356"/>
                    <a:pt x="703" y="365"/>
                    <a:pt x="678" y="365"/>
                  </a:cubicBezTo>
                  <a:cubicBezTo>
                    <a:pt x="669" y="365"/>
                    <a:pt x="661" y="364"/>
                    <a:pt x="652" y="361"/>
                  </a:cubicBezTo>
                  <a:lnTo>
                    <a:pt x="780" y="313"/>
                  </a:lnTo>
                  <a:cubicBezTo>
                    <a:pt x="815" y="297"/>
                    <a:pt x="855" y="280"/>
                    <a:pt x="863" y="243"/>
                  </a:cubicBezTo>
                  <a:cubicBezTo>
                    <a:pt x="872" y="201"/>
                    <a:pt x="828" y="163"/>
                    <a:pt x="786" y="159"/>
                  </a:cubicBezTo>
                  <a:cubicBezTo>
                    <a:pt x="764" y="159"/>
                    <a:pt x="741" y="162"/>
                    <a:pt x="718" y="169"/>
                  </a:cubicBezTo>
                  <a:lnTo>
                    <a:pt x="718" y="169"/>
                  </a:lnTo>
                  <a:lnTo>
                    <a:pt x="778" y="142"/>
                  </a:lnTo>
                  <a:cubicBezTo>
                    <a:pt x="804" y="131"/>
                    <a:pt x="828" y="115"/>
                    <a:pt x="848" y="93"/>
                  </a:cubicBezTo>
                  <a:cubicBezTo>
                    <a:pt x="866" y="71"/>
                    <a:pt x="866" y="38"/>
                    <a:pt x="848" y="16"/>
                  </a:cubicBezTo>
                  <a:cubicBezTo>
                    <a:pt x="837" y="5"/>
                    <a:pt x="823" y="1"/>
                    <a:pt x="808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0" name="Google Shape;1470;p39"/>
            <p:cNvSpPr/>
            <p:nvPr/>
          </p:nvSpPr>
          <p:spPr>
            <a:xfrm>
              <a:off x="4407425" y="2331150"/>
              <a:ext cx="7225" cy="10600"/>
            </a:xfrm>
            <a:custGeom>
              <a:avLst/>
              <a:gdLst/>
              <a:ahLst/>
              <a:cxnLst/>
              <a:rect l="l" t="t" r="r" b="b"/>
              <a:pathLst>
                <a:path w="289" h="424" extrusionOk="0">
                  <a:moveTo>
                    <a:pt x="159" y="0"/>
                  </a:moveTo>
                  <a:lnTo>
                    <a:pt x="159" y="0"/>
                  </a:lnTo>
                  <a:cubicBezTo>
                    <a:pt x="137" y="22"/>
                    <a:pt x="115" y="42"/>
                    <a:pt x="91" y="59"/>
                  </a:cubicBezTo>
                  <a:cubicBezTo>
                    <a:pt x="40" y="136"/>
                    <a:pt x="1" y="220"/>
                    <a:pt x="14" y="277"/>
                  </a:cubicBezTo>
                  <a:cubicBezTo>
                    <a:pt x="49" y="413"/>
                    <a:pt x="262" y="424"/>
                    <a:pt x="262" y="424"/>
                  </a:cubicBezTo>
                  <a:cubicBezTo>
                    <a:pt x="262" y="424"/>
                    <a:pt x="187" y="409"/>
                    <a:pt x="189" y="380"/>
                  </a:cubicBezTo>
                  <a:cubicBezTo>
                    <a:pt x="194" y="356"/>
                    <a:pt x="262" y="351"/>
                    <a:pt x="282" y="351"/>
                  </a:cubicBezTo>
                  <a:cubicBezTo>
                    <a:pt x="258" y="351"/>
                    <a:pt x="172" y="347"/>
                    <a:pt x="163" y="305"/>
                  </a:cubicBezTo>
                  <a:cubicBezTo>
                    <a:pt x="152" y="257"/>
                    <a:pt x="279" y="196"/>
                    <a:pt x="280" y="195"/>
                  </a:cubicBezTo>
                  <a:lnTo>
                    <a:pt x="280" y="195"/>
                  </a:lnTo>
                  <a:cubicBezTo>
                    <a:pt x="279" y="196"/>
                    <a:pt x="235" y="206"/>
                    <a:pt x="194" y="206"/>
                  </a:cubicBezTo>
                  <a:cubicBezTo>
                    <a:pt x="162" y="206"/>
                    <a:pt x="132" y="200"/>
                    <a:pt x="126" y="178"/>
                  </a:cubicBezTo>
                  <a:cubicBezTo>
                    <a:pt x="110" y="128"/>
                    <a:pt x="287" y="53"/>
                    <a:pt x="288" y="53"/>
                  </a:cubicBezTo>
                  <a:lnTo>
                    <a:pt x="288" y="53"/>
                  </a:lnTo>
                  <a:cubicBezTo>
                    <a:pt x="288" y="53"/>
                    <a:pt x="253" y="68"/>
                    <a:pt x="218" y="68"/>
                  </a:cubicBezTo>
                  <a:cubicBezTo>
                    <a:pt x="192" y="68"/>
                    <a:pt x="166" y="59"/>
                    <a:pt x="157" y="29"/>
                  </a:cubicBezTo>
                  <a:cubicBezTo>
                    <a:pt x="154" y="20"/>
                    <a:pt x="154" y="9"/>
                    <a:pt x="159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1" name="Google Shape;1471;p39"/>
            <p:cNvSpPr/>
            <p:nvPr/>
          </p:nvSpPr>
          <p:spPr>
            <a:xfrm>
              <a:off x="4412900" y="2326575"/>
              <a:ext cx="3600" cy="2950"/>
            </a:xfrm>
            <a:custGeom>
              <a:avLst/>
              <a:gdLst/>
              <a:ahLst/>
              <a:cxnLst/>
              <a:rect l="l" t="t" r="r" b="b"/>
              <a:pathLst>
                <a:path w="144" h="118" extrusionOk="0">
                  <a:moveTo>
                    <a:pt x="50" y="1"/>
                  </a:moveTo>
                  <a:cubicBezTo>
                    <a:pt x="47" y="38"/>
                    <a:pt x="32" y="75"/>
                    <a:pt x="8" y="106"/>
                  </a:cubicBezTo>
                  <a:cubicBezTo>
                    <a:pt x="1" y="114"/>
                    <a:pt x="1" y="117"/>
                    <a:pt x="5" y="117"/>
                  </a:cubicBezTo>
                  <a:cubicBezTo>
                    <a:pt x="25" y="117"/>
                    <a:pt x="144" y="49"/>
                    <a:pt x="144" y="49"/>
                  </a:cubicBezTo>
                  <a:cubicBezTo>
                    <a:pt x="137" y="47"/>
                    <a:pt x="50" y="1"/>
                    <a:pt x="50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2" name="Google Shape;1472;p39"/>
            <p:cNvSpPr/>
            <p:nvPr/>
          </p:nvSpPr>
          <p:spPr>
            <a:xfrm>
              <a:off x="4404275" y="2310050"/>
              <a:ext cx="35425" cy="28225"/>
            </a:xfrm>
            <a:custGeom>
              <a:avLst/>
              <a:gdLst/>
              <a:ahLst/>
              <a:cxnLst/>
              <a:rect l="l" t="t" r="r" b="b"/>
              <a:pathLst>
                <a:path w="1417" h="1129" extrusionOk="0">
                  <a:moveTo>
                    <a:pt x="1310" y="0"/>
                  </a:moveTo>
                  <a:cubicBezTo>
                    <a:pt x="1297" y="0"/>
                    <a:pt x="1284" y="4"/>
                    <a:pt x="1271" y="14"/>
                  </a:cubicBezTo>
                  <a:cubicBezTo>
                    <a:pt x="851" y="332"/>
                    <a:pt x="368" y="657"/>
                    <a:pt x="23" y="1055"/>
                  </a:cubicBezTo>
                  <a:cubicBezTo>
                    <a:pt x="0" y="1084"/>
                    <a:pt x="21" y="1128"/>
                    <a:pt x="53" y="1128"/>
                  </a:cubicBezTo>
                  <a:cubicBezTo>
                    <a:pt x="60" y="1128"/>
                    <a:pt x="68" y="1126"/>
                    <a:pt x="76" y="1121"/>
                  </a:cubicBezTo>
                  <a:cubicBezTo>
                    <a:pt x="276" y="991"/>
                    <a:pt x="454" y="822"/>
                    <a:pt x="641" y="673"/>
                  </a:cubicBezTo>
                  <a:cubicBezTo>
                    <a:pt x="871" y="490"/>
                    <a:pt x="1108" y="319"/>
                    <a:pt x="1348" y="148"/>
                  </a:cubicBezTo>
                  <a:cubicBezTo>
                    <a:pt x="1417" y="100"/>
                    <a:pt x="1371" y="0"/>
                    <a:pt x="1310" y="0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3" name="Google Shape;1473;p39"/>
            <p:cNvSpPr/>
            <p:nvPr/>
          </p:nvSpPr>
          <p:spPr>
            <a:xfrm>
              <a:off x="4406500" y="2322850"/>
              <a:ext cx="14725" cy="6775"/>
            </a:xfrm>
            <a:custGeom>
              <a:avLst/>
              <a:gdLst/>
              <a:ahLst/>
              <a:cxnLst/>
              <a:rect l="l" t="t" r="r" b="b"/>
              <a:pathLst>
                <a:path w="589" h="271" extrusionOk="0">
                  <a:moveTo>
                    <a:pt x="259" y="0"/>
                  </a:moveTo>
                  <a:cubicBezTo>
                    <a:pt x="189" y="106"/>
                    <a:pt x="117" y="216"/>
                    <a:pt x="0" y="271"/>
                  </a:cubicBezTo>
                  <a:lnTo>
                    <a:pt x="264" y="218"/>
                  </a:lnTo>
                  <a:cubicBezTo>
                    <a:pt x="295" y="236"/>
                    <a:pt x="329" y="245"/>
                    <a:pt x="364" y="245"/>
                  </a:cubicBezTo>
                  <a:cubicBezTo>
                    <a:pt x="404" y="245"/>
                    <a:pt x="444" y="234"/>
                    <a:pt x="479" y="211"/>
                  </a:cubicBezTo>
                  <a:cubicBezTo>
                    <a:pt x="541" y="167"/>
                    <a:pt x="582" y="97"/>
                    <a:pt x="589" y="20"/>
                  </a:cubicBezTo>
                  <a:lnTo>
                    <a:pt x="589" y="20"/>
                  </a:lnTo>
                  <a:cubicBezTo>
                    <a:pt x="542" y="48"/>
                    <a:pt x="490" y="61"/>
                    <a:pt x="438" y="61"/>
                  </a:cubicBezTo>
                  <a:cubicBezTo>
                    <a:pt x="375" y="61"/>
                    <a:pt x="312" y="41"/>
                    <a:pt x="259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4" name="Google Shape;1474;p39"/>
            <p:cNvSpPr/>
            <p:nvPr/>
          </p:nvSpPr>
          <p:spPr>
            <a:xfrm>
              <a:off x="4297225" y="2342025"/>
              <a:ext cx="110225" cy="79900"/>
            </a:xfrm>
            <a:custGeom>
              <a:avLst/>
              <a:gdLst/>
              <a:ahLst/>
              <a:cxnLst/>
              <a:rect l="l" t="t" r="r" b="b"/>
              <a:pathLst>
                <a:path w="4409" h="3196" extrusionOk="0">
                  <a:moveTo>
                    <a:pt x="3772" y="0"/>
                  </a:moveTo>
                  <a:cubicBezTo>
                    <a:pt x="3737" y="0"/>
                    <a:pt x="3702" y="19"/>
                    <a:pt x="3684" y="53"/>
                  </a:cubicBezTo>
                  <a:lnTo>
                    <a:pt x="2432" y="1559"/>
                  </a:lnTo>
                  <a:cubicBezTo>
                    <a:pt x="1703" y="1052"/>
                    <a:pt x="936" y="604"/>
                    <a:pt x="139" y="217"/>
                  </a:cubicBezTo>
                  <a:lnTo>
                    <a:pt x="1" y="2782"/>
                  </a:lnTo>
                  <a:cubicBezTo>
                    <a:pt x="161" y="3026"/>
                    <a:pt x="453" y="3158"/>
                    <a:pt x="745" y="3186"/>
                  </a:cubicBezTo>
                  <a:cubicBezTo>
                    <a:pt x="803" y="3193"/>
                    <a:pt x="861" y="3195"/>
                    <a:pt x="918" y="3195"/>
                  </a:cubicBezTo>
                  <a:cubicBezTo>
                    <a:pt x="1151" y="3195"/>
                    <a:pt x="1384" y="3151"/>
                    <a:pt x="1613" y="3105"/>
                  </a:cubicBezTo>
                  <a:cubicBezTo>
                    <a:pt x="2004" y="3026"/>
                    <a:pt x="2399" y="2943"/>
                    <a:pt x="2759" y="2767"/>
                  </a:cubicBezTo>
                  <a:cubicBezTo>
                    <a:pt x="3275" y="2517"/>
                    <a:pt x="3690" y="2097"/>
                    <a:pt x="3936" y="1577"/>
                  </a:cubicBezTo>
                  <a:cubicBezTo>
                    <a:pt x="4024" y="1377"/>
                    <a:pt x="4099" y="1170"/>
                    <a:pt x="4160" y="960"/>
                  </a:cubicBezTo>
                  <a:cubicBezTo>
                    <a:pt x="4237" y="720"/>
                    <a:pt x="4314" y="479"/>
                    <a:pt x="4391" y="239"/>
                  </a:cubicBezTo>
                  <a:cubicBezTo>
                    <a:pt x="4409" y="209"/>
                    <a:pt x="4389" y="169"/>
                    <a:pt x="4352" y="169"/>
                  </a:cubicBezTo>
                  <a:lnTo>
                    <a:pt x="3818" y="11"/>
                  </a:lnTo>
                  <a:cubicBezTo>
                    <a:pt x="3803" y="4"/>
                    <a:pt x="3788" y="0"/>
                    <a:pt x="3772" y="0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5" name="Google Shape;1475;p39"/>
            <p:cNvSpPr/>
            <p:nvPr/>
          </p:nvSpPr>
          <p:spPr>
            <a:xfrm>
              <a:off x="4433675" y="2303200"/>
              <a:ext cx="11375" cy="11275"/>
            </a:xfrm>
            <a:custGeom>
              <a:avLst/>
              <a:gdLst/>
              <a:ahLst/>
              <a:cxnLst/>
              <a:rect l="l" t="t" r="r" b="b"/>
              <a:pathLst>
                <a:path w="455" h="451" extrusionOk="0">
                  <a:moveTo>
                    <a:pt x="444" y="0"/>
                  </a:moveTo>
                  <a:lnTo>
                    <a:pt x="444" y="0"/>
                  </a:lnTo>
                  <a:cubicBezTo>
                    <a:pt x="429" y="62"/>
                    <a:pt x="365" y="97"/>
                    <a:pt x="303" y="108"/>
                  </a:cubicBezTo>
                  <a:cubicBezTo>
                    <a:pt x="242" y="119"/>
                    <a:pt x="176" y="114"/>
                    <a:pt x="117" y="132"/>
                  </a:cubicBezTo>
                  <a:cubicBezTo>
                    <a:pt x="57" y="152"/>
                    <a:pt x="0" y="202"/>
                    <a:pt x="5" y="266"/>
                  </a:cubicBezTo>
                  <a:cubicBezTo>
                    <a:pt x="9" y="316"/>
                    <a:pt x="55" y="356"/>
                    <a:pt x="99" y="387"/>
                  </a:cubicBezTo>
                  <a:lnTo>
                    <a:pt x="176" y="446"/>
                  </a:lnTo>
                  <a:lnTo>
                    <a:pt x="191" y="448"/>
                  </a:lnTo>
                  <a:cubicBezTo>
                    <a:pt x="197" y="450"/>
                    <a:pt x="203" y="451"/>
                    <a:pt x="209" y="451"/>
                  </a:cubicBezTo>
                  <a:cubicBezTo>
                    <a:pt x="236" y="451"/>
                    <a:pt x="264" y="431"/>
                    <a:pt x="284" y="413"/>
                  </a:cubicBezTo>
                  <a:cubicBezTo>
                    <a:pt x="396" y="305"/>
                    <a:pt x="455" y="154"/>
                    <a:pt x="444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6" name="Google Shape;1476;p39"/>
            <p:cNvSpPr/>
            <p:nvPr/>
          </p:nvSpPr>
          <p:spPr>
            <a:xfrm>
              <a:off x="4437025" y="2303200"/>
              <a:ext cx="7975" cy="8825"/>
            </a:xfrm>
            <a:custGeom>
              <a:avLst/>
              <a:gdLst/>
              <a:ahLst/>
              <a:cxnLst/>
              <a:rect l="l" t="t" r="r" b="b"/>
              <a:pathLst>
                <a:path w="319" h="353" extrusionOk="0">
                  <a:moveTo>
                    <a:pt x="310" y="0"/>
                  </a:moveTo>
                  <a:lnTo>
                    <a:pt x="310" y="0"/>
                  </a:lnTo>
                  <a:cubicBezTo>
                    <a:pt x="295" y="62"/>
                    <a:pt x="231" y="97"/>
                    <a:pt x="169" y="108"/>
                  </a:cubicBezTo>
                  <a:cubicBezTo>
                    <a:pt x="115" y="119"/>
                    <a:pt x="55" y="117"/>
                    <a:pt x="0" y="130"/>
                  </a:cubicBezTo>
                  <a:cubicBezTo>
                    <a:pt x="20" y="145"/>
                    <a:pt x="38" y="165"/>
                    <a:pt x="49" y="187"/>
                  </a:cubicBezTo>
                  <a:cubicBezTo>
                    <a:pt x="73" y="257"/>
                    <a:pt x="35" y="343"/>
                    <a:pt x="143" y="352"/>
                  </a:cubicBezTo>
                  <a:cubicBezTo>
                    <a:pt x="147" y="352"/>
                    <a:pt x="151" y="352"/>
                    <a:pt x="155" y="352"/>
                  </a:cubicBezTo>
                  <a:cubicBezTo>
                    <a:pt x="174" y="352"/>
                    <a:pt x="193" y="348"/>
                    <a:pt x="211" y="343"/>
                  </a:cubicBezTo>
                  <a:cubicBezTo>
                    <a:pt x="284" y="244"/>
                    <a:pt x="319" y="123"/>
                    <a:pt x="310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7" name="Google Shape;1477;p39"/>
            <p:cNvSpPr/>
            <p:nvPr/>
          </p:nvSpPr>
          <p:spPr>
            <a:xfrm>
              <a:off x="4203450" y="2634875"/>
              <a:ext cx="35950" cy="32750"/>
            </a:xfrm>
            <a:custGeom>
              <a:avLst/>
              <a:gdLst/>
              <a:ahLst/>
              <a:cxnLst/>
              <a:rect l="l" t="t" r="r" b="b"/>
              <a:pathLst>
                <a:path w="1438" h="1310" extrusionOk="0">
                  <a:moveTo>
                    <a:pt x="1272" y="0"/>
                  </a:moveTo>
                  <a:lnTo>
                    <a:pt x="130" y="795"/>
                  </a:lnTo>
                  <a:cubicBezTo>
                    <a:pt x="1" y="1030"/>
                    <a:pt x="398" y="1309"/>
                    <a:pt x="398" y="1309"/>
                  </a:cubicBezTo>
                  <a:lnTo>
                    <a:pt x="1437" y="685"/>
                  </a:lnTo>
                  <a:lnTo>
                    <a:pt x="1272" y="0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8" name="Google Shape;1478;p39"/>
            <p:cNvSpPr/>
            <p:nvPr/>
          </p:nvSpPr>
          <p:spPr>
            <a:xfrm>
              <a:off x="4285825" y="2311925"/>
              <a:ext cx="21050" cy="40750"/>
            </a:xfrm>
            <a:custGeom>
              <a:avLst/>
              <a:gdLst/>
              <a:ahLst/>
              <a:cxnLst/>
              <a:rect l="l" t="t" r="r" b="b"/>
              <a:pathLst>
                <a:path w="842" h="1630" extrusionOk="0">
                  <a:moveTo>
                    <a:pt x="226" y="0"/>
                  </a:moveTo>
                  <a:cubicBezTo>
                    <a:pt x="218" y="22"/>
                    <a:pt x="0" y="820"/>
                    <a:pt x="0" y="820"/>
                  </a:cubicBezTo>
                  <a:cubicBezTo>
                    <a:pt x="0" y="820"/>
                    <a:pt x="778" y="1544"/>
                    <a:pt x="841" y="1630"/>
                  </a:cubicBezTo>
                  <a:cubicBezTo>
                    <a:pt x="830" y="1579"/>
                    <a:pt x="817" y="1327"/>
                    <a:pt x="804" y="1050"/>
                  </a:cubicBezTo>
                  <a:lnTo>
                    <a:pt x="797" y="918"/>
                  </a:lnTo>
                  <a:cubicBezTo>
                    <a:pt x="795" y="855"/>
                    <a:pt x="791" y="795"/>
                    <a:pt x="789" y="732"/>
                  </a:cubicBezTo>
                  <a:cubicBezTo>
                    <a:pt x="786" y="666"/>
                    <a:pt x="784" y="604"/>
                    <a:pt x="782" y="549"/>
                  </a:cubicBezTo>
                  <a:cubicBezTo>
                    <a:pt x="778" y="378"/>
                    <a:pt x="771" y="257"/>
                    <a:pt x="771" y="257"/>
                  </a:cubicBezTo>
                  <a:lnTo>
                    <a:pt x="226" y="0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9" name="Google Shape;1479;p39"/>
            <p:cNvSpPr/>
            <p:nvPr/>
          </p:nvSpPr>
          <p:spPr>
            <a:xfrm>
              <a:off x="4294700" y="2650950"/>
              <a:ext cx="15900" cy="28975"/>
            </a:xfrm>
            <a:custGeom>
              <a:avLst/>
              <a:gdLst/>
              <a:ahLst/>
              <a:cxnLst/>
              <a:rect l="l" t="t" r="r" b="b"/>
              <a:pathLst>
                <a:path w="636" h="1159" extrusionOk="0">
                  <a:moveTo>
                    <a:pt x="636" y="1"/>
                  </a:moveTo>
                  <a:lnTo>
                    <a:pt x="152" y="40"/>
                  </a:lnTo>
                  <a:cubicBezTo>
                    <a:pt x="152" y="409"/>
                    <a:pt x="104" y="776"/>
                    <a:pt x="1" y="1129"/>
                  </a:cubicBezTo>
                  <a:cubicBezTo>
                    <a:pt x="18" y="1129"/>
                    <a:pt x="35" y="1129"/>
                    <a:pt x="52" y="1129"/>
                  </a:cubicBezTo>
                  <a:cubicBezTo>
                    <a:pt x="237" y="1129"/>
                    <a:pt x="422" y="1140"/>
                    <a:pt x="605" y="1158"/>
                  </a:cubicBezTo>
                  <a:lnTo>
                    <a:pt x="636" y="1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0" name="Google Shape;1480;p39"/>
            <p:cNvSpPr/>
            <p:nvPr/>
          </p:nvSpPr>
          <p:spPr>
            <a:xfrm>
              <a:off x="4291750" y="2676875"/>
              <a:ext cx="46625" cy="18850"/>
            </a:xfrm>
            <a:custGeom>
              <a:avLst/>
              <a:gdLst/>
              <a:ahLst/>
              <a:cxnLst/>
              <a:rect l="l" t="t" r="r" b="b"/>
              <a:pathLst>
                <a:path w="1865" h="754" extrusionOk="0">
                  <a:moveTo>
                    <a:pt x="134" y="0"/>
                  </a:moveTo>
                  <a:cubicBezTo>
                    <a:pt x="108" y="169"/>
                    <a:pt x="18" y="323"/>
                    <a:pt x="7" y="499"/>
                  </a:cubicBezTo>
                  <a:cubicBezTo>
                    <a:pt x="0" y="582"/>
                    <a:pt x="5" y="668"/>
                    <a:pt x="20" y="754"/>
                  </a:cubicBezTo>
                  <a:lnTo>
                    <a:pt x="1865" y="743"/>
                  </a:lnTo>
                  <a:cubicBezTo>
                    <a:pt x="1852" y="681"/>
                    <a:pt x="1821" y="626"/>
                    <a:pt x="1775" y="584"/>
                  </a:cubicBezTo>
                  <a:cubicBezTo>
                    <a:pt x="1643" y="464"/>
                    <a:pt x="1423" y="468"/>
                    <a:pt x="1256" y="439"/>
                  </a:cubicBezTo>
                  <a:cubicBezTo>
                    <a:pt x="1006" y="398"/>
                    <a:pt x="756" y="303"/>
                    <a:pt x="721" y="35"/>
                  </a:cubicBezTo>
                  <a:lnTo>
                    <a:pt x="718" y="35"/>
                  </a:lnTo>
                  <a:cubicBezTo>
                    <a:pt x="642" y="46"/>
                    <a:pt x="563" y="52"/>
                    <a:pt x="485" y="52"/>
                  </a:cubicBezTo>
                  <a:cubicBezTo>
                    <a:pt x="365" y="52"/>
                    <a:pt x="246" y="37"/>
                    <a:pt x="134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1" name="Google Shape;1481;p39"/>
            <p:cNvSpPr/>
            <p:nvPr/>
          </p:nvSpPr>
          <p:spPr>
            <a:xfrm>
              <a:off x="4189625" y="2654750"/>
              <a:ext cx="28475" cy="43675"/>
            </a:xfrm>
            <a:custGeom>
              <a:avLst/>
              <a:gdLst/>
              <a:ahLst/>
              <a:cxnLst/>
              <a:rect l="l" t="t" r="r" b="b"/>
              <a:pathLst>
                <a:path w="1139" h="1747" extrusionOk="0">
                  <a:moveTo>
                    <a:pt x="690" y="0"/>
                  </a:moveTo>
                  <a:cubicBezTo>
                    <a:pt x="602" y="81"/>
                    <a:pt x="468" y="99"/>
                    <a:pt x="354" y="145"/>
                  </a:cubicBezTo>
                  <a:cubicBezTo>
                    <a:pt x="189" y="211"/>
                    <a:pt x="90" y="319"/>
                    <a:pt x="0" y="439"/>
                  </a:cubicBezTo>
                  <a:cubicBezTo>
                    <a:pt x="27" y="492"/>
                    <a:pt x="55" y="543"/>
                    <a:pt x="88" y="593"/>
                  </a:cubicBezTo>
                  <a:cubicBezTo>
                    <a:pt x="356" y="988"/>
                    <a:pt x="648" y="1368"/>
                    <a:pt x="960" y="1731"/>
                  </a:cubicBezTo>
                  <a:lnTo>
                    <a:pt x="973" y="1746"/>
                  </a:lnTo>
                  <a:cubicBezTo>
                    <a:pt x="1000" y="1711"/>
                    <a:pt x="1024" y="1674"/>
                    <a:pt x="1044" y="1636"/>
                  </a:cubicBezTo>
                  <a:cubicBezTo>
                    <a:pt x="1138" y="1436"/>
                    <a:pt x="989" y="1219"/>
                    <a:pt x="921" y="1032"/>
                  </a:cubicBezTo>
                  <a:cubicBezTo>
                    <a:pt x="848" y="837"/>
                    <a:pt x="817" y="646"/>
                    <a:pt x="967" y="505"/>
                  </a:cubicBezTo>
                  <a:lnTo>
                    <a:pt x="945" y="479"/>
                  </a:lnTo>
                  <a:cubicBezTo>
                    <a:pt x="833" y="334"/>
                    <a:pt x="747" y="174"/>
                    <a:pt x="690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2" name="Google Shape;1482;p39"/>
            <p:cNvSpPr/>
            <p:nvPr/>
          </p:nvSpPr>
          <p:spPr>
            <a:xfrm>
              <a:off x="4287075" y="2464950"/>
              <a:ext cx="45825" cy="194750"/>
            </a:xfrm>
            <a:custGeom>
              <a:avLst/>
              <a:gdLst/>
              <a:ahLst/>
              <a:cxnLst/>
              <a:rect l="l" t="t" r="r" b="b"/>
              <a:pathLst>
                <a:path w="1833" h="7790" extrusionOk="0">
                  <a:moveTo>
                    <a:pt x="1" y="0"/>
                  </a:moveTo>
                  <a:lnTo>
                    <a:pt x="148" y="6110"/>
                  </a:lnTo>
                  <a:cubicBezTo>
                    <a:pt x="148" y="6110"/>
                    <a:pt x="269" y="7362"/>
                    <a:pt x="216" y="7649"/>
                  </a:cubicBezTo>
                  <a:lnTo>
                    <a:pt x="1305" y="7790"/>
                  </a:lnTo>
                  <a:cubicBezTo>
                    <a:pt x="1459" y="6802"/>
                    <a:pt x="1439" y="5794"/>
                    <a:pt x="1678" y="4825"/>
                  </a:cubicBezTo>
                  <a:cubicBezTo>
                    <a:pt x="1832" y="4193"/>
                    <a:pt x="1545" y="0"/>
                    <a:pt x="1545" y="0"/>
                  </a:cubicBez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3" name="Google Shape;1483;p39"/>
            <p:cNvSpPr/>
            <p:nvPr/>
          </p:nvSpPr>
          <p:spPr>
            <a:xfrm>
              <a:off x="4215200" y="2461975"/>
              <a:ext cx="115100" cy="199150"/>
            </a:xfrm>
            <a:custGeom>
              <a:avLst/>
              <a:gdLst/>
              <a:ahLst/>
              <a:cxnLst/>
              <a:rect l="l" t="t" r="r" b="b"/>
              <a:pathLst>
                <a:path w="4604" h="7966" extrusionOk="0">
                  <a:moveTo>
                    <a:pt x="1898" y="0"/>
                  </a:moveTo>
                  <a:cubicBezTo>
                    <a:pt x="1922" y="1358"/>
                    <a:pt x="2153" y="2702"/>
                    <a:pt x="2581" y="3991"/>
                  </a:cubicBezTo>
                  <a:cubicBezTo>
                    <a:pt x="2601" y="4050"/>
                    <a:pt x="2621" y="4116"/>
                    <a:pt x="2599" y="4178"/>
                  </a:cubicBezTo>
                  <a:cubicBezTo>
                    <a:pt x="2577" y="4237"/>
                    <a:pt x="1" y="6969"/>
                    <a:pt x="1" y="6969"/>
                  </a:cubicBezTo>
                  <a:cubicBezTo>
                    <a:pt x="1" y="6969"/>
                    <a:pt x="392" y="7472"/>
                    <a:pt x="780" y="7966"/>
                  </a:cubicBezTo>
                  <a:cubicBezTo>
                    <a:pt x="2136" y="7081"/>
                    <a:pt x="3383" y="6040"/>
                    <a:pt x="4499" y="4867"/>
                  </a:cubicBezTo>
                  <a:cubicBezTo>
                    <a:pt x="4534" y="4834"/>
                    <a:pt x="4562" y="4795"/>
                    <a:pt x="4582" y="4751"/>
                  </a:cubicBezTo>
                  <a:cubicBezTo>
                    <a:pt x="4604" y="4691"/>
                    <a:pt x="4593" y="4626"/>
                    <a:pt x="4580" y="4562"/>
                  </a:cubicBezTo>
                  <a:lnTo>
                    <a:pt x="3796" y="365"/>
                  </a:lnTo>
                  <a:lnTo>
                    <a:pt x="1898" y="0"/>
                  </a:ln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4" name="Google Shape;1484;p39"/>
            <p:cNvSpPr/>
            <p:nvPr/>
          </p:nvSpPr>
          <p:spPr>
            <a:xfrm>
              <a:off x="4250975" y="2332375"/>
              <a:ext cx="82675" cy="146200"/>
            </a:xfrm>
            <a:custGeom>
              <a:avLst/>
              <a:gdLst/>
              <a:ahLst/>
              <a:cxnLst/>
              <a:rect l="l" t="t" r="r" b="b"/>
              <a:pathLst>
                <a:path w="3307" h="5848" extrusionOk="0">
                  <a:moveTo>
                    <a:pt x="1376" y="0"/>
                  </a:moveTo>
                  <a:cubicBezTo>
                    <a:pt x="1020" y="0"/>
                    <a:pt x="0" y="1480"/>
                    <a:pt x="46" y="1897"/>
                  </a:cubicBezTo>
                  <a:lnTo>
                    <a:pt x="351" y="5815"/>
                  </a:lnTo>
                  <a:lnTo>
                    <a:pt x="3307" y="5848"/>
                  </a:lnTo>
                  <a:cubicBezTo>
                    <a:pt x="3307" y="5848"/>
                    <a:pt x="2890" y="2683"/>
                    <a:pt x="2745" y="2024"/>
                  </a:cubicBezTo>
                  <a:cubicBezTo>
                    <a:pt x="2600" y="1365"/>
                    <a:pt x="2310" y="739"/>
                    <a:pt x="2310" y="739"/>
                  </a:cubicBezTo>
                  <a:cubicBezTo>
                    <a:pt x="2310" y="739"/>
                    <a:pt x="1735" y="54"/>
                    <a:pt x="1394" y="2"/>
                  </a:cubicBezTo>
                  <a:cubicBezTo>
                    <a:pt x="1388" y="1"/>
                    <a:pt x="1382" y="0"/>
                    <a:pt x="1376" y="0"/>
                  </a:cubicBez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5" name="Google Shape;1485;p39"/>
            <p:cNvSpPr/>
            <p:nvPr/>
          </p:nvSpPr>
          <p:spPr>
            <a:xfrm>
              <a:off x="4294100" y="2317750"/>
              <a:ext cx="11675" cy="17150"/>
            </a:xfrm>
            <a:custGeom>
              <a:avLst/>
              <a:gdLst/>
              <a:ahLst/>
              <a:cxnLst/>
              <a:rect l="l" t="t" r="r" b="b"/>
              <a:pathLst>
                <a:path w="467" h="686" extrusionOk="0">
                  <a:moveTo>
                    <a:pt x="1" y="0"/>
                  </a:moveTo>
                  <a:lnTo>
                    <a:pt x="1" y="0"/>
                  </a:lnTo>
                  <a:cubicBezTo>
                    <a:pt x="78" y="272"/>
                    <a:pt x="240" y="512"/>
                    <a:pt x="466" y="685"/>
                  </a:cubicBezTo>
                  <a:cubicBezTo>
                    <a:pt x="464" y="622"/>
                    <a:pt x="460" y="562"/>
                    <a:pt x="458" y="497"/>
                  </a:cubicBezTo>
                  <a:cubicBezTo>
                    <a:pt x="458" y="433"/>
                    <a:pt x="453" y="371"/>
                    <a:pt x="451" y="316"/>
                  </a:cubicBezTo>
                  <a:cubicBezTo>
                    <a:pt x="159" y="229"/>
                    <a:pt x="7" y="0"/>
                    <a:pt x="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6" name="Google Shape;1486;p39"/>
            <p:cNvSpPr/>
            <p:nvPr/>
          </p:nvSpPr>
          <p:spPr>
            <a:xfrm>
              <a:off x="4258075" y="2267500"/>
              <a:ext cx="80300" cy="58150"/>
            </a:xfrm>
            <a:custGeom>
              <a:avLst/>
              <a:gdLst/>
              <a:ahLst/>
              <a:cxnLst/>
              <a:rect l="l" t="t" r="r" b="b"/>
              <a:pathLst>
                <a:path w="3212" h="2326" extrusionOk="0">
                  <a:moveTo>
                    <a:pt x="1451" y="0"/>
                  </a:moveTo>
                  <a:cubicBezTo>
                    <a:pt x="776" y="0"/>
                    <a:pt x="0" y="635"/>
                    <a:pt x="368" y="1389"/>
                  </a:cubicBezTo>
                  <a:cubicBezTo>
                    <a:pt x="390" y="1444"/>
                    <a:pt x="414" y="1498"/>
                    <a:pt x="442" y="1551"/>
                  </a:cubicBezTo>
                  <a:cubicBezTo>
                    <a:pt x="653" y="1920"/>
                    <a:pt x="1040" y="2166"/>
                    <a:pt x="1446" y="2287"/>
                  </a:cubicBezTo>
                  <a:cubicBezTo>
                    <a:pt x="1594" y="2312"/>
                    <a:pt x="1724" y="2326"/>
                    <a:pt x="1843" y="2326"/>
                  </a:cubicBezTo>
                  <a:cubicBezTo>
                    <a:pt x="2112" y="2326"/>
                    <a:pt x="2325" y="2254"/>
                    <a:pt x="2553" y="2076"/>
                  </a:cubicBezTo>
                  <a:cubicBezTo>
                    <a:pt x="3212" y="1446"/>
                    <a:pt x="2513" y="765"/>
                    <a:pt x="2103" y="295"/>
                  </a:cubicBezTo>
                  <a:cubicBezTo>
                    <a:pt x="1943" y="90"/>
                    <a:pt x="1705" y="0"/>
                    <a:pt x="1451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7" name="Google Shape;1487;p39"/>
            <p:cNvSpPr/>
            <p:nvPr/>
          </p:nvSpPr>
          <p:spPr>
            <a:xfrm>
              <a:off x="4307075" y="2287700"/>
              <a:ext cx="12700" cy="16350"/>
            </a:xfrm>
            <a:custGeom>
              <a:avLst/>
              <a:gdLst/>
              <a:ahLst/>
              <a:cxnLst/>
              <a:rect l="l" t="t" r="r" b="b"/>
              <a:pathLst>
                <a:path w="508" h="654" extrusionOk="0">
                  <a:moveTo>
                    <a:pt x="30" y="1"/>
                  </a:moveTo>
                  <a:cubicBezTo>
                    <a:pt x="14" y="1"/>
                    <a:pt x="1" y="14"/>
                    <a:pt x="4" y="32"/>
                  </a:cubicBezTo>
                  <a:lnTo>
                    <a:pt x="7" y="32"/>
                  </a:lnTo>
                  <a:cubicBezTo>
                    <a:pt x="18" y="78"/>
                    <a:pt x="62" y="117"/>
                    <a:pt x="94" y="148"/>
                  </a:cubicBezTo>
                  <a:cubicBezTo>
                    <a:pt x="130" y="183"/>
                    <a:pt x="167" y="216"/>
                    <a:pt x="206" y="247"/>
                  </a:cubicBezTo>
                  <a:cubicBezTo>
                    <a:pt x="268" y="294"/>
                    <a:pt x="331" y="342"/>
                    <a:pt x="406" y="361"/>
                  </a:cubicBezTo>
                  <a:lnTo>
                    <a:pt x="406" y="361"/>
                  </a:lnTo>
                  <a:cubicBezTo>
                    <a:pt x="391" y="394"/>
                    <a:pt x="374" y="427"/>
                    <a:pt x="354" y="458"/>
                  </a:cubicBezTo>
                  <a:cubicBezTo>
                    <a:pt x="327" y="502"/>
                    <a:pt x="294" y="541"/>
                    <a:pt x="268" y="585"/>
                  </a:cubicBezTo>
                  <a:cubicBezTo>
                    <a:pt x="247" y="618"/>
                    <a:pt x="277" y="653"/>
                    <a:pt x="308" y="653"/>
                  </a:cubicBezTo>
                  <a:cubicBezTo>
                    <a:pt x="319" y="653"/>
                    <a:pt x="329" y="649"/>
                    <a:pt x="338" y="640"/>
                  </a:cubicBezTo>
                  <a:cubicBezTo>
                    <a:pt x="413" y="557"/>
                    <a:pt x="461" y="444"/>
                    <a:pt x="501" y="341"/>
                  </a:cubicBezTo>
                  <a:cubicBezTo>
                    <a:pt x="507" y="315"/>
                    <a:pt x="488" y="291"/>
                    <a:pt x="463" y="291"/>
                  </a:cubicBezTo>
                  <a:cubicBezTo>
                    <a:pt x="378" y="291"/>
                    <a:pt x="301" y="231"/>
                    <a:pt x="237" y="181"/>
                  </a:cubicBezTo>
                  <a:cubicBezTo>
                    <a:pt x="202" y="152"/>
                    <a:pt x="167" y="124"/>
                    <a:pt x="134" y="93"/>
                  </a:cubicBezTo>
                  <a:cubicBezTo>
                    <a:pt x="105" y="62"/>
                    <a:pt x="77" y="23"/>
                    <a:pt x="42" y="3"/>
                  </a:cubicBezTo>
                  <a:cubicBezTo>
                    <a:pt x="38" y="1"/>
                    <a:pt x="34" y="1"/>
                    <a:pt x="30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8" name="Google Shape;1488;p39"/>
            <p:cNvSpPr/>
            <p:nvPr/>
          </p:nvSpPr>
          <p:spPr>
            <a:xfrm>
              <a:off x="4301625" y="2297200"/>
              <a:ext cx="3600" cy="3575"/>
            </a:xfrm>
            <a:custGeom>
              <a:avLst/>
              <a:gdLst/>
              <a:ahLst/>
              <a:cxnLst/>
              <a:rect l="l" t="t" r="r" b="b"/>
              <a:pathLst>
                <a:path w="144" h="143" extrusionOk="0">
                  <a:moveTo>
                    <a:pt x="73" y="1"/>
                  </a:moveTo>
                  <a:cubicBezTo>
                    <a:pt x="62" y="1"/>
                    <a:pt x="53" y="3"/>
                    <a:pt x="45" y="7"/>
                  </a:cubicBezTo>
                  <a:cubicBezTo>
                    <a:pt x="27" y="14"/>
                    <a:pt x="14" y="27"/>
                    <a:pt x="7" y="45"/>
                  </a:cubicBezTo>
                  <a:cubicBezTo>
                    <a:pt x="3" y="54"/>
                    <a:pt x="1" y="62"/>
                    <a:pt x="1" y="71"/>
                  </a:cubicBezTo>
                  <a:lnTo>
                    <a:pt x="3" y="91"/>
                  </a:lnTo>
                  <a:cubicBezTo>
                    <a:pt x="7" y="102"/>
                    <a:pt x="14" y="113"/>
                    <a:pt x="23" y="122"/>
                  </a:cubicBezTo>
                  <a:lnTo>
                    <a:pt x="36" y="133"/>
                  </a:lnTo>
                  <a:cubicBezTo>
                    <a:pt x="47" y="139"/>
                    <a:pt x="60" y="141"/>
                    <a:pt x="71" y="141"/>
                  </a:cubicBezTo>
                  <a:cubicBezTo>
                    <a:pt x="74" y="142"/>
                    <a:pt x="77" y="142"/>
                    <a:pt x="79" y="142"/>
                  </a:cubicBezTo>
                  <a:cubicBezTo>
                    <a:pt x="87" y="142"/>
                    <a:pt x="93" y="140"/>
                    <a:pt x="99" y="137"/>
                  </a:cubicBezTo>
                  <a:cubicBezTo>
                    <a:pt x="108" y="133"/>
                    <a:pt x="115" y="128"/>
                    <a:pt x="121" y="122"/>
                  </a:cubicBezTo>
                  <a:cubicBezTo>
                    <a:pt x="128" y="115"/>
                    <a:pt x="132" y="108"/>
                    <a:pt x="137" y="100"/>
                  </a:cubicBezTo>
                  <a:cubicBezTo>
                    <a:pt x="141" y="91"/>
                    <a:pt x="143" y="80"/>
                    <a:pt x="143" y="71"/>
                  </a:cubicBezTo>
                  <a:lnTo>
                    <a:pt x="139" y="54"/>
                  </a:lnTo>
                  <a:cubicBezTo>
                    <a:pt x="137" y="40"/>
                    <a:pt x="130" y="29"/>
                    <a:pt x="121" y="23"/>
                  </a:cubicBezTo>
                  <a:lnTo>
                    <a:pt x="108" y="12"/>
                  </a:lnTo>
                  <a:cubicBezTo>
                    <a:pt x="97" y="5"/>
                    <a:pt x="84" y="1"/>
                    <a:pt x="7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9" name="Google Shape;1489;p39"/>
            <p:cNvSpPr/>
            <p:nvPr/>
          </p:nvSpPr>
          <p:spPr>
            <a:xfrm>
              <a:off x="4313925" y="2285850"/>
              <a:ext cx="4850" cy="3750"/>
            </a:xfrm>
            <a:custGeom>
              <a:avLst/>
              <a:gdLst/>
              <a:ahLst/>
              <a:cxnLst/>
              <a:rect l="l" t="t" r="r" b="b"/>
              <a:pathLst>
                <a:path w="194" h="150" extrusionOk="0">
                  <a:moveTo>
                    <a:pt x="97" y="0"/>
                  </a:moveTo>
                  <a:cubicBezTo>
                    <a:pt x="1" y="0"/>
                    <a:pt x="1" y="150"/>
                    <a:pt x="97" y="150"/>
                  </a:cubicBezTo>
                  <a:cubicBezTo>
                    <a:pt x="194" y="150"/>
                    <a:pt x="194" y="0"/>
                    <a:pt x="97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0" name="Google Shape;1490;p39"/>
            <p:cNvSpPr/>
            <p:nvPr/>
          </p:nvSpPr>
          <p:spPr>
            <a:xfrm>
              <a:off x="4258575" y="2253575"/>
              <a:ext cx="52025" cy="70800"/>
            </a:xfrm>
            <a:custGeom>
              <a:avLst/>
              <a:gdLst/>
              <a:ahLst/>
              <a:cxnLst/>
              <a:rect l="l" t="t" r="r" b="b"/>
              <a:pathLst>
                <a:path w="2081" h="2832" extrusionOk="0">
                  <a:moveTo>
                    <a:pt x="1527" y="1"/>
                  </a:moveTo>
                  <a:cubicBezTo>
                    <a:pt x="1505" y="1"/>
                    <a:pt x="1484" y="7"/>
                    <a:pt x="1466" y="17"/>
                  </a:cubicBezTo>
                  <a:cubicBezTo>
                    <a:pt x="1422" y="42"/>
                    <a:pt x="1393" y="83"/>
                    <a:pt x="1360" y="123"/>
                  </a:cubicBezTo>
                  <a:cubicBezTo>
                    <a:pt x="1152" y="371"/>
                    <a:pt x="800" y="446"/>
                    <a:pt x="541" y="641"/>
                  </a:cubicBezTo>
                  <a:cubicBezTo>
                    <a:pt x="398" y="749"/>
                    <a:pt x="284" y="892"/>
                    <a:pt x="174" y="1034"/>
                  </a:cubicBezTo>
                  <a:cubicBezTo>
                    <a:pt x="111" y="1116"/>
                    <a:pt x="45" y="1199"/>
                    <a:pt x="21" y="1298"/>
                  </a:cubicBezTo>
                  <a:cubicBezTo>
                    <a:pt x="1" y="1383"/>
                    <a:pt x="1" y="1473"/>
                    <a:pt x="21" y="1559"/>
                  </a:cubicBezTo>
                  <a:cubicBezTo>
                    <a:pt x="82" y="1954"/>
                    <a:pt x="284" y="2345"/>
                    <a:pt x="622" y="2563"/>
                  </a:cubicBezTo>
                  <a:cubicBezTo>
                    <a:pt x="723" y="2624"/>
                    <a:pt x="829" y="2677"/>
                    <a:pt x="936" y="2721"/>
                  </a:cubicBezTo>
                  <a:lnTo>
                    <a:pt x="1152" y="2815"/>
                  </a:lnTo>
                  <a:cubicBezTo>
                    <a:pt x="1169" y="2825"/>
                    <a:pt x="1189" y="2831"/>
                    <a:pt x="1209" y="2831"/>
                  </a:cubicBezTo>
                  <a:cubicBezTo>
                    <a:pt x="1212" y="2831"/>
                    <a:pt x="1215" y="2831"/>
                    <a:pt x="1217" y="2831"/>
                  </a:cubicBezTo>
                  <a:cubicBezTo>
                    <a:pt x="1246" y="2822"/>
                    <a:pt x="1270" y="2802"/>
                    <a:pt x="1286" y="2776"/>
                  </a:cubicBezTo>
                  <a:lnTo>
                    <a:pt x="1457" y="2532"/>
                  </a:lnTo>
                  <a:lnTo>
                    <a:pt x="1334" y="2488"/>
                  </a:lnTo>
                  <a:cubicBezTo>
                    <a:pt x="1334" y="2488"/>
                    <a:pt x="1251" y="2562"/>
                    <a:pt x="1135" y="2562"/>
                  </a:cubicBezTo>
                  <a:cubicBezTo>
                    <a:pt x="1061" y="2562"/>
                    <a:pt x="974" y="2532"/>
                    <a:pt x="886" y="2431"/>
                  </a:cubicBezTo>
                  <a:cubicBezTo>
                    <a:pt x="724" y="2247"/>
                    <a:pt x="882" y="2142"/>
                    <a:pt x="1042" y="2142"/>
                  </a:cubicBezTo>
                  <a:cubicBezTo>
                    <a:pt x="1106" y="2142"/>
                    <a:pt x="1169" y="2159"/>
                    <a:pt x="1213" y="2194"/>
                  </a:cubicBezTo>
                  <a:cubicBezTo>
                    <a:pt x="1240" y="2216"/>
                    <a:pt x="1281" y="2235"/>
                    <a:pt x="1311" y="2235"/>
                  </a:cubicBezTo>
                  <a:cubicBezTo>
                    <a:pt x="1332" y="2235"/>
                    <a:pt x="1348" y="2226"/>
                    <a:pt x="1351" y="2203"/>
                  </a:cubicBezTo>
                  <a:cubicBezTo>
                    <a:pt x="1351" y="2192"/>
                    <a:pt x="1351" y="2181"/>
                    <a:pt x="1347" y="2172"/>
                  </a:cubicBezTo>
                  <a:cubicBezTo>
                    <a:pt x="1308" y="2042"/>
                    <a:pt x="1198" y="1952"/>
                    <a:pt x="1123" y="1838"/>
                  </a:cubicBezTo>
                  <a:cubicBezTo>
                    <a:pt x="1048" y="1724"/>
                    <a:pt x="1026" y="1550"/>
                    <a:pt x="1138" y="1476"/>
                  </a:cubicBezTo>
                  <a:cubicBezTo>
                    <a:pt x="1156" y="1465"/>
                    <a:pt x="1180" y="1454"/>
                    <a:pt x="1187" y="1434"/>
                  </a:cubicBezTo>
                  <a:cubicBezTo>
                    <a:pt x="1211" y="1379"/>
                    <a:pt x="1116" y="1353"/>
                    <a:pt x="1081" y="1304"/>
                  </a:cubicBezTo>
                  <a:cubicBezTo>
                    <a:pt x="1048" y="1260"/>
                    <a:pt x="1070" y="1195"/>
                    <a:pt x="1112" y="1159"/>
                  </a:cubicBezTo>
                  <a:cubicBezTo>
                    <a:pt x="1154" y="1124"/>
                    <a:pt x="1209" y="1111"/>
                    <a:pt x="1261" y="1094"/>
                  </a:cubicBezTo>
                  <a:cubicBezTo>
                    <a:pt x="1553" y="997"/>
                    <a:pt x="1777" y="760"/>
                    <a:pt x="1953" y="507"/>
                  </a:cubicBezTo>
                  <a:cubicBezTo>
                    <a:pt x="2019" y="413"/>
                    <a:pt x="2081" y="292"/>
                    <a:pt x="2026" y="191"/>
                  </a:cubicBezTo>
                  <a:lnTo>
                    <a:pt x="2026" y="191"/>
                  </a:lnTo>
                  <a:cubicBezTo>
                    <a:pt x="1971" y="248"/>
                    <a:pt x="1905" y="292"/>
                    <a:pt x="1832" y="321"/>
                  </a:cubicBezTo>
                  <a:cubicBezTo>
                    <a:pt x="1876" y="263"/>
                    <a:pt x="1898" y="193"/>
                    <a:pt x="1898" y="123"/>
                  </a:cubicBezTo>
                  <a:cubicBezTo>
                    <a:pt x="1900" y="107"/>
                    <a:pt x="1896" y="92"/>
                    <a:pt x="1887" y="81"/>
                  </a:cubicBezTo>
                  <a:cubicBezTo>
                    <a:pt x="1881" y="74"/>
                    <a:pt x="1872" y="71"/>
                    <a:pt x="1863" y="71"/>
                  </a:cubicBezTo>
                  <a:cubicBezTo>
                    <a:pt x="1844" y="71"/>
                    <a:pt x="1822" y="83"/>
                    <a:pt x="1806" y="96"/>
                  </a:cubicBezTo>
                  <a:lnTo>
                    <a:pt x="1593" y="261"/>
                  </a:lnTo>
                  <a:cubicBezTo>
                    <a:pt x="1564" y="191"/>
                    <a:pt x="1641" y="103"/>
                    <a:pt x="1602" y="37"/>
                  </a:cubicBezTo>
                  <a:cubicBezTo>
                    <a:pt x="1586" y="13"/>
                    <a:pt x="1557" y="1"/>
                    <a:pt x="152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1" name="Google Shape;1491;p39"/>
            <p:cNvSpPr/>
            <p:nvPr/>
          </p:nvSpPr>
          <p:spPr>
            <a:xfrm>
              <a:off x="4292400" y="2285925"/>
              <a:ext cx="10900" cy="10550"/>
            </a:xfrm>
            <a:custGeom>
              <a:avLst/>
              <a:gdLst/>
              <a:ahLst/>
              <a:cxnLst/>
              <a:rect l="l" t="t" r="r" b="b"/>
              <a:pathLst>
                <a:path w="436" h="422" extrusionOk="0">
                  <a:moveTo>
                    <a:pt x="330" y="1"/>
                  </a:moveTo>
                  <a:cubicBezTo>
                    <a:pt x="322" y="1"/>
                    <a:pt x="314" y="2"/>
                    <a:pt x="306" y="4"/>
                  </a:cubicBezTo>
                  <a:cubicBezTo>
                    <a:pt x="264" y="17"/>
                    <a:pt x="225" y="54"/>
                    <a:pt x="194" y="85"/>
                  </a:cubicBezTo>
                  <a:cubicBezTo>
                    <a:pt x="170" y="107"/>
                    <a:pt x="150" y="129"/>
                    <a:pt x="128" y="153"/>
                  </a:cubicBezTo>
                  <a:cubicBezTo>
                    <a:pt x="102" y="179"/>
                    <a:pt x="78" y="208"/>
                    <a:pt x="53" y="239"/>
                  </a:cubicBezTo>
                  <a:cubicBezTo>
                    <a:pt x="29" y="272"/>
                    <a:pt x="1" y="307"/>
                    <a:pt x="1" y="349"/>
                  </a:cubicBezTo>
                  <a:cubicBezTo>
                    <a:pt x="3" y="388"/>
                    <a:pt x="34" y="419"/>
                    <a:pt x="73" y="421"/>
                  </a:cubicBezTo>
                  <a:cubicBezTo>
                    <a:pt x="108" y="417"/>
                    <a:pt x="141" y="403"/>
                    <a:pt x="168" y="379"/>
                  </a:cubicBezTo>
                  <a:cubicBezTo>
                    <a:pt x="194" y="360"/>
                    <a:pt x="218" y="338"/>
                    <a:pt x="240" y="313"/>
                  </a:cubicBezTo>
                  <a:cubicBezTo>
                    <a:pt x="271" y="280"/>
                    <a:pt x="306" y="249"/>
                    <a:pt x="342" y="219"/>
                  </a:cubicBezTo>
                  <a:lnTo>
                    <a:pt x="342" y="219"/>
                  </a:lnTo>
                  <a:cubicBezTo>
                    <a:pt x="365" y="207"/>
                    <a:pt x="385" y="191"/>
                    <a:pt x="405" y="173"/>
                  </a:cubicBezTo>
                  <a:cubicBezTo>
                    <a:pt x="420" y="158"/>
                    <a:pt x="429" y="138"/>
                    <a:pt x="431" y="116"/>
                  </a:cubicBezTo>
                  <a:cubicBezTo>
                    <a:pt x="435" y="94"/>
                    <a:pt x="431" y="70"/>
                    <a:pt x="420" y="50"/>
                  </a:cubicBezTo>
                  <a:cubicBezTo>
                    <a:pt x="400" y="20"/>
                    <a:pt x="366" y="1"/>
                    <a:pt x="330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2" name="Google Shape;1492;p39"/>
            <p:cNvSpPr/>
            <p:nvPr/>
          </p:nvSpPr>
          <p:spPr>
            <a:xfrm>
              <a:off x="4306675" y="2278025"/>
              <a:ext cx="7100" cy="7000"/>
            </a:xfrm>
            <a:custGeom>
              <a:avLst/>
              <a:gdLst/>
              <a:ahLst/>
              <a:cxnLst/>
              <a:rect l="l" t="t" r="r" b="b"/>
              <a:pathLst>
                <a:path w="284" h="280" extrusionOk="0">
                  <a:moveTo>
                    <a:pt x="184" y="1"/>
                  </a:moveTo>
                  <a:cubicBezTo>
                    <a:pt x="182" y="1"/>
                    <a:pt x="179" y="1"/>
                    <a:pt x="176" y="1"/>
                  </a:cubicBezTo>
                  <a:cubicBezTo>
                    <a:pt x="174" y="1"/>
                    <a:pt x="172" y="1"/>
                    <a:pt x="169" y="1"/>
                  </a:cubicBezTo>
                  <a:cubicBezTo>
                    <a:pt x="154" y="1"/>
                    <a:pt x="137" y="7"/>
                    <a:pt x="121" y="15"/>
                  </a:cubicBezTo>
                  <a:cubicBezTo>
                    <a:pt x="108" y="22"/>
                    <a:pt x="96" y="33"/>
                    <a:pt x="87" y="46"/>
                  </a:cubicBezTo>
                  <a:lnTo>
                    <a:pt x="87" y="46"/>
                  </a:lnTo>
                  <a:cubicBezTo>
                    <a:pt x="77" y="57"/>
                    <a:pt x="67" y="68"/>
                    <a:pt x="58" y="80"/>
                  </a:cubicBezTo>
                  <a:cubicBezTo>
                    <a:pt x="45" y="96"/>
                    <a:pt x="36" y="109"/>
                    <a:pt x="25" y="122"/>
                  </a:cubicBezTo>
                  <a:cubicBezTo>
                    <a:pt x="18" y="133"/>
                    <a:pt x="14" y="146"/>
                    <a:pt x="9" y="157"/>
                  </a:cubicBezTo>
                  <a:lnTo>
                    <a:pt x="5" y="173"/>
                  </a:lnTo>
                  <a:lnTo>
                    <a:pt x="1" y="195"/>
                  </a:lnTo>
                  <a:lnTo>
                    <a:pt x="5" y="217"/>
                  </a:lnTo>
                  <a:lnTo>
                    <a:pt x="14" y="239"/>
                  </a:lnTo>
                  <a:cubicBezTo>
                    <a:pt x="18" y="247"/>
                    <a:pt x="25" y="256"/>
                    <a:pt x="36" y="263"/>
                  </a:cubicBezTo>
                  <a:cubicBezTo>
                    <a:pt x="40" y="267"/>
                    <a:pt x="47" y="271"/>
                    <a:pt x="53" y="274"/>
                  </a:cubicBezTo>
                  <a:cubicBezTo>
                    <a:pt x="60" y="278"/>
                    <a:pt x="69" y="278"/>
                    <a:pt x="75" y="278"/>
                  </a:cubicBezTo>
                  <a:cubicBezTo>
                    <a:pt x="79" y="279"/>
                    <a:pt x="82" y="280"/>
                    <a:pt x="86" y="280"/>
                  </a:cubicBezTo>
                  <a:cubicBezTo>
                    <a:pt x="90" y="280"/>
                    <a:pt x="94" y="279"/>
                    <a:pt x="97" y="278"/>
                  </a:cubicBezTo>
                  <a:cubicBezTo>
                    <a:pt x="110" y="278"/>
                    <a:pt x="121" y="276"/>
                    <a:pt x="130" y="269"/>
                  </a:cubicBezTo>
                  <a:lnTo>
                    <a:pt x="132" y="269"/>
                  </a:lnTo>
                  <a:cubicBezTo>
                    <a:pt x="139" y="267"/>
                    <a:pt x="146" y="263"/>
                    <a:pt x="152" y="260"/>
                  </a:cubicBezTo>
                  <a:cubicBezTo>
                    <a:pt x="161" y="254"/>
                    <a:pt x="172" y="245"/>
                    <a:pt x="181" y="239"/>
                  </a:cubicBezTo>
                  <a:lnTo>
                    <a:pt x="188" y="231"/>
                  </a:lnTo>
                  <a:lnTo>
                    <a:pt x="207" y="217"/>
                  </a:lnTo>
                  <a:lnTo>
                    <a:pt x="207" y="217"/>
                  </a:lnTo>
                  <a:cubicBezTo>
                    <a:pt x="206" y="218"/>
                    <a:pt x="205" y="218"/>
                    <a:pt x="205" y="219"/>
                  </a:cubicBezTo>
                  <a:lnTo>
                    <a:pt x="225" y="203"/>
                  </a:lnTo>
                  <a:lnTo>
                    <a:pt x="207" y="217"/>
                  </a:lnTo>
                  <a:lnTo>
                    <a:pt x="207" y="217"/>
                  </a:lnTo>
                  <a:cubicBezTo>
                    <a:pt x="213" y="211"/>
                    <a:pt x="223" y="203"/>
                    <a:pt x="231" y="197"/>
                  </a:cubicBezTo>
                  <a:cubicBezTo>
                    <a:pt x="264" y="179"/>
                    <a:pt x="284" y="144"/>
                    <a:pt x="284" y="107"/>
                  </a:cubicBezTo>
                  <a:lnTo>
                    <a:pt x="280" y="78"/>
                  </a:lnTo>
                  <a:cubicBezTo>
                    <a:pt x="275" y="61"/>
                    <a:pt x="266" y="45"/>
                    <a:pt x="253" y="32"/>
                  </a:cubicBezTo>
                  <a:cubicBezTo>
                    <a:pt x="242" y="21"/>
                    <a:pt x="231" y="15"/>
                    <a:pt x="218" y="10"/>
                  </a:cubicBezTo>
                  <a:cubicBezTo>
                    <a:pt x="207" y="5"/>
                    <a:pt x="196" y="1"/>
                    <a:pt x="184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3" name="Google Shape;1493;p39"/>
            <p:cNvSpPr/>
            <p:nvPr/>
          </p:nvSpPr>
          <p:spPr>
            <a:xfrm>
              <a:off x="4319800" y="2304900"/>
              <a:ext cx="4525" cy="2800"/>
            </a:xfrm>
            <a:custGeom>
              <a:avLst/>
              <a:gdLst/>
              <a:ahLst/>
              <a:cxnLst/>
              <a:rect l="l" t="t" r="r" b="b"/>
              <a:pathLst>
                <a:path w="181" h="112" extrusionOk="0">
                  <a:moveTo>
                    <a:pt x="130" y="0"/>
                  </a:moveTo>
                  <a:cubicBezTo>
                    <a:pt x="124" y="0"/>
                    <a:pt x="117" y="0"/>
                    <a:pt x="110" y="5"/>
                  </a:cubicBezTo>
                  <a:cubicBezTo>
                    <a:pt x="103" y="8"/>
                    <a:pt x="96" y="12"/>
                    <a:pt x="91" y="17"/>
                  </a:cubicBezTo>
                  <a:lnTo>
                    <a:pt x="91" y="17"/>
                  </a:lnTo>
                  <a:cubicBezTo>
                    <a:pt x="82" y="23"/>
                    <a:pt x="73" y="28"/>
                    <a:pt x="64" y="31"/>
                  </a:cubicBezTo>
                  <a:lnTo>
                    <a:pt x="73" y="27"/>
                  </a:lnTo>
                  <a:lnTo>
                    <a:pt x="73" y="27"/>
                  </a:lnTo>
                  <a:cubicBezTo>
                    <a:pt x="60" y="33"/>
                    <a:pt x="47" y="35"/>
                    <a:pt x="33" y="42"/>
                  </a:cubicBezTo>
                  <a:cubicBezTo>
                    <a:pt x="1" y="51"/>
                    <a:pt x="1" y="97"/>
                    <a:pt x="33" y="106"/>
                  </a:cubicBezTo>
                  <a:cubicBezTo>
                    <a:pt x="42" y="108"/>
                    <a:pt x="53" y="110"/>
                    <a:pt x="64" y="110"/>
                  </a:cubicBezTo>
                  <a:cubicBezTo>
                    <a:pt x="68" y="111"/>
                    <a:pt x="71" y="112"/>
                    <a:pt x="75" y="112"/>
                  </a:cubicBezTo>
                  <a:cubicBezTo>
                    <a:pt x="79" y="112"/>
                    <a:pt x="83" y="111"/>
                    <a:pt x="86" y="110"/>
                  </a:cubicBezTo>
                  <a:cubicBezTo>
                    <a:pt x="106" y="108"/>
                    <a:pt x="124" y="103"/>
                    <a:pt x="141" y="99"/>
                  </a:cubicBezTo>
                  <a:lnTo>
                    <a:pt x="128" y="99"/>
                  </a:lnTo>
                  <a:cubicBezTo>
                    <a:pt x="139" y="99"/>
                    <a:pt x="150" y="97"/>
                    <a:pt x="159" y="90"/>
                  </a:cubicBezTo>
                  <a:cubicBezTo>
                    <a:pt x="167" y="82"/>
                    <a:pt x="174" y="73"/>
                    <a:pt x="176" y="62"/>
                  </a:cubicBezTo>
                  <a:cubicBezTo>
                    <a:pt x="181" y="49"/>
                    <a:pt x="178" y="35"/>
                    <a:pt x="172" y="24"/>
                  </a:cubicBezTo>
                  <a:cubicBezTo>
                    <a:pt x="165" y="13"/>
                    <a:pt x="154" y="5"/>
                    <a:pt x="143" y="2"/>
                  </a:cubicBezTo>
                  <a:lnTo>
                    <a:pt x="130" y="0"/>
                  </a:ln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4" name="Google Shape;1494;p39"/>
            <p:cNvSpPr/>
            <p:nvPr/>
          </p:nvSpPr>
          <p:spPr>
            <a:xfrm>
              <a:off x="4323050" y="2435500"/>
              <a:ext cx="32300" cy="21275"/>
            </a:xfrm>
            <a:custGeom>
              <a:avLst/>
              <a:gdLst/>
              <a:ahLst/>
              <a:cxnLst/>
              <a:rect l="l" t="t" r="r" b="b"/>
              <a:pathLst>
                <a:path w="1292" h="851" extrusionOk="0">
                  <a:moveTo>
                    <a:pt x="872" y="1"/>
                  </a:moveTo>
                  <a:cubicBezTo>
                    <a:pt x="854" y="1"/>
                    <a:pt x="837" y="10"/>
                    <a:pt x="824" y="23"/>
                  </a:cubicBezTo>
                  <a:lnTo>
                    <a:pt x="606" y="218"/>
                  </a:lnTo>
                  <a:cubicBezTo>
                    <a:pt x="592" y="236"/>
                    <a:pt x="570" y="245"/>
                    <a:pt x="548" y="245"/>
                  </a:cubicBezTo>
                  <a:cubicBezTo>
                    <a:pt x="539" y="245"/>
                    <a:pt x="529" y="243"/>
                    <a:pt x="521" y="240"/>
                  </a:cubicBezTo>
                  <a:lnTo>
                    <a:pt x="182" y="161"/>
                  </a:lnTo>
                  <a:lnTo>
                    <a:pt x="0" y="497"/>
                  </a:lnTo>
                  <a:cubicBezTo>
                    <a:pt x="204" y="543"/>
                    <a:pt x="395" y="631"/>
                    <a:pt x="565" y="754"/>
                  </a:cubicBezTo>
                  <a:cubicBezTo>
                    <a:pt x="619" y="794"/>
                    <a:pt x="672" y="838"/>
                    <a:pt x="738" y="849"/>
                  </a:cubicBezTo>
                  <a:cubicBezTo>
                    <a:pt x="751" y="850"/>
                    <a:pt x="764" y="851"/>
                    <a:pt x="778" y="851"/>
                  </a:cubicBezTo>
                  <a:cubicBezTo>
                    <a:pt x="806" y="851"/>
                    <a:pt x="834" y="847"/>
                    <a:pt x="861" y="840"/>
                  </a:cubicBezTo>
                  <a:lnTo>
                    <a:pt x="1054" y="807"/>
                  </a:lnTo>
                  <a:cubicBezTo>
                    <a:pt x="1039" y="767"/>
                    <a:pt x="1030" y="723"/>
                    <a:pt x="1030" y="682"/>
                  </a:cubicBezTo>
                  <a:lnTo>
                    <a:pt x="1030" y="682"/>
                  </a:lnTo>
                  <a:cubicBezTo>
                    <a:pt x="1046" y="689"/>
                    <a:pt x="1062" y="692"/>
                    <a:pt x="1078" y="692"/>
                  </a:cubicBezTo>
                  <a:cubicBezTo>
                    <a:pt x="1115" y="692"/>
                    <a:pt x="1151" y="675"/>
                    <a:pt x="1175" y="647"/>
                  </a:cubicBezTo>
                  <a:cubicBezTo>
                    <a:pt x="1144" y="625"/>
                    <a:pt x="1122" y="596"/>
                    <a:pt x="1111" y="561"/>
                  </a:cubicBezTo>
                  <a:cubicBezTo>
                    <a:pt x="1149" y="552"/>
                    <a:pt x="1184" y="535"/>
                    <a:pt x="1212" y="506"/>
                  </a:cubicBezTo>
                  <a:cubicBezTo>
                    <a:pt x="1237" y="477"/>
                    <a:pt x="1241" y="427"/>
                    <a:pt x="1212" y="403"/>
                  </a:cubicBezTo>
                  <a:cubicBezTo>
                    <a:pt x="1195" y="392"/>
                    <a:pt x="1173" y="385"/>
                    <a:pt x="1151" y="383"/>
                  </a:cubicBezTo>
                  <a:cubicBezTo>
                    <a:pt x="1056" y="370"/>
                    <a:pt x="969" y="335"/>
                    <a:pt x="890" y="282"/>
                  </a:cubicBezTo>
                  <a:lnTo>
                    <a:pt x="890" y="282"/>
                  </a:lnTo>
                  <a:cubicBezTo>
                    <a:pt x="947" y="294"/>
                    <a:pt x="1007" y="306"/>
                    <a:pt x="1065" y="306"/>
                  </a:cubicBezTo>
                  <a:cubicBezTo>
                    <a:pt x="1084" y="306"/>
                    <a:pt x="1103" y="305"/>
                    <a:pt x="1122" y="302"/>
                  </a:cubicBezTo>
                  <a:cubicBezTo>
                    <a:pt x="1199" y="289"/>
                    <a:pt x="1276" y="236"/>
                    <a:pt x="1291" y="159"/>
                  </a:cubicBezTo>
                  <a:lnTo>
                    <a:pt x="1291" y="159"/>
                  </a:lnTo>
                  <a:cubicBezTo>
                    <a:pt x="1261" y="173"/>
                    <a:pt x="1230" y="180"/>
                    <a:pt x="1198" y="180"/>
                  </a:cubicBezTo>
                  <a:cubicBezTo>
                    <a:pt x="1094" y="180"/>
                    <a:pt x="986" y="110"/>
                    <a:pt x="912" y="27"/>
                  </a:cubicBezTo>
                  <a:cubicBezTo>
                    <a:pt x="901" y="14"/>
                    <a:pt x="887" y="3"/>
                    <a:pt x="872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5" name="Google Shape;1495;p39"/>
            <p:cNvSpPr/>
            <p:nvPr/>
          </p:nvSpPr>
          <p:spPr>
            <a:xfrm>
              <a:off x="4242600" y="2336850"/>
              <a:ext cx="91725" cy="117375"/>
            </a:xfrm>
            <a:custGeom>
              <a:avLst/>
              <a:gdLst/>
              <a:ahLst/>
              <a:cxnLst/>
              <a:rect l="l" t="t" r="r" b="b"/>
              <a:pathLst>
                <a:path w="3669" h="4695" extrusionOk="0">
                  <a:moveTo>
                    <a:pt x="1395" y="0"/>
                  </a:moveTo>
                  <a:cubicBezTo>
                    <a:pt x="1072" y="0"/>
                    <a:pt x="216" y="1164"/>
                    <a:pt x="111" y="2820"/>
                  </a:cubicBezTo>
                  <a:cubicBezTo>
                    <a:pt x="1" y="4540"/>
                    <a:pt x="1204" y="4663"/>
                    <a:pt x="1997" y="4687"/>
                  </a:cubicBezTo>
                  <a:cubicBezTo>
                    <a:pt x="2182" y="4693"/>
                    <a:pt x="2363" y="4695"/>
                    <a:pt x="2533" y="4695"/>
                  </a:cubicBezTo>
                  <a:cubicBezTo>
                    <a:pt x="3087" y="4695"/>
                    <a:pt x="3512" y="4672"/>
                    <a:pt x="3512" y="4672"/>
                  </a:cubicBezTo>
                  <a:lnTo>
                    <a:pt x="3668" y="3993"/>
                  </a:lnTo>
                  <a:lnTo>
                    <a:pt x="1863" y="3407"/>
                  </a:lnTo>
                  <a:cubicBezTo>
                    <a:pt x="1863" y="3407"/>
                    <a:pt x="2546" y="354"/>
                    <a:pt x="1428" y="5"/>
                  </a:cubicBezTo>
                  <a:cubicBezTo>
                    <a:pt x="1418" y="2"/>
                    <a:pt x="1407" y="0"/>
                    <a:pt x="1395" y="0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6" name="Google Shape;1496;p39"/>
            <p:cNvSpPr/>
            <p:nvPr/>
          </p:nvSpPr>
          <p:spPr>
            <a:xfrm>
              <a:off x="4341575" y="2435975"/>
              <a:ext cx="76200" cy="21400"/>
            </a:xfrm>
            <a:custGeom>
              <a:avLst/>
              <a:gdLst/>
              <a:ahLst/>
              <a:cxnLst/>
              <a:rect l="l" t="t" r="r" b="b"/>
              <a:pathLst>
                <a:path w="3048" h="856" extrusionOk="0">
                  <a:moveTo>
                    <a:pt x="454" y="1"/>
                  </a:moveTo>
                  <a:cubicBezTo>
                    <a:pt x="215" y="1"/>
                    <a:pt x="0" y="101"/>
                    <a:pt x="149" y="261"/>
                  </a:cubicBezTo>
                  <a:cubicBezTo>
                    <a:pt x="191" y="306"/>
                    <a:pt x="565" y="856"/>
                    <a:pt x="1481" y="856"/>
                  </a:cubicBezTo>
                  <a:cubicBezTo>
                    <a:pt x="1597" y="856"/>
                    <a:pt x="1721" y="847"/>
                    <a:pt x="1855" y="827"/>
                  </a:cubicBezTo>
                  <a:cubicBezTo>
                    <a:pt x="3047" y="654"/>
                    <a:pt x="2362" y="112"/>
                    <a:pt x="1868" y="101"/>
                  </a:cubicBezTo>
                  <a:cubicBezTo>
                    <a:pt x="1852" y="100"/>
                    <a:pt x="1837" y="100"/>
                    <a:pt x="1822" y="100"/>
                  </a:cubicBezTo>
                  <a:cubicBezTo>
                    <a:pt x="1510" y="100"/>
                    <a:pt x="1271" y="183"/>
                    <a:pt x="1077" y="183"/>
                  </a:cubicBezTo>
                  <a:cubicBezTo>
                    <a:pt x="979" y="183"/>
                    <a:pt x="893" y="162"/>
                    <a:pt x="814" y="101"/>
                  </a:cubicBezTo>
                  <a:cubicBezTo>
                    <a:pt x="725" y="32"/>
                    <a:pt x="586" y="1"/>
                    <a:pt x="454" y="1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7" name="Google Shape;1497;p39"/>
            <p:cNvSpPr/>
            <p:nvPr/>
          </p:nvSpPr>
          <p:spPr>
            <a:xfrm>
              <a:off x="4339500" y="2435450"/>
              <a:ext cx="15850" cy="7650"/>
            </a:xfrm>
            <a:custGeom>
              <a:avLst/>
              <a:gdLst/>
              <a:ahLst/>
              <a:cxnLst/>
              <a:rect l="l" t="t" r="r" b="b"/>
              <a:pathLst>
                <a:path w="634" h="306" extrusionOk="0">
                  <a:moveTo>
                    <a:pt x="214" y="1"/>
                  </a:moveTo>
                  <a:cubicBezTo>
                    <a:pt x="196" y="1"/>
                    <a:pt x="179" y="10"/>
                    <a:pt x="166" y="25"/>
                  </a:cubicBezTo>
                  <a:lnTo>
                    <a:pt x="1" y="172"/>
                  </a:lnTo>
                  <a:cubicBezTo>
                    <a:pt x="34" y="185"/>
                    <a:pt x="67" y="203"/>
                    <a:pt x="95" y="223"/>
                  </a:cubicBezTo>
                  <a:cubicBezTo>
                    <a:pt x="146" y="255"/>
                    <a:pt x="203" y="258"/>
                    <a:pt x="251" y="284"/>
                  </a:cubicBezTo>
                  <a:cubicBezTo>
                    <a:pt x="300" y="298"/>
                    <a:pt x="351" y="305"/>
                    <a:pt x="402" y="305"/>
                  </a:cubicBezTo>
                  <a:cubicBezTo>
                    <a:pt x="423" y="305"/>
                    <a:pt x="444" y="304"/>
                    <a:pt x="464" y="302"/>
                  </a:cubicBezTo>
                  <a:cubicBezTo>
                    <a:pt x="541" y="286"/>
                    <a:pt x="618" y="234"/>
                    <a:pt x="633" y="157"/>
                  </a:cubicBezTo>
                  <a:lnTo>
                    <a:pt x="633" y="157"/>
                  </a:lnTo>
                  <a:cubicBezTo>
                    <a:pt x="602" y="172"/>
                    <a:pt x="570" y="179"/>
                    <a:pt x="537" y="179"/>
                  </a:cubicBezTo>
                  <a:cubicBezTo>
                    <a:pt x="434" y="179"/>
                    <a:pt x="327" y="109"/>
                    <a:pt x="254" y="27"/>
                  </a:cubicBezTo>
                  <a:cubicBezTo>
                    <a:pt x="243" y="14"/>
                    <a:pt x="229" y="5"/>
                    <a:pt x="214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8" name="Google Shape;1498;p39"/>
            <p:cNvSpPr/>
            <p:nvPr/>
          </p:nvSpPr>
          <p:spPr>
            <a:xfrm>
              <a:off x="4389300" y="2442400"/>
              <a:ext cx="9475" cy="7800"/>
            </a:xfrm>
            <a:custGeom>
              <a:avLst/>
              <a:gdLst/>
              <a:ahLst/>
              <a:cxnLst/>
              <a:rect l="l" t="t" r="r" b="b"/>
              <a:pathLst>
                <a:path w="379" h="312" extrusionOk="0">
                  <a:moveTo>
                    <a:pt x="174" y="1"/>
                  </a:moveTo>
                  <a:cubicBezTo>
                    <a:pt x="164" y="1"/>
                    <a:pt x="153" y="2"/>
                    <a:pt x="144" y="6"/>
                  </a:cubicBezTo>
                  <a:cubicBezTo>
                    <a:pt x="126" y="10"/>
                    <a:pt x="108" y="19"/>
                    <a:pt x="95" y="30"/>
                  </a:cubicBezTo>
                  <a:cubicBezTo>
                    <a:pt x="82" y="40"/>
                    <a:pt x="72" y="51"/>
                    <a:pt x="64" y="64"/>
                  </a:cubicBezTo>
                  <a:lnTo>
                    <a:pt x="64" y="64"/>
                  </a:lnTo>
                  <a:cubicBezTo>
                    <a:pt x="58" y="68"/>
                    <a:pt x="54" y="72"/>
                    <a:pt x="49" y="76"/>
                  </a:cubicBezTo>
                  <a:cubicBezTo>
                    <a:pt x="40" y="85"/>
                    <a:pt x="32" y="94"/>
                    <a:pt x="25" y="105"/>
                  </a:cubicBezTo>
                  <a:lnTo>
                    <a:pt x="23" y="109"/>
                  </a:lnTo>
                  <a:cubicBezTo>
                    <a:pt x="1" y="147"/>
                    <a:pt x="1" y="193"/>
                    <a:pt x="23" y="232"/>
                  </a:cubicBezTo>
                  <a:lnTo>
                    <a:pt x="23" y="234"/>
                  </a:lnTo>
                  <a:cubicBezTo>
                    <a:pt x="32" y="245"/>
                    <a:pt x="38" y="256"/>
                    <a:pt x="47" y="265"/>
                  </a:cubicBezTo>
                  <a:cubicBezTo>
                    <a:pt x="65" y="285"/>
                    <a:pt x="89" y="298"/>
                    <a:pt x="115" y="300"/>
                  </a:cubicBezTo>
                  <a:lnTo>
                    <a:pt x="144" y="305"/>
                  </a:lnTo>
                  <a:cubicBezTo>
                    <a:pt x="163" y="309"/>
                    <a:pt x="185" y="311"/>
                    <a:pt x="207" y="311"/>
                  </a:cubicBezTo>
                  <a:lnTo>
                    <a:pt x="236" y="311"/>
                  </a:lnTo>
                  <a:lnTo>
                    <a:pt x="273" y="307"/>
                  </a:lnTo>
                  <a:cubicBezTo>
                    <a:pt x="291" y="303"/>
                    <a:pt x="308" y="294"/>
                    <a:pt x="322" y="283"/>
                  </a:cubicBezTo>
                  <a:cubicBezTo>
                    <a:pt x="332" y="276"/>
                    <a:pt x="341" y="267"/>
                    <a:pt x="348" y="256"/>
                  </a:cubicBezTo>
                  <a:cubicBezTo>
                    <a:pt x="359" y="243"/>
                    <a:pt x="368" y="226"/>
                    <a:pt x="372" y="208"/>
                  </a:cubicBezTo>
                  <a:lnTo>
                    <a:pt x="379" y="171"/>
                  </a:lnTo>
                  <a:lnTo>
                    <a:pt x="372" y="133"/>
                  </a:lnTo>
                  <a:cubicBezTo>
                    <a:pt x="368" y="114"/>
                    <a:pt x="359" y="98"/>
                    <a:pt x="348" y="85"/>
                  </a:cubicBezTo>
                  <a:cubicBezTo>
                    <a:pt x="337" y="70"/>
                    <a:pt x="324" y="57"/>
                    <a:pt x="308" y="48"/>
                  </a:cubicBezTo>
                  <a:lnTo>
                    <a:pt x="253" y="19"/>
                  </a:lnTo>
                  <a:cubicBezTo>
                    <a:pt x="236" y="10"/>
                    <a:pt x="218" y="4"/>
                    <a:pt x="201" y="4"/>
                  </a:cubicBezTo>
                  <a:cubicBezTo>
                    <a:pt x="192" y="2"/>
                    <a:pt x="183" y="1"/>
                    <a:pt x="174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9" name="Google Shape;1499;p39"/>
            <p:cNvSpPr/>
            <p:nvPr/>
          </p:nvSpPr>
          <p:spPr>
            <a:xfrm>
              <a:off x="4379750" y="2441300"/>
              <a:ext cx="5850" cy="4400"/>
            </a:xfrm>
            <a:custGeom>
              <a:avLst/>
              <a:gdLst/>
              <a:ahLst/>
              <a:cxnLst/>
              <a:rect l="l" t="t" r="r" b="b"/>
              <a:pathLst>
                <a:path w="234" h="176" extrusionOk="0">
                  <a:moveTo>
                    <a:pt x="73" y="44"/>
                  </a:moveTo>
                  <a:lnTo>
                    <a:pt x="73" y="44"/>
                  </a:lnTo>
                  <a:cubicBezTo>
                    <a:pt x="70" y="48"/>
                    <a:pt x="68" y="51"/>
                    <a:pt x="65" y="54"/>
                  </a:cubicBezTo>
                  <a:lnTo>
                    <a:pt x="65" y="54"/>
                  </a:lnTo>
                  <a:cubicBezTo>
                    <a:pt x="65" y="54"/>
                    <a:pt x="65" y="54"/>
                    <a:pt x="65" y="54"/>
                  </a:cubicBezTo>
                  <a:lnTo>
                    <a:pt x="65" y="54"/>
                  </a:lnTo>
                  <a:cubicBezTo>
                    <a:pt x="68" y="51"/>
                    <a:pt x="70" y="47"/>
                    <a:pt x="73" y="44"/>
                  </a:cubicBezTo>
                  <a:close/>
                  <a:moveTo>
                    <a:pt x="148" y="155"/>
                  </a:moveTo>
                  <a:lnTo>
                    <a:pt x="140" y="156"/>
                  </a:lnTo>
                  <a:lnTo>
                    <a:pt x="140" y="156"/>
                  </a:lnTo>
                  <a:cubicBezTo>
                    <a:pt x="140" y="156"/>
                    <a:pt x="139" y="156"/>
                    <a:pt x="138" y="156"/>
                  </a:cubicBezTo>
                  <a:lnTo>
                    <a:pt x="138" y="156"/>
                  </a:lnTo>
                  <a:cubicBezTo>
                    <a:pt x="137" y="156"/>
                    <a:pt x="136" y="157"/>
                    <a:pt x="135" y="157"/>
                  </a:cubicBezTo>
                  <a:lnTo>
                    <a:pt x="135" y="157"/>
                  </a:lnTo>
                  <a:lnTo>
                    <a:pt x="133" y="157"/>
                  </a:lnTo>
                  <a:lnTo>
                    <a:pt x="133" y="157"/>
                  </a:lnTo>
                  <a:cubicBezTo>
                    <a:pt x="134" y="156"/>
                    <a:pt x="136" y="156"/>
                    <a:pt x="137" y="156"/>
                  </a:cubicBezTo>
                  <a:cubicBezTo>
                    <a:pt x="137" y="156"/>
                    <a:pt x="138" y="156"/>
                    <a:pt x="138" y="156"/>
                  </a:cubicBezTo>
                  <a:lnTo>
                    <a:pt x="138" y="156"/>
                  </a:lnTo>
                  <a:cubicBezTo>
                    <a:pt x="139" y="156"/>
                    <a:pt x="140" y="156"/>
                    <a:pt x="141" y="155"/>
                  </a:cubicBezTo>
                  <a:close/>
                  <a:moveTo>
                    <a:pt x="140" y="156"/>
                  </a:moveTo>
                  <a:lnTo>
                    <a:pt x="140" y="156"/>
                  </a:lnTo>
                  <a:cubicBezTo>
                    <a:pt x="141" y="157"/>
                    <a:pt x="142" y="157"/>
                    <a:pt x="143" y="158"/>
                  </a:cubicBezTo>
                  <a:lnTo>
                    <a:pt x="137" y="157"/>
                  </a:lnTo>
                  <a:lnTo>
                    <a:pt x="137" y="157"/>
                  </a:lnTo>
                  <a:lnTo>
                    <a:pt x="130" y="158"/>
                  </a:lnTo>
                  <a:cubicBezTo>
                    <a:pt x="131" y="157"/>
                    <a:pt x="131" y="157"/>
                    <a:pt x="132" y="157"/>
                  </a:cubicBezTo>
                  <a:lnTo>
                    <a:pt x="132" y="157"/>
                  </a:lnTo>
                  <a:cubicBezTo>
                    <a:pt x="133" y="157"/>
                    <a:pt x="134" y="157"/>
                    <a:pt x="135" y="157"/>
                  </a:cubicBezTo>
                  <a:lnTo>
                    <a:pt x="135" y="157"/>
                  </a:lnTo>
                  <a:lnTo>
                    <a:pt x="137" y="157"/>
                  </a:lnTo>
                  <a:lnTo>
                    <a:pt x="137" y="157"/>
                  </a:lnTo>
                  <a:lnTo>
                    <a:pt x="140" y="156"/>
                  </a:lnTo>
                  <a:close/>
                  <a:moveTo>
                    <a:pt x="157" y="0"/>
                  </a:moveTo>
                  <a:cubicBezTo>
                    <a:pt x="153" y="0"/>
                    <a:pt x="148" y="1"/>
                    <a:pt x="143" y="2"/>
                  </a:cubicBezTo>
                  <a:cubicBezTo>
                    <a:pt x="133" y="2"/>
                    <a:pt x="124" y="6"/>
                    <a:pt x="115" y="11"/>
                  </a:cubicBezTo>
                  <a:cubicBezTo>
                    <a:pt x="107" y="16"/>
                    <a:pt x="99" y="21"/>
                    <a:pt x="93" y="27"/>
                  </a:cubicBezTo>
                  <a:lnTo>
                    <a:pt x="93" y="27"/>
                  </a:lnTo>
                  <a:cubicBezTo>
                    <a:pt x="88" y="29"/>
                    <a:pt x="84" y="33"/>
                    <a:pt x="80" y="37"/>
                  </a:cubicBezTo>
                  <a:cubicBezTo>
                    <a:pt x="77" y="39"/>
                    <a:pt x="75" y="42"/>
                    <a:pt x="73" y="44"/>
                  </a:cubicBezTo>
                  <a:lnTo>
                    <a:pt x="73" y="44"/>
                  </a:lnTo>
                  <a:cubicBezTo>
                    <a:pt x="74" y="43"/>
                    <a:pt x="75" y="42"/>
                    <a:pt x="75" y="41"/>
                  </a:cubicBezTo>
                  <a:lnTo>
                    <a:pt x="75" y="41"/>
                  </a:lnTo>
                  <a:lnTo>
                    <a:pt x="65" y="54"/>
                  </a:lnTo>
                  <a:lnTo>
                    <a:pt x="65" y="54"/>
                  </a:lnTo>
                  <a:cubicBezTo>
                    <a:pt x="65" y="54"/>
                    <a:pt x="65" y="54"/>
                    <a:pt x="65" y="54"/>
                  </a:cubicBezTo>
                  <a:lnTo>
                    <a:pt x="65" y="54"/>
                  </a:lnTo>
                  <a:cubicBezTo>
                    <a:pt x="64" y="55"/>
                    <a:pt x="63" y="56"/>
                    <a:pt x="62" y="57"/>
                  </a:cubicBezTo>
                  <a:lnTo>
                    <a:pt x="65" y="54"/>
                  </a:lnTo>
                  <a:lnTo>
                    <a:pt x="65" y="54"/>
                  </a:lnTo>
                  <a:cubicBezTo>
                    <a:pt x="58" y="56"/>
                    <a:pt x="51" y="58"/>
                    <a:pt x="45" y="59"/>
                  </a:cubicBezTo>
                  <a:cubicBezTo>
                    <a:pt x="38" y="61"/>
                    <a:pt x="31" y="63"/>
                    <a:pt x="25" y="70"/>
                  </a:cubicBezTo>
                  <a:cubicBezTo>
                    <a:pt x="18" y="74"/>
                    <a:pt x="14" y="79"/>
                    <a:pt x="10" y="85"/>
                  </a:cubicBezTo>
                  <a:lnTo>
                    <a:pt x="3" y="101"/>
                  </a:lnTo>
                  <a:cubicBezTo>
                    <a:pt x="1" y="107"/>
                    <a:pt x="1" y="116"/>
                    <a:pt x="3" y="123"/>
                  </a:cubicBezTo>
                  <a:cubicBezTo>
                    <a:pt x="3" y="129"/>
                    <a:pt x="5" y="133"/>
                    <a:pt x="7" y="138"/>
                  </a:cubicBezTo>
                  <a:cubicBezTo>
                    <a:pt x="10" y="144"/>
                    <a:pt x="14" y="151"/>
                    <a:pt x="21" y="158"/>
                  </a:cubicBezTo>
                  <a:cubicBezTo>
                    <a:pt x="31" y="169"/>
                    <a:pt x="47" y="173"/>
                    <a:pt x="62" y="175"/>
                  </a:cubicBezTo>
                  <a:lnTo>
                    <a:pt x="60" y="171"/>
                  </a:lnTo>
                  <a:cubicBezTo>
                    <a:pt x="75" y="171"/>
                    <a:pt x="89" y="170"/>
                    <a:pt x="104" y="167"/>
                  </a:cubicBezTo>
                  <a:lnTo>
                    <a:pt x="104" y="167"/>
                  </a:lnTo>
                  <a:cubicBezTo>
                    <a:pt x="113" y="168"/>
                    <a:pt x="122" y="169"/>
                    <a:pt x="130" y="169"/>
                  </a:cubicBezTo>
                  <a:lnTo>
                    <a:pt x="135" y="169"/>
                  </a:lnTo>
                  <a:lnTo>
                    <a:pt x="154" y="166"/>
                  </a:lnTo>
                  <a:cubicBezTo>
                    <a:pt x="159" y="164"/>
                    <a:pt x="163" y="164"/>
                    <a:pt x="165" y="162"/>
                  </a:cubicBezTo>
                  <a:cubicBezTo>
                    <a:pt x="172" y="160"/>
                    <a:pt x="176" y="158"/>
                    <a:pt x="181" y="153"/>
                  </a:cubicBezTo>
                  <a:lnTo>
                    <a:pt x="190" y="151"/>
                  </a:lnTo>
                  <a:cubicBezTo>
                    <a:pt x="203" y="142"/>
                    <a:pt x="214" y="131"/>
                    <a:pt x="220" y="118"/>
                  </a:cubicBezTo>
                  <a:lnTo>
                    <a:pt x="229" y="98"/>
                  </a:lnTo>
                  <a:cubicBezTo>
                    <a:pt x="234" y="90"/>
                    <a:pt x="234" y="79"/>
                    <a:pt x="231" y="68"/>
                  </a:cubicBezTo>
                  <a:cubicBezTo>
                    <a:pt x="231" y="61"/>
                    <a:pt x="229" y="54"/>
                    <a:pt x="225" y="48"/>
                  </a:cubicBezTo>
                  <a:cubicBezTo>
                    <a:pt x="223" y="39"/>
                    <a:pt x="216" y="30"/>
                    <a:pt x="209" y="24"/>
                  </a:cubicBezTo>
                  <a:lnTo>
                    <a:pt x="194" y="11"/>
                  </a:lnTo>
                  <a:lnTo>
                    <a:pt x="174" y="4"/>
                  </a:lnTo>
                  <a:cubicBezTo>
                    <a:pt x="169" y="1"/>
                    <a:pt x="163" y="0"/>
                    <a:pt x="157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00" name="Google Shape;1500;p39"/>
            <p:cNvSpPr/>
            <p:nvPr/>
          </p:nvSpPr>
          <p:spPr>
            <a:xfrm>
              <a:off x="4380250" y="2447475"/>
              <a:ext cx="10675" cy="6400"/>
            </a:xfrm>
            <a:custGeom>
              <a:avLst/>
              <a:gdLst/>
              <a:ahLst/>
              <a:cxnLst/>
              <a:rect l="l" t="t" r="r" b="b"/>
              <a:pathLst>
                <a:path w="427" h="256" extrusionOk="0">
                  <a:moveTo>
                    <a:pt x="278" y="254"/>
                  </a:moveTo>
                  <a:cubicBezTo>
                    <a:pt x="277" y="254"/>
                    <a:pt x="275" y="254"/>
                    <a:pt x="273" y="254"/>
                  </a:cubicBezTo>
                  <a:lnTo>
                    <a:pt x="273" y="254"/>
                  </a:lnTo>
                  <a:lnTo>
                    <a:pt x="274" y="254"/>
                  </a:lnTo>
                  <a:lnTo>
                    <a:pt x="274" y="254"/>
                  </a:lnTo>
                  <a:cubicBezTo>
                    <a:pt x="275" y="254"/>
                    <a:pt x="277" y="254"/>
                    <a:pt x="278" y="254"/>
                  </a:cubicBezTo>
                  <a:close/>
                  <a:moveTo>
                    <a:pt x="288" y="1"/>
                  </a:moveTo>
                  <a:cubicBezTo>
                    <a:pt x="268" y="4"/>
                    <a:pt x="244" y="8"/>
                    <a:pt x="222" y="10"/>
                  </a:cubicBezTo>
                  <a:lnTo>
                    <a:pt x="222" y="10"/>
                  </a:lnTo>
                  <a:cubicBezTo>
                    <a:pt x="210" y="11"/>
                    <a:pt x="198" y="12"/>
                    <a:pt x="187" y="12"/>
                  </a:cubicBezTo>
                  <a:cubicBezTo>
                    <a:pt x="163" y="14"/>
                    <a:pt x="139" y="16"/>
                    <a:pt x="115" y="20"/>
                  </a:cubicBezTo>
                  <a:lnTo>
                    <a:pt x="91" y="31"/>
                  </a:lnTo>
                  <a:lnTo>
                    <a:pt x="71" y="47"/>
                  </a:lnTo>
                  <a:cubicBezTo>
                    <a:pt x="55" y="62"/>
                    <a:pt x="47" y="84"/>
                    <a:pt x="42" y="106"/>
                  </a:cubicBezTo>
                  <a:cubicBezTo>
                    <a:pt x="41" y="114"/>
                    <a:pt x="41" y="121"/>
                    <a:pt x="42" y="129"/>
                  </a:cubicBezTo>
                  <a:lnTo>
                    <a:pt x="42" y="129"/>
                  </a:lnTo>
                  <a:cubicBezTo>
                    <a:pt x="41" y="129"/>
                    <a:pt x="41" y="130"/>
                    <a:pt x="40" y="130"/>
                  </a:cubicBezTo>
                  <a:cubicBezTo>
                    <a:pt x="1" y="172"/>
                    <a:pt x="29" y="242"/>
                    <a:pt x="86" y="242"/>
                  </a:cubicBezTo>
                  <a:lnTo>
                    <a:pt x="88" y="242"/>
                  </a:lnTo>
                  <a:cubicBezTo>
                    <a:pt x="106" y="242"/>
                    <a:pt x="121" y="240"/>
                    <a:pt x="139" y="236"/>
                  </a:cubicBezTo>
                  <a:cubicBezTo>
                    <a:pt x="140" y="235"/>
                    <a:pt x="142" y="235"/>
                    <a:pt x="144" y="235"/>
                  </a:cubicBezTo>
                  <a:lnTo>
                    <a:pt x="144" y="235"/>
                  </a:lnTo>
                  <a:cubicBezTo>
                    <a:pt x="156" y="239"/>
                    <a:pt x="169" y="243"/>
                    <a:pt x="183" y="244"/>
                  </a:cubicBezTo>
                  <a:cubicBezTo>
                    <a:pt x="204" y="250"/>
                    <a:pt x="225" y="253"/>
                    <a:pt x="246" y="254"/>
                  </a:cubicBezTo>
                  <a:lnTo>
                    <a:pt x="246" y="254"/>
                  </a:lnTo>
                  <a:cubicBezTo>
                    <a:pt x="252" y="254"/>
                    <a:pt x="257" y="254"/>
                    <a:pt x="263" y="254"/>
                  </a:cubicBezTo>
                  <a:cubicBezTo>
                    <a:pt x="266" y="254"/>
                    <a:pt x="270" y="254"/>
                    <a:pt x="273" y="254"/>
                  </a:cubicBezTo>
                  <a:lnTo>
                    <a:pt x="273" y="254"/>
                  </a:lnTo>
                  <a:lnTo>
                    <a:pt x="266" y="255"/>
                  </a:lnTo>
                  <a:lnTo>
                    <a:pt x="279" y="254"/>
                  </a:lnTo>
                  <a:lnTo>
                    <a:pt x="279" y="254"/>
                  </a:lnTo>
                  <a:cubicBezTo>
                    <a:pt x="279" y="254"/>
                    <a:pt x="279" y="254"/>
                    <a:pt x="278" y="254"/>
                  </a:cubicBezTo>
                  <a:lnTo>
                    <a:pt x="278" y="254"/>
                  </a:lnTo>
                  <a:cubicBezTo>
                    <a:pt x="279" y="254"/>
                    <a:pt x="279" y="254"/>
                    <a:pt x="280" y="254"/>
                  </a:cubicBezTo>
                  <a:lnTo>
                    <a:pt x="280" y="254"/>
                  </a:lnTo>
                  <a:lnTo>
                    <a:pt x="279" y="254"/>
                  </a:lnTo>
                  <a:lnTo>
                    <a:pt x="279" y="254"/>
                  </a:lnTo>
                  <a:cubicBezTo>
                    <a:pt x="282" y="254"/>
                    <a:pt x="285" y="253"/>
                    <a:pt x="288" y="253"/>
                  </a:cubicBezTo>
                  <a:cubicBezTo>
                    <a:pt x="291" y="254"/>
                    <a:pt x="294" y="254"/>
                    <a:pt x="297" y="254"/>
                  </a:cubicBezTo>
                  <a:cubicBezTo>
                    <a:pt x="311" y="254"/>
                    <a:pt x="324" y="250"/>
                    <a:pt x="337" y="242"/>
                  </a:cubicBezTo>
                  <a:cubicBezTo>
                    <a:pt x="352" y="238"/>
                    <a:pt x="365" y="229"/>
                    <a:pt x="376" y="216"/>
                  </a:cubicBezTo>
                  <a:cubicBezTo>
                    <a:pt x="427" y="168"/>
                    <a:pt x="427" y="89"/>
                    <a:pt x="376" y="40"/>
                  </a:cubicBezTo>
                  <a:cubicBezTo>
                    <a:pt x="354" y="16"/>
                    <a:pt x="321" y="3"/>
                    <a:pt x="288" y="3"/>
                  </a:cubicBezTo>
                  <a:lnTo>
                    <a:pt x="288" y="1"/>
                  </a:ln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01" name="Google Shape;1501;p39"/>
            <p:cNvSpPr/>
            <p:nvPr/>
          </p:nvSpPr>
          <p:spPr>
            <a:xfrm>
              <a:off x="4243825" y="2276775"/>
              <a:ext cx="18900" cy="22275"/>
            </a:xfrm>
            <a:custGeom>
              <a:avLst/>
              <a:gdLst/>
              <a:ahLst/>
              <a:cxnLst/>
              <a:rect l="l" t="t" r="r" b="b"/>
              <a:pathLst>
                <a:path w="756" h="891" extrusionOk="0">
                  <a:moveTo>
                    <a:pt x="364" y="1"/>
                  </a:moveTo>
                  <a:cubicBezTo>
                    <a:pt x="313" y="1"/>
                    <a:pt x="263" y="14"/>
                    <a:pt x="220" y="43"/>
                  </a:cubicBezTo>
                  <a:cubicBezTo>
                    <a:pt x="163" y="84"/>
                    <a:pt x="116" y="144"/>
                    <a:pt x="90" y="209"/>
                  </a:cubicBezTo>
                  <a:cubicBezTo>
                    <a:pt x="0" y="412"/>
                    <a:pt x="13" y="679"/>
                    <a:pt x="187" y="813"/>
                  </a:cubicBezTo>
                  <a:cubicBezTo>
                    <a:pt x="254" y="866"/>
                    <a:pt x="333" y="891"/>
                    <a:pt x="410" y="891"/>
                  </a:cubicBezTo>
                  <a:cubicBezTo>
                    <a:pt x="559" y="891"/>
                    <a:pt x="702" y="800"/>
                    <a:pt x="756" y="644"/>
                  </a:cubicBezTo>
                  <a:lnTo>
                    <a:pt x="674" y="420"/>
                  </a:lnTo>
                  <a:cubicBezTo>
                    <a:pt x="698" y="295"/>
                    <a:pt x="659" y="166"/>
                    <a:pt x="567" y="78"/>
                  </a:cubicBezTo>
                  <a:cubicBezTo>
                    <a:pt x="512" y="28"/>
                    <a:pt x="438" y="1"/>
                    <a:pt x="364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02" name="Google Shape;1502;p39"/>
            <p:cNvSpPr/>
            <p:nvPr/>
          </p:nvSpPr>
          <p:spPr>
            <a:xfrm>
              <a:off x="4284600" y="2296925"/>
              <a:ext cx="49775" cy="28425"/>
            </a:xfrm>
            <a:custGeom>
              <a:avLst/>
              <a:gdLst/>
              <a:ahLst/>
              <a:cxnLst/>
              <a:rect l="l" t="t" r="r" b="b"/>
              <a:pathLst>
                <a:path w="1991" h="1137" extrusionOk="0">
                  <a:moveTo>
                    <a:pt x="1574" y="247"/>
                  </a:moveTo>
                  <a:cubicBezTo>
                    <a:pt x="1610" y="247"/>
                    <a:pt x="1646" y="259"/>
                    <a:pt x="1679" y="286"/>
                  </a:cubicBezTo>
                  <a:cubicBezTo>
                    <a:pt x="1701" y="308"/>
                    <a:pt x="1701" y="343"/>
                    <a:pt x="1679" y="365"/>
                  </a:cubicBezTo>
                  <a:lnTo>
                    <a:pt x="1679" y="361"/>
                  </a:lnTo>
                  <a:cubicBezTo>
                    <a:pt x="1597" y="433"/>
                    <a:pt x="1538" y="524"/>
                    <a:pt x="1435" y="570"/>
                  </a:cubicBezTo>
                  <a:cubicBezTo>
                    <a:pt x="1424" y="576"/>
                    <a:pt x="1412" y="579"/>
                    <a:pt x="1400" y="579"/>
                  </a:cubicBezTo>
                  <a:cubicBezTo>
                    <a:pt x="1376" y="579"/>
                    <a:pt x="1354" y="567"/>
                    <a:pt x="1340" y="545"/>
                  </a:cubicBezTo>
                  <a:lnTo>
                    <a:pt x="1334" y="534"/>
                  </a:lnTo>
                  <a:cubicBezTo>
                    <a:pt x="1329" y="521"/>
                    <a:pt x="1327" y="508"/>
                    <a:pt x="1327" y="497"/>
                  </a:cubicBezTo>
                  <a:cubicBezTo>
                    <a:pt x="1323" y="488"/>
                    <a:pt x="1321" y="480"/>
                    <a:pt x="1321" y="471"/>
                  </a:cubicBezTo>
                  <a:cubicBezTo>
                    <a:pt x="1338" y="396"/>
                    <a:pt x="1406" y="326"/>
                    <a:pt x="1466" y="284"/>
                  </a:cubicBezTo>
                  <a:cubicBezTo>
                    <a:pt x="1500" y="260"/>
                    <a:pt x="1537" y="247"/>
                    <a:pt x="1574" y="247"/>
                  </a:cubicBezTo>
                  <a:close/>
                  <a:moveTo>
                    <a:pt x="1705" y="1"/>
                  </a:moveTo>
                  <a:cubicBezTo>
                    <a:pt x="1474" y="102"/>
                    <a:pt x="1325" y="335"/>
                    <a:pt x="1099" y="444"/>
                  </a:cubicBezTo>
                  <a:cubicBezTo>
                    <a:pt x="991" y="493"/>
                    <a:pt x="875" y="524"/>
                    <a:pt x="756" y="537"/>
                  </a:cubicBezTo>
                  <a:cubicBezTo>
                    <a:pt x="710" y="544"/>
                    <a:pt x="662" y="549"/>
                    <a:pt x="614" y="549"/>
                  </a:cubicBezTo>
                  <a:cubicBezTo>
                    <a:pt x="571" y="549"/>
                    <a:pt x="529" y="545"/>
                    <a:pt x="488" y="532"/>
                  </a:cubicBezTo>
                  <a:cubicBezTo>
                    <a:pt x="403" y="506"/>
                    <a:pt x="332" y="449"/>
                    <a:pt x="264" y="392"/>
                  </a:cubicBezTo>
                  <a:lnTo>
                    <a:pt x="1" y="172"/>
                  </a:lnTo>
                  <a:lnTo>
                    <a:pt x="82" y="365"/>
                  </a:lnTo>
                  <a:cubicBezTo>
                    <a:pt x="183" y="559"/>
                    <a:pt x="310" y="741"/>
                    <a:pt x="455" y="906"/>
                  </a:cubicBezTo>
                  <a:cubicBezTo>
                    <a:pt x="523" y="980"/>
                    <a:pt x="596" y="1051"/>
                    <a:pt x="686" y="1092"/>
                  </a:cubicBezTo>
                  <a:cubicBezTo>
                    <a:pt x="756" y="1121"/>
                    <a:pt x="831" y="1136"/>
                    <a:pt x="908" y="1136"/>
                  </a:cubicBezTo>
                  <a:cubicBezTo>
                    <a:pt x="913" y="1136"/>
                    <a:pt x="918" y="1136"/>
                    <a:pt x="923" y="1136"/>
                  </a:cubicBezTo>
                  <a:cubicBezTo>
                    <a:pt x="1297" y="1136"/>
                    <a:pt x="1638" y="900"/>
                    <a:pt x="1892" y="618"/>
                  </a:cubicBezTo>
                  <a:cubicBezTo>
                    <a:pt x="1936" y="572"/>
                    <a:pt x="1980" y="517"/>
                    <a:pt x="1984" y="453"/>
                  </a:cubicBezTo>
                  <a:cubicBezTo>
                    <a:pt x="1991" y="379"/>
                    <a:pt x="1942" y="310"/>
                    <a:pt x="1896" y="251"/>
                  </a:cubicBezTo>
                  <a:cubicBezTo>
                    <a:pt x="1832" y="168"/>
                    <a:pt x="1769" y="84"/>
                    <a:pt x="1705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503" name="Google Shape;1503;p39"/>
          <p:cNvSpPr txBox="1">
            <a:spLocks noGrp="1"/>
          </p:cNvSpPr>
          <p:nvPr>
            <p:ph type="ctrTitle"/>
          </p:nvPr>
        </p:nvSpPr>
        <p:spPr>
          <a:xfrm flipH="1">
            <a:off x="1165225" y="83185"/>
            <a:ext cx="2026920" cy="90487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我会写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505" name="Google Shape;1505;p39"/>
          <p:cNvGrpSpPr/>
          <p:nvPr/>
        </p:nvGrpSpPr>
        <p:grpSpPr>
          <a:xfrm>
            <a:off x="7978370" y="396178"/>
            <a:ext cx="621817" cy="501781"/>
            <a:chOff x="7514750" y="4210883"/>
            <a:chExt cx="953999" cy="769838"/>
          </a:xfrm>
        </p:grpSpPr>
        <p:sp>
          <p:nvSpPr>
            <p:cNvPr id="1506" name="Google Shape;1506;p39"/>
            <p:cNvSpPr/>
            <p:nvPr/>
          </p:nvSpPr>
          <p:spPr>
            <a:xfrm>
              <a:off x="8024561" y="4469182"/>
              <a:ext cx="243136" cy="460933"/>
            </a:xfrm>
            <a:custGeom>
              <a:avLst/>
              <a:gdLst/>
              <a:ahLst/>
              <a:cxnLst/>
              <a:rect l="l" t="t" r="r" b="b"/>
              <a:pathLst>
                <a:path w="3368" h="6385" extrusionOk="0">
                  <a:moveTo>
                    <a:pt x="2453" y="0"/>
                  </a:moveTo>
                  <a:cubicBezTo>
                    <a:pt x="1997" y="0"/>
                    <a:pt x="1513" y="355"/>
                    <a:pt x="1213" y="747"/>
                  </a:cubicBezTo>
                  <a:cubicBezTo>
                    <a:pt x="554" y="1606"/>
                    <a:pt x="225" y="2680"/>
                    <a:pt x="102" y="3754"/>
                  </a:cubicBezTo>
                  <a:cubicBezTo>
                    <a:pt x="1" y="4626"/>
                    <a:pt x="29" y="5506"/>
                    <a:pt x="82" y="6385"/>
                  </a:cubicBezTo>
                  <a:cubicBezTo>
                    <a:pt x="480" y="6365"/>
                    <a:pt x="879" y="6352"/>
                    <a:pt x="1279" y="6347"/>
                  </a:cubicBezTo>
                  <a:lnTo>
                    <a:pt x="1677" y="6341"/>
                  </a:lnTo>
                  <a:cubicBezTo>
                    <a:pt x="2537" y="4946"/>
                    <a:pt x="3021" y="3326"/>
                    <a:pt x="3273" y="1698"/>
                  </a:cubicBezTo>
                  <a:cubicBezTo>
                    <a:pt x="3361" y="1132"/>
                    <a:pt x="3368" y="435"/>
                    <a:pt x="2884" y="126"/>
                  </a:cubicBezTo>
                  <a:cubicBezTo>
                    <a:pt x="2748" y="39"/>
                    <a:pt x="2602" y="0"/>
                    <a:pt x="245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07" name="Google Shape;1507;p39"/>
            <p:cNvSpPr/>
            <p:nvPr/>
          </p:nvSpPr>
          <p:spPr>
            <a:xfrm>
              <a:off x="7780773" y="4269286"/>
              <a:ext cx="284790" cy="657651"/>
            </a:xfrm>
            <a:custGeom>
              <a:avLst/>
              <a:gdLst/>
              <a:ahLst/>
              <a:cxnLst/>
              <a:rect l="l" t="t" r="r" b="b"/>
              <a:pathLst>
                <a:path w="3945" h="9110" extrusionOk="0">
                  <a:moveTo>
                    <a:pt x="787" y="0"/>
                  </a:moveTo>
                  <a:cubicBezTo>
                    <a:pt x="685" y="0"/>
                    <a:pt x="588" y="26"/>
                    <a:pt x="521" y="101"/>
                  </a:cubicBezTo>
                  <a:cubicBezTo>
                    <a:pt x="466" y="158"/>
                    <a:pt x="444" y="237"/>
                    <a:pt x="424" y="316"/>
                  </a:cubicBezTo>
                  <a:cubicBezTo>
                    <a:pt x="0" y="1964"/>
                    <a:pt x="727" y="3663"/>
                    <a:pt x="1439" y="5207"/>
                  </a:cubicBezTo>
                  <a:lnTo>
                    <a:pt x="3207" y="9053"/>
                  </a:lnTo>
                  <a:lnTo>
                    <a:pt x="3945" y="9110"/>
                  </a:lnTo>
                  <a:cubicBezTo>
                    <a:pt x="3938" y="7406"/>
                    <a:pt x="3804" y="5706"/>
                    <a:pt x="3538" y="4021"/>
                  </a:cubicBezTo>
                  <a:cubicBezTo>
                    <a:pt x="3409" y="3193"/>
                    <a:pt x="3242" y="2357"/>
                    <a:pt x="2851" y="1617"/>
                  </a:cubicBezTo>
                  <a:cubicBezTo>
                    <a:pt x="2460" y="874"/>
                    <a:pt x="1810" y="233"/>
                    <a:pt x="997" y="29"/>
                  </a:cubicBezTo>
                  <a:cubicBezTo>
                    <a:pt x="930" y="13"/>
                    <a:pt x="857" y="0"/>
                    <a:pt x="787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08" name="Google Shape;1508;p39"/>
            <p:cNvSpPr/>
            <p:nvPr/>
          </p:nvSpPr>
          <p:spPr>
            <a:xfrm>
              <a:off x="8003842" y="4210883"/>
              <a:ext cx="185889" cy="717641"/>
            </a:xfrm>
            <a:custGeom>
              <a:avLst/>
              <a:gdLst/>
              <a:ahLst/>
              <a:cxnLst/>
              <a:rect l="l" t="t" r="r" b="b"/>
              <a:pathLst>
                <a:path w="2575" h="9941" extrusionOk="0">
                  <a:moveTo>
                    <a:pt x="980" y="0"/>
                  </a:moveTo>
                  <a:cubicBezTo>
                    <a:pt x="972" y="0"/>
                    <a:pt x="964" y="0"/>
                    <a:pt x="956" y="1"/>
                  </a:cubicBezTo>
                  <a:cubicBezTo>
                    <a:pt x="764" y="14"/>
                    <a:pt x="635" y="196"/>
                    <a:pt x="554" y="368"/>
                  </a:cubicBezTo>
                  <a:cubicBezTo>
                    <a:pt x="229" y="1044"/>
                    <a:pt x="198" y="1819"/>
                    <a:pt x="176" y="2571"/>
                  </a:cubicBezTo>
                  <a:cubicBezTo>
                    <a:pt x="125" y="4268"/>
                    <a:pt x="73" y="5966"/>
                    <a:pt x="20" y="7666"/>
                  </a:cubicBezTo>
                  <a:cubicBezTo>
                    <a:pt x="7" y="8129"/>
                    <a:pt x="0" y="8621"/>
                    <a:pt x="235" y="9023"/>
                  </a:cubicBezTo>
                  <a:lnTo>
                    <a:pt x="892" y="9941"/>
                  </a:lnTo>
                  <a:cubicBezTo>
                    <a:pt x="1039" y="9936"/>
                    <a:pt x="1188" y="9932"/>
                    <a:pt x="1338" y="9930"/>
                  </a:cubicBezTo>
                  <a:cubicBezTo>
                    <a:pt x="2295" y="7470"/>
                    <a:pt x="2574" y="4797"/>
                    <a:pt x="2141" y="2193"/>
                  </a:cubicBezTo>
                  <a:cubicBezTo>
                    <a:pt x="2023" y="1492"/>
                    <a:pt x="1841" y="772"/>
                    <a:pt x="1375" y="236"/>
                  </a:cubicBezTo>
                  <a:cubicBezTo>
                    <a:pt x="1271" y="115"/>
                    <a:pt x="1135" y="0"/>
                    <a:pt x="980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09" name="Google Shape;1509;p39"/>
            <p:cNvSpPr/>
            <p:nvPr/>
          </p:nvSpPr>
          <p:spPr>
            <a:xfrm>
              <a:off x="7731322" y="4624175"/>
              <a:ext cx="309839" cy="312799"/>
            </a:xfrm>
            <a:custGeom>
              <a:avLst/>
              <a:gdLst/>
              <a:ahLst/>
              <a:cxnLst/>
              <a:rect l="l" t="t" r="r" b="b"/>
              <a:pathLst>
                <a:path w="4292" h="4333" extrusionOk="0">
                  <a:moveTo>
                    <a:pt x="415" y="0"/>
                  </a:moveTo>
                  <a:cubicBezTo>
                    <a:pt x="382" y="0"/>
                    <a:pt x="350" y="5"/>
                    <a:pt x="318" y="17"/>
                  </a:cubicBezTo>
                  <a:cubicBezTo>
                    <a:pt x="171" y="72"/>
                    <a:pt x="112" y="245"/>
                    <a:pt x="90" y="401"/>
                  </a:cubicBezTo>
                  <a:cubicBezTo>
                    <a:pt x="0" y="1073"/>
                    <a:pt x="268" y="1756"/>
                    <a:pt x="679" y="2299"/>
                  </a:cubicBezTo>
                  <a:cubicBezTo>
                    <a:pt x="1089" y="2841"/>
                    <a:pt x="1630" y="3265"/>
                    <a:pt x="2165" y="3684"/>
                  </a:cubicBezTo>
                  <a:lnTo>
                    <a:pt x="2996" y="4332"/>
                  </a:lnTo>
                  <a:cubicBezTo>
                    <a:pt x="3211" y="4306"/>
                    <a:pt x="3426" y="4286"/>
                    <a:pt x="3641" y="4269"/>
                  </a:cubicBezTo>
                  <a:cubicBezTo>
                    <a:pt x="3841" y="4253"/>
                    <a:pt x="4039" y="4242"/>
                    <a:pt x="4239" y="4233"/>
                  </a:cubicBezTo>
                  <a:lnTo>
                    <a:pt x="4291" y="4174"/>
                  </a:lnTo>
                  <a:cubicBezTo>
                    <a:pt x="3859" y="2307"/>
                    <a:pt x="2436" y="702"/>
                    <a:pt x="632" y="50"/>
                  </a:cubicBezTo>
                  <a:cubicBezTo>
                    <a:pt x="563" y="24"/>
                    <a:pt x="488" y="0"/>
                    <a:pt x="4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10" name="Google Shape;1510;p39"/>
            <p:cNvSpPr/>
            <p:nvPr/>
          </p:nvSpPr>
          <p:spPr>
            <a:xfrm>
              <a:off x="7514750" y="4638613"/>
              <a:ext cx="106264" cy="330053"/>
            </a:xfrm>
            <a:custGeom>
              <a:avLst/>
              <a:gdLst/>
              <a:ahLst/>
              <a:cxnLst/>
              <a:rect l="l" t="t" r="r" b="b"/>
              <a:pathLst>
                <a:path w="1472" h="4572" extrusionOk="0">
                  <a:moveTo>
                    <a:pt x="262" y="0"/>
                  </a:moveTo>
                  <a:cubicBezTo>
                    <a:pt x="250" y="0"/>
                    <a:pt x="237" y="4"/>
                    <a:pt x="226" y="12"/>
                  </a:cubicBezTo>
                  <a:cubicBezTo>
                    <a:pt x="206" y="32"/>
                    <a:pt x="193" y="61"/>
                    <a:pt x="193" y="91"/>
                  </a:cubicBezTo>
                  <a:cubicBezTo>
                    <a:pt x="0" y="1587"/>
                    <a:pt x="428" y="3155"/>
                    <a:pt x="1357" y="4343"/>
                  </a:cubicBezTo>
                  <a:lnTo>
                    <a:pt x="1346" y="4571"/>
                  </a:lnTo>
                  <a:cubicBezTo>
                    <a:pt x="1410" y="3776"/>
                    <a:pt x="1471" y="2973"/>
                    <a:pt x="1359" y="2182"/>
                  </a:cubicBezTo>
                  <a:cubicBezTo>
                    <a:pt x="1245" y="1391"/>
                    <a:pt x="938" y="603"/>
                    <a:pt x="360" y="52"/>
                  </a:cubicBezTo>
                  <a:cubicBezTo>
                    <a:pt x="333" y="26"/>
                    <a:pt x="296" y="0"/>
                    <a:pt x="262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11" name="Google Shape;1511;p39"/>
            <p:cNvSpPr/>
            <p:nvPr/>
          </p:nvSpPr>
          <p:spPr>
            <a:xfrm>
              <a:off x="8176666" y="4630600"/>
              <a:ext cx="145607" cy="350122"/>
            </a:xfrm>
            <a:custGeom>
              <a:avLst/>
              <a:gdLst/>
              <a:ahLst/>
              <a:cxnLst/>
              <a:rect l="l" t="t" r="r" b="b"/>
              <a:pathLst>
                <a:path w="2017" h="4850" extrusionOk="0">
                  <a:moveTo>
                    <a:pt x="1887" y="0"/>
                  </a:moveTo>
                  <a:cubicBezTo>
                    <a:pt x="1384" y="470"/>
                    <a:pt x="870" y="951"/>
                    <a:pt x="540" y="1555"/>
                  </a:cubicBezTo>
                  <a:cubicBezTo>
                    <a:pt x="0" y="2541"/>
                    <a:pt x="7" y="3727"/>
                    <a:pt x="77" y="4849"/>
                  </a:cubicBezTo>
                  <a:lnTo>
                    <a:pt x="514" y="4777"/>
                  </a:lnTo>
                  <a:cubicBezTo>
                    <a:pt x="1212" y="3569"/>
                    <a:pt x="1693" y="2245"/>
                    <a:pt x="1930" y="868"/>
                  </a:cubicBezTo>
                  <a:cubicBezTo>
                    <a:pt x="1981" y="578"/>
                    <a:pt x="2016" y="264"/>
                    <a:pt x="1887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12" name="Google Shape;1512;p39"/>
            <p:cNvSpPr/>
            <p:nvPr/>
          </p:nvSpPr>
          <p:spPr>
            <a:xfrm>
              <a:off x="8367683" y="4462179"/>
              <a:ext cx="101066" cy="466203"/>
            </a:xfrm>
            <a:custGeom>
              <a:avLst/>
              <a:gdLst/>
              <a:ahLst/>
              <a:cxnLst/>
              <a:rect l="l" t="t" r="r" b="b"/>
              <a:pathLst>
                <a:path w="1400" h="6458" extrusionOk="0">
                  <a:moveTo>
                    <a:pt x="180" y="1"/>
                  </a:moveTo>
                  <a:cubicBezTo>
                    <a:pt x="177" y="1"/>
                    <a:pt x="175" y="1"/>
                    <a:pt x="172" y="1"/>
                  </a:cubicBezTo>
                  <a:cubicBezTo>
                    <a:pt x="38" y="10"/>
                    <a:pt x="0" y="188"/>
                    <a:pt x="0" y="324"/>
                  </a:cubicBezTo>
                  <a:cubicBezTo>
                    <a:pt x="18" y="2386"/>
                    <a:pt x="246" y="4442"/>
                    <a:pt x="679" y="6458"/>
                  </a:cubicBezTo>
                  <a:cubicBezTo>
                    <a:pt x="752" y="6453"/>
                    <a:pt x="824" y="6451"/>
                    <a:pt x="896" y="6449"/>
                  </a:cubicBezTo>
                  <a:cubicBezTo>
                    <a:pt x="1254" y="5537"/>
                    <a:pt x="1399" y="4558"/>
                    <a:pt x="1318" y="3583"/>
                  </a:cubicBezTo>
                  <a:cubicBezTo>
                    <a:pt x="1221" y="2423"/>
                    <a:pt x="806" y="1316"/>
                    <a:pt x="396" y="227"/>
                  </a:cubicBezTo>
                  <a:cubicBezTo>
                    <a:pt x="357" y="122"/>
                    <a:pt x="289" y="1"/>
                    <a:pt x="180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513" name="Google Shape;1513;p39"/>
          <p:cNvGrpSpPr/>
          <p:nvPr/>
        </p:nvGrpSpPr>
        <p:grpSpPr>
          <a:xfrm>
            <a:off x="632000" y="3955768"/>
            <a:ext cx="890185" cy="675108"/>
            <a:chOff x="4725044" y="4077175"/>
            <a:chExt cx="398900" cy="347475"/>
          </a:xfrm>
        </p:grpSpPr>
        <p:sp>
          <p:nvSpPr>
            <p:cNvPr id="1514" name="Google Shape;1514;p39"/>
            <p:cNvSpPr/>
            <p:nvPr/>
          </p:nvSpPr>
          <p:spPr>
            <a:xfrm>
              <a:off x="4725044" y="4077175"/>
              <a:ext cx="398900" cy="297393"/>
            </a:xfrm>
            <a:custGeom>
              <a:avLst/>
              <a:gdLst/>
              <a:ahLst/>
              <a:cxnLst/>
              <a:rect l="l" t="t" r="r" b="b"/>
              <a:pathLst>
                <a:path w="15956" h="9319" extrusionOk="0">
                  <a:moveTo>
                    <a:pt x="7919" y="1"/>
                  </a:moveTo>
                  <a:cubicBezTo>
                    <a:pt x="6674" y="1"/>
                    <a:pt x="5425" y="185"/>
                    <a:pt x="4303" y="548"/>
                  </a:cubicBezTo>
                  <a:cubicBezTo>
                    <a:pt x="3756" y="724"/>
                    <a:pt x="3235" y="939"/>
                    <a:pt x="2783" y="1211"/>
                  </a:cubicBezTo>
                  <a:cubicBezTo>
                    <a:pt x="1975" y="1692"/>
                    <a:pt x="1329" y="2406"/>
                    <a:pt x="932" y="3258"/>
                  </a:cubicBezTo>
                  <a:cubicBezTo>
                    <a:pt x="0" y="5237"/>
                    <a:pt x="795" y="7718"/>
                    <a:pt x="3444" y="8773"/>
                  </a:cubicBezTo>
                  <a:cubicBezTo>
                    <a:pt x="4426" y="9163"/>
                    <a:pt x="5521" y="9318"/>
                    <a:pt x="6649" y="9318"/>
                  </a:cubicBezTo>
                  <a:cubicBezTo>
                    <a:pt x="8094" y="9318"/>
                    <a:pt x="9592" y="9063"/>
                    <a:pt x="10975" y="8718"/>
                  </a:cubicBezTo>
                  <a:lnTo>
                    <a:pt x="10975" y="8718"/>
                  </a:lnTo>
                  <a:lnTo>
                    <a:pt x="9264" y="9159"/>
                  </a:lnTo>
                  <a:cubicBezTo>
                    <a:pt x="9282" y="9159"/>
                    <a:pt x="9301" y="9159"/>
                    <a:pt x="9319" y="9159"/>
                  </a:cubicBezTo>
                  <a:cubicBezTo>
                    <a:pt x="12107" y="9159"/>
                    <a:pt x="14699" y="7684"/>
                    <a:pt x="15325" y="5847"/>
                  </a:cubicBezTo>
                  <a:cubicBezTo>
                    <a:pt x="15956" y="3998"/>
                    <a:pt x="14658" y="1956"/>
                    <a:pt x="12336" y="888"/>
                  </a:cubicBezTo>
                  <a:cubicBezTo>
                    <a:pt x="11043" y="293"/>
                    <a:pt x="9484" y="1"/>
                    <a:pt x="7919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15" name="Google Shape;1515;p39"/>
            <p:cNvSpPr/>
            <p:nvPr/>
          </p:nvSpPr>
          <p:spPr>
            <a:xfrm>
              <a:off x="4913100" y="4172025"/>
              <a:ext cx="21550" cy="252625"/>
            </a:xfrm>
            <a:custGeom>
              <a:avLst/>
              <a:gdLst/>
              <a:ahLst/>
              <a:cxnLst/>
              <a:rect l="l" t="t" r="r" b="b"/>
              <a:pathLst>
                <a:path w="862" h="10105" extrusionOk="0">
                  <a:moveTo>
                    <a:pt x="647" y="1"/>
                  </a:moveTo>
                  <a:cubicBezTo>
                    <a:pt x="568" y="1"/>
                    <a:pt x="488" y="21"/>
                    <a:pt x="479" y="59"/>
                  </a:cubicBezTo>
                  <a:cubicBezTo>
                    <a:pt x="398" y="424"/>
                    <a:pt x="398" y="795"/>
                    <a:pt x="378" y="1162"/>
                  </a:cubicBezTo>
                  <a:cubicBezTo>
                    <a:pt x="358" y="1520"/>
                    <a:pt x="339" y="1878"/>
                    <a:pt x="319" y="2236"/>
                  </a:cubicBezTo>
                  <a:cubicBezTo>
                    <a:pt x="246" y="3531"/>
                    <a:pt x="222" y="4827"/>
                    <a:pt x="174" y="6123"/>
                  </a:cubicBezTo>
                  <a:cubicBezTo>
                    <a:pt x="150" y="6771"/>
                    <a:pt x="125" y="7421"/>
                    <a:pt x="101" y="8071"/>
                  </a:cubicBezTo>
                  <a:cubicBezTo>
                    <a:pt x="90" y="8394"/>
                    <a:pt x="77" y="8717"/>
                    <a:pt x="66" y="9039"/>
                  </a:cubicBezTo>
                  <a:cubicBezTo>
                    <a:pt x="60" y="9200"/>
                    <a:pt x="53" y="9362"/>
                    <a:pt x="42" y="9523"/>
                  </a:cubicBezTo>
                  <a:cubicBezTo>
                    <a:pt x="33" y="9685"/>
                    <a:pt x="0" y="9848"/>
                    <a:pt x="55" y="10008"/>
                  </a:cubicBezTo>
                  <a:cubicBezTo>
                    <a:pt x="71" y="10056"/>
                    <a:pt x="145" y="10096"/>
                    <a:pt x="290" y="10105"/>
                  </a:cubicBezTo>
                  <a:cubicBezTo>
                    <a:pt x="298" y="10105"/>
                    <a:pt x="306" y="10105"/>
                    <a:pt x="315" y="10105"/>
                  </a:cubicBezTo>
                  <a:cubicBezTo>
                    <a:pt x="430" y="10105"/>
                    <a:pt x="568" y="10077"/>
                    <a:pt x="587" y="10034"/>
                  </a:cubicBezTo>
                  <a:cubicBezTo>
                    <a:pt x="661" y="9845"/>
                    <a:pt x="639" y="9659"/>
                    <a:pt x="639" y="9470"/>
                  </a:cubicBezTo>
                  <a:cubicBezTo>
                    <a:pt x="639" y="9290"/>
                    <a:pt x="644" y="9112"/>
                    <a:pt x="650" y="8932"/>
                  </a:cubicBezTo>
                  <a:cubicBezTo>
                    <a:pt x="659" y="8569"/>
                    <a:pt x="668" y="8205"/>
                    <a:pt x="679" y="7843"/>
                  </a:cubicBezTo>
                  <a:cubicBezTo>
                    <a:pt x="712" y="6547"/>
                    <a:pt x="747" y="5253"/>
                    <a:pt x="784" y="3958"/>
                  </a:cubicBezTo>
                  <a:cubicBezTo>
                    <a:pt x="802" y="3307"/>
                    <a:pt x="826" y="2657"/>
                    <a:pt x="833" y="2007"/>
                  </a:cubicBezTo>
                  <a:cubicBezTo>
                    <a:pt x="835" y="1684"/>
                    <a:pt x="846" y="1366"/>
                    <a:pt x="841" y="1041"/>
                  </a:cubicBezTo>
                  <a:cubicBezTo>
                    <a:pt x="835" y="714"/>
                    <a:pt x="861" y="384"/>
                    <a:pt x="809" y="59"/>
                  </a:cubicBezTo>
                  <a:cubicBezTo>
                    <a:pt x="802" y="20"/>
                    <a:pt x="725" y="1"/>
                    <a:pt x="64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16" name="Google Shape;1516;p39"/>
            <p:cNvSpPr/>
            <p:nvPr/>
          </p:nvSpPr>
          <p:spPr>
            <a:xfrm>
              <a:off x="4796700" y="4226125"/>
              <a:ext cx="220125" cy="95400"/>
            </a:xfrm>
            <a:custGeom>
              <a:avLst/>
              <a:gdLst/>
              <a:ahLst/>
              <a:cxnLst/>
              <a:rect l="l" t="t" r="r" b="b"/>
              <a:pathLst>
                <a:path w="8805" h="3816" extrusionOk="0">
                  <a:moveTo>
                    <a:pt x="303" y="1"/>
                  </a:moveTo>
                  <a:cubicBezTo>
                    <a:pt x="152" y="1"/>
                    <a:pt x="1" y="117"/>
                    <a:pt x="108" y="217"/>
                  </a:cubicBezTo>
                  <a:cubicBezTo>
                    <a:pt x="429" y="515"/>
                    <a:pt x="795" y="792"/>
                    <a:pt x="1142" y="1078"/>
                  </a:cubicBezTo>
                  <a:lnTo>
                    <a:pt x="2150" y="1908"/>
                  </a:lnTo>
                  <a:cubicBezTo>
                    <a:pt x="2752" y="2402"/>
                    <a:pt x="3339" y="2905"/>
                    <a:pt x="3956" y="3390"/>
                  </a:cubicBezTo>
                  <a:cubicBezTo>
                    <a:pt x="4186" y="3570"/>
                    <a:pt x="4498" y="3759"/>
                    <a:pt x="4856" y="3805"/>
                  </a:cubicBezTo>
                  <a:cubicBezTo>
                    <a:pt x="4906" y="3812"/>
                    <a:pt x="4956" y="3816"/>
                    <a:pt x="5006" y="3816"/>
                  </a:cubicBezTo>
                  <a:cubicBezTo>
                    <a:pt x="5128" y="3816"/>
                    <a:pt x="5250" y="3795"/>
                    <a:pt x="5366" y="3752"/>
                  </a:cubicBezTo>
                  <a:cubicBezTo>
                    <a:pt x="5541" y="3687"/>
                    <a:pt x="5649" y="3570"/>
                    <a:pt x="5752" y="3458"/>
                  </a:cubicBezTo>
                  <a:cubicBezTo>
                    <a:pt x="6266" y="2911"/>
                    <a:pt x="6778" y="2362"/>
                    <a:pt x="7283" y="1813"/>
                  </a:cubicBezTo>
                  <a:cubicBezTo>
                    <a:pt x="7790" y="1264"/>
                    <a:pt x="8315" y="722"/>
                    <a:pt x="8765" y="151"/>
                  </a:cubicBezTo>
                  <a:lnTo>
                    <a:pt x="8765" y="149"/>
                  </a:lnTo>
                  <a:cubicBezTo>
                    <a:pt x="8804" y="99"/>
                    <a:pt x="8748" y="59"/>
                    <a:pt x="8685" y="59"/>
                  </a:cubicBezTo>
                  <a:cubicBezTo>
                    <a:pt x="8657" y="59"/>
                    <a:pt x="8627" y="67"/>
                    <a:pt x="8605" y="87"/>
                  </a:cubicBezTo>
                  <a:cubicBezTo>
                    <a:pt x="7988" y="636"/>
                    <a:pt x="7445" y="1227"/>
                    <a:pt x="6885" y="1802"/>
                  </a:cubicBezTo>
                  <a:cubicBezTo>
                    <a:pt x="6383" y="2318"/>
                    <a:pt x="5888" y="2839"/>
                    <a:pt x="5388" y="3357"/>
                  </a:cubicBezTo>
                  <a:cubicBezTo>
                    <a:pt x="5306" y="3441"/>
                    <a:pt x="5216" y="3535"/>
                    <a:pt x="5054" y="3546"/>
                  </a:cubicBezTo>
                  <a:cubicBezTo>
                    <a:pt x="5039" y="3547"/>
                    <a:pt x="5025" y="3548"/>
                    <a:pt x="5010" y="3548"/>
                  </a:cubicBezTo>
                  <a:cubicBezTo>
                    <a:pt x="4878" y="3548"/>
                    <a:pt x="4748" y="3497"/>
                    <a:pt x="4643" y="3447"/>
                  </a:cubicBezTo>
                  <a:cubicBezTo>
                    <a:pt x="4322" y="3300"/>
                    <a:pt x="4096" y="3065"/>
                    <a:pt x="3855" y="2865"/>
                  </a:cubicBezTo>
                  <a:lnTo>
                    <a:pt x="2150" y="1453"/>
                  </a:lnTo>
                  <a:lnTo>
                    <a:pt x="1301" y="746"/>
                  </a:lnTo>
                  <a:cubicBezTo>
                    <a:pt x="1017" y="511"/>
                    <a:pt x="743" y="267"/>
                    <a:pt x="442" y="43"/>
                  </a:cubicBezTo>
                  <a:cubicBezTo>
                    <a:pt x="402" y="13"/>
                    <a:pt x="352" y="1"/>
                    <a:pt x="30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17" name="Google Shape;1517;p39"/>
            <p:cNvSpPr/>
            <p:nvPr/>
          </p:nvSpPr>
          <p:spPr>
            <a:xfrm>
              <a:off x="4891150" y="4191050"/>
              <a:ext cx="85575" cy="46575"/>
            </a:xfrm>
            <a:custGeom>
              <a:avLst/>
              <a:gdLst/>
              <a:ahLst/>
              <a:cxnLst/>
              <a:rect l="l" t="t" r="r" b="b"/>
              <a:pathLst>
                <a:path w="3423" h="1863" extrusionOk="0">
                  <a:moveTo>
                    <a:pt x="3315" y="0"/>
                  </a:moveTo>
                  <a:cubicBezTo>
                    <a:pt x="3297" y="0"/>
                    <a:pt x="3278" y="4"/>
                    <a:pt x="3261" y="14"/>
                  </a:cubicBezTo>
                  <a:cubicBezTo>
                    <a:pt x="3208" y="49"/>
                    <a:pt x="3147" y="69"/>
                    <a:pt x="3099" y="104"/>
                  </a:cubicBezTo>
                  <a:cubicBezTo>
                    <a:pt x="3050" y="137"/>
                    <a:pt x="3009" y="172"/>
                    <a:pt x="2960" y="205"/>
                  </a:cubicBezTo>
                  <a:cubicBezTo>
                    <a:pt x="2870" y="269"/>
                    <a:pt x="2785" y="335"/>
                    <a:pt x="2701" y="401"/>
                  </a:cubicBezTo>
                  <a:cubicBezTo>
                    <a:pt x="2536" y="537"/>
                    <a:pt x="2374" y="673"/>
                    <a:pt x="2211" y="809"/>
                  </a:cubicBezTo>
                  <a:cubicBezTo>
                    <a:pt x="1942" y="1039"/>
                    <a:pt x="1669" y="1266"/>
                    <a:pt x="1405" y="1499"/>
                  </a:cubicBezTo>
                  <a:lnTo>
                    <a:pt x="1405" y="1499"/>
                  </a:lnTo>
                  <a:lnTo>
                    <a:pt x="920" y="1104"/>
                  </a:lnTo>
                  <a:lnTo>
                    <a:pt x="602" y="844"/>
                  </a:lnTo>
                  <a:cubicBezTo>
                    <a:pt x="551" y="803"/>
                    <a:pt x="503" y="761"/>
                    <a:pt x="450" y="721"/>
                  </a:cubicBezTo>
                  <a:cubicBezTo>
                    <a:pt x="386" y="673"/>
                    <a:pt x="323" y="656"/>
                    <a:pt x="239" y="627"/>
                  </a:cubicBezTo>
                  <a:cubicBezTo>
                    <a:pt x="219" y="621"/>
                    <a:pt x="197" y="618"/>
                    <a:pt x="175" y="618"/>
                  </a:cubicBezTo>
                  <a:cubicBezTo>
                    <a:pt x="85" y="618"/>
                    <a:pt x="0" y="669"/>
                    <a:pt x="31" y="737"/>
                  </a:cubicBezTo>
                  <a:cubicBezTo>
                    <a:pt x="55" y="794"/>
                    <a:pt x="66" y="847"/>
                    <a:pt x="121" y="895"/>
                  </a:cubicBezTo>
                  <a:cubicBezTo>
                    <a:pt x="176" y="941"/>
                    <a:pt x="235" y="985"/>
                    <a:pt x="290" y="1031"/>
                  </a:cubicBezTo>
                  <a:lnTo>
                    <a:pt x="610" y="1290"/>
                  </a:lnTo>
                  <a:lnTo>
                    <a:pt x="1269" y="1822"/>
                  </a:lnTo>
                  <a:cubicBezTo>
                    <a:pt x="1305" y="1851"/>
                    <a:pt x="1352" y="1863"/>
                    <a:pt x="1399" y="1863"/>
                  </a:cubicBezTo>
                  <a:cubicBezTo>
                    <a:pt x="1473" y="1863"/>
                    <a:pt x="1549" y="1833"/>
                    <a:pt x="1592" y="1793"/>
                  </a:cubicBezTo>
                  <a:cubicBezTo>
                    <a:pt x="1897" y="1512"/>
                    <a:pt x="2194" y="1224"/>
                    <a:pt x="2503" y="943"/>
                  </a:cubicBezTo>
                  <a:cubicBezTo>
                    <a:pt x="2659" y="803"/>
                    <a:pt x="2815" y="664"/>
                    <a:pt x="2971" y="524"/>
                  </a:cubicBezTo>
                  <a:cubicBezTo>
                    <a:pt x="3042" y="458"/>
                    <a:pt x="3110" y="390"/>
                    <a:pt x="3178" y="322"/>
                  </a:cubicBezTo>
                  <a:cubicBezTo>
                    <a:pt x="3215" y="284"/>
                    <a:pt x="3257" y="247"/>
                    <a:pt x="3294" y="208"/>
                  </a:cubicBezTo>
                  <a:cubicBezTo>
                    <a:pt x="3331" y="168"/>
                    <a:pt x="3351" y="124"/>
                    <a:pt x="3386" y="85"/>
                  </a:cubicBezTo>
                  <a:lnTo>
                    <a:pt x="3386" y="80"/>
                  </a:lnTo>
                  <a:cubicBezTo>
                    <a:pt x="3423" y="39"/>
                    <a:pt x="3371" y="0"/>
                    <a:pt x="33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18" name="Google Shape;1518;p39"/>
            <p:cNvSpPr/>
            <p:nvPr/>
          </p:nvSpPr>
          <p:spPr>
            <a:xfrm>
              <a:off x="5026525" y="4154875"/>
              <a:ext cx="7775" cy="6075"/>
            </a:xfrm>
            <a:custGeom>
              <a:avLst/>
              <a:gdLst/>
              <a:ahLst/>
              <a:cxnLst/>
              <a:rect l="l" t="t" r="r" b="b"/>
              <a:pathLst>
                <a:path w="311" h="243" extrusionOk="0">
                  <a:moveTo>
                    <a:pt x="157" y="1"/>
                  </a:moveTo>
                  <a:cubicBezTo>
                    <a:pt x="1" y="1"/>
                    <a:pt x="1" y="242"/>
                    <a:pt x="157" y="242"/>
                  </a:cubicBezTo>
                  <a:cubicBezTo>
                    <a:pt x="310" y="242"/>
                    <a:pt x="310" y="1"/>
                    <a:pt x="157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19" name="Google Shape;1519;p39"/>
            <p:cNvSpPr/>
            <p:nvPr/>
          </p:nvSpPr>
          <p:spPr>
            <a:xfrm>
              <a:off x="5002150" y="4132700"/>
              <a:ext cx="9075" cy="8975"/>
            </a:xfrm>
            <a:custGeom>
              <a:avLst/>
              <a:gdLst/>
              <a:ahLst/>
              <a:cxnLst/>
              <a:rect l="l" t="t" r="r" b="b"/>
              <a:pathLst>
                <a:path w="363" h="359" extrusionOk="0">
                  <a:moveTo>
                    <a:pt x="207" y="1"/>
                  </a:moveTo>
                  <a:cubicBezTo>
                    <a:pt x="150" y="1"/>
                    <a:pt x="99" y="29"/>
                    <a:pt x="73" y="77"/>
                  </a:cubicBezTo>
                  <a:lnTo>
                    <a:pt x="22" y="143"/>
                  </a:lnTo>
                  <a:cubicBezTo>
                    <a:pt x="11" y="159"/>
                    <a:pt x="7" y="178"/>
                    <a:pt x="5" y="196"/>
                  </a:cubicBezTo>
                  <a:cubicBezTo>
                    <a:pt x="1" y="216"/>
                    <a:pt x="3" y="236"/>
                    <a:pt x="9" y="253"/>
                  </a:cubicBezTo>
                  <a:lnTo>
                    <a:pt x="22" y="288"/>
                  </a:lnTo>
                  <a:lnTo>
                    <a:pt x="44" y="317"/>
                  </a:lnTo>
                  <a:cubicBezTo>
                    <a:pt x="58" y="330"/>
                    <a:pt x="73" y="341"/>
                    <a:pt x="91" y="345"/>
                  </a:cubicBezTo>
                  <a:cubicBezTo>
                    <a:pt x="102" y="352"/>
                    <a:pt x="115" y="356"/>
                    <a:pt x="128" y="356"/>
                  </a:cubicBezTo>
                  <a:cubicBezTo>
                    <a:pt x="135" y="358"/>
                    <a:pt x="142" y="359"/>
                    <a:pt x="149" y="359"/>
                  </a:cubicBezTo>
                  <a:cubicBezTo>
                    <a:pt x="160" y="359"/>
                    <a:pt x="172" y="357"/>
                    <a:pt x="183" y="354"/>
                  </a:cubicBezTo>
                  <a:lnTo>
                    <a:pt x="218" y="339"/>
                  </a:lnTo>
                  <a:lnTo>
                    <a:pt x="284" y="288"/>
                  </a:lnTo>
                  <a:cubicBezTo>
                    <a:pt x="332" y="262"/>
                    <a:pt x="361" y="211"/>
                    <a:pt x="361" y="157"/>
                  </a:cubicBezTo>
                  <a:cubicBezTo>
                    <a:pt x="363" y="135"/>
                    <a:pt x="356" y="115"/>
                    <a:pt x="347" y="95"/>
                  </a:cubicBezTo>
                  <a:cubicBezTo>
                    <a:pt x="341" y="77"/>
                    <a:pt x="330" y="60"/>
                    <a:pt x="315" y="47"/>
                  </a:cubicBezTo>
                  <a:cubicBezTo>
                    <a:pt x="297" y="27"/>
                    <a:pt x="273" y="14"/>
                    <a:pt x="246" y="5"/>
                  </a:cubicBezTo>
                  <a:lnTo>
                    <a:pt x="207" y="1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20" name="Google Shape;1520;p39"/>
            <p:cNvSpPr/>
            <p:nvPr/>
          </p:nvSpPr>
          <p:spPr>
            <a:xfrm>
              <a:off x="4996825" y="4178825"/>
              <a:ext cx="10300" cy="7975"/>
            </a:xfrm>
            <a:custGeom>
              <a:avLst/>
              <a:gdLst/>
              <a:ahLst/>
              <a:cxnLst/>
              <a:rect l="l" t="t" r="r" b="b"/>
              <a:pathLst>
                <a:path w="412" h="319" extrusionOk="0">
                  <a:moveTo>
                    <a:pt x="205" y="0"/>
                  </a:moveTo>
                  <a:cubicBezTo>
                    <a:pt x="0" y="0"/>
                    <a:pt x="0" y="319"/>
                    <a:pt x="205" y="319"/>
                  </a:cubicBezTo>
                  <a:cubicBezTo>
                    <a:pt x="411" y="319"/>
                    <a:pt x="411" y="0"/>
                    <a:pt x="205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4427220" y="705485"/>
            <a:ext cx="42322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anose="02010609060101010101" charset="-122"/>
                <a:ea typeface="楷体" panose="02010609060101010101" charset="-122"/>
              </a:rPr>
              <a:t>从“竹”，</a:t>
            </a:r>
            <a:r>
              <a:rPr lang="en-US" altLang="zh-CN" sz="2000" dirty="0" err="1">
                <a:latin typeface="楷体" panose="02010609060101010101" charset="-122"/>
                <a:ea typeface="楷体" panose="02010609060101010101" charset="-122"/>
              </a:rPr>
              <a:t>表示与竹子有关</a:t>
            </a:r>
            <a:r>
              <a:rPr lang="en-US" altLang="zh-CN" sz="2000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2000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dirty="0" err="1">
                <a:latin typeface="楷体" panose="02010609060101010101" charset="-122"/>
                <a:ea typeface="楷体" panose="02010609060101010101" charset="-122"/>
              </a:rPr>
              <a:t>本义:古代朝廷传达命令或调兵将用的凭证，双方各执一半，以验真假</a:t>
            </a: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2000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6" name="Google Shape;1535;p39"/>
          <p:cNvGrpSpPr/>
          <p:nvPr/>
        </p:nvGrpSpPr>
        <p:grpSpPr>
          <a:xfrm>
            <a:off x="8271016" y="2248412"/>
            <a:ext cx="448267" cy="640825"/>
            <a:chOff x="5979675" y="4640775"/>
            <a:chExt cx="241875" cy="345775"/>
          </a:xfrm>
        </p:grpSpPr>
        <p:sp>
          <p:nvSpPr>
            <p:cNvPr id="7" name="Google Shape;1536;p39"/>
            <p:cNvSpPr/>
            <p:nvPr/>
          </p:nvSpPr>
          <p:spPr>
            <a:xfrm>
              <a:off x="6008100" y="4698050"/>
              <a:ext cx="80475" cy="288500"/>
            </a:xfrm>
            <a:custGeom>
              <a:avLst/>
              <a:gdLst/>
              <a:ahLst/>
              <a:cxnLst/>
              <a:rect l="l" t="t" r="r" b="b"/>
              <a:pathLst>
                <a:path w="3219" h="11540" extrusionOk="0">
                  <a:moveTo>
                    <a:pt x="1" y="0"/>
                  </a:moveTo>
                  <a:lnTo>
                    <a:pt x="1" y="0"/>
                  </a:lnTo>
                  <a:cubicBezTo>
                    <a:pt x="859" y="1536"/>
                    <a:pt x="1375" y="3238"/>
                    <a:pt x="1516" y="4992"/>
                  </a:cubicBezTo>
                  <a:cubicBezTo>
                    <a:pt x="1606" y="6126"/>
                    <a:pt x="1538" y="7272"/>
                    <a:pt x="1705" y="8396"/>
                  </a:cubicBezTo>
                  <a:cubicBezTo>
                    <a:pt x="1838" y="9291"/>
                    <a:pt x="2148" y="10201"/>
                    <a:pt x="2725" y="10885"/>
                  </a:cubicBezTo>
                  <a:lnTo>
                    <a:pt x="2725" y="10885"/>
                  </a:lnTo>
                  <a:cubicBezTo>
                    <a:pt x="2210" y="9347"/>
                    <a:pt x="2351" y="7625"/>
                    <a:pt x="2265" y="5981"/>
                  </a:cubicBezTo>
                  <a:cubicBezTo>
                    <a:pt x="2217" y="5078"/>
                    <a:pt x="2096" y="4180"/>
                    <a:pt x="1903" y="3295"/>
                  </a:cubicBezTo>
                  <a:cubicBezTo>
                    <a:pt x="1626" y="2021"/>
                    <a:pt x="1119" y="675"/>
                    <a:pt x="1" y="0"/>
                  </a:cubicBezTo>
                  <a:close/>
                  <a:moveTo>
                    <a:pt x="2725" y="10885"/>
                  </a:moveTo>
                  <a:cubicBezTo>
                    <a:pt x="2799" y="11107"/>
                    <a:pt x="2887" y="11325"/>
                    <a:pt x="2992" y="11539"/>
                  </a:cubicBezTo>
                  <a:lnTo>
                    <a:pt x="3218" y="11359"/>
                  </a:lnTo>
                  <a:cubicBezTo>
                    <a:pt x="3035" y="11218"/>
                    <a:pt x="2872" y="11059"/>
                    <a:pt x="2725" y="10885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" name="Google Shape;1537;p39"/>
            <p:cNvSpPr/>
            <p:nvPr/>
          </p:nvSpPr>
          <p:spPr>
            <a:xfrm>
              <a:off x="6087325" y="4640775"/>
              <a:ext cx="52850" cy="339950"/>
            </a:xfrm>
            <a:custGeom>
              <a:avLst/>
              <a:gdLst/>
              <a:ahLst/>
              <a:cxnLst/>
              <a:rect l="l" t="t" r="r" b="b"/>
              <a:pathLst>
                <a:path w="2114" h="13598" extrusionOk="0">
                  <a:moveTo>
                    <a:pt x="2076" y="1"/>
                  </a:moveTo>
                  <a:lnTo>
                    <a:pt x="2076" y="1"/>
                  </a:lnTo>
                  <a:cubicBezTo>
                    <a:pt x="475" y="4345"/>
                    <a:pt x="1" y="9023"/>
                    <a:pt x="695" y="13597"/>
                  </a:cubicBezTo>
                  <a:lnTo>
                    <a:pt x="1147" y="13593"/>
                  </a:lnTo>
                  <a:cubicBezTo>
                    <a:pt x="1802" y="9093"/>
                    <a:pt x="2113" y="4549"/>
                    <a:pt x="2076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" name="Google Shape;1538;p39"/>
            <p:cNvSpPr/>
            <p:nvPr/>
          </p:nvSpPr>
          <p:spPr>
            <a:xfrm>
              <a:off x="6133350" y="4694750"/>
              <a:ext cx="88200" cy="291675"/>
            </a:xfrm>
            <a:custGeom>
              <a:avLst/>
              <a:gdLst/>
              <a:ahLst/>
              <a:cxnLst/>
              <a:rect l="l" t="t" r="r" b="b"/>
              <a:pathLst>
                <a:path w="3528" h="11667" extrusionOk="0">
                  <a:moveTo>
                    <a:pt x="3527" y="1"/>
                  </a:moveTo>
                  <a:lnTo>
                    <a:pt x="3527" y="1"/>
                  </a:lnTo>
                  <a:cubicBezTo>
                    <a:pt x="2506" y="925"/>
                    <a:pt x="1845" y="2199"/>
                    <a:pt x="1469" y="3525"/>
                  </a:cubicBezTo>
                  <a:cubicBezTo>
                    <a:pt x="1092" y="4854"/>
                    <a:pt x="984" y="6240"/>
                    <a:pt x="929" y="7619"/>
                  </a:cubicBezTo>
                  <a:cubicBezTo>
                    <a:pt x="874" y="9025"/>
                    <a:pt x="839" y="10538"/>
                    <a:pt x="0" y="11667"/>
                  </a:cubicBezTo>
                  <a:lnTo>
                    <a:pt x="398" y="11530"/>
                  </a:lnTo>
                  <a:cubicBezTo>
                    <a:pt x="1199" y="9925"/>
                    <a:pt x="1775" y="8214"/>
                    <a:pt x="2108" y="6451"/>
                  </a:cubicBezTo>
                  <a:cubicBezTo>
                    <a:pt x="2521" y="4281"/>
                    <a:pt x="2576" y="1995"/>
                    <a:pt x="352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" name="Google Shape;1539;p39"/>
            <p:cNvSpPr/>
            <p:nvPr/>
          </p:nvSpPr>
          <p:spPr>
            <a:xfrm>
              <a:off x="5979675" y="4815875"/>
              <a:ext cx="46625" cy="169850"/>
            </a:xfrm>
            <a:custGeom>
              <a:avLst/>
              <a:gdLst/>
              <a:ahLst/>
              <a:cxnLst/>
              <a:rect l="l" t="t" r="r" b="b"/>
              <a:pathLst>
                <a:path w="1865" h="6794" extrusionOk="0">
                  <a:moveTo>
                    <a:pt x="378" y="0"/>
                  </a:moveTo>
                  <a:lnTo>
                    <a:pt x="378" y="0"/>
                  </a:lnTo>
                  <a:cubicBezTo>
                    <a:pt x="0" y="2304"/>
                    <a:pt x="450" y="4737"/>
                    <a:pt x="1627" y="6754"/>
                  </a:cubicBezTo>
                  <a:lnTo>
                    <a:pt x="1746" y="6793"/>
                  </a:lnTo>
                  <a:cubicBezTo>
                    <a:pt x="1865" y="4450"/>
                    <a:pt x="1395" y="2115"/>
                    <a:pt x="378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" name="Google Shape;1540;p39"/>
            <p:cNvSpPr/>
            <p:nvPr/>
          </p:nvSpPr>
          <p:spPr>
            <a:xfrm>
              <a:off x="6072900" y="4675250"/>
              <a:ext cx="13975" cy="309825"/>
            </a:xfrm>
            <a:custGeom>
              <a:avLst/>
              <a:gdLst/>
              <a:ahLst/>
              <a:cxnLst/>
              <a:rect l="l" t="t" r="r" b="b"/>
              <a:pathLst>
                <a:path w="559" h="12393" extrusionOk="0">
                  <a:moveTo>
                    <a:pt x="480" y="0"/>
                  </a:moveTo>
                  <a:cubicBezTo>
                    <a:pt x="465" y="0"/>
                    <a:pt x="450" y="9"/>
                    <a:pt x="444" y="27"/>
                  </a:cubicBezTo>
                  <a:cubicBezTo>
                    <a:pt x="330" y="412"/>
                    <a:pt x="275" y="827"/>
                    <a:pt x="222" y="1224"/>
                  </a:cubicBezTo>
                  <a:cubicBezTo>
                    <a:pt x="167" y="1622"/>
                    <a:pt x="119" y="2019"/>
                    <a:pt x="84" y="2417"/>
                  </a:cubicBezTo>
                  <a:cubicBezTo>
                    <a:pt x="18" y="3216"/>
                    <a:pt x="5" y="4018"/>
                    <a:pt x="2" y="4817"/>
                  </a:cubicBezTo>
                  <a:cubicBezTo>
                    <a:pt x="0" y="6445"/>
                    <a:pt x="57" y="8072"/>
                    <a:pt x="99" y="9699"/>
                  </a:cubicBezTo>
                  <a:cubicBezTo>
                    <a:pt x="110" y="10156"/>
                    <a:pt x="121" y="10613"/>
                    <a:pt x="132" y="11072"/>
                  </a:cubicBezTo>
                  <a:cubicBezTo>
                    <a:pt x="139" y="11309"/>
                    <a:pt x="143" y="11546"/>
                    <a:pt x="152" y="11786"/>
                  </a:cubicBezTo>
                  <a:cubicBezTo>
                    <a:pt x="156" y="11959"/>
                    <a:pt x="117" y="12216"/>
                    <a:pt x="251" y="12350"/>
                  </a:cubicBezTo>
                  <a:cubicBezTo>
                    <a:pt x="279" y="12378"/>
                    <a:pt x="316" y="12392"/>
                    <a:pt x="354" y="12392"/>
                  </a:cubicBezTo>
                  <a:cubicBezTo>
                    <a:pt x="378" y="12392"/>
                    <a:pt x="402" y="12386"/>
                    <a:pt x="424" y="12374"/>
                  </a:cubicBezTo>
                  <a:cubicBezTo>
                    <a:pt x="502" y="12324"/>
                    <a:pt x="559" y="12192"/>
                    <a:pt x="456" y="12139"/>
                  </a:cubicBezTo>
                  <a:lnTo>
                    <a:pt x="456" y="12139"/>
                  </a:lnTo>
                  <a:cubicBezTo>
                    <a:pt x="456" y="12135"/>
                    <a:pt x="456" y="12132"/>
                    <a:pt x="457" y="12128"/>
                  </a:cubicBezTo>
                  <a:cubicBezTo>
                    <a:pt x="444" y="12086"/>
                    <a:pt x="455" y="12016"/>
                    <a:pt x="453" y="11970"/>
                  </a:cubicBezTo>
                  <a:cubicBezTo>
                    <a:pt x="453" y="11882"/>
                    <a:pt x="450" y="11794"/>
                    <a:pt x="448" y="11707"/>
                  </a:cubicBezTo>
                  <a:cubicBezTo>
                    <a:pt x="444" y="11496"/>
                    <a:pt x="437" y="11283"/>
                    <a:pt x="431" y="11072"/>
                  </a:cubicBezTo>
                  <a:cubicBezTo>
                    <a:pt x="420" y="10668"/>
                    <a:pt x="409" y="10261"/>
                    <a:pt x="395" y="9857"/>
                  </a:cubicBezTo>
                  <a:cubicBezTo>
                    <a:pt x="374" y="9056"/>
                    <a:pt x="352" y="8256"/>
                    <a:pt x="330" y="7455"/>
                  </a:cubicBezTo>
                  <a:cubicBezTo>
                    <a:pt x="286" y="5869"/>
                    <a:pt x="272" y="4290"/>
                    <a:pt x="325" y="2704"/>
                  </a:cubicBezTo>
                  <a:cubicBezTo>
                    <a:pt x="341" y="2263"/>
                    <a:pt x="365" y="1822"/>
                    <a:pt x="395" y="1380"/>
                  </a:cubicBezTo>
                  <a:cubicBezTo>
                    <a:pt x="426" y="932"/>
                    <a:pt x="497" y="484"/>
                    <a:pt x="516" y="36"/>
                  </a:cubicBezTo>
                  <a:cubicBezTo>
                    <a:pt x="516" y="13"/>
                    <a:pt x="498" y="0"/>
                    <a:pt x="480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" name="Google Shape;1541;p39"/>
            <p:cNvSpPr/>
            <p:nvPr/>
          </p:nvSpPr>
          <p:spPr>
            <a:xfrm>
              <a:off x="6046475" y="4682750"/>
              <a:ext cx="64175" cy="48100"/>
            </a:xfrm>
            <a:custGeom>
              <a:avLst/>
              <a:gdLst/>
              <a:ahLst/>
              <a:cxnLst/>
              <a:rect l="l" t="t" r="r" b="b"/>
              <a:pathLst>
                <a:path w="2567" h="1924" extrusionOk="0">
                  <a:moveTo>
                    <a:pt x="2461" y="0"/>
                  </a:moveTo>
                  <a:cubicBezTo>
                    <a:pt x="2430" y="0"/>
                    <a:pt x="2402" y="14"/>
                    <a:pt x="2388" y="46"/>
                  </a:cubicBezTo>
                  <a:cubicBezTo>
                    <a:pt x="2263" y="338"/>
                    <a:pt x="2179" y="634"/>
                    <a:pt x="2008" y="907"/>
                  </a:cubicBezTo>
                  <a:cubicBezTo>
                    <a:pt x="1835" y="1183"/>
                    <a:pt x="1613" y="1425"/>
                    <a:pt x="1354" y="1620"/>
                  </a:cubicBezTo>
                  <a:cubicBezTo>
                    <a:pt x="1255" y="1694"/>
                    <a:pt x="1127" y="1771"/>
                    <a:pt x="1002" y="1771"/>
                  </a:cubicBezTo>
                  <a:cubicBezTo>
                    <a:pt x="954" y="1771"/>
                    <a:pt x="907" y="1760"/>
                    <a:pt x="862" y="1732"/>
                  </a:cubicBezTo>
                  <a:cubicBezTo>
                    <a:pt x="708" y="1640"/>
                    <a:pt x="611" y="1416"/>
                    <a:pt x="526" y="1267"/>
                  </a:cubicBezTo>
                  <a:cubicBezTo>
                    <a:pt x="339" y="940"/>
                    <a:pt x="185" y="593"/>
                    <a:pt x="69" y="235"/>
                  </a:cubicBezTo>
                  <a:cubicBezTo>
                    <a:pt x="65" y="218"/>
                    <a:pt x="52" y="211"/>
                    <a:pt x="39" y="211"/>
                  </a:cubicBezTo>
                  <a:cubicBezTo>
                    <a:pt x="20" y="211"/>
                    <a:pt x="1" y="227"/>
                    <a:pt x="7" y="252"/>
                  </a:cubicBezTo>
                  <a:lnTo>
                    <a:pt x="7" y="254"/>
                  </a:lnTo>
                  <a:cubicBezTo>
                    <a:pt x="119" y="665"/>
                    <a:pt x="269" y="1074"/>
                    <a:pt x="477" y="1449"/>
                  </a:cubicBezTo>
                  <a:cubicBezTo>
                    <a:pt x="563" y="1605"/>
                    <a:pt x="653" y="1794"/>
                    <a:pt x="820" y="1880"/>
                  </a:cubicBezTo>
                  <a:cubicBezTo>
                    <a:pt x="881" y="1911"/>
                    <a:pt x="946" y="1924"/>
                    <a:pt x="1011" y="1924"/>
                  </a:cubicBezTo>
                  <a:cubicBezTo>
                    <a:pt x="1111" y="1924"/>
                    <a:pt x="1212" y="1894"/>
                    <a:pt x="1301" y="1851"/>
                  </a:cubicBezTo>
                  <a:cubicBezTo>
                    <a:pt x="1635" y="1697"/>
                    <a:pt x="1914" y="1401"/>
                    <a:pt x="2125" y="1109"/>
                  </a:cubicBezTo>
                  <a:cubicBezTo>
                    <a:pt x="2333" y="821"/>
                    <a:pt x="2540" y="454"/>
                    <a:pt x="2564" y="94"/>
                  </a:cubicBezTo>
                  <a:cubicBezTo>
                    <a:pt x="2566" y="39"/>
                    <a:pt x="2511" y="0"/>
                    <a:pt x="246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3" name="Google Shape;1542;p39"/>
            <p:cNvSpPr/>
            <p:nvPr/>
          </p:nvSpPr>
          <p:spPr>
            <a:xfrm>
              <a:off x="6062450" y="4673175"/>
              <a:ext cx="18600" cy="55125"/>
            </a:xfrm>
            <a:custGeom>
              <a:avLst/>
              <a:gdLst/>
              <a:ahLst/>
              <a:cxnLst/>
              <a:rect l="l" t="t" r="r" b="b"/>
              <a:pathLst>
                <a:path w="744" h="2205" extrusionOk="0">
                  <a:moveTo>
                    <a:pt x="83" y="0"/>
                  </a:moveTo>
                  <a:cubicBezTo>
                    <a:pt x="61" y="0"/>
                    <a:pt x="39" y="13"/>
                    <a:pt x="32" y="38"/>
                  </a:cubicBezTo>
                  <a:cubicBezTo>
                    <a:pt x="1" y="126"/>
                    <a:pt x="18" y="227"/>
                    <a:pt x="27" y="319"/>
                  </a:cubicBezTo>
                  <a:cubicBezTo>
                    <a:pt x="36" y="400"/>
                    <a:pt x="45" y="484"/>
                    <a:pt x="60" y="565"/>
                  </a:cubicBezTo>
                  <a:cubicBezTo>
                    <a:pt x="91" y="760"/>
                    <a:pt x="135" y="956"/>
                    <a:pt x="188" y="1145"/>
                  </a:cubicBezTo>
                  <a:cubicBezTo>
                    <a:pt x="236" y="1331"/>
                    <a:pt x="289" y="1518"/>
                    <a:pt x="352" y="1698"/>
                  </a:cubicBezTo>
                  <a:cubicBezTo>
                    <a:pt x="385" y="1788"/>
                    <a:pt x="423" y="1878"/>
                    <a:pt x="460" y="1968"/>
                  </a:cubicBezTo>
                  <a:cubicBezTo>
                    <a:pt x="495" y="2056"/>
                    <a:pt x="524" y="2135"/>
                    <a:pt x="600" y="2192"/>
                  </a:cubicBezTo>
                  <a:cubicBezTo>
                    <a:pt x="612" y="2201"/>
                    <a:pt x="626" y="2205"/>
                    <a:pt x="641" y="2205"/>
                  </a:cubicBezTo>
                  <a:cubicBezTo>
                    <a:pt x="680" y="2205"/>
                    <a:pt x="724" y="2177"/>
                    <a:pt x="730" y="2137"/>
                  </a:cubicBezTo>
                  <a:cubicBezTo>
                    <a:pt x="743" y="2045"/>
                    <a:pt x="710" y="1971"/>
                    <a:pt x="675" y="1887"/>
                  </a:cubicBezTo>
                  <a:cubicBezTo>
                    <a:pt x="638" y="1799"/>
                    <a:pt x="603" y="1707"/>
                    <a:pt x="565" y="1619"/>
                  </a:cubicBezTo>
                  <a:cubicBezTo>
                    <a:pt x="495" y="1452"/>
                    <a:pt x="420" y="1288"/>
                    <a:pt x="359" y="1116"/>
                  </a:cubicBezTo>
                  <a:cubicBezTo>
                    <a:pt x="297" y="949"/>
                    <a:pt x="249" y="776"/>
                    <a:pt x="212" y="602"/>
                  </a:cubicBezTo>
                  <a:cubicBezTo>
                    <a:pt x="194" y="508"/>
                    <a:pt x="179" y="413"/>
                    <a:pt x="170" y="319"/>
                  </a:cubicBezTo>
                  <a:cubicBezTo>
                    <a:pt x="159" y="225"/>
                    <a:pt x="168" y="126"/>
                    <a:pt x="135" y="38"/>
                  </a:cubicBezTo>
                  <a:cubicBezTo>
                    <a:pt x="127" y="13"/>
                    <a:pt x="105" y="0"/>
                    <a:pt x="8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" name="Google Shape;1543;p39"/>
            <p:cNvSpPr/>
            <p:nvPr/>
          </p:nvSpPr>
          <p:spPr>
            <a:xfrm>
              <a:off x="6038200" y="4683400"/>
              <a:ext cx="12525" cy="12475"/>
            </a:xfrm>
            <a:custGeom>
              <a:avLst/>
              <a:gdLst/>
              <a:ahLst/>
              <a:cxnLst/>
              <a:rect l="l" t="t" r="r" b="b"/>
              <a:pathLst>
                <a:path w="501" h="499" extrusionOk="0">
                  <a:moveTo>
                    <a:pt x="251" y="0"/>
                  </a:moveTo>
                  <a:cubicBezTo>
                    <a:pt x="114" y="2"/>
                    <a:pt x="5" y="112"/>
                    <a:pt x="0" y="250"/>
                  </a:cubicBezTo>
                  <a:lnTo>
                    <a:pt x="9" y="316"/>
                  </a:lnTo>
                  <a:cubicBezTo>
                    <a:pt x="20" y="358"/>
                    <a:pt x="42" y="395"/>
                    <a:pt x="73" y="426"/>
                  </a:cubicBezTo>
                  <a:lnTo>
                    <a:pt x="123" y="466"/>
                  </a:lnTo>
                  <a:cubicBezTo>
                    <a:pt x="163" y="488"/>
                    <a:pt x="207" y="499"/>
                    <a:pt x="251" y="499"/>
                  </a:cubicBezTo>
                  <a:cubicBezTo>
                    <a:pt x="254" y="499"/>
                    <a:pt x="257" y="499"/>
                    <a:pt x="261" y="499"/>
                  </a:cubicBezTo>
                  <a:cubicBezTo>
                    <a:pt x="290" y="499"/>
                    <a:pt x="320" y="490"/>
                    <a:pt x="347" y="477"/>
                  </a:cubicBezTo>
                  <a:cubicBezTo>
                    <a:pt x="378" y="468"/>
                    <a:pt x="404" y="450"/>
                    <a:pt x="426" y="426"/>
                  </a:cubicBezTo>
                  <a:cubicBezTo>
                    <a:pt x="472" y="378"/>
                    <a:pt x="499" y="314"/>
                    <a:pt x="501" y="248"/>
                  </a:cubicBezTo>
                  <a:lnTo>
                    <a:pt x="492" y="182"/>
                  </a:lnTo>
                  <a:cubicBezTo>
                    <a:pt x="479" y="141"/>
                    <a:pt x="457" y="103"/>
                    <a:pt x="426" y="73"/>
                  </a:cubicBezTo>
                  <a:lnTo>
                    <a:pt x="376" y="33"/>
                  </a:lnTo>
                  <a:cubicBezTo>
                    <a:pt x="338" y="11"/>
                    <a:pt x="294" y="0"/>
                    <a:pt x="25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" name="Google Shape;1544;p39"/>
            <p:cNvSpPr/>
            <p:nvPr/>
          </p:nvSpPr>
          <p:spPr>
            <a:xfrm>
              <a:off x="6056850" y="4666675"/>
              <a:ext cx="14300" cy="13550"/>
            </a:xfrm>
            <a:custGeom>
              <a:avLst/>
              <a:gdLst/>
              <a:ahLst/>
              <a:cxnLst/>
              <a:rect l="l" t="t" r="r" b="b"/>
              <a:pathLst>
                <a:path w="572" h="542" extrusionOk="0">
                  <a:moveTo>
                    <a:pt x="264" y="0"/>
                  </a:moveTo>
                  <a:cubicBezTo>
                    <a:pt x="243" y="0"/>
                    <a:pt x="222" y="4"/>
                    <a:pt x="203" y="10"/>
                  </a:cubicBezTo>
                  <a:lnTo>
                    <a:pt x="137" y="37"/>
                  </a:lnTo>
                  <a:cubicBezTo>
                    <a:pt x="106" y="54"/>
                    <a:pt x="80" y="78"/>
                    <a:pt x="62" y="107"/>
                  </a:cubicBezTo>
                  <a:cubicBezTo>
                    <a:pt x="38" y="133"/>
                    <a:pt x="21" y="164"/>
                    <a:pt x="14" y="199"/>
                  </a:cubicBezTo>
                  <a:cubicBezTo>
                    <a:pt x="3" y="234"/>
                    <a:pt x="1" y="272"/>
                    <a:pt x="7" y="307"/>
                  </a:cubicBezTo>
                  <a:cubicBezTo>
                    <a:pt x="10" y="342"/>
                    <a:pt x="21" y="377"/>
                    <a:pt x="40" y="408"/>
                  </a:cubicBezTo>
                  <a:lnTo>
                    <a:pt x="82" y="463"/>
                  </a:lnTo>
                  <a:cubicBezTo>
                    <a:pt x="135" y="511"/>
                    <a:pt x="203" y="537"/>
                    <a:pt x="275" y="542"/>
                  </a:cubicBezTo>
                  <a:lnTo>
                    <a:pt x="348" y="531"/>
                  </a:lnTo>
                  <a:cubicBezTo>
                    <a:pt x="392" y="520"/>
                    <a:pt x="434" y="496"/>
                    <a:pt x="466" y="463"/>
                  </a:cubicBezTo>
                  <a:lnTo>
                    <a:pt x="508" y="408"/>
                  </a:lnTo>
                  <a:cubicBezTo>
                    <a:pt x="524" y="380"/>
                    <a:pt x="535" y="350"/>
                    <a:pt x="541" y="319"/>
                  </a:cubicBezTo>
                  <a:lnTo>
                    <a:pt x="541" y="319"/>
                  </a:lnTo>
                  <a:cubicBezTo>
                    <a:pt x="572" y="224"/>
                    <a:pt x="534" y="116"/>
                    <a:pt x="447" y="63"/>
                  </a:cubicBezTo>
                  <a:lnTo>
                    <a:pt x="447" y="63"/>
                  </a:lnTo>
                  <a:cubicBezTo>
                    <a:pt x="436" y="53"/>
                    <a:pt x="423" y="44"/>
                    <a:pt x="409" y="37"/>
                  </a:cubicBezTo>
                  <a:cubicBezTo>
                    <a:pt x="381" y="17"/>
                    <a:pt x="346" y="6"/>
                    <a:pt x="311" y="6"/>
                  </a:cubicBezTo>
                  <a:cubicBezTo>
                    <a:pt x="295" y="2"/>
                    <a:pt x="279" y="0"/>
                    <a:pt x="264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" name="Google Shape;1545;p39"/>
            <p:cNvSpPr/>
            <p:nvPr/>
          </p:nvSpPr>
          <p:spPr>
            <a:xfrm>
              <a:off x="6078100" y="4666375"/>
              <a:ext cx="14475" cy="14475"/>
            </a:xfrm>
            <a:custGeom>
              <a:avLst/>
              <a:gdLst/>
              <a:ahLst/>
              <a:cxnLst/>
              <a:rect l="l" t="t" r="r" b="b"/>
              <a:pathLst>
                <a:path w="579" h="579" extrusionOk="0">
                  <a:moveTo>
                    <a:pt x="289" y="0"/>
                  </a:moveTo>
                  <a:cubicBezTo>
                    <a:pt x="251" y="0"/>
                    <a:pt x="214" y="9"/>
                    <a:pt x="179" y="27"/>
                  </a:cubicBezTo>
                  <a:cubicBezTo>
                    <a:pt x="73" y="73"/>
                    <a:pt x="5" y="176"/>
                    <a:pt x="1" y="290"/>
                  </a:cubicBezTo>
                  <a:lnTo>
                    <a:pt x="12" y="367"/>
                  </a:lnTo>
                  <a:cubicBezTo>
                    <a:pt x="25" y="415"/>
                    <a:pt x="51" y="459"/>
                    <a:pt x="86" y="494"/>
                  </a:cubicBezTo>
                  <a:lnTo>
                    <a:pt x="146" y="540"/>
                  </a:lnTo>
                  <a:cubicBezTo>
                    <a:pt x="190" y="565"/>
                    <a:pt x="240" y="578"/>
                    <a:pt x="291" y="578"/>
                  </a:cubicBezTo>
                  <a:cubicBezTo>
                    <a:pt x="294" y="578"/>
                    <a:pt x="298" y="578"/>
                    <a:pt x="302" y="578"/>
                  </a:cubicBezTo>
                  <a:cubicBezTo>
                    <a:pt x="336" y="578"/>
                    <a:pt x="371" y="569"/>
                    <a:pt x="401" y="554"/>
                  </a:cubicBezTo>
                  <a:cubicBezTo>
                    <a:pt x="506" y="508"/>
                    <a:pt x="576" y="404"/>
                    <a:pt x="578" y="290"/>
                  </a:cubicBezTo>
                  <a:lnTo>
                    <a:pt x="567" y="213"/>
                  </a:lnTo>
                  <a:cubicBezTo>
                    <a:pt x="554" y="165"/>
                    <a:pt x="528" y="121"/>
                    <a:pt x="493" y="86"/>
                  </a:cubicBezTo>
                  <a:lnTo>
                    <a:pt x="436" y="40"/>
                  </a:lnTo>
                  <a:cubicBezTo>
                    <a:pt x="390" y="16"/>
                    <a:pt x="341" y="0"/>
                    <a:pt x="289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7" name="Google Shape;1546;p39"/>
            <p:cNvSpPr/>
            <p:nvPr/>
          </p:nvSpPr>
          <p:spPr>
            <a:xfrm>
              <a:off x="6101825" y="4675875"/>
              <a:ext cx="15125" cy="15075"/>
            </a:xfrm>
            <a:custGeom>
              <a:avLst/>
              <a:gdLst/>
              <a:ahLst/>
              <a:cxnLst/>
              <a:rect l="l" t="t" r="r" b="b"/>
              <a:pathLst>
                <a:path w="605" h="603" extrusionOk="0">
                  <a:moveTo>
                    <a:pt x="301" y="0"/>
                  </a:moveTo>
                  <a:cubicBezTo>
                    <a:pt x="137" y="2"/>
                    <a:pt x="5" y="136"/>
                    <a:pt x="1" y="301"/>
                  </a:cubicBezTo>
                  <a:lnTo>
                    <a:pt x="12" y="382"/>
                  </a:lnTo>
                  <a:cubicBezTo>
                    <a:pt x="25" y="433"/>
                    <a:pt x="51" y="477"/>
                    <a:pt x="88" y="514"/>
                  </a:cubicBezTo>
                  <a:lnTo>
                    <a:pt x="150" y="562"/>
                  </a:lnTo>
                  <a:cubicBezTo>
                    <a:pt x="196" y="589"/>
                    <a:pt x="249" y="602"/>
                    <a:pt x="301" y="602"/>
                  </a:cubicBezTo>
                  <a:cubicBezTo>
                    <a:pt x="305" y="602"/>
                    <a:pt x="309" y="602"/>
                    <a:pt x="313" y="602"/>
                  </a:cubicBezTo>
                  <a:cubicBezTo>
                    <a:pt x="349" y="602"/>
                    <a:pt x="384" y="593"/>
                    <a:pt x="418" y="576"/>
                  </a:cubicBezTo>
                  <a:cubicBezTo>
                    <a:pt x="490" y="549"/>
                    <a:pt x="550" y="490"/>
                    <a:pt x="576" y="417"/>
                  </a:cubicBezTo>
                  <a:cubicBezTo>
                    <a:pt x="596" y="380"/>
                    <a:pt x="604" y="341"/>
                    <a:pt x="604" y="301"/>
                  </a:cubicBezTo>
                  <a:lnTo>
                    <a:pt x="594" y="220"/>
                  </a:lnTo>
                  <a:cubicBezTo>
                    <a:pt x="578" y="169"/>
                    <a:pt x="552" y="125"/>
                    <a:pt x="514" y="88"/>
                  </a:cubicBezTo>
                  <a:lnTo>
                    <a:pt x="455" y="40"/>
                  </a:lnTo>
                  <a:cubicBezTo>
                    <a:pt x="409" y="13"/>
                    <a:pt x="356" y="0"/>
                    <a:pt x="30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8" name="Google Shape;1547;p39"/>
            <p:cNvSpPr/>
            <p:nvPr/>
          </p:nvSpPr>
          <p:spPr>
            <a:xfrm>
              <a:off x="6072975" y="4695800"/>
              <a:ext cx="72525" cy="33000"/>
            </a:xfrm>
            <a:custGeom>
              <a:avLst/>
              <a:gdLst/>
              <a:ahLst/>
              <a:cxnLst/>
              <a:rect l="l" t="t" r="r" b="b"/>
              <a:pathLst>
                <a:path w="2901" h="1320" extrusionOk="0">
                  <a:moveTo>
                    <a:pt x="2811" y="1"/>
                  </a:moveTo>
                  <a:cubicBezTo>
                    <a:pt x="2794" y="1"/>
                    <a:pt x="2777" y="7"/>
                    <a:pt x="2762" y="22"/>
                  </a:cubicBezTo>
                  <a:cubicBezTo>
                    <a:pt x="2615" y="178"/>
                    <a:pt x="2512" y="350"/>
                    <a:pt x="2329" y="475"/>
                  </a:cubicBezTo>
                  <a:cubicBezTo>
                    <a:pt x="2143" y="604"/>
                    <a:pt x="1932" y="699"/>
                    <a:pt x="1726" y="795"/>
                  </a:cubicBezTo>
                  <a:cubicBezTo>
                    <a:pt x="1323" y="981"/>
                    <a:pt x="871" y="1159"/>
                    <a:pt x="417" y="1159"/>
                  </a:cubicBezTo>
                  <a:cubicBezTo>
                    <a:pt x="306" y="1159"/>
                    <a:pt x="195" y="1148"/>
                    <a:pt x="85" y="1125"/>
                  </a:cubicBezTo>
                  <a:cubicBezTo>
                    <a:pt x="80" y="1123"/>
                    <a:pt x="75" y="1123"/>
                    <a:pt x="70" y="1123"/>
                  </a:cubicBezTo>
                  <a:cubicBezTo>
                    <a:pt x="18" y="1123"/>
                    <a:pt x="0" y="1203"/>
                    <a:pt x="59" y="1221"/>
                  </a:cubicBezTo>
                  <a:lnTo>
                    <a:pt x="56" y="1221"/>
                  </a:lnTo>
                  <a:cubicBezTo>
                    <a:pt x="234" y="1290"/>
                    <a:pt x="413" y="1319"/>
                    <a:pt x="590" y="1319"/>
                  </a:cubicBezTo>
                  <a:cubicBezTo>
                    <a:pt x="1007" y="1319"/>
                    <a:pt x="1421" y="1161"/>
                    <a:pt x="1813" y="993"/>
                  </a:cubicBezTo>
                  <a:cubicBezTo>
                    <a:pt x="2053" y="890"/>
                    <a:pt x="2299" y="787"/>
                    <a:pt x="2512" y="635"/>
                  </a:cubicBezTo>
                  <a:cubicBezTo>
                    <a:pt x="2692" y="505"/>
                    <a:pt x="2901" y="317"/>
                    <a:pt x="2890" y="75"/>
                  </a:cubicBezTo>
                  <a:cubicBezTo>
                    <a:pt x="2888" y="33"/>
                    <a:pt x="2850" y="1"/>
                    <a:pt x="2811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9" name="Google Shape;1548;p39"/>
            <p:cNvSpPr/>
            <p:nvPr/>
          </p:nvSpPr>
          <p:spPr>
            <a:xfrm>
              <a:off x="6134175" y="4689975"/>
              <a:ext cx="19675" cy="15300"/>
            </a:xfrm>
            <a:custGeom>
              <a:avLst/>
              <a:gdLst/>
              <a:ahLst/>
              <a:cxnLst/>
              <a:rect l="l" t="t" r="r" b="b"/>
              <a:pathLst>
                <a:path w="787" h="612" extrusionOk="0">
                  <a:moveTo>
                    <a:pt x="393" y="1"/>
                  </a:moveTo>
                  <a:cubicBezTo>
                    <a:pt x="0" y="1"/>
                    <a:pt x="0" y="611"/>
                    <a:pt x="393" y="611"/>
                  </a:cubicBezTo>
                  <a:cubicBezTo>
                    <a:pt x="786" y="611"/>
                    <a:pt x="786" y="1"/>
                    <a:pt x="39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pic>
        <p:nvPicPr>
          <p:cNvPr id="20" name="图片 19" descr="bc3969baebd5444378ea4e87e0de473f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5560" y="1196975"/>
            <a:ext cx="1694180" cy="169418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1610" y="2027555"/>
            <a:ext cx="1437005" cy="144907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7595" y="3230245"/>
            <a:ext cx="2508250" cy="168275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4285" y="2082165"/>
            <a:ext cx="2689860" cy="19812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142230" y="4306570"/>
            <a:ext cx="15563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符合、相符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7" name="Google Shape;567;p33"/>
          <p:cNvGrpSpPr/>
          <p:nvPr/>
        </p:nvGrpSpPr>
        <p:grpSpPr>
          <a:xfrm>
            <a:off x="932427" y="-322363"/>
            <a:ext cx="9738304" cy="4326956"/>
            <a:chOff x="1585550" y="2824225"/>
            <a:chExt cx="1513875" cy="672650"/>
          </a:xfrm>
        </p:grpSpPr>
        <p:sp>
          <p:nvSpPr>
            <p:cNvPr id="568" name="Google Shape;568;p33"/>
            <p:cNvSpPr/>
            <p:nvPr/>
          </p:nvSpPr>
          <p:spPr>
            <a:xfrm>
              <a:off x="1585550" y="2824225"/>
              <a:ext cx="1513875" cy="672650"/>
            </a:xfrm>
            <a:custGeom>
              <a:avLst/>
              <a:gdLst/>
              <a:ahLst/>
              <a:cxnLst/>
              <a:rect l="l" t="t" r="r" b="b"/>
              <a:pathLst>
                <a:path w="60555" h="26906" extrusionOk="0">
                  <a:moveTo>
                    <a:pt x="30368" y="1"/>
                  </a:moveTo>
                  <a:cubicBezTo>
                    <a:pt x="29859" y="1"/>
                    <a:pt x="29289" y="93"/>
                    <a:pt x="28992" y="105"/>
                  </a:cubicBezTo>
                  <a:lnTo>
                    <a:pt x="25316" y="255"/>
                  </a:lnTo>
                  <a:cubicBezTo>
                    <a:pt x="24289" y="297"/>
                    <a:pt x="23262" y="343"/>
                    <a:pt x="22235" y="382"/>
                  </a:cubicBezTo>
                  <a:cubicBezTo>
                    <a:pt x="21241" y="420"/>
                    <a:pt x="20858" y="575"/>
                    <a:pt x="19992" y="1085"/>
                  </a:cubicBezTo>
                  <a:cubicBezTo>
                    <a:pt x="18442" y="1998"/>
                    <a:pt x="16834" y="2805"/>
                    <a:pt x="15216" y="3589"/>
                  </a:cubicBezTo>
                  <a:cubicBezTo>
                    <a:pt x="10132" y="6050"/>
                    <a:pt x="3799" y="8371"/>
                    <a:pt x="918" y="13609"/>
                  </a:cubicBezTo>
                  <a:cubicBezTo>
                    <a:pt x="1" y="15277"/>
                    <a:pt x="44" y="16824"/>
                    <a:pt x="912" y="18515"/>
                  </a:cubicBezTo>
                  <a:cubicBezTo>
                    <a:pt x="3962" y="24466"/>
                    <a:pt x="10965" y="25739"/>
                    <a:pt x="17006" y="26454"/>
                  </a:cubicBezTo>
                  <a:cubicBezTo>
                    <a:pt x="17872" y="26557"/>
                    <a:pt x="18795" y="26736"/>
                    <a:pt x="19683" y="26736"/>
                  </a:cubicBezTo>
                  <a:cubicBezTo>
                    <a:pt x="19821" y="26736"/>
                    <a:pt x="19959" y="26731"/>
                    <a:pt x="20095" y="26722"/>
                  </a:cubicBezTo>
                  <a:cubicBezTo>
                    <a:pt x="20696" y="26679"/>
                    <a:pt x="21227" y="26546"/>
                    <a:pt x="21817" y="26546"/>
                  </a:cubicBezTo>
                  <a:cubicBezTo>
                    <a:pt x="21917" y="26546"/>
                    <a:pt x="22020" y="26549"/>
                    <a:pt x="22125" y="26558"/>
                  </a:cubicBezTo>
                  <a:lnTo>
                    <a:pt x="22310" y="26574"/>
                  </a:lnTo>
                  <a:cubicBezTo>
                    <a:pt x="24357" y="26746"/>
                    <a:pt x="26382" y="26905"/>
                    <a:pt x="28439" y="26905"/>
                  </a:cubicBezTo>
                  <a:cubicBezTo>
                    <a:pt x="28546" y="26905"/>
                    <a:pt x="28654" y="26905"/>
                    <a:pt x="28762" y="26904"/>
                  </a:cubicBezTo>
                  <a:cubicBezTo>
                    <a:pt x="31570" y="26880"/>
                    <a:pt x="34392" y="26703"/>
                    <a:pt x="37183" y="26397"/>
                  </a:cubicBezTo>
                  <a:cubicBezTo>
                    <a:pt x="40909" y="25991"/>
                    <a:pt x="44586" y="25231"/>
                    <a:pt x="48222" y="24336"/>
                  </a:cubicBezTo>
                  <a:cubicBezTo>
                    <a:pt x="51765" y="23463"/>
                    <a:pt x="55234" y="22562"/>
                    <a:pt x="58428" y="20736"/>
                  </a:cubicBezTo>
                  <a:cubicBezTo>
                    <a:pt x="59364" y="20201"/>
                    <a:pt x="60356" y="19457"/>
                    <a:pt x="60455" y="18383"/>
                  </a:cubicBezTo>
                  <a:cubicBezTo>
                    <a:pt x="60555" y="17316"/>
                    <a:pt x="59658" y="16354"/>
                    <a:pt x="58636" y="16034"/>
                  </a:cubicBezTo>
                  <a:cubicBezTo>
                    <a:pt x="58242" y="15911"/>
                    <a:pt x="57836" y="15862"/>
                    <a:pt x="57425" y="15862"/>
                  </a:cubicBezTo>
                  <a:cubicBezTo>
                    <a:pt x="56769" y="15862"/>
                    <a:pt x="56103" y="15987"/>
                    <a:pt x="55461" y="16136"/>
                  </a:cubicBezTo>
                  <a:cubicBezTo>
                    <a:pt x="52270" y="16878"/>
                    <a:pt x="49222" y="18146"/>
                    <a:pt x="46130" y="19209"/>
                  </a:cubicBezTo>
                  <a:cubicBezTo>
                    <a:pt x="42962" y="20297"/>
                    <a:pt x="39753" y="21288"/>
                    <a:pt x="36473" y="21983"/>
                  </a:cubicBezTo>
                  <a:cubicBezTo>
                    <a:pt x="33633" y="22584"/>
                    <a:pt x="30836" y="22859"/>
                    <a:pt x="28061" y="22859"/>
                  </a:cubicBezTo>
                  <a:cubicBezTo>
                    <a:pt x="23194" y="22859"/>
                    <a:pt x="18394" y="22011"/>
                    <a:pt x="13550" y="20582"/>
                  </a:cubicBezTo>
                  <a:cubicBezTo>
                    <a:pt x="12514" y="20277"/>
                    <a:pt x="11473" y="19930"/>
                    <a:pt x="10585" y="19315"/>
                  </a:cubicBezTo>
                  <a:cubicBezTo>
                    <a:pt x="9696" y="18702"/>
                    <a:pt x="8969" y="17781"/>
                    <a:pt x="8814" y="16713"/>
                  </a:cubicBezTo>
                  <a:cubicBezTo>
                    <a:pt x="8634" y="15469"/>
                    <a:pt x="9239" y="14249"/>
                    <a:pt x="9947" y="13211"/>
                  </a:cubicBezTo>
                  <a:cubicBezTo>
                    <a:pt x="11915" y="10335"/>
                    <a:pt x="15499" y="7337"/>
                    <a:pt x="19073" y="6824"/>
                  </a:cubicBezTo>
                  <a:cubicBezTo>
                    <a:pt x="23152" y="6237"/>
                    <a:pt x="27106" y="4191"/>
                    <a:pt x="30457" y="1792"/>
                  </a:cubicBezTo>
                  <a:cubicBezTo>
                    <a:pt x="30759" y="1575"/>
                    <a:pt x="31069" y="1342"/>
                    <a:pt x="31241" y="1011"/>
                  </a:cubicBezTo>
                  <a:cubicBezTo>
                    <a:pt x="31675" y="181"/>
                    <a:pt x="31080" y="1"/>
                    <a:pt x="30368" y="1"/>
                  </a:cubicBez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69" name="Google Shape;569;p33"/>
            <p:cNvSpPr/>
            <p:nvPr/>
          </p:nvSpPr>
          <p:spPr>
            <a:xfrm>
              <a:off x="1782375" y="3125625"/>
              <a:ext cx="28025" cy="7225"/>
            </a:xfrm>
            <a:custGeom>
              <a:avLst/>
              <a:gdLst/>
              <a:ahLst/>
              <a:cxnLst/>
              <a:rect l="l" t="t" r="r" b="b"/>
              <a:pathLst>
                <a:path w="1121" h="289" extrusionOk="0">
                  <a:moveTo>
                    <a:pt x="135" y="215"/>
                  </a:moveTo>
                  <a:lnTo>
                    <a:pt x="135" y="215"/>
                  </a:lnTo>
                  <a:cubicBezTo>
                    <a:pt x="133" y="215"/>
                    <a:pt x="131" y="215"/>
                    <a:pt x="129" y="215"/>
                  </a:cubicBezTo>
                  <a:lnTo>
                    <a:pt x="129" y="215"/>
                  </a:lnTo>
                  <a:lnTo>
                    <a:pt x="129" y="215"/>
                  </a:lnTo>
                  <a:lnTo>
                    <a:pt x="135" y="215"/>
                  </a:lnTo>
                  <a:close/>
                  <a:moveTo>
                    <a:pt x="403" y="1"/>
                  </a:moveTo>
                  <a:cubicBezTo>
                    <a:pt x="369" y="1"/>
                    <a:pt x="334" y="2"/>
                    <a:pt x="300" y="3"/>
                  </a:cubicBezTo>
                  <a:cubicBezTo>
                    <a:pt x="225" y="6"/>
                    <a:pt x="150" y="15"/>
                    <a:pt x="76" y="25"/>
                  </a:cubicBezTo>
                  <a:cubicBezTo>
                    <a:pt x="53" y="29"/>
                    <a:pt x="28" y="52"/>
                    <a:pt x="17" y="71"/>
                  </a:cubicBezTo>
                  <a:cubicBezTo>
                    <a:pt x="4" y="94"/>
                    <a:pt x="0" y="121"/>
                    <a:pt x="7" y="147"/>
                  </a:cubicBezTo>
                  <a:cubicBezTo>
                    <a:pt x="14" y="172"/>
                    <a:pt x="30" y="193"/>
                    <a:pt x="52" y="206"/>
                  </a:cubicBezTo>
                  <a:cubicBezTo>
                    <a:pt x="69" y="214"/>
                    <a:pt x="87" y="219"/>
                    <a:pt x="105" y="219"/>
                  </a:cubicBezTo>
                  <a:cubicBezTo>
                    <a:pt x="113" y="219"/>
                    <a:pt x="121" y="218"/>
                    <a:pt x="129" y="216"/>
                  </a:cubicBezTo>
                  <a:lnTo>
                    <a:pt x="129" y="216"/>
                  </a:lnTo>
                  <a:lnTo>
                    <a:pt x="129" y="216"/>
                  </a:lnTo>
                  <a:lnTo>
                    <a:pt x="114" y="217"/>
                  </a:lnTo>
                  <a:cubicBezTo>
                    <a:pt x="119" y="217"/>
                    <a:pt x="124" y="216"/>
                    <a:pt x="129" y="215"/>
                  </a:cubicBezTo>
                  <a:lnTo>
                    <a:pt x="129" y="215"/>
                  </a:lnTo>
                  <a:lnTo>
                    <a:pt x="129" y="216"/>
                  </a:lnTo>
                  <a:lnTo>
                    <a:pt x="129" y="216"/>
                  </a:lnTo>
                  <a:lnTo>
                    <a:pt x="141" y="214"/>
                  </a:lnTo>
                  <a:lnTo>
                    <a:pt x="135" y="215"/>
                  </a:lnTo>
                  <a:lnTo>
                    <a:pt x="135" y="215"/>
                  </a:lnTo>
                  <a:cubicBezTo>
                    <a:pt x="223" y="204"/>
                    <a:pt x="311" y="198"/>
                    <a:pt x="399" y="198"/>
                  </a:cubicBezTo>
                  <a:cubicBezTo>
                    <a:pt x="495" y="198"/>
                    <a:pt x="590" y="205"/>
                    <a:pt x="685" y="217"/>
                  </a:cubicBezTo>
                  <a:lnTo>
                    <a:pt x="658" y="214"/>
                  </a:lnTo>
                  <a:lnTo>
                    <a:pt x="658" y="214"/>
                  </a:lnTo>
                  <a:cubicBezTo>
                    <a:pt x="769" y="229"/>
                    <a:pt x="879" y="252"/>
                    <a:pt x="985" y="285"/>
                  </a:cubicBezTo>
                  <a:cubicBezTo>
                    <a:pt x="993" y="287"/>
                    <a:pt x="1002" y="288"/>
                    <a:pt x="1010" y="288"/>
                  </a:cubicBezTo>
                  <a:cubicBezTo>
                    <a:pt x="1053" y="288"/>
                    <a:pt x="1098" y="258"/>
                    <a:pt x="1107" y="215"/>
                  </a:cubicBezTo>
                  <a:cubicBezTo>
                    <a:pt x="1120" y="162"/>
                    <a:pt x="1089" y="110"/>
                    <a:pt x="1038" y="94"/>
                  </a:cubicBezTo>
                  <a:cubicBezTo>
                    <a:pt x="831" y="32"/>
                    <a:pt x="618" y="1"/>
                    <a:pt x="403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70" name="Google Shape;570;p33"/>
            <p:cNvSpPr/>
            <p:nvPr/>
          </p:nvSpPr>
          <p:spPr>
            <a:xfrm>
              <a:off x="2016825" y="3386125"/>
              <a:ext cx="32150" cy="9625"/>
            </a:xfrm>
            <a:custGeom>
              <a:avLst/>
              <a:gdLst/>
              <a:ahLst/>
              <a:cxnLst/>
              <a:rect l="l" t="t" r="r" b="b"/>
              <a:pathLst>
                <a:path w="1286" h="385" extrusionOk="0">
                  <a:moveTo>
                    <a:pt x="103" y="1"/>
                  </a:moveTo>
                  <a:cubicBezTo>
                    <a:pt x="86" y="1"/>
                    <a:pt x="69" y="5"/>
                    <a:pt x="53" y="14"/>
                  </a:cubicBezTo>
                  <a:cubicBezTo>
                    <a:pt x="31" y="27"/>
                    <a:pt x="15" y="48"/>
                    <a:pt x="8" y="73"/>
                  </a:cubicBezTo>
                  <a:cubicBezTo>
                    <a:pt x="1" y="99"/>
                    <a:pt x="5" y="127"/>
                    <a:pt x="17" y="149"/>
                  </a:cubicBezTo>
                  <a:cubicBezTo>
                    <a:pt x="32" y="171"/>
                    <a:pt x="52" y="187"/>
                    <a:pt x="76" y="195"/>
                  </a:cubicBezTo>
                  <a:lnTo>
                    <a:pt x="76" y="194"/>
                  </a:lnTo>
                  <a:cubicBezTo>
                    <a:pt x="353" y="297"/>
                    <a:pt x="644" y="360"/>
                    <a:pt x="938" y="378"/>
                  </a:cubicBezTo>
                  <a:cubicBezTo>
                    <a:pt x="1002" y="383"/>
                    <a:pt x="1065" y="384"/>
                    <a:pt x="1129" y="384"/>
                  </a:cubicBezTo>
                  <a:cubicBezTo>
                    <a:pt x="1148" y="384"/>
                    <a:pt x="1166" y="384"/>
                    <a:pt x="1185" y="384"/>
                  </a:cubicBezTo>
                  <a:cubicBezTo>
                    <a:pt x="1236" y="383"/>
                    <a:pt x="1286" y="338"/>
                    <a:pt x="1284" y="285"/>
                  </a:cubicBezTo>
                  <a:cubicBezTo>
                    <a:pt x="1282" y="231"/>
                    <a:pt x="1241" y="186"/>
                    <a:pt x="1186" y="186"/>
                  </a:cubicBezTo>
                  <a:cubicBezTo>
                    <a:pt x="1186" y="186"/>
                    <a:pt x="1185" y="186"/>
                    <a:pt x="1185" y="186"/>
                  </a:cubicBezTo>
                  <a:cubicBezTo>
                    <a:pt x="1164" y="186"/>
                    <a:pt x="1144" y="186"/>
                    <a:pt x="1123" y="186"/>
                  </a:cubicBezTo>
                  <a:cubicBezTo>
                    <a:pt x="994" y="186"/>
                    <a:pt x="864" y="178"/>
                    <a:pt x="735" y="160"/>
                  </a:cubicBezTo>
                  <a:lnTo>
                    <a:pt x="735" y="160"/>
                  </a:lnTo>
                  <a:lnTo>
                    <a:pt x="762" y="164"/>
                  </a:lnTo>
                  <a:cubicBezTo>
                    <a:pt x="546" y="135"/>
                    <a:pt x="334" y="81"/>
                    <a:pt x="129" y="4"/>
                  </a:cubicBezTo>
                  <a:cubicBezTo>
                    <a:pt x="121" y="2"/>
                    <a:pt x="112" y="1"/>
                    <a:pt x="103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71" name="Google Shape;571;p33"/>
            <p:cNvSpPr/>
            <p:nvPr/>
          </p:nvSpPr>
          <p:spPr>
            <a:xfrm>
              <a:off x="2176925" y="3462300"/>
              <a:ext cx="38275" cy="9325"/>
            </a:xfrm>
            <a:custGeom>
              <a:avLst/>
              <a:gdLst/>
              <a:ahLst/>
              <a:cxnLst/>
              <a:rect l="l" t="t" r="r" b="b"/>
              <a:pathLst>
                <a:path w="1531" h="373" extrusionOk="0">
                  <a:moveTo>
                    <a:pt x="109" y="0"/>
                  </a:moveTo>
                  <a:cubicBezTo>
                    <a:pt x="66" y="0"/>
                    <a:pt x="26" y="29"/>
                    <a:pt x="14" y="73"/>
                  </a:cubicBezTo>
                  <a:cubicBezTo>
                    <a:pt x="0" y="125"/>
                    <a:pt x="31" y="179"/>
                    <a:pt x="83" y="194"/>
                  </a:cubicBezTo>
                  <a:cubicBezTo>
                    <a:pt x="422" y="305"/>
                    <a:pt x="776" y="365"/>
                    <a:pt x="1133" y="372"/>
                  </a:cubicBezTo>
                  <a:cubicBezTo>
                    <a:pt x="1158" y="373"/>
                    <a:pt x="1184" y="373"/>
                    <a:pt x="1209" y="373"/>
                  </a:cubicBezTo>
                  <a:cubicBezTo>
                    <a:pt x="1283" y="373"/>
                    <a:pt x="1356" y="371"/>
                    <a:pt x="1429" y="367"/>
                  </a:cubicBezTo>
                  <a:cubicBezTo>
                    <a:pt x="1480" y="364"/>
                    <a:pt x="1530" y="324"/>
                    <a:pt x="1527" y="268"/>
                  </a:cubicBezTo>
                  <a:cubicBezTo>
                    <a:pt x="1525" y="219"/>
                    <a:pt x="1486" y="169"/>
                    <a:pt x="1434" y="169"/>
                  </a:cubicBezTo>
                  <a:cubicBezTo>
                    <a:pt x="1432" y="169"/>
                    <a:pt x="1431" y="169"/>
                    <a:pt x="1429" y="169"/>
                  </a:cubicBezTo>
                  <a:cubicBezTo>
                    <a:pt x="1355" y="173"/>
                    <a:pt x="1281" y="176"/>
                    <a:pt x="1207" y="176"/>
                  </a:cubicBezTo>
                  <a:cubicBezTo>
                    <a:pt x="1051" y="176"/>
                    <a:pt x="894" y="165"/>
                    <a:pt x="740" y="144"/>
                  </a:cubicBezTo>
                  <a:lnTo>
                    <a:pt x="740" y="144"/>
                  </a:lnTo>
                  <a:lnTo>
                    <a:pt x="766" y="148"/>
                  </a:lnTo>
                  <a:cubicBezTo>
                    <a:pt x="552" y="119"/>
                    <a:pt x="341" y="71"/>
                    <a:pt x="135" y="4"/>
                  </a:cubicBezTo>
                  <a:cubicBezTo>
                    <a:pt x="126" y="2"/>
                    <a:pt x="117" y="0"/>
                    <a:pt x="109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72" name="Google Shape;572;p33"/>
            <p:cNvSpPr/>
            <p:nvPr/>
          </p:nvSpPr>
          <p:spPr>
            <a:xfrm>
              <a:off x="2742800" y="3321650"/>
              <a:ext cx="34475" cy="4975"/>
            </a:xfrm>
            <a:custGeom>
              <a:avLst/>
              <a:gdLst/>
              <a:ahLst/>
              <a:cxnLst/>
              <a:rect l="l" t="t" r="r" b="b"/>
              <a:pathLst>
                <a:path w="1379" h="199" extrusionOk="0">
                  <a:moveTo>
                    <a:pt x="102" y="0"/>
                  </a:moveTo>
                  <a:cubicBezTo>
                    <a:pt x="50" y="0"/>
                    <a:pt x="1" y="47"/>
                    <a:pt x="3" y="99"/>
                  </a:cubicBezTo>
                  <a:cubicBezTo>
                    <a:pt x="4" y="154"/>
                    <a:pt x="48" y="197"/>
                    <a:pt x="102" y="198"/>
                  </a:cubicBezTo>
                  <a:lnTo>
                    <a:pt x="1277" y="198"/>
                  </a:lnTo>
                  <a:cubicBezTo>
                    <a:pt x="1330" y="198"/>
                    <a:pt x="1379" y="153"/>
                    <a:pt x="1377" y="99"/>
                  </a:cubicBezTo>
                  <a:cubicBezTo>
                    <a:pt x="1376" y="45"/>
                    <a:pt x="1332" y="1"/>
                    <a:pt x="1277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73" name="Google Shape;573;p33"/>
            <p:cNvSpPr/>
            <p:nvPr/>
          </p:nvSpPr>
          <p:spPr>
            <a:xfrm>
              <a:off x="2775300" y="3334025"/>
              <a:ext cx="22125" cy="4950"/>
            </a:xfrm>
            <a:custGeom>
              <a:avLst/>
              <a:gdLst/>
              <a:ahLst/>
              <a:cxnLst/>
              <a:rect l="l" t="t" r="r" b="b"/>
              <a:pathLst>
                <a:path w="885" h="198" extrusionOk="0">
                  <a:moveTo>
                    <a:pt x="102" y="1"/>
                  </a:moveTo>
                  <a:cubicBezTo>
                    <a:pt x="50" y="1"/>
                    <a:pt x="1" y="46"/>
                    <a:pt x="4" y="99"/>
                  </a:cubicBezTo>
                  <a:cubicBezTo>
                    <a:pt x="4" y="154"/>
                    <a:pt x="48" y="197"/>
                    <a:pt x="102" y="198"/>
                  </a:cubicBezTo>
                  <a:lnTo>
                    <a:pt x="783" y="198"/>
                  </a:lnTo>
                  <a:cubicBezTo>
                    <a:pt x="835" y="198"/>
                    <a:pt x="884" y="152"/>
                    <a:pt x="882" y="99"/>
                  </a:cubicBezTo>
                  <a:cubicBezTo>
                    <a:pt x="881" y="45"/>
                    <a:pt x="837" y="2"/>
                    <a:pt x="783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74" name="Google Shape;574;p33"/>
            <p:cNvSpPr/>
            <p:nvPr/>
          </p:nvSpPr>
          <p:spPr>
            <a:xfrm>
              <a:off x="2238400" y="3455625"/>
              <a:ext cx="17650" cy="6675"/>
            </a:xfrm>
            <a:custGeom>
              <a:avLst/>
              <a:gdLst/>
              <a:ahLst/>
              <a:cxnLst/>
              <a:rect l="l" t="t" r="r" b="b"/>
              <a:pathLst>
                <a:path w="706" h="267" extrusionOk="0">
                  <a:moveTo>
                    <a:pt x="601" y="1"/>
                  </a:moveTo>
                  <a:cubicBezTo>
                    <a:pt x="593" y="1"/>
                    <a:pt x="584" y="2"/>
                    <a:pt x="577" y="6"/>
                  </a:cubicBezTo>
                  <a:cubicBezTo>
                    <a:pt x="506" y="35"/>
                    <a:pt x="431" y="55"/>
                    <a:pt x="355" y="66"/>
                  </a:cubicBezTo>
                  <a:lnTo>
                    <a:pt x="382" y="61"/>
                  </a:lnTo>
                  <a:lnTo>
                    <a:pt x="382" y="61"/>
                  </a:lnTo>
                  <a:cubicBezTo>
                    <a:pt x="343" y="67"/>
                    <a:pt x="304" y="69"/>
                    <a:pt x="264" y="69"/>
                  </a:cubicBezTo>
                  <a:cubicBezTo>
                    <a:pt x="227" y="69"/>
                    <a:pt x="190" y="67"/>
                    <a:pt x="153" y="62"/>
                  </a:cubicBezTo>
                  <a:lnTo>
                    <a:pt x="153" y="62"/>
                  </a:lnTo>
                  <a:cubicBezTo>
                    <a:pt x="146" y="61"/>
                    <a:pt x="140" y="60"/>
                    <a:pt x="133" y="58"/>
                  </a:cubicBezTo>
                  <a:cubicBezTo>
                    <a:pt x="125" y="56"/>
                    <a:pt x="117" y="55"/>
                    <a:pt x="109" y="55"/>
                  </a:cubicBezTo>
                  <a:cubicBezTo>
                    <a:pt x="91" y="55"/>
                    <a:pt x="73" y="60"/>
                    <a:pt x="57" y="69"/>
                  </a:cubicBezTo>
                  <a:cubicBezTo>
                    <a:pt x="34" y="81"/>
                    <a:pt x="18" y="103"/>
                    <a:pt x="11" y="128"/>
                  </a:cubicBezTo>
                  <a:cubicBezTo>
                    <a:pt x="0" y="176"/>
                    <a:pt x="25" y="240"/>
                    <a:pt x="80" y="249"/>
                  </a:cubicBezTo>
                  <a:cubicBezTo>
                    <a:pt x="141" y="261"/>
                    <a:pt x="203" y="266"/>
                    <a:pt x="265" y="266"/>
                  </a:cubicBezTo>
                  <a:cubicBezTo>
                    <a:pt x="389" y="266"/>
                    <a:pt x="513" y="243"/>
                    <a:pt x="630" y="196"/>
                  </a:cubicBezTo>
                  <a:cubicBezTo>
                    <a:pt x="654" y="188"/>
                    <a:pt x="675" y="172"/>
                    <a:pt x="689" y="151"/>
                  </a:cubicBezTo>
                  <a:cubicBezTo>
                    <a:pt x="701" y="128"/>
                    <a:pt x="706" y="100"/>
                    <a:pt x="698" y="74"/>
                  </a:cubicBezTo>
                  <a:cubicBezTo>
                    <a:pt x="692" y="50"/>
                    <a:pt x="675" y="29"/>
                    <a:pt x="653" y="15"/>
                  </a:cubicBezTo>
                  <a:cubicBezTo>
                    <a:pt x="638" y="7"/>
                    <a:pt x="619" y="1"/>
                    <a:pt x="601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75" name="Google Shape;575;p33"/>
            <p:cNvSpPr/>
            <p:nvPr/>
          </p:nvSpPr>
          <p:spPr>
            <a:xfrm>
              <a:off x="1657950" y="3320775"/>
              <a:ext cx="20900" cy="6150"/>
            </a:xfrm>
            <a:custGeom>
              <a:avLst/>
              <a:gdLst/>
              <a:ahLst/>
              <a:cxnLst/>
              <a:rect l="l" t="t" r="r" b="b"/>
              <a:pathLst>
                <a:path w="836" h="246" extrusionOk="0">
                  <a:moveTo>
                    <a:pt x="504" y="1"/>
                  </a:moveTo>
                  <a:cubicBezTo>
                    <a:pt x="363" y="1"/>
                    <a:pt x="221" y="18"/>
                    <a:pt x="83" y="52"/>
                  </a:cubicBezTo>
                  <a:cubicBezTo>
                    <a:pt x="32" y="67"/>
                    <a:pt x="1" y="121"/>
                    <a:pt x="15" y="173"/>
                  </a:cubicBezTo>
                  <a:cubicBezTo>
                    <a:pt x="27" y="218"/>
                    <a:pt x="67" y="246"/>
                    <a:pt x="111" y="246"/>
                  </a:cubicBezTo>
                  <a:cubicBezTo>
                    <a:pt x="120" y="246"/>
                    <a:pt x="128" y="245"/>
                    <a:pt x="136" y="243"/>
                  </a:cubicBezTo>
                  <a:cubicBezTo>
                    <a:pt x="195" y="228"/>
                    <a:pt x="255" y="216"/>
                    <a:pt x="315" y="208"/>
                  </a:cubicBezTo>
                  <a:lnTo>
                    <a:pt x="315" y="208"/>
                  </a:lnTo>
                  <a:lnTo>
                    <a:pt x="289" y="211"/>
                  </a:lnTo>
                  <a:cubicBezTo>
                    <a:pt x="360" y="202"/>
                    <a:pt x="433" y="197"/>
                    <a:pt x="505" y="197"/>
                  </a:cubicBezTo>
                  <a:cubicBezTo>
                    <a:pt x="577" y="197"/>
                    <a:pt x="649" y="202"/>
                    <a:pt x="721" y="211"/>
                  </a:cubicBezTo>
                  <a:lnTo>
                    <a:pt x="695" y="208"/>
                  </a:lnTo>
                  <a:lnTo>
                    <a:pt x="707" y="210"/>
                  </a:lnTo>
                  <a:cubicBezTo>
                    <a:pt x="717" y="211"/>
                    <a:pt x="726" y="212"/>
                    <a:pt x="735" y="212"/>
                  </a:cubicBezTo>
                  <a:cubicBezTo>
                    <a:pt x="752" y="212"/>
                    <a:pt x="768" y="209"/>
                    <a:pt x="784" y="200"/>
                  </a:cubicBezTo>
                  <a:cubicBezTo>
                    <a:pt x="806" y="187"/>
                    <a:pt x="822" y="166"/>
                    <a:pt x="830" y="141"/>
                  </a:cubicBezTo>
                  <a:cubicBezTo>
                    <a:pt x="836" y="115"/>
                    <a:pt x="833" y="88"/>
                    <a:pt x="819" y="65"/>
                  </a:cubicBezTo>
                  <a:cubicBezTo>
                    <a:pt x="806" y="45"/>
                    <a:pt x="785" y="22"/>
                    <a:pt x="760" y="19"/>
                  </a:cubicBezTo>
                  <a:cubicBezTo>
                    <a:pt x="675" y="7"/>
                    <a:pt x="590" y="1"/>
                    <a:pt x="504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cxnSp>
        <p:nvCxnSpPr>
          <p:cNvPr id="579" name="Google Shape;579;p33"/>
          <p:cNvCxnSpPr/>
          <p:nvPr/>
        </p:nvCxnSpPr>
        <p:spPr>
          <a:xfrm>
            <a:off x="5801575" y="1246450"/>
            <a:ext cx="0" cy="911700"/>
          </a:xfrm>
          <a:prstGeom prst="straightConnector1">
            <a:avLst/>
          </a:prstGeom>
          <a:noFill/>
          <a:ln w="28575" cap="flat" cmpd="sng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</p:cxnSp>
      <p:grpSp>
        <p:nvGrpSpPr>
          <p:cNvPr id="580" name="Google Shape;580;p33"/>
          <p:cNvGrpSpPr/>
          <p:nvPr/>
        </p:nvGrpSpPr>
        <p:grpSpPr>
          <a:xfrm flipH="1">
            <a:off x="1930142" y="1246462"/>
            <a:ext cx="2723644" cy="2099845"/>
            <a:chOff x="5700375" y="488025"/>
            <a:chExt cx="769000" cy="592875"/>
          </a:xfrm>
        </p:grpSpPr>
        <p:sp>
          <p:nvSpPr>
            <p:cNvPr id="581" name="Google Shape;581;p33"/>
            <p:cNvSpPr/>
            <p:nvPr/>
          </p:nvSpPr>
          <p:spPr>
            <a:xfrm>
              <a:off x="6014650" y="638350"/>
              <a:ext cx="375500" cy="326525"/>
            </a:xfrm>
            <a:custGeom>
              <a:avLst/>
              <a:gdLst/>
              <a:ahLst/>
              <a:cxnLst/>
              <a:rect l="l" t="t" r="r" b="b"/>
              <a:pathLst>
                <a:path w="15020" h="13061" extrusionOk="0">
                  <a:moveTo>
                    <a:pt x="13" y="0"/>
                  </a:moveTo>
                  <a:lnTo>
                    <a:pt x="0" y="110"/>
                  </a:lnTo>
                  <a:cubicBezTo>
                    <a:pt x="1204" y="248"/>
                    <a:pt x="2699" y="422"/>
                    <a:pt x="3986" y="1023"/>
                  </a:cubicBezTo>
                  <a:cubicBezTo>
                    <a:pt x="5361" y="1667"/>
                    <a:pt x="6329" y="2769"/>
                    <a:pt x="6578" y="3975"/>
                  </a:cubicBezTo>
                  <a:cubicBezTo>
                    <a:pt x="6630" y="4221"/>
                    <a:pt x="6652" y="4476"/>
                    <a:pt x="6674" y="4726"/>
                  </a:cubicBezTo>
                  <a:cubicBezTo>
                    <a:pt x="6698" y="4979"/>
                    <a:pt x="6720" y="5238"/>
                    <a:pt x="6773" y="5490"/>
                  </a:cubicBezTo>
                  <a:cubicBezTo>
                    <a:pt x="6973" y="6455"/>
                    <a:pt x="7610" y="7373"/>
                    <a:pt x="8565" y="8071"/>
                  </a:cubicBezTo>
                  <a:cubicBezTo>
                    <a:pt x="9439" y="8712"/>
                    <a:pt x="10460" y="9105"/>
                    <a:pt x="11433" y="9437"/>
                  </a:cubicBezTo>
                  <a:lnTo>
                    <a:pt x="11556" y="9479"/>
                  </a:lnTo>
                  <a:cubicBezTo>
                    <a:pt x="12002" y="9630"/>
                    <a:pt x="12465" y="9786"/>
                    <a:pt x="12872" y="10030"/>
                  </a:cubicBezTo>
                  <a:cubicBezTo>
                    <a:pt x="13895" y="10647"/>
                    <a:pt x="14677" y="11809"/>
                    <a:pt x="14912" y="13061"/>
                  </a:cubicBezTo>
                  <a:lnTo>
                    <a:pt x="15020" y="13039"/>
                  </a:lnTo>
                  <a:cubicBezTo>
                    <a:pt x="14897" y="12406"/>
                    <a:pt x="14651" y="11804"/>
                    <a:pt x="14293" y="11269"/>
                  </a:cubicBezTo>
                  <a:cubicBezTo>
                    <a:pt x="13922" y="10711"/>
                    <a:pt x="13449" y="10250"/>
                    <a:pt x="12927" y="9936"/>
                  </a:cubicBezTo>
                  <a:cubicBezTo>
                    <a:pt x="12509" y="9685"/>
                    <a:pt x="12042" y="9527"/>
                    <a:pt x="11591" y="9373"/>
                  </a:cubicBezTo>
                  <a:lnTo>
                    <a:pt x="11466" y="9332"/>
                  </a:lnTo>
                  <a:cubicBezTo>
                    <a:pt x="10502" y="9002"/>
                    <a:pt x="9490" y="8613"/>
                    <a:pt x="8629" y="7981"/>
                  </a:cubicBezTo>
                  <a:cubicBezTo>
                    <a:pt x="7695" y="7298"/>
                    <a:pt x="7074" y="6406"/>
                    <a:pt x="6881" y="5469"/>
                  </a:cubicBezTo>
                  <a:cubicBezTo>
                    <a:pt x="6830" y="5223"/>
                    <a:pt x="6806" y="4968"/>
                    <a:pt x="6784" y="4717"/>
                  </a:cubicBezTo>
                  <a:cubicBezTo>
                    <a:pt x="6762" y="4465"/>
                    <a:pt x="6738" y="4206"/>
                    <a:pt x="6685" y="3953"/>
                  </a:cubicBezTo>
                  <a:cubicBezTo>
                    <a:pt x="6551" y="3303"/>
                    <a:pt x="6228" y="2695"/>
                    <a:pt x="5725" y="2146"/>
                  </a:cubicBezTo>
                  <a:cubicBezTo>
                    <a:pt x="5271" y="1652"/>
                    <a:pt x="4687" y="1230"/>
                    <a:pt x="4032" y="922"/>
                  </a:cubicBezTo>
                  <a:cubicBezTo>
                    <a:pt x="2730" y="314"/>
                    <a:pt x="1223" y="141"/>
                    <a:pt x="13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82" name="Google Shape;582;p33"/>
            <p:cNvSpPr/>
            <p:nvPr/>
          </p:nvSpPr>
          <p:spPr>
            <a:xfrm>
              <a:off x="6363950" y="1024325"/>
              <a:ext cx="29725" cy="47675"/>
            </a:xfrm>
            <a:custGeom>
              <a:avLst/>
              <a:gdLst/>
              <a:ahLst/>
              <a:cxnLst/>
              <a:rect l="l" t="t" r="r" b="b"/>
              <a:pathLst>
                <a:path w="1189" h="1907" extrusionOk="0">
                  <a:moveTo>
                    <a:pt x="756" y="0"/>
                  </a:moveTo>
                  <a:lnTo>
                    <a:pt x="687" y="11"/>
                  </a:lnTo>
                  <a:cubicBezTo>
                    <a:pt x="608" y="24"/>
                    <a:pt x="529" y="35"/>
                    <a:pt x="448" y="46"/>
                  </a:cubicBezTo>
                  <a:cubicBezTo>
                    <a:pt x="446" y="268"/>
                    <a:pt x="393" y="488"/>
                    <a:pt x="292" y="687"/>
                  </a:cubicBezTo>
                  <a:lnTo>
                    <a:pt x="165" y="936"/>
                  </a:lnTo>
                  <a:lnTo>
                    <a:pt x="169" y="940"/>
                  </a:lnTo>
                  <a:lnTo>
                    <a:pt x="51" y="1168"/>
                  </a:lnTo>
                  <a:cubicBezTo>
                    <a:pt x="0" y="1263"/>
                    <a:pt x="29" y="1381"/>
                    <a:pt x="116" y="1445"/>
                  </a:cubicBezTo>
                  <a:lnTo>
                    <a:pt x="832" y="1906"/>
                  </a:lnTo>
                  <a:cubicBezTo>
                    <a:pt x="942" y="1696"/>
                    <a:pt x="911" y="1439"/>
                    <a:pt x="756" y="1261"/>
                  </a:cubicBezTo>
                  <a:lnTo>
                    <a:pt x="1188" y="334"/>
                  </a:lnTo>
                  <a:cubicBezTo>
                    <a:pt x="1144" y="301"/>
                    <a:pt x="1109" y="272"/>
                    <a:pt x="1087" y="253"/>
                  </a:cubicBezTo>
                  <a:cubicBezTo>
                    <a:pt x="1021" y="196"/>
                    <a:pt x="894" y="101"/>
                    <a:pt x="756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83" name="Google Shape;583;p33"/>
            <p:cNvSpPr/>
            <p:nvPr/>
          </p:nvSpPr>
          <p:spPr>
            <a:xfrm>
              <a:off x="6290300" y="1024750"/>
              <a:ext cx="40875" cy="37925"/>
            </a:xfrm>
            <a:custGeom>
              <a:avLst/>
              <a:gdLst/>
              <a:ahLst/>
              <a:cxnLst/>
              <a:rect l="l" t="t" r="r" b="b"/>
              <a:pathLst>
                <a:path w="1635" h="1517" extrusionOk="0">
                  <a:moveTo>
                    <a:pt x="363" y="1"/>
                  </a:moveTo>
                  <a:lnTo>
                    <a:pt x="52" y="383"/>
                  </a:lnTo>
                  <a:cubicBezTo>
                    <a:pt x="34" y="403"/>
                    <a:pt x="19" y="420"/>
                    <a:pt x="1" y="440"/>
                  </a:cubicBezTo>
                  <a:lnTo>
                    <a:pt x="532" y="1156"/>
                  </a:lnTo>
                  <a:lnTo>
                    <a:pt x="530" y="1156"/>
                  </a:lnTo>
                  <a:lnTo>
                    <a:pt x="699" y="1428"/>
                  </a:lnTo>
                  <a:cubicBezTo>
                    <a:pt x="731" y="1485"/>
                    <a:pt x="789" y="1516"/>
                    <a:pt x="849" y="1516"/>
                  </a:cubicBezTo>
                  <a:cubicBezTo>
                    <a:pt x="885" y="1516"/>
                    <a:pt x="921" y="1505"/>
                    <a:pt x="952" y="1481"/>
                  </a:cubicBezTo>
                  <a:lnTo>
                    <a:pt x="1635" y="958"/>
                  </a:lnTo>
                  <a:cubicBezTo>
                    <a:pt x="1550" y="815"/>
                    <a:pt x="1395" y="728"/>
                    <a:pt x="1228" y="728"/>
                  </a:cubicBezTo>
                  <a:cubicBezTo>
                    <a:pt x="1226" y="728"/>
                    <a:pt x="1224" y="728"/>
                    <a:pt x="1222" y="728"/>
                  </a:cubicBezTo>
                  <a:lnTo>
                    <a:pt x="838" y="64"/>
                  </a:lnTo>
                  <a:cubicBezTo>
                    <a:pt x="680" y="47"/>
                    <a:pt x="521" y="25"/>
                    <a:pt x="363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84" name="Google Shape;584;p33"/>
            <p:cNvSpPr/>
            <p:nvPr/>
          </p:nvSpPr>
          <p:spPr>
            <a:xfrm>
              <a:off x="6249950" y="960350"/>
              <a:ext cx="197575" cy="110275"/>
            </a:xfrm>
            <a:custGeom>
              <a:avLst/>
              <a:gdLst/>
              <a:ahLst/>
              <a:cxnLst/>
              <a:rect l="l" t="t" r="r" b="b"/>
              <a:pathLst>
                <a:path w="7903" h="4411" extrusionOk="0">
                  <a:moveTo>
                    <a:pt x="5700" y="1"/>
                  </a:moveTo>
                  <a:lnTo>
                    <a:pt x="2937" y="115"/>
                  </a:lnTo>
                  <a:cubicBezTo>
                    <a:pt x="2226" y="145"/>
                    <a:pt x="1595" y="442"/>
                    <a:pt x="1217" y="894"/>
                  </a:cubicBezTo>
                  <a:cubicBezTo>
                    <a:pt x="1188" y="901"/>
                    <a:pt x="987" y="945"/>
                    <a:pt x="754" y="945"/>
                  </a:cubicBezTo>
                  <a:cubicBezTo>
                    <a:pt x="458" y="945"/>
                    <a:pt x="111" y="874"/>
                    <a:pt x="1" y="567"/>
                  </a:cubicBezTo>
                  <a:lnTo>
                    <a:pt x="1" y="567"/>
                  </a:lnTo>
                  <a:cubicBezTo>
                    <a:pt x="1" y="568"/>
                    <a:pt x="167" y="1478"/>
                    <a:pt x="715" y="1478"/>
                  </a:cubicBezTo>
                  <a:cubicBezTo>
                    <a:pt x="778" y="1478"/>
                    <a:pt x="846" y="1466"/>
                    <a:pt x="919" y="1439"/>
                  </a:cubicBezTo>
                  <a:lnTo>
                    <a:pt x="919" y="1439"/>
                  </a:lnTo>
                  <a:lnTo>
                    <a:pt x="686" y="2366"/>
                  </a:lnTo>
                  <a:lnTo>
                    <a:pt x="552" y="2979"/>
                  </a:lnTo>
                  <a:lnTo>
                    <a:pt x="161" y="3398"/>
                  </a:lnTo>
                  <a:cubicBezTo>
                    <a:pt x="80" y="3470"/>
                    <a:pt x="64" y="3591"/>
                    <a:pt x="126" y="3684"/>
                  </a:cubicBezTo>
                  <a:lnTo>
                    <a:pt x="627" y="4410"/>
                  </a:lnTo>
                  <a:cubicBezTo>
                    <a:pt x="807" y="4257"/>
                    <a:pt x="862" y="3991"/>
                    <a:pt x="776" y="3771"/>
                  </a:cubicBezTo>
                  <a:lnTo>
                    <a:pt x="1024" y="3578"/>
                  </a:lnTo>
                  <a:cubicBezTo>
                    <a:pt x="1242" y="3411"/>
                    <a:pt x="1439" y="3222"/>
                    <a:pt x="1615" y="3014"/>
                  </a:cubicBezTo>
                  <a:cubicBezTo>
                    <a:pt x="1633" y="2994"/>
                    <a:pt x="1648" y="2976"/>
                    <a:pt x="1666" y="2957"/>
                  </a:cubicBezTo>
                  <a:lnTo>
                    <a:pt x="1980" y="2577"/>
                  </a:lnTo>
                  <a:cubicBezTo>
                    <a:pt x="2135" y="2601"/>
                    <a:pt x="2294" y="2621"/>
                    <a:pt x="2452" y="2638"/>
                  </a:cubicBezTo>
                  <a:cubicBezTo>
                    <a:pt x="2831" y="2680"/>
                    <a:pt x="3211" y="2701"/>
                    <a:pt x="3592" y="2701"/>
                  </a:cubicBezTo>
                  <a:cubicBezTo>
                    <a:pt x="4065" y="2701"/>
                    <a:pt x="4538" y="2669"/>
                    <a:pt x="5008" y="2603"/>
                  </a:cubicBezTo>
                  <a:cubicBezTo>
                    <a:pt x="5089" y="2592"/>
                    <a:pt x="5168" y="2583"/>
                    <a:pt x="5247" y="2570"/>
                  </a:cubicBezTo>
                  <a:lnTo>
                    <a:pt x="5316" y="2559"/>
                  </a:lnTo>
                  <a:cubicBezTo>
                    <a:pt x="5454" y="2658"/>
                    <a:pt x="5581" y="2752"/>
                    <a:pt x="5647" y="2812"/>
                  </a:cubicBezTo>
                  <a:cubicBezTo>
                    <a:pt x="5667" y="2831"/>
                    <a:pt x="5704" y="2858"/>
                    <a:pt x="5748" y="2891"/>
                  </a:cubicBezTo>
                  <a:cubicBezTo>
                    <a:pt x="6047" y="3110"/>
                    <a:pt x="6780" y="3585"/>
                    <a:pt x="6982" y="3716"/>
                  </a:cubicBezTo>
                  <a:lnTo>
                    <a:pt x="6980" y="3719"/>
                  </a:lnTo>
                  <a:lnTo>
                    <a:pt x="7237" y="3883"/>
                  </a:lnTo>
                  <a:cubicBezTo>
                    <a:pt x="7267" y="3902"/>
                    <a:pt x="7299" y="3911"/>
                    <a:pt x="7331" y="3911"/>
                  </a:cubicBezTo>
                  <a:cubicBezTo>
                    <a:pt x="7396" y="3911"/>
                    <a:pt x="7458" y="3874"/>
                    <a:pt x="7488" y="3809"/>
                  </a:cubicBezTo>
                  <a:lnTo>
                    <a:pt x="7903" y="3014"/>
                  </a:lnTo>
                  <a:cubicBezTo>
                    <a:pt x="7829" y="2966"/>
                    <a:pt x="7745" y="2942"/>
                    <a:pt x="7661" y="2942"/>
                  </a:cubicBezTo>
                  <a:cubicBezTo>
                    <a:pt x="7553" y="2942"/>
                    <a:pt x="7445" y="2982"/>
                    <a:pt x="7362" y="3060"/>
                  </a:cubicBezTo>
                  <a:lnTo>
                    <a:pt x="6855" y="2684"/>
                  </a:lnTo>
                  <a:cubicBezTo>
                    <a:pt x="6690" y="2557"/>
                    <a:pt x="6609" y="2348"/>
                    <a:pt x="6642" y="2144"/>
                  </a:cubicBezTo>
                  <a:lnTo>
                    <a:pt x="6693" y="1986"/>
                  </a:lnTo>
                  <a:cubicBezTo>
                    <a:pt x="6695" y="1981"/>
                    <a:pt x="6697" y="1975"/>
                    <a:pt x="6699" y="1971"/>
                  </a:cubicBezTo>
                  <a:cubicBezTo>
                    <a:pt x="6706" y="1957"/>
                    <a:pt x="6714" y="1944"/>
                    <a:pt x="6723" y="1929"/>
                  </a:cubicBezTo>
                  <a:lnTo>
                    <a:pt x="6723" y="1929"/>
                  </a:lnTo>
                  <a:lnTo>
                    <a:pt x="6708" y="1931"/>
                  </a:lnTo>
                  <a:lnTo>
                    <a:pt x="7158" y="519"/>
                  </a:lnTo>
                  <a:lnTo>
                    <a:pt x="5700" y="1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85" name="Google Shape;585;p33"/>
            <p:cNvSpPr/>
            <p:nvPr/>
          </p:nvSpPr>
          <p:spPr>
            <a:xfrm>
              <a:off x="6327275" y="970450"/>
              <a:ext cx="34550" cy="20350"/>
            </a:xfrm>
            <a:custGeom>
              <a:avLst/>
              <a:gdLst/>
              <a:ahLst/>
              <a:cxnLst/>
              <a:rect l="l" t="t" r="r" b="b"/>
              <a:pathLst>
                <a:path w="1382" h="814" extrusionOk="0">
                  <a:moveTo>
                    <a:pt x="692" y="1"/>
                  </a:moveTo>
                  <a:cubicBezTo>
                    <a:pt x="310" y="1"/>
                    <a:pt x="0" y="183"/>
                    <a:pt x="0" y="407"/>
                  </a:cubicBezTo>
                  <a:cubicBezTo>
                    <a:pt x="0" y="631"/>
                    <a:pt x="310" y="813"/>
                    <a:pt x="692" y="813"/>
                  </a:cubicBezTo>
                  <a:cubicBezTo>
                    <a:pt x="1072" y="813"/>
                    <a:pt x="1381" y="631"/>
                    <a:pt x="1381" y="407"/>
                  </a:cubicBezTo>
                  <a:cubicBezTo>
                    <a:pt x="1381" y="183"/>
                    <a:pt x="1072" y="1"/>
                    <a:pt x="692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86" name="Google Shape;586;p33"/>
            <p:cNvSpPr/>
            <p:nvPr/>
          </p:nvSpPr>
          <p:spPr>
            <a:xfrm>
              <a:off x="6302950" y="988725"/>
              <a:ext cx="14225" cy="8425"/>
            </a:xfrm>
            <a:custGeom>
              <a:avLst/>
              <a:gdLst/>
              <a:ahLst/>
              <a:cxnLst/>
              <a:rect l="l" t="t" r="r" b="b"/>
              <a:pathLst>
                <a:path w="569" h="337" extrusionOk="0">
                  <a:moveTo>
                    <a:pt x="283" y="1"/>
                  </a:moveTo>
                  <a:cubicBezTo>
                    <a:pt x="127" y="1"/>
                    <a:pt x="0" y="76"/>
                    <a:pt x="0" y="168"/>
                  </a:cubicBezTo>
                  <a:cubicBezTo>
                    <a:pt x="0" y="260"/>
                    <a:pt x="127" y="337"/>
                    <a:pt x="283" y="337"/>
                  </a:cubicBezTo>
                  <a:cubicBezTo>
                    <a:pt x="442" y="337"/>
                    <a:pt x="569" y="260"/>
                    <a:pt x="569" y="168"/>
                  </a:cubicBezTo>
                  <a:cubicBezTo>
                    <a:pt x="569" y="76"/>
                    <a:pt x="442" y="1"/>
                    <a:pt x="283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87" name="Google Shape;587;p33"/>
            <p:cNvSpPr/>
            <p:nvPr/>
          </p:nvSpPr>
          <p:spPr>
            <a:xfrm>
              <a:off x="6337425" y="1005000"/>
              <a:ext cx="14250" cy="8350"/>
            </a:xfrm>
            <a:custGeom>
              <a:avLst/>
              <a:gdLst/>
              <a:ahLst/>
              <a:cxnLst/>
              <a:rect l="l" t="t" r="r" b="b"/>
              <a:pathLst>
                <a:path w="570" h="334" extrusionOk="0">
                  <a:moveTo>
                    <a:pt x="286" y="0"/>
                  </a:moveTo>
                  <a:cubicBezTo>
                    <a:pt x="128" y="0"/>
                    <a:pt x="0" y="75"/>
                    <a:pt x="0" y="167"/>
                  </a:cubicBezTo>
                  <a:cubicBezTo>
                    <a:pt x="0" y="259"/>
                    <a:pt x="128" y="334"/>
                    <a:pt x="286" y="334"/>
                  </a:cubicBezTo>
                  <a:cubicBezTo>
                    <a:pt x="442" y="334"/>
                    <a:pt x="569" y="259"/>
                    <a:pt x="569" y="167"/>
                  </a:cubicBezTo>
                  <a:cubicBezTo>
                    <a:pt x="569" y="75"/>
                    <a:pt x="442" y="0"/>
                    <a:pt x="286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88" name="Google Shape;588;p33"/>
            <p:cNvSpPr/>
            <p:nvPr/>
          </p:nvSpPr>
          <p:spPr>
            <a:xfrm>
              <a:off x="6390250" y="922775"/>
              <a:ext cx="78300" cy="61550"/>
            </a:xfrm>
            <a:custGeom>
              <a:avLst/>
              <a:gdLst/>
              <a:ahLst/>
              <a:cxnLst/>
              <a:rect l="l" t="t" r="r" b="b"/>
              <a:pathLst>
                <a:path w="3132" h="2462" extrusionOk="0">
                  <a:moveTo>
                    <a:pt x="1228" y="1"/>
                  </a:moveTo>
                  <a:cubicBezTo>
                    <a:pt x="1215" y="1"/>
                    <a:pt x="1203" y="1"/>
                    <a:pt x="1190" y="1"/>
                  </a:cubicBezTo>
                  <a:cubicBezTo>
                    <a:pt x="529" y="21"/>
                    <a:pt x="2" y="564"/>
                    <a:pt x="0" y="1225"/>
                  </a:cubicBezTo>
                  <a:lnTo>
                    <a:pt x="0" y="2178"/>
                  </a:lnTo>
                  <a:cubicBezTo>
                    <a:pt x="0" y="2334"/>
                    <a:pt x="127" y="2461"/>
                    <a:pt x="283" y="2461"/>
                  </a:cubicBezTo>
                  <a:lnTo>
                    <a:pt x="2172" y="2461"/>
                  </a:lnTo>
                  <a:cubicBezTo>
                    <a:pt x="2328" y="2461"/>
                    <a:pt x="2455" y="2334"/>
                    <a:pt x="2455" y="2180"/>
                  </a:cubicBezTo>
                  <a:lnTo>
                    <a:pt x="2723" y="2180"/>
                  </a:lnTo>
                  <a:cubicBezTo>
                    <a:pt x="2965" y="2180"/>
                    <a:pt x="3132" y="1938"/>
                    <a:pt x="3048" y="1712"/>
                  </a:cubicBezTo>
                  <a:cubicBezTo>
                    <a:pt x="2965" y="1493"/>
                    <a:pt x="2794" y="1255"/>
                    <a:pt x="2453" y="1150"/>
                  </a:cubicBezTo>
                  <a:cubicBezTo>
                    <a:pt x="2412" y="501"/>
                    <a:pt x="1872" y="1"/>
                    <a:pt x="1228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89" name="Google Shape;589;p33"/>
            <p:cNvSpPr/>
            <p:nvPr/>
          </p:nvSpPr>
          <p:spPr>
            <a:xfrm>
              <a:off x="6453550" y="954375"/>
              <a:ext cx="15825" cy="10550"/>
            </a:xfrm>
            <a:custGeom>
              <a:avLst/>
              <a:gdLst/>
              <a:ahLst/>
              <a:cxnLst/>
              <a:rect l="l" t="t" r="r" b="b"/>
              <a:pathLst>
                <a:path w="633" h="422" extrusionOk="0">
                  <a:moveTo>
                    <a:pt x="211" y="0"/>
                  </a:moveTo>
                  <a:cubicBezTo>
                    <a:pt x="95" y="0"/>
                    <a:pt x="0" y="95"/>
                    <a:pt x="0" y="211"/>
                  </a:cubicBezTo>
                  <a:cubicBezTo>
                    <a:pt x="0" y="327"/>
                    <a:pt x="95" y="422"/>
                    <a:pt x="211" y="422"/>
                  </a:cubicBezTo>
                  <a:lnTo>
                    <a:pt x="422" y="422"/>
                  </a:lnTo>
                  <a:cubicBezTo>
                    <a:pt x="538" y="422"/>
                    <a:pt x="633" y="327"/>
                    <a:pt x="633" y="211"/>
                  </a:cubicBezTo>
                  <a:cubicBezTo>
                    <a:pt x="633" y="95"/>
                    <a:pt x="538" y="0"/>
                    <a:pt x="422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90" name="Google Shape;590;p33"/>
            <p:cNvSpPr/>
            <p:nvPr/>
          </p:nvSpPr>
          <p:spPr>
            <a:xfrm>
              <a:off x="6381950" y="960350"/>
              <a:ext cx="45000" cy="33850"/>
            </a:xfrm>
            <a:custGeom>
              <a:avLst/>
              <a:gdLst/>
              <a:ahLst/>
              <a:cxnLst/>
              <a:rect l="l" t="t" r="r" b="b"/>
              <a:pathLst>
                <a:path w="1800" h="1354" extrusionOk="0">
                  <a:moveTo>
                    <a:pt x="330" y="1"/>
                  </a:moveTo>
                  <a:lnTo>
                    <a:pt x="0" y="12"/>
                  </a:lnTo>
                  <a:cubicBezTo>
                    <a:pt x="321" y="1323"/>
                    <a:pt x="1659" y="1353"/>
                    <a:pt x="1659" y="1353"/>
                  </a:cubicBezTo>
                  <a:lnTo>
                    <a:pt x="1799" y="958"/>
                  </a:lnTo>
                  <a:lnTo>
                    <a:pt x="1799" y="958"/>
                  </a:lnTo>
                  <a:cubicBezTo>
                    <a:pt x="1772" y="960"/>
                    <a:pt x="1746" y="961"/>
                    <a:pt x="1719" y="961"/>
                  </a:cubicBezTo>
                  <a:cubicBezTo>
                    <a:pt x="877" y="961"/>
                    <a:pt x="330" y="1"/>
                    <a:pt x="330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91" name="Google Shape;591;p33"/>
            <p:cNvSpPr/>
            <p:nvPr/>
          </p:nvSpPr>
          <p:spPr>
            <a:xfrm>
              <a:off x="6390250" y="941025"/>
              <a:ext cx="20100" cy="53725"/>
            </a:xfrm>
            <a:custGeom>
              <a:avLst/>
              <a:gdLst/>
              <a:ahLst/>
              <a:cxnLst/>
              <a:rect l="l" t="t" r="r" b="b"/>
              <a:pathLst>
                <a:path w="804" h="2149" extrusionOk="0">
                  <a:moveTo>
                    <a:pt x="402" y="1"/>
                  </a:moveTo>
                  <a:cubicBezTo>
                    <a:pt x="180" y="1"/>
                    <a:pt x="0" y="181"/>
                    <a:pt x="0" y="402"/>
                  </a:cubicBezTo>
                  <a:lnTo>
                    <a:pt x="0" y="1746"/>
                  </a:lnTo>
                  <a:cubicBezTo>
                    <a:pt x="0" y="1968"/>
                    <a:pt x="180" y="2148"/>
                    <a:pt x="402" y="2148"/>
                  </a:cubicBezTo>
                  <a:cubicBezTo>
                    <a:pt x="624" y="2148"/>
                    <a:pt x="804" y="1968"/>
                    <a:pt x="804" y="1746"/>
                  </a:cubicBezTo>
                  <a:lnTo>
                    <a:pt x="804" y="402"/>
                  </a:lnTo>
                  <a:cubicBezTo>
                    <a:pt x="804" y="181"/>
                    <a:pt x="624" y="1"/>
                    <a:pt x="402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92" name="Google Shape;592;p33"/>
            <p:cNvSpPr/>
            <p:nvPr/>
          </p:nvSpPr>
          <p:spPr>
            <a:xfrm>
              <a:off x="6438325" y="977650"/>
              <a:ext cx="7050" cy="10075"/>
            </a:xfrm>
            <a:custGeom>
              <a:avLst/>
              <a:gdLst/>
              <a:ahLst/>
              <a:cxnLst/>
              <a:rect l="l" t="t" r="r" b="b"/>
              <a:pathLst>
                <a:path w="282" h="403" extrusionOk="0">
                  <a:moveTo>
                    <a:pt x="1" y="0"/>
                  </a:moveTo>
                  <a:lnTo>
                    <a:pt x="1" y="262"/>
                  </a:lnTo>
                  <a:cubicBezTo>
                    <a:pt x="1" y="339"/>
                    <a:pt x="62" y="402"/>
                    <a:pt x="141" y="402"/>
                  </a:cubicBezTo>
                  <a:cubicBezTo>
                    <a:pt x="218" y="402"/>
                    <a:pt x="282" y="339"/>
                    <a:pt x="282" y="262"/>
                  </a:cubicBezTo>
                  <a:lnTo>
                    <a:pt x="282" y="0"/>
                  </a:ln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93" name="Google Shape;593;p33"/>
            <p:cNvSpPr/>
            <p:nvPr/>
          </p:nvSpPr>
          <p:spPr>
            <a:xfrm>
              <a:off x="6433175" y="972550"/>
              <a:ext cx="19125" cy="6275"/>
            </a:xfrm>
            <a:custGeom>
              <a:avLst/>
              <a:gdLst/>
              <a:ahLst/>
              <a:cxnLst/>
              <a:rect l="l" t="t" r="r" b="b"/>
              <a:pathLst>
                <a:path w="765" h="251" extrusionOk="0">
                  <a:moveTo>
                    <a:pt x="40" y="0"/>
                  </a:moveTo>
                  <a:cubicBezTo>
                    <a:pt x="18" y="2"/>
                    <a:pt x="0" y="20"/>
                    <a:pt x="0" y="42"/>
                  </a:cubicBezTo>
                  <a:lnTo>
                    <a:pt x="0" y="70"/>
                  </a:lnTo>
                  <a:cubicBezTo>
                    <a:pt x="3" y="169"/>
                    <a:pt x="86" y="250"/>
                    <a:pt x="187" y="250"/>
                  </a:cubicBezTo>
                  <a:lnTo>
                    <a:pt x="725" y="244"/>
                  </a:lnTo>
                  <a:cubicBezTo>
                    <a:pt x="747" y="242"/>
                    <a:pt x="765" y="224"/>
                    <a:pt x="765" y="202"/>
                  </a:cubicBezTo>
                  <a:cubicBezTo>
                    <a:pt x="762" y="180"/>
                    <a:pt x="745" y="163"/>
                    <a:pt x="723" y="163"/>
                  </a:cubicBezTo>
                  <a:lnTo>
                    <a:pt x="187" y="169"/>
                  </a:lnTo>
                  <a:lnTo>
                    <a:pt x="185" y="169"/>
                  </a:lnTo>
                  <a:cubicBezTo>
                    <a:pt x="128" y="169"/>
                    <a:pt x="82" y="123"/>
                    <a:pt x="82" y="68"/>
                  </a:cubicBezTo>
                  <a:lnTo>
                    <a:pt x="82" y="40"/>
                  </a:lnTo>
                  <a:cubicBezTo>
                    <a:pt x="79" y="18"/>
                    <a:pt x="62" y="0"/>
                    <a:pt x="40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94" name="Google Shape;594;p33"/>
            <p:cNvSpPr/>
            <p:nvPr/>
          </p:nvSpPr>
          <p:spPr>
            <a:xfrm>
              <a:off x="6427300" y="947550"/>
              <a:ext cx="8375" cy="5750"/>
            </a:xfrm>
            <a:custGeom>
              <a:avLst/>
              <a:gdLst/>
              <a:ahLst/>
              <a:cxnLst/>
              <a:rect l="l" t="t" r="r" b="b"/>
              <a:pathLst>
                <a:path w="335" h="230" extrusionOk="0">
                  <a:moveTo>
                    <a:pt x="127" y="0"/>
                  </a:moveTo>
                  <a:cubicBezTo>
                    <a:pt x="100" y="0"/>
                    <a:pt x="72" y="6"/>
                    <a:pt x="47" y="18"/>
                  </a:cubicBezTo>
                  <a:cubicBezTo>
                    <a:pt x="7" y="40"/>
                    <a:pt x="0" y="71"/>
                    <a:pt x="16" y="89"/>
                  </a:cubicBezTo>
                  <a:cubicBezTo>
                    <a:pt x="33" y="108"/>
                    <a:pt x="55" y="122"/>
                    <a:pt x="79" y="130"/>
                  </a:cubicBezTo>
                  <a:cubicBezTo>
                    <a:pt x="104" y="141"/>
                    <a:pt x="130" y="152"/>
                    <a:pt x="150" y="163"/>
                  </a:cubicBezTo>
                  <a:cubicBezTo>
                    <a:pt x="172" y="174"/>
                    <a:pt x="196" y="188"/>
                    <a:pt x="218" y="201"/>
                  </a:cubicBezTo>
                  <a:cubicBezTo>
                    <a:pt x="240" y="216"/>
                    <a:pt x="264" y="227"/>
                    <a:pt x="288" y="229"/>
                  </a:cubicBezTo>
                  <a:cubicBezTo>
                    <a:pt x="312" y="229"/>
                    <a:pt x="334" y="207"/>
                    <a:pt x="330" y="166"/>
                  </a:cubicBezTo>
                  <a:cubicBezTo>
                    <a:pt x="319" y="104"/>
                    <a:pt x="279" y="51"/>
                    <a:pt x="222" y="25"/>
                  </a:cubicBezTo>
                  <a:cubicBezTo>
                    <a:pt x="193" y="8"/>
                    <a:pt x="160" y="0"/>
                    <a:pt x="127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95" name="Google Shape;595;p33"/>
            <p:cNvSpPr/>
            <p:nvPr/>
          </p:nvSpPr>
          <p:spPr>
            <a:xfrm>
              <a:off x="6428275" y="954100"/>
              <a:ext cx="2725" cy="4950"/>
            </a:xfrm>
            <a:custGeom>
              <a:avLst/>
              <a:gdLst/>
              <a:ahLst/>
              <a:cxnLst/>
              <a:rect l="l" t="t" r="r" b="b"/>
              <a:pathLst>
                <a:path w="109" h="198" extrusionOk="0">
                  <a:moveTo>
                    <a:pt x="57" y="0"/>
                  </a:moveTo>
                  <a:cubicBezTo>
                    <a:pt x="32" y="0"/>
                    <a:pt x="10" y="21"/>
                    <a:pt x="8" y="46"/>
                  </a:cubicBezTo>
                  <a:lnTo>
                    <a:pt x="3" y="147"/>
                  </a:lnTo>
                  <a:cubicBezTo>
                    <a:pt x="1" y="174"/>
                    <a:pt x="23" y="198"/>
                    <a:pt x="49" y="198"/>
                  </a:cubicBezTo>
                  <a:cubicBezTo>
                    <a:pt x="51" y="198"/>
                    <a:pt x="52" y="198"/>
                    <a:pt x="53" y="198"/>
                  </a:cubicBezTo>
                  <a:cubicBezTo>
                    <a:pt x="80" y="198"/>
                    <a:pt x="100" y="177"/>
                    <a:pt x="102" y="152"/>
                  </a:cubicBezTo>
                  <a:lnTo>
                    <a:pt x="106" y="53"/>
                  </a:lnTo>
                  <a:cubicBezTo>
                    <a:pt x="109" y="24"/>
                    <a:pt x="87" y="2"/>
                    <a:pt x="60" y="0"/>
                  </a:cubicBezTo>
                  <a:cubicBezTo>
                    <a:pt x="59" y="0"/>
                    <a:pt x="58" y="0"/>
                    <a:pt x="57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96" name="Google Shape;596;p33"/>
            <p:cNvSpPr/>
            <p:nvPr/>
          </p:nvSpPr>
          <p:spPr>
            <a:xfrm>
              <a:off x="5814400" y="521150"/>
              <a:ext cx="105175" cy="85100"/>
            </a:xfrm>
            <a:custGeom>
              <a:avLst/>
              <a:gdLst/>
              <a:ahLst/>
              <a:cxnLst/>
              <a:rect l="l" t="t" r="r" b="b"/>
              <a:pathLst>
                <a:path w="4207" h="3404" extrusionOk="0">
                  <a:moveTo>
                    <a:pt x="1020" y="1"/>
                  </a:moveTo>
                  <a:cubicBezTo>
                    <a:pt x="968" y="1"/>
                    <a:pt x="943" y="67"/>
                    <a:pt x="914" y="138"/>
                  </a:cubicBezTo>
                  <a:cubicBezTo>
                    <a:pt x="822" y="366"/>
                    <a:pt x="840" y="647"/>
                    <a:pt x="855" y="889"/>
                  </a:cubicBezTo>
                  <a:cubicBezTo>
                    <a:pt x="877" y="1242"/>
                    <a:pt x="901" y="1629"/>
                    <a:pt x="699" y="1921"/>
                  </a:cubicBezTo>
                  <a:cubicBezTo>
                    <a:pt x="587" y="2086"/>
                    <a:pt x="416" y="2198"/>
                    <a:pt x="271" y="2336"/>
                  </a:cubicBezTo>
                  <a:cubicBezTo>
                    <a:pt x="128" y="2472"/>
                    <a:pt x="1" y="2657"/>
                    <a:pt x="23" y="2854"/>
                  </a:cubicBezTo>
                  <a:cubicBezTo>
                    <a:pt x="45" y="3043"/>
                    <a:pt x="198" y="3195"/>
                    <a:pt x="374" y="3267"/>
                  </a:cubicBezTo>
                  <a:cubicBezTo>
                    <a:pt x="550" y="3342"/>
                    <a:pt x="743" y="3351"/>
                    <a:pt x="932" y="3357"/>
                  </a:cubicBezTo>
                  <a:lnTo>
                    <a:pt x="1597" y="3386"/>
                  </a:lnTo>
                  <a:cubicBezTo>
                    <a:pt x="1816" y="3395"/>
                    <a:pt x="2035" y="3404"/>
                    <a:pt x="2254" y="3404"/>
                  </a:cubicBezTo>
                  <a:cubicBezTo>
                    <a:pt x="2510" y="3404"/>
                    <a:pt x="2765" y="3392"/>
                    <a:pt x="3018" y="3355"/>
                  </a:cubicBezTo>
                  <a:cubicBezTo>
                    <a:pt x="3343" y="3309"/>
                    <a:pt x="3679" y="3208"/>
                    <a:pt x="3894" y="2962"/>
                  </a:cubicBezTo>
                  <a:cubicBezTo>
                    <a:pt x="4145" y="2676"/>
                    <a:pt x="4173" y="2266"/>
                    <a:pt x="4189" y="1886"/>
                  </a:cubicBezTo>
                  <a:cubicBezTo>
                    <a:pt x="4197" y="1668"/>
                    <a:pt x="4206" y="1447"/>
                    <a:pt x="4147" y="1240"/>
                  </a:cubicBezTo>
                  <a:cubicBezTo>
                    <a:pt x="4090" y="1038"/>
                    <a:pt x="3969" y="860"/>
                    <a:pt x="3844" y="693"/>
                  </a:cubicBezTo>
                  <a:cubicBezTo>
                    <a:pt x="3769" y="592"/>
                    <a:pt x="3688" y="491"/>
                    <a:pt x="3580" y="425"/>
                  </a:cubicBezTo>
                  <a:cubicBezTo>
                    <a:pt x="3451" y="344"/>
                    <a:pt x="3295" y="320"/>
                    <a:pt x="3141" y="302"/>
                  </a:cubicBezTo>
                  <a:cubicBezTo>
                    <a:pt x="2853" y="267"/>
                    <a:pt x="2566" y="263"/>
                    <a:pt x="2279" y="263"/>
                  </a:cubicBezTo>
                  <a:cubicBezTo>
                    <a:pt x="2175" y="263"/>
                    <a:pt x="2072" y="263"/>
                    <a:pt x="1968" y="263"/>
                  </a:cubicBezTo>
                  <a:cubicBezTo>
                    <a:pt x="1746" y="263"/>
                    <a:pt x="1524" y="261"/>
                    <a:pt x="1303" y="243"/>
                  </a:cubicBezTo>
                  <a:cubicBezTo>
                    <a:pt x="1075" y="225"/>
                    <a:pt x="1230" y="135"/>
                    <a:pt x="1092" y="32"/>
                  </a:cubicBezTo>
                  <a:cubicBezTo>
                    <a:pt x="1063" y="10"/>
                    <a:pt x="1040" y="1"/>
                    <a:pt x="1020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97" name="Google Shape;597;p33"/>
            <p:cNvSpPr/>
            <p:nvPr/>
          </p:nvSpPr>
          <p:spPr>
            <a:xfrm>
              <a:off x="5860900" y="689450"/>
              <a:ext cx="218325" cy="321375"/>
            </a:xfrm>
            <a:custGeom>
              <a:avLst/>
              <a:gdLst/>
              <a:ahLst/>
              <a:cxnLst/>
              <a:rect l="l" t="t" r="r" b="b"/>
              <a:pathLst>
                <a:path w="8733" h="12855" extrusionOk="0">
                  <a:moveTo>
                    <a:pt x="2208" y="1"/>
                  </a:moveTo>
                  <a:lnTo>
                    <a:pt x="829" y="886"/>
                  </a:lnTo>
                  <a:lnTo>
                    <a:pt x="1" y="1415"/>
                  </a:lnTo>
                  <a:cubicBezTo>
                    <a:pt x="220" y="1834"/>
                    <a:pt x="466" y="2239"/>
                    <a:pt x="734" y="2630"/>
                  </a:cubicBezTo>
                  <a:cubicBezTo>
                    <a:pt x="1549" y="3813"/>
                    <a:pt x="2568" y="4841"/>
                    <a:pt x="3745" y="5671"/>
                  </a:cubicBezTo>
                  <a:cubicBezTo>
                    <a:pt x="4086" y="5911"/>
                    <a:pt x="4444" y="6137"/>
                    <a:pt x="4747" y="6427"/>
                  </a:cubicBezTo>
                  <a:cubicBezTo>
                    <a:pt x="5535" y="7184"/>
                    <a:pt x="5441" y="7696"/>
                    <a:pt x="5658" y="8610"/>
                  </a:cubicBezTo>
                  <a:cubicBezTo>
                    <a:pt x="5858" y="9462"/>
                    <a:pt x="6326" y="10659"/>
                    <a:pt x="8026" y="12725"/>
                  </a:cubicBezTo>
                  <a:cubicBezTo>
                    <a:pt x="8059" y="12767"/>
                    <a:pt x="8094" y="12811"/>
                    <a:pt x="8131" y="12855"/>
                  </a:cubicBezTo>
                  <a:cubicBezTo>
                    <a:pt x="8333" y="12826"/>
                    <a:pt x="8533" y="12789"/>
                    <a:pt x="8733" y="12745"/>
                  </a:cubicBezTo>
                  <a:cubicBezTo>
                    <a:pt x="8636" y="12372"/>
                    <a:pt x="8476" y="12016"/>
                    <a:pt x="8390" y="11636"/>
                  </a:cubicBezTo>
                  <a:cubicBezTo>
                    <a:pt x="8217" y="10880"/>
                    <a:pt x="8037" y="10125"/>
                    <a:pt x="7874" y="9365"/>
                  </a:cubicBezTo>
                  <a:cubicBezTo>
                    <a:pt x="7731" y="8862"/>
                    <a:pt x="7602" y="8355"/>
                    <a:pt x="7487" y="7843"/>
                  </a:cubicBezTo>
                  <a:cubicBezTo>
                    <a:pt x="7446" y="7657"/>
                    <a:pt x="7406" y="7470"/>
                    <a:pt x="7369" y="7283"/>
                  </a:cubicBezTo>
                  <a:cubicBezTo>
                    <a:pt x="7263" y="6756"/>
                    <a:pt x="7173" y="6220"/>
                    <a:pt x="6974" y="5720"/>
                  </a:cubicBezTo>
                  <a:cubicBezTo>
                    <a:pt x="6800" y="5289"/>
                    <a:pt x="6550" y="4894"/>
                    <a:pt x="6286" y="4514"/>
                  </a:cubicBezTo>
                  <a:cubicBezTo>
                    <a:pt x="5682" y="3644"/>
                    <a:pt x="4995" y="2836"/>
                    <a:pt x="4233" y="2100"/>
                  </a:cubicBezTo>
                  <a:cubicBezTo>
                    <a:pt x="3530" y="1424"/>
                    <a:pt x="2761" y="802"/>
                    <a:pt x="2208" y="1"/>
                  </a:cubicBez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98" name="Google Shape;598;p33"/>
            <p:cNvSpPr/>
            <p:nvPr/>
          </p:nvSpPr>
          <p:spPr>
            <a:xfrm>
              <a:off x="5791675" y="692650"/>
              <a:ext cx="90725" cy="361725"/>
            </a:xfrm>
            <a:custGeom>
              <a:avLst/>
              <a:gdLst/>
              <a:ahLst/>
              <a:cxnLst/>
              <a:rect l="l" t="t" r="r" b="b"/>
              <a:pathLst>
                <a:path w="3629" h="14469" extrusionOk="0">
                  <a:moveTo>
                    <a:pt x="1781" y="0"/>
                  </a:moveTo>
                  <a:cubicBezTo>
                    <a:pt x="385" y="3013"/>
                    <a:pt x="1011" y="6523"/>
                    <a:pt x="618" y="9826"/>
                  </a:cubicBezTo>
                  <a:cubicBezTo>
                    <a:pt x="607" y="9931"/>
                    <a:pt x="591" y="10039"/>
                    <a:pt x="576" y="10144"/>
                  </a:cubicBezTo>
                  <a:cubicBezTo>
                    <a:pt x="385" y="11499"/>
                    <a:pt x="0" y="12859"/>
                    <a:pt x="121" y="14216"/>
                  </a:cubicBezTo>
                  <a:cubicBezTo>
                    <a:pt x="128" y="14299"/>
                    <a:pt x="137" y="14383"/>
                    <a:pt x="148" y="14468"/>
                  </a:cubicBezTo>
                  <a:cubicBezTo>
                    <a:pt x="312" y="14449"/>
                    <a:pt x="477" y="14429"/>
                    <a:pt x="642" y="14409"/>
                  </a:cubicBezTo>
                  <a:lnTo>
                    <a:pt x="668" y="14407"/>
                  </a:lnTo>
                  <a:cubicBezTo>
                    <a:pt x="1098" y="13028"/>
                    <a:pt x="2047" y="11868"/>
                    <a:pt x="2596" y="10533"/>
                  </a:cubicBezTo>
                  <a:cubicBezTo>
                    <a:pt x="2616" y="10482"/>
                    <a:pt x="2636" y="10430"/>
                    <a:pt x="2656" y="10379"/>
                  </a:cubicBezTo>
                  <a:cubicBezTo>
                    <a:pt x="3145" y="9103"/>
                    <a:pt x="3224" y="7711"/>
                    <a:pt x="3297" y="6347"/>
                  </a:cubicBezTo>
                  <a:cubicBezTo>
                    <a:pt x="3365" y="5064"/>
                    <a:pt x="3435" y="3782"/>
                    <a:pt x="3503" y="2502"/>
                  </a:cubicBezTo>
                  <a:cubicBezTo>
                    <a:pt x="3534" y="1920"/>
                    <a:pt x="3567" y="1338"/>
                    <a:pt x="3598" y="758"/>
                  </a:cubicBezTo>
                  <a:cubicBezTo>
                    <a:pt x="3607" y="567"/>
                    <a:pt x="3617" y="378"/>
                    <a:pt x="3628" y="189"/>
                  </a:cubicBezTo>
                  <a:lnTo>
                    <a:pt x="1781" y="0"/>
                  </a:ln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99" name="Google Shape;599;p33"/>
            <p:cNvSpPr/>
            <p:nvPr/>
          </p:nvSpPr>
          <p:spPr>
            <a:xfrm>
              <a:off x="5793200" y="938275"/>
              <a:ext cx="63350" cy="114725"/>
            </a:xfrm>
            <a:custGeom>
              <a:avLst/>
              <a:gdLst/>
              <a:ahLst/>
              <a:cxnLst/>
              <a:rect l="l" t="t" r="r" b="b"/>
              <a:pathLst>
                <a:path w="2534" h="4589" extrusionOk="0">
                  <a:moveTo>
                    <a:pt x="559" y="1"/>
                  </a:moveTo>
                  <a:cubicBezTo>
                    <a:pt x="557" y="31"/>
                    <a:pt x="495" y="108"/>
                    <a:pt x="416" y="280"/>
                  </a:cubicBezTo>
                  <a:cubicBezTo>
                    <a:pt x="370" y="381"/>
                    <a:pt x="328" y="484"/>
                    <a:pt x="293" y="589"/>
                  </a:cubicBezTo>
                  <a:cubicBezTo>
                    <a:pt x="264" y="677"/>
                    <a:pt x="236" y="776"/>
                    <a:pt x="207" y="892"/>
                  </a:cubicBezTo>
                  <a:cubicBezTo>
                    <a:pt x="179" y="1009"/>
                    <a:pt x="150" y="1141"/>
                    <a:pt x="126" y="1285"/>
                  </a:cubicBezTo>
                  <a:cubicBezTo>
                    <a:pt x="58" y="1712"/>
                    <a:pt x="21" y="2142"/>
                    <a:pt x="12" y="2572"/>
                  </a:cubicBezTo>
                  <a:cubicBezTo>
                    <a:pt x="1" y="2919"/>
                    <a:pt x="3" y="3315"/>
                    <a:pt x="23" y="3765"/>
                  </a:cubicBezTo>
                  <a:cubicBezTo>
                    <a:pt x="23" y="3769"/>
                    <a:pt x="23" y="3774"/>
                    <a:pt x="25" y="3776"/>
                  </a:cubicBezTo>
                  <a:cubicBezTo>
                    <a:pt x="25" y="3785"/>
                    <a:pt x="25" y="3791"/>
                    <a:pt x="25" y="3800"/>
                  </a:cubicBezTo>
                  <a:cubicBezTo>
                    <a:pt x="34" y="3987"/>
                    <a:pt x="45" y="4184"/>
                    <a:pt x="62" y="4393"/>
                  </a:cubicBezTo>
                  <a:lnTo>
                    <a:pt x="583" y="4588"/>
                  </a:lnTo>
                  <a:cubicBezTo>
                    <a:pt x="589" y="4586"/>
                    <a:pt x="600" y="4584"/>
                    <a:pt x="609" y="4584"/>
                  </a:cubicBezTo>
                  <a:cubicBezTo>
                    <a:pt x="638" y="4490"/>
                    <a:pt x="671" y="4395"/>
                    <a:pt x="704" y="4303"/>
                  </a:cubicBezTo>
                  <a:cubicBezTo>
                    <a:pt x="873" y="3840"/>
                    <a:pt x="1097" y="3400"/>
                    <a:pt x="1336" y="2970"/>
                  </a:cubicBezTo>
                  <a:cubicBezTo>
                    <a:pt x="1523" y="2629"/>
                    <a:pt x="1720" y="2291"/>
                    <a:pt x="1912" y="1953"/>
                  </a:cubicBezTo>
                  <a:cubicBezTo>
                    <a:pt x="1927" y="1929"/>
                    <a:pt x="1940" y="1903"/>
                    <a:pt x="1955" y="1878"/>
                  </a:cubicBezTo>
                  <a:cubicBezTo>
                    <a:pt x="2013" y="1773"/>
                    <a:pt x="2072" y="1668"/>
                    <a:pt x="2127" y="1562"/>
                  </a:cubicBezTo>
                  <a:cubicBezTo>
                    <a:pt x="2131" y="1558"/>
                    <a:pt x="2133" y="1553"/>
                    <a:pt x="2136" y="1549"/>
                  </a:cubicBezTo>
                  <a:cubicBezTo>
                    <a:pt x="2175" y="1474"/>
                    <a:pt x="2215" y="1397"/>
                    <a:pt x="2254" y="1321"/>
                  </a:cubicBezTo>
                  <a:cubicBezTo>
                    <a:pt x="2265" y="1296"/>
                    <a:pt x="2278" y="1272"/>
                    <a:pt x="2291" y="1244"/>
                  </a:cubicBezTo>
                  <a:cubicBezTo>
                    <a:pt x="2327" y="1173"/>
                    <a:pt x="2360" y="1101"/>
                    <a:pt x="2395" y="1026"/>
                  </a:cubicBezTo>
                  <a:cubicBezTo>
                    <a:pt x="2412" y="989"/>
                    <a:pt x="2430" y="947"/>
                    <a:pt x="2450" y="906"/>
                  </a:cubicBezTo>
                  <a:cubicBezTo>
                    <a:pt x="2478" y="840"/>
                    <a:pt x="2507" y="774"/>
                    <a:pt x="2533" y="708"/>
                  </a:cubicBezTo>
                  <a:lnTo>
                    <a:pt x="5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00" name="Google Shape;600;p33"/>
            <p:cNvSpPr/>
            <p:nvPr/>
          </p:nvSpPr>
          <p:spPr>
            <a:xfrm>
              <a:off x="6002275" y="885525"/>
              <a:ext cx="75025" cy="122075"/>
            </a:xfrm>
            <a:custGeom>
              <a:avLst/>
              <a:gdLst/>
              <a:ahLst/>
              <a:cxnLst/>
              <a:rect l="l" t="t" r="r" b="b"/>
              <a:pathLst>
                <a:path w="3001" h="4883" extrusionOk="0">
                  <a:moveTo>
                    <a:pt x="1832" y="0"/>
                  </a:moveTo>
                  <a:lnTo>
                    <a:pt x="1" y="769"/>
                  </a:lnTo>
                  <a:cubicBezTo>
                    <a:pt x="21" y="854"/>
                    <a:pt x="43" y="940"/>
                    <a:pt x="69" y="1030"/>
                  </a:cubicBezTo>
                  <a:cubicBezTo>
                    <a:pt x="91" y="1107"/>
                    <a:pt x="115" y="1186"/>
                    <a:pt x="144" y="1270"/>
                  </a:cubicBezTo>
                  <a:cubicBezTo>
                    <a:pt x="183" y="1395"/>
                    <a:pt x="236" y="1527"/>
                    <a:pt x="291" y="1667"/>
                  </a:cubicBezTo>
                  <a:cubicBezTo>
                    <a:pt x="322" y="1744"/>
                    <a:pt x="354" y="1821"/>
                    <a:pt x="392" y="1900"/>
                  </a:cubicBezTo>
                  <a:cubicBezTo>
                    <a:pt x="587" y="2330"/>
                    <a:pt x="868" y="2835"/>
                    <a:pt x="1277" y="3437"/>
                  </a:cubicBezTo>
                  <a:cubicBezTo>
                    <a:pt x="1571" y="3868"/>
                    <a:pt x="1929" y="4346"/>
                    <a:pt x="2371" y="4882"/>
                  </a:cubicBezTo>
                  <a:lnTo>
                    <a:pt x="3001" y="4702"/>
                  </a:lnTo>
                  <a:cubicBezTo>
                    <a:pt x="2990" y="4652"/>
                    <a:pt x="2983" y="4603"/>
                    <a:pt x="2972" y="4555"/>
                  </a:cubicBezTo>
                  <a:cubicBezTo>
                    <a:pt x="2924" y="4311"/>
                    <a:pt x="2876" y="4065"/>
                    <a:pt x="2821" y="3824"/>
                  </a:cubicBezTo>
                  <a:cubicBezTo>
                    <a:pt x="2748" y="3503"/>
                    <a:pt x="2678" y="3182"/>
                    <a:pt x="2597" y="2864"/>
                  </a:cubicBezTo>
                  <a:cubicBezTo>
                    <a:pt x="2577" y="2778"/>
                    <a:pt x="2555" y="2693"/>
                    <a:pt x="2533" y="2607"/>
                  </a:cubicBezTo>
                  <a:cubicBezTo>
                    <a:pt x="2445" y="2280"/>
                    <a:pt x="2283" y="1937"/>
                    <a:pt x="2234" y="1606"/>
                  </a:cubicBezTo>
                  <a:cubicBezTo>
                    <a:pt x="2234" y="1597"/>
                    <a:pt x="2234" y="1586"/>
                    <a:pt x="2237" y="1577"/>
                  </a:cubicBezTo>
                  <a:cubicBezTo>
                    <a:pt x="2193" y="1430"/>
                    <a:pt x="2151" y="1281"/>
                    <a:pt x="2111" y="1133"/>
                  </a:cubicBezTo>
                  <a:cubicBezTo>
                    <a:pt x="2078" y="1019"/>
                    <a:pt x="2050" y="907"/>
                    <a:pt x="2024" y="795"/>
                  </a:cubicBezTo>
                  <a:cubicBezTo>
                    <a:pt x="1995" y="696"/>
                    <a:pt x="1971" y="598"/>
                    <a:pt x="1947" y="501"/>
                  </a:cubicBezTo>
                  <a:cubicBezTo>
                    <a:pt x="1923" y="395"/>
                    <a:pt x="1898" y="290"/>
                    <a:pt x="1874" y="185"/>
                  </a:cubicBezTo>
                  <a:cubicBezTo>
                    <a:pt x="1861" y="123"/>
                    <a:pt x="1846" y="62"/>
                    <a:pt x="18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01" name="Google Shape;601;p33"/>
            <p:cNvSpPr/>
            <p:nvPr/>
          </p:nvSpPr>
          <p:spPr>
            <a:xfrm>
              <a:off x="6004050" y="890125"/>
              <a:ext cx="46950" cy="27100"/>
            </a:xfrm>
            <a:custGeom>
              <a:avLst/>
              <a:gdLst/>
              <a:ahLst/>
              <a:cxnLst/>
              <a:rect l="l" t="t" r="r" b="b"/>
              <a:pathLst>
                <a:path w="1878" h="1084" extrusionOk="0">
                  <a:moveTo>
                    <a:pt x="1805" y="1"/>
                  </a:moveTo>
                  <a:cubicBezTo>
                    <a:pt x="1548" y="124"/>
                    <a:pt x="1300" y="266"/>
                    <a:pt x="1050" y="383"/>
                  </a:cubicBezTo>
                  <a:cubicBezTo>
                    <a:pt x="705" y="543"/>
                    <a:pt x="345" y="684"/>
                    <a:pt x="0" y="846"/>
                  </a:cubicBezTo>
                  <a:cubicBezTo>
                    <a:pt x="22" y="921"/>
                    <a:pt x="44" y="1000"/>
                    <a:pt x="73" y="1083"/>
                  </a:cubicBezTo>
                  <a:cubicBezTo>
                    <a:pt x="422" y="969"/>
                    <a:pt x="762" y="818"/>
                    <a:pt x="1096" y="668"/>
                  </a:cubicBezTo>
                  <a:cubicBezTo>
                    <a:pt x="1346" y="556"/>
                    <a:pt x="1619" y="449"/>
                    <a:pt x="1878" y="315"/>
                  </a:cubicBezTo>
                  <a:cubicBezTo>
                    <a:pt x="1852" y="209"/>
                    <a:pt x="1827" y="106"/>
                    <a:pt x="1805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02" name="Google Shape;602;p33"/>
            <p:cNvSpPr/>
            <p:nvPr/>
          </p:nvSpPr>
          <p:spPr>
            <a:xfrm>
              <a:off x="6009525" y="905350"/>
              <a:ext cx="45550" cy="27675"/>
            </a:xfrm>
            <a:custGeom>
              <a:avLst/>
              <a:gdLst/>
              <a:ahLst/>
              <a:cxnLst/>
              <a:rect l="l" t="t" r="r" b="b"/>
              <a:pathLst>
                <a:path w="1822" h="1107" extrusionOk="0">
                  <a:moveTo>
                    <a:pt x="1734" y="0"/>
                  </a:moveTo>
                  <a:cubicBezTo>
                    <a:pt x="1470" y="130"/>
                    <a:pt x="1213" y="277"/>
                    <a:pt x="956" y="406"/>
                  </a:cubicBezTo>
                  <a:cubicBezTo>
                    <a:pt x="640" y="564"/>
                    <a:pt x="319" y="718"/>
                    <a:pt x="1" y="874"/>
                  </a:cubicBezTo>
                  <a:cubicBezTo>
                    <a:pt x="32" y="949"/>
                    <a:pt x="67" y="1026"/>
                    <a:pt x="102" y="1107"/>
                  </a:cubicBezTo>
                  <a:cubicBezTo>
                    <a:pt x="407" y="986"/>
                    <a:pt x="710" y="852"/>
                    <a:pt x="1011" y="716"/>
                  </a:cubicBezTo>
                  <a:cubicBezTo>
                    <a:pt x="1277" y="595"/>
                    <a:pt x="1556" y="477"/>
                    <a:pt x="1821" y="340"/>
                  </a:cubicBezTo>
                  <a:cubicBezTo>
                    <a:pt x="1791" y="226"/>
                    <a:pt x="1760" y="114"/>
                    <a:pt x="1734" y="0"/>
                  </a:cubicBez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03" name="Google Shape;603;p33"/>
            <p:cNvSpPr/>
            <p:nvPr/>
          </p:nvSpPr>
          <p:spPr>
            <a:xfrm>
              <a:off x="5800500" y="945250"/>
              <a:ext cx="53950" cy="24125"/>
            </a:xfrm>
            <a:custGeom>
              <a:avLst/>
              <a:gdLst/>
              <a:ahLst/>
              <a:cxnLst/>
              <a:rect l="l" t="t" r="r" b="b"/>
              <a:pathLst>
                <a:path w="2158" h="965" extrusionOk="0">
                  <a:moveTo>
                    <a:pt x="124" y="1"/>
                  </a:moveTo>
                  <a:cubicBezTo>
                    <a:pt x="76" y="99"/>
                    <a:pt x="36" y="203"/>
                    <a:pt x="1" y="308"/>
                  </a:cubicBezTo>
                  <a:cubicBezTo>
                    <a:pt x="493" y="523"/>
                    <a:pt x="1022" y="675"/>
                    <a:pt x="1527" y="824"/>
                  </a:cubicBezTo>
                  <a:cubicBezTo>
                    <a:pt x="1679" y="868"/>
                    <a:pt x="1837" y="916"/>
                    <a:pt x="1997" y="965"/>
                  </a:cubicBezTo>
                  <a:cubicBezTo>
                    <a:pt x="2035" y="894"/>
                    <a:pt x="2068" y="822"/>
                    <a:pt x="2103" y="749"/>
                  </a:cubicBezTo>
                  <a:lnTo>
                    <a:pt x="2158" y="627"/>
                  </a:lnTo>
                  <a:cubicBezTo>
                    <a:pt x="2008" y="594"/>
                    <a:pt x="1863" y="556"/>
                    <a:pt x="1721" y="517"/>
                  </a:cubicBezTo>
                  <a:cubicBezTo>
                    <a:pt x="1187" y="365"/>
                    <a:pt x="658" y="159"/>
                    <a:pt x="124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04" name="Google Shape;604;p33"/>
            <p:cNvSpPr/>
            <p:nvPr/>
          </p:nvSpPr>
          <p:spPr>
            <a:xfrm>
              <a:off x="5796350" y="960575"/>
              <a:ext cx="50250" cy="26550"/>
            </a:xfrm>
            <a:custGeom>
              <a:avLst/>
              <a:gdLst/>
              <a:ahLst/>
              <a:cxnLst/>
              <a:rect l="l" t="t" r="r" b="b"/>
              <a:pathLst>
                <a:path w="2010" h="1062" extrusionOk="0">
                  <a:moveTo>
                    <a:pt x="81" y="0"/>
                  </a:moveTo>
                  <a:cubicBezTo>
                    <a:pt x="53" y="115"/>
                    <a:pt x="26" y="246"/>
                    <a:pt x="0" y="393"/>
                  </a:cubicBezTo>
                  <a:cubicBezTo>
                    <a:pt x="422" y="611"/>
                    <a:pt x="883" y="776"/>
                    <a:pt x="1327" y="918"/>
                  </a:cubicBezTo>
                  <a:cubicBezTo>
                    <a:pt x="1476" y="967"/>
                    <a:pt x="1630" y="1015"/>
                    <a:pt x="1788" y="1061"/>
                  </a:cubicBezTo>
                  <a:cubicBezTo>
                    <a:pt x="1803" y="1037"/>
                    <a:pt x="1816" y="1013"/>
                    <a:pt x="1829" y="986"/>
                  </a:cubicBezTo>
                  <a:cubicBezTo>
                    <a:pt x="1889" y="881"/>
                    <a:pt x="1948" y="776"/>
                    <a:pt x="2003" y="670"/>
                  </a:cubicBezTo>
                  <a:lnTo>
                    <a:pt x="2010" y="657"/>
                  </a:lnTo>
                  <a:cubicBezTo>
                    <a:pt x="1849" y="620"/>
                    <a:pt x="1691" y="580"/>
                    <a:pt x="1535" y="532"/>
                  </a:cubicBezTo>
                  <a:cubicBezTo>
                    <a:pt x="1043" y="385"/>
                    <a:pt x="567" y="174"/>
                    <a:pt x="81" y="0"/>
                  </a:cubicBez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05" name="Google Shape;605;p33"/>
            <p:cNvSpPr/>
            <p:nvPr/>
          </p:nvSpPr>
          <p:spPr>
            <a:xfrm>
              <a:off x="5898300" y="529200"/>
              <a:ext cx="153650" cy="115725"/>
            </a:xfrm>
            <a:custGeom>
              <a:avLst/>
              <a:gdLst/>
              <a:ahLst/>
              <a:cxnLst/>
              <a:rect l="l" t="t" r="r" b="b"/>
              <a:pathLst>
                <a:path w="6146" h="4629" extrusionOk="0">
                  <a:moveTo>
                    <a:pt x="5558" y="1"/>
                  </a:moveTo>
                  <a:cubicBezTo>
                    <a:pt x="5539" y="1"/>
                    <a:pt x="5520" y="4"/>
                    <a:pt x="5502" y="11"/>
                  </a:cubicBezTo>
                  <a:cubicBezTo>
                    <a:pt x="5471" y="29"/>
                    <a:pt x="5449" y="57"/>
                    <a:pt x="5438" y="90"/>
                  </a:cubicBezTo>
                  <a:cubicBezTo>
                    <a:pt x="5300" y="369"/>
                    <a:pt x="5142" y="639"/>
                    <a:pt x="4964" y="894"/>
                  </a:cubicBezTo>
                  <a:cubicBezTo>
                    <a:pt x="4808" y="1125"/>
                    <a:pt x="4625" y="1338"/>
                    <a:pt x="4421" y="1531"/>
                  </a:cubicBezTo>
                  <a:cubicBezTo>
                    <a:pt x="3879" y="2027"/>
                    <a:pt x="3139" y="2304"/>
                    <a:pt x="2385" y="2409"/>
                  </a:cubicBezTo>
                  <a:cubicBezTo>
                    <a:pt x="2105" y="2448"/>
                    <a:pt x="1822" y="2464"/>
                    <a:pt x="1539" y="2464"/>
                  </a:cubicBezTo>
                  <a:cubicBezTo>
                    <a:pt x="1064" y="2464"/>
                    <a:pt x="587" y="2419"/>
                    <a:pt x="117" y="2357"/>
                  </a:cubicBezTo>
                  <a:lnTo>
                    <a:pt x="0" y="4526"/>
                  </a:lnTo>
                  <a:cubicBezTo>
                    <a:pt x="399" y="4593"/>
                    <a:pt x="804" y="4629"/>
                    <a:pt x="1209" y="4629"/>
                  </a:cubicBezTo>
                  <a:cubicBezTo>
                    <a:pt x="1770" y="4629"/>
                    <a:pt x="2330" y="4559"/>
                    <a:pt x="2866" y="4403"/>
                  </a:cubicBezTo>
                  <a:cubicBezTo>
                    <a:pt x="3791" y="4135"/>
                    <a:pt x="4639" y="3606"/>
                    <a:pt x="5186" y="2860"/>
                  </a:cubicBezTo>
                  <a:cubicBezTo>
                    <a:pt x="5754" y="2084"/>
                    <a:pt x="5972" y="1133"/>
                    <a:pt x="6134" y="202"/>
                  </a:cubicBezTo>
                  <a:cubicBezTo>
                    <a:pt x="6141" y="167"/>
                    <a:pt x="6145" y="123"/>
                    <a:pt x="6119" y="97"/>
                  </a:cubicBezTo>
                  <a:cubicBezTo>
                    <a:pt x="6093" y="75"/>
                    <a:pt x="6062" y="62"/>
                    <a:pt x="6027" y="62"/>
                  </a:cubicBezTo>
                  <a:lnTo>
                    <a:pt x="5592" y="5"/>
                  </a:lnTo>
                  <a:cubicBezTo>
                    <a:pt x="5581" y="2"/>
                    <a:pt x="5570" y="1"/>
                    <a:pt x="5558" y="1"/>
                  </a:cubicBez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06" name="Google Shape;606;p33"/>
            <p:cNvSpPr/>
            <p:nvPr/>
          </p:nvSpPr>
          <p:spPr>
            <a:xfrm>
              <a:off x="5894175" y="586900"/>
              <a:ext cx="55375" cy="59800"/>
            </a:xfrm>
            <a:custGeom>
              <a:avLst/>
              <a:gdLst/>
              <a:ahLst/>
              <a:cxnLst/>
              <a:rect l="l" t="t" r="r" b="b"/>
              <a:pathLst>
                <a:path w="2215" h="2392" extrusionOk="0">
                  <a:moveTo>
                    <a:pt x="486" y="0"/>
                  </a:moveTo>
                  <a:lnTo>
                    <a:pt x="1" y="404"/>
                  </a:lnTo>
                  <a:lnTo>
                    <a:pt x="1178" y="2392"/>
                  </a:lnTo>
                  <a:cubicBezTo>
                    <a:pt x="2214" y="1931"/>
                    <a:pt x="2012" y="86"/>
                    <a:pt x="2012" y="86"/>
                  </a:cubicBezTo>
                  <a:cubicBezTo>
                    <a:pt x="2012" y="86"/>
                    <a:pt x="543" y="0"/>
                    <a:pt x="486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07" name="Google Shape;607;p33"/>
            <p:cNvSpPr/>
            <p:nvPr/>
          </p:nvSpPr>
          <p:spPr>
            <a:xfrm>
              <a:off x="5855150" y="563775"/>
              <a:ext cx="65800" cy="86225"/>
            </a:xfrm>
            <a:custGeom>
              <a:avLst/>
              <a:gdLst/>
              <a:ahLst/>
              <a:cxnLst/>
              <a:rect l="l" t="t" r="r" b="b"/>
              <a:pathLst>
                <a:path w="2632" h="3449" extrusionOk="0">
                  <a:moveTo>
                    <a:pt x="1120" y="1"/>
                  </a:moveTo>
                  <a:cubicBezTo>
                    <a:pt x="1114" y="196"/>
                    <a:pt x="1076" y="389"/>
                    <a:pt x="1008" y="539"/>
                  </a:cubicBezTo>
                  <a:cubicBezTo>
                    <a:pt x="903" y="769"/>
                    <a:pt x="670" y="822"/>
                    <a:pt x="437" y="844"/>
                  </a:cubicBezTo>
                  <a:cubicBezTo>
                    <a:pt x="279" y="892"/>
                    <a:pt x="106" y="912"/>
                    <a:pt x="0" y="1033"/>
                  </a:cubicBezTo>
                  <a:lnTo>
                    <a:pt x="2622" y="3449"/>
                  </a:lnTo>
                  <a:cubicBezTo>
                    <a:pt x="2631" y="3137"/>
                    <a:pt x="2578" y="2832"/>
                    <a:pt x="2528" y="2524"/>
                  </a:cubicBezTo>
                  <a:lnTo>
                    <a:pt x="2416" y="1870"/>
                  </a:lnTo>
                  <a:cubicBezTo>
                    <a:pt x="2262" y="1665"/>
                    <a:pt x="2161" y="1419"/>
                    <a:pt x="2098" y="1156"/>
                  </a:cubicBezTo>
                  <a:cubicBezTo>
                    <a:pt x="2060" y="987"/>
                    <a:pt x="2034" y="818"/>
                    <a:pt x="2023" y="646"/>
                  </a:cubicBezTo>
                  <a:lnTo>
                    <a:pt x="2023" y="629"/>
                  </a:lnTo>
                  <a:cubicBezTo>
                    <a:pt x="2010" y="471"/>
                    <a:pt x="2010" y="310"/>
                    <a:pt x="2014" y="157"/>
                  </a:cubicBezTo>
                  <a:cubicBezTo>
                    <a:pt x="2016" y="130"/>
                    <a:pt x="2016" y="102"/>
                    <a:pt x="2016" y="75"/>
                  </a:cubicBezTo>
                  <a:cubicBezTo>
                    <a:pt x="2012" y="75"/>
                    <a:pt x="2007" y="73"/>
                    <a:pt x="2005" y="73"/>
                  </a:cubicBezTo>
                  <a:cubicBezTo>
                    <a:pt x="1711" y="29"/>
                    <a:pt x="1417" y="7"/>
                    <a:pt x="1120" y="1"/>
                  </a:cubicBez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08" name="Google Shape;608;p33"/>
            <p:cNvSpPr/>
            <p:nvPr/>
          </p:nvSpPr>
          <p:spPr>
            <a:xfrm>
              <a:off x="5808525" y="690775"/>
              <a:ext cx="164350" cy="97725"/>
            </a:xfrm>
            <a:custGeom>
              <a:avLst/>
              <a:gdLst/>
              <a:ahLst/>
              <a:cxnLst/>
              <a:rect l="l" t="t" r="r" b="b"/>
              <a:pathLst>
                <a:path w="6574" h="3909" extrusionOk="0">
                  <a:moveTo>
                    <a:pt x="903" y="0"/>
                  </a:moveTo>
                  <a:cubicBezTo>
                    <a:pt x="486" y="1303"/>
                    <a:pt x="73" y="2596"/>
                    <a:pt x="1" y="3479"/>
                  </a:cubicBezTo>
                  <a:cubicBezTo>
                    <a:pt x="1" y="3479"/>
                    <a:pt x="616" y="3615"/>
                    <a:pt x="1635" y="3787"/>
                  </a:cubicBezTo>
                  <a:cubicBezTo>
                    <a:pt x="2201" y="3883"/>
                    <a:pt x="2742" y="3908"/>
                    <a:pt x="3164" y="3908"/>
                  </a:cubicBezTo>
                  <a:cubicBezTo>
                    <a:pt x="3503" y="3908"/>
                    <a:pt x="3764" y="3892"/>
                    <a:pt x="3901" y="3883"/>
                  </a:cubicBezTo>
                  <a:cubicBezTo>
                    <a:pt x="5911" y="3644"/>
                    <a:pt x="6574" y="2232"/>
                    <a:pt x="6574" y="2232"/>
                  </a:cubicBezTo>
                  <a:cubicBezTo>
                    <a:pt x="6027" y="1847"/>
                    <a:pt x="5322" y="1057"/>
                    <a:pt x="4613" y="251"/>
                  </a:cubicBezTo>
                  <a:lnTo>
                    <a:pt x="903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09" name="Google Shape;609;p33"/>
            <p:cNvSpPr/>
            <p:nvPr/>
          </p:nvSpPr>
          <p:spPr>
            <a:xfrm>
              <a:off x="5813850" y="585000"/>
              <a:ext cx="134600" cy="155425"/>
            </a:xfrm>
            <a:custGeom>
              <a:avLst/>
              <a:gdLst/>
              <a:ahLst/>
              <a:cxnLst/>
              <a:rect l="l" t="t" r="r" b="b"/>
              <a:pathLst>
                <a:path w="5384" h="6217" extrusionOk="0">
                  <a:moveTo>
                    <a:pt x="2144" y="0"/>
                  </a:moveTo>
                  <a:cubicBezTo>
                    <a:pt x="2057" y="0"/>
                    <a:pt x="1962" y="24"/>
                    <a:pt x="1859" y="76"/>
                  </a:cubicBezTo>
                  <a:cubicBezTo>
                    <a:pt x="1009" y="509"/>
                    <a:pt x="1127" y="3081"/>
                    <a:pt x="1127" y="3081"/>
                  </a:cubicBezTo>
                  <a:cubicBezTo>
                    <a:pt x="1009" y="3478"/>
                    <a:pt x="124" y="5507"/>
                    <a:pt x="1" y="5784"/>
                  </a:cubicBezTo>
                  <a:cubicBezTo>
                    <a:pt x="73" y="5763"/>
                    <a:pt x="145" y="5754"/>
                    <a:pt x="216" y="5754"/>
                  </a:cubicBezTo>
                  <a:cubicBezTo>
                    <a:pt x="566" y="5754"/>
                    <a:pt x="901" y="5977"/>
                    <a:pt x="1237" y="6114"/>
                  </a:cubicBezTo>
                  <a:cubicBezTo>
                    <a:pt x="1421" y="6188"/>
                    <a:pt x="1599" y="6216"/>
                    <a:pt x="1775" y="6216"/>
                  </a:cubicBezTo>
                  <a:cubicBezTo>
                    <a:pt x="2267" y="6216"/>
                    <a:pt x="2739" y="5995"/>
                    <a:pt x="3251" y="5960"/>
                  </a:cubicBezTo>
                  <a:cubicBezTo>
                    <a:pt x="3288" y="5957"/>
                    <a:pt x="3325" y="5956"/>
                    <a:pt x="3362" y="5956"/>
                  </a:cubicBezTo>
                  <a:cubicBezTo>
                    <a:pt x="3624" y="5956"/>
                    <a:pt x="3885" y="6013"/>
                    <a:pt x="4147" y="6013"/>
                  </a:cubicBezTo>
                  <a:cubicBezTo>
                    <a:pt x="4190" y="6013"/>
                    <a:pt x="4234" y="6012"/>
                    <a:pt x="4277" y="6008"/>
                  </a:cubicBezTo>
                  <a:cubicBezTo>
                    <a:pt x="4661" y="5973"/>
                    <a:pt x="4955" y="5729"/>
                    <a:pt x="5293" y="5564"/>
                  </a:cubicBezTo>
                  <a:cubicBezTo>
                    <a:pt x="5322" y="5551"/>
                    <a:pt x="5353" y="5540"/>
                    <a:pt x="5383" y="5527"/>
                  </a:cubicBezTo>
                  <a:cubicBezTo>
                    <a:pt x="5036" y="5163"/>
                    <a:pt x="4584" y="4655"/>
                    <a:pt x="4580" y="4502"/>
                  </a:cubicBezTo>
                  <a:cubicBezTo>
                    <a:pt x="4562" y="3968"/>
                    <a:pt x="4507" y="2657"/>
                    <a:pt x="4507" y="2657"/>
                  </a:cubicBezTo>
                  <a:lnTo>
                    <a:pt x="4769" y="2024"/>
                  </a:lnTo>
                  <a:cubicBezTo>
                    <a:pt x="4769" y="2024"/>
                    <a:pt x="4604" y="2009"/>
                    <a:pt x="4397" y="1592"/>
                  </a:cubicBezTo>
                  <a:cubicBezTo>
                    <a:pt x="4193" y="1172"/>
                    <a:pt x="4138" y="1029"/>
                    <a:pt x="4138" y="1029"/>
                  </a:cubicBezTo>
                  <a:cubicBezTo>
                    <a:pt x="4138" y="1029"/>
                    <a:pt x="3789" y="1232"/>
                    <a:pt x="3405" y="1232"/>
                  </a:cubicBezTo>
                  <a:cubicBezTo>
                    <a:pt x="3393" y="1232"/>
                    <a:pt x="3381" y="1232"/>
                    <a:pt x="3370" y="1231"/>
                  </a:cubicBezTo>
                  <a:cubicBezTo>
                    <a:pt x="3018" y="1218"/>
                    <a:pt x="2776" y="0"/>
                    <a:pt x="2144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10" name="Google Shape;610;p33"/>
            <p:cNvSpPr/>
            <p:nvPr/>
          </p:nvSpPr>
          <p:spPr>
            <a:xfrm>
              <a:off x="5855350" y="585975"/>
              <a:ext cx="175300" cy="132225"/>
            </a:xfrm>
            <a:custGeom>
              <a:avLst/>
              <a:gdLst/>
              <a:ahLst/>
              <a:cxnLst/>
              <a:rect l="l" t="t" r="r" b="b"/>
              <a:pathLst>
                <a:path w="7012" h="5289" extrusionOk="0">
                  <a:moveTo>
                    <a:pt x="506" y="1"/>
                  </a:moveTo>
                  <a:cubicBezTo>
                    <a:pt x="355" y="1"/>
                    <a:pt x="186" y="69"/>
                    <a:pt x="1" y="253"/>
                  </a:cubicBezTo>
                  <a:cubicBezTo>
                    <a:pt x="71" y="1524"/>
                    <a:pt x="750" y="2688"/>
                    <a:pt x="1442" y="3755"/>
                  </a:cubicBezTo>
                  <a:cubicBezTo>
                    <a:pt x="1865" y="4410"/>
                    <a:pt x="2399" y="5082"/>
                    <a:pt x="3161" y="5249"/>
                  </a:cubicBezTo>
                  <a:cubicBezTo>
                    <a:pt x="3285" y="5276"/>
                    <a:pt x="3409" y="5289"/>
                    <a:pt x="3531" y="5289"/>
                  </a:cubicBezTo>
                  <a:cubicBezTo>
                    <a:pt x="4365" y="5289"/>
                    <a:pt x="5150" y="4699"/>
                    <a:pt x="5799" y="4127"/>
                  </a:cubicBezTo>
                  <a:cubicBezTo>
                    <a:pt x="6319" y="3665"/>
                    <a:pt x="6860" y="3151"/>
                    <a:pt x="7011" y="2473"/>
                  </a:cubicBezTo>
                  <a:cubicBezTo>
                    <a:pt x="6975" y="2469"/>
                    <a:pt x="6939" y="2467"/>
                    <a:pt x="6903" y="2467"/>
                  </a:cubicBezTo>
                  <a:cubicBezTo>
                    <a:pt x="6117" y="2467"/>
                    <a:pt x="5548" y="3382"/>
                    <a:pt x="4749" y="3534"/>
                  </a:cubicBezTo>
                  <a:cubicBezTo>
                    <a:pt x="4671" y="3549"/>
                    <a:pt x="4593" y="3556"/>
                    <a:pt x="4515" y="3556"/>
                  </a:cubicBezTo>
                  <a:cubicBezTo>
                    <a:pt x="4066" y="3556"/>
                    <a:pt x="3624" y="3321"/>
                    <a:pt x="3291" y="3006"/>
                  </a:cubicBezTo>
                  <a:cubicBezTo>
                    <a:pt x="2900" y="2640"/>
                    <a:pt x="2623" y="2170"/>
                    <a:pt x="2311" y="1733"/>
                  </a:cubicBezTo>
                  <a:cubicBezTo>
                    <a:pt x="1995" y="1287"/>
                    <a:pt x="1626" y="878"/>
                    <a:pt x="1242" y="487"/>
                  </a:cubicBezTo>
                  <a:cubicBezTo>
                    <a:pt x="1093" y="336"/>
                    <a:pt x="843" y="1"/>
                    <a:pt x="506" y="1"/>
                  </a:cubicBez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11" name="Google Shape;611;p33"/>
            <p:cNvSpPr/>
            <p:nvPr/>
          </p:nvSpPr>
          <p:spPr>
            <a:xfrm>
              <a:off x="5838825" y="496300"/>
              <a:ext cx="84425" cy="75475"/>
            </a:xfrm>
            <a:custGeom>
              <a:avLst/>
              <a:gdLst/>
              <a:ahLst/>
              <a:cxnLst/>
              <a:rect l="l" t="t" r="r" b="b"/>
              <a:pathLst>
                <a:path w="3377" h="3019" extrusionOk="0">
                  <a:moveTo>
                    <a:pt x="2120" y="1"/>
                  </a:moveTo>
                  <a:cubicBezTo>
                    <a:pt x="2070" y="18"/>
                    <a:pt x="2017" y="36"/>
                    <a:pt x="1966" y="56"/>
                  </a:cubicBezTo>
                  <a:cubicBezTo>
                    <a:pt x="1679" y="176"/>
                    <a:pt x="1398" y="310"/>
                    <a:pt x="1123" y="462"/>
                  </a:cubicBezTo>
                  <a:cubicBezTo>
                    <a:pt x="712" y="686"/>
                    <a:pt x="282" y="914"/>
                    <a:pt x="1" y="1292"/>
                  </a:cubicBezTo>
                  <a:cubicBezTo>
                    <a:pt x="23" y="1393"/>
                    <a:pt x="54" y="1492"/>
                    <a:pt x="91" y="1588"/>
                  </a:cubicBezTo>
                  <a:cubicBezTo>
                    <a:pt x="130" y="1687"/>
                    <a:pt x="174" y="1784"/>
                    <a:pt x="225" y="1876"/>
                  </a:cubicBezTo>
                  <a:lnTo>
                    <a:pt x="199" y="1843"/>
                  </a:lnTo>
                  <a:lnTo>
                    <a:pt x="199" y="1843"/>
                  </a:lnTo>
                  <a:cubicBezTo>
                    <a:pt x="322" y="2333"/>
                    <a:pt x="719" y="2733"/>
                    <a:pt x="1193" y="2908"/>
                  </a:cubicBezTo>
                  <a:cubicBezTo>
                    <a:pt x="1398" y="2983"/>
                    <a:pt x="1616" y="3019"/>
                    <a:pt x="1834" y="3019"/>
                  </a:cubicBezTo>
                  <a:cubicBezTo>
                    <a:pt x="2121" y="3019"/>
                    <a:pt x="2409" y="2958"/>
                    <a:pt x="2674" y="2847"/>
                  </a:cubicBezTo>
                  <a:cubicBezTo>
                    <a:pt x="2854" y="2772"/>
                    <a:pt x="3027" y="2673"/>
                    <a:pt x="3152" y="2524"/>
                  </a:cubicBezTo>
                  <a:cubicBezTo>
                    <a:pt x="3188" y="2484"/>
                    <a:pt x="3218" y="2441"/>
                    <a:pt x="3247" y="2392"/>
                  </a:cubicBezTo>
                  <a:cubicBezTo>
                    <a:pt x="3376" y="2080"/>
                    <a:pt x="3359" y="1762"/>
                    <a:pt x="3141" y="1465"/>
                  </a:cubicBezTo>
                  <a:cubicBezTo>
                    <a:pt x="2944" y="1198"/>
                    <a:pt x="2865" y="901"/>
                    <a:pt x="2720" y="605"/>
                  </a:cubicBezTo>
                  <a:cubicBezTo>
                    <a:pt x="2581" y="321"/>
                    <a:pt x="2375" y="152"/>
                    <a:pt x="2120" y="1"/>
                  </a:cubicBez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12" name="Google Shape;612;p33"/>
            <p:cNvSpPr/>
            <p:nvPr/>
          </p:nvSpPr>
          <p:spPr>
            <a:xfrm>
              <a:off x="5885975" y="567725"/>
              <a:ext cx="19700" cy="11850"/>
            </a:xfrm>
            <a:custGeom>
              <a:avLst/>
              <a:gdLst/>
              <a:ahLst/>
              <a:cxnLst/>
              <a:rect l="l" t="t" r="r" b="b"/>
              <a:pathLst>
                <a:path w="788" h="474" extrusionOk="0">
                  <a:moveTo>
                    <a:pt x="779" y="1"/>
                  </a:moveTo>
                  <a:cubicBezTo>
                    <a:pt x="642" y="64"/>
                    <a:pt x="495" y="97"/>
                    <a:pt x="345" y="97"/>
                  </a:cubicBezTo>
                  <a:cubicBezTo>
                    <a:pt x="302" y="97"/>
                    <a:pt x="260" y="94"/>
                    <a:pt x="217" y="89"/>
                  </a:cubicBezTo>
                  <a:cubicBezTo>
                    <a:pt x="208" y="87"/>
                    <a:pt x="199" y="87"/>
                    <a:pt x="191" y="87"/>
                  </a:cubicBezTo>
                  <a:cubicBezTo>
                    <a:pt x="0" y="87"/>
                    <a:pt x="243" y="473"/>
                    <a:pt x="721" y="473"/>
                  </a:cubicBezTo>
                  <a:cubicBezTo>
                    <a:pt x="743" y="473"/>
                    <a:pt x="765" y="472"/>
                    <a:pt x="788" y="471"/>
                  </a:cubicBezTo>
                  <a:cubicBezTo>
                    <a:pt x="777" y="313"/>
                    <a:pt x="774" y="155"/>
                    <a:pt x="779" y="1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13" name="Google Shape;613;p33"/>
            <p:cNvSpPr/>
            <p:nvPr/>
          </p:nvSpPr>
          <p:spPr>
            <a:xfrm>
              <a:off x="5788600" y="1035300"/>
              <a:ext cx="62175" cy="45600"/>
            </a:xfrm>
            <a:custGeom>
              <a:avLst/>
              <a:gdLst/>
              <a:ahLst/>
              <a:cxnLst/>
              <a:rect l="l" t="t" r="r" b="b"/>
              <a:pathLst>
                <a:path w="2487" h="1824" extrusionOk="0">
                  <a:moveTo>
                    <a:pt x="218" y="0"/>
                  </a:moveTo>
                  <a:cubicBezTo>
                    <a:pt x="200" y="40"/>
                    <a:pt x="134" y="218"/>
                    <a:pt x="77" y="576"/>
                  </a:cubicBezTo>
                  <a:cubicBezTo>
                    <a:pt x="9" y="989"/>
                    <a:pt x="0" y="894"/>
                    <a:pt x="2438" y="1823"/>
                  </a:cubicBezTo>
                  <a:cubicBezTo>
                    <a:pt x="2486" y="1680"/>
                    <a:pt x="2429" y="1520"/>
                    <a:pt x="2333" y="1401"/>
                  </a:cubicBezTo>
                  <a:cubicBezTo>
                    <a:pt x="2236" y="1285"/>
                    <a:pt x="2107" y="1204"/>
                    <a:pt x="1981" y="1120"/>
                  </a:cubicBezTo>
                  <a:cubicBezTo>
                    <a:pt x="1612" y="868"/>
                    <a:pt x="1281" y="571"/>
                    <a:pt x="991" y="233"/>
                  </a:cubicBezTo>
                  <a:cubicBezTo>
                    <a:pt x="940" y="229"/>
                    <a:pt x="892" y="224"/>
                    <a:pt x="857" y="220"/>
                  </a:cubicBezTo>
                  <a:cubicBezTo>
                    <a:pt x="629" y="198"/>
                    <a:pt x="387" y="158"/>
                    <a:pt x="218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14" name="Google Shape;614;p33"/>
            <p:cNvSpPr/>
            <p:nvPr/>
          </p:nvSpPr>
          <p:spPr>
            <a:xfrm>
              <a:off x="6003500" y="631400"/>
              <a:ext cx="43400" cy="40375"/>
            </a:xfrm>
            <a:custGeom>
              <a:avLst/>
              <a:gdLst/>
              <a:ahLst/>
              <a:cxnLst/>
              <a:rect l="l" t="t" r="r" b="b"/>
              <a:pathLst>
                <a:path w="1736" h="1615" extrusionOk="0">
                  <a:moveTo>
                    <a:pt x="1159" y="1"/>
                  </a:moveTo>
                  <a:cubicBezTo>
                    <a:pt x="1060" y="1"/>
                    <a:pt x="592" y="439"/>
                    <a:pt x="389" y="704"/>
                  </a:cubicBezTo>
                  <a:cubicBezTo>
                    <a:pt x="422" y="504"/>
                    <a:pt x="391" y="142"/>
                    <a:pt x="284" y="118"/>
                  </a:cubicBezTo>
                  <a:cubicBezTo>
                    <a:pt x="280" y="117"/>
                    <a:pt x="277" y="117"/>
                    <a:pt x="274" y="117"/>
                  </a:cubicBezTo>
                  <a:cubicBezTo>
                    <a:pt x="174" y="117"/>
                    <a:pt x="106" y="475"/>
                    <a:pt x="112" y="669"/>
                  </a:cubicBezTo>
                  <a:cubicBezTo>
                    <a:pt x="121" y="869"/>
                    <a:pt x="141" y="1086"/>
                    <a:pt x="27" y="1251"/>
                  </a:cubicBezTo>
                  <a:cubicBezTo>
                    <a:pt x="27" y="1251"/>
                    <a:pt x="0" y="1396"/>
                    <a:pt x="66" y="1504"/>
                  </a:cubicBezTo>
                  <a:cubicBezTo>
                    <a:pt x="108" y="1569"/>
                    <a:pt x="180" y="1609"/>
                    <a:pt x="257" y="1613"/>
                  </a:cubicBezTo>
                  <a:cubicBezTo>
                    <a:pt x="266" y="1614"/>
                    <a:pt x="275" y="1614"/>
                    <a:pt x="284" y="1614"/>
                  </a:cubicBezTo>
                  <a:cubicBezTo>
                    <a:pt x="555" y="1614"/>
                    <a:pt x="777" y="1396"/>
                    <a:pt x="1026" y="1282"/>
                  </a:cubicBezTo>
                  <a:cubicBezTo>
                    <a:pt x="1239" y="1185"/>
                    <a:pt x="1645" y="1042"/>
                    <a:pt x="1630" y="948"/>
                  </a:cubicBezTo>
                  <a:cubicBezTo>
                    <a:pt x="1625" y="917"/>
                    <a:pt x="1578" y="906"/>
                    <a:pt x="1511" y="906"/>
                  </a:cubicBezTo>
                  <a:cubicBezTo>
                    <a:pt x="1375" y="906"/>
                    <a:pt x="1155" y="954"/>
                    <a:pt x="1021" y="992"/>
                  </a:cubicBezTo>
                  <a:lnTo>
                    <a:pt x="1419" y="733"/>
                  </a:lnTo>
                  <a:cubicBezTo>
                    <a:pt x="1529" y="662"/>
                    <a:pt x="1735" y="535"/>
                    <a:pt x="1702" y="467"/>
                  </a:cubicBezTo>
                  <a:cubicBezTo>
                    <a:pt x="1696" y="455"/>
                    <a:pt x="1678" y="449"/>
                    <a:pt x="1652" y="449"/>
                  </a:cubicBezTo>
                  <a:cubicBezTo>
                    <a:pt x="1525" y="449"/>
                    <a:pt x="1200" y="570"/>
                    <a:pt x="1028" y="662"/>
                  </a:cubicBezTo>
                  <a:lnTo>
                    <a:pt x="1549" y="138"/>
                  </a:lnTo>
                  <a:cubicBezTo>
                    <a:pt x="1581" y="107"/>
                    <a:pt x="1614" y="61"/>
                    <a:pt x="1588" y="23"/>
                  </a:cubicBezTo>
                  <a:lnTo>
                    <a:pt x="1588" y="23"/>
                  </a:lnTo>
                  <a:cubicBezTo>
                    <a:pt x="1252" y="118"/>
                    <a:pt x="975" y="351"/>
                    <a:pt x="710" y="577"/>
                  </a:cubicBezTo>
                  <a:cubicBezTo>
                    <a:pt x="879" y="397"/>
                    <a:pt x="1228" y="63"/>
                    <a:pt x="1173" y="6"/>
                  </a:cubicBezTo>
                  <a:cubicBezTo>
                    <a:pt x="1170" y="2"/>
                    <a:pt x="1165" y="1"/>
                    <a:pt x="1159" y="1"/>
                  </a:cubicBez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15" name="Google Shape;615;p33"/>
            <p:cNvSpPr/>
            <p:nvPr/>
          </p:nvSpPr>
          <p:spPr>
            <a:xfrm>
              <a:off x="5885725" y="537525"/>
              <a:ext cx="8525" cy="6625"/>
            </a:xfrm>
            <a:custGeom>
              <a:avLst/>
              <a:gdLst/>
              <a:ahLst/>
              <a:cxnLst/>
              <a:rect l="l" t="t" r="r" b="b"/>
              <a:pathLst>
                <a:path w="341" h="265" extrusionOk="0">
                  <a:moveTo>
                    <a:pt x="170" y="1"/>
                  </a:moveTo>
                  <a:cubicBezTo>
                    <a:pt x="0" y="1"/>
                    <a:pt x="0" y="264"/>
                    <a:pt x="170" y="264"/>
                  </a:cubicBezTo>
                  <a:cubicBezTo>
                    <a:pt x="341" y="264"/>
                    <a:pt x="341" y="1"/>
                    <a:pt x="170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16" name="Google Shape;616;p33"/>
            <p:cNvSpPr/>
            <p:nvPr/>
          </p:nvSpPr>
          <p:spPr>
            <a:xfrm>
              <a:off x="5906525" y="525450"/>
              <a:ext cx="7450" cy="5750"/>
            </a:xfrm>
            <a:custGeom>
              <a:avLst/>
              <a:gdLst/>
              <a:ahLst/>
              <a:cxnLst/>
              <a:rect l="l" t="t" r="r" b="b"/>
              <a:pathLst>
                <a:path w="298" h="230" extrusionOk="0">
                  <a:moveTo>
                    <a:pt x="148" y="1"/>
                  </a:moveTo>
                  <a:cubicBezTo>
                    <a:pt x="1" y="1"/>
                    <a:pt x="1" y="229"/>
                    <a:pt x="148" y="229"/>
                  </a:cubicBezTo>
                  <a:cubicBezTo>
                    <a:pt x="297" y="229"/>
                    <a:pt x="297" y="1"/>
                    <a:pt x="148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17" name="Google Shape;617;p33"/>
            <p:cNvSpPr/>
            <p:nvPr/>
          </p:nvSpPr>
          <p:spPr>
            <a:xfrm>
              <a:off x="5898900" y="525275"/>
              <a:ext cx="15450" cy="20300"/>
            </a:xfrm>
            <a:custGeom>
              <a:avLst/>
              <a:gdLst/>
              <a:ahLst/>
              <a:cxnLst/>
              <a:rect l="l" t="t" r="r" b="b"/>
              <a:pathLst>
                <a:path w="618" h="812" extrusionOk="0">
                  <a:moveTo>
                    <a:pt x="47" y="0"/>
                  </a:moveTo>
                  <a:cubicBezTo>
                    <a:pt x="23" y="0"/>
                    <a:pt x="0" y="16"/>
                    <a:pt x="3" y="45"/>
                  </a:cubicBezTo>
                  <a:cubicBezTo>
                    <a:pt x="18" y="179"/>
                    <a:pt x="88" y="324"/>
                    <a:pt x="200" y="405"/>
                  </a:cubicBezTo>
                  <a:cubicBezTo>
                    <a:pt x="251" y="443"/>
                    <a:pt x="440" y="476"/>
                    <a:pt x="442" y="546"/>
                  </a:cubicBezTo>
                  <a:cubicBezTo>
                    <a:pt x="444" y="601"/>
                    <a:pt x="282" y="730"/>
                    <a:pt x="246" y="783"/>
                  </a:cubicBezTo>
                  <a:cubicBezTo>
                    <a:pt x="240" y="797"/>
                    <a:pt x="251" y="812"/>
                    <a:pt x="265" y="812"/>
                  </a:cubicBezTo>
                  <a:cubicBezTo>
                    <a:pt x="266" y="812"/>
                    <a:pt x="267" y="812"/>
                    <a:pt x="268" y="812"/>
                  </a:cubicBezTo>
                  <a:cubicBezTo>
                    <a:pt x="378" y="772"/>
                    <a:pt x="618" y="603"/>
                    <a:pt x="550" y="460"/>
                  </a:cubicBezTo>
                  <a:cubicBezTo>
                    <a:pt x="514" y="388"/>
                    <a:pt x="431" y="381"/>
                    <a:pt x="365" y="361"/>
                  </a:cubicBezTo>
                  <a:cubicBezTo>
                    <a:pt x="187" y="309"/>
                    <a:pt x="170" y="159"/>
                    <a:pt x="86" y="21"/>
                  </a:cubicBezTo>
                  <a:cubicBezTo>
                    <a:pt x="77" y="7"/>
                    <a:pt x="62" y="0"/>
                    <a:pt x="47" y="0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18" name="Google Shape;618;p33"/>
            <p:cNvSpPr/>
            <p:nvPr/>
          </p:nvSpPr>
          <p:spPr>
            <a:xfrm>
              <a:off x="5877750" y="527350"/>
              <a:ext cx="12875" cy="8750"/>
            </a:xfrm>
            <a:custGeom>
              <a:avLst/>
              <a:gdLst/>
              <a:ahLst/>
              <a:cxnLst/>
              <a:rect l="l" t="t" r="r" b="b"/>
              <a:pathLst>
                <a:path w="515" h="350" extrusionOk="0">
                  <a:moveTo>
                    <a:pt x="377" y="1"/>
                  </a:moveTo>
                  <a:cubicBezTo>
                    <a:pt x="303" y="1"/>
                    <a:pt x="227" y="28"/>
                    <a:pt x="166" y="63"/>
                  </a:cubicBezTo>
                  <a:cubicBezTo>
                    <a:pt x="73" y="116"/>
                    <a:pt x="14" y="191"/>
                    <a:pt x="1" y="294"/>
                  </a:cubicBezTo>
                  <a:cubicBezTo>
                    <a:pt x="1" y="327"/>
                    <a:pt x="28" y="350"/>
                    <a:pt x="58" y="350"/>
                  </a:cubicBezTo>
                  <a:cubicBezTo>
                    <a:pt x="68" y="350"/>
                    <a:pt x="77" y="347"/>
                    <a:pt x="87" y="342"/>
                  </a:cubicBezTo>
                  <a:cubicBezTo>
                    <a:pt x="142" y="300"/>
                    <a:pt x="192" y="248"/>
                    <a:pt x="251" y="208"/>
                  </a:cubicBezTo>
                  <a:cubicBezTo>
                    <a:pt x="315" y="166"/>
                    <a:pt x="385" y="153"/>
                    <a:pt x="456" y="129"/>
                  </a:cubicBezTo>
                  <a:cubicBezTo>
                    <a:pt x="515" y="111"/>
                    <a:pt x="515" y="30"/>
                    <a:pt x="456" y="13"/>
                  </a:cubicBezTo>
                  <a:cubicBezTo>
                    <a:pt x="430" y="4"/>
                    <a:pt x="404" y="1"/>
                    <a:pt x="37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19" name="Google Shape;619;p33"/>
            <p:cNvSpPr/>
            <p:nvPr/>
          </p:nvSpPr>
          <p:spPr>
            <a:xfrm>
              <a:off x="5900950" y="516375"/>
              <a:ext cx="8675" cy="6725"/>
            </a:xfrm>
            <a:custGeom>
              <a:avLst/>
              <a:gdLst/>
              <a:ahLst/>
              <a:cxnLst/>
              <a:rect l="l" t="t" r="r" b="b"/>
              <a:pathLst>
                <a:path w="347" h="269" extrusionOk="0">
                  <a:moveTo>
                    <a:pt x="219" y="1"/>
                  </a:moveTo>
                  <a:cubicBezTo>
                    <a:pt x="112" y="1"/>
                    <a:pt x="21" y="96"/>
                    <a:pt x="6" y="197"/>
                  </a:cubicBezTo>
                  <a:cubicBezTo>
                    <a:pt x="0" y="236"/>
                    <a:pt x="29" y="269"/>
                    <a:pt x="62" y="269"/>
                  </a:cubicBezTo>
                  <a:cubicBezTo>
                    <a:pt x="76" y="269"/>
                    <a:pt x="90" y="264"/>
                    <a:pt x="103" y="252"/>
                  </a:cubicBezTo>
                  <a:cubicBezTo>
                    <a:pt x="154" y="206"/>
                    <a:pt x="215" y="184"/>
                    <a:pt x="274" y="151"/>
                  </a:cubicBezTo>
                  <a:cubicBezTo>
                    <a:pt x="347" y="109"/>
                    <a:pt x="309" y="6"/>
                    <a:pt x="233" y="1"/>
                  </a:cubicBezTo>
                  <a:cubicBezTo>
                    <a:pt x="228" y="1"/>
                    <a:pt x="223" y="1"/>
                    <a:pt x="21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20" name="Google Shape;620;p33"/>
            <p:cNvSpPr/>
            <p:nvPr/>
          </p:nvSpPr>
          <p:spPr>
            <a:xfrm>
              <a:off x="5897100" y="547750"/>
              <a:ext cx="17975" cy="12175"/>
            </a:xfrm>
            <a:custGeom>
              <a:avLst/>
              <a:gdLst/>
              <a:ahLst/>
              <a:cxnLst/>
              <a:rect l="l" t="t" r="r" b="b"/>
              <a:pathLst>
                <a:path w="719" h="487" extrusionOk="0">
                  <a:moveTo>
                    <a:pt x="584" y="0"/>
                  </a:moveTo>
                  <a:cubicBezTo>
                    <a:pt x="463" y="101"/>
                    <a:pt x="321" y="172"/>
                    <a:pt x="165" y="202"/>
                  </a:cubicBezTo>
                  <a:cubicBezTo>
                    <a:pt x="139" y="208"/>
                    <a:pt x="112" y="212"/>
                    <a:pt x="85" y="212"/>
                  </a:cubicBezTo>
                  <a:cubicBezTo>
                    <a:pt x="55" y="212"/>
                    <a:pt x="26" y="207"/>
                    <a:pt x="0" y="191"/>
                  </a:cubicBezTo>
                  <a:lnTo>
                    <a:pt x="0" y="191"/>
                  </a:lnTo>
                  <a:cubicBezTo>
                    <a:pt x="0" y="192"/>
                    <a:pt x="89" y="486"/>
                    <a:pt x="296" y="486"/>
                  </a:cubicBezTo>
                  <a:cubicBezTo>
                    <a:pt x="334" y="486"/>
                    <a:pt x="376" y="476"/>
                    <a:pt x="422" y="453"/>
                  </a:cubicBezTo>
                  <a:cubicBezTo>
                    <a:pt x="718" y="304"/>
                    <a:pt x="584" y="0"/>
                    <a:pt x="5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21" name="Google Shape;621;p33"/>
            <p:cNvSpPr/>
            <p:nvPr/>
          </p:nvSpPr>
          <p:spPr>
            <a:xfrm>
              <a:off x="5833450" y="493125"/>
              <a:ext cx="67825" cy="78600"/>
            </a:xfrm>
            <a:custGeom>
              <a:avLst/>
              <a:gdLst/>
              <a:ahLst/>
              <a:cxnLst/>
              <a:rect l="l" t="t" r="r" b="b"/>
              <a:pathLst>
                <a:path w="2713" h="3144" extrusionOk="0">
                  <a:moveTo>
                    <a:pt x="2380" y="0"/>
                  </a:moveTo>
                  <a:cubicBezTo>
                    <a:pt x="2004" y="0"/>
                    <a:pt x="828" y="333"/>
                    <a:pt x="488" y="707"/>
                  </a:cubicBezTo>
                  <a:cubicBezTo>
                    <a:pt x="121" y="1109"/>
                    <a:pt x="1" y="1377"/>
                    <a:pt x="201" y="2087"/>
                  </a:cubicBezTo>
                  <a:cubicBezTo>
                    <a:pt x="400" y="2794"/>
                    <a:pt x="1083" y="3042"/>
                    <a:pt x="1279" y="3095"/>
                  </a:cubicBezTo>
                  <a:cubicBezTo>
                    <a:pt x="1448" y="3140"/>
                    <a:pt x="1811" y="3143"/>
                    <a:pt x="1912" y="3143"/>
                  </a:cubicBezTo>
                  <a:cubicBezTo>
                    <a:pt x="1928" y="3143"/>
                    <a:pt x="1938" y="3143"/>
                    <a:pt x="1938" y="3143"/>
                  </a:cubicBezTo>
                  <a:lnTo>
                    <a:pt x="1597" y="2638"/>
                  </a:lnTo>
                  <a:cubicBezTo>
                    <a:pt x="1597" y="2638"/>
                    <a:pt x="1551" y="2660"/>
                    <a:pt x="1484" y="2660"/>
                  </a:cubicBezTo>
                  <a:cubicBezTo>
                    <a:pt x="1399" y="2660"/>
                    <a:pt x="1280" y="2623"/>
                    <a:pt x="1184" y="2458"/>
                  </a:cubicBezTo>
                  <a:lnTo>
                    <a:pt x="1169" y="2427"/>
                  </a:lnTo>
                  <a:cubicBezTo>
                    <a:pt x="1050" y="2236"/>
                    <a:pt x="1068" y="2109"/>
                    <a:pt x="1224" y="2087"/>
                  </a:cubicBezTo>
                  <a:cubicBezTo>
                    <a:pt x="1230" y="2086"/>
                    <a:pt x="1235" y="2085"/>
                    <a:pt x="1241" y="2085"/>
                  </a:cubicBezTo>
                  <a:cubicBezTo>
                    <a:pt x="1382" y="2085"/>
                    <a:pt x="1442" y="2346"/>
                    <a:pt x="1516" y="2350"/>
                  </a:cubicBezTo>
                  <a:cubicBezTo>
                    <a:pt x="1518" y="2350"/>
                    <a:pt x="1520" y="2350"/>
                    <a:pt x="1522" y="2350"/>
                  </a:cubicBezTo>
                  <a:cubicBezTo>
                    <a:pt x="1598" y="2350"/>
                    <a:pt x="1650" y="2222"/>
                    <a:pt x="1457" y="1928"/>
                  </a:cubicBezTo>
                  <a:cubicBezTo>
                    <a:pt x="1259" y="1625"/>
                    <a:pt x="1481" y="1639"/>
                    <a:pt x="1578" y="1461"/>
                  </a:cubicBezTo>
                  <a:cubicBezTo>
                    <a:pt x="1597" y="1419"/>
                    <a:pt x="1608" y="1375"/>
                    <a:pt x="1613" y="1331"/>
                  </a:cubicBezTo>
                  <a:cubicBezTo>
                    <a:pt x="1652" y="1002"/>
                    <a:pt x="1845" y="712"/>
                    <a:pt x="2133" y="549"/>
                  </a:cubicBezTo>
                  <a:lnTo>
                    <a:pt x="2166" y="532"/>
                  </a:lnTo>
                  <a:cubicBezTo>
                    <a:pt x="2386" y="404"/>
                    <a:pt x="2581" y="284"/>
                    <a:pt x="2581" y="284"/>
                  </a:cubicBezTo>
                  <a:cubicBezTo>
                    <a:pt x="2581" y="284"/>
                    <a:pt x="2713" y="66"/>
                    <a:pt x="2454" y="7"/>
                  </a:cubicBezTo>
                  <a:cubicBezTo>
                    <a:pt x="2435" y="2"/>
                    <a:pt x="2410" y="0"/>
                    <a:pt x="2380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22" name="Google Shape;622;p33"/>
            <p:cNvSpPr/>
            <p:nvPr/>
          </p:nvSpPr>
          <p:spPr>
            <a:xfrm>
              <a:off x="6025775" y="488025"/>
              <a:ext cx="43400" cy="50650"/>
            </a:xfrm>
            <a:custGeom>
              <a:avLst/>
              <a:gdLst/>
              <a:ahLst/>
              <a:cxnLst/>
              <a:rect l="l" t="t" r="r" b="b"/>
              <a:pathLst>
                <a:path w="1736" h="2026" extrusionOk="0">
                  <a:moveTo>
                    <a:pt x="1248" y="0"/>
                  </a:moveTo>
                  <a:cubicBezTo>
                    <a:pt x="983" y="228"/>
                    <a:pt x="833" y="558"/>
                    <a:pt x="688" y="876"/>
                  </a:cubicBezTo>
                  <a:cubicBezTo>
                    <a:pt x="765" y="643"/>
                    <a:pt x="939" y="191"/>
                    <a:pt x="864" y="163"/>
                  </a:cubicBezTo>
                  <a:cubicBezTo>
                    <a:pt x="862" y="162"/>
                    <a:pt x="860" y="161"/>
                    <a:pt x="859" y="161"/>
                  </a:cubicBezTo>
                  <a:cubicBezTo>
                    <a:pt x="777" y="161"/>
                    <a:pt x="526" y="790"/>
                    <a:pt x="453" y="1129"/>
                  </a:cubicBezTo>
                  <a:cubicBezTo>
                    <a:pt x="398" y="943"/>
                    <a:pt x="227" y="642"/>
                    <a:pt x="120" y="642"/>
                  </a:cubicBezTo>
                  <a:cubicBezTo>
                    <a:pt x="116" y="642"/>
                    <a:pt x="112" y="643"/>
                    <a:pt x="108" y="643"/>
                  </a:cubicBezTo>
                  <a:cubicBezTo>
                    <a:pt x="1" y="668"/>
                    <a:pt x="95" y="1037"/>
                    <a:pt x="188" y="1214"/>
                  </a:cubicBezTo>
                  <a:cubicBezTo>
                    <a:pt x="280" y="1392"/>
                    <a:pt x="390" y="1581"/>
                    <a:pt x="359" y="1779"/>
                  </a:cubicBezTo>
                  <a:cubicBezTo>
                    <a:pt x="359" y="1779"/>
                    <a:pt x="398" y="1919"/>
                    <a:pt x="502" y="1990"/>
                  </a:cubicBezTo>
                  <a:cubicBezTo>
                    <a:pt x="540" y="2013"/>
                    <a:pt x="583" y="2025"/>
                    <a:pt x="626" y="2025"/>
                  </a:cubicBezTo>
                  <a:cubicBezTo>
                    <a:pt x="659" y="2025"/>
                    <a:pt x="692" y="2018"/>
                    <a:pt x="723" y="2005"/>
                  </a:cubicBezTo>
                  <a:cubicBezTo>
                    <a:pt x="985" y="1900"/>
                    <a:pt x="1095" y="1594"/>
                    <a:pt x="1277" y="1379"/>
                  </a:cubicBezTo>
                  <a:cubicBezTo>
                    <a:pt x="1428" y="1199"/>
                    <a:pt x="1736" y="896"/>
                    <a:pt x="1681" y="819"/>
                  </a:cubicBezTo>
                  <a:cubicBezTo>
                    <a:pt x="1674" y="808"/>
                    <a:pt x="1662" y="804"/>
                    <a:pt x="1646" y="804"/>
                  </a:cubicBezTo>
                  <a:cubicBezTo>
                    <a:pt x="1544" y="804"/>
                    <a:pt x="1285" y="1000"/>
                    <a:pt x="1152" y="1118"/>
                  </a:cubicBezTo>
                  <a:lnTo>
                    <a:pt x="1398" y="714"/>
                  </a:lnTo>
                  <a:cubicBezTo>
                    <a:pt x="1468" y="602"/>
                    <a:pt x="1600" y="400"/>
                    <a:pt x="1540" y="351"/>
                  </a:cubicBezTo>
                  <a:cubicBezTo>
                    <a:pt x="1536" y="348"/>
                    <a:pt x="1531" y="347"/>
                    <a:pt x="1525" y="347"/>
                  </a:cubicBezTo>
                  <a:cubicBezTo>
                    <a:pt x="1437" y="347"/>
                    <a:pt x="1144" y="639"/>
                    <a:pt x="1013" y="817"/>
                  </a:cubicBezTo>
                  <a:lnTo>
                    <a:pt x="1261" y="121"/>
                  </a:lnTo>
                  <a:cubicBezTo>
                    <a:pt x="1277" y="79"/>
                    <a:pt x="1286" y="22"/>
                    <a:pt x="1248" y="0"/>
                  </a:cubicBez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23" name="Google Shape;623;p33"/>
            <p:cNvSpPr/>
            <p:nvPr/>
          </p:nvSpPr>
          <p:spPr>
            <a:xfrm>
              <a:off x="6055650" y="990100"/>
              <a:ext cx="76025" cy="28300"/>
            </a:xfrm>
            <a:custGeom>
              <a:avLst/>
              <a:gdLst/>
              <a:ahLst/>
              <a:cxnLst/>
              <a:rect l="l" t="t" r="r" b="b"/>
              <a:pathLst>
                <a:path w="3041" h="1132" extrusionOk="0">
                  <a:moveTo>
                    <a:pt x="2558" y="0"/>
                  </a:moveTo>
                  <a:cubicBezTo>
                    <a:pt x="2442" y="0"/>
                    <a:pt x="2324" y="19"/>
                    <a:pt x="2208" y="34"/>
                  </a:cubicBezTo>
                  <a:cubicBezTo>
                    <a:pt x="1981" y="62"/>
                    <a:pt x="1753" y="76"/>
                    <a:pt x="1525" y="76"/>
                  </a:cubicBezTo>
                  <a:cubicBezTo>
                    <a:pt x="1285" y="76"/>
                    <a:pt x="1045" y="60"/>
                    <a:pt x="807" y="27"/>
                  </a:cubicBezTo>
                  <a:cubicBezTo>
                    <a:pt x="760" y="60"/>
                    <a:pt x="717" y="89"/>
                    <a:pt x="686" y="111"/>
                  </a:cubicBezTo>
                  <a:cubicBezTo>
                    <a:pt x="481" y="245"/>
                    <a:pt x="260" y="379"/>
                    <a:pt x="23" y="379"/>
                  </a:cubicBezTo>
                  <a:cubicBezTo>
                    <a:pt x="15" y="379"/>
                    <a:pt x="8" y="379"/>
                    <a:pt x="1" y="379"/>
                  </a:cubicBezTo>
                  <a:lnTo>
                    <a:pt x="1" y="379"/>
                  </a:lnTo>
                  <a:cubicBezTo>
                    <a:pt x="12" y="423"/>
                    <a:pt x="66" y="605"/>
                    <a:pt x="242" y="925"/>
                  </a:cubicBezTo>
                  <a:cubicBezTo>
                    <a:pt x="314" y="1056"/>
                    <a:pt x="352" y="1131"/>
                    <a:pt x="490" y="1131"/>
                  </a:cubicBezTo>
                  <a:cubicBezTo>
                    <a:pt x="741" y="1131"/>
                    <a:pt x="1323" y="884"/>
                    <a:pt x="3040" y="267"/>
                  </a:cubicBezTo>
                  <a:cubicBezTo>
                    <a:pt x="2994" y="122"/>
                    <a:pt x="2842" y="34"/>
                    <a:pt x="2686" y="10"/>
                  </a:cubicBezTo>
                  <a:cubicBezTo>
                    <a:pt x="2644" y="3"/>
                    <a:pt x="2601" y="0"/>
                    <a:pt x="2558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24" name="Google Shape;624;p33"/>
            <p:cNvSpPr/>
            <p:nvPr/>
          </p:nvSpPr>
          <p:spPr>
            <a:xfrm>
              <a:off x="5849650" y="583775"/>
              <a:ext cx="63550" cy="67275"/>
            </a:xfrm>
            <a:custGeom>
              <a:avLst/>
              <a:gdLst/>
              <a:ahLst/>
              <a:cxnLst/>
              <a:rect l="l" t="t" r="r" b="b"/>
              <a:pathLst>
                <a:path w="2542" h="2691" extrusionOk="0">
                  <a:moveTo>
                    <a:pt x="841" y="1"/>
                  </a:moveTo>
                  <a:cubicBezTo>
                    <a:pt x="829" y="1"/>
                    <a:pt x="818" y="1"/>
                    <a:pt x="807" y="2"/>
                  </a:cubicBezTo>
                  <a:cubicBezTo>
                    <a:pt x="139" y="62"/>
                    <a:pt x="139" y="360"/>
                    <a:pt x="55" y="514"/>
                  </a:cubicBezTo>
                  <a:cubicBezTo>
                    <a:pt x="23" y="1109"/>
                    <a:pt x="1" y="1724"/>
                    <a:pt x="176" y="2690"/>
                  </a:cubicBezTo>
                  <a:cubicBezTo>
                    <a:pt x="1154" y="2574"/>
                    <a:pt x="1955" y="2245"/>
                    <a:pt x="2542" y="1656"/>
                  </a:cubicBezTo>
                  <a:cubicBezTo>
                    <a:pt x="2542" y="1656"/>
                    <a:pt x="1508" y="1"/>
                    <a:pt x="841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25" name="Google Shape;625;p33"/>
            <p:cNvSpPr/>
            <p:nvPr/>
          </p:nvSpPr>
          <p:spPr>
            <a:xfrm>
              <a:off x="5793200" y="1002575"/>
              <a:ext cx="33350" cy="43225"/>
            </a:xfrm>
            <a:custGeom>
              <a:avLst/>
              <a:gdLst/>
              <a:ahLst/>
              <a:cxnLst/>
              <a:rect l="l" t="t" r="r" b="b"/>
              <a:pathLst>
                <a:path w="1334" h="1729" extrusionOk="0">
                  <a:moveTo>
                    <a:pt x="12" y="0"/>
                  </a:moveTo>
                  <a:cubicBezTo>
                    <a:pt x="1" y="347"/>
                    <a:pt x="3" y="743"/>
                    <a:pt x="23" y="1191"/>
                  </a:cubicBezTo>
                  <a:cubicBezTo>
                    <a:pt x="23" y="1195"/>
                    <a:pt x="23" y="1199"/>
                    <a:pt x="23" y="1204"/>
                  </a:cubicBezTo>
                  <a:cubicBezTo>
                    <a:pt x="25" y="1213"/>
                    <a:pt x="25" y="1219"/>
                    <a:pt x="25" y="1228"/>
                  </a:cubicBezTo>
                  <a:cubicBezTo>
                    <a:pt x="32" y="1279"/>
                    <a:pt x="34" y="1309"/>
                    <a:pt x="34" y="1309"/>
                  </a:cubicBezTo>
                  <a:lnTo>
                    <a:pt x="109" y="1593"/>
                  </a:lnTo>
                  <a:lnTo>
                    <a:pt x="704" y="1729"/>
                  </a:lnTo>
                  <a:cubicBezTo>
                    <a:pt x="873" y="1268"/>
                    <a:pt x="1095" y="828"/>
                    <a:pt x="1334" y="396"/>
                  </a:cubicBezTo>
                  <a:cubicBezTo>
                    <a:pt x="1040" y="306"/>
                    <a:pt x="242" y="62"/>
                    <a:pt x="12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26" name="Google Shape;626;p33"/>
            <p:cNvSpPr/>
            <p:nvPr/>
          </p:nvSpPr>
          <p:spPr>
            <a:xfrm>
              <a:off x="6034250" y="957050"/>
              <a:ext cx="42350" cy="50550"/>
            </a:xfrm>
            <a:custGeom>
              <a:avLst/>
              <a:gdLst/>
              <a:ahLst/>
              <a:cxnLst/>
              <a:rect l="l" t="t" r="r" b="b"/>
              <a:pathLst>
                <a:path w="1694" h="2022" extrusionOk="0">
                  <a:moveTo>
                    <a:pt x="1320" y="1"/>
                  </a:moveTo>
                  <a:lnTo>
                    <a:pt x="0" y="576"/>
                  </a:lnTo>
                  <a:cubicBezTo>
                    <a:pt x="292" y="1007"/>
                    <a:pt x="650" y="1485"/>
                    <a:pt x="1092" y="2021"/>
                  </a:cubicBezTo>
                  <a:lnTo>
                    <a:pt x="1693" y="1692"/>
                  </a:lnTo>
                  <a:cubicBezTo>
                    <a:pt x="1645" y="1448"/>
                    <a:pt x="1597" y="1202"/>
                    <a:pt x="1542" y="961"/>
                  </a:cubicBezTo>
                  <a:cubicBezTo>
                    <a:pt x="1471" y="640"/>
                    <a:pt x="1399" y="319"/>
                    <a:pt x="1320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27" name="Google Shape;627;p33"/>
            <p:cNvSpPr/>
            <p:nvPr/>
          </p:nvSpPr>
          <p:spPr>
            <a:xfrm>
              <a:off x="5700375" y="519700"/>
              <a:ext cx="57325" cy="50525"/>
            </a:xfrm>
            <a:custGeom>
              <a:avLst/>
              <a:gdLst/>
              <a:ahLst/>
              <a:cxnLst/>
              <a:rect l="l" t="t" r="r" b="b"/>
              <a:pathLst>
                <a:path w="2293" h="2021" extrusionOk="0">
                  <a:moveTo>
                    <a:pt x="364" y="1"/>
                  </a:moveTo>
                  <a:cubicBezTo>
                    <a:pt x="252" y="1"/>
                    <a:pt x="144" y="45"/>
                    <a:pt x="88" y="139"/>
                  </a:cubicBezTo>
                  <a:cubicBezTo>
                    <a:pt x="0" y="283"/>
                    <a:pt x="62" y="468"/>
                    <a:pt x="136" y="620"/>
                  </a:cubicBezTo>
                  <a:cubicBezTo>
                    <a:pt x="417" y="1186"/>
                    <a:pt x="843" y="1669"/>
                    <a:pt x="1368" y="2021"/>
                  </a:cubicBezTo>
                  <a:lnTo>
                    <a:pt x="1458" y="1911"/>
                  </a:lnTo>
                  <a:lnTo>
                    <a:pt x="2054" y="1114"/>
                  </a:lnTo>
                  <a:cubicBezTo>
                    <a:pt x="2135" y="1002"/>
                    <a:pt x="2220" y="890"/>
                    <a:pt x="2256" y="756"/>
                  </a:cubicBezTo>
                  <a:cubicBezTo>
                    <a:pt x="2293" y="620"/>
                    <a:pt x="2269" y="464"/>
                    <a:pt x="2163" y="374"/>
                  </a:cubicBezTo>
                  <a:cubicBezTo>
                    <a:pt x="2101" y="322"/>
                    <a:pt x="2023" y="302"/>
                    <a:pt x="1941" y="302"/>
                  </a:cubicBezTo>
                  <a:cubicBezTo>
                    <a:pt x="1870" y="302"/>
                    <a:pt x="1797" y="317"/>
                    <a:pt x="1731" y="341"/>
                  </a:cubicBezTo>
                  <a:cubicBezTo>
                    <a:pt x="1474" y="431"/>
                    <a:pt x="1243" y="641"/>
                    <a:pt x="1201" y="912"/>
                  </a:cubicBezTo>
                  <a:cubicBezTo>
                    <a:pt x="1068" y="793"/>
                    <a:pt x="991" y="624"/>
                    <a:pt x="907" y="464"/>
                  </a:cubicBezTo>
                  <a:cubicBezTo>
                    <a:pt x="826" y="303"/>
                    <a:pt x="725" y="139"/>
                    <a:pt x="569" y="53"/>
                  </a:cubicBezTo>
                  <a:cubicBezTo>
                    <a:pt x="507" y="19"/>
                    <a:pt x="435" y="1"/>
                    <a:pt x="36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28" name="Google Shape;628;p33"/>
            <p:cNvSpPr/>
            <p:nvPr/>
          </p:nvSpPr>
          <p:spPr>
            <a:xfrm>
              <a:off x="5876275" y="527825"/>
              <a:ext cx="21500" cy="21550"/>
            </a:xfrm>
            <a:custGeom>
              <a:avLst/>
              <a:gdLst/>
              <a:ahLst/>
              <a:cxnLst/>
              <a:rect l="l" t="t" r="r" b="b"/>
              <a:pathLst>
                <a:path w="860" h="862" fill="none" extrusionOk="0">
                  <a:moveTo>
                    <a:pt x="859" y="431"/>
                  </a:moveTo>
                  <a:cubicBezTo>
                    <a:pt x="859" y="670"/>
                    <a:pt x="668" y="861"/>
                    <a:pt x="429" y="861"/>
                  </a:cubicBezTo>
                  <a:cubicBezTo>
                    <a:pt x="192" y="861"/>
                    <a:pt x="1" y="670"/>
                    <a:pt x="1" y="431"/>
                  </a:cubicBezTo>
                  <a:cubicBezTo>
                    <a:pt x="1" y="193"/>
                    <a:pt x="192" y="0"/>
                    <a:pt x="429" y="0"/>
                  </a:cubicBezTo>
                  <a:cubicBezTo>
                    <a:pt x="668" y="0"/>
                    <a:pt x="859" y="193"/>
                    <a:pt x="859" y="431"/>
                  </a:cubicBezTo>
                  <a:close/>
                </a:path>
              </a:pathLst>
            </a:custGeom>
            <a:noFill/>
            <a:ln w="2075" cap="flat" cmpd="sng">
              <a:solidFill>
                <a:srgbClr val="243466"/>
              </a:solidFill>
              <a:prstDash val="solid"/>
              <a:miter lim="219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29" name="Google Shape;629;p33"/>
            <p:cNvSpPr/>
            <p:nvPr/>
          </p:nvSpPr>
          <p:spPr>
            <a:xfrm>
              <a:off x="5898575" y="513225"/>
              <a:ext cx="25100" cy="25150"/>
            </a:xfrm>
            <a:custGeom>
              <a:avLst/>
              <a:gdLst/>
              <a:ahLst/>
              <a:cxnLst/>
              <a:rect l="l" t="t" r="r" b="b"/>
              <a:pathLst>
                <a:path w="1004" h="1006" fill="none" extrusionOk="0">
                  <a:moveTo>
                    <a:pt x="1004" y="430"/>
                  </a:moveTo>
                  <a:cubicBezTo>
                    <a:pt x="1004" y="813"/>
                    <a:pt x="541" y="1006"/>
                    <a:pt x="270" y="734"/>
                  </a:cubicBezTo>
                  <a:cubicBezTo>
                    <a:pt x="0" y="463"/>
                    <a:pt x="191" y="0"/>
                    <a:pt x="576" y="0"/>
                  </a:cubicBezTo>
                  <a:cubicBezTo>
                    <a:pt x="813" y="0"/>
                    <a:pt x="1004" y="193"/>
                    <a:pt x="1004" y="430"/>
                  </a:cubicBezTo>
                  <a:close/>
                </a:path>
              </a:pathLst>
            </a:custGeom>
            <a:noFill/>
            <a:ln w="2075" cap="flat" cmpd="sng">
              <a:solidFill>
                <a:srgbClr val="243466"/>
              </a:solidFill>
              <a:prstDash val="solid"/>
              <a:miter lim="219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30" name="Google Shape;630;p33"/>
            <p:cNvSpPr/>
            <p:nvPr/>
          </p:nvSpPr>
          <p:spPr>
            <a:xfrm>
              <a:off x="5894500" y="525300"/>
              <a:ext cx="7950" cy="5500"/>
            </a:xfrm>
            <a:custGeom>
              <a:avLst/>
              <a:gdLst/>
              <a:ahLst/>
              <a:cxnLst/>
              <a:rect l="l" t="t" r="r" b="b"/>
              <a:pathLst>
                <a:path w="318" h="220" fill="none" extrusionOk="0">
                  <a:moveTo>
                    <a:pt x="1" y="220"/>
                  </a:moveTo>
                  <a:lnTo>
                    <a:pt x="38" y="132"/>
                  </a:lnTo>
                  <a:cubicBezTo>
                    <a:pt x="75" y="46"/>
                    <a:pt x="172" y="0"/>
                    <a:pt x="262" y="22"/>
                  </a:cubicBezTo>
                  <a:lnTo>
                    <a:pt x="317" y="38"/>
                  </a:lnTo>
                </a:path>
              </a:pathLst>
            </a:custGeom>
            <a:noFill/>
            <a:ln w="2075" cap="flat" cmpd="sng">
              <a:solidFill>
                <a:srgbClr val="243466"/>
              </a:solidFill>
              <a:prstDash val="solid"/>
              <a:miter lim="219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631" name="Google Shape;631;p33"/>
          <p:cNvGrpSpPr/>
          <p:nvPr/>
        </p:nvGrpSpPr>
        <p:grpSpPr>
          <a:xfrm>
            <a:off x="7833943" y="512149"/>
            <a:ext cx="472050" cy="471331"/>
            <a:chOff x="5721625" y="4984150"/>
            <a:chExt cx="196950" cy="196650"/>
          </a:xfrm>
        </p:grpSpPr>
        <p:sp>
          <p:nvSpPr>
            <p:cNvPr id="632" name="Google Shape;632;p33"/>
            <p:cNvSpPr/>
            <p:nvPr/>
          </p:nvSpPr>
          <p:spPr>
            <a:xfrm>
              <a:off x="5847225" y="4984150"/>
              <a:ext cx="22325" cy="185825"/>
            </a:xfrm>
            <a:custGeom>
              <a:avLst/>
              <a:gdLst/>
              <a:ahLst/>
              <a:cxnLst/>
              <a:rect l="l" t="t" r="r" b="b"/>
              <a:pathLst>
                <a:path w="893" h="7433" extrusionOk="0">
                  <a:moveTo>
                    <a:pt x="732" y="1"/>
                  </a:moveTo>
                  <a:lnTo>
                    <a:pt x="732" y="1"/>
                  </a:lnTo>
                  <a:cubicBezTo>
                    <a:pt x="181" y="2414"/>
                    <a:pt x="1" y="4898"/>
                    <a:pt x="199" y="7364"/>
                  </a:cubicBezTo>
                  <a:lnTo>
                    <a:pt x="462" y="7432"/>
                  </a:lnTo>
                  <a:cubicBezTo>
                    <a:pt x="803" y="4971"/>
                    <a:pt x="893" y="2480"/>
                    <a:pt x="732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33" name="Google Shape;633;p33"/>
            <p:cNvSpPr/>
            <p:nvPr/>
          </p:nvSpPr>
          <p:spPr>
            <a:xfrm>
              <a:off x="5787275" y="4985750"/>
              <a:ext cx="50100" cy="186200"/>
            </a:xfrm>
            <a:custGeom>
              <a:avLst/>
              <a:gdLst/>
              <a:ahLst/>
              <a:cxnLst/>
              <a:rect l="l" t="t" r="r" b="b"/>
              <a:pathLst>
                <a:path w="2004" h="7448" extrusionOk="0">
                  <a:moveTo>
                    <a:pt x="1" y="0"/>
                  </a:moveTo>
                  <a:lnTo>
                    <a:pt x="1" y="0"/>
                  </a:lnTo>
                  <a:cubicBezTo>
                    <a:pt x="666" y="2447"/>
                    <a:pt x="1294" y="4902"/>
                    <a:pt x="1881" y="7368"/>
                  </a:cubicBezTo>
                  <a:lnTo>
                    <a:pt x="1997" y="7447"/>
                  </a:lnTo>
                  <a:cubicBezTo>
                    <a:pt x="2004" y="5945"/>
                    <a:pt x="1835" y="4448"/>
                    <a:pt x="1496" y="2983"/>
                  </a:cubicBezTo>
                  <a:cubicBezTo>
                    <a:pt x="1239" y="1882"/>
                    <a:pt x="851" y="747"/>
                    <a:pt x="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34" name="Google Shape;634;p33"/>
            <p:cNvSpPr/>
            <p:nvPr/>
          </p:nvSpPr>
          <p:spPr>
            <a:xfrm>
              <a:off x="5777075" y="5069900"/>
              <a:ext cx="24950" cy="110900"/>
            </a:xfrm>
            <a:custGeom>
              <a:avLst/>
              <a:gdLst/>
              <a:ahLst/>
              <a:cxnLst/>
              <a:rect l="l" t="t" r="r" b="b"/>
              <a:pathLst>
                <a:path w="998" h="4436" extrusionOk="0">
                  <a:moveTo>
                    <a:pt x="688" y="1"/>
                  </a:moveTo>
                  <a:cubicBezTo>
                    <a:pt x="312" y="1453"/>
                    <a:pt x="81" y="2937"/>
                    <a:pt x="0" y="4435"/>
                  </a:cubicBezTo>
                  <a:lnTo>
                    <a:pt x="562" y="4231"/>
                  </a:lnTo>
                  <a:cubicBezTo>
                    <a:pt x="857" y="3392"/>
                    <a:pt x="905" y="2489"/>
                    <a:pt x="951" y="1602"/>
                  </a:cubicBezTo>
                  <a:cubicBezTo>
                    <a:pt x="980" y="1053"/>
                    <a:pt x="997" y="458"/>
                    <a:pt x="688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35" name="Google Shape;635;p33"/>
            <p:cNvSpPr/>
            <p:nvPr/>
          </p:nvSpPr>
          <p:spPr>
            <a:xfrm>
              <a:off x="5721625" y="5011325"/>
              <a:ext cx="47775" cy="157175"/>
            </a:xfrm>
            <a:custGeom>
              <a:avLst/>
              <a:gdLst/>
              <a:ahLst/>
              <a:cxnLst/>
              <a:rect l="l" t="t" r="r" b="b"/>
              <a:pathLst>
                <a:path w="1911" h="6287" extrusionOk="0">
                  <a:moveTo>
                    <a:pt x="59" y="1"/>
                  </a:moveTo>
                  <a:lnTo>
                    <a:pt x="59" y="1"/>
                  </a:lnTo>
                  <a:cubicBezTo>
                    <a:pt x="26" y="1349"/>
                    <a:pt x="0" y="2735"/>
                    <a:pt x="452" y="4006"/>
                  </a:cubicBezTo>
                  <a:cubicBezTo>
                    <a:pt x="727" y="4775"/>
                    <a:pt x="1173" y="5487"/>
                    <a:pt x="1353" y="6284"/>
                  </a:cubicBezTo>
                  <a:lnTo>
                    <a:pt x="1770" y="6286"/>
                  </a:lnTo>
                  <a:cubicBezTo>
                    <a:pt x="1900" y="5987"/>
                    <a:pt x="1911" y="5651"/>
                    <a:pt x="1902" y="5326"/>
                  </a:cubicBezTo>
                  <a:cubicBezTo>
                    <a:pt x="1845" y="3405"/>
                    <a:pt x="1204" y="1547"/>
                    <a:pt x="5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36" name="Google Shape;636;p33"/>
            <p:cNvSpPr/>
            <p:nvPr/>
          </p:nvSpPr>
          <p:spPr>
            <a:xfrm>
              <a:off x="5877750" y="5044825"/>
              <a:ext cx="40825" cy="129000"/>
            </a:xfrm>
            <a:custGeom>
              <a:avLst/>
              <a:gdLst/>
              <a:ahLst/>
              <a:cxnLst/>
              <a:rect l="l" t="t" r="r" b="b"/>
              <a:pathLst>
                <a:path w="1633" h="5160" extrusionOk="0">
                  <a:moveTo>
                    <a:pt x="1213" y="0"/>
                  </a:moveTo>
                  <a:lnTo>
                    <a:pt x="1213" y="0"/>
                  </a:lnTo>
                  <a:cubicBezTo>
                    <a:pt x="974" y="907"/>
                    <a:pt x="737" y="1812"/>
                    <a:pt x="497" y="2719"/>
                  </a:cubicBezTo>
                  <a:cubicBezTo>
                    <a:pt x="374" y="3185"/>
                    <a:pt x="249" y="3655"/>
                    <a:pt x="225" y="4136"/>
                  </a:cubicBezTo>
                  <a:cubicBezTo>
                    <a:pt x="205" y="4491"/>
                    <a:pt x="229" y="4887"/>
                    <a:pt x="1" y="5159"/>
                  </a:cubicBezTo>
                  <a:lnTo>
                    <a:pt x="447" y="5027"/>
                  </a:lnTo>
                  <a:cubicBezTo>
                    <a:pt x="1352" y="3541"/>
                    <a:pt x="1633" y="1689"/>
                    <a:pt x="1213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637" name="Google Shape;637;p33"/>
          <p:cNvGrpSpPr/>
          <p:nvPr/>
        </p:nvGrpSpPr>
        <p:grpSpPr>
          <a:xfrm>
            <a:off x="5389785" y="2053982"/>
            <a:ext cx="823587" cy="664601"/>
            <a:chOff x="7514750" y="4210883"/>
            <a:chExt cx="953999" cy="769838"/>
          </a:xfrm>
        </p:grpSpPr>
        <p:sp>
          <p:nvSpPr>
            <p:cNvPr id="638" name="Google Shape;638;p33"/>
            <p:cNvSpPr/>
            <p:nvPr/>
          </p:nvSpPr>
          <p:spPr>
            <a:xfrm>
              <a:off x="8024561" y="4469182"/>
              <a:ext cx="243136" cy="460933"/>
            </a:xfrm>
            <a:custGeom>
              <a:avLst/>
              <a:gdLst/>
              <a:ahLst/>
              <a:cxnLst/>
              <a:rect l="l" t="t" r="r" b="b"/>
              <a:pathLst>
                <a:path w="3368" h="6385" extrusionOk="0">
                  <a:moveTo>
                    <a:pt x="2453" y="0"/>
                  </a:moveTo>
                  <a:cubicBezTo>
                    <a:pt x="1997" y="0"/>
                    <a:pt x="1513" y="355"/>
                    <a:pt x="1213" y="747"/>
                  </a:cubicBezTo>
                  <a:cubicBezTo>
                    <a:pt x="554" y="1606"/>
                    <a:pt x="225" y="2680"/>
                    <a:pt x="102" y="3754"/>
                  </a:cubicBezTo>
                  <a:cubicBezTo>
                    <a:pt x="1" y="4626"/>
                    <a:pt x="29" y="5506"/>
                    <a:pt x="82" y="6385"/>
                  </a:cubicBezTo>
                  <a:cubicBezTo>
                    <a:pt x="480" y="6365"/>
                    <a:pt x="879" y="6352"/>
                    <a:pt x="1279" y="6347"/>
                  </a:cubicBezTo>
                  <a:lnTo>
                    <a:pt x="1677" y="6341"/>
                  </a:lnTo>
                  <a:cubicBezTo>
                    <a:pt x="2537" y="4946"/>
                    <a:pt x="3021" y="3326"/>
                    <a:pt x="3273" y="1698"/>
                  </a:cubicBezTo>
                  <a:cubicBezTo>
                    <a:pt x="3361" y="1132"/>
                    <a:pt x="3368" y="435"/>
                    <a:pt x="2884" y="126"/>
                  </a:cubicBezTo>
                  <a:cubicBezTo>
                    <a:pt x="2748" y="39"/>
                    <a:pt x="2602" y="0"/>
                    <a:pt x="245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39" name="Google Shape;639;p33"/>
            <p:cNvSpPr/>
            <p:nvPr/>
          </p:nvSpPr>
          <p:spPr>
            <a:xfrm>
              <a:off x="7780773" y="4269286"/>
              <a:ext cx="284790" cy="657651"/>
            </a:xfrm>
            <a:custGeom>
              <a:avLst/>
              <a:gdLst/>
              <a:ahLst/>
              <a:cxnLst/>
              <a:rect l="l" t="t" r="r" b="b"/>
              <a:pathLst>
                <a:path w="3945" h="9110" extrusionOk="0">
                  <a:moveTo>
                    <a:pt x="787" y="0"/>
                  </a:moveTo>
                  <a:cubicBezTo>
                    <a:pt x="685" y="0"/>
                    <a:pt x="588" y="26"/>
                    <a:pt x="521" y="101"/>
                  </a:cubicBezTo>
                  <a:cubicBezTo>
                    <a:pt x="466" y="158"/>
                    <a:pt x="444" y="237"/>
                    <a:pt x="424" y="316"/>
                  </a:cubicBezTo>
                  <a:cubicBezTo>
                    <a:pt x="0" y="1964"/>
                    <a:pt x="727" y="3663"/>
                    <a:pt x="1439" y="5207"/>
                  </a:cubicBezTo>
                  <a:lnTo>
                    <a:pt x="3207" y="9053"/>
                  </a:lnTo>
                  <a:lnTo>
                    <a:pt x="3945" y="9110"/>
                  </a:lnTo>
                  <a:cubicBezTo>
                    <a:pt x="3938" y="7406"/>
                    <a:pt x="3804" y="5706"/>
                    <a:pt x="3538" y="4021"/>
                  </a:cubicBezTo>
                  <a:cubicBezTo>
                    <a:pt x="3409" y="3193"/>
                    <a:pt x="3242" y="2357"/>
                    <a:pt x="2851" y="1617"/>
                  </a:cubicBezTo>
                  <a:cubicBezTo>
                    <a:pt x="2460" y="874"/>
                    <a:pt x="1810" y="233"/>
                    <a:pt x="997" y="29"/>
                  </a:cubicBezTo>
                  <a:cubicBezTo>
                    <a:pt x="930" y="13"/>
                    <a:pt x="857" y="0"/>
                    <a:pt x="787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40" name="Google Shape;640;p33"/>
            <p:cNvSpPr/>
            <p:nvPr/>
          </p:nvSpPr>
          <p:spPr>
            <a:xfrm>
              <a:off x="8003842" y="4210883"/>
              <a:ext cx="185889" cy="717641"/>
            </a:xfrm>
            <a:custGeom>
              <a:avLst/>
              <a:gdLst/>
              <a:ahLst/>
              <a:cxnLst/>
              <a:rect l="l" t="t" r="r" b="b"/>
              <a:pathLst>
                <a:path w="2575" h="9941" extrusionOk="0">
                  <a:moveTo>
                    <a:pt x="980" y="0"/>
                  </a:moveTo>
                  <a:cubicBezTo>
                    <a:pt x="972" y="0"/>
                    <a:pt x="964" y="0"/>
                    <a:pt x="956" y="1"/>
                  </a:cubicBezTo>
                  <a:cubicBezTo>
                    <a:pt x="764" y="14"/>
                    <a:pt x="635" y="196"/>
                    <a:pt x="554" y="368"/>
                  </a:cubicBezTo>
                  <a:cubicBezTo>
                    <a:pt x="229" y="1044"/>
                    <a:pt x="198" y="1819"/>
                    <a:pt x="176" y="2571"/>
                  </a:cubicBezTo>
                  <a:cubicBezTo>
                    <a:pt x="125" y="4268"/>
                    <a:pt x="73" y="5966"/>
                    <a:pt x="20" y="7666"/>
                  </a:cubicBezTo>
                  <a:cubicBezTo>
                    <a:pt x="7" y="8129"/>
                    <a:pt x="0" y="8621"/>
                    <a:pt x="235" y="9023"/>
                  </a:cubicBezTo>
                  <a:lnTo>
                    <a:pt x="892" y="9941"/>
                  </a:lnTo>
                  <a:cubicBezTo>
                    <a:pt x="1039" y="9936"/>
                    <a:pt x="1188" y="9932"/>
                    <a:pt x="1338" y="9930"/>
                  </a:cubicBezTo>
                  <a:cubicBezTo>
                    <a:pt x="2295" y="7470"/>
                    <a:pt x="2574" y="4797"/>
                    <a:pt x="2141" y="2193"/>
                  </a:cubicBezTo>
                  <a:cubicBezTo>
                    <a:pt x="2023" y="1492"/>
                    <a:pt x="1841" y="772"/>
                    <a:pt x="1375" y="236"/>
                  </a:cubicBezTo>
                  <a:cubicBezTo>
                    <a:pt x="1271" y="115"/>
                    <a:pt x="1135" y="0"/>
                    <a:pt x="980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41" name="Google Shape;641;p33"/>
            <p:cNvSpPr/>
            <p:nvPr/>
          </p:nvSpPr>
          <p:spPr>
            <a:xfrm>
              <a:off x="7731322" y="4624175"/>
              <a:ext cx="309839" cy="312799"/>
            </a:xfrm>
            <a:custGeom>
              <a:avLst/>
              <a:gdLst/>
              <a:ahLst/>
              <a:cxnLst/>
              <a:rect l="l" t="t" r="r" b="b"/>
              <a:pathLst>
                <a:path w="4292" h="4333" extrusionOk="0">
                  <a:moveTo>
                    <a:pt x="415" y="0"/>
                  </a:moveTo>
                  <a:cubicBezTo>
                    <a:pt x="382" y="0"/>
                    <a:pt x="350" y="5"/>
                    <a:pt x="318" y="17"/>
                  </a:cubicBezTo>
                  <a:cubicBezTo>
                    <a:pt x="171" y="72"/>
                    <a:pt x="112" y="245"/>
                    <a:pt x="90" y="401"/>
                  </a:cubicBezTo>
                  <a:cubicBezTo>
                    <a:pt x="0" y="1073"/>
                    <a:pt x="268" y="1756"/>
                    <a:pt x="679" y="2299"/>
                  </a:cubicBezTo>
                  <a:cubicBezTo>
                    <a:pt x="1089" y="2841"/>
                    <a:pt x="1630" y="3265"/>
                    <a:pt x="2165" y="3684"/>
                  </a:cubicBezTo>
                  <a:lnTo>
                    <a:pt x="2996" y="4332"/>
                  </a:lnTo>
                  <a:cubicBezTo>
                    <a:pt x="3211" y="4306"/>
                    <a:pt x="3426" y="4286"/>
                    <a:pt x="3641" y="4269"/>
                  </a:cubicBezTo>
                  <a:cubicBezTo>
                    <a:pt x="3841" y="4253"/>
                    <a:pt x="4039" y="4242"/>
                    <a:pt x="4239" y="4233"/>
                  </a:cubicBezTo>
                  <a:lnTo>
                    <a:pt x="4291" y="4174"/>
                  </a:lnTo>
                  <a:cubicBezTo>
                    <a:pt x="3859" y="2307"/>
                    <a:pt x="2436" y="702"/>
                    <a:pt x="632" y="50"/>
                  </a:cubicBezTo>
                  <a:cubicBezTo>
                    <a:pt x="563" y="24"/>
                    <a:pt x="488" y="0"/>
                    <a:pt x="4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42" name="Google Shape;642;p33"/>
            <p:cNvSpPr/>
            <p:nvPr/>
          </p:nvSpPr>
          <p:spPr>
            <a:xfrm>
              <a:off x="7514750" y="4638613"/>
              <a:ext cx="106264" cy="330053"/>
            </a:xfrm>
            <a:custGeom>
              <a:avLst/>
              <a:gdLst/>
              <a:ahLst/>
              <a:cxnLst/>
              <a:rect l="l" t="t" r="r" b="b"/>
              <a:pathLst>
                <a:path w="1472" h="4572" extrusionOk="0">
                  <a:moveTo>
                    <a:pt x="262" y="0"/>
                  </a:moveTo>
                  <a:cubicBezTo>
                    <a:pt x="250" y="0"/>
                    <a:pt x="237" y="4"/>
                    <a:pt x="226" y="12"/>
                  </a:cubicBezTo>
                  <a:cubicBezTo>
                    <a:pt x="206" y="32"/>
                    <a:pt x="193" y="61"/>
                    <a:pt x="193" y="91"/>
                  </a:cubicBezTo>
                  <a:cubicBezTo>
                    <a:pt x="0" y="1587"/>
                    <a:pt x="428" y="3155"/>
                    <a:pt x="1357" y="4343"/>
                  </a:cubicBezTo>
                  <a:lnTo>
                    <a:pt x="1346" y="4571"/>
                  </a:lnTo>
                  <a:cubicBezTo>
                    <a:pt x="1410" y="3776"/>
                    <a:pt x="1471" y="2973"/>
                    <a:pt x="1359" y="2182"/>
                  </a:cubicBezTo>
                  <a:cubicBezTo>
                    <a:pt x="1245" y="1391"/>
                    <a:pt x="938" y="603"/>
                    <a:pt x="360" y="52"/>
                  </a:cubicBezTo>
                  <a:cubicBezTo>
                    <a:pt x="333" y="26"/>
                    <a:pt x="296" y="0"/>
                    <a:pt x="262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43" name="Google Shape;643;p33"/>
            <p:cNvSpPr/>
            <p:nvPr/>
          </p:nvSpPr>
          <p:spPr>
            <a:xfrm>
              <a:off x="8176666" y="4630600"/>
              <a:ext cx="145607" cy="350122"/>
            </a:xfrm>
            <a:custGeom>
              <a:avLst/>
              <a:gdLst/>
              <a:ahLst/>
              <a:cxnLst/>
              <a:rect l="l" t="t" r="r" b="b"/>
              <a:pathLst>
                <a:path w="2017" h="4850" extrusionOk="0">
                  <a:moveTo>
                    <a:pt x="1887" y="0"/>
                  </a:moveTo>
                  <a:cubicBezTo>
                    <a:pt x="1384" y="470"/>
                    <a:pt x="870" y="951"/>
                    <a:pt x="540" y="1555"/>
                  </a:cubicBezTo>
                  <a:cubicBezTo>
                    <a:pt x="0" y="2541"/>
                    <a:pt x="7" y="3727"/>
                    <a:pt x="77" y="4849"/>
                  </a:cubicBezTo>
                  <a:lnTo>
                    <a:pt x="514" y="4777"/>
                  </a:lnTo>
                  <a:cubicBezTo>
                    <a:pt x="1212" y="3569"/>
                    <a:pt x="1693" y="2245"/>
                    <a:pt x="1930" y="868"/>
                  </a:cubicBezTo>
                  <a:cubicBezTo>
                    <a:pt x="1981" y="578"/>
                    <a:pt x="2016" y="264"/>
                    <a:pt x="1887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44" name="Google Shape;644;p33"/>
            <p:cNvSpPr/>
            <p:nvPr/>
          </p:nvSpPr>
          <p:spPr>
            <a:xfrm>
              <a:off x="8367683" y="4462179"/>
              <a:ext cx="101066" cy="466203"/>
            </a:xfrm>
            <a:custGeom>
              <a:avLst/>
              <a:gdLst/>
              <a:ahLst/>
              <a:cxnLst/>
              <a:rect l="l" t="t" r="r" b="b"/>
              <a:pathLst>
                <a:path w="1400" h="6458" extrusionOk="0">
                  <a:moveTo>
                    <a:pt x="180" y="1"/>
                  </a:moveTo>
                  <a:cubicBezTo>
                    <a:pt x="177" y="1"/>
                    <a:pt x="175" y="1"/>
                    <a:pt x="172" y="1"/>
                  </a:cubicBezTo>
                  <a:cubicBezTo>
                    <a:pt x="38" y="10"/>
                    <a:pt x="0" y="188"/>
                    <a:pt x="0" y="324"/>
                  </a:cubicBezTo>
                  <a:cubicBezTo>
                    <a:pt x="18" y="2386"/>
                    <a:pt x="246" y="4442"/>
                    <a:pt x="679" y="6458"/>
                  </a:cubicBezTo>
                  <a:cubicBezTo>
                    <a:pt x="752" y="6453"/>
                    <a:pt x="824" y="6451"/>
                    <a:pt x="896" y="6449"/>
                  </a:cubicBezTo>
                  <a:cubicBezTo>
                    <a:pt x="1254" y="5537"/>
                    <a:pt x="1399" y="4558"/>
                    <a:pt x="1318" y="3583"/>
                  </a:cubicBezTo>
                  <a:cubicBezTo>
                    <a:pt x="1221" y="2423"/>
                    <a:pt x="806" y="1316"/>
                    <a:pt x="396" y="227"/>
                  </a:cubicBezTo>
                  <a:cubicBezTo>
                    <a:pt x="357" y="122"/>
                    <a:pt x="289" y="1"/>
                    <a:pt x="180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645" name="Google Shape;645;p33"/>
          <p:cNvGrpSpPr/>
          <p:nvPr/>
        </p:nvGrpSpPr>
        <p:grpSpPr>
          <a:xfrm>
            <a:off x="7775525" y="2876714"/>
            <a:ext cx="1189738" cy="1890055"/>
            <a:chOff x="5283050" y="4042750"/>
            <a:chExt cx="399000" cy="595950"/>
          </a:xfrm>
        </p:grpSpPr>
        <p:sp>
          <p:nvSpPr>
            <p:cNvPr id="646" name="Google Shape;646;p33"/>
            <p:cNvSpPr/>
            <p:nvPr/>
          </p:nvSpPr>
          <p:spPr>
            <a:xfrm>
              <a:off x="5283050" y="4042750"/>
              <a:ext cx="399000" cy="344900"/>
            </a:xfrm>
            <a:custGeom>
              <a:avLst/>
              <a:gdLst/>
              <a:ahLst/>
              <a:cxnLst/>
              <a:rect l="l" t="t" r="r" b="b"/>
              <a:pathLst>
                <a:path w="15960" h="13796" extrusionOk="0">
                  <a:moveTo>
                    <a:pt x="8041" y="0"/>
                  </a:moveTo>
                  <a:cubicBezTo>
                    <a:pt x="6475" y="0"/>
                    <a:pt x="4915" y="432"/>
                    <a:pt x="3622" y="1312"/>
                  </a:cubicBezTo>
                  <a:cubicBezTo>
                    <a:pt x="1300" y="2891"/>
                    <a:pt x="0" y="5920"/>
                    <a:pt x="633" y="8656"/>
                  </a:cubicBezTo>
                  <a:cubicBezTo>
                    <a:pt x="1259" y="11376"/>
                    <a:pt x="3849" y="13561"/>
                    <a:pt x="6636" y="13561"/>
                  </a:cubicBezTo>
                  <a:cubicBezTo>
                    <a:pt x="6655" y="13561"/>
                    <a:pt x="6675" y="13561"/>
                    <a:pt x="6694" y="13560"/>
                  </a:cubicBezTo>
                  <a:lnTo>
                    <a:pt x="4984" y="12908"/>
                  </a:lnTo>
                  <a:lnTo>
                    <a:pt x="4984" y="12908"/>
                  </a:lnTo>
                  <a:cubicBezTo>
                    <a:pt x="6366" y="13418"/>
                    <a:pt x="7864" y="13796"/>
                    <a:pt x="9308" y="13796"/>
                  </a:cubicBezTo>
                  <a:cubicBezTo>
                    <a:pt x="10436" y="13796"/>
                    <a:pt x="11532" y="13565"/>
                    <a:pt x="12514" y="12987"/>
                  </a:cubicBezTo>
                  <a:cubicBezTo>
                    <a:pt x="15162" y="11426"/>
                    <a:pt x="15960" y="7754"/>
                    <a:pt x="15026" y="4822"/>
                  </a:cubicBezTo>
                  <a:cubicBezTo>
                    <a:pt x="14664" y="3680"/>
                    <a:pt x="14071" y="2588"/>
                    <a:pt x="13175" y="1793"/>
                  </a:cubicBezTo>
                  <a:cubicBezTo>
                    <a:pt x="12722" y="1389"/>
                    <a:pt x="12202" y="1071"/>
                    <a:pt x="11655" y="809"/>
                  </a:cubicBezTo>
                  <a:cubicBezTo>
                    <a:pt x="10533" y="273"/>
                    <a:pt x="9285" y="0"/>
                    <a:pt x="8041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47" name="Google Shape;647;p33"/>
            <p:cNvSpPr/>
            <p:nvPr/>
          </p:nvSpPr>
          <p:spPr>
            <a:xfrm>
              <a:off x="5478275" y="4137575"/>
              <a:ext cx="15450" cy="501125"/>
            </a:xfrm>
            <a:custGeom>
              <a:avLst/>
              <a:gdLst/>
              <a:ahLst/>
              <a:cxnLst/>
              <a:rect l="l" t="t" r="r" b="b"/>
              <a:pathLst>
                <a:path w="618" h="20045" extrusionOk="0">
                  <a:moveTo>
                    <a:pt x="154" y="1"/>
                  </a:moveTo>
                  <a:cubicBezTo>
                    <a:pt x="98" y="1"/>
                    <a:pt x="42" y="39"/>
                    <a:pt x="38" y="115"/>
                  </a:cubicBezTo>
                  <a:lnTo>
                    <a:pt x="38" y="117"/>
                  </a:lnTo>
                  <a:cubicBezTo>
                    <a:pt x="1" y="763"/>
                    <a:pt x="16" y="1418"/>
                    <a:pt x="14" y="2063"/>
                  </a:cubicBezTo>
                  <a:cubicBezTo>
                    <a:pt x="12" y="2705"/>
                    <a:pt x="18" y="3344"/>
                    <a:pt x="20" y="3985"/>
                  </a:cubicBezTo>
                  <a:cubicBezTo>
                    <a:pt x="25" y="5274"/>
                    <a:pt x="40" y="6561"/>
                    <a:pt x="53" y="7850"/>
                  </a:cubicBezTo>
                  <a:lnTo>
                    <a:pt x="130" y="15559"/>
                  </a:lnTo>
                  <a:cubicBezTo>
                    <a:pt x="137" y="16277"/>
                    <a:pt x="146" y="16997"/>
                    <a:pt x="152" y="17717"/>
                  </a:cubicBezTo>
                  <a:cubicBezTo>
                    <a:pt x="154" y="18073"/>
                    <a:pt x="159" y="18429"/>
                    <a:pt x="159" y="18785"/>
                  </a:cubicBezTo>
                  <a:cubicBezTo>
                    <a:pt x="159" y="19158"/>
                    <a:pt x="143" y="19531"/>
                    <a:pt x="198" y="19903"/>
                  </a:cubicBezTo>
                  <a:cubicBezTo>
                    <a:pt x="210" y="19989"/>
                    <a:pt x="308" y="20045"/>
                    <a:pt x="390" y="20045"/>
                  </a:cubicBezTo>
                  <a:cubicBezTo>
                    <a:pt x="397" y="20045"/>
                    <a:pt x="404" y="20044"/>
                    <a:pt x="411" y="20043"/>
                  </a:cubicBezTo>
                  <a:cubicBezTo>
                    <a:pt x="515" y="20028"/>
                    <a:pt x="567" y="19949"/>
                    <a:pt x="580" y="19850"/>
                  </a:cubicBezTo>
                  <a:cubicBezTo>
                    <a:pt x="618" y="19531"/>
                    <a:pt x="596" y="19211"/>
                    <a:pt x="589" y="18890"/>
                  </a:cubicBezTo>
                  <a:cubicBezTo>
                    <a:pt x="583" y="18567"/>
                    <a:pt x="576" y="18249"/>
                    <a:pt x="572" y="17928"/>
                  </a:cubicBezTo>
                  <a:cubicBezTo>
                    <a:pt x="563" y="17287"/>
                    <a:pt x="554" y="16648"/>
                    <a:pt x="545" y="16009"/>
                  </a:cubicBezTo>
                  <a:lnTo>
                    <a:pt x="495" y="12141"/>
                  </a:lnTo>
                  <a:cubicBezTo>
                    <a:pt x="460" y="9574"/>
                    <a:pt x="442" y="7005"/>
                    <a:pt x="392" y="4435"/>
                  </a:cubicBezTo>
                  <a:cubicBezTo>
                    <a:pt x="376" y="3724"/>
                    <a:pt x="363" y="3012"/>
                    <a:pt x="348" y="2303"/>
                  </a:cubicBezTo>
                  <a:cubicBezTo>
                    <a:pt x="334" y="1576"/>
                    <a:pt x="334" y="840"/>
                    <a:pt x="275" y="115"/>
                  </a:cubicBezTo>
                  <a:cubicBezTo>
                    <a:pt x="269" y="39"/>
                    <a:pt x="211" y="1"/>
                    <a:pt x="154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48" name="Google Shape;648;p33"/>
            <p:cNvSpPr/>
            <p:nvPr/>
          </p:nvSpPr>
          <p:spPr>
            <a:xfrm>
              <a:off x="5390175" y="4217750"/>
              <a:ext cx="220175" cy="141200"/>
            </a:xfrm>
            <a:custGeom>
              <a:avLst/>
              <a:gdLst/>
              <a:ahLst/>
              <a:cxnLst/>
              <a:rect l="l" t="t" r="r" b="b"/>
              <a:pathLst>
                <a:path w="8807" h="5648" extrusionOk="0">
                  <a:moveTo>
                    <a:pt x="8503" y="0"/>
                  </a:moveTo>
                  <a:cubicBezTo>
                    <a:pt x="8453" y="0"/>
                    <a:pt x="8404" y="19"/>
                    <a:pt x="8365" y="62"/>
                  </a:cubicBezTo>
                  <a:cubicBezTo>
                    <a:pt x="8062" y="394"/>
                    <a:pt x="7790" y="756"/>
                    <a:pt x="7506" y="1103"/>
                  </a:cubicBezTo>
                  <a:lnTo>
                    <a:pt x="6654" y="2148"/>
                  </a:lnTo>
                  <a:lnTo>
                    <a:pt x="4950" y="4241"/>
                  </a:lnTo>
                  <a:cubicBezTo>
                    <a:pt x="4708" y="4538"/>
                    <a:pt x="4482" y="4885"/>
                    <a:pt x="4162" y="5102"/>
                  </a:cubicBezTo>
                  <a:cubicBezTo>
                    <a:pt x="4055" y="5177"/>
                    <a:pt x="3922" y="5253"/>
                    <a:pt x="3787" y="5253"/>
                  </a:cubicBezTo>
                  <a:cubicBezTo>
                    <a:pt x="3775" y="5253"/>
                    <a:pt x="3763" y="5253"/>
                    <a:pt x="3751" y="5251"/>
                  </a:cubicBezTo>
                  <a:cubicBezTo>
                    <a:pt x="3588" y="5234"/>
                    <a:pt x="3498" y="5093"/>
                    <a:pt x="3417" y="4968"/>
                  </a:cubicBezTo>
                  <a:cubicBezTo>
                    <a:pt x="2916" y="4202"/>
                    <a:pt x="2422" y="3433"/>
                    <a:pt x="1919" y="2669"/>
                  </a:cubicBezTo>
                  <a:cubicBezTo>
                    <a:pt x="1361" y="1812"/>
                    <a:pt x="817" y="943"/>
                    <a:pt x="200" y="128"/>
                  </a:cubicBezTo>
                  <a:cubicBezTo>
                    <a:pt x="178" y="99"/>
                    <a:pt x="148" y="87"/>
                    <a:pt x="120" y="87"/>
                  </a:cubicBezTo>
                  <a:cubicBezTo>
                    <a:pt x="58" y="87"/>
                    <a:pt x="1" y="146"/>
                    <a:pt x="42" y="220"/>
                  </a:cubicBezTo>
                  <a:lnTo>
                    <a:pt x="42" y="222"/>
                  </a:lnTo>
                  <a:cubicBezTo>
                    <a:pt x="492" y="1068"/>
                    <a:pt x="1017" y="1872"/>
                    <a:pt x="1524" y="2684"/>
                  </a:cubicBezTo>
                  <a:cubicBezTo>
                    <a:pt x="2031" y="3497"/>
                    <a:pt x="2541" y="4309"/>
                    <a:pt x="3055" y="5120"/>
                  </a:cubicBezTo>
                  <a:cubicBezTo>
                    <a:pt x="3158" y="5284"/>
                    <a:pt x="3266" y="5458"/>
                    <a:pt x="3441" y="5557"/>
                  </a:cubicBezTo>
                  <a:cubicBezTo>
                    <a:pt x="3551" y="5617"/>
                    <a:pt x="3673" y="5648"/>
                    <a:pt x="3796" y="5648"/>
                  </a:cubicBezTo>
                  <a:cubicBezTo>
                    <a:pt x="3848" y="5648"/>
                    <a:pt x="3901" y="5642"/>
                    <a:pt x="3953" y="5631"/>
                  </a:cubicBezTo>
                  <a:cubicBezTo>
                    <a:pt x="4309" y="5563"/>
                    <a:pt x="4621" y="5284"/>
                    <a:pt x="4851" y="5016"/>
                  </a:cubicBezTo>
                  <a:cubicBezTo>
                    <a:pt x="5468" y="4298"/>
                    <a:pt x="6055" y="3554"/>
                    <a:pt x="6656" y="2820"/>
                  </a:cubicBezTo>
                  <a:lnTo>
                    <a:pt x="7664" y="1595"/>
                  </a:lnTo>
                  <a:cubicBezTo>
                    <a:pt x="8009" y="1173"/>
                    <a:pt x="8378" y="760"/>
                    <a:pt x="8699" y="319"/>
                  </a:cubicBezTo>
                  <a:cubicBezTo>
                    <a:pt x="8806" y="172"/>
                    <a:pt x="8653" y="0"/>
                    <a:pt x="850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49" name="Google Shape;649;p33"/>
            <p:cNvSpPr/>
            <p:nvPr/>
          </p:nvSpPr>
          <p:spPr>
            <a:xfrm>
              <a:off x="5430325" y="4165850"/>
              <a:ext cx="85525" cy="68950"/>
            </a:xfrm>
            <a:custGeom>
              <a:avLst/>
              <a:gdLst/>
              <a:ahLst/>
              <a:cxnLst/>
              <a:rect l="l" t="t" r="r" b="b"/>
              <a:pathLst>
                <a:path w="3421" h="2758" extrusionOk="0">
                  <a:moveTo>
                    <a:pt x="107" y="1"/>
                  </a:moveTo>
                  <a:cubicBezTo>
                    <a:pt x="51" y="1"/>
                    <a:pt x="0" y="59"/>
                    <a:pt x="37" y="120"/>
                  </a:cubicBezTo>
                  <a:lnTo>
                    <a:pt x="37" y="122"/>
                  </a:lnTo>
                  <a:cubicBezTo>
                    <a:pt x="72" y="183"/>
                    <a:pt x="91" y="247"/>
                    <a:pt x="129" y="306"/>
                  </a:cubicBezTo>
                  <a:cubicBezTo>
                    <a:pt x="166" y="366"/>
                    <a:pt x="208" y="418"/>
                    <a:pt x="245" y="475"/>
                  </a:cubicBezTo>
                  <a:cubicBezTo>
                    <a:pt x="313" y="576"/>
                    <a:pt x="379" y="675"/>
                    <a:pt x="452" y="772"/>
                  </a:cubicBezTo>
                  <a:cubicBezTo>
                    <a:pt x="608" y="981"/>
                    <a:pt x="763" y="1187"/>
                    <a:pt x="919" y="1393"/>
                  </a:cubicBezTo>
                  <a:cubicBezTo>
                    <a:pt x="1229" y="1811"/>
                    <a:pt x="1523" y="2237"/>
                    <a:pt x="1831" y="2654"/>
                  </a:cubicBezTo>
                  <a:cubicBezTo>
                    <a:pt x="1874" y="2713"/>
                    <a:pt x="1950" y="2757"/>
                    <a:pt x="2024" y="2757"/>
                  </a:cubicBezTo>
                  <a:cubicBezTo>
                    <a:pt x="2072" y="2757"/>
                    <a:pt x="2118" y="2739"/>
                    <a:pt x="2154" y="2696"/>
                  </a:cubicBezTo>
                  <a:lnTo>
                    <a:pt x="2813" y="1910"/>
                  </a:lnTo>
                  <a:lnTo>
                    <a:pt x="3133" y="1525"/>
                  </a:lnTo>
                  <a:cubicBezTo>
                    <a:pt x="3188" y="1457"/>
                    <a:pt x="3247" y="1391"/>
                    <a:pt x="3302" y="1323"/>
                  </a:cubicBezTo>
                  <a:cubicBezTo>
                    <a:pt x="3357" y="1255"/>
                    <a:pt x="3368" y="1174"/>
                    <a:pt x="3392" y="1093"/>
                  </a:cubicBezTo>
                  <a:cubicBezTo>
                    <a:pt x="3420" y="991"/>
                    <a:pt x="3339" y="914"/>
                    <a:pt x="3251" y="914"/>
                  </a:cubicBezTo>
                  <a:cubicBezTo>
                    <a:pt x="3228" y="914"/>
                    <a:pt x="3205" y="919"/>
                    <a:pt x="3184" y="930"/>
                  </a:cubicBezTo>
                  <a:cubicBezTo>
                    <a:pt x="3100" y="972"/>
                    <a:pt x="3037" y="998"/>
                    <a:pt x="2973" y="1068"/>
                  </a:cubicBezTo>
                  <a:cubicBezTo>
                    <a:pt x="2920" y="1128"/>
                    <a:pt x="2872" y="1189"/>
                    <a:pt x="2821" y="1251"/>
                  </a:cubicBezTo>
                  <a:lnTo>
                    <a:pt x="2503" y="1635"/>
                  </a:lnTo>
                  <a:lnTo>
                    <a:pt x="2017" y="2220"/>
                  </a:lnTo>
                  <a:lnTo>
                    <a:pt x="2017" y="2220"/>
                  </a:lnTo>
                  <a:cubicBezTo>
                    <a:pt x="1754" y="1875"/>
                    <a:pt x="1480" y="1538"/>
                    <a:pt x="1212" y="1200"/>
                  </a:cubicBezTo>
                  <a:cubicBezTo>
                    <a:pt x="1049" y="996"/>
                    <a:pt x="886" y="794"/>
                    <a:pt x="722" y="596"/>
                  </a:cubicBezTo>
                  <a:cubicBezTo>
                    <a:pt x="638" y="495"/>
                    <a:pt x="553" y="401"/>
                    <a:pt x="463" y="306"/>
                  </a:cubicBezTo>
                  <a:cubicBezTo>
                    <a:pt x="414" y="256"/>
                    <a:pt x="370" y="203"/>
                    <a:pt x="322" y="155"/>
                  </a:cubicBezTo>
                  <a:cubicBezTo>
                    <a:pt x="274" y="104"/>
                    <a:pt x="214" y="71"/>
                    <a:pt x="162" y="23"/>
                  </a:cubicBezTo>
                  <a:cubicBezTo>
                    <a:pt x="145" y="7"/>
                    <a:pt x="126" y="1"/>
                    <a:pt x="10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50" name="Google Shape;650;p33"/>
            <p:cNvSpPr/>
            <p:nvPr/>
          </p:nvSpPr>
          <p:spPr>
            <a:xfrm>
              <a:off x="5373400" y="4126775"/>
              <a:ext cx="7775" cy="6000"/>
            </a:xfrm>
            <a:custGeom>
              <a:avLst/>
              <a:gdLst/>
              <a:ahLst/>
              <a:cxnLst/>
              <a:rect l="l" t="t" r="r" b="b"/>
              <a:pathLst>
                <a:path w="311" h="240" extrusionOk="0">
                  <a:moveTo>
                    <a:pt x="157" y="0"/>
                  </a:moveTo>
                  <a:cubicBezTo>
                    <a:pt x="1" y="0"/>
                    <a:pt x="1" y="240"/>
                    <a:pt x="157" y="240"/>
                  </a:cubicBezTo>
                  <a:cubicBezTo>
                    <a:pt x="311" y="240"/>
                    <a:pt x="311" y="0"/>
                    <a:pt x="157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51" name="Google Shape;651;p33"/>
            <p:cNvSpPr/>
            <p:nvPr/>
          </p:nvSpPr>
          <p:spPr>
            <a:xfrm>
              <a:off x="5396525" y="4104525"/>
              <a:ext cx="9025" cy="9000"/>
            </a:xfrm>
            <a:custGeom>
              <a:avLst/>
              <a:gdLst/>
              <a:ahLst/>
              <a:cxnLst/>
              <a:rect l="l" t="t" r="r" b="b"/>
              <a:pathLst>
                <a:path w="361" h="360" extrusionOk="0">
                  <a:moveTo>
                    <a:pt x="157" y="1"/>
                  </a:moveTo>
                  <a:lnTo>
                    <a:pt x="115" y="8"/>
                  </a:lnTo>
                  <a:cubicBezTo>
                    <a:pt x="88" y="14"/>
                    <a:pt x="66" y="27"/>
                    <a:pt x="47" y="47"/>
                  </a:cubicBezTo>
                  <a:cubicBezTo>
                    <a:pt x="31" y="60"/>
                    <a:pt x="20" y="78"/>
                    <a:pt x="14" y="98"/>
                  </a:cubicBezTo>
                  <a:cubicBezTo>
                    <a:pt x="5" y="115"/>
                    <a:pt x="1" y="137"/>
                    <a:pt x="1" y="157"/>
                  </a:cubicBezTo>
                  <a:cubicBezTo>
                    <a:pt x="1" y="212"/>
                    <a:pt x="29" y="262"/>
                    <a:pt x="77" y="291"/>
                  </a:cubicBezTo>
                  <a:lnTo>
                    <a:pt x="143" y="339"/>
                  </a:lnTo>
                  <a:lnTo>
                    <a:pt x="178" y="355"/>
                  </a:lnTo>
                  <a:cubicBezTo>
                    <a:pt x="188" y="358"/>
                    <a:pt x="198" y="360"/>
                    <a:pt x="209" y="360"/>
                  </a:cubicBezTo>
                  <a:cubicBezTo>
                    <a:pt x="218" y="360"/>
                    <a:pt x="227" y="359"/>
                    <a:pt x="236" y="357"/>
                  </a:cubicBezTo>
                  <a:cubicBezTo>
                    <a:pt x="249" y="357"/>
                    <a:pt x="260" y="355"/>
                    <a:pt x="271" y="348"/>
                  </a:cubicBezTo>
                  <a:cubicBezTo>
                    <a:pt x="288" y="341"/>
                    <a:pt x="304" y="330"/>
                    <a:pt x="317" y="317"/>
                  </a:cubicBezTo>
                  <a:lnTo>
                    <a:pt x="339" y="289"/>
                  </a:lnTo>
                  <a:lnTo>
                    <a:pt x="354" y="256"/>
                  </a:lnTo>
                  <a:cubicBezTo>
                    <a:pt x="359" y="236"/>
                    <a:pt x="361" y="216"/>
                    <a:pt x="356" y="199"/>
                  </a:cubicBezTo>
                  <a:cubicBezTo>
                    <a:pt x="356" y="179"/>
                    <a:pt x="350" y="161"/>
                    <a:pt x="339" y="146"/>
                  </a:cubicBezTo>
                  <a:lnTo>
                    <a:pt x="290" y="78"/>
                  </a:lnTo>
                  <a:cubicBezTo>
                    <a:pt x="262" y="32"/>
                    <a:pt x="211" y="1"/>
                    <a:pt x="157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52" name="Google Shape;652;p33"/>
            <p:cNvSpPr/>
            <p:nvPr/>
          </p:nvSpPr>
          <p:spPr>
            <a:xfrm>
              <a:off x="5400650" y="4150700"/>
              <a:ext cx="10225" cy="7950"/>
            </a:xfrm>
            <a:custGeom>
              <a:avLst/>
              <a:gdLst/>
              <a:ahLst/>
              <a:cxnLst/>
              <a:rect l="l" t="t" r="r" b="b"/>
              <a:pathLst>
                <a:path w="409" h="318" extrusionOk="0">
                  <a:moveTo>
                    <a:pt x="205" y="1"/>
                  </a:moveTo>
                  <a:cubicBezTo>
                    <a:pt x="0" y="1"/>
                    <a:pt x="0" y="317"/>
                    <a:pt x="205" y="317"/>
                  </a:cubicBezTo>
                  <a:cubicBezTo>
                    <a:pt x="409" y="317"/>
                    <a:pt x="409" y="1"/>
                    <a:pt x="205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53" name="Google Shape;653;p33"/>
            <p:cNvSpPr/>
            <p:nvPr/>
          </p:nvSpPr>
          <p:spPr>
            <a:xfrm>
              <a:off x="5600500" y="4299225"/>
              <a:ext cx="12375" cy="9625"/>
            </a:xfrm>
            <a:custGeom>
              <a:avLst/>
              <a:gdLst/>
              <a:ahLst/>
              <a:cxnLst/>
              <a:rect l="l" t="t" r="r" b="b"/>
              <a:pathLst>
                <a:path w="495" h="385" extrusionOk="0">
                  <a:moveTo>
                    <a:pt x="246" y="1"/>
                  </a:moveTo>
                  <a:cubicBezTo>
                    <a:pt x="0" y="1"/>
                    <a:pt x="0" y="385"/>
                    <a:pt x="246" y="385"/>
                  </a:cubicBezTo>
                  <a:cubicBezTo>
                    <a:pt x="494" y="385"/>
                    <a:pt x="494" y="1"/>
                    <a:pt x="246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654" name="Google Shape;654;p33"/>
          <p:cNvGrpSpPr/>
          <p:nvPr/>
        </p:nvGrpSpPr>
        <p:grpSpPr>
          <a:xfrm>
            <a:off x="137025" y="2876724"/>
            <a:ext cx="1165945" cy="925797"/>
            <a:chOff x="4725046" y="4107922"/>
            <a:chExt cx="398900" cy="316728"/>
          </a:xfrm>
        </p:grpSpPr>
        <p:sp>
          <p:nvSpPr>
            <p:cNvPr id="655" name="Google Shape;655;p33"/>
            <p:cNvSpPr/>
            <p:nvPr/>
          </p:nvSpPr>
          <p:spPr>
            <a:xfrm>
              <a:off x="4725046" y="4107922"/>
              <a:ext cx="398900" cy="266640"/>
            </a:xfrm>
            <a:custGeom>
              <a:avLst/>
              <a:gdLst/>
              <a:ahLst/>
              <a:cxnLst/>
              <a:rect l="l" t="t" r="r" b="b"/>
              <a:pathLst>
                <a:path w="15956" h="9319" extrusionOk="0">
                  <a:moveTo>
                    <a:pt x="7919" y="1"/>
                  </a:moveTo>
                  <a:cubicBezTo>
                    <a:pt x="6674" y="1"/>
                    <a:pt x="5425" y="185"/>
                    <a:pt x="4303" y="548"/>
                  </a:cubicBezTo>
                  <a:cubicBezTo>
                    <a:pt x="3756" y="724"/>
                    <a:pt x="3235" y="939"/>
                    <a:pt x="2783" y="1211"/>
                  </a:cubicBezTo>
                  <a:cubicBezTo>
                    <a:pt x="1975" y="1692"/>
                    <a:pt x="1329" y="2406"/>
                    <a:pt x="932" y="3258"/>
                  </a:cubicBezTo>
                  <a:cubicBezTo>
                    <a:pt x="0" y="5237"/>
                    <a:pt x="795" y="7718"/>
                    <a:pt x="3444" y="8773"/>
                  </a:cubicBezTo>
                  <a:cubicBezTo>
                    <a:pt x="4426" y="9163"/>
                    <a:pt x="5521" y="9318"/>
                    <a:pt x="6649" y="9318"/>
                  </a:cubicBezTo>
                  <a:cubicBezTo>
                    <a:pt x="8094" y="9318"/>
                    <a:pt x="9592" y="9063"/>
                    <a:pt x="10975" y="8718"/>
                  </a:cubicBezTo>
                  <a:lnTo>
                    <a:pt x="10975" y="8718"/>
                  </a:lnTo>
                  <a:lnTo>
                    <a:pt x="9264" y="9159"/>
                  </a:lnTo>
                  <a:cubicBezTo>
                    <a:pt x="9282" y="9159"/>
                    <a:pt x="9301" y="9159"/>
                    <a:pt x="9319" y="9159"/>
                  </a:cubicBezTo>
                  <a:cubicBezTo>
                    <a:pt x="12107" y="9159"/>
                    <a:pt x="14699" y="7684"/>
                    <a:pt x="15325" y="5847"/>
                  </a:cubicBezTo>
                  <a:cubicBezTo>
                    <a:pt x="15956" y="3998"/>
                    <a:pt x="14658" y="1956"/>
                    <a:pt x="12336" y="888"/>
                  </a:cubicBezTo>
                  <a:cubicBezTo>
                    <a:pt x="11043" y="293"/>
                    <a:pt x="9484" y="1"/>
                    <a:pt x="7919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56" name="Google Shape;656;p33"/>
            <p:cNvSpPr/>
            <p:nvPr/>
          </p:nvSpPr>
          <p:spPr>
            <a:xfrm>
              <a:off x="4913100" y="4172025"/>
              <a:ext cx="21550" cy="252625"/>
            </a:xfrm>
            <a:custGeom>
              <a:avLst/>
              <a:gdLst/>
              <a:ahLst/>
              <a:cxnLst/>
              <a:rect l="l" t="t" r="r" b="b"/>
              <a:pathLst>
                <a:path w="862" h="10105" extrusionOk="0">
                  <a:moveTo>
                    <a:pt x="647" y="1"/>
                  </a:moveTo>
                  <a:cubicBezTo>
                    <a:pt x="568" y="1"/>
                    <a:pt x="488" y="21"/>
                    <a:pt x="479" y="59"/>
                  </a:cubicBezTo>
                  <a:cubicBezTo>
                    <a:pt x="398" y="424"/>
                    <a:pt x="398" y="795"/>
                    <a:pt x="378" y="1162"/>
                  </a:cubicBezTo>
                  <a:cubicBezTo>
                    <a:pt x="358" y="1520"/>
                    <a:pt x="339" y="1878"/>
                    <a:pt x="319" y="2236"/>
                  </a:cubicBezTo>
                  <a:cubicBezTo>
                    <a:pt x="246" y="3531"/>
                    <a:pt x="222" y="4827"/>
                    <a:pt x="174" y="6123"/>
                  </a:cubicBezTo>
                  <a:cubicBezTo>
                    <a:pt x="150" y="6771"/>
                    <a:pt x="125" y="7421"/>
                    <a:pt x="101" y="8071"/>
                  </a:cubicBezTo>
                  <a:cubicBezTo>
                    <a:pt x="90" y="8394"/>
                    <a:pt x="77" y="8717"/>
                    <a:pt x="66" y="9039"/>
                  </a:cubicBezTo>
                  <a:cubicBezTo>
                    <a:pt x="60" y="9200"/>
                    <a:pt x="53" y="9362"/>
                    <a:pt x="42" y="9523"/>
                  </a:cubicBezTo>
                  <a:cubicBezTo>
                    <a:pt x="33" y="9685"/>
                    <a:pt x="0" y="9848"/>
                    <a:pt x="55" y="10008"/>
                  </a:cubicBezTo>
                  <a:cubicBezTo>
                    <a:pt x="71" y="10056"/>
                    <a:pt x="145" y="10096"/>
                    <a:pt x="290" y="10105"/>
                  </a:cubicBezTo>
                  <a:cubicBezTo>
                    <a:pt x="298" y="10105"/>
                    <a:pt x="306" y="10105"/>
                    <a:pt x="315" y="10105"/>
                  </a:cubicBezTo>
                  <a:cubicBezTo>
                    <a:pt x="430" y="10105"/>
                    <a:pt x="568" y="10077"/>
                    <a:pt x="587" y="10034"/>
                  </a:cubicBezTo>
                  <a:cubicBezTo>
                    <a:pt x="661" y="9845"/>
                    <a:pt x="639" y="9659"/>
                    <a:pt x="639" y="9470"/>
                  </a:cubicBezTo>
                  <a:cubicBezTo>
                    <a:pt x="639" y="9290"/>
                    <a:pt x="644" y="9112"/>
                    <a:pt x="650" y="8932"/>
                  </a:cubicBezTo>
                  <a:cubicBezTo>
                    <a:pt x="659" y="8569"/>
                    <a:pt x="668" y="8205"/>
                    <a:pt x="679" y="7843"/>
                  </a:cubicBezTo>
                  <a:cubicBezTo>
                    <a:pt x="712" y="6547"/>
                    <a:pt x="747" y="5253"/>
                    <a:pt x="784" y="3958"/>
                  </a:cubicBezTo>
                  <a:cubicBezTo>
                    <a:pt x="802" y="3307"/>
                    <a:pt x="826" y="2657"/>
                    <a:pt x="833" y="2007"/>
                  </a:cubicBezTo>
                  <a:cubicBezTo>
                    <a:pt x="835" y="1684"/>
                    <a:pt x="846" y="1366"/>
                    <a:pt x="841" y="1041"/>
                  </a:cubicBezTo>
                  <a:cubicBezTo>
                    <a:pt x="835" y="714"/>
                    <a:pt x="861" y="384"/>
                    <a:pt x="809" y="59"/>
                  </a:cubicBezTo>
                  <a:cubicBezTo>
                    <a:pt x="802" y="20"/>
                    <a:pt x="725" y="1"/>
                    <a:pt x="64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57" name="Google Shape;657;p33"/>
            <p:cNvSpPr/>
            <p:nvPr/>
          </p:nvSpPr>
          <p:spPr>
            <a:xfrm>
              <a:off x="4796700" y="4226125"/>
              <a:ext cx="220125" cy="95400"/>
            </a:xfrm>
            <a:custGeom>
              <a:avLst/>
              <a:gdLst/>
              <a:ahLst/>
              <a:cxnLst/>
              <a:rect l="l" t="t" r="r" b="b"/>
              <a:pathLst>
                <a:path w="8805" h="3816" extrusionOk="0">
                  <a:moveTo>
                    <a:pt x="303" y="1"/>
                  </a:moveTo>
                  <a:cubicBezTo>
                    <a:pt x="152" y="1"/>
                    <a:pt x="1" y="117"/>
                    <a:pt x="108" y="217"/>
                  </a:cubicBezTo>
                  <a:cubicBezTo>
                    <a:pt x="429" y="515"/>
                    <a:pt x="795" y="792"/>
                    <a:pt x="1142" y="1078"/>
                  </a:cubicBezTo>
                  <a:lnTo>
                    <a:pt x="2150" y="1908"/>
                  </a:lnTo>
                  <a:cubicBezTo>
                    <a:pt x="2752" y="2402"/>
                    <a:pt x="3339" y="2905"/>
                    <a:pt x="3956" y="3390"/>
                  </a:cubicBezTo>
                  <a:cubicBezTo>
                    <a:pt x="4186" y="3570"/>
                    <a:pt x="4498" y="3759"/>
                    <a:pt x="4856" y="3805"/>
                  </a:cubicBezTo>
                  <a:cubicBezTo>
                    <a:pt x="4906" y="3812"/>
                    <a:pt x="4956" y="3816"/>
                    <a:pt x="5006" y="3816"/>
                  </a:cubicBezTo>
                  <a:cubicBezTo>
                    <a:pt x="5128" y="3816"/>
                    <a:pt x="5250" y="3795"/>
                    <a:pt x="5366" y="3752"/>
                  </a:cubicBezTo>
                  <a:cubicBezTo>
                    <a:pt x="5541" y="3687"/>
                    <a:pt x="5649" y="3570"/>
                    <a:pt x="5752" y="3458"/>
                  </a:cubicBezTo>
                  <a:cubicBezTo>
                    <a:pt x="6266" y="2911"/>
                    <a:pt x="6778" y="2362"/>
                    <a:pt x="7283" y="1813"/>
                  </a:cubicBezTo>
                  <a:cubicBezTo>
                    <a:pt x="7790" y="1264"/>
                    <a:pt x="8315" y="722"/>
                    <a:pt x="8765" y="151"/>
                  </a:cubicBezTo>
                  <a:lnTo>
                    <a:pt x="8765" y="149"/>
                  </a:lnTo>
                  <a:cubicBezTo>
                    <a:pt x="8804" y="99"/>
                    <a:pt x="8748" y="59"/>
                    <a:pt x="8685" y="59"/>
                  </a:cubicBezTo>
                  <a:cubicBezTo>
                    <a:pt x="8657" y="59"/>
                    <a:pt x="8627" y="67"/>
                    <a:pt x="8605" y="87"/>
                  </a:cubicBezTo>
                  <a:cubicBezTo>
                    <a:pt x="7988" y="636"/>
                    <a:pt x="7445" y="1227"/>
                    <a:pt x="6885" y="1802"/>
                  </a:cubicBezTo>
                  <a:cubicBezTo>
                    <a:pt x="6383" y="2318"/>
                    <a:pt x="5888" y="2839"/>
                    <a:pt x="5388" y="3357"/>
                  </a:cubicBezTo>
                  <a:cubicBezTo>
                    <a:pt x="5306" y="3441"/>
                    <a:pt x="5216" y="3535"/>
                    <a:pt x="5054" y="3546"/>
                  </a:cubicBezTo>
                  <a:cubicBezTo>
                    <a:pt x="5039" y="3547"/>
                    <a:pt x="5025" y="3548"/>
                    <a:pt x="5010" y="3548"/>
                  </a:cubicBezTo>
                  <a:cubicBezTo>
                    <a:pt x="4878" y="3548"/>
                    <a:pt x="4748" y="3497"/>
                    <a:pt x="4643" y="3447"/>
                  </a:cubicBezTo>
                  <a:cubicBezTo>
                    <a:pt x="4322" y="3300"/>
                    <a:pt x="4096" y="3065"/>
                    <a:pt x="3855" y="2865"/>
                  </a:cubicBezTo>
                  <a:lnTo>
                    <a:pt x="2150" y="1453"/>
                  </a:lnTo>
                  <a:lnTo>
                    <a:pt x="1301" y="746"/>
                  </a:lnTo>
                  <a:cubicBezTo>
                    <a:pt x="1017" y="511"/>
                    <a:pt x="743" y="267"/>
                    <a:pt x="442" y="43"/>
                  </a:cubicBezTo>
                  <a:cubicBezTo>
                    <a:pt x="402" y="13"/>
                    <a:pt x="352" y="1"/>
                    <a:pt x="30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58" name="Google Shape;658;p33"/>
            <p:cNvSpPr/>
            <p:nvPr/>
          </p:nvSpPr>
          <p:spPr>
            <a:xfrm>
              <a:off x="4891150" y="4191050"/>
              <a:ext cx="85575" cy="46575"/>
            </a:xfrm>
            <a:custGeom>
              <a:avLst/>
              <a:gdLst/>
              <a:ahLst/>
              <a:cxnLst/>
              <a:rect l="l" t="t" r="r" b="b"/>
              <a:pathLst>
                <a:path w="3423" h="1863" extrusionOk="0">
                  <a:moveTo>
                    <a:pt x="3315" y="0"/>
                  </a:moveTo>
                  <a:cubicBezTo>
                    <a:pt x="3297" y="0"/>
                    <a:pt x="3278" y="4"/>
                    <a:pt x="3261" y="14"/>
                  </a:cubicBezTo>
                  <a:cubicBezTo>
                    <a:pt x="3208" y="49"/>
                    <a:pt x="3147" y="69"/>
                    <a:pt x="3099" y="104"/>
                  </a:cubicBezTo>
                  <a:cubicBezTo>
                    <a:pt x="3050" y="137"/>
                    <a:pt x="3009" y="172"/>
                    <a:pt x="2960" y="205"/>
                  </a:cubicBezTo>
                  <a:cubicBezTo>
                    <a:pt x="2870" y="269"/>
                    <a:pt x="2785" y="335"/>
                    <a:pt x="2701" y="401"/>
                  </a:cubicBezTo>
                  <a:cubicBezTo>
                    <a:pt x="2536" y="537"/>
                    <a:pt x="2374" y="673"/>
                    <a:pt x="2211" y="809"/>
                  </a:cubicBezTo>
                  <a:cubicBezTo>
                    <a:pt x="1942" y="1039"/>
                    <a:pt x="1669" y="1266"/>
                    <a:pt x="1405" y="1499"/>
                  </a:cubicBezTo>
                  <a:lnTo>
                    <a:pt x="1405" y="1499"/>
                  </a:lnTo>
                  <a:lnTo>
                    <a:pt x="920" y="1104"/>
                  </a:lnTo>
                  <a:lnTo>
                    <a:pt x="602" y="844"/>
                  </a:lnTo>
                  <a:cubicBezTo>
                    <a:pt x="551" y="803"/>
                    <a:pt x="503" y="761"/>
                    <a:pt x="450" y="721"/>
                  </a:cubicBezTo>
                  <a:cubicBezTo>
                    <a:pt x="386" y="673"/>
                    <a:pt x="323" y="656"/>
                    <a:pt x="239" y="627"/>
                  </a:cubicBezTo>
                  <a:cubicBezTo>
                    <a:pt x="219" y="621"/>
                    <a:pt x="197" y="618"/>
                    <a:pt x="175" y="618"/>
                  </a:cubicBezTo>
                  <a:cubicBezTo>
                    <a:pt x="85" y="618"/>
                    <a:pt x="0" y="669"/>
                    <a:pt x="31" y="737"/>
                  </a:cubicBezTo>
                  <a:cubicBezTo>
                    <a:pt x="55" y="794"/>
                    <a:pt x="66" y="847"/>
                    <a:pt x="121" y="895"/>
                  </a:cubicBezTo>
                  <a:cubicBezTo>
                    <a:pt x="176" y="941"/>
                    <a:pt x="235" y="985"/>
                    <a:pt x="290" y="1031"/>
                  </a:cubicBezTo>
                  <a:lnTo>
                    <a:pt x="610" y="1290"/>
                  </a:lnTo>
                  <a:lnTo>
                    <a:pt x="1269" y="1822"/>
                  </a:lnTo>
                  <a:cubicBezTo>
                    <a:pt x="1305" y="1851"/>
                    <a:pt x="1352" y="1863"/>
                    <a:pt x="1399" y="1863"/>
                  </a:cubicBezTo>
                  <a:cubicBezTo>
                    <a:pt x="1473" y="1863"/>
                    <a:pt x="1549" y="1833"/>
                    <a:pt x="1592" y="1793"/>
                  </a:cubicBezTo>
                  <a:cubicBezTo>
                    <a:pt x="1897" y="1512"/>
                    <a:pt x="2194" y="1224"/>
                    <a:pt x="2503" y="943"/>
                  </a:cubicBezTo>
                  <a:cubicBezTo>
                    <a:pt x="2659" y="803"/>
                    <a:pt x="2815" y="664"/>
                    <a:pt x="2971" y="524"/>
                  </a:cubicBezTo>
                  <a:cubicBezTo>
                    <a:pt x="3042" y="458"/>
                    <a:pt x="3110" y="390"/>
                    <a:pt x="3178" y="322"/>
                  </a:cubicBezTo>
                  <a:cubicBezTo>
                    <a:pt x="3215" y="284"/>
                    <a:pt x="3257" y="247"/>
                    <a:pt x="3294" y="208"/>
                  </a:cubicBezTo>
                  <a:cubicBezTo>
                    <a:pt x="3331" y="168"/>
                    <a:pt x="3351" y="124"/>
                    <a:pt x="3386" y="85"/>
                  </a:cubicBezTo>
                  <a:lnTo>
                    <a:pt x="3386" y="80"/>
                  </a:lnTo>
                  <a:cubicBezTo>
                    <a:pt x="3423" y="39"/>
                    <a:pt x="3371" y="0"/>
                    <a:pt x="33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59" name="Google Shape;659;p33"/>
            <p:cNvSpPr/>
            <p:nvPr/>
          </p:nvSpPr>
          <p:spPr>
            <a:xfrm>
              <a:off x="5026525" y="4154875"/>
              <a:ext cx="7775" cy="6075"/>
            </a:xfrm>
            <a:custGeom>
              <a:avLst/>
              <a:gdLst/>
              <a:ahLst/>
              <a:cxnLst/>
              <a:rect l="l" t="t" r="r" b="b"/>
              <a:pathLst>
                <a:path w="311" h="243" extrusionOk="0">
                  <a:moveTo>
                    <a:pt x="157" y="1"/>
                  </a:moveTo>
                  <a:cubicBezTo>
                    <a:pt x="1" y="1"/>
                    <a:pt x="1" y="242"/>
                    <a:pt x="157" y="242"/>
                  </a:cubicBezTo>
                  <a:cubicBezTo>
                    <a:pt x="310" y="242"/>
                    <a:pt x="310" y="1"/>
                    <a:pt x="157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60" name="Google Shape;660;p33"/>
            <p:cNvSpPr/>
            <p:nvPr/>
          </p:nvSpPr>
          <p:spPr>
            <a:xfrm>
              <a:off x="5002150" y="4132700"/>
              <a:ext cx="9075" cy="8975"/>
            </a:xfrm>
            <a:custGeom>
              <a:avLst/>
              <a:gdLst/>
              <a:ahLst/>
              <a:cxnLst/>
              <a:rect l="l" t="t" r="r" b="b"/>
              <a:pathLst>
                <a:path w="363" h="359" extrusionOk="0">
                  <a:moveTo>
                    <a:pt x="207" y="1"/>
                  </a:moveTo>
                  <a:cubicBezTo>
                    <a:pt x="150" y="1"/>
                    <a:pt x="99" y="29"/>
                    <a:pt x="73" y="77"/>
                  </a:cubicBezTo>
                  <a:lnTo>
                    <a:pt x="22" y="143"/>
                  </a:lnTo>
                  <a:cubicBezTo>
                    <a:pt x="11" y="159"/>
                    <a:pt x="7" y="178"/>
                    <a:pt x="5" y="196"/>
                  </a:cubicBezTo>
                  <a:cubicBezTo>
                    <a:pt x="1" y="216"/>
                    <a:pt x="3" y="236"/>
                    <a:pt x="9" y="253"/>
                  </a:cubicBezTo>
                  <a:lnTo>
                    <a:pt x="22" y="288"/>
                  </a:lnTo>
                  <a:lnTo>
                    <a:pt x="44" y="317"/>
                  </a:lnTo>
                  <a:cubicBezTo>
                    <a:pt x="58" y="330"/>
                    <a:pt x="73" y="341"/>
                    <a:pt x="91" y="345"/>
                  </a:cubicBezTo>
                  <a:cubicBezTo>
                    <a:pt x="102" y="352"/>
                    <a:pt x="115" y="356"/>
                    <a:pt x="128" y="356"/>
                  </a:cubicBezTo>
                  <a:cubicBezTo>
                    <a:pt x="135" y="358"/>
                    <a:pt x="142" y="359"/>
                    <a:pt x="149" y="359"/>
                  </a:cubicBezTo>
                  <a:cubicBezTo>
                    <a:pt x="160" y="359"/>
                    <a:pt x="172" y="357"/>
                    <a:pt x="183" y="354"/>
                  </a:cubicBezTo>
                  <a:lnTo>
                    <a:pt x="218" y="339"/>
                  </a:lnTo>
                  <a:lnTo>
                    <a:pt x="284" y="288"/>
                  </a:lnTo>
                  <a:cubicBezTo>
                    <a:pt x="332" y="262"/>
                    <a:pt x="361" y="211"/>
                    <a:pt x="361" y="157"/>
                  </a:cubicBezTo>
                  <a:cubicBezTo>
                    <a:pt x="363" y="135"/>
                    <a:pt x="356" y="115"/>
                    <a:pt x="347" y="95"/>
                  </a:cubicBezTo>
                  <a:cubicBezTo>
                    <a:pt x="341" y="77"/>
                    <a:pt x="330" y="60"/>
                    <a:pt x="315" y="47"/>
                  </a:cubicBezTo>
                  <a:cubicBezTo>
                    <a:pt x="297" y="27"/>
                    <a:pt x="273" y="14"/>
                    <a:pt x="246" y="5"/>
                  </a:cubicBezTo>
                  <a:lnTo>
                    <a:pt x="207" y="1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61" name="Google Shape;661;p33"/>
            <p:cNvSpPr/>
            <p:nvPr/>
          </p:nvSpPr>
          <p:spPr>
            <a:xfrm>
              <a:off x="4996825" y="4178825"/>
              <a:ext cx="10300" cy="7975"/>
            </a:xfrm>
            <a:custGeom>
              <a:avLst/>
              <a:gdLst/>
              <a:ahLst/>
              <a:cxnLst/>
              <a:rect l="l" t="t" r="r" b="b"/>
              <a:pathLst>
                <a:path w="412" h="319" extrusionOk="0">
                  <a:moveTo>
                    <a:pt x="205" y="0"/>
                  </a:moveTo>
                  <a:cubicBezTo>
                    <a:pt x="0" y="0"/>
                    <a:pt x="0" y="319"/>
                    <a:pt x="205" y="319"/>
                  </a:cubicBezTo>
                  <a:cubicBezTo>
                    <a:pt x="411" y="319"/>
                    <a:pt x="411" y="0"/>
                    <a:pt x="205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662" name="Google Shape;662;p33"/>
          <p:cNvGrpSpPr/>
          <p:nvPr/>
        </p:nvGrpSpPr>
        <p:grpSpPr>
          <a:xfrm>
            <a:off x="1302974" y="3928406"/>
            <a:ext cx="586474" cy="838366"/>
            <a:chOff x="5979675" y="4640775"/>
            <a:chExt cx="241875" cy="345775"/>
          </a:xfrm>
        </p:grpSpPr>
        <p:sp>
          <p:nvSpPr>
            <p:cNvPr id="663" name="Google Shape;663;p33"/>
            <p:cNvSpPr/>
            <p:nvPr/>
          </p:nvSpPr>
          <p:spPr>
            <a:xfrm>
              <a:off x="6008100" y="4698050"/>
              <a:ext cx="80475" cy="288500"/>
            </a:xfrm>
            <a:custGeom>
              <a:avLst/>
              <a:gdLst/>
              <a:ahLst/>
              <a:cxnLst/>
              <a:rect l="l" t="t" r="r" b="b"/>
              <a:pathLst>
                <a:path w="3219" h="11540" extrusionOk="0">
                  <a:moveTo>
                    <a:pt x="1" y="0"/>
                  </a:moveTo>
                  <a:lnTo>
                    <a:pt x="1" y="0"/>
                  </a:lnTo>
                  <a:cubicBezTo>
                    <a:pt x="859" y="1536"/>
                    <a:pt x="1375" y="3238"/>
                    <a:pt x="1516" y="4992"/>
                  </a:cubicBezTo>
                  <a:cubicBezTo>
                    <a:pt x="1606" y="6126"/>
                    <a:pt x="1538" y="7272"/>
                    <a:pt x="1705" y="8396"/>
                  </a:cubicBezTo>
                  <a:cubicBezTo>
                    <a:pt x="1838" y="9291"/>
                    <a:pt x="2148" y="10201"/>
                    <a:pt x="2725" y="10885"/>
                  </a:cubicBezTo>
                  <a:lnTo>
                    <a:pt x="2725" y="10885"/>
                  </a:lnTo>
                  <a:cubicBezTo>
                    <a:pt x="2210" y="9347"/>
                    <a:pt x="2351" y="7625"/>
                    <a:pt x="2265" y="5981"/>
                  </a:cubicBezTo>
                  <a:cubicBezTo>
                    <a:pt x="2217" y="5078"/>
                    <a:pt x="2096" y="4180"/>
                    <a:pt x="1903" y="3295"/>
                  </a:cubicBezTo>
                  <a:cubicBezTo>
                    <a:pt x="1626" y="2021"/>
                    <a:pt x="1119" y="675"/>
                    <a:pt x="1" y="0"/>
                  </a:cubicBezTo>
                  <a:close/>
                  <a:moveTo>
                    <a:pt x="2725" y="10885"/>
                  </a:moveTo>
                  <a:cubicBezTo>
                    <a:pt x="2799" y="11107"/>
                    <a:pt x="2887" y="11325"/>
                    <a:pt x="2992" y="11539"/>
                  </a:cubicBezTo>
                  <a:lnTo>
                    <a:pt x="3218" y="11359"/>
                  </a:lnTo>
                  <a:cubicBezTo>
                    <a:pt x="3035" y="11218"/>
                    <a:pt x="2872" y="11059"/>
                    <a:pt x="2725" y="10885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64" name="Google Shape;664;p33"/>
            <p:cNvSpPr/>
            <p:nvPr/>
          </p:nvSpPr>
          <p:spPr>
            <a:xfrm>
              <a:off x="6087325" y="4640775"/>
              <a:ext cx="52850" cy="339950"/>
            </a:xfrm>
            <a:custGeom>
              <a:avLst/>
              <a:gdLst/>
              <a:ahLst/>
              <a:cxnLst/>
              <a:rect l="l" t="t" r="r" b="b"/>
              <a:pathLst>
                <a:path w="2114" h="13598" extrusionOk="0">
                  <a:moveTo>
                    <a:pt x="2076" y="1"/>
                  </a:moveTo>
                  <a:lnTo>
                    <a:pt x="2076" y="1"/>
                  </a:lnTo>
                  <a:cubicBezTo>
                    <a:pt x="475" y="4345"/>
                    <a:pt x="1" y="9023"/>
                    <a:pt x="695" y="13597"/>
                  </a:cubicBezTo>
                  <a:lnTo>
                    <a:pt x="1147" y="13593"/>
                  </a:lnTo>
                  <a:cubicBezTo>
                    <a:pt x="1802" y="9093"/>
                    <a:pt x="2113" y="4549"/>
                    <a:pt x="2076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65" name="Google Shape;665;p33"/>
            <p:cNvSpPr/>
            <p:nvPr/>
          </p:nvSpPr>
          <p:spPr>
            <a:xfrm>
              <a:off x="6133350" y="4694750"/>
              <a:ext cx="88200" cy="291675"/>
            </a:xfrm>
            <a:custGeom>
              <a:avLst/>
              <a:gdLst/>
              <a:ahLst/>
              <a:cxnLst/>
              <a:rect l="l" t="t" r="r" b="b"/>
              <a:pathLst>
                <a:path w="3528" h="11667" extrusionOk="0">
                  <a:moveTo>
                    <a:pt x="3527" y="1"/>
                  </a:moveTo>
                  <a:lnTo>
                    <a:pt x="3527" y="1"/>
                  </a:lnTo>
                  <a:cubicBezTo>
                    <a:pt x="2506" y="925"/>
                    <a:pt x="1845" y="2199"/>
                    <a:pt x="1469" y="3525"/>
                  </a:cubicBezTo>
                  <a:cubicBezTo>
                    <a:pt x="1092" y="4854"/>
                    <a:pt x="984" y="6240"/>
                    <a:pt x="929" y="7619"/>
                  </a:cubicBezTo>
                  <a:cubicBezTo>
                    <a:pt x="874" y="9025"/>
                    <a:pt x="839" y="10538"/>
                    <a:pt x="0" y="11667"/>
                  </a:cubicBezTo>
                  <a:lnTo>
                    <a:pt x="398" y="11530"/>
                  </a:lnTo>
                  <a:cubicBezTo>
                    <a:pt x="1199" y="9925"/>
                    <a:pt x="1775" y="8214"/>
                    <a:pt x="2108" y="6451"/>
                  </a:cubicBezTo>
                  <a:cubicBezTo>
                    <a:pt x="2521" y="4281"/>
                    <a:pt x="2576" y="1995"/>
                    <a:pt x="352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66" name="Google Shape;666;p33"/>
            <p:cNvSpPr/>
            <p:nvPr/>
          </p:nvSpPr>
          <p:spPr>
            <a:xfrm>
              <a:off x="5979675" y="4815875"/>
              <a:ext cx="46625" cy="169850"/>
            </a:xfrm>
            <a:custGeom>
              <a:avLst/>
              <a:gdLst/>
              <a:ahLst/>
              <a:cxnLst/>
              <a:rect l="l" t="t" r="r" b="b"/>
              <a:pathLst>
                <a:path w="1865" h="6794" extrusionOk="0">
                  <a:moveTo>
                    <a:pt x="378" y="0"/>
                  </a:moveTo>
                  <a:lnTo>
                    <a:pt x="378" y="0"/>
                  </a:lnTo>
                  <a:cubicBezTo>
                    <a:pt x="0" y="2304"/>
                    <a:pt x="450" y="4737"/>
                    <a:pt x="1627" y="6754"/>
                  </a:cubicBezTo>
                  <a:lnTo>
                    <a:pt x="1746" y="6793"/>
                  </a:lnTo>
                  <a:cubicBezTo>
                    <a:pt x="1865" y="4450"/>
                    <a:pt x="1395" y="2115"/>
                    <a:pt x="378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67" name="Google Shape;667;p33"/>
            <p:cNvSpPr/>
            <p:nvPr/>
          </p:nvSpPr>
          <p:spPr>
            <a:xfrm>
              <a:off x="6072900" y="4675250"/>
              <a:ext cx="13975" cy="309825"/>
            </a:xfrm>
            <a:custGeom>
              <a:avLst/>
              <a:gdLst/>
              <a:ahLst/>
              <a:cxnLst/>
              <a:rect l="l" t="t" r="r" b="b"/>
              <a:pathLst>
                <a:path w="559" h="12393" extrusionOk="0">
                  <a:moveTo>
                    <a:pt x="480" y="0"/>
                  </a:moveTo>
                  <a:cubicBezTo>
                    <a:pt x="465" y="0"/>
                    <a:pt x="450" y="9"/>
                    <a:pt x="444" y="27"/>
                  </a:cubicBezTo>
                  <a:cubicBezTo>
                    <a:pt x="330" y="412"/>
                    <a:pt x="275" y="827"/>
                    <a:pt x="222" y="1224"/>
                  </a:cubicBezTo>
                  <a:cubicBezTo>
                    <a:pt x="167" y="1622"/>
                    <a:pt x="119" y="2019"/>
                    <a:pt x="84" y="2417"/>
                  </a:cubicBezTo>
                  <a:cubicBezTo>
                    <a:pt x="18" y="3216"/>
                    <a:pt x="5" y="4018"/>
                    <a:pt x="2" y="4817"/>
                  </a:cubicBezTo>
                  <a:cubicBezTo>
                    <a:pt x="0" y="6445"/>
                    <a:pt x="57" y="8072"/>
                    <a:pt x="99" y="9699"/>
                  </a:cubicBezTo>
                  <a:cubicBezTo>
                    <a:pt x="110" y="10156"/>
                    <a:pt x="121" y="10613"/>
                    <a:pt x="132" y="11072"/>
                  </a:cubicBezTo>
                  <a:cubicBezTo>
                    <a:pt x="139" y="11309"/>
                    <a:pt x="143" y="11546"/>
                    <a:pt x="152" y="11786"/>
                  </a:cubicBezTo>
                  <a:cubicBezTo>
                    <a:pt x="156" y="11959"/>
                    <a:pt x="117" y="12216"/>
                    <a:pt x="251" y="12350"/>
                  </a:cubicBezTo>
                  <a:cubicBezTo>
                    <a:pt x="279" y="12378"/>
                    <a:pt x="316" y="12392"/>
                    <a:pt x="354" y="12392"/>
                  </a:cubicBezTo>
                  <a:cubicBezTo>
                    <a:pt x="378" y="12392"/>
                    <a:pt x="402" y="12386"/>
                    <a:pt x="424" y="12374"/>
                  </a:cubicBezTo>
                  <a:cubicBezTo>
                    <a:pt x="502" y="12324"/>
                    <a:pt x="559" y="12192"/>
                    <a:pt x="456" y="12139"/>
                  </a:cubicBezTo>
                  <a:lnTo>
                    <a:pt x="456" y="12139"/>
                  </a:lnTo>
                  <a:cubicBezTo>
                    <a:pt x="456" y="12135"/>
                    <a:pt x="456" y="12132"/>
                    <a:pt x="457" y="12128"/>
                  </a:cubicBezTo>
                  <a:cubicBezTo>
                    <a:pt x="444" y="12086"/>
                    <a:pt x="455" y="12016"/>
                    <a:pt x="453" y="11970"/>
                  </a:cubicBezTo>
                  <a:cubicBezTo>
                    <a:pt x="453" y="11882"/>
                    <a:pt x="450" y="11794"/>
                    <a:pt x="448" y="11707"/>
                  </a:cubicBezTo>
                  <a:cubicBezTo>
                    <a:pt x="444" y="11496"/>
                    <a:pt x="437" y="11283"/>
                    <a:pt x="431" y="11072"/>
                  </a:cubicBezTo>
                  <a:cubicBezTo>
                    <a:pt x="420" y="10668"/>
                    <a:pt x="409" y="10261"/>
                    <a:pt x="395" y="9857"/>
                  </a:cubicBezTo>
                  <a:cubicBezTo>
                    <a:pt x="374" y="9056"/>
                    <a:pt x="352" y="8256"/>
                    <a:pt x="330" y="7455"/>
                  </a:cubicBezTo>
                  <a:cubicBezTo>
                    <a:pt x="286" y="5869"/>
                    <a:pt x="272" y="4290"/>
                    <a:pt x="325" y="2704"/>
                  </a:cubicBezTo>
                  <a:cubicBezTo>
                    <a:pt x="341" y="2263"/>
                    <a:pt x="365" y="1822"/>
                    <a:pt x="395" y="1380"/>
                  </a:cubicBezTo>
                  <a:cubicBezTo>
                    <a:pt x="426" y="932"/>
                    <a:pt x="497" y="484"/>
                    <a:pt x="516" y="36"/>
                  </a:cubicBezTo>
                  <a:cubicBezTo>
                    <a:pt x="516" y="13"/>
                    <a:pt x="498" y="0"/>
                    <a:pt x="480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68" name="Google Shape;668;p33"/>
            <p:cNvSpPr/>
            <p:nvPr/>
          </p:nvSpPr>
          <p:spPr>
            <a:xfrm>
              <a:off x="6046475" y="4682750"/>
              <a:ext cx="64175" cy="48100"/>
            </a:xfrm>
            <a:custGeom>
              <a:avLst/>
              <a:gdLst/>
              <a:ahLst/>
              <a:cxnLst/>
              <a:rect l="l" t="t" r="r" b="b"/>
              <a:pathLst>
                <a:path w="2567" h="1924" extrusionOk="0">
                  <a:moveTo>
                    <a:pt x="2461" y="0"/>
                  </a:moveTo>
                  <a:cubicBezTo>
                    <a:pt x="2430" y="0"/>
                    <a:pt x="2402" y="14"/>
                    <a:pt x="2388" y="46"/>
                  </a:cubicBezTo>
                  <a:cubicBezTo>
                    <a:pt x="2263" y="338"/>
                    <a:pt x="2179" y="634"/>
                    <a:pt x="2008" y="907"/>
                  </a:cubicBezTo>
                  <a:cubicBezTo>
                    <a:pt x="1835" y="1183"/>
                    <a:pt x="1613" y="1425"/>
                    <a:pt x="1354" y="1620"/>
                  </a:cubicBezTo>
                  <a:cubicBezTo>
                    <a:pt x="1255" y="1694"/>
                    <a:pt x="1127" y="1771"/>
                    <a:pt x="1002" y="1771"/>
                  </a:cubicBezTo>
                  <a:cubicBezTo>
                    <a:pt x="954" y="1771"/>
                    <a:pt x="907" y="1760"/>
                    <a:pt x="862" y="1732"/>
                  </a:cubicBezTo>
                  <a:cubicBezTo>
                    <a:pt x="708" y="1640"/>
                    <a:pt x="611" y="1416"/>
                    <a:pt x="526" y="1267"/>
                  </a:cubicBezTo>
                  <a:cubicBezTo>
                    <a:pt x="339" y="940"/>
                    <a:pt x="185" y="593"/>
                    <a:pt x="69" y="235"/>
                  </a:cubicBezTo>
                  <a:cubicBezTo>
                    <a:pt x="65" y="218"/>
                    <a:pt x="52" y="211"/>
                    <a:pt x="39" y="211"/>
                  </a:cubicBezTo>
                  <a:cubicBezTo>
                    <a:pt x="20" y="211"/>
                    <a:pt x="1" y="227"/>
                    <a:pt x="7" y="252"/>
                  </a:cubicBezTo>
                  <a:lnTo>
                    <a:pt x="7" y="254"/>
                  </a:lnTo>
                  <a:cubicBezTo>
                    <a:pt x="119" y="665"/>
                    <a:pt x="269" y="1074"/>
                    <a:pt x="477" y="1449"/>
                  </a:cubicBezTo>
                  <a:cubicBezTo>
                    <a:pt x="563" y="1605"/>
                    <a:pt x="653" y="1794"/>
                    <a:pt x="820" y="1880"/>
                  </a:cubicBezTo>
                  <a:cubicBezTo>
                    <a:pt x="881" y="1911"/>
                    <a:pt x="946" y="1924"/>
                    <a:pt x="1011" y="1924"/>
                  </a:cubicBezTo>
                  <a:cubicBezTo>
                    <a:pt x="1111" y="1924"/>
                    <a:pt x="1212" y="1894"/>
                    <a:pt x="1301" y="1851"/>
                  </a:cubicBezTo>
                  <a:cubicBezTo>
                    <a:pt x="1635" y="1697"/>
                    <a:pt x="1914" y="1401"/>
                    <a:pt x="2125" y="1109"/>
                  </a:cubicBezTo>
                  <a:cubicBezTo>
                    <a:pt x="2333" y="821"/>
                    <a:pt x="2540" y="454"/>
                    <a:pt x="2564" y="94"/>
                  </a:cubicBezTo>
                  <a:cubicBezTo>
                    <a:pt x="2566" y="39"/>
                    <a:pt x="2511" y="0"/>
                    <a:pt x="246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69" name="Google Shape;669;p33"/>
            <p:cNvSpPr/>
            <p:nvPr/>
          </p:nvSpPr>
          <p:spPr>
            <a:xfrm>
              <a:off x="6062450" y="4673175"/>
              <a:ext cx="18600" cy="55125"/>
            </a:xfrm>
            <a:custGeom>
              <a:avLst/>
              <a:gdLst/>
              <a:ahLst/>
              <a:cxnLst/>
              <a:rect l="l" t="t" r="r" b="b"/>
              <a:pathLst>
                <a:path w="744" h="2205" extrusionOk="0">
                  <a:moveTo>
                    <a:pt x="83" y="0"/>
                  </a:moveTo>
                  <a:cubicBezTo>
                    <a:pt x="61" y="0"/>
                    <a:pt x="39" y="13"/>
                    <a:pt x="32" y="38"/>
                  </a:cubicBezTo>
                  <a:cubicBezTo>
                    <a:pt x="1" y="126"/>
                    <a:pt x="18" y="227"/>
                    <a:pt x="27" y="319"/>
                  </a:cubicBezTo>
                  <a:cubicBezTo>
                    <a:pt x="36" y="400"/>
                    <a:pt x="45" y="484"/>
                    <a:pt x="60" y="565"/>
                  </a:cubicBezTo>
                  <a:cubicBezTo>
                    <a:pt x="91" y="760"/>
                    <a:pt x="135" y="956"/>
                    <a:pt x="188" y="1145"/>
                  </a:cubicBezTo>
                  <a:cubicBezTo>
                    <a:pt x="236" y="1331"/>
                    <a:pt x="289" y="1518"/>
                    <a:pt x="352" y="1698"/>
                  </a:cubicBezTo>
                  <a:cubicBezTo>
                    <a:pt x="385" y="1788"/>
                    <a:pt x="423" y="1878"/>
                    <a:pt x="460" y="1968"/>
                  </a:cubicBezTo>
                  <a:cubicBezTo>
                    <a:pt x="495" y="2056"/>
                    <a:pt x="524" y="2135"/>
                    <a:pt x="600" y="2192"/>
                  </a:cubicBezTo>
                  <a:cubicBezTo>
                    <a:pt x="612" y="2201"/>
                    <a:pt x="626" y="2205"/>
                    <a:pt x="641" y="2205"/>
                  </a:cubicBezTo>
                  <a:cubicBezTo>
                    <a:pt x="680" y="2205"/>
                    <a:pt x="724" y="2177"/>
                    <a:pt x="730" y="2137"/>
                  </a:cubicBezTo>
                  <a:cubicBezTo>
                    <a:pt x="743" y="2045"/>
                    <a:pt x="710" y="1971"/>
                    <a:pt x="675" y="1887"/>
                  </a:cubicBezTo>
                  <a:cubicBezTo>
                    <a:pt x="638" y="1799"/>
                    <a:pt x="603" y="1707"/>
                    <a:pt x="565" y="1619"/>
                  </a:cubicBezTo>
                  <a:cubicBezTo>
                    <a:pt x="495" y="1452"/>
                    <a:pt x="420" y="1288"/>
                    <a:pt x="359" y="1116"/>
                  </a:cubicBezTo>
                  <a:cubicBezTo>
                    <a:pt x="297" y="949"/>
                    <a:pt x="249" y="776"/>
                    <a:pt x="212" y="602"/>
                  </a:cubicBezTo>
                  <a:cubicBezTo>
                    <a:pt x="194" y="508"/>
                    <a:pt x="179" y="413"/>
                    <a:pt x="170" y="319"/>
                  </a:cubicBezTo>
                  <a:cubicBezTo>
                    <a:pt x="159" y="225"/>
                    <a:pt x="168" y="126"/>
                    <a:pt x="135" y="38"/>
                  </a:cubicBezTo>
                  <a:cubicBezTo>
                    <a:pt x="127" y="13"/>
                    <a:pt x="105" y="0"/>
                    <a:pt x="8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70" name="Google Shape;670;p33"/>
            <p:cNvSpPr/>
            <p:nvPr/>
          </p:nvSpPr>
          <p:spPr>
            <a:xfrm>
              <a:off x="6038200" y="4683400"/>
              <a:ext cx="12525" cy="12475"/>
            </a:xfrm>
            <a:custGeom>
              <a:avLst/>
              <a:gdLst/>
              <a:ahLst/>
              <a:cxnLst/>
              <a:rect l="l" t="t" r="r" b="b"/>
              <a:pathLst>
                <a:path w="501" h="499" extrusionOk="0">
                  <a:moveTo>
                    <a:pt x="251" y="0"/>
                  </a:moveTo>
                  <a:cubicBezTo>
                    <a:pt x="114" y="2"/>
                    <a:pt x="5" y="112"/>
                    <a:pt x="0" y="250"/>
                  </a:cubicBezTo>
                  <a:lnTo>
                    <a:pt x="9" y="316"/>
                  </a:lnTo>
                  <a:cubicBezTo>
                    <a:pt x="20" y="358"/>
                    <a:pt x="42" y="395"/>
                    <a:pt x="73" y="426"/>
                  </a:cubicBezTo>
                  <a:lnTo>
                    <a:pt x="123" y="466"/>
                  </a:lnTo>
                  <a:cubicBezTo>
                    <a:pt x="163" y="488"/>
                    <a:pt x="207" y="499"/>
                    <a:pt x="251" y="499"/>
                  </a:cubicBezTo>
                  <a:cubicBezTo>
                    <a:pt x="254" y="499"/>
                    <a:pt x="257" y="499"/>
                    <a:pt x="261" y="499"/>
                  </a:cubicBezTo>
                  <a:cubicBezTo>
                    <a:pt x="290" y="499"/>
                    <a:pt x="320" y="490"/>
                    <a:pt x="347" y="477"/>
                  </a:cubicBezTo>
                  <a:cubicBezTo>
                    <a:pt x="378" y="468"/>
                    <a:pt x="404" y="450"/>
                    <a:pt x="426" y="426"/>
                  </a:cubicBezTo>
                  <a:cubicBezTo>
                    <a:pt x="472" y="378"/>
                    <a:pt x="499" y="314"/>
                    <a:pt x="501" y="248"/>
                  </a:cubicBezTo>
                  <a:lnTo>
                    <a:pt x="492" y="182"/>
                  </a:lnTo>
                  <a:cubicBezTo>
                    <a:pt x="479" y="141"/>
                    <a:pt x="457" y="103"/>
                    <a:pt x="426" y="73"/>
                  </a:cubicBezTo>
                  <a:lnTo>
                    <a:pt x="376" y="33"/>
                  </a:lnTo>
                  <a:cubicBezTo>
                    <a:pt x="338" y="11"/>
                    <a:pt x="294" y="0"/>
                    <a:pt x="25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71" name="Google Shape;671;p33"/>
            <p:cNvSpPr/>
            <p:nvPr/>
          </p:nvSpPr>
          <p:spPr>
            <a:xfrm>
              <a:off x="6056850" y="4666675"/>
              <a:ext cx="14300" cy="13550"/>
            </a:xfrm>
            <a:custGeom>
              <a:avLst/>
              <a:gdLst/>
              <a:ahLst/>
              <a:cxnLst/>
              <a:rect l="l" t="t" r="r" b="b"/>
              <a:pathLst>
                <a:path w="572" h="542" extrusionOk="0">
                  <a:moveTo>
                    <a:pt x="264" y="0"/>
                  </a:moveTo>
                  <a:cubicBezTo>
                    <a:pt x="243" y="0"/>
                    <a:pt x="222" y="4"/>
                    <a:pt x="203" y="10"/>
                  </a:cubicBezTo>
                  <a:lnTo>
                    <a:pt x="137" y="37"/>
                  </a:lnTo>
                  <a:cubicBezTo>
                    <a:pt x="106" y="54"/>
                    <a:pt x="80" y="78"/>
                    <a:pt x="62" y="107"/>
                  </a:cubicBezTo>
                  <a:cubicBezTo>
                    <a:pt x="38" y="133"/>
                    <a:pt x="21" y="164"/>
                    <a:pt x="14" y="199"/>
                  </a:cubicBezTo>
                  <a:cubicBezTo>
                    <a:pt x="3" y="234"/>
                    <a:pt x="1" y="272"/>
                    <a:pt x="7" y="307"/>
                  </a:cubicBezTo>
                  <a:cubicBezTo>
                    <a:pt x="10" y="342"/>
                    <a:pt x="21" y="377"/>
                    <a:pt x="40" y="408"/>
                  </a:cubicBezTo>
                  <a:lnTo>
                    <a:pt x="82" y="463"/>
                  </a:lnTo>
                  <a:cubicBezTo>
                    <a:pt x="135" y="511"/>
                    <a:pt x="203" y="537"/>
                    <a:pt x="275" y="542"/>
                  </a:cubicBezTo>
                  <a:lnTo>
                    <a:pt x="348" y="531"/>
                  </a:lnTo>
                  <a:cubicBezTo>
                    <a:pt x="392" y="520"/>
                    <a:pt x="434" y="496"/>
                    <a:pt x="466" y="463"/>
                  </a:cubicBezTo>
                  <a:lnTo>
                    <a:pt x="508" y="408"/>
                  </a:lnTo>
                  <a:cubicBezTo>
                    <a:pt x="524" y="380"/>
                    <a:pt x="535" y="350"/>
                    <a:pt x="541" y="319"/>
                  </a:cubicBezTo>
                  <a:lnTo>
                    <a:pt x="541" y="319"/>
                  </a:lnTo>
                  <a:cubicBezTo>
                    <a:pt x="572" y="224"/>
                    <a:pt x="534" y="116"/>
                    <a:pt x="447" y="63"/>
                  </a:cubicBezTo>
                  <a:lnTo>
                    <a:pt x="447" y="63"/>
                  </a:lnTo>
                  <a:cubicBezTo>
                    <a:pt x="436" y="53"/>
                    <a:pt x="423" y="44"/>
                    <a:pt x="409" y="37"/>
                  </a:cubicBezTo>
                  <a:cubicBezTo>
                    <a:pt x="381" y="17"/>
                    <a:pt x="346" y="6"/>
                    <a:pt x="311" y="6"/>
                  </a:cubicBezTo>
                  <a:cubicBezTo>
                    <a:pt x="295" y="2"/>
                    <a:pt x="279" y="0"/>
                    <a:pt x="264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72" name="Google Shape;672;p33"/>
            <p:cNvSpPr/>
            <p:nvPr/>
          </p:nvSpPr>
          <p:spPr>
            <a:xfrm>
              <a:off x="6078100" y="4666375"/>
              <a:ext cx="14475" cy="14475"/>
            </a:xfrm>
            <a:custGeom>
              <a:avLst/>
              <a:gdLst/>
              <a:ahLst/>
              <a:cxnLst/>
              <a:rect l="l" t="t" r="r" b="b"/>
              <a:pathLst>
                <a:path w="579" h="579" extrusionOk="0">
                  <a:moveTo>
                    <a:pt x="289" y="0"/>
                  </a:moveTo>
                  <a:cubicBezTo>
                    <a:pt x="251" y="0"/>
                    <a:pt x="214" y="9"/>
                    <a:pt x="179" y="27"/>
                  </a:cubicBezTo>
                  <a:cubicBezTo>
                    <a:pt x="73" y="73"/>
                    <a:pt x="5" y="176"/>
                    <a:pt x="1" y="290"/>
                  </a:cubicBezTo>
                  <a:lnTo>
                    <a:pt x="12" y="367"/>
                  </a:lnTo>
                  <a:cubicBezTo>
                    <a:pt x="25" y="415"/>
                    <a:pt x="51" y="459"/>
                    <a:pt x="86" y="494"/>
                  </a:cubicBezTo>
                  <a:lnTo>
                    <a:pt x="146" y="540"/>
                  </a:lnTo>
                  <a:cubicBezTo>
                    <a:pt x="190" y="565"/>
                    <a:pt x="240" y="578"/>
                    <a:pt x="291" y="578"/>
                  </a:cubicBezTo>
                  <a:cubicBezTo>
                    <a:pt x="294" y="578"/>
                    <a:pt x="298" y="578"/>
                    <a:pt x="302" y="578"/>
                  </a:cubicBezTo>
                  <a:cubicBezTo>
                    <a:pt x="336" y="578"/>
                    <a:pt x="371" y="569"/>
                    <a:pt x="401" y="554"/>
                  </a:cubicBezTo>
                  <a:cubicBezTo>
                    <a:pt x="506" y="508"/>
                    <a:pt x="576" y="404"/>
                    <a:pt x="578" y="290"/>
                  </a:cubicBezTo>
                  <a:lnTo>
                    <a:pt x="567" y="213"/>
                  </a:lnTo>
                  <a:cubicBezTo>
                    <a:pt x="554" y="165"/>
                    <a:pt x="528" y="121"/>
                    <a:pt x="493" y="86"/>
                  </a:cubicBezTo>
                  <a:lnTo>
                    <a:pt x="436" y="40"/>
                  </a:lnTo>
                  <a:cubicBezTo>
                    <a:pt x="390" y="16"/>
                    <a:pt x="341" y="0"/>
                    <a:pt x="289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73" name="Google Shape;673;p33"/>
            <p:cNvSpPr/>
            <p:nvPr/>
          </p:nvSpPr>
          <p:spPr>
            <a:xfrm>
              <a:off x="6101825" y="4675875"/>
              <a:ext cx="15125" cy="15075"/>
            </a:xfrm>
            <a:custGeom>
              <a:avLst/>
              <a:gdLst/>
              <a:ahLst/>
              <a:cxnLst/>
              <a:rect l="l" t="t" r="r" b="b"/>
              <a:pathLst>
                <a:path w="605" h="603" extrusionOk="0">
                  <a:moveTo>
                    <a:pt x="301" y="0"/>
                  </a:moveTo>
                  <a:cubicBezTo>
                    <a:pt x="137" y="2"/>
                    <a:pt x="5" y="136"/>
                    <a:pt x="1" y="301"/>
                  </a:cubicBezTo>
                  <a:lnTo>
                    <a:pt x="12" y="382"/>
                  </a:lnTo>
                  <a:cubicBezTo>
                    <a:pt x="25" y="433"/>
                    <a:pt x="51" y="477"/>
                    <a:pt x="88" y="514"/>
                  </a:cubicBezTo>
                  <a:lnTo>
                    <a:pt x="150" y="562"/>
                  </a:lnTo>
                  <a:cubicBezTo>
                    <a:pt x="196" y="589"/>
                    <a:pt x="249" y="602"/>
                    <a:pt x="301" y="602"/>
                  </a:cubicBezTo>
                  <a:cubicBezTo>
                    <a:pt x="305" y="602"/>
                    <a:pt x="309" y="602"/>
                    <a:pt x="313" y="602"/>
                  </a:cubicBezTo>
                  <a:cubicBezTo>
                    <a:pt x="349" y="602"/>
                    <a:pt x="384" y="593"/>
                    <a:pt x="418" y="576"/>
                  </a:cubicBezTo>
                  <a:cubicBezTo>
                    <a:pt x="490" y="549"/>
                    <a:pt x="550" y="490"/>
                    <a:pt x="576" y="417"/>
                  </a:cubicBezTo>
                  <a:cubicBezTo>
                    <a:pt x="596" y="380"/>
                    <a:pt x="604" y="341"/>
                    <a:pt x="604" y="301"/>
                  </a:cubicBezTo>
                  <a:lnTo>
                    <a:pt x="594" y="220"/>
                  </a:lnTo>
                  <a:cubicBezTo>
                    <a:pt x="578" y="169"/>
                    <a:pt x="552" y="125"/>
                    <a:pt x="514" y="88"/>
                  </a:cubicBezTo>
                  <a:lnTo>
                    <a:pt x="455" y="40"/>
                  </a:lnTo>
                  <a:cubicBezTo>
                    <a:pt x="409" y="13"/>
                    <a:pt x="356" y="0"/>
                    <a:pt x="30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74" name="Google Shape;674;p33"/>
            <p:cNvSpPr/>
            <p:nvPr/>
          </p:nvSpPr>
          <p:spPr>
            <a:xfrm>
              <a:off x="6072975" y="4695800"/>
              <a:ext cx="72525" cy="33000"/>
            </a:xfrm>
            <a:custGeom>
              <a:avLst/>
              <a:gdLst/>
              <a:ahLst/>
              <a:cxnLst/>
              <a:rect l="l" t="t" r="r" b="b"/>
              <a:pathLst>
                <a:path w="2901" h="1320" extrusionOk="0">
                  <a:moveTo>
                    <a:pt x="2811" y="1"/>
                  </a:moveTo>
                  <a:cubicBezTo>
                    <a:pt x="2794" y="1"/>
                    <a:pt x="2777" y="7"/>
                    <a:pt x="2762" y="22"/>
                  </a:cubicBezTo>
                  <a:cubicBezTo>
                    <a:pt x="2615" y="178"/>
                    <a:pt x="2512" y="350"/>
                    <a:pt x="2329" y="475"/>
                  </a:cubicBezTo>
                  <a:cubicBezTo>
                    <a:pt x="2143" y="604"/>
                    <a:pt x="1932" y="699"/>
                    <a:pt x="1726" y="795"/>
                  </a:cubicBezTo>
                  <a:cubicBezTo>
                    <a:pt x="1323" y="981"/>
                    <a:pt x="871" y="1159"/>
                    <a:pt x="417" y="1159"/>
                  </a:cubicBezTo>
                  <a:cubicBezTo>
                    <a:pt x="306" y="1159"/>
                    <a:pt x="195" y="1148"/>
                    <a:pt x="85" y="1125"/>
                  </a:cubicBezTo>
                  <a:cubicBezTo>
                    <a:pt x="80" y="1123"/>
                    <a:pt x="75" y="1123"/>
                    <a:pt x="70" y="1123"/>
                  </a:cubicBezTo>
                  <a:cubicBezTo>
                    <a:pt x="18" y="1123"/>
                    <a:pt x="0" y="1203"/>
                    <a:pt x="59" y="1221"/>
                  </a:cubicBezTo>
                  <a:lnTo>
                    <a:pt x="56" y="1221"/>
                  </a:lnTo>
                  <a:cubicBezTo>
                    <a:pt x="234" y="1290"/>
                    <a:pt x="413" y="1319"/>
                    <a:pt x="590" y="1319"/>
                  </a:cubicBezTo>
                  <a:cubicBezTo>
                    <a:pt x="1007" y="1319"/>
                    <a:pt x="1421" y="1161"/>
                    <a:pt x="1813" y="993"/>
                  </a:cubicBezTo>
                  <a:cubicBezTo>
                    <a:pt x="2053" y="890"/>
                    <a:pt x="2299" y="787"/>
                    <a:pt x="2512" y="635"/>
                  </a:cubicBezTo>
                  <a:cubicBezTo>
                    <a:pt x="2692" y="505"/>
                    <a:pt x="2901" y="317"/>
                    <a:pt x="2890" y="75"/>
                  </a:cubicBezTo>
                  <a:cubicBezTo>
                    <a:pt x="2888" y="33"/>
                    <a:pt x="2850" y="1"/>
                    <a:pt x="2811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75" name="Google Shape;675;p33"/>
            <p:cNvSpPr/>
            <p:nvPr/>
          </p:nvSpPr>
          <p:spPr>
            <a:xfrm>
              <a:off x="6134175" y="4689975"/>
              <a:ext cx="19675" cy="15300"/>
            </a:xfrm>
            <a:custGeom>
              <a:avLst/>
              <a:gdLst/>
              <a:ahLst/>
              <a:cxnLst/>
              <a:rect l="l" t="t" r="r" b="b"/>
              <a:pathLst>
                <a:path w="787" h="612" extrusionOk="0">
                  <a:moveTo>
                    <a:pt x="393" y="1"/>
                  </a:moveTo>
                  <a:cubicBezTo>
                    <a:pt x="0" y="1"/>
                    <a:pt x="0" y="611"/>
                    <a:pt x="393" y="611"/>
                  </a:cubicBezTo>
                  <a:cubicBezTo>
                    <a:pt x="786" y="611"/>
                    <a:pt x="786" y="1"/>
                    <a:pt x="39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idx="2"/>
          </p:nvPr>
        </p:nvSpPr>
        <p:spPr>
          <a:xfrm>
            <a:off x="6125845" y="1370965"/>
            <a:ext cx="2279015" cy="577850"/>
          </a:xfrm>
        </p:spPr>
        <p:txBody>
          <a:bodyPr/>
          <a:lstStyle/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古诗学习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p34"/>
          <p:cNvSpPr txBox="1">
            <a:spLocks noGrp="1"/>
          </p:cNvSpPr>
          <p:nvPr>
            <p:ph type="body" idx="1"/>
          </p:nvPr>
        </p:nvSpPr>
        <p:spPr>
          <a:xfrm>
            <a:off x="3747135" y="558800"/>
            <a:ext cx="3745230" cy="401129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元日</a:t>
            </a:r>
            <a:endParaRPr 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 algn="r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宋</a:t>
            </a:r>
            <a:r>
              <a:rPr lang="en-US" altLang="zh-CN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·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王安石</a:t>
            </a:r>
            <a:endParaRPr 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 algn="ctr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爆竹声中一岁除，</a:t>
            </a:r>
            <a:endParaRPr 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 algn="ctr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春风送暖入屠苏。</a:t>
            </a:r>
            <a:endParaRPr 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 algn="ctr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千门万户曈曈日，</a:t>
            </a:r>
            <a:endParaRPr 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 algn="ctr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总把新桃换旧符。</a:t>
            </a:r>
            <a:endParaRPr 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780" name="Google Shape;780;p34"/>
          <p:cNvGrpSpPr/>
          <p:nvPr/>
        </p:nvGrpSpPr>
        <p:grpSpPr>
          <a:xfrm>
            <a:off x="320975" y="336049"/>
            <a:ext cx="1165945" cy="925797"/>
            <a:chOff x="4725046" y="4107922"/>
            <a:chExt cx="398900" cy="316728"/>
          </a:xfrm>
        </p:grpSpPr>
        <p:sp>
          <p:nvSpPr>
            <p:cNvPr id="781" name="Google Shape;781;p34"/>
            <p:cNvSpPr/>
            <p:nvPr/>
          </p:nvSpPr>
          <p:spPr>
            <a:xfrm>
              <a:off x="4725046" y="4107922"/>
              <a:ext cx="398900" cy="266640"/>
            </a:xfrm>
            <a:custGeom>
              <a:avLst/>
              <a:gdLst/>
              <a:ahLst/>
              <a:cxnLst/>
              <a:rect l="l" t="t" r="r" b="b"/>
              <a:pathLst>
                <a:path w="15956" h="9319" extrusionOk="0">
                  <a:moveTo>
                    <a:pt x="7919" y="1"/>
                  </a:moveTo>
                  <a:cubicBezTo>
                    <a:pt x="6674" y="1"/>
                    <a:pt x="5425" y="185"/>
                    <a:pt x="4303" y="548"/>
                  </a:cubicBezTo>
                  <a:cubicBezTo>
                    <a:pt x="3756" y="724"/>
                    <a:pt x="3235" y="939"/>
                    <a:pt x="2783" y="1211"/>
                  </a:cubicBezTo>
                  <a:cubicBezTo>
                    <a:pt x="1975" y="1692"/>
                    <a:pt x="1329" y="2406"/>
                    <a:pt x="932" y="3258"/>
                  </a:cubicBezTo>
                  <a:cubicBezTo>
                    <a:pt x="0" y="5237"/>
                    <a:pt x="795" y="7718"/>
                    <a:pt x="3444" y="8773"/>
                  </a:cubicBezTo>
                  <a:cubicBezTo>
                    <a:pt x="4426" y="9163"/>
                    <a:pt x="5521" y="9318"/>
                    <a:pt x="6649" y="9318"/>
                  </a:cubicBezTo>
                  <a:cubicBezTo>
                    <a:pt x="8094" y="9318"/>
                    <a:pt x="9592" y="9063"/>
                    <a:pt x="10975" y="8718"/>
                  </a:cubicBezTo>
                  <a:lnTo>
                    <a:pt x="10975" y="8718"/>
                  </a:lnTo>
                  <a:lnTo>
                    <a:pt x="9264" y="9159"/>
                  </a:lnTo>
                  <a:cubicBezTo>
                    <a:pt x="9282" y="9159"/>
                    <a:pt x="9301" y="9159"/>
                    <a:pt x="9319" y="9159"/>
                  </a:cubicBezTo>
                  <a:cubicBezTo>
                    <a:pt x="12107" y="9159"/>
                    <a:pt x="14699" y="7684"/>
                    <a:pt x="15325" y="5847"/>
                  </a:cubicBezTo>
                  <a:cubicBezTo>
                    <a:pt x="15956" y="3998"/>
                    <a:pt x="14658" y="1956"/>
                    <a:pt x="12336" y="888"/>
                  </a:cubicBezTo>
                  <a:cubicBezTo>
                    <a:pt x="11043" y="293"/>
                    <a:pt x="9484" y="1"/>
                    <a:pt x="7919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82" name="Google Shape;782;p34"/>
            <p:cNvSpPr/>
            <p:nvPr/>
          </p:nvSpPr>
          <p:spPr>
            <a:xfrm>
              <a:off x="4913100" y="4172025"/>
              <a:ext cx="21550" cy="252625"/>
            </a:xfrm>
            <a:custGeom>
              <a:avLst/>
              <a:gdLst/>
              <a:ahLst/>
              <a:cxnLst/>
              <a:rect l="l" t="t" r="r" b="b"/>
              <a:pathLst>
                <a:path w="862" h="10105" extrusionOk="0">
                  <a:moveTo>
                    <a:pt x="647" y="1"/>
                  </a:moveTo>
                  <a:cubicBezTo>
                    <a:pt x="568" y="1"/>
                    <a:pt x="488" y="21"/>
                    <a:pt x="479" y="59"/>
                  </a:cubicBezTo>
                  <a:cubicBezTo>
                    <a:pt x="398" y="424"/>
                    <a:pt x="398" y="795"/>
                    <a:pt x="378" y="1162"/>
                  </a:cubicBezTo>
                  <a:cubicBezTo>
                    <a:pt x="358" y="1520"/>
                    <a:pt x="339" y="1878"/>
                    <a:pt x="319" y="2236"/>
                  </a:cubicBezTo>
                  <a:cubicBezTo>
                    <a:pt x="246" y="3531"/>
                    <a:pt x="222" y="4827"/>
                    <a:pt x="174" y="6123"/>
                  </a:cubicBezTo>
                  <a:cubicBezTo>
                    <a:pt x="150" y="6771"/>
                    <a:pt x="125" y="7421"/>
                    <a:pt x="101" y="8071"/>
                  </a:cubicBezTo>
                  <a:cubicBezTo>
                    <a:pt x="90" y="8394"/>
                    <a:pt x="77" y="8717"/>
                    <a:pt x="66" y="9039"/>
                  </a:cubicBezTo>
                  <a:cubicBezTo>
                    <a:pt x="60" y="9200"/>
                    <a:pt x="53" y="9362"/>
                    <a:pt x="42" y="9523"/>
                  </a:cubicBezTo>
                  <a:cubicBezTo>
                    <a:pt x="33" y="9685"/>
                    <a:pt x="0" y="9848"/>
                    <a:pt x="55" y="10008"/>
                  </a:cubicBezTo>
                  <a:cubicBezTo>
                    <a:pt x="71" y="10056"/>
                    <a:pt x="145" y="10096"/>
                    <a:pt x="290" y="10105"/>
                  </a:cubicBezTo>
                  <a:cubicBezTo>
                    <a:pt x="298" y="10105"/>
                    <a:pt x="306" y="10105"/>
                    <a:pt x="315" y="10105"/>
                  </a:cubicBezTo>
                  <a:cubicBezTo>
                    <a:pt x="430" y="10105"/>
                    <a:pt x="568" y="10077"/>
                    <a:pt x="587" y="10034"/>
                  </a:cubicBezTo>
                  <a:cubicBezTo>
                    <a:pt x="661" y="9845"/>
                    <a:pt x="639" y="9659"/>
                    <a:pt x="639" y="9470"/>
                  </a:cubicBezTo>
                  <a:cubicBezTo>
                    <a:pt x="639" y="9290"/>
                    <a:pt x="644" y="9112"/>
                    <a:pt x="650" y="8932"/>
                  </a:cubicBezTo>
                  <a:cubicBezTo>
                    <a:pt x="659" y="8569"/>
                    <a:pt x="668" y="8205"/>
                    <a:pt x="679" y="7843"/>
                  </a:cubicBezTo>
                  <a:cubicBezTo>
                    <a:pt x="712" y="6547"/>
                    <a:pt x="747" y="5253"/>
                    <a:pt x="784" y="3958"/>
                  </a:cubicBezTo>
                  <a:cubicBezTo>
                    <a:pt x="802" y="3307"/>
                    <a:pt x="826" y="2657"/>
                    <a:pt x="833" y="2007"/>
                  </a:cubicBezTo>
                  <a:cubicBezTo>
                    <a:pt x="835" y="1684"/>
                    <a:pt x="846" y="1366"/>
                    <a:pt x="841" y="1041"/>
                  </a:cubicBezTo>
                  <a:cubicBezTo>
                    <a:pt x="835" y="714"/>
                    <a:pt x="861" y="384"/>
                    <a:pt x="809" y="59"/>
                  </a:cubicBezTo>
                  <a:cubicBezTo>
                    <a:pt x="802" y="20"/>
                    <a:pt x="725" y="1"/>
                    <a:pt x="64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83" name="Google Shape;783;p34"/>
            <p:cNvSpPr/>
            <p:nvPr/>
          </p:nvSpPr>
          <p:spPr>
            <a:xfrm>
              <a:off x="4796700" y="4226125"/>
              <a:ext cx="220125" cy="95400"/>
            </a:xfrm>
            <a:custGeom>
              <a:avLst/>
              <a:gdLst/>
              <a:ahLst/>
              <a:cxnLst/>
              <a:rect l="l" t="t" r="r" b="b"/>
              <a:pathLst>
                <a:path w="8805" h="3816" extrusionOk="0">
                  <a:moveTo>
                    <a:pt x="303" y="1"/>
                  </a:moveTo>
                  <a:cubicBezTo>
                    <a:pt x="152" y="1"/>
                    <a:pt x="1" y="117"/>
                    <a:pt x="108" y="217"/>
                  </a:cubicBezTo>
                  <a:cubicBezTo>
                    <a:pt x="429" y="515"/>
                    <a:pt x="795" y="792"/>
                    <a:pt x="1142" y="1078"/>
                  </a:cubicBezTo>
                  <a:lnTo>
                    <a:pt x="2150" y="1908"/>
                  </a:lnTo>
                  <a:cubicBezTo>
                    <a:pt x="2752" y="2402"/>
                    <a:pt x="3339" y="2905"/>
                    <a:pt x="3956" y="3390"/>
                  </a:cubicBezTo>
                  <a:cubicBezTo>
                    <a:pt x="4186" y="3570"/>
                    <a:pt x="4498" y="3759"/>
                    <a:pt x="4856" y="3805"/>
                  </a:cubicBezTo>
                  <a:cubicBezTo>
                    <a:pt x="4906" y="3812"/>
                    <a:pt x="4956" y="3816"/>
                    <a:pt x="5006" y="3816"/>
                  </a:cubicBezTo>
                  <a:cubicBezTo>
                    <a:pt x="5128" y="3816"/>
                    <a:pt x="5250" y="3795"/>
                    <a:pt x="5366" y="3752"/>
                  </a:cubicBezTo>
                  <a:cubicBezTo>
                    <a:pt x="5541" y="3687"/>
                    <a:pt x="5649" y="3570"/>
                    <a:pt x="5752" y="3458"/>
                  </a:cubicBezTo>
                  <a:cubicBezTo>
                    <a:pt x="6266" y="2911"/>
                    <a:pt x="6778" y="2362"/>
                    <a:pt x="7283" y="1813"/>
                  </a:cubicBezTo>
                  <a:cubicBezTo>
                    <a:pt x="7790" y="1264"/>
                    <a:pt x="8315" y="722"/>
                    <a:pt x="8765" y="151"/>
                  </a:cubicBezTo>
                  <a:lnTo>
                    <a:pt x="8765" y="149"/>
                  </a:lnTo>
                  <a:cubicBezTo>
                    <a:pt x="8804" y="99"/>
                    <a:pt x="8748" y="59"/>
                    <a:pt x="8685" y="59"/>
                  </a:cubicBezTo>
                  <a:cubicBezTo>
                    <a:pt x="8657" y="59"/>
                    <a:pt x="8627" y="67"/>
                    <a:pt x="8605" y="87"/>
                  </a:cubicBezTo>
                  <a:cubicBezTo>
                    <a:pt x="7988" y="636"/>
                    <a:pt x="7445" y="1227"/>
                    <a:pt x="6885" y="1802"/>
                  </a:cubicBezTo>
                  <a:cubicBezTo>
                    <a:pt x="6383" y="2318"/>
                    <a:pt x="5888" y="2839"/>
                    <a:pt x="5388" y="3357"/>
                  </a:cubicBezTo>
                  <a:cubicBezTo>
                    <a:pt x="5306" y="3441"/>
                    <a:pt x="5216" y="3535"/>
                    <a:pt x="5054" y="3546"/>
                  </a:cubicBezTo>
                  <a:cubicBezTo>
                    <a:pt x="5039" y="3547"/>
                    <a:pt x="5025" y="3548"/>
                    <a:pt x="5010" y="3548"/>
                  </a:cubicBezTo>
                  <a:cubicBezTo>
                    <a:pt x="4878" y="3548"/>
                    <a:pt x="4748" y="3497"/>
                    <a:pt x="4643" y="3447"/>
                  </a:cubicBezTo>
                  <a:cubicBezTo>
                    <a:pt x="4322" y="3300"/>
                    <a:pt x="4096" y="3065"/>
                    <a:pt x="3855" y="2865"/>
                  </a:cubicBezTo>
                  <a:lnTo>
                    <a:pt x="2150" y="1453"/>
                  </a:lnTo>
                  <a:lnTo>
                    <a:pt x="1301" y="746"/>
                  </a:lnTo>
                  <a:cubicBezTo>
                    <a:pt x="1017" y="511"/>
                    <a:pt x="743" y="267"/>
                    <a:pt x="442" y="43"/>
                  </a:cubicBezTo>
                  <a:cubicBezTo>
                    <a:pt x="402" y="13"/>
                    <a:pt x="352" y="1"/>
                    <a:pt x="30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84" name="Google Shape;784;p34"/>
            <p:cNvSpPr/>
            <p:nvPr/>
          </p:nvSpPr>
          <p:spPr>
            <a:xfrm>
              <a:off x="4891150" y="4191050"/>
              <a:ext cx="85575" cy="46575"/>
            </a:xfrm>
            <a:custGeom>
              <a:avLst/>
              <a:gdLst/>
              <a:ahLst/>
              <a:cxnLst/>
              <a:rect l="l" t="t" r="r" b="b"/>
              <a:pathLst>
                <a:path w="3423" h="1863" extrusionOk="0">
                  <a:moveTo>
                    <a:pt x="3315" y="0"/>
                  </a:moveTo>
                  <a:cubicBezTo>
                    <a:pt x="3297" y="0"/>
                    <a:pt x="3278" y="4"/>
                    <a:pt x="3261" y="14"/>
                  </a:cubicBezTo>
                  <a:cubicBezTo>
                    <a:pt x="3208" y="49"/>
                    <a:pt x="3147" y="69"/>
                    <a:pt x="3099" y="104"/>
                  </a:cubicBezTo>
                  <a:cubicBezTo>
                    <a:pt x="3050" y="137"/>
                    <a:pt x="3009" y="172"/>
                    <a:pt x="2960" y="205"/>
                  </a:cubicBezTo>
                  <a:cubicBezTo>
                    <a:pt x="2870" y="269"/>
                    <a:pt x="2785" y="335"/>
                    <a:pt x="2701" y="401"/>
                  </a:cubicBezTo>
                  <a:cubicBezTo>
                    <a:pt x="2536" y="537"/>
                    <a:pt x="2374" y="673"/>
                    <a:pt x="2211" y="809"/>
                  </a:cubicBezTo>
                  <a:cubicBezTo>
                    <a:pt x="1942" y="1039"/>
                    <a:pt x="1669" y="1266"/>
                    <a:pt x="1405" y="1499"/>
                  </a:cubicBezTo>
                  <a:lnTo>
                    <a:pt x="1405" y="1499"/>
                  </a:lnTo>
                  <a:lnTo>
                    <a:pt x="920" y="1104"/>
                  </a:lnTo>
                  <a:lnTo>
                    <a:pt x="602" y="844"/>
                  </a:lnTo>
                  <a:cubicBezTo>
                    <a:pt x="551" y="803"/>
                    <a:pt x="503" y="761"/>
                    <a:pt x="450" y="721"/>
                  </a:cubicBezTo>
                  <a:cubicBezTo>
                    <a:pt x="386" y="673"/>
                    <a:pt x="323" y="656"/>
                    <a:pt x="239" y="627"/>
                  </a:cubicBezTo>
                  <a:cubicBezTo>
                    <a:pt x="219" y="621"/>
                    <a:pt x="197" y="618"/>
                    <a:pt x="175" y="618"/>
                  </a:cubicBezTo>
                  <a:cubicBezTo>
                    <a:pt x="85" y="618"/>
                    <a:pt x="0" y="669"/>
                    <a:pt x="31" y="737"/>
                  </a:cubicBezTo>
                  <a:cubicBezTo>
                    <a:pt x="55" y="794"/>
                    <a:pt x="66" y="847"/>
                    <a:pt x="121" y="895"/>
                  </a:cubicBezTo>
                  <a:cubicBezTo>
                    <a:pt x="176" y="941"/>
                    <a:pt x="235" y="985"/>
                    <a:pt x="290" y="1031"/>
                  </a:cubicBezTo>
                  <a:lnTo>
                    <a:pt x="610" y="1290"/>
                  </a:lnTo>
                  <a:lnTo>
                    <a:pt x="1269" y="1822"/>
                  </a:lnTo>
                  <a:cubicBezTo>
                    <a:pt x="1305" y="1851"/>
                    <a:pt x="1352" y="1863"/>
                    <a:pt x="1399" y="1863"/>
                  </a:cubicBezTo>
                  <a:cubicBezTo>
                    <a:pt x="1473" y="1863"/>
                    <a:pt x="1549" y="1833"/>
                    <a:pt x="1592" y="1793"/>
                  </a:cubicBezTo>
                  <a:cubicBezTo>
                    <a:pt x="1897" y="1512"/>
                    <a:pt x="2194" y="1224"/>
                    <a:pt x="2503" y="943"/>
                  </a:cubicBezTo>
                  <a:cubicBezTo>
                    <a:pt x="2659" y="803"/>
                    <a:pt x="2815" y="664"/>
                    <a:pt x="2971" y="524"/>
                  </a:cubicBezTo>
                  <a:cubicBezTo>
                    <a:pt x="3042" y="458"/>
                    <a:pt x="3110" y="390"/>
                    <a:pt x="3178" y="322"/>
                  </a:cubicBezTo>
                  <a:cubicBezTo>
                    <a:pt x="3215" y="284"/>
                    <a:pt x="3257" y="247"/>
                    <a:pt x="3294" y="208"/>
                  </a:cubicBezTo>
                  <a:cubicBezTo>
                    <a:pt x="3331" y="168"/>
                    <a:pt x="3351" y="124"/>
                    <a:pt x="3386" y="85"/>
                  </a:cubicBezTo>
                  <a:lnTo>
                    <a:pt x="3386" y="80"/>
                  </a:lnTo>
                  <a:cubicBezTo>
                    <a:pt x="3423" y="39"/>
                    <a:pt x="3371" y="0"/>
                    <a:pt x="33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85" name="Google Shape;785;p34"/>
            <p:cNvSpPr/>
            <p:nvPr/>
          </p:nvSpPr>
          <p:spPr>
            <a:xfrm>
              <a:off x="5026525" y="4154875"/>
              <a:ext cx="7775" cy="6075"/>
            </a:xfrm>
            <a:custGeom>
              <a:avLst/>
              <a:gdLst/>
              <a:ahLst/>
              <a:cxnLst/>
              <a:rect l="l" t="t" r="r" b="b"/>
              <a:pathLst>
                <a:path w="311" h="243" extrusionOk="0">
                  <a:moveTo>
                    <a:pt x="157" y="1"/>
                  </a:moveTo>
                  <a:cubicBezTo>
                    <a:pt x="1" y="1"/>
                    <a:pt x="1" y="242"/>
                    <a:pt x="157" y="242"/>
                  </a:cubicBezTo>
                  <a:cubicBezTo>
                    <a:pt x="310" y="242"/>
                    <a:pt x="310" y="1"/>
                    <a:pt x="157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86" name="Google Shape;786;p34"/>
            <p:cNvSpPr/>
            <p:nvPr/>
          </p:nvSpPr>
          <p:spPr>
            <a:xfrm>
              <a:off x="5002150" y="4132700"/>
              <a:ext cx="9075" cy="8975"/>
            </a:xfrm>
            <a:custGeom>
              <a:avLst/>
              <a:gdLst/>
              <a:ahLst/>
              <a:cxnLst/>
              <a:rect l="l" t="t" r="r" b="b"/>
              <a:pathLst>
                <a:path w="363" h="359" extrusionOk="0">
                  <a:moveTo>
                    <a:pt x="207" y="1"/>
                  </a:moveTo>
                  <a:cubicBezTo>
                    <a:pt x="150" y="1"/>
                    <a:pt x="99" y="29"/>
                    <a:pt x="73" y="77"/>
                  </a:cubicBezTo>
                  <a:lnTo>
                    <a:pt x="22" y="143"/>
                  </a:lnTo>
                  <a:cubicBezTo>
                    <a:pt x="11" y="159"/>
                    <a:pt x="7" y="178"/>
                    <a:pt x="5" y="196"/>
                  </a:cubicBezTo>
                  <a:cubicBezTo>
                    <a:pt x="1" y="216"/>
                    <a:pt x="3" y="236"/>
                    <a:pt x="9" y="253"/>
                  </a:cubicBezTo>
                  <a:lnTo>
                    <a:pt x="22" y="288"/>
                  </a:lnTo>
                  <a:lnTo>
                    <a:pt x="44" y="317"/>
                  </a:lnTo>
                  <a:cubicBezTo>
                    <a:pt x="58" y="330"/>
                    <a:pt x="73" y="341"/>
                    <a:pt x="91" y="345"/>
                  </a:cubicBezTo>
                  <a:cubicBezTo>
                    <a:pt x="102" y="352"/>
                    <a:pt x="115" y="356"/>
                    <a:pt x="128" y="356"/>
                  </a:cubicBezTo>
                  <a:cubicBezTo>
                    <a:pt x="135" y="358"/>
                    <a:pt x="142" y="359"/>
                    <a:pt x="149" y="359"/>
                  </a:cubicBezTo>
                  <a:cubicBezTo>
                    <a:pt x="160" y="359"/>
                    <a:pt x="172" y="357"/>
                    <a:pt x="183" y="354"/>
                  </a:cubicBezTo>
                  <a:lnTo>
                    <a:pt x="218" y="339"/>
                  </a:lnTo>
                  <a:lnTo>
                    <a:pt x="284" y="288"/>
                  </a:lnTo>
                  <a:cubicBezTo>
                    <a:pt x="332" y="262"/>
                    <a:pt x="361" y="211"/>
                    <a:pt x="361" y="157"/>
                  </a:cubicBezTo>
                  <a:cubicBezTo>
                    <a:pt x="363" y="135"/>
                    <a:pt x="356" y="115"/>
                    <a:pt x="347" y="95"/>
                  </a:cubicBezTo>
                  <a:cubicBezTo>
                    <a:pt x="341" y="77"/>
                    <a:pt x="330" y="60"/>
                    <a:pt x="315" y="47"/>
                  </a:cubicBezTo>
                  <a:cubicBezTo>
                    <a:pt x="297" y="27"/>
                    <a:pt x="273" y="14"/>
                    <a:pt x="246" y="5"/>
                  </a:cubicBezTo>
                  <a:lnTo>
                    <a:pt x="207" y="1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87" name="Google Shape;787;p34"/>
            <p:cNvSpPr/>
            <p:nvPr/>
          </p:nvSpPr>
          <p:spPr>
            <a:xfrm>
              <a:off x="4996825" y="4178825"/>
              <a:ext cx="10300" cy="7975"/>
            </a:xfrm>
            <a:custGeom>
              <a:avLst/>
              <a:gdLst/>
              <a:ahLst/>
              <a:cxnLst/>
              <a:rect l="l" t="t" r="r" b="b"/>
              <a:pathLst>
                <a:path w="412" h="319" extrusionOk="0">
                  <a:moveTo>
                    <a:pt x="205" y="0"/>
                  </a:moveTo>
                  <a:cubicBezTo>
                    <a:pt x="0" y="0"/>
                    <a:pt x="0" y="319"/>
                    <a:pt x="205" y="319"/>
                  </a:cubicBezTo>
                  <a:cubicBezTo>
                    <a:pt x="411" y="319"/>
                    <a:pt x="411" y="0"/>
                    <a:pt x="205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788" name="Google Shape;788;p34"/>
          <p:cNvGrpSpPr/>
          <p:nvPr/>
        </p:nvGrpSpPr>
        <p:grpSpPr>
          <a:xfrm>
            <a:off x="8559182" y="464430"/>
            <a:ext cx="364554" cy="507632"/>
            <a:chOff x="5979675" y="4640775"/>
            <a:chExt cx="241875" cy="345775"/>
          </a:xfrm>
        </p:grpSpPr>
        <p:sp>
          <p:nvSpPr>
            <p:cNvPr id="789" name="Google Shape;789;p34"/>
            <p:cNvSpPr/>
            <p:nvPr/>
          </p:nvSpPr>
          <p:spPr>
            <a:xfrm>
              <a:off x="6008100" y="4698050"/>
              <a:ext cx="80475" cy="288500"/>
            </a:xfrm>
            <a:custGeom>
              <a:avLst/>
              <a:gdLst/>
              <a:ahLst/>
              <a:cxnLst/>
              <a:rect l="l" t="t" r="r" b="b"/>
              <a:pathLst>
                <a:path w="3219" h="11540" extrusionOk="0">
                  <a:moveTo>
                    <a:pt x="1" y="0"/>
                  </a:moveTo>
                  <a:lnTo>
                    <a:pt x="1" y="0"/>
                  </a:lnTo>
                  <a:cubicBezTo>
                    <a:pt x="859" y="1536"/>
                    <a:pt x="1375" y="3238"/>
                    <a:pt x="1516" y="4992"/>
                  </a:cubicBezTo>
                  <a:cubicBezTo>
                    <a:pt x="1606" y="6126"/>
                    <a:pt x="1538" y="7272"/>
                    <a:pt x="1705" y="8396"/>
                  </a:cubicBezTo>
                  <a:cubicBezTo>
                    <a:pt x="1838" y="9291"/>
                    <a:pt x="2148" y="10201"/>
                    <a:pt x="2725" y="10885"/>
                  </a:cubicBezTo>
                  <a:lnTo>
                    <a:pt x="2725" y="10885"/>
                  </a:lnTo>
                  <a:cubicBezTo>
                    <a:pt x="2210" y="9347"/>
                    <a:pt x="2351" y="7625"/>
                    <a:pt x="2265" y="5981"/>
                  </a:cubicBezTo>
                  <a:cubicBezTo>
                    <a:pt x="2217" y="5078"/>
                    <a:pt x="2096" y="4180"/>
                    <a:pt x="1903" y="3295"/>
                  </a:cubicBezTo>
                  <a:cubicBezTo>
                    <a:pt x="1626" y="2021"/>
                    <a:pt x="1119" y="675"/>
                    <a:pt x="1" y="0"/>
                  </a:cubicBezTo>
                  <a:close/>
                  <a:moveTo>
                    <a:pt x="2725" y="10885"/>
                  </a:moveTo>
                  <a:cubicBezTo>
                    <a:pt x="2799" y="11107"/>
                    <a:pt x="2887" y="11325"/>
                    <a:pt x="2992" y="11539"/>
                  </a:cubicBezTo>
                  <a:lnTo>
                    <a:pt x="3218" y="11359"/>
                  </a:lnTo>
                  <a:cubicBezTo>
                    <a:pt x="3035" y="11218"/>
                    <a:pt x="2872" y="11059"/>
                    <a:pt x="2725" y="10885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0" name="Google Shape;790;p34"/>
            <p:cNvSpPr/>
            <p:nvPr/>
          </p:nvSpPr>
          <p:spPr>
            <a:xfrm>
              <a:off x="6087325" y="4640775"/>
              <a:ext cx="52850" cy="339950"/>
            </a:xfrm>
            <a:custGeom>
              <a:avLst/>
              <a:gdLst/>
              <a:ahLst/>
              <a:cxnLst/>
              <a:rect l="l" t="t" r="r" b="b"/>
              <a:pathLst>
                <a:path w="2114" h="13598" extrusionOk="0">
                  <a:moveTo>
                    <a:pt x="2076" y="1"/>
                  </a:moveTo>
                  <a:lnTo>
                    <a:pt x="2076" y="1"/>
                  </a:lnTo>
                  <a:cubicBezTo>
                    <a:pt x="475" y="4345"/>
                    <a:pt x="1" y="9023"/>
                    <a:pt x="695" y="13597"/>
                  </a:cubicBezTo>
                  <a:lnTo>
                    <a:pt x="1147" y="13593"/>
                  </a:lnTo>
                  <a:cubicBezTo>
                    <a:pt x="1802" y="9093"/>
                    <a:pt x="2113" y="4549"/>
                    <a:pt x="2076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1" name="Google Shape;791;p34"/>
            <p:cNvSpPr/>
            <p:nvPr/>
          </p:nvSpPr>
          <p:spPr>
            <a:xfrm>
              <a:off x="6133350" y="4694750"/>
              <a:ext cx="88200" cy="291675"/>
            </a:xfrm>
            <a:custGeom>
              <a:avLst/>
              <a:gdLst/>
              <a:ahLst/>
              <a:cxnLst/>
              <a:rect l="l" t="t" r="r" b="b"/>
              <a:pathLst>
                <a:path w="3528" h="11667" extrusionOk="0">
                  <a:moveTo>
                    <a:pt x="3527" y="1"/>
                  </a:moveTo>
                  <a:lnTo>
                    <a:pt x="3527" y="1"/>
                  </a:lnTo>
                  <a:cubicBezTo>
                    <a:pt x="2506" y="925"/>
                    <a:pt x="1845" y="2199"/>
                    <a:pt x="1469" y="3525"/>
                  </a:cubicBezTo>
                  <a:cubicBezTo>
                    <a:pt x="1092" y="4854"/>
                    <a:pt x="984" y="6240"/>
                    <a:pt x="929" y="7619"/>
                  </a:cubicBezTo>
                  <a:cubicBezTo>
                    <a:pt x="874" y="9025"/>
                    <a:pt x="839" y="10538"/>
                    <a:pt x="0" y="11667"/>
                  </a:cubicBezTo>
                  <a:lnTo>
                    <a:pt x="398" y="11530"/>
                  </a:lnTo>
                  <a:cubicBezTo>
                    <a:pt x="1199" y="9925"/>
                    <a:pt x="1775" y="8214"/>
                    <a:pt x="2108" y="6451"/>
                  </a:cubicBezTo>
                  <a:cubicBezTo>
                    <a:pt x="2521" y="4281"/>
                    <a:pt x="2576" y="1995"/>
                    <a:pt x="352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2" name="Google Shape;792;p34"/>
            <p:cNvSpPr/>
            <p:nvPr/>
          </p:nvSpPr>
          <p:spPr>
            <a:xfrm>
              <a:off x="5979675" y="4815875"/>
              <a:ext cx="46625" cy="169850"/>
            </a:xfrm>
            <a:custGeom>
              <a:avLst/>
              <a:gdLst/>
              <a:ahLst/>
              <a:cxnLst/>
              <a:rect l="l" t="t" r="r" b="b"/>
              <a:pathLst>
                <a:path w="1865" h="6794" extrusionOk="0">
                  <a:moveTo>
                    <a:pt x="378" y="0"/>
                  </a:moveTo>
                  <a:lnTo>
                    <a:pt x="378" y="0"/>
                  </a:lnTo>
                  <a:cubicBezTo>
                    <a:pt x="0" y="2304"/>
                    <a:pt x="450" y="4737"/>
                    <a:pt x="1627" y="6754"/>
                  </a:cubicBezTo>
                  <a:lnTo>
                    <a:pt x="1746" y="6793"/>
                  </a:lnTo>
                  <a:cubicBezTo>
                    <a:pt x="1865" y="4450"/>
                    <a:pt x="1395" y="2115"/>
                    <a:pt x="378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3" name="Google Shape;793;p34"/>
            <p:cNvSpPr/>
            <p:nvPr/>
          </p:nvSpPr>
          <p:spPr>
            <a:xfrm>
              <a:off x="6072900" y="4675250"/>
              <a:ext cx="13975" cy="309825"/>
            </a:xfrm>
            <a:custGeom>
              <a:avLst/>
              <a:gdLst/>
              <a:ahLst/>
              <a:cxnLst/>
              <a:rect l="l" t="t" r="r" b="b"/>
              <a:pathLst>
                <a:path w="559" h="12393" extrusionOk="0">
                  <a:moveTo>
                    <a:pt x="480" y="0"/>
                  </a:moveTo>
                  <a:cubicBezTo>
                    <a:pt x="465" y="0"/>
                    <a:pt x="450" y="9"/>
                    <a:pt x="444" y="27"/>
                  </a:cubicBezTo>
                  <a:cubicBezTo>
                    <a:pt x="330" y="412"/>
                    <a:pt x="275" y="827"/>
                    <a:pt x="222" y="1224"/>
                  </a:cubicBezTo>
                  <a:cubicBezTo>
                    <a:pt x="167" y="1622"/>
                    <a:pt x="119" y="2019"/>
                    <a:pt x="84" y="2417"/>
                  </a:cubicBezTo>
                  <a:cubicBezTo>
                    <a:pt x="18" y="3216"/>
                    <a:pt x="5" y="4018"/>
                    <a:pt x="2" y="4817"/>
                  </a:cubicBezTo>
                  <a:cubicBezTo>
                    <a:pt x="0" y="6445"/>
                    <a:pt x="57" y="8072"/>
                    <a:pt x="99" y="9699"/>
                  </a:cubicBezTo>
                  <a:cubicBezTo>
                    <a:pt x="110" y="10156"/>
                    <a:pt x="121" y="10613"/>
                    <a:pt x="132" y="11072"/>
                  </a:cubicBezTo>
                  <a:cubicBezTo>
                    <a:pt x="139" y="11309"/>
                    <a:pt x="143" y="11546"/>
                    <a:pt x="152" y="11786"/>
                  </a:cubicBezTo>
                  <a:cubicBezTo>
                    <a:pt x="156" y="11959"/>
                    <a:pt x="117" y="12216"/>
                    <a:pt x="251" y="12350"/>
                  </a:cubicBezTo>
                  <a:cubicBezTo>
                    <a:pt x="279" y="12378"/>
                    <a:pt x="316" y="12392"/>
                    <a:pt x="354" y="12392"/>
                  </a:cubicBezTo>
                  <a:cubicBezTo>
                    <a:pt x="378" y="12392"/>
                    <a:pt x="402" y="12386"/>
                    <a:pt x="424" y="12374"/>
                  </a:cubicBezTo>
                  <a:cubicBezTo>
                    <a:pt x="502" y="12324"/>
                    <a:pt x="559" y="12192"/>
                    <a:pt x="456" y="12139"/>
                  </a:cubicBezTo>
                  <a:lnTo>
                    <a:pt x="456" y="12139"/>
                  </a:lnTo>
                  <a:cubicBezTo>
                    <a:pt x="456" y="12135"/>
                    <a:pt x="456" y="12132"/>
                    <a:pt x="457" y="12128"/>
                  </a:cubicBezTo>
                  <a:cubicBezTo>
                    <a:pt x="444" y="12086"/>
                    <a:pt x="455" y="12016"/>
                    <a:pt x="453" y="11970"/>
                  </a:cubicBezTo>
                  <a:cubicBezTo>
                    <a:pt x="453" y="11882"/>
                    <a:pt x="450" y="11794"/>
                    <a:pt x="448" y="11707"/>
                  </a:cubicBezTo>
                  <a:cubicBezTo>
                    <a:pt x="444" y="11496"/>
                    <a:pt x="437" y="11283"/>
                    <a:pt x="431" y="11072"/>
                  </a:cubicBezTo>
                  <a:cubicBezTo>
                    <a:pt x="420" y="10668"/>
                    <a:pt x="409" y="10261"/>
                    <a:pt x="395" y="9857"/>
                  </a:cubicBezTo>
                  <a:cubicBezTo>
                    <a:pt x="374" y="9056"/>
                    <a:pt x="352" y="8256"/>
                    <a:pt x="330" y="7455"/>
                  </a:cubicBezTo>
                  <a:cubicBezTo>
                    <a:pt x="286" y="5869"/>
                    <a:pt x="272" y="4290"/>
                    <a:pt x="325" y="2704"/>
                  </a:cubicBezTo>
                  <a:cubicBezTo>
                    <a:pt x="341" y="2263"/>
                    <a:pt x="365" y="1822"/>
                    <a:pt x="395" y="1380"/>
                  </a:cubicBezTo>
                  <a:cubicBezTo>
                    <a:pt x="426" y="932"/>
                    <a:pt x="497" y="484"/>
                    <a:pt x="516" y="36"/>
                  </a:cubicBezTo>
                  <a:cubicBezTo>
                    <a:pt x="516" y="13"/>
                    <a:pt x="498" y="0"/>
                    <a:pt x="480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4" name="Google Shape;794;p34"/>
            <p:cNvSpPr/>
            <p:nvPr/>
          </p:nvSpPr>
          <p:spPr>
            <a:xfrm>
              <a:off x="6046475" y="4682750"/>
              <a:ext cx="64175" cy="48100"/>
            </a:xfrm>
            <a:custGeom>
              <a:avLst/>
              <a:gdLst/>
              <a:ahLst/>
              <a:cxnLst/>
              <a:rect l="l" t="t" r="r" b="b"/>
              <a:pathLst>
                <a:path w="2567" h="1924" extrusionOk="0">
                  <a:moveTo>
                    <a:pt x="2461" y="0"/>
                  </a:moveTo>
                  <a:cubicBezTo>
                    <a:pt x="2430" y="0"/>
                    <a:pt x="2402" y="14"/>
                    <a:pt x="2388" y="46"/>
                  </a:cubicBezTo>
                  <a:cubicBezTo>
                    <a:pt x="2263" y="338"/>
                    <a:pt x="2179" y="634"/>
                    <a:pt x="2008" y="907"/>
                  </a:cubicBezTo>
                  <a:cubicBezTo>
                    <a:pt x="1835" y="1183"/>
                    <a:pt x="1613" y="1425"/>
                    <a:pt x="1354" y="1620"/>
                  </a:cubicBezTo>
                  <a:cubicBezTo>
                    <a:pt x="1255" y="1694"/>
                    <a:pt x="1127" y="1771"/>
                    <a:pt x="1002" y="1771"/>
                  </a:cubicBezTo>
                  <a:cubicBezTo>
                    <a:pt x="954" y="1771"/>
                    <a:pt x="907" y="1760"/>
                    <a:pt x="862" y="1732"/>
                  </a:cubicBezTo>
                  <a:cubicBezTo>
                    <a:pt x="708" y="1640"/>
                    <a:pt x="611" y="1416"/>
                    <a:pt x="526" y="1267"/>
                  </a:cubicBezTo>
                  <a:cubicBezTo>
                    <a:pt x="339" y="940"/>
                    <a:pt x="185" y="593"/>
                    <a:pt x="69" y="235"/>
                  </a:cubicBezTo>
                  <a:cubicBezTo>
                    <a:pt x="65" y="218"/>
                    <a:pt x="52" y="211"/>
                    <a:pt x="39" y="211"/>
                  </a:cubicBezTo>
                  <a:cubicBezTo>
                    <a:pt x="20" y="211"/>
                    <a:pt x="1" y="227"/>
                    <a:pt x="7" y="252"/>
                  </a:cubicBezTo>
                  <a:lnTo>
                    <a:pt x="7" y="254"/>
                  </a:lnTo>
                  <a:cubicBezTo>
                    <a:pt x="119" y="665"/>
                    <a:pt x="269" y="1074"/>
                    <a:pt x="477" y="1449"/>
                  </a:cubicBezTo>
                  <a:cubicBezTo>
                    <a:pt x="563" y="1605"/>
                    <a:pt x="653" y="1794"/>
                    <a:pt x="820" y="1880"/>
                  </a:cubicBezTo>
                  <a:cubicBezTo>
                    <a:pt x="881" y="1911"/>
                    <a:pt x="946" y="1924"/>
                    <a:pt x="1011" y="1924"/>
                  </a:cubicBezTo>
                  <a:cubicBezTo>
                    <a:pt x="1111" y="1924"/>
                    <a:pt x="1212" y="1894"/>
                    <a:pt x="1301" y="1851"/>
                  </a:cubicBezTo>
                  <a:cubicBezTo>
                    <a:pt x="1635" y="1697"/>
                    <a:pt x="1914" y="1401"/>
                    <a:pt x="2125" y="1109"/>
                  </a:cubicBezTo>
                  <a:cubicBezTo>
                    <a:pt x="2333" y="821"/>
                    <a:pt x="2540" y="454"/>
                    <a:pt x="2564" y="94"/>
                  </a:cubicBezTo>
                  <a:cubicBezTo>
                    <a:pt x="2566" y="39"/>
                    <a:pt x="2511" y="0"/>
                    <a:pt x="246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5" name="Google Shape;795;p34"/>
            <p:cNvSpPr/>
            <p:nvPr/>
          </p:nvSpPr>
          <p:spPr>
            <a:xfrm>
              <a:off x="6062450" y="4673175"/>
              <a:ext cx="18600" cy="55125"/>
            </a:xfrm>
            <a:custGeom>
              <a:avLst/>
              <a:gdLst/>
              <a:ahLst/>
              <a:cxnLst/>
              <a:rect l="l" t="t" r="r" b="b"/>
              <a:pathLst>
                <a:path w="744" h="2205" extrusionOk="0">
                  <a:moveTo>
                    <a:pt x="83" y="0"/>
                  </a:moveTo>
                  <a:cubicBezTo>
                    <a:pt x="61" y="0"/>
                    <a:pt x="39" y="13"/>
                    <a:pt x="32" y="38"/>
                  </a:cubicBezTo>
                  <a:cubicBezTo>
                    <a:pt x="1" y="126"/>
                    <a:pt x="18" y="227"/>
                    <a:pt x="27" y="319"/>
                  </a:cubicBezTo>
                  <a:cubicBezTo>
                    <a:pt x="36" y="400"/>
                    <a:pt x="45" y="484"/>
                    <a:pt x="60" y="565"/>
                  </a:cubicBezTo>
                  <a:cubicBezTo>
                    <a:pt x="91" y="760"/>
                    <a:pt x="135" y="956"/>
                    <a:pt x="188" y="1145"/>
                  </a:cubicBezTo>
                  <a:cubicBezTo>
                    <a:pt x="236" y="1331"/>
                    <a:pt x="289" y="1518"/>
                    <a:pt x="352" y="1698"/>
                  </a:cubicBezTo>
                  <a:cubicBezTo>
                    <a:pt x="385" y="1788"/>
                    <a:pt x="423" y="1878"/>
                    <a:pt x="460" y="1968"/>
                  </a:cubicBezTo>
                  <a:cubicBezTo>
                    <a:pt x="495" y="2056"/>
                    <a:pt x="524" y="2135"/>
                    <a:pt x="600" y="2192"/>
                  </a:cubicBezTo>
                  <a:cubicBezTo>
                    <a:pt x="612" y="2201"/>
                    <a:pt x="626" y="2205"/>
                    <a:pt x="641" y="2205"/>
                  </a:cubicBezTo>
                  <a:cubicBezTo>
                    <a:pt x="680" y="2205"/>
                    <a:pt x="724" y="2177"/>
                    <a:pt x="730" y="2137"/>
                  </a:cubicBezTo>
                  <a:cubicBezTo>
                    <a:pt x="743" y="2045"/>
                    <a:pt x="710" y="1971"/>
                    <a:pt x="675" y="1887"/>
                  </a:cubicBezTo>
                  <a:cubicBezTo>
                    <a:pt x="638" y="1799"/>
                    <a:pt x="603" y="1707"/>
                    <a:pt x="565" y="1619"/>
                  </a:cubicBezTo>
                  <a:cubicBezTo>
                    <a:pt x="495" y="1452"/>
                    <a:pt x="420" y="1288"/>
                    <a:pt x="359" y="1116"/>
                  </a:cubicBezTo>
                  <a:cubicBezTo>
                    <a:pt x="297" y="949"/>
                    <a:pt x="249" y="776"/>
                    <a:pt x="212" y="602"/>
                  </a:cubicBezTo>
                  <a:cubicBezTo>
                    <a:pt x="194" y="508"/>
                    <a:pt x="179" y="413"/>
                    <a:pt x="170" y="319"/>
                  </a:cubicBezTo>
                  <a:cubicBezTo>
                    <a:pt x="159" y="225"/>
                    <a:pt x="168" y="126"/>
                    <a:pt x="135" y="38"/>
                  </a:cubicBezTo>
                  <a:cubicBezTo>
                    <a:pt x="127" y="13"/>
                    <a:pt x="105" y="0"/>
                    <a:pt x="8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6" name="Google Shape;796;p34"/>
            <p:cNvSpPr/>
            <p:nvPr/>
          </p:nvSpPr>
          <p:spPr>
            <a:xfrm>
              <a:off x="6038200" y="4683400"/>
              <a:ext cx="12525" cy="12475"/>
            </a:xfrm>
            <a:custGeom>
              <a:avLst/>
              <a:gdLst/>
              <a:ahLst/>
              <a:cxnLst/>
              <a:rect l="l" t="t" r="r" b="b"/>
              <a:pathLst>
                <a:path w="501" h="499" extrusionOk="0">
                  <a:moveTo>
                    <a:pt x="251" y="0"/>
                  </a:moveTo>
                  <a:cubicBezTo>
                    <a:pt x="114" y="2"/>
                    <a:pt x="5" y="112"/>
                    <a:pt x="0" y="250"/>
                  </a:cubicBezTo>
                  <a:lnTo>
                    <a:pt x="9" y="316"/>
                  </a:lnTo>
                  <a:cubicBezTo>
                    <a:pt x="20" y="358"/>
                    <a:pt x="42" y="395"/>
                    <a:pt x="73" y="426"/>
                  </a:cubicBezTo>
                  <a:lnTo>
                    <a:pt x="123" y="466"/>
                  </a:lnTo>
                  <a:cubicBezTo>
                    <a:pt x="163" y="488"/>
                    <a:pt x="207" y="499"/>
                    <a:pt x="251" y="499"/>
                  </a:cubicBezTo>
                  <a:cubicBezTo>
                    <a:pt x="254" y="499"/>
                    <a:pt x="257" y="499"/>
                    <a:pt x="261" y="499"/>
                  </a:cubicBezTo>
                  <a:cubicBezTo>
                    <a:pt x="290" y="499"/>
                    <a:pt x="320" y="490"/>
                    <a:pt x="347" y="477"/>
                  </a:cubicBezTo>
                  <a:cubicBezTo>
                    <a:pt x="378" y="468"/>
                    <a:pt x="404" y="450"/>
                    <a:pt x="426" y="426"/>
                  </a:cubicBezTo>
                  <a:cubicBezTo>
                    <a:pt x="472" y="378"/>
                    <a:pt x="499" y="314"/>
                    <a:pt x="501" y="248"/>
                  </a:cubicBezTo>
                  <a:lnTo>
                    <a:pt x="492" y="182"/>
                  </a:lnTo>
                  <a:cubicBezTo>
                    <a:pt x="479" y="141"/>
                    <a:pt x="457" y="103"/>
                    <a:pt x="426" y="73"/>
                  </a:cubicBezTo>
                  <a:lnTo>
                    <a:pt x="376" y="33"/>
                  </a:lnTo>
                  <a:cubicBezTo>
                    <a:pt x="338" y="11"/>
                    <a:pt x="294" y="0"/>
                    <a:pt x="25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7" name="Google Shape;797;p34"/>
            <p:cNvSpPr/>
            <p:nvPr/>
          </p:nvSpPr>
          <p:spPr>
            <a:xfrm>
              <a:off x="6056850" y="4666675"/>
              <a:ext cx="14300" cy="13550"/>
            </a:xfrm>
            <a:custGeom>
              <a:avLst/>
              <a:gdLst/>
              <a:ahLst/>
              <a:cxnLst/>
              <a:rect l="l" t="t" r="r" b="b"/>
              <a:pathLst>
                <a:path w="572" h="542" extrusionOk="0">
                  <a:moveTo>
                    <a:pt x="264" y="0"/>
                  </a:moveTo>
                  <a:cubicBezTo>
                    <a:pt x="243" y="0"/>
                    <a:pt x="222" y="4"/>
                    <a:pt x="203" y="10"/>
                  </a:cubicBezTo>
                  <a:lnTo>
                    <a:pt x="137" y="37"/>
                  </a:lnTo>
                  <a:cubicBezTo>
                    <a:pt x="106" y="54"/>
                    <a:pt x="80" y="78"/>
                    <a:pt x="62" y="107"/>
                  </a:cubicBezTo>
                  <a:cubicBezTo>
                    <a:pt x="38" y="133"/>
                    <a:pt x="21" y="164"/>
                    <a:pt x="14" y="199"/>
                  </a:cubicBezTo>
                  <a:cubicBezTo>
                    <a:pt x="3" y="234"/>
                    <a:pt x="1" y="272"/>
                    <a:pt x="7" y="307"/>
                  </a:cubicBezTo>
                  <a:cubicBezTo>
                    <a:pt x="10" y="342"/>
                    <a:pt x="21" y="377"/>
                    <a:pt x="40" y="408"/>
                  </a:cubicBezTo>
                  <a:lnTo>
                    <a:pt x="82" y="463"/>
                  </a:lnTo>
                  <a:cubicBezTo>
                    <a:pt x="135" y="511"/>
                    <a:pt x="203" y="537"/>
                    <a:pt x="275" y="542"/>
                  </a:cubicBezTo>
                  <a:lnTo>
                    <a:pt x="348" y="531"/>
                  </a:lnTo>
                  <a:cubicBezTo>
                    <a:pt x="392" y="520"/>
                    <a:pt x="434" y="496"/>
                    <a:pt x="466" y="463"/>
                  </a:cubicBezTo>
                  <a:lnTo>
                    <a:pt x="508" y="408"/>
                  </a:lnTo>
                  <a:cubicBezTo>
                    <a:pt x="524" y="380"/>
                    <a:pt x="535" y="350"/>
                    <a:pt x="541" y="319"/>
                  </a:cubicBezTo>
                  <a:lnTo>
                    <a:pt x="541" y="319"/>
                  </a:lnTo>
                  <a:cubicBezTo>
                    <a:pt x="572" y="224"/>
                    <a:pt x="534" y="116"/>
                    <a:pt x="447" y="63"/>
                  </a:cubicBezTo>
                  <a:lnTo>
                    <a:pt x="447" y="63"/>
                  </a:lnTo>
                  <a:cubicBezTo>
                    <a:pt x="436" y="53"/>
                    <a:pt x="423" y="44"/>
                    <a:pt x="409" y="37"/>
                  </a:cubicBezTo>
                  <a:cubicBezTo>
                    <a:pt x="381" y="17"/>
                    <a:pt x="346" y="6"/>
                    <a:pt x="311" y="6"/>
                  </a:cubicBezTo>
                  <a:cubicBezTo>
                    <a:pt x="295" y="2"/>
                    <a:pt x="279" y="0"/>
                    <a:pt x="264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8" name="Google Shape;798;p34"/>
            <p:cNvSpPr/>
            <p:nvPr/>
          </p:nvSpPr>
          <p:spPr>
            <a:xfrm>
              <a:off x="6078100" y="4666375"/>
              <a:ext cx="14475" cy="14475"/>
            </a:xfrm>
            <a:custGeom>
              <a:avLst/>
              <a:gdLst/>
              <a:ahLst/>
              <a:cxnLst/>
              <a:rect l="l" t="t" r="r" b="b"/>
              <a:pathLst>
                <a:path w="579" h="579" extrusionOk="0">
                  <a:moveTo>
                    <a:pt x="289" y="0"/>
                  </a:moveTo>
                  <a:cubicBezTo>
                    <a:pt x="251" y="0"/>
                    <a:pt x="214" y="9"/>
                    <a:pt x="179" y="27"/>
                  </a:cubicBezTo>
                  <a:cubicBezTo>
                    <a:pt x="73" y="73"/>
                    <a:pt x="5" y="176"/>
                    <a:pt x="1" y="290"/>
                  </a:cubicBezTo>
                  <a:lnTo>
                    <a:pt x="12" y="367"/>
                  </a:lnTo>
                  <a:cubicBezTo>
                    <a:pt x="25" y="415"/>
                    <a:pt x="51" y="459"/>
                    <a:pt x="86" y="494"/>
                  </a:cubicBezTo>
                  <a:lnTo>
                    <a:pt x="146" y="540"/>
                  </a:lnTo>
                  <a:cubicBezTo>
                    <a:pt x="190" y="565"/>
                    <a:pt x="240" y="578"/>
                    <a:pt x="291" y="578"/>
                  </a:cubicBezTo>
                  <a:cubicBezTo>
                    <a:pt x="294" y="578"/>
                    <a:pt x="298" y="578"/>
                    <a:pt x="302" y="578"/>
                  </a:cubicBezTo>
                  <a:cubicBezTo>
                    <a:pt x="336" y="578"/>
                    <a:pt x="371" y="569"/>
                    <a:pt x="401" y="554"/>
                  </a:cubicBezTo>
                  <a:cubicBezTo>
                    <a:pt x="506" y="508"/>
                    <a:pt x="576" y="404"/>
                    <a:pt x="578" y="290"/>
                  </a:cubicBezTo>
                  <a:lnTo>
                    <a:pt x="567" y="213"/>
                  </a:lnTo>
                  <a:cubicBezTo>
                    <a:pt x="554" y="165"/>
                    <a:pt x="528" y="121"/>
                    <a:pt x="493" y="86"/>
                  </a:cubicBezTo>
                  <a:lnTo>
                    <a:pt x="436" y="40"/>
                  </a:lnTo>
                  <a:cubicBezTo>
                    <a:pt x="390" y="16"/>
                    <a:pt x="341" y="0"/>
                    <a:pt x="289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9" name="Google Shape;799;p34"/>
            <p:cNvSpPr/>
            <p:nvPr/>
          </p:nvSpPr>
          <p:spPr>
            <a:xfrm>
              <a:off x="6101825" y="4675875"/>
              <a:ext cx="15125" cy="15075"/>
            </a:xfrm>
            <a:custGeom>
              <a:avLst/>
              <a:gdLst/>
              <a:ahLst/>
              <a:cxnLst/>
              <a:rect l="l" t="t" r="r" b="b"/>
              <a:pathLst>
                <a:path w="605" h="603" extrusionOk="0">
                  <a:moveTo>
                    <a:pt x="301" y="0"/>
                  </a:moveTo>
                  <a:cubicBezTo>
                    <a:pt x="137" y="2"/>
                    <a:pt x="5" y="136"/>
                    <a:pt x="1" y="301"/>
                  </a:cubicBezTo>
                  <a:lnTo>
                    <a:pt x="12" y="382"/>
                  </a:lnTo>
                  <a:cubicBezTo>
                    <a:pt x="25" y="433"/>
                    <a:pt x="51" y="477"/>
                    <a:pt x="88" y="514"/>
                  </a:cubicBezTo>
                  <a:lnTo>
                    <a:pt x="150" y="562"/>
                  </a:lnTo>
                  <a:cubicBezTo>
                    <a:pt x="196" y="589"/>
                    <a:pt x="249" y="602"/>
                    <a:pt x="301" y="602"/>
                  </a:cubicBezTo>
                  <a:cubicBezTo>
                    <a:pt x="305" y="602"/>
                    <a:pt x="309" y="602"/>
                    <a:pt x="313" y="602"/>
                  </a:cubicBezTo>
                  <a:cubicBezTo>
                    <a:pt x="349" y="602"/>
                    <a:pt x="384" y="593"/>
                    <a:pt x="418" y="576"/>
                  </a:cubicBezTo>
                  <a:cubicBezTo>
                    <a:pt x="490" y="549"/>
                    <a:pt x="550" y="490"/>
                    <a:pt x="576" y="417"/>
                  </a:cubicBezTo>
                  <a:cubicBezTo>
                    <a:pt x="596" y="380"/>
                    <a:pt x="604" y="341"/>
                    <a:pt x="604" y="301"/>
                  </a:cubicBezTo>
                  <a:lnTo>
                    <a:pt x="594" y="220"/>
                  </a:lnTo>
                  <a:cubicBezTo>
                    <a:pt x="578" y="169"/>
                    <a:pt x="552" y="125"/>
                    <a:pt x="514" y="88"/>
                  </a:cubicBezTo>
                  <a:lnTo>
                    <a:pt x="455" y="40"/>
                  </a:lnTo>
                  <a:cubicBezTo>
                    <a:pt x="409" y="13"/>
                    <a:pt x="356" y="0"/>
                    <a:pt x="30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00" name="Google Shape;800;p34"/>
            <p:cNvSpPr/>
            <p:nvPr/>
          </p:nvSpPr>
          <p:spPr>
            <a:xfrm>
              <a:off x="6072975" y="4695800"/>
              <a:ext cx="72525" cy="33000"/>
            </a:xfrm>
            <a:custGeom>
              <a:avLst/>
              <a:gdLst/>
              <a:ahLst/>
              <a:cxnLst/>
              <a:rect l="l" t="t" r="r" b="b"/>
              <a:pathLst>
                <a:path w="2901" h="1320" extrusionOk="0">
                  <a:moveTo>
                    <a:pt x="2811" y="1"/>
                  </a:moveTo>
                  <a:cubicBezTo>
                    <a:pt x="2794" y="1"/>
                    <a:pt x="2777" y="7"/>
                    <a:pt x="2762" y="22"/>
                  </a:cubicBezTo>
                  <a:cubicBezTo>
                    <a:pt x="2615" y="178"/>
                    <a:pt x="2512" y="350"/>
                    <a:pt x="2329" y="475"/>
                  </a:cubicBezTo>
                  <a:cubicBezTo>
                    <a:pt x="2143" y="604"/>
                    <a:pt x="1932" y="699"/>
                    <a:pt x="1726" y="795"/>
                  </a:cubicBezTo>
                  <a:cubicBezTo>
                    <a:pt x="1323" y="981"/>
                    <a:pt x="871" y="1159"/>
                    <a:pt x="417" y="1159"/>
                  </a:cubicBezTo>
                  <a:cubicBezTo>
                    <a:pt x="306" y="1159"/>
                    <a:pt x="195" y="1148"/>
                    <a:pt x="85" y="1125"/>
                  </a:cubicBezTo>
                  <a:cubicBezTo>
                    <a:pt x="80" y="1123"/>
                    <a:pt x="75" y="1123"/>
                    <a:pt x="70" y="1123"/>
                  </a:cubicBezTo>
                  <a:cubicBezTo>
                    <a:pt x="18" y="1123"/>
                    <a:pt x="0" y="1203"/>
                    <a:pt x="59" y="1221"/>
                  </a:cubicBezTo>
                  <a:lnTo>
                    <a:pt x="56" y="1221"/>
                  </a:lnTo>
                  <a:cubicBezTo>
                    <a:pt x="234" y="1290"/>
                    <a:pt x="413" y="1319"/>
                    <a:pt x="590" y="1319"/>
                  </a:cubicBezTo>
                  <a:cubicBezTo>
                    <a:pt x="1007" y="1319"/>
                    <a:pt x="1421" y="1161"/>
                    <a:pt x="1813" y="993"/>
                  </a:cubicBezTo>
                  <a:cubicBezTo>
                    <a:pt x="2053" y="890"/>
                    <a:pt x="2299" y="787"/>
                    <a:pt x="2512" y="635"/>
                  </a:cubicBezTo>
                  <a:cubicBezTo>
                    <a:pt x="2692" y="505"/>
                    <a:pt x="2901" y="317"/>
                    <a:pt x="2890" y="75"/>
                  </a:cubicBezTo>
                  <a:cubicBezTo>
                    <a:pt x="2888" y="33"/>
                    <a:pt x="2850" y="1"/>
                    <a:pt x="2811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01" name="Google Shape;801;p34"/>
            <p:cNvSpPr/>
            <p:nvPr/>
          </p:nvSpPr>
          <p:spPr>
            <a:xfrm>
              <a:off x="6134175" y="4689975"/>
              <a:ext cx="19675" cy="15300"/>
            </a:xfrm>
            <a:custGeom>
              <a:avLst/>
              <a:gdLst/>
              <a:ahLst/>
              <a:cxnLst/>
              <a:rect l="l" t="t" r="r" b="b"/>
              <a:pathLst>
                <a:path w="787" h="612" extrusionOk="0">
                  <a:moveTo>
                    <a:pt x="393" y="1"/>
                  </a:moveTo>
                  <a:cubicBezTo>
                    <a:pt x="0" y="1"/>
                    <a:pt x="0" y="611"/>
                    <a:pt x="393" y="611"/>
                  </a:cubicBezTo>
                  <a:cubicBezTo>
                    <a:pt x="786" y="611"/>
                    <a:pt x="786" y="1"/>
                    <a:pt x="39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802" name="Google Shape;802;p34"/>
          <p:cNvGrpSpPr/>
          <p:nvPr/>
        </p:nvGrpSpPr>
        <p:grpSpPr>
          <a:xfrm>
            <a:off x="7906848" y="4212640"/>
            <a:ext cx="798020" cy="643970"/>
            <a:chOff x="7514750" y="4210883"/>
            <a:chExt cx="953999" cy="769838"/>
          </a:xfrm>
        </p:grpSpPr>
        <p:sp>
          <p:nvSpPr>
            <p:cNvPr id="803" name="Google Shape;803;p34"/>
            <p:cNvSpPr/>
            <p:nvPr/>
          </p:nvSpPr>
          <p:spPr>
            <a:xfrm>
              <a:off x="8024561" y="4469182"/>
              <a:ext cx="243136" cy="460933"/>
            </a:xfrm>
            <a:custGeom>
              <a:avLst/>
              <a:gdLst/>
              <a:ahLst/>
              <a:cxnLst/>
              <a:rect l="l" t="t" r="r" b="b"/>
              <a:pathLst>
                <a:path w="3368" h="6385" extrusionOk="0">
                  <a:moveTo>
                    <a:pt x="2453" y="0"/>
                  </a:moveTo>
                  <a:cubicBezTo>
                    <a:pt x="1997" y="0"/>
                    <a:pt x="1513" y="355"/>
                    <a:pt x="1213" y="747"/>
                  </a:cubicBezTo>
                  <a:cubicBezTo>
                    <a:pt x="554" y="1606"/>
                    <a:pt x="225" y="2680"/>
                    <a:pt x="102" y="3754"/>
                  </a:cubicBezTo>
                  <a:cubicBezTo>
                    <a:pt x="1" y="4626"/>
                    <a:pt x="29" y="5506"/>
                    <a:pt x="82" y="6385"/>
                  </a:cubicBezTo>
                  <a:cubicBezTo>
                    <a:pt x="480" y="6365"/>
                    <a:pt x="879" y="6352"/>
                    <a:pt x="1279" y="6347"/>
                  </a:cubicBezTo>
                  <a:lnTo>
                    <a:pt x="1677" y="6341"/>
                  </a:lnTo>
                  <a:cubicBezTo>
                    <a:pt x="2537" y="4946"/>
                    <a:pt x="3021" y="3326"/>
                    <a:pt x="3273" y="1698"/>
                  </a:cubicBezTo>
                  <a:cubicBezTo>
                    <a:pt x="3361" y="1132"/>
                    <a:pt x="3368" y="435"/>
                    <a:pt x="2884" y="126"/>
                  </a:cubicBezTo>
                  <a:cubicBezTo>
                    <a:pt x="2748" y="39"/>
                    <a:pt x="2602" y="0"/>
                    <a:pt x="245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04" name="Google Shape;804;p34"/>
            <p:cNvSpPr/>
            <p:nvPr/>
          </p:nvSpPr>
          <p:spPr>
            <a:xfrm>
              <a:off x="7780773" y="4269286"/>
              <a:ext cx="284790" cy="657651"/>
            </a:xfrm>
            <a:custGeom>
              <a:avLst/>
              <a:gdLst/>
              <a:ahLst/>
              <a:cxnLst/>
              <a:rect l="l" t="t" r="r" b="b"/>
              <a:pathLst>
                <a:path w="3945" h="9110" extrusionOk="0">
                  <a:moveTo>
                    <a:pt x="787" y="0"/>
                  </a:moveTo>
                  <a:cubicBezTo>
                    <a:pt x="685" y="0"/>
                    <a:pt x="588" y="26"/>
                    <a:pt x="521" y="101"/>
                  </a:cubicBezTo>
                  <a:cubicBezTo>
                    <a:pt x="466" y="158"/>
                    <a:pt x="444" y="237"/>
                    <a:pt x="424" y="316"/>
                  </a:cubicBezTo>
                  <a:cubicBezTo>
                    <a:pt x="0" y="1964"/>
                    <a:pt x="727" y="3663"/>
                    <a:pt x="1439" y="5207"/>
                  </a:cubicBezTo>
                  <a:lnTo>
                    <a:pt x="3207" y="9053"/>
                  </a:lnTo>
                  <a:lnTo>
                    <a:pt x="3945" y="9110"/>
                  </a:lnTo>
                  <a:cubicBezTo>
                    <a:pt x="3938" y="7406"/>
                    <a:pt x="3804" y="5706"/>
                    <a:pt x="3538" y="4021"/>
                  </a:cubicBezTo>
                  <a:cubicBezTo>
                    <a:pt x="3409" y="3193"/>
                    <a:pt x="3242" y="2357"/>
                    <a:pt x="2851" y="1617"/>
                  </a:cubicBezTo>
                  <a:cubicBezTo>
                    <a:pt x="2460" y="874"/>
                    <a:pt x="1810" y="233"/>
                    <a:pt x="997" y="29"/>
                  </a:cubicBezTo>
                  <a:cubicBezTo>
                    <a:pt x="930" y="13"/>
                    <a:pt x="857" y="0"/>
                    <a:pt x="787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05" name="Google Shape;805;p34"/>
            <p:cNvSpPr/>
            <p:nvPr/>
          </p:nvSpPr>
          <p:spPr>
            <a:xfrm>
              <a:off x="8003842" y="4210883"/>
              <a:ext cx="185889" cy="717641"/>
            </a:xfrm>
            <a:custGeom>
              <a:avLst/>
              <a:gdLst/>
              <a:ahLst/>
              <a:cxnLst/>
              <a:rect l="l" t="t" r="r" b="b"/>
              <a:pathLst>
                <a:path w="2575" h="9941" extrusionOk="0">
                  <a:moveTo>
                    <a:pt x="980" y="0"/>
                  </a:moveTo>
                  <a:cubicBezTo>
                    <a:pt x="972" y="0"/>
                    <a:pt x="964" y="0"/>
                    <a:pt x="956" y="1"/>
                  </a:cubicBezTo>
                  <a:cubicBezTo>
                    <a:pt x="764" y="14"/>
                    <a:pt x="635" y="196"/>
                    <a:pt x="554" y="368"/>
                  </a:cubicBezTo>
                  <a:cubicBezTo>
                    <a:pt x="229" y="1044"/>
                    <a:pt x="198" y="1819"/>
                    <a:pt x="176" y="2571"/>
                  </a:cubicBezTo>
                  <a:cubicBezTo>
                    <a:pt x="125" y="4268"/>
                    <a:pt x="73" y="5966"/>
                    <a:pt x="20" y="7666"/>
                  </a:cubicBezTo>
                  <a:cubicBezTo>
                    <a:pt x="7" y="8129"/>
                    <a:pt x="0" y="8621"/>
                    <a:pt x="235" y="9023"/>
                  </a:cubicBezTo>
                  <a:lnTo>
                    <a:pt x="892" y="9941"/>
                  </a:lnTo>
                  <a:cubicBezTo>
                    <a:pt x="1039" y="9936"/>
                    <a:pt x="1188" y="9932"/>
                    <a:pt x="1338" y="9930"/>
                  </a:cubicBezTo>
                  <a:cubicBezTo>
                    <a:pt x="2295" y="7470"/>
                    <a:pt x="2574" y="4797"/>
                    <a:pt x="2141" y="2193"/>
                  </a:cubicBezTo>
                  <a:cubicBezTo>
                    <a:pt x="2023" y="1492"/>
                    <a:pt x="1841" y="772"/>
                    <a:pt x="1375" y="236"/>
                  </a:cubicBezTo>
                  <a:cubicBezTo>
                    <a:pt x="1271" y="115"/>
                    <a:pt x="1135" y="0"/>
                    <a:pt x="980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06" name="Google Shape;806;p34"/>
            <p:cNvSpPr/>
            <p:nvPr/>
          </p:nvSpPr>
          <p:spPr>
            <a:xfrm>
              <a:off x="7731322" y="4624175"/>
              <a:ext cx="309839" cy="312799"/>
            </a:xfrm>
            <a:custGeom>
              <a:avLst/>
              <a:gdLst/>
              <a:ahLst/>
              <a:cxnLst/>
              <a:rect l="l" t="t" r="r" b="b"/>
              <a:pathLst>
                <a:path w="4292" h="4333" extrusionOk="0">
                  <a:moveTo>
                    <a:pt x="415" y="0"/>
                  </a:moveTo>
                  <a:cubicBezTo>
                    <a:pt x="382" y="0"/>
                    <a:pt x="350" y="5"/>
                    <a:pt x="318" y="17"/>
                  </a:cubicBezTo>
                  <a:cubicBezTo>
                    <a:pt x="171" y="72"/>
                    <a:pt x="112" y="245"/>
                    <a:pt x="90" y="401"/>
                  </a:cubicBezTo>
                  <a:cubicBezTo>
                    <a:pt x="0" y="1073"/>
                    <a:pt x="268" y="1756"/>
                    <a:pt x="679" y="2299"/>
                  </a:cubicBezTo>
                  <a:cubicBezTo>
                    <a:pt x="1089" y="2841"/>
                    <a:pt x="1630" y="3265"/>
                    <a:pt x="2165" y="3684"/>
                  </a:cubicBezTo>
                  <a:lnTo>
                    <a:pt x="2996" y="4332"/>
                  </a:lnTo>
                  <a:cubicBezTo>
                    <a:pt x="3211" y="4306"/>
                    <a:pt x="3426" y="4286"/>
                    <a:pt x="3641" y="4269"/>
                  </a:cubicBezTo>
                  <a:cubicBezTo>
                    <a:pt x="3841" y="4253"/>
                    <a:pt x="4039" y="4242"/>
                    <a:pt x="4239" y="4233"/>
                  </a:cubicBezTo>
                  <a:lnTo>
                    <a:pt x="4291" y="4174"/>
                  </a:lnTo>
                  <a:cubicBezTo>
                    <a:pt x="3859" y="2307"/>
                    <a:pt x="2436" y="702"/>
                    <a:pt x="632" y="50"/>
                  </a:cubicBezTo>
                  <a:cubicBezTo>
                    <a:pt x="563" y="24"/>
                    <a:pt x="488" y="0"/>
                    <a:pt x="4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07" name="Google Shape;807;p34"/>
            <p:cNvSpPr/>
            <p:nvPr/>
          </p:nvSpPr>
          <p:spPr>
            <a:xfrm>
              <a:off x="7514750" y="4638613"/>
              <a:ext cx="106264" cy="330053"/>
            </a:xfrm>
            <a:custGeom>
              <a:avLst/>
              <a:gdLst/>
              <a:ahLst/>
              <a:cxnLst/>
              <a:rect l="l" t="t" r="r" b="b"/>
              <a:pathLst>
                <a:path w="1472" h="4572" extrusionOk="0">
                  <a:moveTo>
                    <a:pt x="262" y="0"/>
                  </a:moveTo>
                  <a:cubicBezTo>
                    <a:pt x="250" y="0"/>
                    <a:pt x="237" y="4"/>
                    <a:pt x="226" y="12"/>
                  </a:cubicBezTo>
                  <a:cubicBezTo>
                    <a:pt x="206" y="32"/>
                    <a:pt x="193" y="61"/>
                    <a:pt x="193" y="91"/>
                  </a:cubicBezTo>
                  <a:cubicBezTo>
                    <a:pt x="0" y="1587"/>
                    <a:pt x="428" y="3155"/>
                    <a:pt x="1357" y="4343"/>
                  </a:cubicBezTo>
                  <a:lnTo>
                    <a:pt x="1346" y="4571"/>
                  </a:lnTo>
                  <a:cubicBezTo>
                    <a:pt x="1410" y="3776"/>
                    <a:pt x="1471" y="2973"/>
                    <a:pt x="1359" y="2182"/>
                  </a:cubicBezTo>
                  <a:cubicBezTo>
                    <a:pt x="1245" y="1391"/>
                    <a:pt x="938" y="603"/>
                    <a:pt x="360" y="52"/>
                  </a:cubicBezTo>
                  <a:cubicBezTo>
                    <a:pt x="333" y="26"/>
                    <a:pt x="296" y="0"/>
                    <a:pt x="262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08" name="Google Shape;808;p34"/>
            <p:cNvSpPr/>
            <p:nvPr/>
          </p:nvSpPr>
          <p:spPr>
            <a:xfrm>
              <a:off x="8176666" y="4630600"/>
              <a:ext cx="145607" cy="350122"/>
            </a:xfrm>
            <a:custGeom>
              <a:avLst/>
              <a:gdLst/>
              <a:ahLst/>
              <a:cxnLst/>
              <a:rect l="l" t="t" r="r" b="b"/>
              <a:pathLst>
                <a:path w="2017" h="4850" extrusionOk="0">
                  <a:moveTo>
                    <a:pt x="1887" y="0"/>
                  </a:moveTo>
                  <a:cubicBezTo>
                    <a:pt x="1384" y="470"/>
                    <a:pt x="870" y="951"/>
                    <a:pt x="540" y="1555"/>
                  </a:cubicBezTo>
                  <a:cubicBezTo>
                    <a:pt x="0" y="2541"/>
                    <a:pt x="7" y="3727"/>
                    <a:pt x="77" y="4849"/>
                  </a:cubicBezTo>
                  <a:lnTo>
                    <a:pt x="514" y="4777"/>
                  </a:lnTo>
                  <a:cubicBezTo>
                    <a:pt x="1212" y="3569"/>
                    <a:pt x="1693" y="2245"/>
                    <a:pt x="1930" y="868"/>
                  </a:cubicBezTo>
                  <a:cubicBezTo>
                    <a:pt x="1981" y="578"/>
                    <a:pt x="2016" y="264"/>
                    <a:pt x="1887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09" name="Google Shape;809;p34"/>
            <p:cNvSpPr/>
            <p:nvPr/>
          </p:nvSpPr>
          <p:spPr>
            <a:xfrm>
              <a:off x="8367683" y="4462179"/>
              <a:ext cx="101066" cy="466203"/>
            </a:xfrm>
            <a:custGeom>
              <a:avLst/>
              <a:gdLst/>
              <a:ahLst/>
              <a:cxnLst/>
              <a:rect l="l" t="t" r="r" b="b"/>
              <a:pathLst>
                <a:path w="1400" h="6458" extrusionOk="0">
                  <a:moveTo>
                    <a:pt x="180" y="1"/>
                  </a:moveTo>
                  <a:cubicBezTo>
                    <a:pt x="177" y="1"/>
                    <a:pt x="175" y="1"/>
                    <a:pt x="172" y="1"/>
                  </a:cubicBezTo>
                  <a:cubicBezTo>
                    <a:pt x="38" y="10"/>
                    <a:pt x="0" y="188"/>
                    <a:pt x="0" y="324"/>
                  </a:cubicBezTo>
                  <a:cubicBezTo>
                    <a:pt x="18" y="2386"/>
                    <a:pt x="246" y="4442"/>
                    <a:pt x="679" y="6458"/>
                  </a:cubicBezTo>
                  <a:cubicBezTo>
                    <a:pt x="752" y="6453"/>
                    <a:pt x="824" y="6451"/>
                    <a:pt x="896" y="6449"/>
                  </a:cubicBezTo>
                  <a:cubicBezTo>
                    <a:pt x="1254" y="5537"/>
                    <a:pt x="1399" y="4558"/>
                    <a:pt x="1318" y="3583"/>
                  </a:cubicBezTo>
                  <a:cubicBezTo>
                    <a:pt x="1221" y="2423"/>
                    <a:pt x="806" y="1316"/>
                    <a:pt x="396" y="227"/>
                  </a:cubicBezTo>
                  <a:cubicBezTo>
                    <a:pt x="357" y="122"/>
                    <a:pt x="289" y="1"/>
                    <a:pt x="180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675" y="2232660"/>
            <a:ext cx="3079115" cy="2315845"/>
          </a:xfrm>
          <a:prstGeom prst="rect">
            <a:avLst/>
          </a:prstGeom>
        </p:spPr>
      </p:pic>
      <p:grpSp>
        <p:nvGrpSpPr>
          <p:cNvPr id="830" name="Google Shape;830;p35"/>
          <p:cNvGrpSpPr/>
          <p:nvPr/>
        </p:nvGrpSpPr>
        <p:grpSpPr>
          <a:xfrm>
            <a:off x="2071611" y="808562"/>
            <a:ext cx="348558" cy="540655"/>
            <a:chOff x="5896425" y="4111075"/>
            <a:chExt cx="430850" cy="668300"/>
          </a:xfrm>
        </p:grpSpPr>
        <p:sp>
          <p:nvSpPr>
            <p:cNvPr id="831" name="Google Shape;831;p35"/>
            <p:cNvSpPr/>
            <p:nvPr/>
          </p:nvSpPr>
          <p:spPr>
            <a:xfrm>
              <a:off x="5896425" y="4111450"/>
              <a:ext cx="430850" cy="449025"/>
            </a:xfrm>
            <a:custGeom>
              <a:avLst/>
              <a:gdLst/>
              <a:ahLst/>
              <a:cxnLst/>
              <a:rect l="l" t="t" r="r" b="b"/>
              <a:pathLst>
                <a:path w="17234" h="17961" extrusionOk="0">
                  <a:moveTo>
                    <a:pt x="8586" y="1"/>
                  </a:moveTo>
                  <a:cubicBezTo>
                    <a:pt x="4641" y="16"/>
                    <a:pt x="1269" y="2878"/>
                    <a:pt x="634" y="6792"/>
                  </a:cubicBezTo>
                  <a:cubicBezTo>
                    <a:pt x="0" y="10690"/>
                    <a:pt x="2290" y="14464"/>
                    <a:pt x="6033" y="15733"/>
                  </a:cubicBezTo>
                  <a:lnTo>
                    <a:pt x="6420" y="17961"/>
                  </a:lnTo>
                  <a:lnTo>
                    <a:pt x="10829" y="17961"/>
                  </a:lnTo>
                  <a:lnTo>
                    <a:pt x="11231" y="15717"/>
                  </a:lnTo>
                  <a:cubicBezTo>
                    <a:pt x="14975" y="14434"/>
                    <a:pt x="17233" y="10628"/>
                    <a:pt x="16568" y="6745"/>
                  </a:cubicBezTo>
                  <a:cubicBezTo>
                    <a:pt x="15918" y="2847"/>
                    <a:pt x="12546" y="1"/>
                    <a:pt x="858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2" name="Google Shape;832;p35"/>
            <p:cNvSpPr/>
            <p:nvPr/>
          </p:nvSpPr>
          <p:spPr>
            <a:xfrm>
              <a:off x="6003550" y="4261125"/>
              <a:ext cx="216200" cy="172975"/>
            </a:xfrm>
            <a:custGeom>
              <a:avLst/>
              <a:gdLst/>
              <a:ahLst/>
              <a:cxnLst/>
              <a:rect l="l" t="t" r="r" b="b"/>
              <a:pathLst>
                <a:path w="8648" h="6919" extrusionOk="0">
                  <a:moveTo>
                    <a:pt x="6406" y="0"/>
                  </a:moveTo>
                  <a:cubicBezTo>
                    <a:pt x="5882" y="0"/>
                    <a:pt x="5360" y="201"/>
                    <a:pt x="4966" y="604"/>
                  </a:cubicBezTo>
                  <a:lnTo>
                    <a:pt x="4517" y="1052"/>
                  </a:lnTo>
                  <a:cubicBezTo>
                    <a:pt x="4463" y="1106"/>
                    <a:pt x="4390" y="1133"/>
                    <a:pt x="4318" y="1133"/>
                  </a:cubicBezTo>
                  <a:cubicBezTo>
                    <a:pt x="4247" y="1133"/>
                    <a:pt x="4177" y="1106"/>
                    <a:pt x="4131" y="1052"/>
                  </a:cubicBezTo>
                  <a:lnTo>
                    <a:pt x="3682" y="619"/>
                  </a:lnTo>
                  <a:cubicBezTo>
                    <a:pt x="3280" y="217"/>
                    <a:pt x="2758" y="16"/>
                    <a:pt x="2236" y="16"/>
                  </a:cubicBezTo>
                  <a:cubicBezTo>
                    <a:pt x="1713" y="16"/>
                    <a:pt x="1191" y="217"/>
                    <a:pt x="789" y="619"/>
                  </a:cubicBezTo>
                  <a:cubicBezTo>
                    <a:pt x="0" y="1408"/>
                    <a:pt x="0" y="2707"/>
                    <a:pt x="789" y="3512"/>
                  </a:cubicBezTo>
                  <a:lnTo>
                    <a:pt x="4131" y="6838"/>
                  </a:lnTo>
                  <a:cubicBezTo>
                    <a:pt x="4177" y="6892"/>
                    <a:pt x="4247" y="6919"/>
                    <a:pt x="4318" y="6919"/>
                  </a:cubicBezTo>
                  <a:cubicBezTo>
                    <a:pt x="4390" y="6919"/>
                    <a:pt x="4463" y="6892"/>
                    <a:pt x="4517" y="6838"/>
                  </a:cubicBezTo>
                  <a:lnTo>
                    <a:pt x="7843" y="3496"/>
                  </a:lnTo>
                  <a:cubicBezTo>
                    <a:pt x="8648" y="2707"/>
                    <a:pt x="8648" y="1408"/>
                    <a:pt x="7859" y="604"/>
                  </a:cubicBezTo>
                  <a:cubicBezTo>
                    <a:pt x="7456" y="201"/>
                    <a:pt x="6930" y="0"/>
                    <a:pt x="64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3" name="Google Shape;833;p35"/>
            <p:cNvSpPr/>
            <p:nvPr/>
          </p:nvSpPr>
          <p:spPr>
            <a:xfrm>
              <a:off x="5994250" y="4250100"/>
              <a:ext cx="237500" cy="315800"/>
            </a:xfrm>
            <a:custGeom>
              <a:avLst/>
              <a:gdLst/>
              <a:ahLst/>
              <a:cxnLst/>
              <a:rect l="l" t="t" r="r" b="b"/>
              <a:pathLst>
                <a:path w="9500" h="12632" extrusionOk="0">
                  <a:moveTo>
                    <a:pt x="6829" y="816"/>
                  </a:moveTo>
                  <a:cubicBezTo>
                    <a:pt x="7248" y="816"/>
                    <a:pt x="7666" y="975"/>
                    <a:pt x="7983" y="1292"/>
                  </a:cubicBezTo>
                  <a:cubicBezTo>
                    <a:pt x="8633" y="1942"/>
                    <a:pt x="8633" y="2978"/>
                    <a:pt x="7983" y="3612"/>
                  </a:cubicBezTo>
                  <a:lnTo>
                    <a:pt x="4719" y="6861"/>
                  </a:lnTo>
                  <a:lnTo>
                    <a:pt x="1486" y="3628"/>
                  </a:lnTo>
                  <a:cubicBezTo>
                    <a:pt x="852" y="2978"/>
                    <a:pt x="852" y="1942"/>
                    <a:pt x="1486" y="1308"/>
                  </a:cubicBezTo>
                  <a:cubicBezTo>
                    <a:pt x="1803" y="983"/>
                    <a:pt x="2225" y="820"/>
                    <a:pt x="2646" y="820"/>
                  </a:cubicBezTo>
                  <a:cubicBezTo>
                    <a:pt x="3068" y="820"/>
                    <a:pt x="3489" y="983"/>
                    <a:pt x="3806" y="1308"/>
                  </a:cubicBezTo>
                  <a:lnTo>
                    <a:pt x="4255" y="1741"/>
                  </a:lnTo>
                  <a:cubicBezTo>
                    <a:pt x="4387" y="1880"/>
                    <a:pt x="4561" y="1950"/>
                    <a:pt x="4735" y="1950"/>
                  </a:cubicBezTo>
                  <a:cubicBezTo>
                    <a:pt x="4909" y="1950"/>
                    <a:pt x="5083" y="1880"/>
                    <a:pt x="5214" y="1741"/>
                  </a:cubicBezTo>
                  <a:lnTo>
                    <a:pt x="5663" y="1292"/>
                  </a:lnTo>
                  <a:cubicBezTo>
                    <a:pt x="5988" y="975"/>
                    <a:pt x="6409" y="816"/>
                    <a:pt x="6829" y="816"/>
                  </a:cubicBezTo>
                  <a:close/>
                  <a:moveTo>
                    <a:pt x="6821" y="0"/>
                  </a:moveTo>
                  <a:cubicBezTo>
                    <a:pt x="6196" y="0"/>
                    <a:pt x="5570" y="240"/>
                    <a:pt x="5090" y="720"/>
                  </a:cubicBezTo>
                  <a:lnTo>
                    <a:pt x="4719" y="1076"/>
                  </a:lnTo>
                  <a:lnTo>
                    <a:pt x="4379" y="735"/>
                  </a:lnTo>
                  <a:cubicBezTo>
                    <a:pt x="4038" y="379"/>
                    <a:pt x="3605" y="147"/>
                    <a:pt x="3141" y="55"/>
                  </a:cubicBezTo>
                  <a:cubicBezTo>
                    <a:pt x="2976" y="21"/>
                    <a:pt x="2811" y="4"/>
                    <a:pt x="2647" y="4"/>
                  </a:cubicBezTo>
                  <a:cubicBezTo>
                    <a:pt x="1768" y="4"/>
                    <a:pt x="939" y="479"/>
                    <a:pt x="496" y="1261"/>
                  </a:cubicBezTo>
                  <a:cubicBezTo>
                    <a:pt x="1" y="2143"/>
                    <a:pt x="187" y="3458"/>
                    <a:pt x="898" y="4169"/>
                  </a:cubicBezTo>
                  <a:lnTo>
                    <a:pt x="2909" y="6165"/>
                  </a:lnTo>
                  <a:lnTo>
                    <a:pt x="3559" y="12260"/>
                  </a:lnTo>
                  <a:cubicBezTo>
                    <a:pt x="3574" y="12461"/>
                    <a:pt x="3760" y="12616"/>
                    <a:pt x="3961" y="12616"/>
                  </a:cubicBezTo>
                  <a:lnTo>
                    <a:pt x="4008" y="12616"/>
                  </a:lnTo>
                  <a:cubicBezTo>
                    <a:pt x="4224" y="12600"/>
                    <a:pt x="4379" y="12399"/>
                    <a:pt x="4363" y="12182"/>
                  </a:cubicBezTo>
                  <a:lnTo>
                    <a:pt x="3822" y="7093"/>
                  </a:lnTo>
                  <a:lnTo>
                    <a:pt x="4240" y="7511"/>
                  </a:lnTo>
                  <a:cubicBezTo>
                    <a:pt x="4379" y="7642"/>
                    <a:pt x="4557" y="7708"/>
                    <a:pt x="4733" y="7708"/>
                  </a:cubicBezTo>
                  <a:cubicBezTo>
                    <a:pt x="4909" y="7708"/>
                    <a:pt x="5083" y="7642"/>
                    <a:pt x="5214" y="7511"/>
                  </a:cubicBezTo>
                  <a:lnTo>
                    <a:pt x="5632" y="7078"/>
                  </a:lnTo>
                  <a:lnTo>
                    <a:pt x="5632" y="7078"/>
                  </a:lnTo>
                  <a:lnTo>
                    <a:pt x="5059" y="12182"/>
                  </a:lnTo>
                  <a:cubicBezTo>
                    <a:pt x="5028" y="12399"/>
                    <a:pt x="5183" y="12600"/>
                    <a:pt x="5415" y="12631"/>
                  </a:cubicBezTo>
                  <a:lnTo>
                    <a:pt x="5462" y="12631"/>
                  </a:lnTo>
                  <a:cubicBezTo>
                    <a:pt x="5663" y="12631"/>
                    <a:pt x="5833" y="12476"/>
                    <a:pt x="5848" y="12275"/>
                  </a:cubicBezTo>
                  <a:lnTo>
                    <a:pt x="6544" y="6180"/>
                  </a:lnTo>
                  <a:lnTo>
                    <a:pt x="8540" y="4169"/>
                  </a:lnTo>
                  <a:cubicBezTo>
                    <a:pt x="9499" y="3210"/>
                    <a:pt x="9499" y="1663"/>
                    <a:pt x="8540" y="720"/>
                  </a:cubicBezTo>
                  <a:cubicBezTo>
                    <a:pt x="8068" y="240"/>
                    <a:pt x="7446" y="0"/>
                    <a:pt x="682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4" name="Google Shape;834;p35"/>
            <p:cNvSpPr/>
            <p:nvPr/>
          </p:nvSpPr>
          <p:spPr>
            <a:xfrm>
              <a:off x="6046000" y="4312275"/>
              <a:ext cx="131200" cy="41850"/>
            </a:xfrm>
            <a:custGeom>
              <a:avLst/>
              <a:gdLst/>
              <a:ahLst/>
              <a:cxnLst/>
              <a:rect l="l" t="t" r="r" b="b"/>
              <a:pathLst>
                <a:path w="5248" h="1674" extrusionOk="0">
                  <a:moveTo>
                    <a:pt x="1961" y="0"/>
                  </a:moveTo>
                  <a:cubicBezTo>
                    <a:pt x="1845" y="0"/>
                    <a:pt x="1729" y="50"/>
                    <a:pt x="1644" y="151"/>
                  </a:cubicBezTo>
                  <a:lnTo>
                    <a:pt x="1241" y="630"/>
                  </a:lnTo>
                  <a:lnTo>
                    <a:pt x="855" y="151"/>
                  </a:lnTo>
                  <a:cubicBezTo>
                    <a:pt x="765" y="57"/>
                    <a:pt x="661" y="17"/>
                    <a:pt x="560" y="17"/>
                  </a:cubicBezTo>
                  <a:cubicBezTo>
                    <a:pt x="265" y="17"/>
                    <a:pt x="1" y="361"/>
                    <a:pt x="220" y="661"/>
                  </a:cubicBezTo>
                  <a:lnTo>
                    <a:pt x="932" y="1528"/>
                  </a:lnTo>
                  <a:cubicBezTo>
                    <a:pt x="1009" y="1620"/>
                    <a:pt x="1133" y="1667"/>
                    <a:pt x="1241" y="1667"/>
                  </a:cubicBezTo>
                  <a:cubicBezTo>
                    <a:pt x="1365" y="1667"/>
                    <a:pt x="1473" y="1620"/>
                    <a:pt x="1551" y="1528"/>
                  </a:cubicBezTo>
                  <a:lnTo>
                    <a:pt x="1953" y="1048"/>
                  </a:lnTo>
                  <a:lnTo>
                    <a:pt x="2340" y="1528"/>
                  </a:lnTo>
                  <a:cubicBezTo>
                    <a:pt x="2386" y="1574"/>
                    <a:pt x="2433" y="1605"/>
                    <a:pt x="2494" y="1636"/>
                  </a:cubicBezTo>
                  <a:cubicBezTo>
                    <a:pt x="2545" y="1661"/>
                    <a:pt x="2600" y="1673"/>
                    <a:pt x="2656" y="1673"/>
                  </a:cubicBezTo>
                  <a:cubicBezTo>
                    <a:pt x="2772" y="1673"/>
                    <a:pt x="2891" y="1622"/>
                    <a:pt x="2974" y="1528"/>
                  </a:cubicBezTo>
                  <a:lnTo>
                    <a:pt x="3376" y="1048"/>
                  </a:lnTo>
                  <a:lnTo>
                    <a:pt x="3763" y="1528"/>
                  </a:lnTo>
                  <a:cubicBezTo>
                    <a:pt x="3840" y="1620"/>
                    <a:pt x="3956" y="1667"/>
                    <a:pt x="4072" y="1667"/>
                  </a:cubicBezTo>
                  <a:cubicBezTo>
                    <a:pt x="4188" y="1667"/>
                    <a:pt x="4304" y="1620"/>
                    <a:pt x="4382" y="1528"/>
                  </a:cubicBezTo>
                  <a:lnTo>
                    <a:pt x="5093" y="661"/>
                  </a:lnTo>
                  <a:cubicBezTo>
                    <a:pt x="5248" y="491"/>
                    <a:pt x="5217" y="244"/>
                    <a:pt x="5047" y="89"/>
                  </a:cubicBezTo>
                  <a:cubicBezTo>
                    <a:pt x="4974" y="30"/>
                    <a:pt x="4888" y="1"/>
                    <a:pt x="4802" y="1"/>
                  </a:cubicBezTo>
                  <a:cubicBezTo>
                    <a:pt x="4686" y="1"/>
                    <a:pt x="4570" y="53"/>
                    <a:pt x="4490" y="151"/>
                  </a:cubicBezTo>
                  <a:lnTo>
                    <a:pt x="4088" y="630"/>
                  </a:lnTo>
                  <a:lnTo>
                    <a:pt x="3686" y="151"/>
                  </a:lnTo>
                  <a:cubicBezTo>
                    <a:pt x="3655" y="105"/>
                    <a:pt x="3593" y="74"/>
                    <a:pt x="3546" y="43"/>
                  </a:cubicBezTo>
                  <a:cubicBezTo>
                    <a:pt x="3491" y="17"/>
                    <a:pt x="3432" y="5"/>
                    <a:pt x="3374" y="5"/>
                  </a:cubicBezTo>
                  <a:cubicBezTo>
                    <a:pt x="3255" y="5"/>
                    <a:pt x="3140" y="57"/>
                    <a:pt x="3067" y="151"/>
                  </a:cubicBezTo>
                  <a:lnTo>
                    <a:pt x="2665" y="630"/>
                  </a:lnTo>
                  <a:lnTo>
                    <a:pt x="2278" y="151"/>
                  </a:lnTo>
                  <a:cubicBezTo>
                    <a:pt x="2193" y="50"/>
                    <a:pt x="2077" y="0"/>
                    <a:pt x="196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5" name="Google Shape;835;p35"/>
            <p:cNvSpPr/>
            <p:nvPr/>
          </p:nvSpPr>
          <p:spPr>
            <a:xfrm>
              <a:off x="5896425" y="4111075"/>
              <a:ext cx="235550" cy="449025"/>
            </a:xfrm>
            <a:custGeom>
              <a:avLst/>
              <a:gdLst/>
              <a:ahLst/>
              <a:cxnLst/>
              <a:rect l="l" t="t" r="r" b="b"/>
              <a:pathLst>
                <a:path w="9422" h="17961" extrusionOk="0">
                  <a:moveTo>
                    <a:pt x="8617" y="0"/>
                  </a:moveTo>
                  <a:cubicBezTo>
                    <a:pt x="4656" y="0"/>
                    <a:pt x="1284" y="2862"/>
                    <a:pt x="650" y="6760"/>
                  </a:cubicBezTo>
                  <a:cubicBezTo>
                    <a:pt x="0" y="10674"/>
                    <a:pt x="2290" y="14464"/>
                    <a:pt x="6033" y="15732"/>
                  </a:cubicBezTo>
                  <a:lnTo>
                    <a:pt x="6420" y="17960"/>
                  </a:lnTo>
                  <a:lnTo>
                    <a:pt x="7209" y="17960"/>
                  </a:lnTo>
                  <a:lnTo>
                    <a:pt x="6900" y="15237"/>
                  </a:lnTo>
                  <a:cubicBezTo>
                    <a:pt x="6869" y="14897"/>
                    <a:pt x="6791" y="14619"/>
                    <a:pt x="6482" y="14479"/>
                  </a:cubicBezTo>
                  <a:cubicBezTo>
                    <a:pt x="3898" y="13273"/>
                    <a:pt x="2150" y="11184"/>
                    <a:pt x="2150" y="8075"/>
                  </a:cubicBezTo>
                  <a:cubicBezTo>
                    <a:pt x="2150" y="3929"/>
                    <a:pt x="5291" y="449"/>
                    <a:pt x="9421" y="31"/>
                  </a:cubicBezTo>
                  <a:cubicBezTo>
                    <a:pt x="9158" y="16"/>
                    <a:pt x="8895" y="0"/>
                    <a:pt x="8617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6" name="Google Shape;836;p35"/>
            <p:cNvSpPr/>
            <p:nvPr/>
          </p:nvSpPr>
          <p:spPr>
            <a:xfrm>
              <a:off x="6018625" y="4608400"/>
              <a:ext cx="186425" cy="57275"/>
            </a:xfrm>
            <a:custGeom>
              <a:avLst/>
              <a:gdLst/>
              <a:ahLst/>
              <a:cxnLst/>
              <a:rect l="l" t="t" r="r" b="b"/>
              <a:pathLst>
                <a:path w="7457" h="2291" extrusionOk="0">
                  <a:moveTo>
                    <a:pt x="1145" y="1"/>
                  </a:moveTo>
                  <a:cubicBezTo>
                    <a:pt x="511" y="1"/>
                    <a:pt x="1" y="511"/>
                    <a:pt x="1" y="1145"/>
                  </a:cubicBezTo>
                  <a:cubicBezTo>
                    <a:pt x="1" y="1780"/>
                    <a:pt x="511" y="2290"/>
                    <a:pt x="1145" y="2290"/>
                  </a:cubicBezTo>
                  <a:lnTo>
                    <a:pt x="6312" y="2290"/>
                  </a:lnTo>
                  <a:cubicBezTo>
                    <a:pt x="6946" y="2290"/>
                    <a:pt x="7457" y="1780"/>
                    <a:pt x="7457" y="1145"/>
                  </a:cubicBezTo>
                  <a:cubicBezTo>
                    <a:pt x="7457" y="511"/>
                    <a:pt x="6946" y="1"/>
                    <a:pt x="631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7" name="Google Shape;837;p35"/>
            <p:cNvSpPr/>
            <p:nvPr/>
          </p:nvSpPr>
          <p:spPr>
            <a:xfrm>
              <a:off x="6018625" y="4608400"/>
              <a:ext cx="69250" cy="57275"/>
            </a:xfrm>
            <a:custGeom>
              <a:avLst/>
              <a:gdLst/>
              <a:ahLst/>
              <a:cxnLst/>
              <a:rect l="l" t="t" r="r" b="b"/>
              <a:pathLst>
                <a:path w="2770" h="2291" extrusionOk="0">
                  <a:moveTo>
                    <a:pt x="1145" y="1"/>
                  </a:moveTo>
                  <a:cubicBezTo>
                    <a:pt x="511" y="1"/>
                    <a:pt x="1" y="511"/>
                    <a:pt x="1" y="1145"/>
                  </a:cubicBezTo>
                  <a:cubicBezTo>
                    <a:pt x="1" y="1780"/>
                    <a:pt x="511" y="2290"/>
                    <a:pt x="1145" y="2290"/>
                  </a:cubicBezTo>
                  <a:lnTo>
                    <a:pt x="2770" y="2290"/>
                  </a:lnTo>
                  <a:cubicBezTo>
                    <a:pt x="2135" y="2290"/>
                    <a:pt x="1625" y="1780"/>
                    <a:pt x="1609" y="1145"/>
                  </a:cubicBezTo>
                  <a:cubicBezTo>
                    <a:pt x="1609" y="511"/>
                    <a:pt x="2135" y="1"/>
                    <a:pt x="277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8" name="Google Shape;838;p35"/>
            <p:cNvSpPr/>
            <p:nvPr/>
          </p:nvSpPr>
          <p:spPr>
            <a:xfrm>
              <a:off x="6018625" y="4550775"/>
              <a:ext cx="186425" cy="57650"/>
            </a:xfrm>
            <a:custGeom>
              <a:avLst/>
              <a:gdLst/>
              <a:ahLst/>
              <a:cxnLst/>
              <a:rect l="l" t="t" r="r" b="b"/>
              <a:pathLst>
                <a:path w="7457" h="2306" extrusionOk="0">
                  <a:moveTo>
                    <a:pt x="1145" y="1"/>
                  </a:moveTo>
                  <a:cubicBezTo>
                    <a:pt x="511" y="1"/>
                    <a:pt x="1" y="527"/>
                    <a:pt x="1" y="1145"/>
                  </a:cubicBezTo>
                  <a:cubicBezTo>
                    <a:pt x="1" y="1780"/>
                    <a:pt x="511" y="2306"/>
                    <a:pt x="1145" y="2306"/>
                  </a:cubicBezTo>
                  <a:lnTo>
                    <a:pt x="6312" y="2306"/>
                  </a:lnTo>
                  <a:cubicBezTo>
                    <a:pt x="6946" y="2306"/>
                    <a:pt x="7457" y="1795"/>
                    <a:pt x="7457" y="1145"/>
                  </a:cubicBezTo>
                  <a:cubicBezTo>
                    <a:pt x="7457" y="527"/>
                    <a:pt x="6946" y="1"/>
                    <a:pt x="63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9" name="Google Shape;839;p35"/>
            <p:cNvSpPr/>
            <p:nvPr/>
          </p:nvSpPr>
          <p:spPr>
            <a:xfrm>
              <a:off x="6018625" y="4550775"/>
              <a:ext cx="69250" cy="57650"/>
            </a:xfrm>
            <a:custGeom>
              <a:avLst/>
              <a:gdLst/>
              <a:ahLst/>
              <a:cxnLst/>
              <a:rect l="l" t="t" r="r" b="b"/>
              <a:pathLst>
                <a:path w="2770" h="2306" extrusionOk="0">
                  <a:moveTo>
                    <a:pt x="1145" y="1"/>
                  </a:moveTo>
                  <a:cubicBezTo>
                    <a:pt x="511" y="1"/>
                    <a:pt x="1" y="527"/>
                    <a:pt x="1" y="1161"/>
                  </a:cubicBezTo>
                  <a:cubicBezTo>
                    <a:pt x="1" y="1780"/>
                    <a:pt x="511" y="2306"/>
                    <a:pt x="1145" y="2306"/>
                  </a:cubicBezTo>
                  <a:lnTo>
                    <a:pt x="2770" y="2306"/>
                  </a:lnTo>
                  <a:cubicBezTo>
                    <a:pt x="2135" y="2306"/>
                    <a:pt x="1609" y="1780"/>
                    <a:pt x="1609" y="1161"/>
                  </a:cubicBezTo>
                  <a:cubicBezTo>
                    <a:pt x="1625" y="527"/>
                    <a:pt x="2135" y="1"/>
                    <a:pt x="2770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40" name="Google Shape;840;p35"/>
            <p:cNvSpPr/>
            <p:nvPr/>
          </p:nvSpPr>
          <p:spPr>
            <a:xfrm>
              <a:off x="6018625" y="4665650"/>
              <a:ext cx="186425" cy="57650"/>
            </a:xfrm>
            <a:custGeom>
              <a:avLst/>
              <a:gdLst/>
              <a:ahLst/>
              <a:cxnLst/>
              <a:rect l="l" t="t" r="r" b="b"/>
              <a:pathLst>
                <a:path w="7457" h="2306" extrusionOk="0">
                  <a:moveTo>
                    <a:pt x="1145" y="0"/>
                  </a:moveTo>
                  <a:cubicBezTo>
                    <a:pt x="511" y="0"/>
                    <a:pt x="1" y="511"/>
                    <a:pt x="1" y="1145"/>
                  </a:cubicBezTo>
                  <a:cubicBezTo>
                    <a:pt x="1" y="1779"/>
                    <a:pt x="511" y="2305"/>
                    <a:pt x="1145" y="2305"/>
                  </a:cubicBezTo>
                  <a:lnTo>
                    <a:pt x="6312" y="2305"/>
                  </a:lnTo>
                  <a:cubicBezTo>
                    <a:pt x="6946" y="2305"/>
                    <a:pt x="7457" y="1779"/>
                    <a:pt x="7457" y="1145"/>
                  </a:cubicBezTo>
                  <a:cubicBezTo>
                    <a:pt x="7457" y="511"/>
                    <a:pt x="6946" y="0"/>
                    <a:pt x="6312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41" name="Google Shape;841;p35"/>
            <p:cNvSpPr/>
            <p:nvPr/>
          </p:nvSpPr>
          <p:spPr>
            <a:xfrm>
              <a:off x="6016300" y="4665650"/>
              <a:ext cx="71575" cy="57650"/>
            </a:xfrm>
            <a:custGeom>
              <a:avLst/>
              <a:gdLst/>
              <a:ahLst/>
              <a:cxnLst/>
              <a:rect l="l" t="t" r="r" b="b"/>
              <a:pathLst>
                <a:path w="2863" h="2306" extrusionOk="0">
                  <a:moveTo>
                    <a:pt x="1269" y="0"/>
                  </a:moveTo>
                  <a:cubicBezTo>
                    <a:pt x="681" y="0"/>
                    <a:pt x="186" y="418"/>
                    <a:pt x="109" y="990"/>
                  </a:cubicBezTo>
                  <a:cubicBezTo>
                    <a:pt x="1" y="1671"/>
                    <a:pt x="542" y="2290"/>
                    <a:pt x="1238" y="2305"/>
                  </a:cubicBezTo>
                  <a:lnTo>
                    <a:pt x="2863" y="2305"/>
                  </a:lnTo>
                  <a:cubicBezTo>
                    <a:pt x="2228" y="2290"/>
                    <a:pt x="1718" y="1779"/>
                    <a:pt x="1702" y="1145"/>
                  </a:cubicBezTo>
                  <a:cubicBezTo>
                    <a:pt x="1702" y="511"/>
                    <a:pt x="2228" y="0"/>
                    <a:pt x="2863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42" name="Google Shape;842;p35"/>
            <p:cNvSpPr/>
            <p:nvPr/>
          </p:nvSpPr>
          <p:spPr>
            <a:xfrm>
              <a:off x="6049575" y="4723275"/>
              <a:ext cx="123775" cy="56100"/>
            </a:xfrm>
            <a:custGeom>
              <a:avLst/>
              <a:gdLst/>
              <a:ahLst/>
              <a:cxnLst/>
              <a:rect l="l" t="t" r="r" b="b"/>
              <a:pathLst>
                <a:path w="4951" h="2244" extrusionOk="0">
                  <a:moveTo>
                    <a:pt x="0" y="0"/>
                  </a:moveTo>
                  <a:lnTo>
                    <a:pt x="634" y="1934"/>
                  </a:lnTo>
                  <a:cubicBezTo>
                    <a:pt x="696" y="2119"/>
                    <a:pt x="866" y="2243"/>
                    <a:pt x="1052" y="2243"/>
                  </a:cubicBezTo>
                  <a:lnTo>
                    <a:pt x="3914" y="2243"/>
                  </a:lnTo>
                  <a:cubicBezTo>
                    <a:pt x="4099" y="2228"/>
                    <a:pt x="4270" y="2104"/>
                    <a:pt x="4331" y="1934"/>
                  </a:cubicBezTo>
                  <a:lnTo>
                    <a:pt x="495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43" name="Google Shape;843;p35"/>
            <p:cNvSpPr/>
            <p:nvPr/>
          </p:nvSpPr>
          <p:spPr>
            <a:xfrm>
              <a:off x="6049575" y="4722875"/>
              <a:ext cx="58400" cy="56100"/>
            </a:xfrm>
            <a:custGeom>
              <a:avLst/>
              <a:gdLst/>
              <a:ahLst/>
              <a:cxnLst/>
              <a:rect l="l" t="t" r="r" b="b"/>
              <a:pathLst>
                <a:path w="2336" h="2244" extrusionOk="0">
                  <a:moveTo>
                    <a:pt x="1609" y="1"/>
                  </a:moveTo>
                  <a:lnTo>
                    <a:pt x="0" y="16"/>
                  </a:lnTo>
                  <a:lnTo>
                    <a:pt x="634" y="1950"/>
                  </a:lnTo>
                  <a:cubicBezTo>
                    <a:pt x="696" y="2120"/>
                    <a:pt x="866" y="2244"/>
                    <a:pt x="1052" y="2244"/>
                  </a:cubicBezTo>
                  <a:lnTo>
                    <a:pt x="2336" y="2244"/>
                  </a:lnTo>
                  <a:lnTo>
                    <a:pt x="16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44" name="Google Shape;844;p35"/>
            <p:cNvSpPr/>
            <p:nvPr/>
          </p:nvSpPr>
          <p:spPr>
            <a:xfrm>
              <a:off x="6140050" y="4683825"/>
              <a:ext cx="45675" cy="19750"/>
            </a:xfrm>
            <a:custGeom>
              <a:avLst/>
              <a:gdLst/>
              <a:ahLst/>
              <a:cxnLst/>
              <a:rect l="l" t="t" r="r" b="b"/>
              <a:pathLst>
                <a:path w="1827" h="790" extrusionOk="0">
                  <a:moveTo>
                    <a:pt x="388" y="0"/>
                  </a:moveTo>
                  <a:cubicBezTo>
                    <a:pt x="171" y="0"/>
                    <a:pt x="1" y="186"/>
                    <a:pt x="1" y="402"/>
                  </a:cubicBezTo>
                  <a:cubicBezTo>
                    <a:pt x="16" y="619"/>
                    <a:pt x="187" y="789"/>
                    <a:pt x="403" y="789"/>
                  </a:cubicBezTo>
                  <a:lnTo>
                    <a:pt x="1409" y="789"/>
                  </a:lnTo>
                  <a:cubicBezTo>
                    <a:pt x="1625" y="789"/>
                    <a:pt x="1811" y="619"/>
                    <a:pt x="1811" y="402"/>
                  </a:cubicBezTo>
                  <a:cubicBezTo>
                    <a:pt x="1826" y="186"/>
                    <a:pt x="1641" y="0"/>
                    <a:pt x="1424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45" name="Google Shape;845;p35"/>
            <p:cNvSpPr/>
            <p:nvPr/>
          </p:nvSpPr>
          <p:spPr>
            <a:xfrm>
              <a:off x="6139675" y="4569350"/>
              <a:ext cx="46050" cy="19750"/>
            </a:xfrm>
            <a:custGeom>
              <a:avLst/>
              <a:gdLst/>
              <a:ahLst/>
              <a:cxnLst/>
              <a:rect l="l" t="t" r="r" b="b"/>
              <a:pathLst>
                <a:path w="1842" h="790" extrusionOk="0">
                  <a:moveTo>
                    <a:pt x="403" y="0"/>
                  </a:moveTo>
                  <a:cubicBezTo>
                    <a:pt x="186" y="0"/>
                    <a:pt x="0" y="170"/>
                    <a:pt x="16" y="402"/>
                  </a:cubicBezTo>
                  <a:cubicBezTo>
                    <a:pt x="16" y="619"/>
                    <a:pt x="202" y="789"/>
                    <a:pt x="418" y="789"/>
                  </a:cubicBezTo>
                  <a:lnTo>
                    <a:pt x="1424" y="789"/>
                  </a:lnTo>
                  <a:cubicBezTo>
                    <a:pt x="1640" y="789"/>
                    <a:pt x="1826" y="619"/>
                    <a:pt x="1826" y="402"/>
                  </a:cubicBezTo>
                  <a:cubicBezTo>
                    <a:pt x="1841" y="170"/>
                    <a:pt x="1671" y="0"/>
                    <a:pt x="1439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555875" y="827405"/>
            <a:ext cx="11912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</a:rPr>
              <a:t>要读准</a:t>
            </a:r>
            <a:endParaRPr lang="zh-CN" altLang="en-US" sz="2400">
              <a:solidFill>
                <a:srgbClr val="F4644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p34"/>
          <p:cNvSpPr txBox="1">
            <a:spLocks noGrp="1"/>
          </p:cNvSpPr>
          <p:nvPr>
            <p:ph type="body" idx="1"/>
          </p:nvPr>
        </p:nvSpPr>
        <p:spPr>
          <a:xfrm>
            <a:off x="4087495" y="434340"/>
            <a:ext cx="3745230" cy="239585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元日</a:t>
            </a:r>
            <a:endParaRPr 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 algn="r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宋</a:t>
            </a:r>
            <a:r>
              <a:rPr lang="en-US" altLang="zh-CN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王安石</a:t>
            </a:r>
            <a:endParaRPr 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 algn="ctr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爆竹</a:t>
            </a:r>
            <a:r>
              <a:rPr lang="en-US" sz="280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声中</a:t>
            </a:r>
            <a:r>
              <a:rPr lang="en-US" sz="280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一岁除，</a:t>
            </a:r>
            <a:endParaRPr 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 algn="ctr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春风</a:t>
            </a:r>
            <a:r>
              <a:rPr lang="en-US" sz="280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送暖</a:t>
            </a:r>
            <a:r>
              <a:rPr lang="en-US" sz="280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入屠苏。</a:t>
            </a:r>
            <a:endParaRPr 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 algn="ctr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千门</a:t>
            </a:r>
            <a:r>
              <a:rPr lang="en-US" sz="280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万户</a:t>
            </a:r>
            <a:r>
              <a:rPr lang="en-US" sz="280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曈曈日，</a:t>
            </a:r>
            <a:endParaRPr 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 algn="ctr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总把</a:t>
            </a:r>
            <a:r>
              <a:rPr lang="en-US" sz="280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新桃</a:t>
            </a:r>
            <a:r>
              <a:rPr lang="en-US" sz="280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换旧符。</a:t>
            </a:r>
            <a:endParaRPr 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780" name="Google Shape;780;p34"/>
          <p:cNvGrpSpPr/>
          <p:nvPr/>
        </p:nvGrpSpPr>
        <p:grpSpPr>
          <a:xfrm>
            <a:off x="320975" y="336049"/>
            <a:ext cx="1165945" cy="925797"/>
            <a:chOff x="4725046" y="4107922"/>
            <a:chExt cx="398900" cy="316728"/>
          </a:xfrm>
        </p:grpSpPr>
        <p:sp>
          <p:nvSpPr>
            <p:cNvPr id="781" name="Google Shape;781;p34"/>
            <p:cNvSpPr/>
            <p:nvPr/>
          </p:nvSpPr>
          <p:spPr>
            <a:xfrm>
              <a:off x="4725046" y="4107922"/>
              <a:ext cx="398900" cy="266640"/>
            </a:xfrm>
            <a:custGeom>
              <a:avLst/>
              <a:gdLst/>
              <a:ahLst/>
              <a:cxnLst/>
              <a:rect l="l" t="t" r="r" b="b"/>
              <a:pathLst>
                <a:path w="15956" h="9319" extrusionOk="0">
                  <a:moveTo>
                    <a:pt x="7919" y="1"/>
                  </a:moveTo>
                  <a:cubicBezTo>
                    <a:pt x="6674" y="1"/>
                    <a:pt x="5425" y="185"/>
                    <a:pt x="4303" y="548"/>
                  </a:cubicBezTo>
                  <a:cubicBezTo>
                    <a:pt x="3756" y="724"/>
                    <a:pt x="3235" y="939"/>
                    <a:pt x="2783" y="1211"/>
                  </a:cubicBezTo>
                  <a:cubicBezTo>
                    <a:pt x="1975" y="1692"/>
                    <a:pt x="1329" y="2406"/>
                    <a:pt x="932" y="3258"/>
                  </a:cubicBezTo>
                  <a:cubicBezTo>
                    <a:pt x="0" y="5237"/>
                    <a:pt x="795" y="7718"/>
                    <a:pt x="3444" y="8773"/>
                  </a:cubicBezTo>
                  <a:cubicBezTo>
                    <a:pt x="4426" y="9163"/>
                    <a:pt x="5521" y="9318"/>
                    <a:pt x="6649" y="9318"/>
                  </a:cubicBezTo>
                  <a:cubicBezTo>
                    <a:pt x="8094" y="9318"/>
                    <a:pt x="9592" y="9063"/>
                    <a:pt x="10975" y="8718"/>
                  </a:cubicBezTo>
                  <a:lnTo>
                    <a:pt x="10975" y="8718"/>
                  </a:lnTo>
                  <a:lnTo>
                    <a:pt x="9264" y="9159"/>
                  </a:lnTo>
                  <a:cubicBezTo>
                    <a:pt x="9282" y="9159"/>
                    <a:pt x="9301" y="9159"/>
                    <a:pt x="9319" y="9159"/>
                  </a:cubicBezTo>
                  <a:cubicBezTo>
                    <a:pt x="12107" y="9159"/>
                    <a:pt x="14699" y="7684"/>
                    <a:pt x="15325" y="5847"/>
                  </a:cubicBezTo>
                  <a:cubicBezTo>
                    <a:pt x="15956" y="3998"/>
                    <a:pt x="14658" y="1956"/>
                    <a:pt x="12336" y="888"/>
                  </a:cubicBezTo>
                  <a:cubicBezTo>
                    <a:pt x="11043" y="293"/>
                    <a:pt x="9484" y="1"/>
                    <a:pt x="7919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82" name="Google Shape;782;p34"/>
            <p:cNvSpPr/>
            <p:nvPr/>
          </p:nvSpPr>
          <p:spPr>
            <a:xfrm>
              <a:off x="4913100" y="4172025"/>
              <a:ext cx="21550" cy="252625"/>
            </a:xfrm>
            <a:custGeom>
              <a:avLst/>
              <a:gdLst/>
              <a:ahLst/>
              <a:cxnLst/>
              <a:rect l="l" t="t" r="r" b="b"/>
              <a:pathLst>
                <a:path w="862" h="10105" extrusionOk="0">
                  <a:moveTo>
                    <a:pt x="647" y="1"/>
                  </a:moveTo>
                  <a:cubicBezTo>
                    <a:pt x="568" y="1"/>
                    <a:pt x="488" y="21"/>
                    <a:pt x="479" y="59"/>
                  </a:cubicBezTo>
                  <a:cubicBezTo>
                    <a:pt x="398" y="424"/>
                    <a:pt x="398" y="795"/>
                    <a:pt x="378" y="1162"/>
                  </a:cubicBezTo>
                  <a:cubicBezTo>
                    <a:pt x="358" y="1520"/>
                    <a:pt x="339" y="1878"/>
                    <a:pt x="319" y="2236"/>
                  </a:cubicBezTo>
                  <a:cubicBezTo>
                    <a:pt x="246" y="3531"/>
                    <a:pt x="222" y="4827"/>
                    <a:pt x="174" y="6123"/>
                  </a:cubicBezTo>
                  <a:cubicBezTo>
                    <a:pt x="150" y="6771"/>
                    <a:pt x="125" y="7421"/>
                    <a:pt x="101" y="8071"/>
                  </a:cubicBezTo>
                  <a:cubicBezTo>
                    <a:pt x="90" y="8394"/>
                    <a:pt x="77" y="8717"/>
                    <a:pt x="66" y="9039"/>
                  </a:cubicBezTo>
                  <a:cubicBezTo>
                    <a:pt x="60" y="9200"/>
                    <a:pt x="53" y="9362"/>
                    <a:pt x="42" y="9523"/>
                  </a:cubicBezTo>
                  <a:cubicBezTo>
                    <a:pt x="33" y="9685"/>
                    <a:pt x="0" y="9848"/>
                    <a:pt x="55" y="10008"/>
                  </a:cubicBezTo>
                  <a:cubicBezTo>
                    <a:pt x="71" y="10056"/>
                    <a:pt x="145" y="10096"/>
                    <a:pt x="290" y="10105"/>
                  </a:cubicBezTo>
                  <a:cubicBezTo>
                    <a:pt x="298" y="10105"/>
                    <a:pt x="306" y="10105"/>
                    <a:pt x="315" y="10105"/>
                  </a:cubicBezTo>
                  <a:cubicBezTo>
                    <a:pt x="430" y="10105"/>
                    <a:pt x="568" y="10077"/>
                    <a:pt x="587" y="10034"/>
                  </a:cubicBezTo>
                  <a:cubicBezTo>
                    <a:pt x="661" y="9845"/>
                    <a:pt x="639" y="9659"/>
                    <a:pt x="639" y="9470"/>
                  </a:cubicBezTo>
                  <a:cubicBezTo>
                    <a:pt x="639" y="9290"/>
                    <a:pt x="644" y="9112"/>
                    <a:pt x="650" y="8932"/>
                  </a:cubicBezTo>
                  <a:cubicBezTo>
                    <a:pt x="659" y="8569"/>
                    <a:pt x="668" y="8205"/>
                    <a:pt x="679" y="7843"/>
                  </a:cubicBezTo>
                  <a:cubicBezTo>
                    <a:pt x="712" y="6547"/>
                    <a:pt x="747" y="5253"/>
                    <a:pt x="784" y="3958"/>
                  </a:cubicBezTo>
                  <a:cubicBezTo>
                    <a:pt x="802" y="3307"/>
                    <a:pt x="826" y="2657"/>
                    <a:pt x="833" y="2007"/>
                  </a:cubicBezTo>
                  <a:cubicBezTo>
                    <a:pt x="835" y="1684"/>
                    <a:pt x="846" y="1366"/>
                    <a:pt x="841" y="1041"/>
                  </a:cubicBezTo>
                  <a:cubicBezTo>
                    <a:pt x="835" y="714"/>
                    <a:pt x="861" y="384"/>
                    <a:pt x="809" y="59"/>
                  </a:cubicBezTo>
                  <a:cubicBezTo>
                    <a:pt x="802" y="20"/>
                    <a:pt x="725" y="1"/>
                    <a:pt x="64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83" name="Google Shape;783;p34"/>
            <p:cNvSpPr/>
            <p:nvPr/>
          </p:nvSpPr>
          <p:spPr>
            <a:xfrm>
              <a:off x="4796700" y="4226125"/>
              <a:ext cx="220125" cy="95400"/>
            </a:xfrm>
            <a:custGeom>
              <a:avLst/>
              <a:gdLst/>
              <a:ahLst/>
              <a:cxnLst/>
              <a:rect l="l" t="t" r="r" b="b"/>
              <a:pathLst>
                <a:path w="8805" h="3816" extrusionOk="0">
                  <a:moveTo>
                    <a:pt x="303" y="1"/>
                  </a:moveTo>
                  <a:cubicBezTo>
                    <a:pt x="152" y="1"/>
                    <a:pt x="1" y="117"/>
                    <a:pt x="108" y="217"/>
                  </a:cubicBezTo>
                  <a:cubicBezTo>
                    <a:pt x="429" y="515"/>
                    <a:pt x="795" y="792"/>
                    <a:pt x="1142" y="1078"/>
                  </a:cubicBezTo>
                  <a:lnTo>
                    <a:pt x="2150" y="1908"/>
                  </a:lnTo>
                  <a:cubicBezTo>
                    <a:pt x="2752" y="2402"/>
                    <a:pt x="3339" y="2905"/>
                    <a:pt x="3956" y="3390"/>
                  </a:cubicBezTo>
                  <a:cubicBezTo>
                    <a:pt x="4186" y="3570"/>
                    <a:pt x="4498" y="3759"/>
                    <a:pt x="4856" y="3805"/>
                  </a:cubicBezTo>
                  <a:cubicBezTo>
                    <a:pt x="4906" y="3812"/>
                    <a:pt x="4956" y="3816"/>
                    <a:pt x="5006" y="3816"/>
                  </a:cubicBezTo>
                  <a:cubicBezTo>
                    <a:pt x="5128" y="3816"/>
                    <a:pt x="5250" y="3795"/>
                    <a:pt x="5366" y="3752"/>
                  </a:cubicBezTo>
                  <a:cubicBezTo>
                    <a:pt x="5541" y="3687"/>
                    <a:pt x="5649" y="3570"/>
                    <a:pt x="5752" y="3458"/>
                  </a:cubicBezTo>
                  <a:cubicBezTo>
                    <a:pt x="6266" y="2911"/>
                    <a:pt x="6778" y="2362"/>
                    <a:pt x="7283" y="1813"/>
                  </a:cubicBezTo>
                  <a:cubicBezTo>
                    <a:pt x="7790" y="1264"/>
                    <a:pt x="8315" y="722"/>
                    <a:pt x="8765" y="151"/>
                  </a:cubicBezTo>
                  <a:lnTo>
                    <a:pt x="8765" y="149"/>
                  </a:lnTo>
                  <a:cubicBezTo>
                    <a:pt x="8804" y="99"/>
                    <a:pt x="8748" y="59"/>
                    <a:pt x="8685" y="59"/>
                  </a:cubicBezTo>
                  <a:cubicBezTo>
                    <a:pt x="8657" y="59"/>
                    <a:pt x="8627" y="67"/>
                    <a:pt x="8605" y="87"/>
                  </a:cubicBezTo>
                  <a:cubicBezTo>
                    <a:pt x="7988" y="636"/>
                    <a:pt x="7445" y="1227"/>
                    <a:pt x="6885" y="1802"/>
                  </a:cubicBezTo>
                  <a:cubicBezTo>
                    <a:pt x="6383" y="2318"/>
                    <a:pt x="5888" y="2839"/>
                    <a:pt x="5388" y="3357"/>
                  </a:cubicBezTo>
                  <a:cubicBezTo>
                    <a:pt x="5306" y="3441"/>
                    <a:pt x="5216" y="3535"/>
                    <a:pt x="5054" y="3546"/>
                  </a:cubicBezTo>
                  <a:cubicBezTo>
                    <a:pt x="5039" y="3547"/>
                    <a:pt x="5025" y="3548"/>
                    <a:pt x="5010" y="3548"/>
                  </a:cubicBezTo>
                  <a:cubicBezTo>
                    <a:pt x="4878" y="3548"/>
                    <a:pt x="4748" y="3497"/>
                    <a:pt x="4643" y="3447"/>
                  </a:cubicBezTo>
                  <a:cubicBezTo>
                    <a:pt x="4322" y="3300"/>
                    <a:pt x="4096" y="3065"/>
                    <a:pt x="3855" y="2865"/>
                  </a:cubicBezTo>
                  <a:lnTo>
                    <a:pt x="2150" y="1453"/>
                  </a:lnTo>
                  <a:lnTo>
                    <a:pt x="1301" y="746"/>
                  </a:lnTo>
                  <a:cubicBezTo>
                    <a:pt x="1017" y="511"/>
                    <a:pt x="743" y="267"/>
                    <a:pt x="442" y="43"/>
                  </a:cubicBezTo>
                  <a:cubicBezTo>
                    <a:pt x="402" y="13"/>
                    <a:pt x="352" y="1"/>
                    <a:pt x="30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84" name="Google Shape;784;p34"/>
            <p:cNvSpPr/>
            <p:nvPr/>
          </p:nvSpPr>
          <p:spPr>
            <a:xfrm>
              <a:off x="4891150" y="4191050"/>
              <a:ext cx="85575" cy="46575"/>
            </a:xfrm>
            <a:custGeom>
              <a:avLst/>
              <a:gdLst/>
              <a:ahLst/>
              <a:cxnLst/>
              <a:rect l="l" t="t" r="r" b="b"/>
              <a:pathLst>
                <a:path w="3423" h="1863" extrusionOk="0">
                  <a:moveTo>
                    <a:pt x="3315" y="0"/>
                  </a:moveTo>
                  <a:cubicBezTo>
                    <a:pt x="3297" y="0"/>
                    <a:pt x="3278" y="4"/>
                    <a:pt x="3261" y="14"/>
                  </a:cubicBezTo>
                  <a:cubicBezTo>
                    <a:pt x="3208" y="49"/>
                    <a:pt x="3147" y="69"/>
                    <a:pt x="3099" y="104"/>
                  </a:cubicBezTo>
                  <a:cubicBezTo>
                    <a:pt x="3050" y="137"/>
                    <a:pt x="3009" y="172"/>
                    <a:pt x="2960" y="205"/>
                  </a:cubicBezTo>
                  <a:cubicBezTo>
                    <a:pt x="2870" y="269"/>
                    <a:pt x="2785" y="335"/>
                    <a:pt x="2701" y="401"/>
                  </a:cubicBezTo>
                  <a:cubicBezTo>
                    <a:pt x="2536" y="537"/>
                    <a:pt x="2374" y="673"/>
                    <a:pt x="2211" y="809"/>
                  </a:cubicBezTo>
                  <a:cubicBezTo>
                    <a:pt x="1942" y="1039"/>
                    <a:pt x="1669" y="1266"/>
                    <a:pt x="1405" y="1499"/>
                  </a:cubicBezTo>
                  <a:lnTo>
                    <a:pt x="1405" y="1499"/>
                  </a:lnTo>
                  <a:lnTo>
                    <a:pt x="920" y="1104"/>
                  </a:lnTo>
                  <a:lnTo>
                    <a:pt x="602" y="844"/>
                  </a:lnTo>
                  <a:cubicBezTo>
                    <a:pt x="551" y="803"/>
                    <a:pt x="503" y="761"/>
                    <a:pt x="450" y="721"/>
                  </a:cubicBezTo>
                  <a:cubicBezTo>
                    <a:pt x="386" y="673"/>
                    <a:pt x="323" y="656"/>
                    <a:pt x="239" y="627"/>
                  </a:cubicBezTo>
                  <a:cubicBezTo>
                    <a:pt x="219" y="621"/>
                    <a:pt x="197" y="618"/>
                    <a:pt x="175" y="618"/>
                  </a:cubicBezTo>
                  <a:cubicBezTo>
                    <a:pt x="85" y="618"/>
                    <a:pt x="0" y="669"/>
                    <a:pt x="31" y="737"/>
                  </a:cubicBezTo>
                  <a:cubicBezTo>
                    <a:pt x="55" y="794"/>
                    <a:pt x="66" y="847"/>
                    <a:pt x="121" y="895"/>
                  </a:cubicBezTo>
                  <a:cubicBezTo>
                    <a:pt x="176" y="941"/>
                    <a:pt x="235" y="985"/>
                    <a:pt x="290" y="1031"/>
                  </a:cubicBezTo>
                  <a:lnTo>
                    <a:pt x="610" y="1290"/>
                  </a:lnTo>
                  <a:lnTo>
                    <a:pt x="1269" y="1822"/>
                  </a:lnTo>
                  <a:cubicBezTo>
                    <a:pt x="1305" y="1851"/>
                    <a:pt x="1352" y="1863"/>
                    <a:pt x="1399" y="1863"/>
                  </a:cubicBezTo>
                  <a:cubicBezTo>
                    <a:pt x="1473" y="1863"/>
                    <a:pt x="1549" y="1833"/>
                    <a:pt x="1592" y="1793"/>
                  </a:cubicBezTo>
                  <a:cubicBezTo>
                    <a:pt x="1897" y="1512"/>
                    <a:pt x="2194" y="1224"/>
                    <a:pt x="2503" y="943"/>
                  </a:cubicBezTo>
                  <a:cubicBezTo>
                    <a:pt x="2659" y="803"/>
                    <a:pt x="2815" y="664"/>
                    <a:pt x="2971" y="524"/>
                  </a:cubicBezTo>
                  <a:cubicBezTo>
                    <a:pt x="3042" y="458"/>
                    <a:pt x="3110" y="390"/>
                    <a:pt x="3178" y="322"/>
                  </a:cubicBezTo>
                  <a:cubicBezTo>
                    <a:pt x="3215" y="284"/>
                    <a:pt x="3257" y="247"/>
                    <a:pt x="3294" y="208"/>
                  </a:cubicBezTo>
                  <a:cubicBezTo>
                    <a:pt x="3331" y="168"/>
                    <a:pt x="3351" y="124"/>
                    <a:pt x="3386" y="85"/>
                  </a:cubicBezTo>
                  <a:lnTo>
                    <a:pt x="3386" y="80"/>
                  </a:lnTo>
                  <a:cubicBezTo>
                    <a:pt x="3423" y="39"/>
                    <a:pt x="3371" y="0"/>
                    <a:pt x="33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85" name="Google Shape;785;p34"/>
            <p:cNvSpPr/>
            <p:nvPr/>
          </p:nvSpPr>
          <p:spPr>
            <a:xfrm>
              <a:off x="5026525" y="4154875"/>
              <a:ext cx="7775" cy="6075"/>
            </a:xfrm>
            <a:custGeom>
              <a:avLst/>
              <a:gdLst/>
              <a:ahLst/>
              <a:cxnLst/>
              <a:rect l="l" t="t" r="r" b="b"/>
              <a:pathLst>
                <a:path w="311" h="243" extrusionOk="0">
                  <a:moveTo>
                    <a:pt x="157" y="1"/>
                  </a:moveTo>
                  <a:cubicBezTo>
                    <a:pt x="1" y="1"/>
                    <a:pt x="1" y="242"/>
                    <a:pt x="157" y="242"/>
                  </a:cubicBezTo>
                  <a:cubicBezTo>
                    <a:pt x="310" y="242"/>
                    <a:pt x="310" y="1"/>
                    <a:pt x="157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86" name="Google Shape;786;p34"/>
            <p:cNvSpPr/>
            <p:nvPr/>
          </p:nvSpPr>
          <p:spPr>
            <a:xfrm>
              <a:off x="5002150" y="4132700"/>
              <a:ext cx="9075" cy="8975"/>
            </a:xfrm>
            <a:custGeom>
              <a:avLst/>
              <a:gdLst/>
              <a:ahLst/>
              <a:cxnLst/>
              <a:rect l="l" t="t" r="r" b="b"/>
              <a:pathLst>
                <a:path w="363" h="359" extrusionOk="0">
                  <a:moveTo>
                    <a:pt x="207" y="1"/>
                  </a:moveTo>
                  <a:cubicBezTo>
                    <a:pt x="150" y="1"/>
                    <a:pt x="99" y="29"/>
                    <a:pt x="73" y="77"/>
                  </a:cubicBezTo>
                  <a:lnTo>
                    <a:pt x="22" y="143"/>
                  </a:lnTo>
                  <a:cubicBezTo>
                    <a:pt x="11" y="159"/>
                    <a:pt x="7" y="178"/>
                    <a:pt x="5" y="196"/>
                  </a:cubicBezTo>
                  <a:cubicBezTo>
                    <a:pt x="1" y="216"/>
                    <a:pt x="3" y="236"/>
                    <a:pt x="9" y="253"/>
                  </a:cubicBezTo>
                  <a:lnTo>
                    <a:pt x="22" y="288"/>
                  </a:lnTo>
                  <a:lnTo>
                    <a:pt x="44" y="317"/>
                  </a:lnTo>
                  <a:cubicBezTo>
                    <a:pt x="58" y="330"/>
                    <a:pt x="73" y="341"/>
                    <a:pt x="91" y="345"/>
                  </a:cubicBezTo>
                  <a:cubicBezTo>
                    <a:pt x="102" y="352"/>
                    <a:pt x="115" y="356"/>
                    <a:pt x="128" y="356"/>
                  </a:cubicBezTo>
                  <a:cubicBezTo>
                    <a:pt x="135" y="358"/>
                    <a:pt x="142" y="359"/>
                    <a:pt x="149" y="359"/>
                  </a:cubicBezTo>
                  <a:cubicBezTo>
                    <a:pt x="160" y="359"/>
                    <a:pt x="172" y="357"/>
                    <a:pt x="183" y="354"/>
                  </a:cubicBezTo>
                  <a:lnTo>
                    <a:pt x="218" y="339"/>
                  </a:lnTo>
                  <a:lnTo>
                    <a:pt x="284" y="288"/>
                  </a:lnTo>
                  <a:cubicBezTo>
                    <a:pt x="332" y="262"/>
                    <a:pt x="361" y="211"/>
                    <a:pt x="361" y="157"/>
                  </a:cubicBezTo>
                  <a:cubicBezTo>
                    <a:pt x="363" y="135"/>
                    <a:pt x="356" y="115"/>
                    <a:pt x="347" y="95"/>
                  </a:cubicBezTo>
                  <a:cubicBezTo>
                    <a:pt x="341" y="77"/>
                    <a:pt x="330" y="60"/>
                    <a:pt x="315" y="47"/>
                  </a:cubicBezTo>
                  <a:cubicBezTo>
                    <a:pt x="297" y="27"/>
                    <a:pt x="273" y="14"/>
                    <a:pt x="246" y="5"/>
                  </a:cubicBezTo>
                  <a:lnTo>
                    <a:pt x="207" y="1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87" name="Google Shape;787;p34"/>
            <p:cNvSpPr/>
            <p:nvPr/>
          </p:nvSpPr>
          <p:spPr>
            <a:xfrm>
              <a:off x="4996825" y="4178825"/>
              <a:ext cx="10300" cy="7975"/>
            </a:xfrm>
            <a:custGeom>
              <a:avLst/>
              <a:gdLst/>
              <a:ahLst/>
              <a:cxnLst/>
              <a:rect l="l" t="t" r="r" b="b"/>
              <a:pathLst>
                <a:path w="412" h="319" extrusionOk="0">
                  <a:moveTo>
                    <a:pt x="205" y="0"/>
                  </a:moveTo>
                  <a:cubicBezTo>
                    <a:pt x="0" y="0"/>
                    <a:pt x="0" y="319"/>
                    <a:pt x="205" y="319"/>
                  </a:cubicBezTo>
                  <a:cubicBezTo>
                    <a:pt x="411" y="319"/>
                    <a:pt x="411" y="0"/>
                    <a:pt x="205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788" name="Google Shape;788;p34"/>
          <p:cNvGrpSpPr/>
          <p:nvPr/>
        </p:nvGrpSpPr>
        <p:grpSpPr>
          <a:xfrm>
            <a:off x="8559182" y="464430"/>
            <a:ext cx="364554" cy="507632"/>
            <a:chOff x="5979675" y="4640775"/>
            <a:chExt cx="241875" cy="345775"/>
          </a:xfrm>
        </p:grpSpPr>
        <p:sp>
          <p:nvSpPr>
            <p:cNvPr id="789" name="Google Shape;789;p34"/>
            <p:cNvSpPr/>
            <p:nvPr/>
          </p:nvSpPr>
          <p:spPr>
            <a:xfrm>
              <a:off x="6008100" y="4698050"/>
              <a:ext cx="80475" cy="288500"/>
            </a:xfrm>
            <a:custGeom>
              <a:avLst/>
              <a:gdLst/>
              <a:ahLst/>
              <a:cxnLst/>
              <a:rect l="l" t="t" r="r" b="b"/>
              <a:pathLst>
                <a:path w="3219" h="11540" extrusionOk="0">
                  <a:moveTo>
                    <a:pt x="1" y="0"/>
                  </a:moveTo>
                  <a:lnTo>
                    <a:pt x="1" y="0"/>
                  </a:lnTo>
                  <a:cubicBezTo>
                    <a:pt x="859" y="1536"/>
                    <a:pt x="1375" y="3238"/>
                    <a:pt x="1516" y="4992"/>
                  </a:cubicBezTo>
                  <a:cubicBezTo>
                    <a:pt x="1606" y="6126"/>
                    <a:pt x="1538" y="7272"/>
                    <a:pt x="1705" y="8396"/>
                  </a:cubicBezTo>
                  <a:cubicBezTo>
                    <a:pt x="1838" y="9291"/>
                    <a:pt x="2148" y="10201"/>
                    <a:pt x="2725" y="10885"/>
                  </a:cubicBezTo>
                  <a:lnTo>
                    <a:pt x="2725" y="10885"/>
                  </a:lnTo>
                  <a:cubicBezTo>
                    <a:pt x="2210" y="9347"/>
                    <a:pt x="2351" y="7625"/>
                    <a:pt x="2265" y="5981"/>
                  </a:cubicBezTo>
                  <a:cubicBezTo>
                    <a:pt x="2217" y="5078"/>
                    <a:pt x="2096" y="4180"/>
                    <a:pt x="1903" y="3295"/>
                  </a:cubicBezTo>
                  <a:cubicBezTo>
                    <a:pt x="1626" y="2021"/>
                    <a:pt x="1119" y="675"/>
                    <a:pt x="1" y="0"/>
                  </a:cubicBezTo>
                  <a:close/>
                  <a:moveTo>
                    <a:pt x="2725" y="10885"/>
                  </a:moveTo>
                  <a:cubicBezTo>
                    <a:pt x="2799" y="11107"/>
                    <a:pt x="2887" y="11325"/>
                    <a:pt x="2992" y="11539"/>
                  </a:cubicBezTo>
                  <a:lnTo>
                    <a:pt x="3218" y="11359"/>
                  </a:lnTo>
                  <a:cubicBezTo>
                    <a:pt x="3035" y="11218"/>
                    <a:pt x="2872" y="11059"/>
                    <a:pt x="2725" y="10885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0" name="Google Shape;790;p34"/>
            <p:cNvSpPr/>
            <p:nvPr/>
          </p:nvSpPr>
          <p:spPr>
            <a:xfrm>
              <a:off x="6087325" y="4640775"/>
              <a:ext cx="52850" cy="339950"/>
            </a:xfrm>
            <a:custGeom>
              <a:avLst/>
              <a:gdLst/>
              <a:ahLst/>
              <a:cxnLst/>
              <a:rect l="l" t="t" r="r" b="b"/>
              <a:pathLst>
                <a:path w="2114" h="13598" extrusionOk="0">
                  <a:moveTo>
                    <a:pt x="2076" y="1"/>
                  </a:moveTo>
                  <a:lnTo>
                    <a:pt x="2076" y="1"/>
                  </a:lnTo>
                  <a:cubicBezTo>
                    <a:pt x="475" y="4345"/>
                    <a:pt x="1" y="9023"/>
                    <a:pt x="695" y="13597"/>
                  </a:cubicBezTo>
                  <a:lnTo>
                    <a:pt x="1147" y="13593"/>
                  </a:lnTo>
                  <a:cubicBezTo>
                    <a:pt x="1802" y="9093"/>
                    <a:pt x="2113" y="4549"/>
                    <a:pt x="2076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1" name="Google Shape;791;p34"/>
            <p:cNvSpPr/>
            <p:nvPr/>
          </p:nvSpPr>
          <p:spPr>
            <a:xfrm>
              <a:off x="6133350" y="4694750"/>
              <a:ext cx="88200" cy="291675"/>
            </a:xfrm>
            <a:custGeom>
              <a:avLst/>
              <a:gdLst/>
              <a:ahLst/>
              <a:cxnLst/>
              <a:rect l="l" t="t" r="r" b="b"/>
              <a:pathLst>
                <a:path w="3528" h="11667" extrusionOk="0">
                  <a:moveTo>
                    <a:pt x="3527" y="1"/>
                  </a:moveTo>
                  <a:lnTo>
                    <a:pt x="3527" y="1"/>
                  </a:lnTo>
                  <a:cubicBezTo>
                    <a:pt x="2506" y="925"/>
                    <a:pt x="1845" y="2199"/>
                    <a:pt x="1469" y="3525"/>
                  </a:cubicBezTo>
                  <a:cubicBezTo>
                    <a:pt x="1092" y="4854"/>
                    <a:pt x="984" y="6240"/>
                    <a:pt x="929" y="7619"/>
                  </a:cubicBezTo>
                  <a:cubicBezTo>
                    <a:pt x="874" y="9025"/>
                    <a:pt x="839" y="10538"/>
                    <a:pt x="0" y="11667"/>
                  </a:cubicBezTo>
                  <a:lnTo>
                    <a:pt x="398" y="11530"/>
                  </a:lnTo>
                  <a:cubicBezTo>
                    <a:pt x="1199" y="9925"/>
                    <a:pt x="1775" y="8214"/>
                    <a:pt x="2108" y="6451"/>
                  </a:cubicBezTo>
                  <a:cubicBezTo>
                    <a:pt x="2521" y="4281"/>
                    <a:pt x="2576" y="1995"/>
                    <a:pt x="352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2" name="Google Shape;792;p34"/>
            <p:cNvSpPr/>
            <p:nvPr/>
          </p:nvSpPr>
          <p:spPr>
            <a:xfrm>
              <a:off x="5979675" y="4815875"/>
              <a:ext cx="46625" cy="169850"/>
            </a:xfrm>
            <a:custGeom>
              <a:avLst/>
              <a:gdLst/>
              <a:ahLst/>
              <a:cxnLst/>
              <a:rect l="l" t="t" r="r" b="b"/>
              <a:pathLst>
                <a:path w="1865" h="6794" extrusionOk="0">
                  <a:moveTo>
                    <a:pt x="378" y="0"/>
                  </a:moveTo>
                  <a:lnTo>
                    <a:pt x="378" y="0"/>
                  </a:lnTo>
                  <a:cubicBezTo>
                    <a:pt x="0" y="2304"/>
                    <a:pt x="450" y="4737"/>
                    <a:pt x="1627" y="6754"/>
                  </a:cubicBezTo>
                  <a:lnTo>
                    <a:pt x="1746" y="6793"/>
                  </a:lnTo>
                  <a:cubicBezTo>
                    <a:pt x="1865" y="4450"/>
                    <a:pt x="1395" y="2115"/>
                    <a:pt x="378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3" name="Google Shape;793;p34"/>
            <p:cNvSpPr/>
            <p:nvPr/>
          </p:nvSpPr>
          <p:spPr>
            <a:xfrm>
              <a:off x="6072900" y="4675250"/>
              <a:ext cx="13975" cy="309825"/>
            </a:xfrm>
            <a:custGeom>
              <a:avLst/>
              <a:gdLst/>
              <a:ahLst/>
              <a:cxnLst/>
              <a:rect l="l" t="t" r="r" b="b"/>
              <a:pathLst>
                <a:path w="559" h="12393" extrusionOk="0">
                  <a:moveTo>
                    <a:pt x="480" y="0"/>
                  </a:moveTo>
                  <a:cubicBezTo>
                    <a:pt x="465" y="0"/>
                    <a:pt x="450" y="9"/>
                    <a:pt x="444" y="27"/>
                  </a:cubicBezTo>
                  <a:cubicBezTo>
                    <a:pt x="330" y="412"/>
                    <a:pt x="275" y="827"/>
                    <a:pt x="222" y="1224"/>
                  </a:cubicBezTo>
                  <a:cubicBezTo>
                    <a:pt x="167" y="1622"/>
                    <a:pt x="119" y="2019"/>
                    <a:pt x="84" y="2417"/>
                  </a:cubicBezTo>
                  <a:cubicBezTo>
                    <a:pt x="18" y="3216"/>
                    <a:pt x="5" y="4018"/>
                    <a:pt x="2" y="4817"/>
                  </a:cubicBezTo>
                  <a:cubicBezTo>
                    <a:pt x="0" y="6445"/>
                    <a:pt x="57" y="8072"/>
                    <a:pt x="99" y="9699"/>
                  </a:cubicBezTo>
                  <a:cubicBezTo>
                    <a:pt x="110" y="10156"/>
                    <a:pt x="121" y="10613"/>
                    <a:pt x="132" y="11072"/>
                  </a:cubicBezTo>
                  <a:cubicBezTo>
                    <a:pt x="139" y="11309"/>
                    <a:pt x="143" y="11546"/>
                    <a:pt x="152" y="11786"/>
                  </a:cubicBezTo>
                  <a:cubicBezTo>
                    <a:pt x="156" y="11959"/>
                    <a:pt x="117" y="12216"/>
                    <a:pt x="251" y="12350"/>
                  </a:cubicBezTo>
                  <a:cubicBezTo>
                    <a:pt x="279" y="12378"/>
                    <a:pt x="316" y="12392"/>
                    <a:pt x="354" y="12392"/>
                  </a:cubicBezTo>
                  <a:cubicBezTo>
                    <a:pt x="378" y="12392"/>
                    <a:pt x="402" y="12386"/>
                    <a:pt x="424" y="12374"/>
                  </a:cubicBezTo>
                  <a:cubicBezTo>
                    <a:pt x="502" y="12324"/>
                    <a:pt x="559" y="12192"/>
                    <a:pt x="456" y="12139"/>
                  </a:cubicBezTo>
                  <a:lnTo>
                    <a:pt x="456" y="12139"/>
                  </a:lnTo>
                  <a:cubicBezTo>
                    <a:pt x="456" y="12135"/>
                    <a:pt x="456" y="12132"/>
                    <a:pt x="457" y="12128"/>
                  </a:cubicBezTo>
                  <a:cubicBezTo>
                    <a:pt x="444" y="12086"/>
                    <a:pt x="455" y="12016"/>
                    <a:pt x="453" y="11970"/>
                  </a:cubicBezTo>
                  <a:cubicBezTo>
                    <a:pt x="453" y="11882"/>
                    <a:pt x="450" y="11794"/>
                    <a:pt x="448" y="11707"/>
                  </a:cubicBezTo>
                  <a:cubicBezTo>
                    <a:pt x="444" y="11496"/>
                    <a:pt x="437" y="11283"/>
                    <a:pt x="431" y="11072"/>
                  </a:cubicBezTo>
                  <a:cubicBezTo>
                    <a:pt x="420" y="10668"/>
                    <a:pt x="409" y="10261"/>
                    <a:pt x="395" y="9857"/>
                  </a:cubicBezTo>
                  <a:cubicBezTo>
                    <a:pt x="374" y="9056"/>
                    <a:pt x="352" y="8256"/>
                    <a:pt x="330" y="7455"/>
                  </a:cubicBezTo>
                  <a:cubicBezTo>
                    <a:pt x="286" y="5869"/>
                    <a:pt x="272" y="4290"/>
                    <a:pt x="325" y="2704"/>
                  </a:cubicBezTo>
                  <a:cubicBezTo>
                    <a:pt x="341" y="2263"/>
                    <a:pt x="365" y="1822"/>
                    <a:pt x="395" y="1380"/>
                  </a:cubicBezTo>
                  <a:cubicBezTo>
                    <a:pt x="426" y="932"/>
                    <a:pt x="497" y="484"/>
                    <a:pt x="516" y="36"/>
                  </a:cubicBezTo>
                  <a:cubicBezTo>
                    <a:pt x="516" y="13"/>
                    <a:pt x="498" y="0"/>
                    <a:pt x="480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4" name="Google Shape;794;p34"/>
            <p:cNvSpPr/>
            <p:nvPr/>
          </p:nvSpPr>
          <p:spPr>
            <a:xfrm>
              <a:off x="6046475" y="4682750"/>
              <a:ext cx="64175" cy="48100"/>
            </a:xfrm>
            <a:custGeom>
              <a:avLst/>
              <a:gdLst/>
              <a:ahLst/>
              <a:cxnLst/>
              <a:rect l="l" t="t" r="r" b="b"/>
              <a:pathLst>
                <a:path w="2567" h="1924" extrusionOk="0">
                  <a:moveTo>
                    <a:pt x="2461" y="0"/>
                  </a:moveTo>
                  <a:cubicBezTo>
                    <a:pt x="2430" y="0"/>
                    <a:pt x="2402" y="14"/>
                    <a:pt x="2388" y="46"/>
                  </a:cubicBezTo>
                  <a:cubicBezTo>
                    <a:pt x="2263" y="338"/>
                    <a:pt x="2179" y="634"/>
                    <a:pt x="2008" y="907"/>
                  </a:cubicBezTo>
                  <a:cubicBezTo>
                    <a:pt x="1835" y="1183"/>
                    <a:pt x="1613" y="1425"/>
                    <a:pt x="1354" y="1620"/>
                  </a:cubicBezTo>
                  <a:cubicBezTo>
                    <a:pt x="1255" y="1694"/>
                    <a:pt x="1127" y="1771"/>
                    <a:pt x="1002" y="1771"/>
                  </a:cubicBezTo>
                  <a:cubicBezTo>
                    <a:pt x="954" y="1771"/>
                    <a:pt x="907" y="1760"/>
                    <a:pt x="862" y="1732"/>
                  </a:cubicBezTo>
                  <a:cubicBezTo>
                    <a:pt x="708" y="1640"/>
                    <a:pt x="611" y="1416"/>
                    <a:pt x="526" y="1267"/>
                  </a:cubicBezTo>
                  <a:cubicBezTo>
                    <a:pt x="339" y="940"/>
                    <a:pt x="185" y="593"/>
                    <a:pt x="69" y="235"/>
                  </a:cubicBezTo>
                  <a:cubicBezTo>
                    <a:pt x="65" y="218"/>
                    <a:pt x="52" y="211"/>
                    <a:pt x="39" y="211"/>
                  </a:cubicBezTo>
                  <a:cubicBezTo>
                    <a:pt x="20" y="211"/>
                    <a:pt x="1" y="227"/>
                    <a:pt x="7" y="252"/>
                  </a:cubicBezTo>
                  <a:lnTo>
                    <a:pt x="7" y="254"/>
                  </a:lnTo>
                  <a:cubicBezTo>
                    <a:pt x="119" y="665"/>
                    <a:pt x="269" y="1074"/>
                    <a:pt x="477" y="1449"/>
                  </a:cubicBezTo>
                  <a:cubicBezTo>
                    <a:pt x="563" y="1605"/>
                    <a:pt x="653" y="1794"/>
                    <a:pt x="820" y="1880"/>
                  </a:cubicBezTo>
                  <a:cubicBezTo>
                    <a:pt x="881" y="1911"/>
                    <a:pt x="946" y="1924"/>
                    <a:pt x="1011" y="1924"/>
                  </a:cubicBezTo>
                  <a:cubicBezTo>
                    <a:pt x="1111" y="1924"/>
                    <a:pt x="1212" y="1894"/>
                    <a:pt x="1301" y="1851"/>
                  </a:cubicBezTo>
                  <a:cubicBezTo>
                    <a:pt x="1635" y="1697"/>
                    <a:pt x="1914" y="1401"/>
                    <a:pt x="2125" y="1109"/>
                  </a:cubicBezTo>
                  <a:cubicBezTo>
                    <a:pt x="2333" y="821"/>
                    <a:pt x="2540" y="454"/>
                    <a:pt x="2564" y="94"/>
                  </a:cubicBezTo>
                  <a:cubicBezTo>
                    <a:pt x="2566" y="39"/>
                    <a:pt x="2511" y="0"/>
                    <a:pt x="246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5" name="Google Shape;795;p34"/>
            <p:cNvSpPr/>
            <p:nvPr/>
          </p:nvSpPr>
          <p:spPr>
            <a:xfrm>
              <a:off x="6062450" y="4673175"/>
              <a:ext cx="18600" cy="55125"/>
            </a:xfrm>
            <a:custGeom>
              <a:avLst/>
              <a:gdLst/>
              <a:ahLst/>
              <a:cxnLst/>
              <a:rect l="l" t="t" r="r" b="b"/>
              <a:pathLst>
                <a:path w="744" h="2205" extrusionOk="0">
                  <a:moveTo>
                    <a:pt x="83" y="0"/>
                  </a:moveTo>
                  <a:cubicBezTo>
                    <a:pt x="61" y="0"/>
                    <a:pt x="39" y="13"/>
                    <a:pt x="32" y="38"/>
                  </a:cubicBezTo>
                  <a:cubicBezTo>
                    <a:pt x="1" y="126"/>
                    <a:pt x="18" y="227"/>
                    <a:pt x="27" y="319"/>
                  </a:cubicBezTo>
                  <a:cubicBezTo>
                    <a:pt x="36" y="400"/>
                    <a:pt x="45" y="484"/>
                    <a:pt x="60" y="565"/>
                  </a:cubicBezTo>
                  <a:cubicBezTo>
                    <a:pt x="91" y="760"/>
                    <a:pt x="135" y="956"/>
                    <a:pt x="188" y="1145"/>
                  </a:cubicBezTo>
                  <a:cubicBezTo>
                    <a:pt x="236" y="1331"/>
                    <a:pt x="289" y="1518"/>
                    <a:pt x="352" y="1698"/>
                  </a:cubicBezTo>
                  <a:cubicBezTo>
                    <a:pt x="385" y="1788"/>
                    <a:pt x="423" y="1878"/>
                    <a:pt x="460" y="1968"/>
                  </a:cubicBezTo>
                  <a:cubicBezTo>
                    <a:pt x="495" y="2056"/>
                    <a:pt x="524" y="2135"/>
                    <a:pt x="600" y="2192"/>
                  </a:cubicBezTo>
                  <a:cubicBezTo>
                    <a:pt x="612" y="2201"/>
                    <a:pt x="626" y="2205"/>
                    <a:pt x="641" y="2205"/>
                  </a:cubicBezTo>
                  <a:cubicBezTo>
                    <a:pt x="680" y="2205"/>
                    <a:pt x="724" y="2177"/>
                    <a:pt x="730" y="2137"/>
                  </a:cubicBezTo>
                  <a:cubicBezTo>
                    <a:pt x="743" y="2045"/>
                    <a:pt x="710" y="1971"/>
                    <a:pt x="675" y="1887"/>
                  </a:cubicBezTo>
                  <a:cubicBezTo>
                    <a:pt x="638" y="1799"/>
                    <a:pt x="603" y="1707"/>
                    <a:pt x="565" y="1619"/>
                  </a:cubicBezTo>
                  <a:cubicBezTo>
                    <a:pt x="495" y="1452"/>
                    <a:pt x="420" y="1288"/>
                    <a:pt x="359" y="1116"/>
                  </a:cubicBezTo>
                  <a:cubicBezTo>
                    <a:pt x="297" y="949"/>
                    <a:pt x="249" y="776"/>
                    <a:pt x="212" y="602"/>
                  </a:cubicBezTo>
                  <a:cubicBezTo>
                    <a:pt x="194" y="508"/>
                    <a:pt x="179" y="413"/>
                    <a:pt x="170" y="319"/>
                  </a:cubicBezTo>
                  <a:cubicBezTo>
                    <a:pt x="159" y="225"/>
                    <a:pt x="168" y="126"/>
                    <a:pt x="135" y="38"/>
                  </a:cubicBezTo>
                  <a:cubicBezTo>
                    <a:pt x="127" y="13"/>
                    <a:pt x="105" y="0"/>
                    <a:pt x="8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6" name="Google Shape;796;p34"/>
            <p:cNvSpPr/>
            <p:nvPr/>
          </p:nvSpPr>
          <p:spPr>
            <a:xfrm>
              <a:off x="6038200" y="4683400"/>
              <a:ext cx="12525" cy="12475"/>
            </a:xfrm>
            <a:custGeom>
              <a:avLst/>
              <a:gdLst/>
              <a:ahLst/>
              <a:cxnLst/>
              <a:rect l="l" t="t" r="r" b="b"/>
              <a:pathLst>
                <a:path w="501" h="499" extrusionOk="0">
                  <a:moveTo>
                    <a:pt x="251" y="0"/>
                  </a:moveTo>
                  <a:cubicBezTo>
                    <a:pt x="114" y="2"/>
                    <a:pt x="5" y="112"/>
                    <a:pt x="0" y="250"/>
                  </a:cubicBezTo>
                  <a:lnTo>
                    <a:pt x="9" y="316"/>
                  </a:lnTo>
                  <a:cubicBezTo>
                    <a:pt x="20" y="358"/>
                    <a:pt x="42" y="395"/>
                    <a:pt x="73" y="426"/>
                  </a:cubicBezTo>
                  <a:lnTo>
                    <a:pt x="123" y="466"/>
                  </a:lnTo>
                  <a:cubicBezTo>
                    <a:pt x="163" y="488"/>
                    <a:pt x="207" y="499"/>
                    <a:pt x="251" y="499"/>
                  </a:cubicBezTo>
                  <a:cubicBezTo>
                    <a:pt x="254" y="499"/>
                    <a:pt x="257" y="499"/>
                    <a:pt x="261" y="499"/>
                  </a:cubicBezTo>
                  <a:cubicBezTo>
                    <a:pt x="290" y="499"/>
                    <a:pt x="320" y="490"/>
                    <a:pt x="347" y="477"/>
                  </a:cubicBezTo>
                  <a:cubicBezTo>
                    <a:pt x="378" y="468"/>
                    <a:pt x="404" y="450"/>
                    <a:pt x="426" y="426"/>
                  </a:cubicBezTo>
                  <a:cubicBezTo>
                    <a:pt x="472" y="378"/>
                    <a:pt x="499" y="314"/>
                    <a:pt x="501" y="248"/>
                  </a:cubicBezTo>
                  <a:lnTo>
                    <a:pt x="492" y="182"/>
                  </a:lnTo>
                  <a:cubicBezTo>
                    <a:pt x="479" y="141"/>
                    <a:pt x="457" y="103"/>
                    <a:pt x="426" y="73"/>
                  </a:cubicBezTo>
                  <a:lnTo>
                    <a:pt x="376" y="33"/>
                  </a:lnTo>
                  <a:cubicBezTo>
                    <a:pt x="338" y="11"/>
                    <a:pt x="294" y="0"/>
                    <a:pt x="25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7" name="Google Shape;797;p34"/>
            <p:cNvSpPr/>
            <p:nvPr/>
          </p:nvSpPr>
          <p:spPr>
            <a:xfrm>
              <a:off x="6056850" y="4666675"/>
              <a:ext cx="14300" cy="13550"/>
            </a:xfrm>
            <a:custGeom>
              <a:avLst/>
              <a:gdLst/>
              <a:ahLst/>
              <a:cxnLst/>
              <a:rect l="l" t="t" r="r" b="b"/>
              <a:pathLst>
                <a:path w="572" h="542" extrusionOk="0">
                  <a:moveTo>
                    <a:pt x="264" y="0"/>
                  </a:moveTo>
                  <a:cubicBezTo>
                    <a:pt x="243" y="0"/>
                    <a:pt x="222" y="4"/>
                    <a:pt x="203" y="10"/>
                  </a:cubicBezTo>
                  <a:lnTo>
                    <a:pt x="137" y="37"/>
                  </a:lnTo>
                  <a:cubicBezTo>
                    <a:pt x="106" y="54"/>
                    <a:pt x="80" y="78"/>
                    <a:pt x="62" y="107"/>
                  </a:cubicBezTo>
                  <a:cubicBezTo>
                    <a:pt x="38" y="133"/>
                    <a:pt x="21" y="164"/>
                    <a:pt x="14" y="199"/>
                  </a:cubicBezTo>
                  <a:cubicBezTo>
                    <a:pt x="3" y="234"/>
                    <a:pt x="1" y="272"/>
                    <a:pt x="7" y="307"/>
                  </a:cubicBezTo>
                  <a:cubicBezTo>
                    <a:pt x="10" y="342"/>
                    <a:pt x="21" y="377"/>
                    <a:pt x="40" y="408"/>
                  </a:cubicBezTo>
                  <a:lnTo>
                    <a:pt x="82" y="463"/>
                  </a:lnTo>
                  <a:cubicBezTo>
                    <a:pt x="135" y="511"/>
                    <a:pt x="203" y="537"/>
                    <a:pt x="275" y="542"/>
                  </a:cubicBezTo>
                  <a:lnTo>
                    <a:pt x="348" y="531"/>
                  </a:lnTo>
                  <a:cubicBezTo>
                    <a:pt x="392" y="520"/>
                    <a:pt x="434" y="496"/>
                    <a:pt x="466" y="463"/>
                  </a:cubicBezTo>
                  <a:lnTo>
                    <a:pt x="508" y="408"/>
                  </a:lnTo>
                  <a:cubicBezTo>
                    <a:pt x="524" y="380"/>
                    <a:pt x="535" y="350"/>
                    <a:pt x="541" y="319"/>
                  </a:cubicBezTo>
                  <a:lnTo>
                    <a:pt x="541" y="319"/>
                  </a:lnTo>
                  <a:cubicBezTo>
                    <a:pt x="572" y="224"/>
                    <a:pt x="534" y="116"/>
                    <a:pt x="447" y="63"/>
                  </a:cubicBezTo>
                  <a:lnTo>
                    <a:pt x="447" y="63"/>
                  </a:lnTo>
                  <a:cubicBezTo>
                    <a:pt x="436" y="53"/>
                    <a:pt x="423" y="44"/>
                    <a:pt x="409" y="37"/>
                  </a:cubicBezTo>
                  <a:cubicBezTo>
                    <a:pt x="381" y="17"/>
                    <a:pt x="346" y="6"/>
                    <a:pt x="311" y="6"/>
                  </a:cubicBezTo>
                  <a:cubicBezTo>
                    <a:pt x="295" y="2"/>
                    <a:pt x="279" y="0"/>
                    <a:pt x="264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8" name="Google Shape;798;p34"/>
            <p:cNvSpPr/>
            <p:nvPr/>
          </p:nvSpPr>
          <p:spPr>
            <a:xfrm>
              <a:off x="6078100" y="4666375"/>
              <a:ext cx="14475" cy="14475"/>
            </a:xfrm>
            <a:custGeom>
              <a:avLst/>
              <a:gdLst/>
              <a:ahLst/>
              <a:cxnLst/>
              <a:rect l="l" t="t" r="r" b="b"/>
              <a:pathLst>
                <a:path w="579" h="579" extrusionOk="0">
                  <a:moveTo>
                    <a:pt x="289" y="0"/>
                  </a:moveTo>
                  <a:cubicBezTo>
                    <a:pt x="251" y="0"/>
                    <a:pt x="214" y="9"/>
                    <a:pt x="179" y="27"/>
                  </a:cubicBezTo>
                  <a:cubicBezTo>
                    <a:pt x="73" y="73"/>
                    <a:pt x="5" y="176"/>
                    <a:pt x="1" y="290"/>
                  </a:cubicBezTo>
                  <a:lnTo>
                    <a:pt x="12" y="367"/>
                  </a:lnTo>
                  <a:cubicBezTo>
                    <a:pt x="25" y="415"/>
                    <a:pt x="51" y="459"/>
                    <a:pt x="86" y="494"/>
                  </a:cubicBezTo>
                  <a:lnTo>
                    <a:pt x="146" y="540"/>
                  </a:lnTo>
                  <a:cubicBezTo>
                    <a:pt x="190" y="565"/>
                    <a:pt x="240" y="578"/>
                    <a:pt x="291" y="578"/>
                  </a:cubicBezTo>
                  <a:cubicBezTo>
                    <a:pt x="294" y="578"/>
                    <a:pt x="298" y="578"/>
                    <a:pt x="302" y="578"/>
                  </a:cubicBezTo>
                  <a:cubicBezTo>
                    <a:pt x="336" y="578"/>
                    <a:pt x="371" y="569"/>
                    <a:pt x="401" y="554"/>
                  </a:cubicBezTo>
                  <a:cubicBezTo>
                    <a:pt x="506" y="508"/>
                    <a:pt x="576" y="404"/>
                    <a:pt x="578" y="290"/>
                  </a:cubicBezTo>
                  <a:lnTo>
                    <a:pt x="567" y="213"/>
                  </a:lnTo>
                  <a:cubicBezTo>
                    <a:pt x="554" y="165"/>
                    <a:pt x="528" y="121"/>
                    <a:pt x="493" y="86"/>
                  </a:cubicBezTo>
                  <a:lnTo>
                    <a:pt x="436" y="40"/>
                  </a:lnTo>
                  <a:cubicBezTo>
                    <a:pt x="390" y="16"/>
                    <a:pt x="341" y="0"/>
                    <a:pt x="289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9" name="Google Shape;799;p34"/>
            <p:cNvSpPr/>
            <p:nvPr/>
          </p:nvSpPr>
          <p:spPr>
            <a:xfrm>
              <a:off x="6101825" y="4675875"/>
              <a:ext cx="15125" cy="15075"/>
            </a:xfrm>
            <a:custGeom>
              <a:avLst/>
              <a:gdLst/>
              <a:ahLst/>
              <a:cxnLst/>
              <a:rect l="l" t="t" r="r" b="b"/>
              <a:pathLst>
                <a:path w="605" h="603" extrusionOk="0">
                  <a:moveTo>
                    <a:pt x="301" y="0"/>
                  </a:moveTo>
                  <a:cubicBezTo>
                    <a:pt x="137" y="2"/>
                    <a:pt x="5" y="136"/>
                    <a:pt x="1" y="301"/>
                  </a:cubicBezTo>
                  <a:lnTo>
                    <a:pt x="12" y="382"/>
                  </a:lnTo>
                  <a:cubicBezTo>
                    <a:pt x="25" y="433"/>
                    <a:pt x="51" y="477"/>
                    <a:pt x="88" y="514"/>
                  </a:cubicBezTo>
                  <a:lnTo>
                    <a:pt x="150" y="562"/>
                  </a:lnTo>
                  <a:cubicBezTo>
                    <a:pt x="196" y="589"/>
                    <a:pt x="249" y="602"/>
                    <a:pt x="301" y="602"/>
                  </a:cubicBezTo>
                  <a:cubicBezTo>
                    <a:pt x="305" y="602"/>
                    <a:pt x="309" y="602"/>
                    <a:pt x="313" y="602"/>
                  </a:cubicBezTo>
                  <a:cubicBezTo>
                    <a:pt x="349" y="602"/>
                    <a:pt x="384" y="593"/>
                    <a:pt x="418" y="576"/>
                  </a:cubicBezTo>
                  <a:cubicBezTo>
                    <a:pt x="490" y="549"/>
                    <a:pt x="550" y="490"/>
                    <a:pt x="576" y="417"/>
                  </a:cubicBezTo>
                  <a:cubicBezTo>
                    <a:pt x="596" y="380"/>
                    <a:pt x="604" y="341"/>
                    <a:pt x="604" y="301"/>
                  </a:cubicBezTo>
                  <a:lnTo>
                    <a:pt x="594" y="220"/>
                  </a:lnTo>
                  <a:cubicBezTo>
                    <a:pt x="578" y="169"/>
                    <a:pt x="552" y="125"/>
                    <a:pt x="514" y="88"/>
                  </a:cubicBezTo>
                  <a:lnTo>
                    <a:pt x="455" y="40"/>
                  </a:lnTo>
                  <a:cubicBezTo>
                    <a:pt x="409" y="13"/>
                    <a:pt x="356" y="0"/>
                    <a:pt x="30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00" name="Google Shape;800;p34"/>
            <p:cNvSpPr/>
            <p:nvPr/>
          </p:nvSpPr>
          <p:spPr>
            <a:xfrm>
              <a:off x="6072975" y="4695800"/>
              <a:ext cx="72525" cy="33000"/>
            </a:xfrm>
            <a:custGeom>
              <a:avLst/>
              <a:gdLst/>
              <a:ahLst/>
              <a:cxnLst/>
              <a:rect l="l" t="t" r="r" b="b"/>
              <a:pathLst>
                <a:path w="2901" h="1320" extrusionOk="0">
                  <a:moveTo>
                    <a:pt x="2811" y="1"/>
                  </a:moveTo>
                  <a:cubicBezTo>
                    <a:pt x="2794" y="1"/>
                    <a:pt x="2777" y="7"/>
                    <a:pt x="2762" y="22"/>
                  </a:cubicBezTo>
                  <a:cubicBezTo>
                    <a:pt x="2615" y="178"/>
                    <a:pt x="2512" y="350"/>
                    <a:pt x="2329" y="475"/>
                  </a:cubicBezTo>
                  <a:cubicBezTo>
                    <a:pt x="2143" y="604"/>
                    <a:pt x="1932" y="699"/>
                    <a:pt x="1726" y="795"/>
                  </a:cubicBezTo>
                  <a:cubicBezTo>
                    <a:pt x="1323" y="981"/>
                    <a:pt x="871" y="1159"/>
                    <a:pt x="417" y="1159"/>
                  </a:cubicBezTo>
                  <a:cubicBezTo>
                    <a:pt x="306" y="1159"/>
                    <a:pt x="195" y="1148"/>
                    <a:pt x="85" y="1125"/>
                  </a:cubicBezTo>
                  <a:cubicBezTo>
                    <a:pt x="80" y="1123"/>
                    <a:pt x="75" y="1123"/>
                    <a:pt x="70" y="1123"/>
                  </a:cubicBezTo>
                  <a:cubicBezTo>
                    <a:pt x="18" y="1123"/>
                    <a:pt x="0" y="1203"/>
                    <a:pt x="59" y="1221"/>
                  </a:cubicBezTo>
                  <a:lnTo>
                    <a:pt x="56" y="1221"/>
                  </a:lnTo>
                  <a:cubicBezTo>
                    <a:pt x="234" y="1290"/>
                    <a:pt x="413" y="1319"/>
                    <a:pt x="590" y="1319"/>
                  </a:cubicBezTo>
                  <a:cubicBezTo>
                    <a:pt x="1007" y="1319"/>
                    <a:pt x="1421" y="1161"/>
                    <a:pt x="1813" y="993"/>
                  </a:cubicBezTo>
                  <a:cubicBezTo>
                    <a:pt x="2053" y="890"/>
                    <a:pt x="2299" y="787"/>
                    <a:pt x="2512" y="635"/>
                  </a:cubicBezTo>
                  <a:cubicBezTo>
                    <a:pt x="2692" y="505"/>
                    <a:pt x="2901" y="317"/>
                    <a:pt x="2890" y="75"/>
                  </a:cubicBezTo>
                  <a:cubicBezTo>
                    <a:pt x="2888" y="33"/>
                    <a:pt x="2850" y="1"/>
                    <a:pt x="2811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01" name="Google Shape;801;p34"/>
            <p:cNvSpPr/>
            <p:nvPr/>
          </p:nvSpPr>
          <p:spPr>
            <a:xfrm>
              <a:off x="6134175" y="4689975"/>
              <a:ext cx="19675" cy="15300"/>
            </a:xfrm>
            <a:custGeom>
              <a:avLst/>
              <a:gdLst/>
              <a:ahLst/>
              <a:cxnLst/>
              <a:rect l="l" t="t" r="r" b="b"/>
              <a:pathLst>
                <a:path w="787" h="612" extrusionOk="0">
                  <a:moveTo>
                    <a:pt x="393" y="1"/>
                  </a:moveTo>
                  <a:cubicBezTo>
                    <a:pt x="0" y="1"/>
                    <a:pt x="0" y="611"/>
                    <a:pt x="393" y="611"/>
                  </a:cubicBezTo>
                  <a:cubicBezTo>
                    <a:pt x="786" y="611"/>
                    <a:pt x="786" y="1"/>
                    <a:pt x="39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802" name="Google Shape;802;p34"/>
          <p:cNvGrpSpPr/>
          <p:nvPr/>
        </p:nvGrpSpPr>
        <p:grpSpPr>
          <a:xfrm>
            <a:off x="8005273" y="4147870"/>
            <a:ext cx="798020" cy="643970"/>
            <a:chOff x="7514750" y="4210883"/>
            <a:chExt cx="953999" cy="769838"/>
          </a:xfrm>
        </p:grpSpPr>
        <p:sp>
          <p:nvSpPr>
            <p:cNvPr id="803" name="Google Shape;803;p34"/>
            <p:cNvSpPr/>
            <p:nvPr/>
          </p:nvSpPr>
          <p:spPr>
            <a:xfrm>
              <a:off x="8024561" y="4469182"/>
              <a:ext cx="243136" cy="460933"/>
            </a:xfrm>
            <a:custGeom>
              <a:avLst/>
              <a:gdLst/>
              <a:ahLst/>
              <a:cxnLst/>
              <a:rect l="l" t="t" r="r" b="b"/>
              <a:pathLst>
                <a:path w="3368" h="6385" extrusionOk="0">
                  <a:moveTo>
                    <a:pt x="2453" y="0"/>
                  </a:moveTo>
                  <a:cubicBezTo>
                    <a:pt x="1997" y="0"/>
                    <a:pt x="1513" y="355"/>
                    <a:pt x="1213" y="747"/>
                  </a:cubicBezTo>
                  <a:cubicBezTo>
                    <a:pt x="554" y="1606"/>
                    <a:pt x="225" y="2680"/>
                    <a:pt x="102" y="3754"/>
                  </a:cubicBezTo>
                  <a:cubicBezTo>
                    <a:pt x="1" y="4626"/>
                    <a:pt x="29" y="5506"/>
                    <a:pt x="82" y="6385"/>
                  </a:cubicBezTo>
                  <a:cubicBezTo>
                    <a:pt x="480" y="6365"/>
                    <a:pt x="879" y="6352"/>
                    <a:pt x="1279" y="6347"/>
                  </a:cubicBezTo>
                  <a:lnTo>
                    <a:pt x="1677" y="6341"/>
                  </a:lnTo>
                  <a:cubicBezTo>
                    <a:pt x="2537" y="4946"/>
                    <a:pt x="3021" y="3326"/>
                    <a:pt x="3273" y="1698"/>
                  </a:cubicBezTo>
                  <a:cubicBezTo>
                    <a:pt x="3361" y="1132"/>
                    <a:pt x="3368" y="435"/>
                    <a:pt x="2884" y="126"/>
                  </a:cubicBezTo>
                  <a:cubicBezTo>
                    <a:pt x="2748" y="39"/>
                    <a:pt x="2602" y="0"/>
                    <a:pt x="245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04" name="Google Shape;804;p34"/>
            <p:cNvSpPr/>
            <p:nvPr/>
          </p:nvSpPr>
          <p:spPr>
            <a:xfrm>
              <a:off x="7780773" y="4269286"/>
              <a:ext cx="284790" cy="657651"/>
            </a:xfrm>
            <a:custGeom>
              <a:avLst/>
              <a:gdLst/>
              <a:ahLst/>
              <a:cxnLst/>
              <a:rect l="l" t="t" r="r" b="b"/>
              <a:pathLst>
                <a:path w="3945" h="9110" extrusionOk="0">
                  <a:moveTo>
                    <a:pt x="787" y="0"/>
                  </a:moveTo>
                  <a:cubicBezTo>
                    <a:pt x="685" y="0"/>
                    <a:pt x="588" y="26"/>
                    <a:pt x="521" y="101"/>
                  </a:cubicBezTo>
                  <a:cubicBezTo>
                    <a:pt x="466" y="158"/>
                    <a:pt x="444" y="237"/>
                    <a:pt x="424" y="316"/>
                  </a:cubicBezTo>
                  <a:cubicBezTo>
                    <a:pt x="0" y="1964"/>
                    <a:pt x="727" y="3663"/>
                    <a:pt x="1439" y="5207"/>
                  </a:cubicBezTo>
                  <a:lnTo>
                    <a:pt x="3207" y="9053"/>
                  </a:lnTo>
                  <a:lnTo>
                    <a:pt x="3945" y="9110"/>
                  </a:lnTo>
                  <a:cubicBezTo>
                    <a:pt x="3938" y="7406"/>
                    <a:pt x="3804" y="5706"/>
                    <a:pt x="3538" y="4021"/>
                  </a:cubicBezTo>
                  <a:cubicBezTo>
                    <a:pt x="3409" y="3193"/>
                    <a:pt x="3242" y="2357"/>
                    <a:pt x="2851" y="1617"/>
                  </a:cubicBezTo>
                  <a:cubicBezTo>
                    <a:pt x="2460" y="874"/>
                    <a:pt x="1810" y="233"/>
                    <a:pt x="997" y="29"/>
                  </a:cubicBezTo>
                  <a:cubicBezTo>
                    <a:pt x="930" y="13"/>
                    <a:pt x="857" y="0"/>
                    <a:pt x="787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05" name="Google Shape;805;p34"/>
            <p:cNvSpPr/>
            <p:nvPr/>
          </p:nvSpPr>
          <p:spPr>
            <a:xfrm>
              <a:off x="8003842" y="4210883"/>
              <a:ext cx="185889" cy="717641"/>
            </a:xfrm>
            <a:custGeom>
              <a:avLst/>
              <a:gdLst/>
              <a:ahLst/>
              <a:cxnLst/>
              <a:rect l="l" t="t" r="r" b="b"/>
              <a:pathLst>
                <a:path w="2575" h="9941" extrusionOk="0">
                  <a:moveTo>
                    <a:pt x="980" y="0"/>
                  </a:moveTo>
                  <a:cubicBezTo>
                    <a:pt x="972" y="0"/>
                    <a:pt x="964" y="0"/>
                    <a:pt x="956" y="1"/>
                  </a:cubicBezTo>
                  <a:cubicBezTo>
                    <a:pt x="764" y="14"/>
                    <a:pt x="635" y="196"/>
                    <a:pt x="554" y="368"/>
                  </a:cubicBezTo>
                  <a:cubicBezTo>
                    <a:pt x="229" y="1044"/>
                    <a:pt x="198" y="1819"/>
                    <a:pt x="176" y="2571"/>
                  </a:cubicBezTo>
                  <a:cubicBezTo>
                    <a:pt x="125" y="4268"/>
                    <a:pt x="73" y="5966"/>
                    <a:pt x="20" y="7666"/>
                  </a:cubicBezTo>
                  <a:cubicBezTo>
                    <a:pt x="7" y="8129"/>
                    <a:pt x="0" y="8621"/>
                    <a:pt x="235" y="9023"/>
                  </a:cubicBezTo>
                  <a:lnTo>
                    <a:pt x="892" y="9941"/>
                  </a:lnTo>
                  <a:cubicBezTo>
                    <a:pt x="1039" y="9936"/>
                    <a:pt x="1188" y="9932"/>
                    <a:pt x="1338" y="9930"/>
                  </a:cubicBezTo>
                  <a:cubicBezTo>
                    <a:pt x="2295" y="7470"/>
                    <a:pt x="2574" y="4797"/>
                    <a:pt x="2141" y="2193"/>
                  </a:cubicBezTo>
                  <a:cubicBezTo>
                    <a:pt x="2023" y="1492"/>
                    <a:pt x="1841" y="772"/>
                    <a:pt x="1375" y="236"/>
                  </a:cubicBezTo>
                  <a:cubicBezTo>
                    <a:pt x="1271" y="115"/>
                    <a:pt x="1135" y="0"/>
                    <a:pt x="980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06" name="Google Shape;806;p34"/>
            <p:cNvSpPr/>
            <p:nvPr/>
          </p:nvSpPr>
          <p:spPr>
            <a:xfrm>
              <a:off x="7731322" y="4624175"/>
              <a:ext cx="309839" cy="312799"/>
            </a:xfrm>
            <a:custGeom>
              <a:avLst/>
              <a:gdLst/>
              <a:ahLst/>
              <a:cxnLst/>
              <a:rect l="l" t="t" r="r" b="b"/>
              <a:pathLst>
                <a:path w="4292" h="4333" extrusionOk="0">
                  <a:moveTo>
                    <a:pt x="415" y="0"/>
                  </a:moveTo>
                  <a:cubicBezTo>
                    <a:pt x="382" y="0"/>
                    <a:pt x="350" y="5"/>
                    <a:pt x="318" y="17"/>
                  </a:cubicBezTo>
                  <a:cubicBezTo>
                    <a:pt x="171" y="72"/>
                    <a:pt x="112" y="245"/>
                    <a:pt x="90" y="401"/>
                  </a:cubicBezTo>
                  <a:cubicBezTo>
                    <a:pt x="0" y="1073"/>
                    <a:pt x="268" y="1756"/>
                    <a:pt x="679" y="2299"/>
                  </a:cubicBezTo>
                  <a:cubicBezTo>
                    <a:pt x="1089" y="2841"/>
                    <a:pt x="1630" y="3265"/>
                    <a:pt x="2165" y="3684"/>
                  </a:cubicBezTo>
                  <a:lnTo>
                    <a:pt x="2996" y="4332"/>
                  </a:lnTo>
                  <a:cubicBezTo>
                    <a:pt x="3211" y="4306"/>
                    <a:pt x="3426" y="4286"/>
                    <a:pt x="3641" y="4269"/>
                  </a:cubicBezTo>
                  <a:cubicBezTo>
                    <a:pt x="3841" y="4253"/>
                    <a:pt x="4039" y="4242"/>
                    <a:pt x="4239" y="4233"/>
                  </a:cubicBezTo>
                  <a:lnTo>
                    <a:pt x="4291" y="4174"/>
                  </a:lnTo>
                  <a:cubicBezTo>
                    <a:pt x="3859" y="2307"/>
                    <a:pt x="2436" y="702"/>
                    <a:pt x="632" y="50"/>
                  </a:cubicBezTo>
                  <a:cubicBezTo>
                    <a:pt x="563" y="24"/>
                    <a:pt x="488" y="0"/>
                    <a:pt x="4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07" name="Google Shape;807;p34"/>
            <p:cNvSpPr/>
            <p:nvPr/>
          </p:nvSpPr>
          <p:spPr>
            <a:xfrm>
              <a:off x="7514750" y="4638613"/>
              <a:ext cx="106264" cy="330053"/>
            </a:xfrm>
            <a:custGeom>
              <a:avLst/>
              <a:gdLst/>
              <a:ahLst/>
              <a:cxnLst/>
              <a:rect l="l" t="t" r="r" b="b"/>
              <a:pathLst>
                <a:path w="1472" h="4572" extrusionOk="0">
                  <a:moveTo>
                    <a:pt x="262" y="0"/>
                  </a:moveTo>
                  <a:cubicBezTo>
                    <a:pt x="250" y="0"/>
                    <a:pt x="237" y="4"/>
                    <a:pt x="226" y="12"/>
                  </a:cubicBezTo>
                  <a:cubicBezTo>
                    <a:pt x="206" y="32"/>
                    <a:pt x="193" y="61"/>
                    <a:pt x="193" y="91"/>
                  </a:cubicBezTo>
                  <a:cubicBezTo>
                    <a:pt x="0" y="1587"/>
                    <a:pt x="428" y="3155"/>
                    <a:pt x="1357" y="4343"/>
                  </a:cubicBezTo>
                  <a:lnTo>
                    <a:pt x="1346" y="4571"/>
                  </a:lnTo>
                  <a:cubicBezTo>
                    <a:pt x="1410" y="3776"/>
                    <a:pt x="1471" y="2973"/>
                    <a:pt x="1359" y="2182"/>
                  </a:cubicBezTo>
                  <a:cubicBezTo>
                    <a:pt x="1245" y="1391"/>
                    <a:pt x="938" y="603"/>
                    <a:pt x="360" y="52"/>
                  </a:cubicBezTo>
                  <a:cubicBezTo>
                    <a:pt x="333" y="26"/>
                    <a:pt x="296" y="0"/>
                    <a:pt x="262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08" name="Google Shape;808;p34"/>
            <p:cNvSpPr/>
            <p:nvPr/>
          </p:nvSpPr>
          <p:spPr>
            <a:xfrm>
              <a:off x="8176666" y="4630600"/>
              <a:ext cx="145607" cy="350122"/>
            </a:xfrm>
            <a:custGeom>
              <a:avLst/>
              <a:gdLst/>
              <a:ahLst/>
              <a:cxnLst/>
              <a:rect l="l" t="t" r="r" b="b"/>
              <a:pathLst>
                <a:path w="2017" h="4850" extrusionOk="0">
                  <a:moveTo>
                    <a:pt x="1887" y="0"/>
                  </a:moveTo>
                  <a:cubicBezTo>
                    <a:pt x="1384" y="470"/>
                    <a:pt x="870" y="951"/>
                    <a:pt x="540" y="1555"/>
                  </a:cubicBezTo>
                  <a:cubicBezTo>
                    <a:pt x="0" y="2541"/>
                    <a:pt x="7" y="3727"/>
                    <a:pt x="77" y="4849"/>
                  </a:cubicBezTo>
                  <a:lnTo>
                    <a:pt x="514" y="4777"/>
                  </a:lnTo>
                  <a:cubicBezTo>
                    <a:pt x="1212" y="3569"/>
                    <a:pt x="1693" y="2245"/>
                    <a:pt x="1930" y="868"/>
                  </a:cubicBezTo>
                  <a:cubicBezTo>
                    <a:pt x="1981" y="578"/>
                    <a:pt x="2016" y="264"/>
                    <a:pt x="1887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09" name="Google Shape;809;p34"/>
            <p:cNvSpPr/>
            <p:nvPr/>
          </p:nvSpPr>
          <p:spPr>
            <a:xfrm>
              <a:off x="8367683" y="4462179"/>
              <a:ext cx="101066" cy="466203"/>
            </a:xfrm>
            <a:custGeom>
              <a:avLst/>
              <a:gdLst/>
              <a:ahLst/>
              <a:cxnLst/>
              <a:rect l="l" t="t" r="r" b="b"/>
              <a:pathLst>
                <a:path w="1400" h="6458" extrusionOk="0">
                  <a:moveTo>
                    <a:pt x="180" y="1"/>
                  </a:moveTo>
                  <a:cubicBezTo>
                    <a:pt x="177" y="1"/>
                    <a:pt x="175" y="1"/>
                    <a:pt x="172" y="1"/>
                  </a:cubicBezTo>
                  <a:cubicBezTo>
                    <a:pt x="38" y="10"/>
                    <a:pt x="0" y="188"/>
                    <a:pt x="0" y="324"/>
                  </a:cubicBezTo>
                  <a:cubicBezTo>
                    <a:pt x="18" y="2386"/>
                    <a:pt x="246" y="4442"/>
                    <a:pt x="679" y="6458"/>
                  </a:cubicBezTo>
                  <a:cubicBezTo>
                    <a:pt x="752" y="6453"/>
                    <a:pt x="824" y="6451"/>
                    <a:pt x="896" y="6449"/>
                  </a:cubicBezTo>
                  <a:cubicBezTo>
                    <a:pt x="1254" y="5537"/>
                    <a:pt x="1399" y="4558"/>
                    <a:pt x="1318" y="3583"/>
                  </a:cubicBezTo>
                  <a:cubicBezTo>
                    <a:pt x="1221" y="2423"/>
                    <a:pt x="806" y="1316"/>
                    <a:pt x="396" y="227"/>
                  </a:cubicBezTo>
                  <a:cubicBezTo>
                    <a:pt x="357" y="122"/>
                    <a:pt x="289" y="1"/>
                    <a:pt x="180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675" y="2232660"/>
            <a:ext cx="3079115" cy="2315845"/>
          </a:xfrm>
          <a:prstGeom prst="rect">
            <a:avLst/>
          </a:prstGeom>
        </p:spPr>
      </p:pic>
      <p:grpSp>
        <p:nvGrpSpPr>
          <p:cNvPr id="830" name="Google Shape;830;p35"/>
          <p:cNvGrpSpPr/>
          <p:nvPr/>
        </p:nvGrpSpPr>
        <p:grpSpPr>
          <a:xfrm>
            <a:off x="1991601" y="847932"/>
            <a:ext cx="348558" cy="540655"/>
            <a:chOff x="5896425" y="4111075"/>
            <a:chExt cx="430850" cy="668300"/>
          </a:xfrm>
        </p:grpSpPr>
        <p:sp>
          <p:nvSpPr>
            <p:cNvPr id="831" name="Google Shape;831;p35"/>
            <p:cNvSpPr/>
            <p:nvPr/>
          </p:nvSpPr>
          <p:spPr>
            <a:xfrm>
              <a:off x="5896425" y="4111450"/>
              <a:ext cx="430850" cy="449025"/>
            </a:xfrm>
            <a:custGeom>
              <a:avLst/>
              <a:gdLst/>
              <a:ahLst/>
              <a:cxnLst/>
              <a:rect l="l" t="t" r="r" b="b"/>
              <a:pathLst>
                <a:path w="17234" h="17961" extrusionOk="0">
                  <a:moveTo>
                    <a:pt x="8586" y="1"/>
                  </a:moveTo>
                  <a:cubicBezTo>
                    <a:pt x="4641" y="16"/>
                    <a:pt x="1269" y="2878"/>
                    <a:pt x="634" y="6792"/>
                  </a:cubicBezTo>
                  <a:cubicBezTo>
                    <a:pt x="0" y="10690"/>
                    <a:pt x="2290" y="14464"/>
                    <a:pt x="6033" y="15733"/>
                  </a:cubicBezTo>
                  <a:lnTo>
                    <a:pt x="6420" y="17961"/>
                  </a:lnTo>
                  <a:lnTo>
                    <a:pt x="10829" y="17961"/>
                  </a:lnTo>
                  <a:lnTo>
                    <a:pt x="11231" y="15717"/>
                  </a:lnTo>
                  <a:cubicBezTo>
                    <a:pt x="14975" y="14434"/>
                    <a:pt x="17233" y="10628"/>
                    <a:pt x="16568" y="6745"/>
                  </a:cubicBezTo>
                  <a:cubicBezTo>
                    <a:pt x="15918" y="2847"/>
                    <a:pt x="12546" y="1"/>
                    <a:pt x="858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2" name="Google Shape;832;p35"/>
            <p:cNvSpPr/>
            <p:nvPr/>
          </p:nvSpPr>
          <p:spPr>
            <a:xfrm>
              <a:off x="6003550" y="4261125"/>
              <a:ext cx="216200" cy="172975"/>
            </a:xfrm>
            <a:custGeom>
              <a:avLst/>
              <a:gdLst/>
              <a:ahLst/>
              <a:cxnLst/>
              <a:rect l="l" t="t" r="r" b="b"/>
              <a:pathLst>
                <a:path w="8648" h="6919" extrusionOk="0">
                  <a:moveTo>
                    <a:pt x="6406" y="0"/>
                  </a:moveTo>
                  <a:cubicBezTo>
                    <a:pt x="5882" y="0"/>
                    <a:pt x="5360" y="201"/>
                    <a:pt x="4966" y="604"/>
                  </a:cubicBezTo>
                  <a:lnTo>
                    <a:pt x="4517" y="1052"/>
                  </a:lnTo>
                  <a:cubicBezTo>
                    <a:pt x="4463" y="1106"/>
                    <a:pt x="4390" y="1133"/>
                    <a:pt x="4318" y="1133"/>
                  </a:cubicBezTo>
                  <a:cubicBezTo>
                    <a:pt x="4247" y="1133"/>
                    <a:pt x="4177" y="1106"/>
                    <a:pt x="4131" y="1052"/>
                  </a:cubicBezTo>
                  <a:lnTo>
                    <a:pt x="3682" y="619"/>
                  </a:lnTo>
                  <a:cubicBezTo>
                    <a:pt x="3280" y="217"/>
                    <a:pt x="2758" y="16"/>
                    <a:pt x="2236" y="16"/>
                  </a:cubicBezTo>
                  <a:cubicBezTo>
                    <a:pt x="1713" y="16"/>
                    <a:pt x="1191" y="217"/>
                    <a:pt x="789" y="619"/>
                  </a:cubicBezTo>
                  <a:cubicBezTo>
                    <a:pt x="0" y="1408"/>
                    <a:pt x="0" y="2707"/>
                    <a:pt x="789" y="3512"/>
                  </a:cubicBezTo>
                  <a:lnTo>
                    <a:pt x="4131" y="6838"/>
                  </a:lnTo>
                  <a:cubicBezTo>
                    <a:pt x="4177" y="6892"/>
                    <a:pt x="4247" y="6919"/>
                    <a:pt x="4318" y="6919"/>
                  </a:cubicBezTo>
                  <a:cubicBezTo>
                    <a:pt x="4390" y="6919"/>
                    <a:pt x="4463" y="6892"/>
                    <a:pt x="4517" y="6838"/>
                  </a:cubicBezTo>
                  <a:lnTo>
                    <a:pt x="7843" y="3496"/>
                  </a:lnTo>
                  <a:cubicBezTo>
                    <a:pt x="8648" y="2707"/>
                    <a:pt x="8648" y="1408"/>
                    <a:pt x="7859" y="604"/>
                  </a:cubicBezTo>
                  <a:cubicBezTo>
                    <a:pt x="7456" y="201"/>
                    <a:pt x="6930" y="0"/>
                    <a:pt x="64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3" name="Google Shape;833;p35"/>
            <p:cNvSpPr/>
            <p:nvPr/>
          </p:nvSpPr>
          <p:spPr>
            <a:xfrm>
              <a:off x="5994250" y="4250100"/>
              <a:ext cx="237500" cy="315800"/>
            </a:xfrm>
            <a:custGeom>
              <a:avLst/>
              <a:gdLst/>
              <a:ahLst/>
              <a:cxnLst/>
              <a:rect l="l" t="t" r="r" b="b"/>
              <a:pathLst>
                <a:path w="9500" h="12632" extrusionOk="0">
                  <a:moveTo>
                    <a:pt x="6829" y="816"/>
                  </a:moveTo>
                  <a:cubicBezTo>
                    <a:pt x="7248" y="816"/>
                    <a:pt x="7666" y="975"/>
                    <a:pt x="7983" y="1292"/>
                  </a:cubicBezTo>
                  <a:cubicBezTo>
                    <a:pt x="8633" y="1942"/>
                    <a:pt x="8633" y="2978"/>
                    <a:pt x="7983" y="3612"/>
                  </a:cubicBezTo>
                  <a:lnTo>
                    <a:pt x="4719" y="6861"/>
                  </a:lnTo>
                  <a:lnTo>
                    <a:pt x="1486" y="3628"/>
                  </a:lnTo>
                  <a:cubicBezTo>
                    <a:pt x="852" y="2978"/>
                    <a:pt x="852" y="1942"/>
                    <a:pt x="1486" y="1308"/>
                  </a:cubicBezTo>
                  <a:cubicBezTo>
                    <a:pt x="1803" y="983"/>
                    <a:pt x="2225" y="820"/>
                    <a:pt x="2646" y="820"/>
                  </a:cubicBezTo>
                  <a:cubicBezTo>
                    <a:pt x="3068" y="820"/>
                    <a:pt x="3489" y="983"/>
                    <a:pt x="3806" y="1308"/>
                  </a:cubicBezTo>
                  <a:lnTo>
                    <a:pt x="4255" y="1741"/>
                  </a:lnTo>
                  <a:cubicBezTo>
                    <a:pt x="4387" y="1880"/>
                    <a:pt x="4561" y="1950"/>
                    <a:pt x="4735" y="1950"/>
                  </a:cubicBezTo>
                  <a:cubicBezTo>
                    <a:pt x="4909" y="1950"/>
                    <a:pt x="5083" y="1880"/>
                    <a:pt x="5214" y="1741"/>
                  </a:cubicBezTo>
                  <a:lnTo>
                    <a:pt x="5663" y="1292"/>
                  </a:lnTo>
                  <a:cubicBezTo>
                    <a:pt x="5988" y="975"/>
                    <a:pt x="6409" y="816"/>
                    <a:pt x="6829" y="816"/>
                  </a:cubicBezTo>
                  <a:close/>
                  <a:moveTo>
                    <a:pt x="6821" y="0"/>
                  </a:moveTo>
                  <a:cubicBezTo>
                    <a:pt x="6196" y="0"/>
                    <a:pt x="5570" y="240"/>
                    <a:pt x="5090" y="720"/>
                  </a:cubicBezTo>
                  <a:lnTo>
                    <a:pt x="4719" y="1076"/>
                  </a:lnTo>
                  <a:lnTo>
                    <a:pt x="4379" y="735"/>
                  </a:lnTo>
                  <a:cubicBezTo>
                    <a:pt x="4038" y="379"/>
                    <a:pt x="3605" y="147"/>
                    <a:pt x="3141" y="55"/>
                  </a:cubicBezTo>
                  <a:cubicBezTo>
                    <a:pt x="2976" y="21"/>
                    <a:pt x="2811" y="4"/>
                    <a:pt x="2647" y="4"/>
                  </a:cubicBezTo>
                  <a:cubicBezTo>
                    <a:pt x="1768" y="4"/>
                    <a:pt x="939" y="479"/>
                    <a:pt x="496" y="1261"/>
                  </a:cubicBezTo>
                  <a:cubicBezTo>
                    <a:pt x="1" y="2143"/>
                    <a:pt x="187" y="3458"/>
                    <a:pt x="898" y="4169"/>
                  </a:cubicBezTo>
                  <a:lnTo>
                    <a:pt x="2909" y="6165"/>
                  </a:lnTo>
                  <a:lnTo>
                    <a:pt x="3559" y="12260"/>
                  </a:lnTo>
                  <a:cubicBezTo>
                    <a:pt x="3574" y="12461"/>
                    <a:pt x="3760" y="12616"/>
                    <a:pt x="3961" y="12616"/>
                  </a:cubicBezTo>
                  <a:lnTo>
                    <a:pt x="4008" y="12616"/>
                  </a:lnTo>
                  <a:cubicBezTo>
                    <a:pt x="4224" y="12600"/>
                    <a:pt x="4379" y="12399"/>
                    <a:pt x="4363" y="12182"/>
                  </a:cubicBezTo>
                  <a:lnTo>
                    <a:pt x="3822" y="7093"/>
                  </a:lnTo>
                  <a:lnTo>
                    <a:pt x="4240" y="7511"/>
                  </a:lnTo>
                  <a:cubicBezTo>
                    <a:pt x="4379" y="7642"/>
                    <a:pt x="4557" y="7708"/>
                    <a:pt x="4733" y="7708"/>
                  </a:cubicBezTo>
                  <a:cubicBezTo>
                    <a:pt x="4909" y="7708"/>
                    <a:pt x="5083" y="7642"/>
                    <a:pt x="5214" y="7511"/>
                  </a:cubicBezTo>
                  <a:lnTo>
                    <a:pt x="5632" y="7078"/>
                  </a:lnTo>
                  <a:lnTo>
                    <a:pt x="5632" y="7078"/>
                  </a:lnTo>
                  <a:lnTo>
                    <a:pt x="5059" y="12182"/>
                  </a:lnTo>
                  <a:cubicBezTo>
                    <a:pt x="5028" y="12399"/>
                    <a:pt x="5183" y="12600"/>
                    <a:pt x="5415" y="12631"/>
                  </a:cubicBezTo>
                  <a:lnTo>
                    <a:pt x="5462" y="12631"/>
                  </a:lnTo>
                  <a:cubicBezTo>
                    <a:pt x="5663" y="12631"/>
                    <a:pt x="5833" y="12476"/>
                    <a:pt x="5848" y="12275"/>
                  </a:cubicBezTo>
                  <a:lnTo>
                    <a:pt x="6544" y="6180"/>
                  </a:lnTo>
                  <a:lnTo>
                    <a:pt x="8540" y="4169"/>
                  </a:lnTo>
                  <a:cubicBezTo>
                    <a:pt x="9499" y="3210"/>
                    <a:pt x="9499" y="1663"/>
                    <a:pt x="8540" y="720"/>
                  </a:cubicBezTo>
                  <a:cubicBezTo>
                    <a:pt x="8068" y="240"/>
                    <a:pt x="7446" y="0"/>
                    <a:pt x="682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4" name="Google Shape;834;p35"/>
            <p:cNvSpPr/>
            <p:nvPr/>
          </p:nvSpPr>
          <p:spPr>
            <a:xfrm>
              <a:off x="6046000" y="4312275"/>
              <a:ext cx="131200" cy="41850"/>
            </a:xfrm>
            <a:custGeom>
              <a:avLst/>
              <a:gdLst/>
              <a:ahLst/>
              <a:cxnLst/>
              <a:rect l="l" t="t" r="r" b="b"/>
              <a:pathLst>
                <a:path w="5248" h="1674" extrusionOk="0">
                  <a:moveTo>
                    <a:pt x="1961" y="0"/>
                  </a:moveTo>
                  <a:cubicBezTo>
                    <a:pt x="1845" y="0"/>
                    <a:pt x="1729" y="50"/>
                    <a:pt x="1644" y="151"/>
                  </a:cubicBezTo>
                  <a:lnTo>
                    <a:pt x="1241" y="630"/>
                  </a:lnTo>
                  <a:lnTo>
                    <a:pt x="855" y="151"/>
                  </a:lnTo>
                  <a:cubicBezTo>
                    <a:pt x="765" y="57"/>
                    <a:pt x="661" y="17"/>
                    <a:pt x="560" y="17"/>
                  </a:cubicBezTo>
                  <a:cubicBezTo>
                    <a:pt x="265" y="17"/>
                    <a:pt x="1" y="361"/>
                    <a:pt x="220" y="661"/>
                  </a:cubicBezTo>
                  <a:lnTo>
                    <a:pt x="932" y="1528"/>
                  </a:lnTo>
                  <a:cubicBezTo>
                    <a:pt x="1009" y="1620"/>
                    <a:pt x="1133" y="1667"/>
                    <a:pt x="1241" y="1667"/>
                  </a:cubicBezTo>
                  <a:cubicBezTo>
                    <a:pt x="1365" y="1667"/>
                    <a:pt x="1473" y="1620"/>
                    <a:pt x="1551" y="1528"/>
                  </a:cubicBezTo>
                  <a:lnTo>
                    <a:pt x="1953" y="1048"/>
                  </a:lnTo>
                  <a:lnTo>
                    <a:pt x="2340" y="1528"/>
                  </a:lnTo>
                  <a:cubicBezTo>
                    <a:pt x="2386" y="1574"/>
                    <a:pt x="2433" y="1605"/>
                    <a:pt x="2494" y="1636"/>
                  </a:cubicBezTo>
                  <a:cubicBezTo>
                    <a:pt x="2545" y="1661"/>
                    <a:pt x="2600" y="1673"/>
                    <a:pt x="2656" y="1673"/>
                  </a:cubicBezTo>
                  <a:cubicBezTo>
                    <a:pt x="2772" y="1673"/>
                    <a:pt x="2891" y="1622"/>
                    <a:pt x="2974" y="1528"/>
                  </a:cubicBezTo>
                  <a:lnTo>
                    <a:pt x="3376" y="1048"/>
                  </a:lnTo>
                  <a:lnTo>
                    <a:pt x="3763" y="1528"/>
                  </a:lnTo>
                  <a:cubicBezTo>
                    <a:pt x="3840" y="1620"/>
                    <a:pt x="3956" y="1667"/>
                    <a:pt x="4072" y="1667"/>
                  </a:cubicBezTo>
                  <a:cubicBezTo>
                    <a:pt x="4188" y="1667"/>
                    <a:pt x="4304" y="1620"/>
                    <a:pt x="4382" y="1528"/>
                  </a:cubicBezTo>
                  <a:lnTo>
                    <a:pt x="5093" y="661"/>
                  </a:lnTo>
                  <a:cubicBezTo>
                    <a:pt x="5248" y="491"/>
                    <a:pt x="5217" y="244"/>
                    <a:pt x="5047" y="89"/>
                  </a:cubicBezTo>
                  <a:cubicBezTo>
                    <a:pt x="4974" y="30"/>
                    <a:pt x="4888" y="1"/>
                    <a:pt x="4802" y="1"/>
                  </a:cubicBezTo>
                  <a:cubicBezTo>
                    <a:pt x="4686" y="1"/>
                    <a:pt x="4570" y="53"/>
                    <a:pt x="4490" y="151"/>
                  </a:cubicBezTo>
                  <a:lnTo>
                    <a:pt x="4088" y="630"/>
                  </a:lnTo>
                  <a:lnTo>
                    <a:pt x="3686" y="151"/>
                  </a:lnTo>
                  <a:cubicBezTo>
                    <a:pt x="3655" y="105"/>
                    <a:pt x="3593" y="74"/>
                    <a:pt x="3546" y="43"/>
                  </a:cubicBezTo>
                  <a:cubicBezTo>
                    <a:pt x="3491" y="17"/>
                    <a:pt x="3432" y="5"/>
                    <a:pt x="3374" y="5"/>
                  </a:cubicBezTo>
                  <a:cubicBezTo>
                    <a:pt x="3255" y="5"/>
                    <a:pt x="3140" y="57"/>
                    <a:pt x="3067" y="151"/>
                  </a:cubicBezTo>
                  <a:lnTo>
                    <a:pt x="2665" y="630"/>
                  </a:lnTo>
                  <a:lnTo>
                    <a:pt x="2278" y="151"/>
                  </a:lnTo>
                  <a:cubicBezTo>
                    <a:pt x="2193" y="50"/>
                    <a:pt x="2077" y="0"/>
                    <a:pt x="196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5" name="Google Shape;835;p35"/>
            <p:cNvSpPr/>
            <p:nvPr/>
          </p:nvSpPr>
          <p:spPr>
            <a:xfrm>
              <a:off x="5896425" y="4111075"/>
              <a:ext cx="235550" cy="449025"/>
            </a:xfrm>
            <a:custGeom>
              <a:avLst/>
              <a:gdLst/>
              <a:ahLst/>
              <a:cxnLst/>
              <a:rect l="l" t="t" r="r" b="b"/>
              <a:pathLst>
                <a:path w="9422" h="17961" extrusionOk="0">
                  <a:moveTo>
                    <a:pt x="8617" y="0"/>
                  </a:moveTo>
                  <a:cubicBezTo>
                    <a:pt x="4656" y="0"/>
                    <a:pt x="1284" y="2862"/>
                    <a:pt x="650" y="6760"/>
                  </a:cubicBezTo>
                  <a:cubicBezTo>
                    <a:pt x="0" y="10674"/>
                    <a:pt x="2290" y="14464"/>
                    <a:pt x="6033" y="15732"/>
                  </a:cubicBezTo>
                  <a:lnTo>
                    <a:pt x="6420" y="17960"/>
                  </a:lnTo>
                  <a:lnTo>
                    <a:pt x="7209" y="17960"/>
                  </a:lnTo>
                  <a:lnTo>
                    <a:pt x="6900" y="15237"/>
                  </a:lnTo>
                  <a:cubicBezTo>
                    <a:pt x="6869" y="14897"/>
                    <a:pt x="6791" y="14619"/>
                    <a:pt x="6482" y="14479"/>
                  </a:cubicBezTo>
                  <a:cubicBezTo>
                    <a:pt x="3898" y="13273"/>
                    <a:pt x="2150" y="11184"/>
                    <a:pt x="2150" y="8075"/>
                  </a:cubicBezTo>
                  <a:cubicBezTo>
                    <a:pt x="2150" y="3929"/>
                    <a:pt x="5291" y="449"/>
                    <a:pt x="9421" y="31"/>
                  </a:cubicBezTo>
                  <a:cubicBezTo>
                    <a:pt x="9158" y="16"/>
                    <a:pt x="8895" y="0"/>
                    <a:pt x="8617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6" name="Google Shape;836;p35"/>
            <p:cNvSpPr/>
            <p:nvPr/>
          </p:nvSpPr>
          <p:spPr>
            <a:xfrm>
              <a:off x="6018625" y="4608400"/>
              <a:ext cx="186425" cy="57275"/>
            </a:xfrm>
            <a:custGeom>
              <a:avLst/>
              <a:gdLst/>
              <a:ahLst/>
              <a:cxnLst/>
              <a:rect l="l" t="t" r="r" b="b"/>
              <a:pathLst>
                <a:path w="7457" h="2291" extrusionOk="0">
                  <a:moveTo>
                    <a:pt x="1145" y="1"/>
                  </a:moveTo>
                  <a:cubicBezTo>
                    <a:pt x="511" y="1"/>
                    <a:pt x="1" y="511"/>
                    <a:pt x="1" y="1145"/>
                  </a:cubicBezTo>
                  <a:cubicBezTo>
                    <a:pt x="1" y="1780"/>
                    <a:pt x="511" y="2290"/>
                    <a:pt x="1145" y="2290"/>
                  </a:cubicBezTo>
                  <a:lnTo>
                    <a:pt x="6312" y="2290"/>
                  </a:lnTo>
                  <a:cubicBezTo>
                    <a:pt x="6946" y="2290"/>
                    <a:pt x="7457" y="1780"/>
                    <a:pt x="7457" y="1145"/>
                  </a:cubicBezTo>
                  <a:cubicBezTo>
                    <a:pt x="7457" y="511"/>
                    <a:pt x="6946" y="1"/>
                    <a:pt x="631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7" name="Google Shape;837;p35"/>
            <p:cNvSpPr/>
            <p:nvPr/>
          </p:nvSpPr>
          <p:spPr>
            <a:xfrm>
              <a:off x="6018625" y="4608400"/>
              <a:ext cx="69250" cy="57275"/>
            </a:xfrm>
            <a:custGeom>
              <a:avLst/>
              <a:gdLst/>
              <a:ahLst/>
              <a:cxnLst/>
              <a:rect l="l" t="t" r="r" b="b"/>
              <a:pathLst>
                <a:path w="2770" h="2291" extrusionOk="0">
                  <a:moveTo>
                    <a:pt x="1145" y="1"/>
                  </a:moveTo>
                  <a:cubicBezTo>
                    <a:pt x="511" y="1"/>
                    <a:pt x="1" y="511"/>
                    <a:pt x="1" y="1145"/>
                  </a:cubicBezTo>
                  <a:cubicBezTo>
                    <a:pt x="1" y="1780"/>
                    <a:pt x="511" y="2290"/>
                    <a:pt x="1145" y="2290"/>
                  </a:cubicBezTo>
                  <a:lnTo>
                    <a:pt x="2770" y="2290"/>
                  </a:lnTo>
                  <a:cubicBezTo>
                    <a:pt x="2135" y="2290"/>
                    <a:pt x="1625" y="1780"/>
                    <a:pt x="1609" y="1145"/>
                  </a:cubicBezTo>
                  <a:cubicBezTo>
                    <a:pt x="1609" y="511"/>
                    <a:pt x="2135" y="1"/>
                    <a:pt x="277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8" name="Google Shape;838;p35"/>
            <p:cNvSpPr/>
            <p:nvPr/>
          </p:nvSpPr>
          <p:spPr>
            <a:xfrm>
              <a:off x="6018625" y="4550775"/>
              <a:ext cx="186425" cy="57650"/>
            </a:xfrm>
            <a:custGeom>
              <a:avLst/>
              <a:gdLst/>
              <a:ahLst/>
              <a:cxnLst/>
              <a:rect l="l" t="t" r="r" b="b"/>
              <a:pathLst>
                <a:path w="7457" h="2306" extrusionOk="0">
                  <a:moveTo>
                    <a:pt x="1145" y="1"/>
                  </a:moveTo>
                  <a:cubicBezTo>
                    <a:pt x="511" y="1"/>
                    <a:pt x="1" y="527"/>
                    <a:pt x="1" y="1145"/>
                  </a:cubicBezTo>
                  <a:cubicBezTo>
                    <a:pt x="1" y="1780"/>
                    <a:pt x="511" y="2306"/>
                    <a:pt x="1145" y="2306"/>
                  </a:cubicBezTo>
                  <a:lnTo>
                    <a:pt x="6312" y="2306"/>
                  </a:lnTo>
                  <a:cubicBezTo>
                    <a:pt x="6946" y="2306"/>
                    <a:pt x="7457" y="1795"/>
                    <a:pt x="7457" y="1145"/>
                  </a:cubicBezTo>
                  <a:cubicBezTo>
                    <a:pt x="7457" y="527"/>
                    <a:pt x="6946" y="1"/>
                    <a:pt x="63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9" name="Google Shape;839;p35"/>
            <p:cNvSpPr/>
            <p:nvPr/>
          </p:nvSpPr>
          <p:spPr>
            <a:xfrm>
              <a:off x="6018625" y="4550775"/>
              <a:ext cx="69250" cy="57650"/>
            </a:xfrm>
            <a:custGeom>
              <a:avLst/>
              <a:gdLst/>
              <a:ahLst/>
              <a:cxnLst/>
              <a:rect l="l" t="t" r="r" b="b"/>
              <a:pathLst>
                <a:path w="2770" h="2306" extrusionOk="0">
                  <a:moveTo>
                    <a:pt x="1145" y="1"/>
                  </a:moveTo>
                  <a:cubicBezTo>
                    <a:pt x="511" y="1"/>
                    <a:pt x="1" y="527"/>
                    <a:pt x="1" y="1161"/>
                  </a:cubicBezTo>
                  <a:cubicBezTo>
                    <a:pt x="1" y="1780"/>
                    <a:pt x="511" y="2306"/>
                    <a:pt x="1145" y="2306"/>
                  </a:cubicBezTo>
                  <a:lnTo>
                    <a:pt x="2770" y="2306"/>
                  </a:lnTo>
                  <a:cubicBezTo>
                    <a:pt x="2135" y="2306"/>
                    <a:pt x="1609" y="1780"/>
                    <a:pt x="1609" y="1161"/>
                  </a:cubicBezTo>
                  <a:cubicBezTo>
                    <a:pt x="1625" y="527"/>
                    <a:pt x="2135" y="1"/>
                    <a:pt x="2770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40" name="Google Shape;840;p35"/>
            <p:cNvSpPr/>
            <p:nvPr/>
          </p:nvSpPr>
          <p:spPr>
            <a:xfrm>
              <a:off x="6018625" y="4665650"/>
              <a:ext cx="186425" cy="57650"/>
            </a:xfrm>
            <a:custGeom>
              <a:avLst/>
              <a:gdLst/>
              <a:ahLst/>
              <a:cxnLst/>
              <a:rect l="l" t="t" r="r" b="b"/>
              <a:pathLst>
                <a:path w="7457" h="2306" extrusionOk="0">
                  <a:moveTo>
                    <a:pt x="1145" y="0"/>
                  </a:moveTo>
                  <a:cubicBezTo>
                    <a:pt x="511" y="0"/>
                    <a:pt x="1" y="511"/>
                    <a:pt x="1" y="1145"/>
                  </a:cubicBezTo>
                  <a:cubicBezTo>
                    <a:pt x="1" y="1779"/>
                    <a:pt x="511" y="2305"/>
                    <a:pt x="1145" y="2305"/>
                  </a:cubicBezTo>
                  <a:lnTo>
                    <a:pt x="6312" y="2305"/>
                  </a:lnTo>
                  <a:cubicBezTo>
                    <a:pt x="6946" y="2305"/>
                    <a:pt x="7457" y="1779"/>
                    <a:pt x="7457" y="1145"/>
                  </a:cubicBezTo>
                  <a:cubicBezTo>
                    <a:pt x="7457" y="511"/>
                    <a:pt x="6946" y="0"/>
                    <a:pt x="6312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41" name="Google Shape;841;p35"/>
            <p:cNvSpPr/>
            <p:nvPr/>
          </p:nvSpPr>
          <p:spPr>
            <a:xfrm>
              <a:off x="6016300" y="4665650"/>
              <a:ext cx="71575" cy="57650"/>
            </a:xfrm>
            <a:custGeom>
              <a:avLst/>
              <a:gdLst/>
              <a:ahLst/>
              <a:cxnLst/>
              <a:rect l="l" t="t" r="r" b="b"/>
              <a:pathLst>
                <a:path w="2863" h="2306" extrusionOk="0">
                  <a:moveTo>
                    <a:pt x="1269" y="0"/>
                  </a:moveTo>
                  <a:cubicBezTo>
                    <a:pt x="681" y="0"/>
                    <a:pt x="186" y="418"/>
                    <a:pt x="109" y="990"/>
                  </a:cubicBezTo>
                  <a:cubicBezTo>
                    <a:pt x="1" y="1671"/>
                    <a:pt x="542" y="2290"/>
                    <a:pt x="1238" y="2305"/>
                  </a:cubicBezTo>
                  <a:lnTo>
                    <a:pt x="2863" y="2305"/>
                  </a:lnTo>
                  <a:cubicBezTo>
                    <a:pt x="2228" y="2290"/>
                    <a:pt x="1718" y="1779"/>
                    <a:pt x="1702" y="1145"/>
                  </a:cubicBezTo>
                  <a:cubicBezTo>
                    <a:pt x="1702" y="511"/>
                    <a:pt x="2228" y="0"/>
                    <a:pt x="2863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42" name="Google Shape;842;p35"/>
            <p:cNvSpPr/>
            <p:nvPr/>
          </p:nvSpPr>
          <p:spPr>
            <a:xfrm>
              <a:off x="6049575" y="4723275"/>
              <a:ext cx="123775" cy="56100"/>
            </a:xfrm>
            <a:custGeom>
              <a:avLst/>
              <a:gdLst/>
              <a:ahLst/>
              <a:cxnLst/>
              <a:rect l="l" t="t" r="r" b="b"/>
              <a:pathLst>
                <a:path w="4951" h="2244" extrusionOk="0">
                  <a:moveTo>
                    <a:pt x="0" y="0"/>
                  </a:moveTo>
                  <a:lnTo>
                    <a:pt x="634" y="1934"/>
                  </a:lnTo>
                  <a:cubicBezTo>
                    <a:pt x="696" y="2119"/>
                    <a:pt x="866" y="2243"/>
                    <a:pt x="1052" y="2243"/>
                  </a:cubicBezTo>
                  <a:lnTo>
                    <a:pt x="3914" y="2243"/>
                  </a:lnTo>
                  <a:cubicBezTo>
                    <a:pt x="4099" y="2228"/>
                    <a:pt x="4270" y="2104"/>
                    <a:pt x="4331" y="1934"/>
                  </a:cubicBezTo>
                  <a:lnTo>
                    <a:pt x="495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43" name="Google Shape;843;p35"/>
            <p:cNvSpPr/>
            <p:nvPr/>
          </p:nvSpPr>
          <p:spPr>
            <a:xfrm>
              <a:off x="6049575" y="4722875"/>
              <a:ext cx="58400" cy="56100"/>
            </a:xfrm>
            <a:custGeom>
              <a:avLst/>
              <a:gdLst/>
              <a:ahLst/>
              <a:cxnLst/>
              <a:rect l="l" t="t" r="r" b="b"/>
              <a:pathLst>
                <a:path w="2336" h="2244" extrusionOk="0">
                  <a:moveTo>
                    <a:pt x="1609" y="1"/>
                  </a:moveTo>
                  <a:lnTo>
                    <a:pt x="0" y="16"/>
                  </a:lnTo>
                  <a:lnTo>
                    <a:pt x="634" y="1950"/>
                  </a:lnTo>
                  <a:cubicBezTo>
                    <a:pt x="696" y="2120"/>
                    <a:pt x="866" y="2244"/>
                    <a:pt x="1052" y="2244"/>
                  </a:cubicBezTo>
                  <a:lnTo>
                    <a:pt x="2336" y="2244"/>
                  </a:lnTo>
                  <a:lnTo>
                    <a:pt x="16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44" name="Google Shape;844;p35"/>
            <p:cNvSpPr/>
            <p:nvPr/>
          </p:nvSpPr>
          <p:spPr>
            <a:xfrm>
              <a:off x="6140050" y="4683825"/>
              <a:ext cx="45675" cy="19750"/>
            </a:xfrm>
            <a:custGeom>
              <a:avLst/>
              <a:gdLst/>
              <a:ahLst/>
              <a:cxnLst/>
              <a:rect l="l" t="t" r="r" b="b"/>
              <a:pathLst>
                <a:path w="1827" h="790" extrusionOk="0">
                  <a:moveTo>
                    <a:pt x="388" y="0"/>
                  </a:moveTo>
                  <a:cubicBezTo>
                    <a:pt x="171" y="0"/>
                    <a:pt x="1" y="186"/>
                    <a:pt x="1" y="402"/>
                  </a:cubicBezTo>
                  <a:cubicBezTo>
                    <a:pt x="16" y="619"/>
                    <a:pt x="187" y="789"/>
                    <a:pt x="403" y="789"/>
                  </a:cubicBezTo>
                  <a:lnTo>
                    <a:pt x="1409" y="789"/>
                  </a:lnTo>
                  <a:cubicBezTo>
                    <a:pt x="1625" y="789"/>
                    <a:pt x="1811" y="619"/>
                    <a:pt x="1811" y="402"/>
                  </a:cubicBezTo>
                  <a:cubicBezTo>
                    <a:pt x="1826" y="186"/>
                    <a:pt x="1641" y="0"/>
                    <a:pt x="1424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45" name="Google Shape;845;p35"/>
            <p:cNvSpPr/>
            <p:nvPr/>
          </p:nvSpPr>
          <p:spPr>
            <a:xfrm>
              <a:off x="6139675" y="4569350"/>
              <a:ext cx="46050" cy="19750"/>
            </a:xfrm>
            <a:custGeom>
              <a:avLst/>
              <a:gdLst/>
              <a:ahLst/>
              <a:cxnLst/>
              <a:rect l="l" t="t" r="r" b="b"/>
              <a:pathLst>
                <a:path w="1842" h="790" extrusionOk="0">
                  <a:moveTo>
                    <a:pt x="403" y="0"/>
                  </a:moveTo>
                  <a:cubicBezTo>
                    <a:pt x="186" y="0"/>
                    <a:pt x="0" y="170"/>
                    <a:pt x="16" y="402"/>
                  </a:cubicBezTo>
                  <a:cubicBezTo>
                    <a:pt x="16" y="619"/>
                    <a:pt x="202" y="789"/>
                    <a:pt x="418" y="789"/>
                  </a:cubicBezTo>
                  <a:lnTo>
                    <a:pt x="1424" y="789"/>
                  </a:lnTo>
                  <a:cubicBezTo>
                    <a:pt x="1640" y="789"/>
                    <a:pt x="1826" y="619"/>
                    <a:pt x="1826" y="402"/>
                  </a:cubicBezTo>
                  <a:cubicBezTo>
                    <a:pt x="1841" y="170"/>
                    <a:pt x="1671" y="0"/>
                    <a:pt x="1439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480945" y="927735"/>
            <a:ext cx="1707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</a:rPr>
              <a:t>要读出节奏</a:t>
            </a:r>
            <a:endParaRPr lang="zh-CN" altLang="en-US" sz="2400">
              <a:solidFill>
                <a:srgbClr val="F4644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p34"/>
          <p:cNvSpPr txBox="1">
            <a:spLocks noGrp="1"/>
          </p:cNvSpPr>
          <p:nvPr>
            <p:ph type="body" idx="1"/>
          </p:nvPr>
        </p:nvSpPr>
        <p:spPr>
          <a:xfrm>
            <a:off x="3444240" y="490855"/>
            <a:ext cx="3745230" cy="239585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元日</a:t>
            </a:r>
            <a:endParaRPr 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 algn="r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宋</a:t>
            </a:r>
            <a:r>
              <a:rPr lang="en-US" altLang="zh-CN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王安石</a:t>
            </a:r>
            <a:endParaRPr 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 algn="ctr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爆竹</a:t>
            </a:r>
            <a:r>
              <a:rPr lang="en-US" sz="280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声中</a:t>
            </a:r>
            <a:r>
              <a:rPr lang="en-US" sz="280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一岁除，</a:t>
            </a:r>
            <a:endParaRPr 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 algn="ctr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春风</a:t>
            </a:r>
            <a:r>
              <a:rPr lang="en-US" sz="280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送暖</a:t>
            </a:r>
            <a:r>
              <a:rPr lang="en-US" sz="280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入屠苏。</a:t>
            </a:r>
            <a:endParaRPr 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 algn="ctr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千门</a:t>
            </a:r>
            <a:r>
              <a:rPr lang="en-US" sz="280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万户</a:t>
            </a:r>
            <a:r>
              <a:rPr lang="en-US" sz="280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曈曈日，</a:t>
            </a:r>
            <a:endParaRPr 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 algn="ctr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总把</a:t>
            </a:r>
            <a:r>
              <a:rPr lang="en-US" sz="280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新桃</a:t>
            </a:r>
            <a:r>
              <a:rPr lang="en-US" sz="280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换旧符。</a:t>
            </a:r>
            <a:endParaRPr 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780" name="Google Shape;780;p34"/>
          <p:cNvGrpSpPr/>
          <p:nvPr/>
        </p:nvGrpSpPr>
        <p:grpSpPr>
          <a:xfrm>
            <a:off x="320975" y="336049"/>
            <a:ext cx="1165945" cy="925797"/>
            <a:chOff x="4725046" y="4107922"/>
            <a:chExt cx="398900" cy="316728"/>
          </a:xfrm>
        </p:grpSpPr>
        <p:sp>
          <p:nvSpPr>
            <p:cNvPr id="781" name="Google Shape;781;p34"/>
            <p:cNvSpPr/>
            <p:nvPr/>
          </p:nvSpPr>
          <p:spPr>
            <a:xfrm>
              <a:off x="4725046" y="4107922"/>
              <a:ext cx="398900" cy="266640"/>
            </a:xfrm>
            <a:custGeom>
              <a:avLst/>
              <a:gdLst/>
              <a:ahLst/>
              <a:cxnLst/>
              <a:rect l="l" t="t" r="r" b="b"/>
              <a:pathLst>
                <a:path w="15956" h="9319" extrusionOk="0">
                  <a:moveTo>
                    <a:pt x="7919" y="1"/>
                  </a:moveTo>
                  <a:cubicBezTo>
                    <a:pt x="6674" y="1"/>
                    <a:pt x="5425" y="185"/>
                    <a:pt x="4303" y="548"/>
                  </a:cubicBezTo>
                  <a:cubicBezTo>
                    <a:pt x="3756" y="724"/>
                    <a:pt x="3235" y="939"/>
                    <a:pt x="2783" y="1211"/>
                  </a:cubicBezTo>
                  <a:cubicBezTo>
                    <a:pt x="1975" y="1692"/>
                    <a:pt x="1329" y="2406"/>
                    <a:pt x="932" y="3258"/>
                  </a:cubicBezTo>
                  <a:cubicBezTo>
                    <a:pt x="0" y="5237"/>
                    <a:pt x="795" y="7718"/>
                    <a:pt x="3444" y="8773"/>
                  </a:cubicBezTo>
                  <a:cubicBezTo>
                    <a:pt x="4426" y="9163"/>
                    <a:pt x="5521" y="9318"/>
                    <a:pt x="6649" y="9318"/>
                  </a:cubicBezTo>
                  <a:cubicBezTo>
                    <a:pt x="8094" y="9318"/>
                    <a:pt x="9592" y="9063"/>
                    <a:pt x="10975" y="8718"/>
                  </a:cubicBezTo>
                  <a:lnTo>
                    <a:pt x="10975" y="8718"/>
                  </a:lnTo>
                  <a:lnTo>
                    <a:pt x="9264" y="9159"/>
                  </a:lnTo>
                  <a:cubicBezTo>
                    <a:pt x="9282" y="9159"/>
                    <a:pt x="9301" y="9159"/>
                    <a:pt x="9319" y="9159"/>
                  </a:cubicBezTo>
                  <a:cubicBezTo>
                    <a:pt x="12107" y="9159"/>
                    <a:pt x="14699" y="7684"/>
                    <a:pt x="15325" y="5847"/>
                  </a:cubicBezTo>
                  <a:cubicBezTo>
                    <a:pt x="15956" y="3998"/>
                    <a:pt x="14658" y="1956"/>
                    <a:pt x="12336" y="888"/>
                  </a:cubicBezTo>
                  <a:cubicBezTo>
                    <a:pt x="11043" y="293"/>
                    <a:pt x="9484" y="1"/>
                    <a:pt x="7919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82" name="Google Shape;782;p34"/>
            <p:cNvSpPr/>
            <p:nvPr/>
          </p:nvSpPr>
          <p:spPr>
            <a:xfrm>
              <a:off x="4913100" y="4172025"/>
              <a:ext cx="21550" cy="252625"/>
            </a:xfrm>
            <a:custGeom>
              <a:avLst/>
              <a:gdLst/>
              <a:ahLst/>
              <a:cxnLst/>
              <a:rect l="l" t="t" r="r" b="b"/>
              <a:pathLst>
                <a:path w="862" h="10105" extrusionOk="0">
                  <a:moveTo>
                    <a:pt x="647" y="1"/>
                  </a:moveTo>
                  <a:cubicBezTo>
                    <a:pt x="568" y="1"/>
                    <a:pt x="488" y="21"/>
                    <a:pt x="479" y="59"/>
                  </a:cubicBezTo>
                  <a:cubicBezTo>
                    <a:pt x="398" y="424"/>
                    <a:pt x="398" y="795"/>
                    <a:pt x="378" y="1162"/>
                  </a:cubicBezTo>
                  <a:cubicBezTo>
                    <a:pt x="358" y="1520"/>
                    <a:pt x="339" y="1878"/>
                    <a:pt x="319" y="2236"/>
                  </a:cubicBezTo>
                  <a:cubicBezTo>
                    <a:pt x="246" y="3531"/>
                    <a:pt x="222" y="4827"/>
                    <a:pt x="174" y="6123"/>
                  </a:cubicBezTo>
                  <a:cubicBezTo>
                    <a:pt x="150" y="6771"/>
                    <a:pt x="125" y="7421"/>
                    <a:pt x="101" y="8071"/>
                  </a:cubicBezTo>
                  <a:cubicBezTo>
                    <a:pt x="90" y="8394"/>
                    <a:pt x="77" y="8717"/>
                    <a:pt x="66" y="9039"/>
                  </a:cubicBezTo>
                  <a:cubicBezTo>
                    <a:pt x="60" y="9200"/>
                    <a:pt x="53" y="9362"/>
                    <a:pt x="42" y="9523"/>
                  </a:cubicBezTo>
                  <a:cubicBezTo>
                    <a:pt x="33" y="9685"/>
                    <a:pt x="0" y="9848"/>
                    <a:pt x="55" y="10008"/>
                  </a:cubicBezTo>
                  <a:cubicBezTo>
                    <a:pt x="71" y="10056"/>
                    <a:pt x="145" y="10096"/>
                    <a:pt x="290" y="10105"/>
                  </a:cubicBezTo>
                  <a:cubicBezTo>
                    <a:pt x="298" y="10105"/>
                    <a:pt x="306" y="10105"/>
                    <a:pt x="315" y="10105"/>
                  </a:cubicBezTo>
                  <a:cubicBezTo>
                    <a:pt x="430" y="10105"/>
                    <a:pt x="568" y="10077"/>
                    <a:pt x="587" y="10034"/>
                  </a:cubicBezTo>
                  <a:cubicBezTo>
                    <a:pt x="661" y="9845"/>
                    <a:pt x="639" y="9659"/>
                    <a:pt x="639" y="9470"/>
                  </a:cubicBezTo>
                  <a:cubicBezTo>
                    <a:pt x="639" y="9290"/>
                    <a:pt x="644" y="9112"/>
                    <a:pt x="650" y="8932"/>
                  </a:cubicBezTo>
                  <a:cubicBezTo>
                    <a:pt x="659" y="8569"/>
                    <a:pt x="668" y="8205"/>
                    <a:pt x="679" y="7843"/>
                  </a:cubicBezTo>
                  <a:cubicBezTo>
                    <a:pt x="712" y="6547"/>
                    <a:pt x="747" y="5253"/>
                    <a:pt x="784" y="3958"/>
                  </a:cubicBezTo>
                  <a:cubicBezTo>
                    <a:pt x="802" y="3307"/>
                    <a:pt x="826" y="2657"/>
                    <a:pt x="833" y="2007"/>
                  </a:cubicBezTo>
                  <a:cubicBezTo>
                    <a:pt x="835" y="1684"/>
                    <a:pt x="846" y="1366"/>
                    <a:pt x="841" y="1041"/>
                  </a:cubicBezTo>
                  <a:cubicBezTo>
                    <a:pt x="835" y="714"/>
                    <a:pt x="861" y="384"/>
                    <a:pt x="809" y="59"/>
                  </a:cubicBezTo>
                  <a:cubicBezTo>
                    <a:pt x="802" y="20"/>
                    <a:pt x="725" y="1"/>
                    <a:pt x="64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83" name="Google Shape;783;p34"/>
            <p:cNvSpPr/>
            <p:nvPr/>
          </p:nvSpPr>
          <p:spPr>
            <a:xfrm>
              <a:off x="4796700" y="4226125"/>
              <a:ext cx="220125" cy="95400"/>
            </a:xfrm>
            <a:custGeom>
              <a:avLst/>
              <a:gdLst/>
              <a:ahLst/>
              <a:cxnLst/>
              <a:rect l="l" t="t" r="r" b="b"/>
              <a:pathLst>
                <a:path w="8805" h="3816" extrusionOk="0">
                  <a:moveTo>
                    <a:pt x="303" y="1"/>
                  </a:moveTo>
                  <a:cubicBezTo>
                    <a:pt x="152" y="1"/>
                    <a:pt x="1" y="117"/>
                    <a:pt x="108" y="217"/>
                  </a:cubicBezTo>
                  <a:cubicBezTo>
                    <a:pt x="429" y="515"/>
                    <a:pt x="795" y="792"/>
                    <a:pt x="1142" y="1078"/>
                  </a:cubicBezTo>
                  <a:lnTo>
                    <a:pt x="2150" y="1908"/>
                  </a:lnTo>
                  <a:cubicBezTo>
                    <a:pt x="2752" y="2402"/>
                    <a:pt x="3339" y="2905"/>
                    <a:pt x="3956" y="3390"/>
                  </a:cubicBezTo>
                  <a:cubicBezTo>
                    <a:pt x="4186" y="3570"/>
                    <a:pt x="4498" y="3759"/>
                    <a:pt x="4856" y="3805"/>
                  </a:cubicBezTo>
                  <a:cubicBezTo>
                    <a:pt x="4906" y="3812"/>
                    <a:pt x="4956" y="3816"/>
                    <a:pt x="5006" y="3816"/>
                  </a:cubicBezTo>
                  <a:cubicBezTo>
                    <a:pt x="5128" y="3816"/>
                    <a:pt x="5250" y="3795"/>
                    <a:pt x="5366" y="3752"/>
                  </a:cubicBezTo>
                  <a:cubicBezTo>
                    <a:pt x="5541" y="3687"/>
                    <a:pt x="5649" y="3570"/>
                    <a:pt x="5752" y="3458"/>
                  </a:cubicBezTo>
                  <a:cubicBezTo>
                    <a:pt x="6266" y="2911"/>
                    <a:pt x="6778" y="2362"/>
                    <a:pt x="7283" y="1813"/>
                  </a:cubicBezTo>
                  <a:cubicBezTo>
                    <a:pt x="7790" y="1264"/>
                    <a:pt x="8315" y="722"/>
                    <a:pt x="8765" y="151"/>
                  </a:cubicBezTo>
                  <a:lnTo>
                    <a:pt x="8765" y="149"/>
                  </a:lnTo>
                  <a:cubicBezTo>
                    <a:pt x="8804" y="99"/>
                    <a:pt x="8748" y="59"/>
                    <a:pt x="8685" y="59"/>
                  </a:cubicBezTo>
                  <a:cubicBezTo>
                    <a:pt x="8657" y="59"/>
                    <a:pt x="8627" y="67"/>
                    <a:pt x="8605" y="87"/>
                  </a:cubicBezTo>
                  <a:cubicBezTo>
                    <a:pt x="7988" y="636"/>
                    <a:pt x="7445" y="1227"/>
                    <a:pt x="6885" y="1802"/>
                  </a:cubicBezTo>
                  <a:cubicBezTo>
                    <a:pt x="6383" y="2318"/>
                    <a:pt x="5888" y="2839"/>
                    <a:pt x="5388" y="3357"/>
                  </a:cubicBezTo>
                  <a:cubicBezTo>
                    <a:pt x="5306" y="3441"/>
                    <a:pt x="5216" y="3535"/>
                    <a:pt x="5054" y="3546"/>
                  </a:cubicBezTo>
                  <a:cubicBezTo>
                    <a:pt x="5039" y="3547"/>
                    <a:pt x="5025" y="3548"/>
                    <a:pt x="5010" y="3548"/>
                  </a:cubicBezTo>
                  <a:cubicBezTo>
                    <a:pt x="4878" y="3548"/>
                    <a:pt x="4748" y="3497"/>
                    <a:pt x="4643" y="3447"/>
                  </a:cubicBezTo>
                  <a:cubicBezTo>
                    <a:pt x="4322" y="3300"/>
                    <a:pt x="4096" y="3065"/>
                    <a:pt x="3855" y="2865"/>
                  </a:cubicBezTo>
                  <a:lnTo>
                    <a:pt x="2150" y="1453"/>
                  </a:lnTo>
                  <a:lnTo>
                    <a:pt x="1301" y="746"/>
                  </a:lnTo>
                  <a:cubicBezTo>
                    <a:pt x="1017" y="511"/>
                    <a:pt x="743" y="267"/>
                    <a:pt x="442" y="43"/>
                  </a:cubicBezTo>
                  <a:cubicBezTo>
                    <a:pt x="402" y="13"/>
                    <a:pt x="352" y="1"/>
                    <a:pt x="30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84" name="Google Shape;784;p34"/>
            <p:cNvSpPr/>
            <p:nvPr/>
          </p:nvSpPr>
          <p:spPr>
            <a:xfrm>
              <a:off x="4891150" y="4191050"/>
              <a:ext cx="85575" cy="46575"/>
            </a:xfrm>
            <a:custGeom>
              <a:avLst/>
              <a:gdLst/>
              <a:ahLst/>
              <a:cxnLst/>
              <a:rect l="l" t="t" r="r" b="b"/>
              <a:pathLst>
                <a:path w="3423" h="1863" extrusionOk="0">
                  <a:moveTo>
                    <a:pt x="3315" y="0"/>
                  </a:moveTo>
                  <a:cubicBezTo>
                    <a:pt x="3297" y="0"/>
                    <a:pt x="3278" y="4"/>
                    <a:pt x="3261" y="14"/>
                  </a:cubicBezTo>
                  <a:cubicBezTo>
                    <a:pt x="3208" y="49"/>
                    <a:pt x="3147" y="69"/>
                    <a:pt x="3099" y="104"/>
                  </a:cubicBezTo>
                  <a:cubicBezTo>
                    <a:pt x="3050" y="137"/>
                    <a:pt x="3009" y="172"/>
                    <a:pt x="2960" y="205"/>
                  </a:cubicBezTo>
                  <a:cubicBezTo>
                    <a:pt x="2870" y="269"/>
                    <a:pt x="2785" y="335"/>
                    <a:pt x="2701" y="401"/>
                  </a:cubicBezTo>
                  <a:cubicBezTo>
                    <a:pt x="2536" y="537"/>
                    <a:pt x="2374" y="673"/>
                    <a:pt x="2211" y="809"/>
                  </a:cubicBezTo>
                  <a:cubicBezTo>
                    <a:pt x="1942" y="1039"/>
                    <a:pt x="1669" y="1266"/>
                    <a:pt x="1405" y="1499"/>
                  </a:cubicBezTo>
                  <a:lnTo>
                    <a:pt x="1405" y="1499"/>
                  </a:lnTo>
                  <a:lnTo>
                    <a:pt x="920" y="1104"/>
                  </a:lnTo>
                  <a:lnTo>
                    <a:pt x="602" y="844"/>
                  </a:lnTo>
                  <a:cubicBezTo>
                    <a:pt x="551" y="803"/>
                    <a:pt x="503" y="761"/>
                    <a:pt x="450" y="721"/>
                  </a:cubicBezTo>
                  <a:cubicBezTo>
                    <a:pt x="386" y="673"/>
                    <a:pt x="323" y="656"/>
                    <a:pt x="239" y="627"/>
                  </a:cubicBezTo>
                  <a:cubicBezTo>
                    <a:pt x="219" y="621"/>
                    <a:pt x="197" y="618"/>
                    <a:pt x="175" y="618"/>
                  </a:cubicBezTo>
                  <a:cubicBezTo>
                    <a:pt x="85" y="618"/>
                    <a:pt x="0" y="669"/>
                    <a:pt x="31" y="737"/>
                  </a:cubicBezTo>
                  <a:cubicBezTo>
                    <a:pt x="55" y="794"/>
                    <a:pt x="66" y="847"/>
                    <a:pt x="121" y="895"/>
                  </a:cubicBezTo>
                  <a:cubicBezTo>
                    <a:pt x="176" y="941"/>
                    <a:pt x="235" y="985"/>
                    <a:pt x="290" y="1031"/>
                  </a:cubicBezTo>
                  <a:lnTo>
                    <a:pt x="610" y="1290"/>
                  </a:lnTo>
                  <a:lnTo>
                    <a:pt x="1269" y="1822"/>
                  </a:lnTo>
                  <a:cubicBezTo>
                    <a:pt x="1305" y="1851"/>
                    <a:pt x="1352" y="1863"/>
                    <a:pt x="1399" y="1863"/>
                  </a:cubicBezTo>
                  <a:cubicBezTo>
                    <a:pt x="1473" y="1863"/>
                    <a:pt x="1549" y="1833"/>
                    <a:pt x="1592" y="1793"/>
                  </a:cubicBezTo>
                  <a:cubicBezTo>
                    <a:pt x="1897" y="1512"/>
                    <a:pt x="2194" y="1224"/>
                    <a:pt x="2503" y="943"/>
                  </a:cubicBezTo>
                  <a:cubicBezTo>
                    <a:pt x="2659" y="803"/>
                    <a:pt x="2815" y="664"/>
                    <a:pt x="2971" y="524"/>
                  </a:cubicBezTo>
                  <a:cubicBezTo>
                    <a:pt x="3042" y="458"/>
                    <a:pt x="3110" y="390"/>
                    <a:pt x="3178" y="322"/>
                  </a:cubicBezTo>
                  <a:cubicBezTo>
                    <a:pt x="3215" y="284"/>
                    <a:pt x="3257" y="247"/>
                    <a:pt x="3294" y="208"/>
                  </a:cubicBezTo>
                  <a:cubicBezTo>
                    <a:pt x="3331" y="168"/>
                    <a:pt x="3351" y="124"/>
                    <a:pt x="3386" y="85"/>
                  </a:cubicBezTo>
                  <a:lnTo>
                    <a:pt x="3386" y="80"/>
                  </a:lnTo>
                  <a:cubicBezTo>
                    <a:pt x="3423" y="39"/>
                    <a:pt x="3371" y="0"/>
                    <a:pt x="33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85" name="Google Shape;785;p34"/>
            <p:cNvSpPr/>
            <p:nvPr/>
          </p:nvSpPr>
          <p:spPr>
            <a:xfrm>
              <a:off x="5026525" y="4154875"/>
              <a:ext cx="7775" cy="6075"/>
            </a:xfrm>
            <a:custGeom>
              <a:avLst/>
              <a:gdLst/>
              <a:ahLst/>
              <a:cxnLst/>
              <a:rect l="l" t="t" r="r" b="b"/>
              <a:pathLst>
                <a:path w="311" h="243" extrusionOk="0">
                  <a:moveTo>
                    <a:pt x="157" y="1"/>
                  </a:moveTo>
                  <a:cubicBezTo>
                    <a:pt x="1" y="1"/>
                    <a:pt x="1" y="242"/>
                    <a:pt x="157" y="242"/>
                  </a:cubicBezTo>
                  <a:cubicBezTo>
                    <a:pt x="310" y="242"/>
                    <a:pt x="310" y="1"/>
                    <a:pt x="157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86" name="Google Shape;786;p34"/>
            <p:cNvSpPr/>
            <p:nvPr/>
          </p:nvSpPr>
          <p:spPr>
            <a:xfrm>
              <a:off x="5002150" y="4132700"/>
              <a:ext cx="9075" cy="8975"/>
            </a:xfrm>
            <a:custGeom>
              <a:avLst/>
              <a:gdLst/>
              <a:ahLst/>
              <a:cxnLst/>
              <a:rect l="l" t="t" r="r" b="b"/>
              <a:pathLst>
                <a:path w="363" h="359" extrusionOk="0">
                  <a:moveTo>
                    <a:pt x="207" y="1"/>
                  </a:moveTo>
                  <a:cubicBezTo>
                    <a:pt x="150" y="1"/>
                    <a:pt x="99" y="29"/>
                    <a:pt x="73" y="77"/>
                  </a:cubicBezTo>
                  <a:lnTo>
                    <a:pt x="22" y="143"/>
                  </a:lnTo>
                  <a:cubicBezTo>
                    <a:pt x="11" y="159"/>
                    <a:pt x="7" y="178"/>
                    <a:pt x="5" y="196"/>
                  </a:cubicBezTo>
                  <a:cubicBezTo>
                    <a:pt x="1" y="216"/>
                    <a:pt x="3" y="236"/>
                    <a:pt x="9" y="253"/>
                  </a:cubicBezTo>
                  <a:lnTo>
                    <a:pt x="22" y="288"/>
                  </a:lnTo>
                  <a:lnTo>
                    <a:pt x="44" y="317"/>
                  </a:lnTo>
                  <a:cubicBezTo>
                    <a:pt x="58" y="330"/>
                    <a:pt x="73" y="341"/>
                    <a:pt x="91" y="345"/>
                  </a:cubicBezTo>
                  <a:cubicBezTo>
                    <a:pt x="102" y="352"/>
                    <a:pt x="115" y="356"/>
                    <a:pt x="128" y="356"/>
                  </a:cubicBezTo>
                  <a:cubicBezTo>
                    <a:pt x="135" y="358"/>
                    <a:pt x="142" y="359"/>
                    <a:pt x="149" y="359"/>
                  </a:cubicBezTo>
                  <a:cubicBezTo>
                    <a:pt x="160" y="359"/>
                    <a:pt x="172" y="357"/>
                    <a:pt x="183" y="354"/>
                  </a:cubicBezTo>
                  <a:lnTo>
                    <a:pt x="218" y="339"/>
                  </a:lnTo>
                  <a:lnTo>
                    <a:pt x="284" y="288"/>
                  </a:lnTo>
                  <a:cubicBezTo>
                    <a:pt x="332" y="262"/>
                    <a:pt x="361" y="211"/>
                    <a:pt x="361" y="157"/>
                  </a:cubicBezTo>
                  <a:cubicBezTo>
                    <a:pt x="363" y="135"/>
                    <a:pt x="356" y="115"/>
                    <a:pt x="347" y="95"/>
                  </a:cubicBezTo>
                  <a:cubicBezTo>
                    <a:pt x="341" y="77"/>
                    <a:pt x="330" y="60"/>
                    <a:pt x="315" y="47"/>
                  </a:cubicBezTo>
                  <a:cubicBezTo>
                    <a:pt x="297" y="27"/>
                    <a:pt x="273" y="14"/>
                    <a:pt x="246" y="5"/>
                  </a:cubicBezTo>
                  <a:lnTo>
                    <a:pt x="207" y="1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87" name="Google Shape;787;p34"/>
            <p:cNvSpPr/>
            <p:nvPr/>
          </p:nvSpPr>
          <p:spPr>
            <a:xfrm>
              <a:off x="4996825" y="4178825"/>
              <a:ext cx="10300" cy="7975"/>
            </a:xfrm>
            <a:custGeom>
              <a:avLst/>
              <a:gdLst/>
              <a:ahLst/>
              <a:cxnLst/>
              <a:rect l="l" t="t" r="r" b="b"/>
              <a:pathLst>
                <a:path w="412" h="319" extrusionOk="0">
                  <a:moveTo>
                    <a:pt x="205" y="0"/>
                  </a:moveTo>
                  <a:cubicBezTo>
                    <a:pt x="0" y="0"/>
                    <a:pt x="0" y="319"/>
                    <a:pt x="205" y="319"/>
                  </a:cubicBezTo>
                  <a:cubicBezTo>
                    <a:pt x="411" y="319"/>
                    <a:pt x="411" y="0"/>
                    <a:pt x="205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788" name="Google Shape;788;p34"/>
          <p:cNvGrpSpPr/>
          <p:nvPr/>
        </p:nvGrpSpPr>
        <p:grpSpPr>
          <a:xfrm>
            <a:off x="8559182" y="464430"/>
            <a:ext cx="364554" cy="507632"/>
            <a:chOff x="5979675" y="4640775"/>
            <a:chExt cx="241875" cy="345775"/>
          </a:xfrm>
        </p:grpSpPr>
        <p:sp>
          <p:nvSpPr>
            <p:cNvPr id="789" name="Google Shape;789;p34"/>
            <p:cNvSpPr/>
            <p:nvPr/>
          </p:nvSpPr>
          <p:spPr>
            <a:xfrm>
              <a:off x="6008100" y="4698050"/>
              <a:ext cx="80475" cy="288500"/>
            </a:xfrm>
            <a:custGeom>
              <a:avLst/>
              <a:gdLst/>
              <a:ahLst/>
              <a:cxnLst/>
              <a:rect l="l" t="t" r="r" b="b"/>
              <a:pathLst>
                <a:path w="3219" h="11540" extrusionOk="0">
                  <a:moveTo>
                    <a:pt x="1" y="0"/>
                  </a:moveTo>
                  <a:lnTo>
                    <a:pt x="1" y="0"/>
                  </a:lnTo>
                  <a:cubicBezTo>
                    <a:pt x="859" y="1536"/>
                    <a:pt x="1375" y="3238"/>
                    <a:pt x="1516" y="4992"/>
                  </a:cubicBezTo>
                  <a:cubicBezTo>
                    <a:pt x="1606" y="6126"/>
                    <a:pt x="1538" y="7272"/>
                    <a:pt x="1705" y="8396"/>
                  </a:cubicBezTo>
                  <a:cubicBezTo>
                    <a:pt x="1838" y="9291"/>
                    <a:pt x="2148" y="10201"/>
                    <a:pt x="2725" y="10885"/>
                  </a:cubicBezTo>
                  <a:lnTo>
                    <a:pt x="2725" y="10885"/>
                  </a:lnTo>
                  <a:cubicBezTo>
                    <a:pt x="2210" y="9347"/>
                    <a:pt x="2351" y="7625"/>
                    <a:pt x="2265" y="5981"/>
                  </a:cubicBezTo>
                  <a:cubicBezTo>
                    <a:pt x="2217" y="5078"/>
                    <a:pt x="2096" y="4180"/>
                    <a:pt x="1903" y="3295"/>
                  </a:cubicBezTo>
                  <a:cubicBezTo>
                    <a:pt x="1626" y="2021"/>
                    <a:pt x="1119" y="675"/>
                    <a:pt x="1" y="0"/>
                  </a:cubicBezTo>
                  <a:close/>
                  <a:moveTo>
                    <a:pt x="2725" y="10885"/>
                  </a:moveTo>
                  <a:cubicBezTo>
                    <a:pt x="2799" y="11107"/>
                    <a:pt x="2887" y="11325"/>
                    <a:pt x="2992" y="11539"/>
                  </a:cubicBezTo>
                  <a:lnTo>
                    <a:pt x="3218" y="11359"/>
                  </a:lnTo>
                  <a:cubicBezTo>
                    <a:pt x="3035" y="11218"/>
                    <a:pt x="2872" y="11059"/>
                    <a:pt x="2725" y="10885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0" name="Google Shape;790;p34"/>
            <p:cNvSpPr/>
            <p:nvPr/>
          </p:nvSpPr>
          <p:spPr>
            <a:xfrm>
              <a:off x="6087325" y="4640775"/>
              <a:ext cx="52850" cy="339950"/>
            </a:xfrm>
            <a:custGeom>
              <a:avLst/>
              <a:gdLst/>
              <a:ahLst/>
              <a:cxnLst/>
              <a:rect l="l" t="t" r="r" b="b"/>
              <a:pathLst>
                <a:path w="2114" h="13598" extrusionOk="0">
                  <a:moveTo>
                    <a:pt x="2076" y="1"/>
                  </a:moveTo>
                  <a:lnTo>
                    <a:pt x="2076" y="1"/>
                  </a:lnTo>
                  <a:cubicBezTo>
                    <a:pt x="475" y="4345"/>
                    <a:pt x="1" y="9023"/>
                    <a:pt x="695" y="13597"/>
                  </a:cubicBezTo>
                  <a:lnTo>
                    <a:pt x="1147" y="13593"/>
                  </a:lnTo>
                  <a:cubicBezTo>
                    <a:pt x="1802" y="9093"/>
                    <a:pt x="2113" y="4549"/>
                    <a:pt x="2076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1" name="Google Shape;791;p34"/>
            <p:cNvSpPr/>
            <p:nvPr/>
          </p:nvSpPr>
          <p:spPr>
            <a:xfrm>
              <a:off x="6133350" y="4694750"/>
              <a:ext cx="88200" cy="291675"/>
            </a:xfrm>
            <a:custGeom>
              <a:avLst/>
              <a:gdLst/>
              <a:ahLst/>
              <a:cxnLst/>
              <a:rect l="l" t="t" r="r" b="b"/>
              <a:pathLst>
                <a:path w="3528" h="11667" extrusionOk="0">
                  <a:moveTo>
                    <a:pt x="3527" y="1"/>
                  </a:moveTo>
                  <a:lnTo>
                    <a:pt x="3527" y="1"/>
                  </a:lnTo>
                  <a:cubicBezTo>
                    <a:pt x="2506" y="925"/>
                    <a:pt x="1845" y="2199"/>
                    <a:pt x="1469" y="3525"/>
                  </a:cubicBezTo>
                  <a:cubicBezTo>
                    <a:pt x="1092" y="4854"/>
                    <a:pt x="984" y="6240"/>
                    <a:pt x="929" y="7619"/>
                  </a:cubicBezTo>
                  <a:cubicBezTo>
                    <a:pt x="874" y="9025"/>
                    <a:pt x="839" y="10538"/>
                    <a:pt x="0" y="11667"/>
                  </a:cubicBezTo>
                  <a:lnTo>
                    <a:pt x="398" y="11530"/>
                  </a:lnTo>
                  <a:cubicBezTo>
                    <a:pt x="1199" y="9925"/>
                    <a:pt x="1775" y="8214"/>
                    <a:pt x="2108" y="6451"/>
                  </a:cubicBezTo>
                  <a:cubicBezTo>
                    <a:pt x="2521" y="4281"/>
                    <a:pt x="2576" y="1995"/>
                    <a:pt x="352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2" name="Google Shape;792;p34"/>
            <p:cNvSpPr/>
            <p:nvPr/>
          </p:nvSpPr>
          <p:spPr>
            <a:xfrm>
              <a:off x="5979675" y="4815875"/>
              <a:ext cx="46625" cy="169850"/>
            </a:xfrm>
            <a:custGeom>
              <a:avLst/>
              <a:gdLst/>
              <a:ahLst/>
              <a:cxnLst/>
              <a:rect l="l" t="t" r="r" b="b"/>
              <a:pathLst>
                <a:path w="1865" h="6794" extrusionOk="0">
                  <a:moveTo>
                    <a:pt x="378" y="0"/>
                  </a:moveTo>
                  <a:lnTo>
                    <a:pt x="378" y="0"/>
                  </a:lnTo>
                  <a:cubicBezTo>
                    <a:pt x="0" y="2304"/>
                    <a:pt x="450" y="4737"/>
                    <a:pt x="1627" y="6754"/>
                  </a:cubicBezTo>
                  <a:lnTo>
                    <a:pt x="1746" y="6793"/>
                  </a:lnTo>
                  <a:cubicBezTo>
                    <a:pt x="1865" y="4450"/>
                    <a:pt x="1395" y="2115"/>
                    <a:pt x="378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3" name="Google Shape;793;p34"/>
            <p:cNvSpPr/>
            <p:nvPr/>
          </p:nvSpPr>
          <p:spPr>
            <a:xfrm>
              <a:off x="6072900" y="4675250"/>
              <a:ext cx="13975" cy="309825"/>
            </a:xfrm>
            <a:custGeom>
              <a:avLst/>
              <a:gdLst/>
              <a:ahLst/>
              <a:cxnLst/>
              <a:rect l="l" t="t" r="r" b="b"/>
              <a:pathLst>
                <a:path w="559" h="12393" extrusionOk="0">
                  <a:moveTo>
                    <a:pt x="480" y="0"/>
                  </a:moveTo>
                  <a:cubicBezTo>
                    <a:pt x="465" y="0"/>
                    <a:pt x="450" y="9"/>
                    <a:pt x="444" y="27"/>
                  </a:cubicBezTo>
                  <a:cubicBezTo>
                    <a:pt x="330" y="412"/>
                    <a:pt x="275" y="827"/>
                    <a:pt x="222" y="1224"/>
                  </a:cubicBezTo>
                  <a:cubicBezTo>
                    <a:pt x="167" y="1622"/>
                    <a:pt x="119" y="2019"/>
                    <a:pt x="84" y="2417"/>
                  </a:cubicBezTo>
                  <a:cubicBezTo>
                    <a:pt x="18" y="3216"/>
                    <a:pt x="5" y="4018"/>
                    <a:pt x="2" y="4817"/>
                  </a:cubicBezTo>
                  <a:cubicBezTo>
                    <a:pt x="0" y="6445"/>
                    <a:pt x="57" y="8072"/>
                    <a:pt x="99" y="9699"/>
                  </a:cubicBezTo>
                  <a:cubicBezTo>
                    <a:pt x="110" y="10156"/>
                    <a:pt x="121" y="10613"/>
                    <a:pt x="132" y="11072"/>
                  </a:cubicBezTo>
                  <a:cubicBezTo>
                    <a:pt x="139" y="11309"/>
                    <a:pt x="143" y="11546"/>
                    <a:pt x="152" y="11786"/>
                  </a:cubicBezTo>
                  <a:cubicBezTo>
                    <a:pt x="156" y="11959"/>
                    <a:pt x="117" y="12216"/>
                    <a:pt x="251" y="12350"/>
                  </a:cubicBezTo>
                  <a:cubicBezTo>
                    <a:pt x="279" y="12378"/>
                    <a:pt x="316" y="12392"/>
                    <a:pt x="354" y="12392"/>
                  </a:cubicBezTo>
                  <a:cubicBezTo>
                    <a:pt x="378" y="12392"/>
                    <a:pt x="402" y="12386"/>
                    <a:pt x="424" y="12374"/>
                  </a:cubicBezTo>
                  <a:cubicBezTo>
                    <a:pt x="502" y="12324"/>
                    <a:pt x="559" y="12192"/>
                    <a:pt x="456" y="12139"/>
                  </a:cubicBezTo>
                  <a:lnTo>
                    <a:pt x="456" y="12139"/>
                  </a:lnTo>
                  <a:cubicBezTo>
                    <a:pt x="456" y="12135"/>
                    <a:pt x="456" y="12132"/>
                    <a:pt x="457" y="12128"/>
                  </a:cubicBezTo>
                  <a:cubicBezTo>
                    <a:pt x="444" y="12086"/>
                    <a:pt x="455" y="12016"/>
                    <a:pt x="453" y="11970"/>
                  </a:cubicBezTo>
                  <a:cubicBezTo>
                    <a:pt x="453" y="11882"/>
                    <a:pt x="450" y="11794"/>
                    <a:pt x="448" y="11707"/>
                  </a:cubicBezTo>
                  <a:cubicBezTo>
                    <a:pt x="444" y="11496"/>
                    <a:pt x="437" y="11283"/>
                    <a:pt x="431" y="11072"/>
                  </a:cubicBezTo>
                  <a:cubicBezTo>
                    <a:pt x="420" y="10668"/>
                    <a:pt x="409" y="10261"/>
                    <a:pt x="395" y="9857"/>
                  </a:cubicBezTo>
                  <a:cubicBezTo>
                    <a:pt x="374" y="9056"/>
                    <a:pt x="352" y="8256"/>
                    <a:pt x="330" y="7455"/>
                  </a:cubicBezTo>
                  <a:cubicBezTo>
                    <a:pt x="286" y="5869"/>
                    <a:pt x="272" y="4290"/>
                    <a:pt x="325" y="2704"/>
                  </a:cubicBezTo>
                  <a:cubicBezTo>
                    <a:pt x="341" y="2263"/>
                    <a:pt x="365" y="1822"/>
                    <a:pt x="395" y="1380"/>
                  </a:cubicBezTo>
                  <a:cubicBezTo>
                    <a:pt x="426" y="932"/>
                    <a:pt x="497" y="484"/>
                    <a:pt x="516" y="36"/>
                  </a:cubicBezTo>
                  <a:cubicBezTo>
                    <a:pt x="516" y="13"/>
                    <a:pt x="498" y="0"/>
                    <a:pt x="480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4" name="Google Shape;794;p34"/>
            <p:cNvSpPr/>
            <p:nvPr/>
          </p:nvSpPr>
          <p:spPr>
            <a:xfrm>
              <a:off x="6046475" y="4682750"/>
              <a:ext cx="64175" cy="48100"/>
            </a:xfrm>
            <a:custGeom>
              <a:avLst/>
              <a:gdLst/>
              <a:ahLst/>
              <a:cxnLst/>
              <a:rect l="l" t="t" r="r" b="b"/>
              <a:pathLst>
                <a:path w="2567" h="1924" extrusionOk="0">
                  <a:moveTo>
                    <a:pt x="2461" y="0"/>
                  </a:moveTo>
                  <a:cubicBezTo>
                    <a:pt x="2430" y="0"/>
                    <a:pt x="2402" y="14"/>
                    <a:pt x="2388" y="46"/>
                  </a:cubicBezTo>
                  <a:cubicBezTo>
                    <a:pt x="2263" y="338"/>
                    <a:pt x="2179" y="634"/>
                    <a:pt x="2008" y="907"/>
                  </a:cubicBezTo>
                  <a:cubicBezTo>
                    <a:pt x="1835" y="1183"/>
                    <a:pt x="1613" y="1425"/>
                    <a:pt x="1354" y="1620"/>
                  </a:cubicBezTo>
                  <a:cubicBezTo>
                    <a:pt x="1255" y="1694"/>
                    <a:pt x="1127" y="1771"/>
                    <a:pt x="1002" y="1771"/>
                  </a:cubicBezTo>
                  <a:cubicBezTo>
                    <a:pt x="954" y="1771"/>
                    <a:pt x="907" y="1760"/>
                    <a:pt x="862" y="1732"/>
                  </a:cubicBezTo>
                  <a:cubicBezTo>
                    <a:pt x="708" y="1640"/>
                    <a:pt x="611" y="1416"/>
                    <a:pt x="526" y="1267"/>
                  </a:cubicBezTo>
                  <a:cubicBezTo>
                    <a:pt x="339" y="940"/>
                    <a:pt x="185" y="593"/>
                    <a:pt x="69" y="235"/>
                  </a:cubicBezTo>
                  <a:cubicBezTo>
                    <a:pt x="65" y="218"/>
                    <a:pt x="52" y="211"/>
                    <a:pt x="39" y="211"/>
                  </a:cubicBezTo>
                  <a:cubicBezTo>
                    <a:pt x="20" y="211"/>
                    <a:pt x="1" y="227"/>
                    <a:pt x="7" y="252"/>
                  </a:cubicBezTo>
                  <a:lnTo>
                    <a:pt x="7" y="254"/>
                  </a:lnTo>
                  <a:cubicBezTo>
                    <a:pt x="119" y="665"/>
                    <a:pt x="269" y="1074"/>
                    <a:pt x="477" y="1449"/>
                  </a:cubicBezTo>
                  <a:cubicBezTo>
                    <a:pt x="563" y="1605"/>
                    <a:pt x="653" y="1794"/>
                    <a:pt x="820" y="1880"/>
                  </a:cubicBezTo>
                  <a:cubicBezTo>
                    <a:pt x="881" y="1911"/>
                    <a:pt x="946" y="1924"/>
                    <a:pt x="1011" y="1924"/>
                  </a:cubicBezTo>
                  <a:cubicBezTo>
                    <a:pt x="1111" y="1924"/>
                    <a:pt x="1212" y="1894"/>
                    <a:pt x="1301" y="1851"/>
                  </a:cubicBezTo>
                  <a:cubicBezTo>
                    <a:pt x="1635" y="1697"/>
                    <a:pt x="1914" y="1401"/>
                    <a:pt x="2125" y="1109"/>
                  </a:cubicBezTo>
                  <a:cubicBezTo>
                    <a:pt x="2333" y="821"/>
                    <a:pt x="2540" y="454"/>
                    <a:pt x="2564" y="94"/>
                  </a:cubicBezTo>
                  <a:cubicBezTo>
                    <a:pt x="2566" y="39"/>
                    <a:pt x="2511" y="0"/>
                    <a:pt x="246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5" name="Google Shape;795;p34"/>
            <p:cNvSpPr/>
            <p:nvPr/>
          </p:nvSpPr>
          <p:spPr>
            <a:xfrm>
              <a:off x="6062450" y="4673175"/>
              <a:ext cx="18600" cy="55125"/>
            </a:xfrm>
            <a:custGeom>
              <a:avLst/>
              <a:gdLst/>
              <a:ahLst/>
              <a:cxnLst/>
              <a:rect l="l" t="t" r="r" b="b"/>
              <a:pathLst>
                <a:path w="744" h="2205" extrusionOk="0">
                  <a:moveTo>
                    <a:pt x="83" y="0"/>
                  </a:moveTo>
                  <a:cubicBezTo>
                    <a:pt x="61" y="0"/>
                    <a:pt x="39" y="13"/>
                    <a:pt x="32" y="38"/>
                  </a:cubicBezTo>
                  <a:cubicBezTo>
                    <a:pt x="1" y="126"/>
                    <a:pt x="18" y="227"/>
                    <a:pt x="27" y="319"/>
                  </a:cubicBezTo>
                  <a:cubicBezTo>
                    <a:pt x="36" y="400"/>
                    <a:pt x="45" y="484"/>
                    <a:pt x="60" y="565"/>
                  </a:cubicBezTo>
                  <a:cubicBezTo>
                    <a:pt x="91" y="760"/>
                    <a:pt x="135" y="956"/>
                    <a:pt x="188" y="1145"/>
                  </a:cubicBezTo>
                  <a:cubicBezTo>
                    <a:pt x="236" y="1331"/>
                    <a:pt x="289" y="1518"/>
                    <a:pt x="352" y="1698"/>
                  </a:cubicBezTo>
                  <a:cubicBezTo>
                    <a:pt x="385" y="1788"/>
                    <a:pt x="423" y="1878"/>
                    <a:pt x="460" y="1968"/>
                  </a:cubicBezTo>
                  <a:cubicBezTo>
                    <a:pt x="495" y="2056"/>
                    <a:pt x="524" y="2135"/>
                    <a:pt x="600" y="2192"/>
                  </a:cubicBezTo>
                  <a:cubicBezTo>
                    <a:pt x="612" y="2201"/>
                    <a:pt x="626" y="2205"/>
                    <a:pt x="641" y="2205"/>
                  </a:cubicBezTo>
                  <a:cubicBezTo>
                    <a:pt x="680" y="2205"/>
                    <a:pt x="724" y="2177"/>
                    <a:pt x="730" y="2137"/>
                  </a:cubicBezTo>
                  <a:cubicBezTo>
                    <a:pt x="743" y="2045"/>
                    <a:pt x="710" y="1971"/>
                    <a:pt x="675" y="1887"/>
                  </a:cubicBezTo>
                  <a:cubicBezTo>
                    <a:pt x="638" y="1799"/>
                    <a:pt x="603" y="1707"/>
                    <a:pt x="565" y="1619"/>
                  </a:cubicBezTo>
                  <a:cubicBezTo>
                    <a:pt x="495" y="1452"/>
                    <a:pt x="420" y="1288"/>
                    <a:pt x="359" y="1116"/>
                  </a:cubicBezTo>
                  <a:cubicBezTo>
                    <a:pt x="297" y="949"/>
                    <a:pt x="249" y="776"/>
                    <a:pt x="212" y="602"/>
                  </a:cubicBezTo>
                  <a:cubicBezTo>
                    <a:pt x="194" y="508"/>
                    <a:pt x="179" y="413"/>
                    <a:pt x="170" y="319"/>
                  </a:cubicBezTo>
                  <a:cubicBezTo>
                    <a:pt x="159" y="225"/>
                    <a:pt x="168" y="126"/>
                    <a:pt x="135" y="38"/>
                  </a:cubicBezTo>
                  <a:cubicBezTo>
                    <a:pt x="127" y="13"/>
                    <a:pt x="105" y="0"/>
                    <a:pt x="8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6" name="Google Shape;796;p34"/>
            <p:cNvSpPr/>
            <p:nvPr/>
          </p:nvSpPr>
          <p:spPr>
            <a:xfrm>
              <a:off x="6038200" y="4683400"/>
              <a:ext cx="12525" cy="12475"/>
            </a:xfrm>
            <a:custGeom>
              <a:avLst/>
              <a:gdLst/>
              <a:ahLst/>
              <a:cxnLst/>
              <a:rect l="l" t="t" r="r" b="b"/>
              <a:pathLst>
                <a:path w="501" h="499" extrusionOk="0">
                  <a:moveTo>
                    <a:pt x="251" y="0"/>
                  </a:moveTo>
                  <a:cubicBezTo>
                    <a:pt x="114" y="2"/>
                    <a:pt x="5" y="112"/>
                    <a:pt x="0" y="250"/>
                  </a:cubicBezTo>
                  <a:lnTo>
                    <a:pt x="9" y="316"/>
                  </a:lnTo>
                  <a:cubicBezTo>
                    <a:pt x="20" y="358"/>
                    <a:pt x="42" y="395"/>
                    <a:pt x="73" y="426"/>
                  </a:cubicBezTo>
                  <a:lnTo>
                    <a:pt x="123" y="466"/>
                  </a:lnTo>
                  <a:cubicBezTo>
                    <a:pt x="163" y="488"/>
                    <a:pt x="207" y="499"/>
                    <a:pt x="251" y="499"/>
                  </a:cubicBezTo>
                  <a:cubicBezTo>
                    <a:pt x="254" y="499"/>
                    <a:pt x="257" y="499"/>
                    <a:pt x="261" y="499"/>
                  </a:cubicBezTo>
                  <a:cubicBezTo>
                    <a:pt x="290" y="499"/>
                    <a:pt x="320" y="490"/>
                    <a:pt x="347" y="477"/>
                  </a:cubicBezTo>
                  <a:cubicBezTo>
                    <a:pt x="378" y="468"/>
                    <a:pt x="404" y="450"/>
                    <a:pt x="426" y="426"/>
                  </a:cubicBezTo>
                  <a:cubicBezTo>
                    <a:pt x="472" y="378"/>
                    <a:pt x="499" y="314"/>
                    <a:pt x="501" y="248"/>
                  </a:cubicBezTo>
                  <a:lnTo>
                    <a:pt x="492" y="182"/>
                  </a:lnTo>
                  <a:cubicBezTo>
                    <a:pt x="479" y="141"/>
                    <a:pt x="457" y="103"/>
                    <a:pt x="426" y="73"/>
                  </a:cubicBezTo>
                  <a:lnTo>
                    <a:pt x="376" y="33"/>
                  </a:lnTo>
                  <a:cubicBezTo>
                    <a:pt x="338" y="11"/>
                    <a:pt x="294" y="0"/>
                    <a:pt x="25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7" name="Google Shape;797;p34"/>
            <p:cNvSpPr/>
            <p:nvPr/>
          </p:nvSpPr>
          <p:spPr>
            <a:xfrm>
              <a:off x="6056850" y="4666675"/>
              <a:ext cx="14300" cy="13550"/>
            </a:xfrm>
            <a:custGeom>
              <a:avLst/>
              <a:gdLst/>
              <a:ahLst/>
              <a:cxnLst/>
              <a:rect l="l" t="t" r="r" b="b"/>
              <a:pathLst>
                <a:path w="572" h="542" extrusionOk="0">
                  <a:moveTo>
                    <a:pt x="264" y="0"/>
                  </a:moveTo>
                  <a:cubicBezTo>
                    <a:pt x="243" y="0"/>
                    <a:pt x="222" y="4"/>
                    <a:pt x="203" y="10"/>
                  </a:cubicBezTo>
                  <a:lnTo>
                    <a:pt x="137" y="37"/>
                  </a:lnTo>
                  <a:cubicBezTo>
                    <a:pt x="106" y="54"/>
                    <a:pt x="80" y="78"/>
                    <a:pt x="62" y="107"/>
                  </a:cubicBezTo>
                  <a:cubicBezTo>
                    <a:pt x="38" y="133"/>
                    <a:pt x="21" y="164"/>
                    <a:pt x="14" y="199"/>
                  </a:cubicBezTo>
                  <a:cubicBezTo>
                    <a:pt x="3" y="234"/>
                    <a:pt x="1" y="272"/>
                    <a:pt x="7" y="307"/>
                  </a:cubicBezTo>
                  <a:cubicBezTo>
                    <a:pt x="10" y="342"/>
                    <a:pt x="21" y="377"/>
                    <a:pt x="40" y="408"/>
                  </a:cubicBezTo>
                  <a:lnTo>
                    <a:pt x="82" y="463"/>
                  </a:lnTo>
                  <a:cubicBezTo>
                    <a:pt x="135" y="511"/>
                    <a:pt x="203" y="537"/>
                    <a:pt x="275" y="542"/>
                  </a:cubicBezTo>
                  <a:lnTo>
                    <a:pt x="348" y="531"/>
                  </a:lnTo>
                  <a:cubicBezTo>
                    <a:pt x="392" y="520"/>
                    <a:pt x="434" y="496"/>
                    <a:pt x="466" y="463"/>
                  </a:cubicBezTo>
                  <a:lnTo>
                    <a:pt x="508" y="408"/>
                  </a:lnTo>
                  <a:cubicBezTo>
                    <a:pt x="524" y="380"/>
                    <a:pt x="535" y="350"/>
                    <a:pt x="541" y="319"/>
                  </a:cubicBezTo>
                  <a:lnTo>
                    <a:pt x="541" y="319"/>
                  </a:lnTo>
                  <a:cubicBezTo>
                    <a:pt x="572" y="224"/>
                    <a:pt x="534" y="116"/>
                    <a:pt x="447" y="63"/>
                  </a:cubicBezTo>
                  <a:lnTo>
                    <a:pt x="447" y="63"/>
                  </a:lnTo>
                  <a:cubicBezTo>
                    <a:pt x="436" y="53"/>
                    <a:pt x="423" y="44"/>
                    <a:pt x="409" y="37"/>
                  </a:cubicBezTo>
                  <a:cubicBezTo>
                    <a:pt x="381" y="17"/>
                    <a:pt x="346" y="6"/>
                    <a:pt x="311" y="6"/>
                  </a:cubicBezTo>
                  <a:cubicBezTo>
                    <a:pt x="295" y="2"/>
                    <a:pt x="279" y="0"/>
                    <a:pt x="264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8" name="Google Shape;798;p34"/>
            <p:cNvSpPr/>
            <p:nvPr/>
          </p:nvSpPr>
          <p:spPr>
            <a:xfrm>
              <a:off x="6078100" y="4666375"/>
              <a:ext cx="14475" cy="14475"/>
            </a:xfrm>
            <a:custGeom>
              <a:avLst/>
              <a:gdLst/>
              <a:ahLst/>
              <a:cxnLst/>
              <a:rect l="l" t="t" r="r" b="b"/>
              <a:pathLst>
                <a:path w="579" h="579" extrusionOk="0">
                  <a:moveTo>
                    <a:pt x="289" y="0"/>
                  </a:moveTo>
                  <a:cubicBezTo>
                    <a:pt x="251" y="0"/>
                    <a:pt x="214" y="9"/>
                    <a:pt x="179" y="27"/>
                  </a:cubicBezTo>
                  <a:cubicBezTo>
                    <a:pt x="73" y="73"/>
                    <a:pt x="5" y="176"/>
                    <a:pt x="1" y="290"/>
                  </a:cubicBezTo>
                  <a:lnTo>
                    <a:pt x="12" y="367"/>
                  </a:lnTo>
                  <a:cubicBezTo>
                    <a:pt x="25" y="415"/>
                    <a:pt x="51" y="459"/>
                    <a:pt x="86" y="494"/>
                  </a:cubicBezTo>
                  <a:lnTo>
                    <a:pt x="146" y="540"/>
                  </a:lnTo>
                  <a:cubicBezTo>
                    <a:pt x="190" y="565"/>
                    <a:pt x="240" y="578"/>
                    <a:pt x="291" y="578"/>
                  </a:cubicBezTo>
                  <a:cubicBezTo>
                    <a:pt x="294" y="578"/>
                    <a:pt x="298" y="578"/>
                    <a:pt x="302" y="578"/>
                  </a:cubicBezTo>
                  <a:cubicBezTo>
                    <a:pt x="336" y="578"/>
                    <a:pt x="371" y="569"/>
                    <a:pt x="401" y="554"/>
                  </a:cubicBezTo>
                  <a:cubicBezTo>
                    <a:pt x="506" y="508"/>
                    <a:pt x="576" y="404"/>
                    <a:pt x="578" y="290"/>
                  </a:cubicBezTo>
                  <a:lnTo>
                    <a:pt x="567" y="213"/>
                  </a:lnTo>
                  <a:cubicBezTo>
                    <a:pt x="554" y="165"/>
                    <a:pt x="528" y="121"/>
                    <a:pt x="493" y="86"/>
                  </a:cubicBezTo>
                  <a:lnTo>
                    <a:pt x="436" y="40"/>
                  </a:lnTo>
                  <a:cubicBezTo>
                    <a:pt x="390" y="16"/>
                    <a:pt x="341" y="0"/>
                    <a:pt x="289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9" name="Google Shape;799;p34"/>
            <p:cNvSpPr/>
            <p:nvPr/>
          </p:nvSpPr>
          <p:spPr>
            <a:xfrm>
              <a:off x="6101825" y="4675875"/>
              <a:ext cx="15125" cy="15075"/>
            </a:xfrm>
            <a:custGeom>
              <a:avLst/>
              <a:gdLst/>
              <a:ahLst/>
              <a:cxnLst/>
              <a:rect l="l" t="t" r="r" b="b"/>
              <a:pathLst>
                <a:path w="605" h="603" extrusionOk="0">
                  <a:moveTo>
                    <a:pt x="301" y="0"/>
                  </a:moveTo>
                  <a:cubicBezTo>
                    <a:pt x="137" y="2"/>
                    <a:pt x="5" y="136"/>
                    <a:pt x="1" y="301"/>
                  </a:cubicBezTo>
                  <a:lnTo>
                    <a:pt x="12" y="382"/>
                  </a:lnTo>
                  <a:cubicBezTo>
                    <a:pt x="25" y="433"/>
                    <a:pt x="51" y="477"/>
                    <a:pt x="88" y="514"/>
                  </a:cubicBezTo>
                  <a:lnTo>
                    <a:pt x="150" y="562"/>
                  </a:lnTo>
                  <a:cubicBezTo>
                    <a:pt x="196" y="589"/>
                    <a:pt x="249" y="602"/>
                    <a:pt x="301" y="602"/>
                  </a:cubicBezTo>
                  <a:cubicBezTo>
                    <a:pt x="305" y="602"/>
                    <a:pt x="309" y="602"/>
                    <a:pt x="313" y="602"/>
                  </a:cubicBezTo>
                  <a:cubicBezTo>
                    <a:pt x="349" y="602"/>
                    <a:pt x="384" y="593"/>
                    <a:pt x="418" y="576"/>
                  </a:cubicBezTo>
                  <a:cubicBezTo>
                    <a:pt x="490" y="549"/>
                    <a:pt x="550" y="490"/>
                    <a:pt x="576" y="417"/>
                  </a:cubicBezTo>
                  <a:cubicBezTo>
                    <a:pt x="596" y="380"/>
                    <a:pt x="604" y="341"/>
                    <a:pt x="604" y="301"/>
                  </a:cubicBezTo>
                  <a:lnTo>
                    <a:pt x="594" y="220"/>
                  </a:lnTo>
                  <a:cubicBezTo>
                    <a:pt x="578" y="169"/>
                    <a:pt x="552" y="125"/>
                    <a:pt x="514" y="88"/>
                  </a:cubicBezTo>
                  <a:lnTo>
                    <a:pt x="455" y="40"/>
                  </a:lnTo>
                  <a:cubicBezTo>
                    <a:pt x="409" y="13"/>
                    <a:pt x="356" y="0"/>
                    <a:pt x="30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00" name="Google Shape;800;p34"/>
            <p:cNvSpPr/>
            <p:nvPr/>
          </p:nvSpPr>
          <p:spPr>
            <a:xfrm>
              <a:off x="6072975" y="4695800"/>
              <a:ext cx="72525" cy="33000"/>
            </a:xfrm>
            <a:custGeom>
              <a:avLst/>
              <a:gdLst/>
              <a:ahLst/>
              <a:cxnLst/>
              <a:rect l="l" t="t" r="r" b="b"/>
              <a:pathLst>
                <a:path w="2901" h="1320" extrusionOk="0">
                  <a:moveTo>
                    <a:pt x="2811" y="1"/>
                  </a:moveTo>
                  <a:cubicBezTo>
                    <a:pt x="2794" y="1"/>
                    <a:pt x="2777" y="7"/>
                    <a:pt x="2762" y="22"/>
                  </a:cubicBezTo>
                  <a:cubicBezTo>
                    <a:pt x="2615" y="178"/>
                    <a:pt x="2512" y="350"/>
                    <a:pt x="2329" y="475"/>
                  </a:cubicBezTo>
                  <a:cubicBezTo>
                    <a:pt x="2143" y="604"/>
                    <a:pt x="1932" y="699"/>
                    <a:pt x="1726" y="795"/>
                  </a:cubicBezTo>
                  <a:cubicBezTo>
                    <a:pt x="1323" y="981"/>
                    <a:pt x="871" y="1159"/>
                    <a:pt x="417" y="1159"/>
                  </a:cubicBezTo>
                  <a:cubicBezTo>
                    <a:pt x="306" y="1159"/>
                    <a:pt x="195" y="1148"/>
                    <a:pt x="85" y="1125"/>
                  </a:cubicBezTo>
                  <a:cubicBezTo>
                    <a:pt x="80" y="1123"/>
                    <a:pt x="75" y="1123"/>
                    <a:pt x="70" y="1123"/>
                  </a:cubicBezTo>
                  <a:cubicBezTo>
                    <a:pt x="18" y="1123"/>
                    <a:pt x="0" y="1203"/>
                    <a:pt x="59" y="1221"/>
                  </a:cubicBezTo>
                  <a:lnTo>
                    <a:pt x="56" y="1221"/>
                  </a:lnTo>
                  <a:cubicBezTo>
                    <a:pt x="234" y="1290"/>
                    <a:pt x="413" y="1319"/>
                    <a:pt x="590" y="1319"/>
                  </a:cubicBezTo>
                  <a:cubicBezTo>
                    <a:pt x="1007" y="1319"/>
                    <a:pt x="1421" y="1161"/>
                    <a:pt x="1813" y="993"/>
                  </a:cubicBezTo>
                  <a:cubicBezTo>
                    <a:pt x="2053" y="890"/>
                    <a:pt x="2299" y="787"/>
                    <a:pt x="2512" y="635"/>
                  </a:cubicBezTo>
                  <a:cubicBezTo>
                    <a:pt x="2692" y="505"/>
                    <a:pt x="2901" y="317"/>
                    <a:pt x="2890" y="75"/>
                  </a:cubicBezTo>
                  <a:cubicBezTo>
                    <a:pt x="2888" y="33"/>
                    <a:pt x="2850" y="1"/>
                    <a:pt x="2811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01" name="Google Shape;801;p34"/>
            <p:cNvSpPr/>
            <p:nvPr/>
          </p:nvSpPr>
          <p:spPr>
            <a:xfrm>
              <a:off x="6134175" y="4689975"/>
              <a:ext cx="19675" cy="15300"/>
            </a:xfrm>
            <a:custGeom>
              <a:avLst/>
              <a:gdLst/>
              <a:ahLst/>
              <a:cxnLst/>
              <a:rect l="l" t="t" r="r" b="b"/>
              <a:pathLst>
                <a:path w="787" h="612" extrusionOk="0">
                  <a:moveTo>
                    <a:pt x="393" y="1"/>
                  </a:moveTo>
                  <a:cubicBezTo>
                    <a:pt x="0" y="1"/>
                    <a:pt x="0" y="611"/>
                    <a:pt x="393" y="611"/>
                  </a:cubicBezTo>
                  <a:cubicBezTo>
                    <a:pt x="786" y="611"/>
                    <a:pt x="786" y="1"/>
                    <a:pt x="39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802" name="Google Shape;802;p34"/>
          <p:cNvGrpSpPr/>
          <p:nvPr/>
        </p:nvGrpSpPr>
        <p:grpSpPr>
          <a:xfrm>
            <a:off x="8005273" y="4147870"/>
            <a:ext cx="798020" cy="643970"/>
            <a:chOff x="7514750" y="4210883"/>
            <a:chExt cx="953999" cy="769838"/>
          </a:xfrm>
        </p:grpSpPr>
        <p:sp>
          <p:nvSpPr>
            <p:cNvPr id="803" name="Google Shape;803;p34"/>
            <p:cNvSpPr/>
            <p:nvPr/>
          </p:nvSpPr>
          <p:spPr>
            <a:xfrm>
              <a:off x="8024561" y="4469182"/>
              <a:ext cx="243136" cy="460933"/>
            </a:xfrm>
            <a:custGeom>
              <a:avLst/>
              <a:gdLst/>
              <a:ahLst/>
              <a:cxnLst/>
              <a:rect l="l" t="t" r="r" b="b"/>
              <a:pathLst>
                <a:path w="3368" h="6385" extrusionOk="0">
                  <a:moveTo>
                    <a:pt x="2453" y="0"/>
                  </a:moveTo>
                  <a:cubicBezTo>
                    <a:pt x="1997" y="0"/>
                    <a:pt x="1513" y="355"/>
                    <a:pt x="1213" y="747"/>
                  </a:cubicBezTo>
                  <a:cubicBezTo>
                    <a:pt x="554" y="1606"/>
                    <a:pt x="225" y="2680"/>
                    <a:pt x="102" y="3754"/>
                  </a:cubicBezTo>
                  <a:cubicBezTo>
                    <a:pt x="1" y="4626"/>
                    <a:pt x="29" y="5506"/>
                    <a:pt x="82" y="6385"/>
                  </a:cubicBezTo>
                  <a:cubicBezTo>
                    <a:pt x="480" y="6365"/>
                    <a:pt x="879" y="6352"/>
                    <a:pt x="1279" y="6347"/>
                  </a:cubicBezTo>
                  <a:lnTo>
                    <a:pt x="1677" y="6341"/>
                  </a:lnTo>
                  <a:cubicBezTo>
                    <a:pt x="2537" y="4946"/>
                    <a:pt x="3021" y="3326"/>
                    <a:pt x="3273" y="1698"/>
                  </a:cubicBezTo>
                  <a:cubicBezTo>
                    <a:pt x="3361" y="1132"/>
                    <a:pt x="3368" y="435"/>
                    <a:pt x="2884" y="126"/>
                  </a:cubicBezTo>
                  <a:cubicBezTo>
                    <a:pt x="2748" y="39"/>
                    <a:pt x="2602" y="0"/>
                    <a:pt x="245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04" name="Google Shape;804;p34"/>
            <p:cNvSpPr/>
            <p:nvPr/>
          </p:nvSpPr>
          <p:spPr>
            <a:xfrm>
              <a:off x="7780773" y="4269286"/>
              <a:ext cx="284790" cy="657651"/>
            </a:xfrm>
            <a:custGeom>
              <a:avLst/>
              <a:gdLst/>
              <a:ahLst/>
              <a:cxnLst/>
              <a:rect l="l" t="t" r="r" b="b"/>
              <a:pathLst>
                <a:path w="3945" h="9110" extrusionOk="0">
                  <a:moveTo>
                    <a:pt x="787" y="0"/>
                  </a:moveTo>
                  <a:cubicBezTo>
                    <a:pt x="685" y="0"/>
                    <a:pt x="588" y="26"/>
                    <a:pt x="521" y="101"/>
                  </a:cubicBezTo>
                  <a:cubicBezTo>
                    <a:pt x="466" y="158"/>
                    <a:pt x="444" y="237"/>
                    <a:pt x="424" y="316"/>
                  </a:cubicBezTo>
                  <a:cubicBezTo>
                    <a:pt x="0" y="1964"/>
                    <a:pt x="727" y="3663"/>
                    <a:pt x="1439" y="5207"/>
                  </a:cubicBezTo>
                  <a:lnTo>
                    <a:pt x="3207" y="9053"/>
                  </a:lnTo>
                  <a:lnTo>
                    <a:pt x="3945" y="9110"/>
                  </a:lnTo>
                  <a:cubicBezTo>
                    <a:pt x="3938" y="7406"/>
                    <a:pt x="3804" y="5706"/>
                    <a:pt x="3538" y="4021"/>
                  </a:cubicBezTo>
                  <a:cubicBezTo>
                    <a:pt x="3409" y="3193"/>
                    <a:pt x="3242" y="2357"/>
                    <a:pt x="2851" y="1617"/>
                  </a:cubicBezTo>
                  <a:cubicBezTo>
                    <a:pt x="2460" y="874"/>
                    <a:pt x="1810" y="233"/>
                    <a:pt x="997" y="29"/>
                  </a:cubicBezTo>
                  <a:cubicBezTo>
                    <a:pt x="930" y="13"/>
                    <a:pt x="857" y="0"/>
                    <a:pt x="787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05" name="Google Shape;805;p34"/>
            <p:cNvSpPr/>
            <p:nvPr/>
          </p:nvSpPr>
          <p:spPr>
            <a:xfrm>
              <a:off x="8003842" y="4210883"/>
              <a:ext cx="185889" cy="717641"/>
            </a:xfrm>
            <a:custGeom>
              <a:avLst/>
              <a:gdLst/>
              <a:ahLst/>
              <a:cxnLst/>
              <a:rect l="l" t="t" r="r" b="b"/>
              <a:pathLst>
                <a:path w="2575" h="9941" extrusionOk="0">
                  <a:moveTo>
                    <a:pt x="980" y="0"/>
                  </a:moveTo>
                  <a:cubicBezTo>
                    <a:pt x="972" y="0"/>
                    <a:pt x="964" y="0"/>
                    <a:pt x="956" y="1"/>
                  </a:cubicBezTo>
                  <a:cubicBezTo>
                    <a:pt x="764" y="14"/>
                    <a:pt x="635" y="196"/>
                    <a:pt x="554" y="368"/>
                  </a:cubicBezTo>
                  <a:cubicBezTo>
                    <a:pt x="229" y="1044"/>
                    <a:pt x="198" y="1819"/>
                    <a:pt x="176" y="2571"/>
                  </a:cubicBezTo>
                  <a:cubicBezTo>
                    <a:pt x="125" y="4268"/>
                    <a:pt x="73" y="5966"/>
                    <a:pt x="20" y="7666"/>
                  </a:cubicBezTo>
                  <a:cubicBezTo>
                    <a:pt x="7" y="8129"/>
                    <a:pt x="0" y="8621"/>
                    <a:pt x="235" y="9023"/>
                  </a:cubicBezTo>
                  <a:lnTo>
                    <a:pt x="892" y="9941"/>
                  </a:lnTo>
                  <a:cubicBezTo>
                    <a:pt x="1039" y="9936"/>
                    <a:pt x="1188" y="9932"/>
                    <a:pt x="1338" y="9930"/>
                  </a:cubicBezTo>
                  <a:cubicBezTo>
                    <a:pt x="2295" y="7470"/>
                    <a:pt x="2574" y="4797"/>
                    <a:pt x="2141" y="2193"/>
                  </a:cubicBezTo>
                  <a:cubicBezTo>
                    <a:pt x="2023" y="1492"/>
                    <a:pt x="1841" y="772"/>
                    <a:pt x="1375" y="236"/>
                  </a:cubicBezTo>
                  <a:cubicBezTo>
                    <a:pt x="1271" y="115"/>
                    <a:pt x="1135" y="0"/>
                    <a:pt x="980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06" name="Google Shape;806;p34"/>
            <p:cNvSpPr/>
            <p:nvPr/>
          </p:nvSpPr>
          <p:spPr>
            <a:xfrm>
              <a:off x="7731322" y="4624175"/>
              <a:ext cx="309839" cy="312799"/>
            </a:xfrm>
            <a:custGeom>
              <a:avLst/>
              <a:gdLst/>
              <a:ahLst/>
              <a:cxnLst/>
              <a:rect l="l" t="t" r="r" b="b"/>
              <a:pathLst>
                <a:path w="4292" h="4333" extrusionOk="0">
                  <a:moveTo>
                    <a:pt x="415" y="0"/>
                  </a:moveTo>
                  <a:cubicBezTo>
                    <a:pt x="382" y="0"/>
                    <a:pt x="350" y="5"/>
                    <a:pt x="318" y="17"/>
                  </a:cubicBezTo>
                  <a:cubicBezTo>
                    <a:pt x="171" y="72"/>
                    <a:pt x="112" y="245"/>
                    <a:pt x="90" y="401"/>
                  </a:cubicBezTo>
                  <a:cubicBezTo>
                    <a:pt x="0" y="1073"/>
                    <a:pt x="268" y="1756"/>
                    <a:pt x="679" y="2299"/>
                  </a:cubicBezTo>
                  <a:cubicBezTo>
                    <a:pt x="1089" y="2841"/>
                    <a:pt x="1630" y="3265"/>
                    <a:pt x="2165" y="3684"/>
                  </a:cubicBezTo>
                  <a:lnTo>
                    <a:pt x="2996" y="4332"/>
                  </a:lnTo>
                  <a:cubicBezTo>
                    <a:pt x="3211" y="4306"/>
                    <a:pt x="3426" y="4286"/>
                    <a:pt x="3641" y="4269"/>
                  </a:cubicBezTo>
                  <a:cubicBezTo>
                    <a:pt x="3841" y="4253"/>
                    <a:pt x="4039" y="4242"/>
                    <a:pt x="4239" y="4233"/>
                  </a:cubicBezTo>
                  <a:lnTo>
                    <a:pt x="4291" y="4174"/>
                  </a:lnTo>
                  <a:cubicBezTo>
                    <a:pt x="3859" y="2307"/>
                    <a:pt x="2436" y="702"/>
                    <a:pt x="632" y="50"/>
                  </a:cubicBezTo>
                  <a:cubicBezTo>
                    <a:pt x="563" y="24"/>
                    <a:pt x="488" y="0"/>
                    <a:pt x="4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07" name="Google Shape;807;p34"/>
            <p:cNvSpPr/>
            <p:nvPr/>
          </p:nvSpPr>
          <p:spPr>
            <a:xfrm>
              <a:off x="7514750" y="4638613"/>
              <a:ext cx="106264" cy="330053"/>
            </a:xfrm>
            <a:custGeom>
              <a:avLst/>
              <a:gdLst/>
              <a:ahLst/>
              <a:cxnLst/>
              <a:rect l="l" t="t" r="r" b="b"/>
              <a:pathLst>
                <a:path w="1472" h="4572" extrusionOk="0">
                  <a:moveTo>
                    <a:pt x="262" y="0"/>
                  </a:moveTo>
                  <a:cubicBezTo>
                    <a:pt x="250" y="0"/>
                    <a:pt x="237" y="4"/>
                    <a:pt x="226" y="12"/>
                  </a:cubicBezTo>
                  <a:cubicBezTo>
                    <a:pt x="206" y="32"/>
                    <a:pt x="193" y="61"/>
                    <a:pt x="193" y="91"/>
                  </a:cubicBezTo>
                  <a:cubicBezTo>
                    <a:pt x="0" y="1587"/>
                    <a:pt x="428" y="3155"/>
                    <a:pt x="1357" y="4343"/>
                  </a:cubicBezTo>
                  <a:lnTo>
                    <a:pt x="1346" y="4571"/>
                  </a:lnTo>
                  <a:cubicBezTo>
                    <a:pt x="1410" y="3776"/>
                    <a:pt x="1471" y="2973"/>
                    <a:pt x="1359" y="2182"/>
                  </a:cubicBezTo>
                  <a:cubicBezTo>
                    <a:pt x="1245" y="1391"/>
                    <a:pt x="938" y="603"/>
                    <a:pt x="360" y="52"/>
                  </a:cubicBezTo>
                  <a:cubicBezTo>
                    <a:pt x="333" y="26"/>
                    <a:pt x="296" y="0"/>
                    <a:pt x="262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08" name="Google Shape;808;p34"/>
            <p:cNvSpPr/>
            <p:nvPr/>
          </p:nvSpPr>
          <p:spPr>
            <a:xfrm>
              <a:off x="8176666" y="4630600"/>
              <a:ext cx="145607" cy="350122"/>
            </a:xfrm>
            <a:custGeom>
              <a:avLst/>
              <a:gdLst/>
              <a:ahLst/>
              <a:cxnLst/>
              <a:rect l="l" t="t" r="r" b="b"/>
              <a:pathLst>
                <a:path w="2017" h="4850" extrusionOk="0">
                  <a:moveTo>
                    <a:pt x="1887" y="0"/>
                  </a:moveTo>
                  <a:cubicBezTo>
                    <a:pt x="1384" y="470"/>
                    <a:pt x="870" y="951"/>
                    <a:pt x="540" y="1555"/>
                  </a:cubicBezTo>
                  <a:cubicBezTo>
                    <a:pt x="0" y="2541"/>
                    <a:pt x="7" y="3727"/>
                    <a:pt x="77" y="4849"/>
                  </a:cubicBezTo>
                  <a:lnTo>
                    <a:pt x="514" y="4777"/>
                  </a:lnTo>
                  <a:cubicBezTo>
                    <a:pt x="1212" y="3569"/>
                    <a:pt x="1693" y="2245"/>
                    <a:pt x="1930" y="868"/>
                  </a:cubicBezTo>
                  <a:cubicBezTo>
                    <a:pt x="1981" y="578"/>
                    <a:pt x="2016" y="264"/>
                    <a:pt x="1887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09" name="Google Shape;809;p34"/>
            <p:cNvSpPr/>
            <p:nvPr/>
          </p:nvSpPr>
          <p:spPr>
            <a:xfrm>
              <a:off x="8367683" y="4462179"/>
              <a:ext cx="101066" cy="466203"/>
            </a:xfrm>
            <a:custGeom>
              <a:avLst/>
              <a:gdLst/>
              <a:ahLst/>
              <a:cxnLst/>
              <a:rect l="l" t="t" r="r" b="b"/>
              <a:pathLst>
                <a:path w="1400" h="6458" extrusionOk="0">
                  <a:moveTo>
                    <a:pt x="180" y="1"/>
                  </a:moveTo>
                  <a:cubicBezTo>
                    <a:pt x="177" y="1"/>
                    <a:pt x="175" y="1"/>
                    <a:pt x="172" y="1"/>
                  </a:cubicBezTo>
                  <a:cubicBezTo>
                    <a:pt x="38" y="10"/>
                    <a:pt x="0" y="188"/>
                    <a:pt x="0" y="324"/>
                  </a:cubicBezTo>
                  <a:cubicBezTo>
                    <a:pt x="18" y="2386"/>
                    <a:pt x="246" y="4442"/>
                    <a:pt x="679" y="6458"/>
                  </a:cubicBezTo>
                  <a:cubicBezTo>
                    <a:pt x="752" y="6453"/>
                    <a:pt x="824" y="6451"/>
                    <a:pt x="896" y="6449"/>
                  </a:cubicBezTo>
                  <a:cubicBezTo>
                    <a:pt x="1254" y="5537"/>
                    <a:pt x="1399" y="4558"/>
                    <a:pt x="1318" y="3583"/>
                  </a:cubicBezTo>
                  <a:cubicBezTo>
                    <a:pt x="1221" y="2423"/>
                    <a:pt x="806" y="1316"/>
                    <a:pt x="396" y="227"/>
                  </a:cubicBezTo>
                  <a:cubicBezTo>
                    <a:pt x="357" y="122"/>
                    <a:pt x="289" y="1"/>
                    <a:pt x="180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675" y="2232660"/>
            <a:ext cx="3079115" cy="2315845"/>
          </a:xfrm>
          <a:prstGeom prst="rect">
            <a:avLst/>
          </a:prstGeom>
        </p:spPr>
      </p:pic>
      <p:grpSp>
        <p:nvGrpSpPr>
          <p:cNvPr id="830" name="Google Shape;830;p35"/>
          <p:cNvGrpSpPr/>
          <p:nvPr/>
        </p:nvGrpSpPr>
        <p:grpSpPr>
          <a:xfrm>
            <a:off x="1991601" y="847932"/>
            <a:ext cx="348558" cy="540655"/>
            <a:chOff x="5896425" y="4111075"/>
            <a:chExt cx="430850" cy="668300"/>
          </a:xfrm>
        </p:grpSpPr>
        <p:sp>
          <p:nvSpPr>
            <p:cNvPr id="831" name="Google Shape;831;p35"/>
            <p:cNvSpPr/>
            <p:nvPr/>
          </p:nvSpPr>
          <p:spPr>
            <a:xfrm>
              <a:off x="5896425" y="4111450"/>
              <a:ext cx="430850" cy="449025"/>
            </a:xfrm>
            <a:custGeom>
              <a:avLst/>
              <a:gdLst/>
              <a:ahLst/>
              <a:cxnLst/>
              <a:rect l="l" t="t" r="r" b="b"/>
              <a:pathLst>
                <a:path w="17234" h="17961" extrusionOk="0">
                  <a:moveTo>
                    <a:pt x="8586" y="1"/>
                  </a:moveTo>
                  <a:cubicBezTo>
                    <a:pt x="4641" y="16"/>
                    <a:pt x="1269" y="2878"/>
                    <a:pt x="634" y="6792"/>
                  </a:cubicBezTo>
                  <a:cubicBezTo>
                    <a:pt x="0" y="10690"/>
                    <a:pt x="2290" y="14464"/>
                    <a:pt x="6033" y="15733"/>
                  </a:cubicBezTo>
                  <a:lnTo>
                    <a:pt x="6420" y="17961"/>
                  </a:lnTo>
                  <a:lnTo>
                    <a:pt x="10829" y="17961"/>
                  </a:lnTo>
                  <a:lnTo>
                    <a:pt x="11231" y="15717"/>
                  </a:lnTo>
                  <a:cubicBezTo>
                    <a:pt x="14975" y="14434"/>
                    <a:pt x="17233" y="10628"/>
                    <a:pt x="16568" y="6745"/>
                  </a:cubicBezTo>
                  <a:cubicBezTo>
                    <a:pt x="15918" y="2847"/>
                    <a:pt x="12546" y="1"/>
                    <a:pt x="858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2" name="Google Shape;832;p35"/>
            <p:cNvSpPr/>
            <p:nvPr/>
          </p:nvSpPr>
          <p:spPr>
            <a:xfrm>
              <a:off x="6003550" y="4261125"/>
              <a:ext cx="216200" cy="172975"/>
            </a:xfrm>
            <a:custGeom>
              <a:avLst/>
              <a:gdLst/>
              <a:ahLst/>
              <a:cxnLst/>
              <a:rect l="l" t="t" r="r" b="b"/>
              <a:pathLst>
                <a:path w="8648" h="6919" extrusionOk="0">
                  <a:moveTo>
                    <a:pt x="6406" y="0"/>
                  </a:moveTo>
                  <a:cubicBezTo>
                    <a:pt x="5882" y="0"/>
                    <a:pt x="5360" y="201"/>
                    <a:pt x="4966" y="604"/>
                  </a:cubicBezTo>
                  <a:lnTo>
                    <a:pt x="4517" y="1052"/>
                  </a:lnTo>
                  <a:cubicBezTo>
                    <a:pt x="4463" y="1106"/>
                    <a:pt x="4390" y="1133"/>
                    <a:pt x="4318" y="1133"/>
                  </a:cubicBezTo>
                  <a:cubicBezTo>
                    <a:pt x="4247" y="1133"/>
                    <a:pt x="4177" y="1106"/>
                    <a:pt x="4131" y="1052"/>
                  </a:cubicBezTo>
                  <a:lnTo>
                    <a:pt x="3682" y="619"/>
                  </a:lnTo>
                  <a:cubicBezTo>
                    <a:pt x="3280" y="217"/>
                    <a:pt x="2758" y="16"/>
                    <a:pt x="2236" y="16"/>
                  </a:cubicBezTo>
                  <a:cubicBezTo>
                    <a:pt x="1713" y="16"/>
                    <a:pt x="1191" y="217"/>
                    <a:pt x="789" y="619"/>
                  </a:cubicBezTo>
                  <a:cubicBezTo>
                    <a:pt x="0" y="1408"/>
                    <a:pt x="0" y="2707"/>
                    <a:pt x="789" y="3512"/>
                  </a:cubicBezTo>
                  <a:lnTo>
                    <a:pt x="4131" y="6838"/>
                  </a:lnTo>
                  <a:cubicBezTo>
                    <a:pt x="4177" y="6892"/>
                    <a:pt x="4247" y="6919"/>
                    <a:pt x="4318" y="6919"/>
                  </a:cubicBezTo>
                  <a:cubicBezTo>
                    <a:pt x="4390" y="6919"/>
                    <a:pt x="4463" y="6892"/>
                    <a:pt x="4517" y="6838"/>
                  </a:cubicBezTo>
                  <a:lnTo>
                    <a:pt x="7843" y="3496"/>
                  </a:lnTo>
                  <a:cubicBezTo>
                    <a:pt x="8648" y="2707"/>
                    <a:pt x="8648" y="1408"/>
                    <a:pt x="7859" y="604"/>
                  </a:cubicBezTo>
                  <a:cubicBezTo>
                    <a:pt x="7456" y="201"/>
                    <a:pt x="6930" y="0"/>
                    <a:pt x="64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3" name="Google Shape;833;p35"/>
            <p:cNvSpPr/>
            <p:nvPr/>
          </p:nvSpPr>
          <p:spPr>
            <a:xfrm>
              <a:off x="5994250" y="4250100"/>
              <a:ext cx="237500" cy="315800"/>
            </a:xfrm>
            <a:custGeom>
              <a:avLst/>
              <a:gdLst/>
              <a:ahLst/>
              <a:cxnLst/>
              <a:rect l="l" t="t" r="r" b="b"/>
              <a:pathLst>
                <a:path w="9500" h="12632" extrusionOk="0">
                  <a:moveTo>
                    <a:pt x="6829" y="816"/>
                  </a:moveTo>
                  <a:cubicBezTo>
                    <a:pt x="7248" y="816"/>
                    <a:pt x="7666" y="975"/>
                    <a:pt x="7983" y="1292"/>
                  </a:cubicBezTo>
                  <a:cubicBezTo>
                    <a:pt x="8633" y="1942"/>
                    <a:pt x="8633" y="2978"/>
                    <a:pt x="7983" y="3612"/>
                  </a:cubicBezTo>
                  <a:lnTo>
                    <a:pt x="4719" y="6861"/>
                  </a:lnTo>
                  <a:lnTo>
                    <a:pt x="1486" y="3628"/>
                  </a:lnTo>
                  <a:cubicBezTo>
                    <a:pt x="852" y="2978"/>
                    <a:pt x="852" y="1942"/>
                    <a:pt x="1486" y="1308"/>
                  </a:cubicBezTo>
                  <a:cubicBezTo>
                    <a:pt x="1803" y="983"/>
                    <a:pt x="2225" y="820"/>
                    <a:pt x="2646" y="820"/>
                  </a:cubicBezTo>
                  <a:cubicBezTo>
                    <a:pt x="3068" y="820"/>
                    <a:pt x="3489" y="983"/>
                    <a:pt x="3806" y="1308"/>
                  </a:cubicBezTo>
                  <a:lnTo>
                    <a:pt x="4255" y="1741"/>
                  </a:lnTo>
                  <a:cubicBezTo>
                    <a:pt x="4387" y="1880"/>
                    <a:pt x="4561" y="1950"/>
                    <a:pt x="4735" y="1950"/>
                  </a:cubicBezTo>
                  <a:cubicBezTo>
                    <a:pt x="4909" y="1950"/>
                    <a:pt x="5083" y="1880"/>
                    <a:pt x="5214" y="1741"/>
                  </a:cubicBezTo>
                  <a:lnTo>
                    <a:pt x="5663" y="1292"/>
                  </a:lnTo>
                  <a:cubicBezTo>
                    <a:pt x="5988" y="975"/>
                    <a:pt x="6409" y="816"/>
                    <a:pt x="6829" y="816"/>
                  </a:cubicBezTo>
                  <a:close/>
                  <a:moveTo>
                    <a:pt x="6821" y="0"/>
                  </a:moveTo>
                  <a:cubicBezTo>
                    <a:pt x="6196" y="0"/>
                    <a:pt x="5570" y="240"/>
                    <a:pt x="5090" y="720"/>
                  </a:cubicBezTo>
                  <a:lnTo>
                    <a:pt x="4719" y="1076"/>
                  </a:lnTo>
                  <a:lnTo>
                    <a:pt x="4379" y="735"/>
                  </a:lnTo>
                  <a:cubicBezTo>
                    <a:pt x="4038" y="379"/>
                    <a:pt x="3605" y="147"/>
                    <a:pt x="3141" y="55"/>
                  </a:cubicBezTo>
                  <a:cubicBezTo>
                    <a:pt x="2976" y="21"/>
                    <a:pt x="2811" y="4"/>
                    <a:pt x="2647" y="4"/>
                  </a:cubicBezTo>
                  <a:cubicBezTo>
                    <a:pt x="1768" y="4"/>
                    <a:pt x="939" y="479"/>
                    <a:pt x="496" y="1261"/>
                  </a:cubicBezTo>
                  <a:cubicBezTo>
                    <a:pt x="1" y="2143"/>
                    <a:pt x="187" y="3458"/>
                    <a:pt x="898" y="4169"/>
                  </a:cubicBezTo>
                  <a:lnTo>
                    <a:pt x="2909" y="6165"/>
                  </a:lnTo>
                  <a:lnTo>
                    <a:pt x="3559" y="12260"/>
                  </a:lnTo>
                  <a:cubicBezTo>
                    <a:pt x="3574" y="12461"/>
                    <a:pt x="3760" y="12616"/>
                    <a:pt x="3961" y="12616"/>
                  </a:cubicBezTo>
                  <a:lnTo>
                    <a:pt x="4008" y="12616"/>
                  </a:lnTo>
                  <a:cubicBezTo>
                    <a:pt x="4224" y="12600"/>
                    <a:pt x="4379" y="12399"/>
                    <a:pt x="4363" y="12182"/>
                  </a:cubicBezTo>
                  <a:lnTo>
                    <a:pt x="3822" y="7093"/>
                  </a:lnTo>
                  <a:lnTo>
                    <a:pt x="4240" y="7511"/>
                  </a:lnTo>
                  <a:cubicBezTo>
                    <a:pt x="4379" y="7642"/>
                    <a:pt x="4557" y="7708"/>
                    <a:pt x="4733" y="7708"/>
                  </a:cubicBezTo>
                  <a:cubicBezTo>
                    <a:pt x="4909" y="7708"/>
                    <a:pt x="5083" y="7642"/>
                    <a:pt x="5214" y="7511"/>
                  </a:cubicBezTo>
                  <a:lnTo>
                    <a:pt x="5632" y="7078"/>
                  </a:lnTo>
                  <a:lnTo>
                    <a:pt x="5632" y="7078"/>
                  </a:lnTo>
                  <a:lnTo>
                    <a:pt x="5059" y="12182"/>
                  </a:lnTo>
                  <a:cubicBezTo>
                    <a:pt x="5028" y="12399"/>
                    <a:pt x="5183" y="12600"/>
                    <a:pt x="5415" y="12631"/>
                  </a:cubicBezTo>
                  <a:lnTo>
                    <a:pt x="5462" y="12631"/>
                  </a:lnTo>
                  <a:cubicBezTo>
                    <a:pt x="5663" y="12631"/>
                    <a:pt x="5833" y="12476"/>
                    <a:pt x="5848" y="12275"/>
                  </a:cubicBezTo>
                  <a:lnTo>
                    <a:pt x="6544" y="6180"/>
                  </a:lnTo>
                  <a:lnTo>
                    <a:pt x="8540" y="4169"/>
                  </a:lnTo>
                  <a:cubicBezTo>
                    <a:pt x="9499" y="3210"/>
                    <a:pt x="9499" y="1663"/>
                    <a:pt x="8540" y="720"/>
                  </a:cubicBezTo>
                  <a:cubicBezTo>
                    <a:pt x="8068" y="240"/>
                    <a:pt x="7446" y="0"/>
                    <a:pt x="682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4" name="Google Shape;834;p35"/>
            <p:cNvSpPr/>
            <p:nvPr/>
          </p:nvSpPr>
          <p:spPr>
            <a:xfrm>
              <a:off x="6046000" y="4312275"/>
              <a:ext cx="131200" cy="41850"/>
            </a:xfrm>
            <a:custGeom>
              <a:avLst/>
              <a:gdLst/>
              <a:ahLst/>
              <a:cxnLst/>
              <a:rect l="l" t="t" r="r" b="b"/>
              <a:pathLst>
                <a:path w="5248" h="1674" extrusionOk="0">
                  <a:moveTo>
                    <a:pt x="1961" y="0"/>
                  </a:moveTo>
                  <a:cubicBezTo>
                    <a:pt x="1845" y="0"/>
                    <a:pt x="1729" y="50"/>
                    <a:pt x="1644" y="151"/>
                  </a:cubicBezTo>
                  <a:lnTo>
                    <a:pt x="1241" y="630"/>
                  </a:lnTo>
                  <a:lnTo>
                    <a:pt x="855" y="151"/>
                  </a:lnTo>
                  <a:cubicBezTo>
                    <a:pt x="765" y="57"/>
                    <a:pt x="661" y="17"/>
                    <a:pt x="560" y="17"/>
                  </a:cubicBezTo>
                  <a:cubicBezTo>
                    <a:pt x="265" y="17"/>
                    <a:pt x="1" y="361"/>
                    <a:pt x="220" y="661"/>
                  </a:cubicBezTo>
                  <a:lnTo>
                    <a:pt x="932" y="1528"/>
                  </a:lnTo>
                  <a:cubicBezTo>
                    <a:pt x="1009" y="1620"/>
                    <a:pt x="1133" y="1667"/>
                    <a:pt x="1241" y="1667"/>
                  </a:cubicBezTo>
                  <a:cubicBezTo>
                    <a:pt x="1365" y="1667"/>
                    <a:pt x="1473" y="1620"/>
                    <a:pt x="1551" y="1528"/>
                  </a:cubicBezTo>
                  <a:lnTo>
                    <a:pt x="1953" y="1048"/>
                  </a:lnTo>
                  <a:lnTo>
                    <a:pt x="2340" y="1528"/>
                  </a:lnTo>
                  <a:cubicBezTo>
                    <a:pt x="2386" y="1574"/>
                    <a:pt x="2433" y="1605"/>
                    <a:pt x="2494" y="1636"/>
                  </a:cubicBezTo>
                  <a:cubicBezTo>
                    <a:pt x="2545" y="1661"/>
                    <a:pt x="2600" y="1673"/>
                    <a:pt x="2656" y="1673"/>
                  </a:cubicBezTo>
                  <a:cubicBezTo>
                    <a:pt x="2772" y="1673"/>
                    <a:pt x="2891" y="1622"/>
                    <a:pt x="2974" y="1528"/>
                  </a:cubicBezTo>
                  <a:lnTo>
                    <a:pt x="3376" y="1048"/>
                  </a:lnTo>
                  <a:lnTo>
                    <a:pt x="3763" y="1528"/>
                  </a:lnTo>
                  <a:cubicBezTo>
                    <a:pt x="3840" y="1620"/>
                    <a:pt x="3956" y="1667"/>
                    <a:pt x="4072" y="1667"/>
                  </a:cubicBezTo>
                  <a:cubicBezTo>
                    <a:pt x="4188" y="1667"/>
                    <a:pt x="4304" y="1620"/>
                    <a:pt x="4382" y="1528"/>
                  </a:cubicBezTo>
                  <a:lnTo>
                    <a:pt x="5093" y="661"/>
                  </a:lnTo>
                  <a:cubicBezTo>
                    <a:pt x="5248" y="491"/>
                    <a:pt x="5217" y="244"/>
                    <a:pt x="5047" y="89"/>
                  </a:cubicBezTo>
                  <a:cubicBezTo>
                    <a:pt x="4974" y="30"/>
                    <a:pt x="4888" y="1"/>
                    <a:pt x="4802" y="1"/>
                  </a:cubicBezTo>
                  <a:cubicBezTo>
                    <a:pt x="4686" y="1"/>
                    <a:pt x="4570" y="53"/>
                    <a:pt x="4490" y="151"/>
                  </a:cubicBezTo>
                  <a:lnTo>
                    <a:pt x="4088" y="630"/>
                  </a:lnTo>
                  <a:lnTo>
                    <a:pt x="3686" y="151"/>
                  </a:lnTo>
                  <a:cubicBezTo>
                    <a:pt x="3655" y="105"/>
                    <a:pt x="3593" y="74"/>
                    <a:pt x="3546" y="43"/>
                  </a:cubicBezTo>
                  <a:cubicBezTo>
                    <a:pt x="3491" y="17"/>
                    <a:pt x="3432" y="5"/>
                    <a:pt x="3374" y="5"/>
                  </a:cubicBezTo>
                  <a:cubicBezTo>
                    <a:pt x="3255" y="5"/>
                    <a:pt x="3140" y="57"/>
                    <a:pt x="3067" y="151"/>
                  </a:cubicBezTo>
                  <a:lnTo>
                    <a:pt x="2665" y="630"/>
                  </a:lnTo>
                  <a:lnTo>
                    <a:pt x="2278" y="151"/>
                  </a:lnTo>
                  <a:cubicBezTo>
                    <a:pt x="2193" y="50"/>
                    <a:pt x="2077" y="0"/>
                    <a:pt x="196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5" name="Google Shape;835;p35"/>
            <p:cNvSpPr/>
            <p:nvPr/>
          </p:nvSpPr>
          <p:spPr>
            <a:xfrm>
              <a:off x="5896425" y="4111075"/>
              <a:ext cx="235550" cy="449025"/>
            </a:xfrm>
            <a:custGeom>
              <a:avLst/>
              <a:gdLst/>
              <a:ahLst/>
              <a:cxnLst/>
              <a:rect l="l" t="t" r="r" b="b"/>
              <a:pathLst>
                <a:path w="9422" h="17961" extrusionOk="0">
                  <a:moveTo>
                    <a:pt x="8617" y="0"/>
                  </a:moveTo>
                  <a:cubicBezTo>
                    <a:pt x="4656" y="0"/>
                    <a:pt x="1284" y="2862"/>
                    <a:pt x="650" y="6760"/>
                  </a:cubicBezTo>
                  <a:cubicBezTo>
                    <a:pt x="0" y="10674"/>
                    <a:pt x="2290" y="14464"/>
                    <a:pt x="6033" y="15732"/>
                  </a:cubicBezTo>
                  <a:lnTo>
                    <a:pt x="6420" y="17960"/>
                  </a:lnTo>
                  <a:lnTo>
                    <a:pt x="7209" y="17960"/>
                  </a:lnTo>
                  <a:lnTo>
                    <a:pt x="6900" y="15237"/>
                  </a:lnTo>
                  <a:cubicBezTo>
                    <a:pt x="6869" y="14897"/>
                    <a:pt x="6791" y="14619"/>
                    <a:pt x="6482" y="14479"/>
                  </a:cubicBezTo>
                  <a:cubicBezTo>
                    <a:pt x="3898" y="13273"/>
                    <a:pt x="2150" y="11184"/>
                    <a:pt x="2150" y="8075"/>
                  </a:cubicBezTo>
                  <a:cubicBezTo>
                    <a:pt x="2150" y="3929"/>
                    <a:pt x="5291" y="449"/>
                    <a:pt x="9421" y="31"/>
                  </a:cubicBezTo>
                  <a:cubicBezTo>
                    <a:pt x="9158" y="16"/>
                    <a:pt x="8895" y="0"/>
                    <a:pt x="8617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6" name="Google Shape;836;p35"/>
            <p:cNvSpPr/>
            <p:nvPr/>
          </p:nvSpPr>
          <p:spPr>
            <a:xfrm>
              <a:off x="6018625" y="4608400"/>
              <a:ext cx="186425" cy="57275"/>
            </a:xfrm>
            <a:custGeom>
              <a:avLst/>
              <a:gdLst/>
              <a:ahLst/>
              <a:cxnLst/>
              <a:rect l="l" t="t" r="r" b="b"/>
              <a:pathLst>
                <a:path w="7457" h="2291" extrusionOk="0">
                  <a:moveTo>
                    <a:pt x="1145" y="1"/>
                  </a:moveTo>
                  <a:cubicBezTo>
                    <a:pt x="511" y="1"/>
                    <a:pt x="1" y="511"/>
                    <a:pt x="1" y="1145"/>
                  </a:cubicBezTo>
                  <a:cubicBezTo>
                    <a:pt x="1" y="1780"/>
                    <a:pt x="511" y="2290"/>
                    <a:pt x="1145" y="2290"/>
                  </a:cubicBezTo>
                  <a:lnTo>
                    <a:pt x="6312" y="2290"/>
                  </a:lnTo>
                  <a:cubicBezTo>
                    <a:pt x="6946" y="2290"/>
                    <a:pt x="7457" y="1780"/>
                    <a:pt x="7457" y="1145"/>
                  </a:cubicBezTo>
                  <a:cubicBezTo>
                    <a:pt x="7457" y="511"/>
                    <a:pt x="6946" y="1"/>
                    <a:pt x="631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7" name="Google Shape;837;p35"/>
            <p:cNvSpPr/>
            <p:nvPr/>
          </p:nvSpPr>
          <p:spPr>
            <a:xfrm>
              <a:off x="6018625" y="4608400"/>
              <a:ext cx="69250" cy="57275"/>
            </a:xfrm>
            <a:custGeom>
              <a:avLst/>
              <a:gdLst/>
              <a:ahLst/>
              <a:cxnLst/>
              <a:rect l="l" t="t" r="r" b="b"/>
              <a:pathLst>
                <a:path w="2770" h="2291" extrusionOk="0">
                  <a:moveTo>
                    <a:pt x="1145" y="1"/>
                  </a:moveTo>
                  <a:cubicBezTo>
                    <a:pt x="511" y="1"/>
                    <a:pt x="1" y="511"/>
                    <a:pt x="1" y="1145"/>
                  </a:cubicBezTo>
                  <a:cubicBezTo>
                    <a:pt x="1" y="1780"/>
                    <a:pt x="511" y="2290"/>
                    <a:pt x="1145" y="2290"/>
                  </a:cubicBezTo>
                  <a:lnTo>
                    <a:pt x="2770" y="2290"/>
                  </a:lnTo>
                  <a:cubicBezTo>
                    <a:pt x="2135" y="2290"/>
                    <a:pt x="1625" y="1780"/>
                    <a:pt x="1609" y="1145"/>
                  </a:cubicBezTo>
                  <a:cubicBezTo>
                    <a:pt x="1609" y="511"/>
                    <a:pt x="2135" y="1"/>
                    <a:pt x="277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8" name="Google Shape;838;p35"/>
            <p:cNvSpPr/>
            <p:nvPr/>
          </p:nvSpPr>
          <p:spPr>
            <a:xfrm>
              <a:off x="6018625" y="4550775"/>
              <a:ext cx="186425" cy="57650"/>
            </a:xfrm>
            <a:custGeom>
              <a:avLst/>
              <a:gdLst/>
              <a:ahLst/>
              <a:cxnLst/>
              <a:rect l="l" t="t" r="r" b="b"/>
              <a:pathLst>
                <a:path w="7457" h="2306" extrusionOk="0">
                  <a:moveTo>
                    <a:pt x="1145" y="1"/>
                  </a:moveTo>
                  <a:cubicBezTo>
                    <a:pt x="511" y="1"/>
                    <a:pt x="1" y="527"/>
                    <a:pt x="1" y="1145"/>
                  </a:cubicBezTo>
                  <a:cubicBezTo>
                    <a:pt x="1" y="1780"/>
                    <a:pt x="511" y="2306"/>
                    <a:pt x="1145" y="2306"/>
                  </a:cubicBezTo>
                  <a:lnTo>
                    <a:pt x="6312" y="2306"/>
                  </a:lnTo>
                  <a:cubicBezTo>
                    <a:pt x="6946" y="2306"/>
                    <a:pt x="7457" y="1795"/>
                    <a:pt x="7457" y="1145"/>
                  </a:cubicBezTo>
                  <a:cubicBezTo>
                    <a:pt x="7457" y="527"/>
                    <a:pt x="6946" y="1"/>
                    <a:pt x="63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9" name="Google Shape;839;p35"/>
            <p:cNvSpPr/>
            <p:nvPr/>
          </p:nvSpPr>
          <p:spPr>
            <a:xfrm>
              <a:off x="6018625" y="4550775"/>
              <a:ext cx="69250" cy="57650"/>
            </a:xfrm>
            <a:custGeom>
              <a:avLst/>
              <a:gdLst/>
              <a:ahLst/>
              <a:cxnLst/>
              <a:rect l="l" t="t" r="r" b="b"/>
              <a:pathLst>
                <a:path w="2770" h="2306" extrusionOk="0">
                  <a:moveTo>
                    <a:pt x="1145" y="1"/>
                  </a:moveTo>
                  <a:cubicBezTo>
                    <a:pt x="511" y="1"/>
                    <a:pt x="1" y="527"/>
                    <a:pt x="1" y="1161"/>
                  </a:cubicBezTo>
                  <a:cubicBezTo>
                    <a:pt x="1" y="1780"/>
                    <a:pt x="511" y="2306"/>
                    <a:pt x="1145" y="2306"/>
                  </a:cubicBezTo>
                  <a:lnTo>
                    <a:pt x="2770" y="2306"/>
                  </a:lnTo>
                  <a:cubicBezTo>
                    <a:pt x="2135" y="2306"/>
                    <a:pt x="1609" y="1780"/>
                    <a:pt x="1609" y="1161"/>
                  </a:cubicBezTo>
                  <a:cubicBezTo>
                    <a:pt x="1625" y="527"/>
                    <a:pt x="2135" y="1"/>
                    <a:pt x="2770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40" name="Google Shape;840;p35"/>
            <p:cNvSpPr/>
            <p:nvPr/>
          </p:nvSpPr>
          <p:spPr>
            <a:xfrm>
              <a:off x="6018625" y="4665650"/>
              <a:ext cx="186425" cy="57650"/>
            </a:xfrm>
            <a:custGeom>
              <a:avLst/>
              <a:gdLst/>
              <a:ahLst/>
              <a:cxnLst/>
              <a:rect l="l" t="t" r="r" b="b"/>
              <a:pathLst>
                <a:path w="7457" h="2306" extrusionOk="0">
                  <a:moveTo>
                    <a:pt x="1145" y="0"/>
                  </a:moveTo>
                  <a:cubicBezTo>
                    <a:pt x="511" y="0"/>
                    <a:pt x="1" y="511"/>
                    <a:pt x="1" y="1145"/>
                  </a:cubicBezTo>
                  <a:cubicBezTo>
                    <a:pt x="1" y="1779"/>
                    <a:pt x="511" y="2305"/>
                    <a:pt x="1145" y="2305"/>
                  </a:cubicBezTo>
                  <a:lnTo>
                    <a:pt x="6312" y="2305"/>
                  </a:lnTo>
                  <a:cubicBezTo>
                    <a:pt x="6946" y="2305"/>
                    <a:pt x="7457" y="1779"/>
                    <a:pt x="7457" y="1145"/>
                  </a:cubicBezTo>
                  <a:cubicBezTo>
                    <a:pt x="7457" y="511"/>
                    <a:pt x="6946" y="0"/>
                    <a:pt x="6312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41" name="Google Shape;841;p35"/>
            <p:cNvSpPr/>
            <p:nvPr/>
          </p:nvSpPr>
          <p:spPr>
            <a:xfrm>
              <a:off x="6016300" y="4665650"/>
              <a:ext cx="71575" cy="57650"/>
            </a:xfrm>
            <a:custGeom>
              <a:avLst/>
              <a:gdLst/>
              <a:ahLst/>
              <a:cxnLst/>
              <a:rect l="l" t="t" r="r" b="b"/>
              <a:pathLst>
                <a:path w="2863" h="2306" extrusionOk="0">
                  <a:moveTo>
                    <a:pt x="1269" y="0"/>
                  </a:moveTo>
                  <a:cubicBezTo>
                    <a:pt x="681" y="0"/>
                    <a:pt x="186" y="418"/>
                    <a:pt x="109" y="990"/>
                  </a:cubicBezTo>
                  <a:cubicBezTo>
                    <a:pt x="1" y="1671"/>
                    <a:pt x="542" y="2290"/>
                    <a:pt x="1238" y="2305"/>
                  </a:cubicBezTo>
                  <a:lnTo>
                    <a:pt x="2863" y="2305"/>
                  </a:lnTo>
                  <a:cubicBezTo>
                    <a:pt x="2228" y="2290"/>
                    <a:pt x="1718" y="1779"/>
                    <a:pt x="1702" y="1145"/>
                  </a:cubicBezTo>
                  <a:cubicBezTo>
                    <a:pt x="1702" y="511"/>
                    <a:pt x="2228" y="0"/>
                    <a:pt x="2863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42" name="Google Shape;842;p35"/>
            <p:cNvSpPr/>
            <p:nvPr/>
          </p:nvSpPr>
          <p:spPr>
            <a:xfrm>
              <a:off x="6049575" y="4723275"/>
              <a:ext cx="123775" cy="56100"/>
            </a:xfrm>
            <a:custGeom>
              <a:avLst/>
              <a:gdLst/>
              <a:ahLst/>
              <a:cxnLst/>
              <a:rect l="l" t="t" r="r" b="b"/>
              <a:pathLst>
                <a:path w="4951" h="2244" extrusionOk="0">
                  <a:moveTo>
                    <a:pt x="0" y="0"/>
                  </a:moveTo>
                  <a:lnTo>
                    <a:pt x="634" y="1934"/>
                  </a:lnTo>
                  <a:cubicBezTo>
                    <a:pt x="696" y="2119"/>
                    <a:pt x="866" y="2243"/>
                    <a:pt x="1052" y="2243"/>
                  </a:cubicBezTo>
                  <a:lnTo>
                    <a:pt x="3914" y="2243"/>
                  </a:lnTo>
                  <a:cubicBezTo>
                    <a:pt x="4099" y="2228"/>
                    <a:pt x="4270" y="2104"/>
                    <a:pt x="4331" y="1934"/>
                  </a:cubicBezTo>
                  <a:lnTo>
                    <a:pt x="495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43" name="Google Shape;843;p35"/>
            <p:cNvSpPr/>
            <p:nvPr/>
          </p:nvSpPr>
          <p:spPr>
            <a:xfrm>
              <a:off x="6049575" y="4722875"/>
              <a:ext cx="58400" cy="56100"/>
            </a:xfrm>
            <a:custGeom>
              <a:avLst/>
              <a:gdLst/>
              <a:ahLst/>
              <a:cxnLst/>
              <a:rect l="l" t="t" r="r" b="b"/>
              <a:pathLst>
                <a:path w="2336" h="2244" extrusionOk="0">
                  <a:moveTo>
                    <a:pt x="1609" y="1"/>
                  </a:moveTo>
                  <a:lnTo>
                    <a:pt x="0" y="16"/>
                  </a:lnTo>
                  <a:lnTo>
                    <a:pt x="634" y="1950"/>
                  </a:lnTo>
                  <a:cubicBezTo>
                    <a:pt x="696" y="2120"/>
                    <a:pt x="866" y="2244"/>
                    <a:pt x="1052" y="2244"/>
                  </a:cubicBezTo>
                  <a:lnTo>
                    <a:pt x="2336" y="2244"/>
                  </a:lnTo>
                  <a:lnTo>
                    <a:pt x="16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44" name="Google Shape;844;p35"/>
            <p:cNvSpPr/>
            <p:nvPr/>
          </p:nvSpPr>
          <p:spPr>
            <a:xfrm>
              <a:off x="6140050" y="4683825"/>
              <a:ext cx="45675" cy="19750"/>
            </a:xfrm>
            <a:custGeom>
              <a:avLst/>
              <a:gdLst/>
              <a:ahLst/>
              <a:cxnLst/>
              <a:rect l="l" t="t" r="r" b="b"/>
              <a:pathLst>
                <a:path w="1827" h="790" extrusionOk="0">
                  <a:moveTo>
                    <a:pt x="388" y="0"/>
                  </a:moveTo>
                  <a:cubicBezTo>
                    <a:pt x="171" y="0"/>
                    <a:pt x="1" y="186"/>
                    <a:pt x="1" y="402"/>
                  </a:cubicBezTo>
                  <a:cubicBezTo>
                    <a:pt x="16" y="619"/>
                    <a:pt x="187" y="789"/>
                    <a:pt x="403" y="789"/>
                  </a:cubicBezTo>
                  <a:lnTo>
                    <a:pt x="1409" y="789"/>
                  </a:lnTo>
                  <a:cubicBezTo>
                    <a:pt x="1625" y="789"/>
                    <a:pt x="1811" y="619"/>
                    <a:pt x="1811" y="402"/>
                  </a:cubicBezTo>
                  <a:cubicBezTo>
                    <a:pt x="1826" y="186"/>
                    <a:pt x="1641" y="0"/>
                    <a:pt x="1424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45" name="Google Shape;845;p35"/>
            <p:cNvSpPr/>
            <p:nvPr/>
          </p:nvSpPr>
          <p:spPr>
            <a:xfrm>
              <a:off x="6139675" y="4569350"/>
              <a:ext cx="46050" cy="19750"/>
            </a:xfrm>
            <a:custGeom>
              <a:avLst/>
              <a:gdLst/>
              <a:ahLst/>
              <a:cxnLst/>
              <a:rect l="l" t="t" r="r" b="b"/>
              <a:pathLst>
                <a:path w="1842" h="790" extrusionOk="0">
                  <a:moveTo>
                    <a:pt x="403" y="0"/>
                  </a:moveTo>
                  <a:cubicBezTo>
                    <a:pt x="186" y="0"/>
                    <a:pt x="0" y="170"/>
                    <a:pt x="16" y="402"/>
                  </a:cubicBezTo>
                  <a:cubicBezTo>
                    <a:pt x="16" y="619"/>
                    <a:pt x="202" y="789"/>
                    <a:pt x="418" y="789"/>
                  </a:cubicBezTo>
                  <a:lnTo>
                    <a:pt x="1424" y="789"/>
                  </a:lnTo>
                  <a:cubicBezTo>
                    <a:pt x="1640" y="789"/>
                    <a:pt x="1826" y="619"/>
                    <a:pt x="1826" y="402"/>
                  </a:cubicBezTo>
                  <a:cubicBezTo>
                    <a:pt x="1841" y="170"/>
                    <a:pt x="1671" y="0"/>
                    <a:pt x="1439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480945" y="927735"/>
            <a:ext cx="1707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</a:rPr>
              <a:t>要读出诗意</a:t>
            </a:r>
            <a:endParaRPr lang="zh-CN" altLang="en-US" sz="2400">
              <a:solidFill>
                <a:srgbClr val="F4644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6628130" y="181610"/>
            <a:ext cx="2515870" cy="1277620"/>
          </a:xfrm>
          <a:prstGeom prst="cloudCallout">
            <a:avLst>
              <a:gd name="adj1" fmla="val -25870"/>
              <a:gd name="adj2" fmla="val 77137"/>
            </a:avLst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259955" y="405130"/>
            <a:ext cx="15621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这首诗描绘了古人过春节的哪几个画面?</a:t>
            </a:r>
            <a:endParaRPr lang="zh-CN" altLang="en-US" sz="1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4" name="Google Shape;814;p35"/>
          <p:cNvGrpSpPr/>
          <p:nvPr/>
        </p:nvGrpSpPr>
        <p:grpSpPr>
          <a:xfrm>
            <a:off x="-913970" y="-717282"/>
            <a:ext cx="7924225" cy="2960105"/>
            <a:chOff x="1163125" y="4466300"/>
            <a:chExt cx="1482050" cy="573875"/>
          </a:xfrm>
        </p:grpSpPr>
        <p:sp>
          <p:nvSpPr>
            <p:cNvPr id="815" name="Google Shape;815;p35"/>
            <p:cNvSpPr/>
            <p:nvPr/>
          </p:nvSpPr>
          <p:spPr>
            <a:xfrm>
              <a:off x="1163125" y="4466300"/>
              <a:ext cx="1482050" cy="573875"/>
            </a:xfrm>
            <a:custGeom>
              <a:avLst/>
              <a:gdLst/>
              <a:ahLst/>
              <a:cxnLst/>
              <a:rect l="l" t="t" r="r" b="b"/>
              <a:pathLst>
                <a:path w="59282" h="22955" extrusionOk="0">
                  <a:moveTo>
                    <a:pt x="59206" y="0"/>
                  </a:moveTo>
                  <a:cubicBezTo>
                    <a:pt x="59201" y="0"/>
                    <a:pt x="59195" y="4"/>
                    <a:pt x="59188" y="13"/>
                  </a:cubicBezTo>
                  <a:lnTo>
                    <a:pt x="49580" y="3488"/>
                  </a:lnTo>
                  <a:cubicBezTo>
                    <a:pt x="49404" y="3866"/>
                    <a:pt x="49242" y="3992"/>
                    <a:pt x="49076" y="3992"/>
                  </a:cubicBezTo>
                  <a:cubicBezTo>
                    <a:pt x="48743" y="3992"/>
                    <a:pt x="48390" y="3490"/>
                    <a:pt x="47869" y="3490"/>
                  </a:cubicBezTo>
                  <a:cubicBezTo>
                    <a:pt x="47660" y="3490"/>
                    <a:pt x="47424" y="3571"/>
                    <a:pt x="47150" y="3799"/>
                  </a:cubicBezTo>
                  <a:cubicBezTo>
                    <a:pt x="46575" y="4279"/>
                    <a:pt x="8390" y="7892"/>
                    <a:pt x="4800" y="14575"/>
                  </a:cubicBezTo>
                  <a:cubicBezTo>
                    <a:pt x="3738" y="16555"/>
                    <a:pt x="1179" y="15755"/>
                    <a:pt x="590" y="17776"/>
                  </a:cubicBezTo>
                  <a:cubicBezTo>
                    <a:pt x="0" y="19797"/>
                    <a:pt x="1001" y="22299"/>
                    <a:pt x="3208" y="22955"/>
                  </a:cubicBezTo>
                  <a:cubicBezTo>
                    <a:pt x="3305" y="20620"/>
                    <a:pt x="5507" y="18897"/>
                    <a:pt x="7320" y="17755"/>
                  </a:cubicBezTo>
                  <a:cubicBezTo>
                    <a:pt x="9378" y="16460"/>
                    <a:pt x="11678" y="15617"/>
                    <a:pt x="13950" y="14787"/>
                  </a:cubicBezTo>
                  <a:cubicBezTo>
                    <a:pt x="19133" y="12891"/>
                    <a:pt x="24368" y="10983"/>
                    <a:pt x="29840" y="10269"/>
                  </a:cubicBezTo>
                  <a:cubicBezTo>
                    <a:pt x="35848" y="9485"/>
                    <a:pt x="42042" y="10154"/>
                    <a:pt x="47918" y="8679"/>
                  </a:cubicBezTo>
                  <a:cubicBezTo>
                    <a:pt x="50927" y="7925"/>
                    <a:pt x="54869" y="6755"/>
                    <a:pt x="56980" y="4385"/>
                  </a:cubicBezTo>
                  <a:cubicBezTo>
                    <a:pt x="57800" y="3464"/>
                    <a:pt x="58458" y="2369"/>
                    <a:pt x="58926" y="1230"/>
                  </a:cubicBezTo>
                  <a:cubicBezTo>
                    <a:pt x="58983" y="1089"/>
                    <a:pt x="59281" y="0"/>
                    <a:pt x="59206" y="0"/>
                  </a:cubicBez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16" name="Google Shape;816;p35"/>
            <p:cNvSpPr/>
            <p:nvPr/>
          </p:nvSpPr>
          <p:spPr>
            <a:xfrm>
              <a:off x="2108050" y="4644775"/>
              <a:ext cx="24625" cy="6150"/>
            </a:xfrm>
            <a:custGeom>
              <a:avLst/>
              <a:gdLst/>
              <a:ahLst/>
              <a:cxnLst/>
              <a:rect l="l" t="t" r="r" b="b"/>
              <a:pathLst>
                <a:path w="985" h="246" extrusionOk="0">
                  <a:moveTo>
                    <a:pt x="880" y="1"/>
                  </a:moveTo>
                  <a:cubicBezTo>
                    <a:pt x="872" y="1"/>
                    <a:pt x="864" y="2"/>
                    <a:pt x="856" y="3"/>
                  </a:cubicBezTo>
                  <a:cubicBezTo>
                    <a:pt x="829" y="7"/>
                    <a:pt x="805" y="12"/>
                    <a:pt x="779" y="15"/>
                  </a:cubicBezTo>
                  <a:lnTo>
                    <a:pt x="805" y="12"/>
                  </a:lnTo>
                  <a:lnTo>
                    <a:pt x="805" y="12"/>
                  </a:lnTo>
                  <a:cubicBezTo>
                    <a:pt x="620" y="36"/>
                    <a:pt x="435" y="48"/>
                    <a:pt x="249" y="48"/>
                  </a:cubicBezTo>
                  <a:cubicBezTo>
                    <a:pt x="199" y="48"/>
                    <a:pt x="149" y="47"/>
                    <a:pt x="100" y="45"/>
                  </a:cubicBezTo>
                  <a:cubicBezTo>
                    <a:pt x="45" y="46"/>
                    <a:pt x="1" y="90"/>
                    <a:pt x="1" y="145"/>
                  </a:cubicBezTo>
                  <a:cubicBezTo>
                    <a:pt x="2" y="198"/>
                    <a:pt x="45" y="242"/>
                    <a:pt x="100" y="244"/>
                  </a:cubicBezTo>
                  <a:lnTo>
                    <a:pt x="99" y="244"/>
                  </a:lnTo>
                  <a:cubicBezTo>
                    <a:pt x="145" y="245"/>
                    <a:pt x="192" y="246"/>
                    <a:pt x="239" y="246"/>
                  </a:cubicBezTo>
                  <a:cubicBezTo>
                    <a:pt x="463" y="246"/>
                    <a:pt x="687" y="229"/>
                    <a:pt x="908" y="194"/>
                  </a:cubicBezTo>
                  <a:cubicBezTo>
                    <a:pt x="934" y="188"/>
                    <a:pt x="955" y="171"/>
                    <a:pt x="967" y="149"/>
                  </a:cubicBezTo>
                  <a:cubicBezTo>
                    <a:pt x="981" y="126"/>
                    <a:pt x="984" y="98"/>
                    <a:pt x="978" y="73"/>
                  </a:cubicBezTo>
                  <a:cubicBezTo>
                    <a:pt x="971" y="48"/>
                    <a:pt x="955" y="26"/>
                    <a:pt x="933" y="14"/>
                  </a:cubicBezTo>
                  <a:cubicBezTo>
                    <a:pt x="916" y="5"/>
                    <a:pt x="898" y="1"/>
                    <a:pt x="880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17" name="Google Shape;817;p35"/>
            <p:cNvSpPr/>
            <p:nvPr/>
          </p:nvSpPr>
          <p:spPr>
            <a:xfrm>
              <a:off x="2127650" y="4653150"/>
              <a:ext cx="15275" cy="6125"/>
            </a:xfrm>
            <a:custGeom>
              <a:avLst/>
              <a:gdLst/>
              <a:ahLst/>
              <a:cxnLst/>
              <a:rect l="l" t="t" r="r" b="b"/>
              <a:pathLst>
                <a:path w="611" h="245" extrusionOk="0">
                  <a:moveTo>
                    <a:pt x="518" y="1"/>
                  </a:moveTo>
                  <a:cubicBezTo>
                    <a:pt x="516" y="1"/>
                    <a:pt x="514" y="1"/>
                    <a:pt x="511" y="1"/>
                  </a:cubicBezTo>
                  <a:lnTo>
                    <a:pt x="99" y="47"/>
                  </a:lnTo>
                  <a:cubicBezTo>
                    <a:pt x="74" y="47"/>
                    <a:pt x="48" y="57"/>
                    <a:pt x="29" y="75"/>
                  </a:cubicBezTo>
                  <a:cubicBezTo>
                    <a:pt x="12" y="94"/>
                    <a:pt x="1" y="119"/>
                    <a:pt x="1" y="146"/>
                  </a:cubicBezTo>
                  <a:cubicBezTo>
                    <a:pt x="1" y="171"/>
                    <a:pt x="12" y="196"/>
                    <a:pt x="29" y="215"/>
                  </a:cubicBezTo>
                  <a:cubicBezTo>
                    <a:pt x="46" y="231"/>
                    <a:pt x="69" y="244"/>
                    <a:pt x="92" y="244"/>
                  </a:cubicBezTo>
                  <a:cubicBezTo>
                    <a:pt x="94" y="244"/>
                    <a:pt x="97" y="244"/>
                    <a:pt x="99" y="244"/>
                  </a:cubicBezTo>
                  <a:lnTo>
                    <a:pt x="511" y="199"/>
                  </a:lnTo>
                  <a:cubicBezTo>
                    <a:pt x="538" y="197"/>
                    <a:pt x="563" y="188"/>
                    <a:pt x="582" y="170"/>
                  </a:cubicBezTo>
                  <a:cubicBezTo>
                    <a:pt x="600" y="151"/>
                    <a:pt x="610" y="126"/>
                    <a:pt x="610" y="100"/>
                  </a:cubicBezTo>
                  <a:cubicBezTo>
                    <a:pt x="610" y="74"/>
                    <a:pt x="600" y="49"/>
                    <a:pt x="582" y="30"/>
                  </a:cubicBezTo>
                  <a:cubicBezTo>
                    <a:pt x="566" y="15"/>
                    <a:pt x="542" y="1"/>
                    <a:pt x="518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18" name="Google Shape;818;p35"/>
            <p:cNvSpPr/>
            <p:nvPr/>
          </p:nvSpPr>
          <p:spPr>
            <a:xfrm>
              <a:off x="1847675" y="4703275"/>
              <a:ext cx="19600" cy="3675"/>
            </a:xfrm>
            <a:custGeom>
              <a:avLst/>
              <a:gdLst/>
              <a:ahLst/>
              <a:cxnLst/>
              <a:rect l="l" t="t" r="r" b="b"/>
              <a:pathLst>
                <a:path w="784" h="147" extrusionOk="0">
                  <a:moveTo>
                    <a:pt x="320" y="0"/>
                  </a:moveTo>
                  <a:cubicBezTo>
                    <a:pt x="236" y="0"/>
                    <a:pt x="153" y="5"/>
                    <a:pt x="70" y="13"/>
                  </a:cubicBezTo>
                  <a:cubicBezTo>
                    <a:pt x="35" y="18"/>
                    <a:pt x="1" y="42"/>
                    <a:pt x="4" y="80"/>
                  </a:cubicBezTo>
                  <a:cubicBezTo>
                    <a:pt x="5" y="111"/>
                    <a:pt x="30" y="145"/>
                    <a:pt x="64" y="145"/>
                  </a:cubicBezTo>
                  <a:cubicBezTo>
                    <a:pt x="66" y="145"/>
                    <a:pt x="68" y="145"/>
                    <a:pt x="70" y="145"/>
                  </a:cubicBezTo>
                  <a:lnTo>
                    <a:pt x="70" y="146"/>
                  </a:lnTo>
                  <a:cubicBezTo>
                    <a:pt x="145" y="139"/>
                    <a:pt x="221" y="136"/>
                    <a:pt x="296" y="136"/>
                  </a:cubicBezTo>
                  <a:cubicBezTo>
                    <a:pt x="332" y="136"/>
                    <a:pt x="367" y="136"/>
                    <a:pt x="402" y="138"/>
                  </a:cubicBezTo>
                  <a:cubicBezTo>
                    <a:pt x="456" y="141"/>
                    <a:pt x="512" y="141"/>
                    <a:pt x="567" y="144"/>
                  </a:cubicBezTo>
                  <a:cubicBezTo>
                    <a:pt x="570" y="144"/>
                    <a:pt x="572" y="144"/>
                    <a:pt x="575" y="144"/>
                  </a:cubicBezTo>
                  <a:cubicBezTo>
                    <a:pt x="582" y="144"/>
                    <a:pt x="590" y="143"/>
                    <a:pt x="597" y="142"/>
                  </a:cubicBezTo>
                  <a:cubicBezTo>
                    <a:pt x="597" y="142"/>
                    <a:pt x="604" y="140"/>
                    <a:pt x="606" y="139"/>
                  </a:cubicBezTo>
                  <a:lnTo>
                    <a:pt x="606" y="139"/>
                  </a:lnTo>
                  <a:cubicBezTo>
                    <a:pt x="612" y="138"/>
                    <a:pt x="617" y="138"/>
                    <a:pt x="622" y="138"/>
                  </a:cubicBezTo>
                  <a:cubicBezTo>
                    <a:pt x="631" y="138"/>
                    <a:pt x="640" y="139"/>
                    <a:pt x="649" y="140"/>
                  </a:cubicBezTo>
                  <a:cubicBezTo>
                    <a:pt x="677" y="140"/>
                    <a:pt x="704" y="142"/>
                    <a:pt x="732" y="144"/>
                  </a:cubicBezTo>
                  <a:cubicBezTo>
                    <a:pt x="732" y="144"/>
                    <a:pt x="733" y="144"/>
                    <a:pt x="734" y="144"/>
                  </a:cubicBezTo>
                  <a:cubicBezTo>
                    <a:pt x="777" y="144"/>
                    <a:pt x="784" y="77"/>
                    <a:pt x="742" y="66"/>
                  </a:cubicBezTo>
                  <a:cubicBezTo>
                    <a:pt x="716" y="59"/>
                    <a:pt x="689" y="51"/>
                    <a:pt x="662" y="45"/>
                  </a:cubicBezTo>
                  <a:cubicBezTo>
                    <a:pt x="647" y="43"/>
                    <a:pt x="634" y="40"/>
                    <a:pt x="619" y="35"/>
                  </a:cubicBezTo>
                  <a:lnTo>
                    <a:pt x="619" y="35"/>
                  </a:lnTo>
                  <a:cubicBezTo>
                    <a:pt x="617" y="33"/>
                    <a:pt x="611" y="29"/>
                    <a:pt x="611" y="29"/>
                  </a:cubicBezTo>
                  <a:cubicBezTo>
                    <a:pt x="603" y="25"/>
                    <a:pt x="593" y="22"/>
                    <a:pt x="584" y="21"/>
                  </a:cubicBezTo>
                  <a:cubicBezTo>
                    <a:pt x="525" y="11"/>
                    <a:pt x="465" y="4"/>
                    <a:pt x="405" y="2"/>
                  </a:cubicBezTo>
                  <a:cubicBezTo>
                    <a:pt x="376" y="1"/>
                    <a:pt x="348" y="0"/>
                    <a:pt x="320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19" name="Google Shape;819;p35"/>
            <p:cNvSpPr/>
            <p:nvPr/>
          </p:nvSpPr>
          <p:spPr>
            <a:xfrm>
              <a:off x="1871875" y="4706825"/>
              <a:ext cx="14075" cy="2900"/>
            </a:xfrm>
            <a:custGeom>
              <a:avLst/>
              <a:gdLst/>
              <a:ahLst/>
              <a:cxnLst/>
              <a:rect l="l" t="t" r="r" b="b"/>
              <a:pathLst>
                <a:path w="563" h="116" extrusionOk="0">
                  <a:moveTo>
                    <a:pt x="396" y="1"/>
                  </a:moveTo>
                  <a:cubicBezTo>
                    <a:pt x="357" y="1"/>
                    <a:pt x="319" y="1"/>
                    <a:pt x="280" y="2"/>
                  </a:cubicBezTo>
                  <a:lnTo>
                    <a:pt x="50" y="9"/>
                  </a:lnTo>
                  <a:cubicBezTo>
                    <a:pt x="24" y="9"/>
                    <a:pt x="2" y="32"/>
                    <a:pt x="1" y="59"/>
                  </a:cubicBezTo>
                  <a:cubicBezTo>
                    <a:pt x="2" y="85"/>
                    <a:pt x="24" y="107"/>
                    <a:pt x="50" y="107"/>
                  </a:cubicBezTo>
                  <a:lnTo>
                    <a:pt x="280" y="115"/>
                  </a:lnTo>
                  <a:cubicBezTo>
                    <a:pt x="317" y="116"/>
                    <a:pt x="355" y="116"/>
                    <a:pt x="392" y="116"/>
                  </a:cubicBezTo>
                  <a:lnTo>
                    <a:pt x="451" y="116"/>
                  </a:lnTo>
                  <a:cubicBezTo>
                    <a:pt x="473" y="114"/>
                    <a:pt x="495" y="111"/>
                    <a:pt x="517" y="104"/>
                  </a:cubicBezTo>
                  <a:cubicBezTo>
                    <a:pt x="563" y="94"/>
                    <a:pt x="563" y="23"/>
                    <a:pt x="517" y="13"/>
                  </a:cubicBezTo>
                  <a:cubicBezTo>
                    <a:pt x="497" y="6"/>
                    <a:pt x="476" y="2"/>
                    <a:pt x="455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20" name="Google Shape;820;p35"/>
            <p:cNvSpPr/>
            <p:nvPr/>
          </p:nvSpPr>
          <p:spPr>
            <a:xfrm>
              <a:off x="1515225" y="4762750"/>
              <a:ext cx="14550" cy="4375"/>
            </a:xfrm>
            <a:custGeom>
              <a:avLst/>
              <a:gdLst/>
              <a:ahLst/>
              <a:cxnLst/>
              <a:rect l="l" t="t" r="r" b="b"/>
              <a:pathLst>
                <a:path w="582" h="175" extrusionOk="0">
                  <a:moveTo>
                    <a:pt x="379" y="1"/>
                  </a:moveTo>
                  <a:cubicBezTo>
                    <a:pt x="353" y="1"/>
                    <a:pt x="326" y="3"/>
                    <a:pt x="299" y="4"/>
                  </a:cubicBezTo>
                  <a:lnTo>
                    <a:pt x="82" y="15"/>
                  </a:lnTo>
                  <a:cubicBezTo>
                    <a:pt x="41" y="18"/>
                    <a:pt x="1" y="51"/>
                    <a:pt x="3" y="94"/>
                  </a:cubicBezTo>
                  <a:cubicBezTo>
                    <a:pt x="5" y="132"/>
                    <a:pt x="34" y="174"/>
                    <a:pt x="74" y="174"/>
                  </a:cubicBezTo>
                  <a:cubicBezTo>
                    <a:pt x="76" y="174"/>
                    <a:pt x="79" y="174"/>
                    <a:pt x="82" y="173"/>
                  </a:cubicBezTo>
                  <a:lnTo>
                    <a:pt x="82" y="174"/>
                  </a:lnTo>
                  <a:lnTo>
                    <a:pt x="273" y="152"/>
                  </a:lnTo>
                  <a:cubicBezTo>
                    <a:pt x="306" y="149"/>
                    <a:pt x="338" y="146"/>
                    <a:pt x="371" y="141"/>
                  </a:cubicBezTo>
                  <a:cubicBezTo>
                    <a:pt x="406" y="136"/>
                    <a:pt x="439" y="128"/>
                    <a:pt x="474" y="121"/>
                  </a:cubicBezTo>
                  <a:cubicBezTo>
                    <a:pt x="508" y="114"/>
                    <a:pt x="565" y="112"/>
                    <a:pt x="576" y="71"/>
                  </a:cubicBezTo>
                  <a:cubicBezTo>
                    <a:pt x="582" y="49"/>
                    <a:pt x="573" y="27"/>
                    <a:pt x="554" y="16"/>
                  </a:cubicBezTo>
                  <a:cubicBezTo>
                    <a:pt x="538" y="6"/>
                    <a:pt x="519" y="5"/>
                    <a:pt x="501" y="5"/>
                  </a:cubicBezTo>
                  <a:cubicBezTo>
                    <a:pt x="498" y="5"/>
                    <a:pt x="494" y="5"/>
                    <a:pt x="491" y="5"/>
                  </a:cubicBezTo>
                  <a:lnTo>
                    <a:pt x="396" y="1"/>
                  </a:lnTo>
                  <a:cubicBezTo>
                    <a:pt x="390" y="1"/>
                    <a:pt x="385" y="1"/>
                    <a:pt x="379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21" name="Google Shape;821;p35"/>
            <p:cNvSpPr/>
            <p:nvPr/>
          </p:nvSpPr>
          <p:spPr>
            <a:xfrm>
              <a:off x="1535125" y="4754350"/>
              <a:ext cx="11325" cy="3525"/>
            </a:xfrm>
            <a:custGeom>
              <a:avLst/>
              <a:gdLst/>
              <a:ahLst/>
              <a:cxnLst/>
              <a:rect l="l" t="t" r="r" b="b"/>
              <a:pathLst>
                <a:path w="453" h="141" extrusionOk="0">
                  <a:moveTo>
                    <a:pt x="139" y="1"/>
                  </a:moveTo>
                  <a:cubicBezTo>
                    <a:pt x="116" y="1"/>
                    <a:pt x="93" y="1"/>
                    <a:pt x="70" y="1"/>
                  </a:cubicBezTo>
                  <a:cubicBezTo>
                    <a:pt x="32" y="1"/>
                    <a:pt x="2" y="33"/>
                    <a:pt x="1" y="71"/>
                  </a:cubicBezTo>
                  <a:cubicBezTo>
                    <a:pt x="2" y="108"/>
                    <a:pt x="32" y="139"/>
                    <a:pt x="70" y="140"/>
                  </a:cubicBezTo>
                  <a:cubicBezTo>
                    <a:pt x="93" y="140"/>
                    <a:pt x="116" y="140"/>
                    <a:pt x="139" y="140"/>
                  </a:cubicBezTo>
                  <a:cubicBezTo>
                    <a:pt x="174" y="140"/>
                    <a:pt x="208" y="140"/>
                    <a:pt x="242" y="138"/>
                  </a:cubicBezTo>
                  <a:cubicBezTo>
                    <a:pt x="271" y="137"/>
                    <a:pt x="298" y="134"/>
                    <a:pt x="327" y="131"/>
                  </a:cubicBezTo>
                  <a:cubicBezTo>
                    <a:pt x="359" y="126"/>
                    <a:pt x="394" y="126"/>
                    <a:pt x="424" y="110"/>
                  </a:cubicBezTo>
                  <a:cubicBezTo>
                    <a:pt x="452" y="92"/>
                    <a:pt x="452" y="49"/>
                    <a:pt x="424" y="32"/>
                  </a:cubicBezTo>
                  <a:cubicBezTo>
                    <a:pt x="395" y="15"/>
                    <a:pt x="361" y="15"/>
                    <a:pt x="330" y="10"/>
                  </a:cubicBezTo>
                  <a:cubicBezTo>
                    <a:pt x="300" y="7"/>
                    <a:pt x="272" y="4"/>
                    <a:pt x="242" y="3"/>
                  </a:cubicBezTo>
                  <a:cubicBezTo>
                    <a:pt x="208" y="1"/>
                    <a:pt x="174" y="1"/>
                    <a:pt x="139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22" name="Google Shape;822;p35"/>
            <p:cNvSpPr/>
            <p:nvPr/>
          </p:nvSpPr>
          <p:spPr>
            <a:xfrm>
              <a:off x="2371975" y="4664625"/>
              <a:ext cx="17450" cy="4625"/>
            </a:xfrm>
            <a:custGeom>
              <a:avLst/>
              <a:gdLst/>
              <a:ahLst/>
              <a:cxnLst/>
              <a:rect l="l" t="t" r="r" b="b"/>
              <a:pathLst>
                <a:path w="698" h="185" extrusionOk="0">
                  <a:moveTo>
                    <a:pt x="614" y="1"/>
                  </a:moveTo>
                  <a:cubicBezTo>
                    <a:pt x="612" y="1"/>
                    <a:pt x="609" y="1"/>
                    <a:pt x="607" y="1"/>
                  </a:cubicBezTo>
                  <a:cubicBezTo>
                    <a:pt x="595" y="1"/>
                    <a:pt x="582" y="2"/>
                    <a:pt x="571" y="3"/>
                  </a:cubicBezTo>
                  <a:lnTo>
                    <a:pt x="496" y="11"/>
                  </a:lnTo>
                  <a:cubicBezTo>
                    <a:pt x="447" y="15"/>
                    <a:pt x="399" y="21"/>
                    <a:pt x="349" y="26"/>
                  </a:cubicBezTo>
                  <a:cubicBezTo>
                    <a:pt x="248" y="40"/>
                    <a:pt x="147" y="56"/>
                    <a:pt x="46" y="72"/>
                  </a:cubicBezTo>
                  <a:cubicBezTo>
                    <a:pt x="17" y="75"/>
                    <a:pt x="0" y="110"/>
                    <a:pt x="4" y="135"/>
                  </a:cubicBezTo>
                  <a:cubicBezTo>
                    <a:pt x="8" y="159"/>
                    <a:pt x="29" y="185"/>
                    <a:pt x="55" y="185"/>
                  </a:cubicBezTo>
                  <a:cubicBezTo>
                    <a:pt x="57" y="185"/>
                    <a:pt x="59" y="185"/>
                    <a:pt x="61" y="184"/>
                  </a:cubicBezTo>
                  <a:lnTo>
                    <a:pt x="62" y="184"/>
                  </a:lnTo>
                  <a:cubicBezTo>
                    <a:pt x="164" y="173"/>
                    <a:pt x="266" y="163"/>
                    <a:pt x="367" y="150"/>
                  </a:cubicBezTo>
                  <a:cubicBezTo>
                    <a:pt x="416" y="143"/>
                    <a:pt x="464" y="136"/>
                    <a:pt x="512" y="129"/>
                  </a:cubicBezTo>
                  <a:lnTo>
                    <a:pt x="582" y="116"/>
                  </a:lnTo>
                  <a:cubicBezTo>
                    <a:pt x="596" y="114"/>
                    <a:pt x="609" y="112"/>
                    <a:pt x="621" y="109"/>
                  </a:cubicBezTo>
                  <a:cubicBezTo>
                    <a:pt x="636" y="105"/>
                    <a:pt x="650" y="99"/>
                    <a:pt x="663" y="92"/>
                  </a:cubicBezTo>
                  <a:cubicBezTo>
                    <a:pt x="697" y="71"/>
                    <a:pt x="690" y="19"/>
                    <a:pt x="652" y="7"/>
                  </a:cubicBezTo>
                  <a:cubicBezTo>
                    <a:pt x="640" y="3"/>
                    <a:pt x="627" y="1"/>
                    <a:pt x="614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23" name="Google Shape;823;p35"/>
            <p:cNvSpPr/>
            <p:nvPr/>
          </p:nvSpPr>
          <p:spPr>
            <a:xfrm>
              <a:off x="2398725" y="4652425"/>
              <a:ext cx="11450" cy="4725"/>
            </a:xfrm>
            <a:custGeom>
              <a:avLst/>
              <a:gdLst/>
              <a:ahLst/>
              <a:cxnLst/>
              <a:rect l="l" t="t" r="r" b="b"/>
              <a:pathLst>
                <a:path w="458" h="189" extrusionOk="0">
                  <a:moveTo>
                    <a:pt x="383" y="0"/>
                  </a:moveTo>
                  <a:cubicBezTo>
                    <a:pt x="369" y="0"/>
                    <a:pt x="356" y="2"/>
                    <a:pt x="343" y="4"/>
                  </a:cubicBezTo>
                  <a:lnTo>
                    <a:pt x="304" y="12"/>
                  </a:lnTo>
                  <a:lnTo>
                    <a:pt x="218" y="30"/>
                  </a:lnTo>
                  <a:cubicBezTo>
                    <a:pt x="162" y="43"/>
                    <a:pt x="106" y="59"/>
                    <a:pt x="50" y="74"/>
                  </a:cubicBezTo>
                  <a:cubicBezTo>
                    <a:pt x="19" y="82"/>
                    <a:pt x="1" y="115"/>
                    <a:pt x="9" y="145"/>
                  </a:cubicBezTo>
                  <a:cubicBezTo>
                    <a:pt x="17" y="172"/>
                    <a:pt x="40" y="189"/>
                    <a:pt x="66" y="189"/>
                  </a:cubicBezTo>
                  <a:cubicBezTo>
                    <a:pt x="71" y="189"/>
                    <a:pt x="77" y="188"/>
                    <a:pt x="82" y="186"/>
                  </a:cubicBezTo>
                  <a:cubicBezTo>
                    <a:pt x="138" y="174"/>
                    <a:pt x="195" y="160"/>
                    <a:pt x="249" y="144"/>
                  </a:cubicBezTo>
                  <a:lnTo>
                    <a:pt x="332" y="121"/>
                  </a:lnTo>
                  <a:cubicBezTo>
                    <a:pt x="344" y="117"/>
                    <a:pt x="359" y="114"/>
                    <a:pt x="372" y="109"/>
                  </a:cubicBezTo>
                  <a:cubicBezTo>
                    <a:pt x="389" y="103"/>
                    <a:pt x="404" y="96"/>
                    <a:pt x="419" y="86"/>
                  </a:cubicBezTo>
                  <a:cubicBezTo>
                    <a:pt x="457" y="62"/>
                    <a:pt x="441" y="3"/>
                    <a:pt x="396" y="1"/>
                  </a:cubicBezTo>
                  <a:cubicBezTo>
                    <a:pt x="391" y="1"/>
                    <a:pt x="387" y="0"/>
                    <a:pt x="383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824" name="Google Shape;824;p35"/>
          <p:cNvSpPr txBox="1">
            <a:spLocks noGrp="1"/>
          </p:cNvSpPr>
          <p:nvPr>
            <p:ph type="title" idx="4"/>
          </p:nvPr>
        </p:nvSpPr>
        <p:spPr>
          <a:xfrm>
            <a:off x="4578350" y="1259205"/>
            <a:ext cx="946150" cy="52959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元日</a:t>
            </a:r>
            <a:endParaRPr lang="zh-CN" alt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829" name="Google Shape;829;p35"/>
          <p:cNvPicPr preferRelativeResize="0"/>
          <p:nvPr/>
        </p:nvPicPr>
        <p:blipFill>
          <a:blip r:embed="rId1"/>
          <a:stretch>
            <a:fillRect/>
          </a:stretch>
        </p:blipFill>
        <p:spPr>
          <a:xfrm>
            <a:off x="404675" y="3327052"/>
            <a:ext cx="630649" cy="9250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63" name="Google Shape;863;p35"/>
          <p:cNvGrpSpPr/>
          <p:nvPr/>
        </p:nvGrpSpPr>
        <p:grpSpPr>
          <a:xfrm>
            <a:off x="4476117" y="4421197"/>
            <a:ext cx="422458" cy="421814"/>
            <a:chOff x="5721625" y="4984150"/>
            <a:chExt cx="196950" cy="196650"/>
          </a:xfrm>
        </p:grpSpPr>
        <p:sp>
          <p:nvSpPr>
            <p:cNvPr id="864" name="Google Shape;864;p35"/>
            <p:cNvSpPr/>
            <p:nvPr/>
          </p:nvSpPr>
          <p:spPr>
            <a:xfrm>
              <a:off x="5847225" y="4984150"/>
              <a:ext cx="22325" cy="185825"/>
            </a:xfrm>
            <a:custGeom>
              <a:avLst/>
              <a:gdLst/>
              <a:ahLst/>
              <a:cxnLst/>
              <a:rect l="l" t="t" r="r" b="b"/>
              <a:pathLst>
                <a:path w="893" h="7433" extrusionOk="0">
                  <a:moveTo>
                    <a:pt x="732" y="1"/>
                  </a:moveTo>
                  <a:lnTo>
                    <a:pt x="732" y="1"/>
                  </a:lnTo>
                  <a:cubicBezTo>
                    <a:pt x="181" y="2414"/>
                    <a:pt x="1" y="4898"/>
                    <a:pt x="199" y="7364"/>
                  </a:cubicBezTo>
                  <a:lnTo>
                    <a:pt x="462" y="7432"/>
                  </a:lnTo>
                  <a:cubicBezTo>
                    <a:pt x="803" y="4971"/>
                    <a:pt x="893" y="2480"/>
                    <a:pt x="732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65" name="Google Shape;865;p35"/>
            <p:cNvSpPr/>
            <p:nvPr/>
          </p:nvSpPr>
          <p:spPr>
            <a:xfrm>
              <a:off x="5787275" y="4985750"/>
              <a:ext cx="50100" cy="186200"/>
            </a:xfrm>
            <a:custGeom>
              <a:avLst/>
              <a:gdLst/>
              <a:ahLst/>
              <a:cxnLst/>
              <a:rect l="l" t="t" r="r" b="b"/>
              <a:pathLst>
                <a:path w="2004" h="7448" extrusionOk="0">
                  <a:moveTo>
                    <a:pt x="1" y="0"/>
                  </a:moveTo>
                  <a:lnTo>
                    <a:pt x="1" y="0"/>
                  </a:lnTo>
                  <a:cubicBezTo>
                    <a:pt x="666" y="2447"/>
                    <a:pt x="1294" y="4902"/>
                    <a:pt x="1881" y="7368"/>
                  </a:cubicBezTo>
                  <a:lnTo>
                    <a:pt x="1997" y="7447"/>
                  </a:lnTo>
                  <a:cubicBezTo>
                    <a:pt x="2004" y="5945"/>
                    <a:pt x="1835" y="4448"/>
                    <a:pt x="1496" y="2983"/>
                  </a:cubicBezTo>
                  <a:cubicBezTo>
                    <a:pt x="1239" y="1882"/>
                    <a:pt x="851" y="747"/>
                    <a:pt x="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66" name="Google Shape;866;p35"/>
            <p:cNvSpPr/>
            <p:nvPr/>
          </p:nvSpPr>
          <p:spPr>
            <a:xfrm>
              <a:off x="5777075" y="5069900"/>
              <a:ext cx="24950" cy="110900"/>
            </a:xfrm>
            <a:custGeom>
              <a:avLst/>
              <a:gdLst/>
              <a:ahLst/>
              <a:cxnLst/>
              <a:rect l="l" t="t" r="r" b="b"/>
              <a:pathLst>
                <a:path w="998" h="4436" extrusionOk="0">
                  <a:moveTo>
                    <a:pt x="688" y="1"/>
                  </a:moveTo>
                  <a:cubicBezTo>
                    <a:pt x="312" y="1453"/>
                    <a:pt x="81" y="2937"/>
                    <a:pt x="0" y="4435"/>
                  </a:cubicBezTo>
                  <a:lnTo>
                    <a:pt x="562" y="4231"/>
                  </a:lnTo>
                  <a:cubicBezTo>
                    <a:pt x="857" y="3392"/>
                    <a:pt x="905" y="2489"/>
                    <a:pt x="951" y="1602"/>
                  </a:cubicBezTo>
                  <a:cubicBezTo>
                    <a:pt x="980" y="1053"/>
                    <a:pt x="997" y="458"/>
                    <a:pt x="688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67" name="Google Shape;867;p35"/>
            <p:cNvSpPr/>
            <p:nvPr/>
          </p:nvSpPr>
          <p:spPr>
            <a:xfrm>
              <a:off x="5721625" y="5011325"/>
              <a:ext cx="47775" cy="157175"/>
            </a:xfrm>
            <a:custGeom>
              <a:avLst/>
              <a:gdLst/>
              <a:ahLst/>
              <a:cxnLst/>
              <a:rect l="l" t="t" r="r" b="b"/>
              <a:pathLst>
                <a:path w="1911" h="6287" extrusionOk="0">
                  <a:moveTo>
                    <a:pt x="59" y="1"/>
                  </a:moveTo>
                  <a:lnTo>
                    <a:pt x="59" y="1"/>
                  </a:lnTo>
                  <a:cubicBezTo>
                    <a:pt x="26" y="1349"/>
                    <a:pt x="0" y="2735"/>
                    <a:pt x="452" y="4006"/>
                  </a:cubicBezTo>
                  <a:cubicBezTo>
                    <a:pt x="727" y="4775"/>
                    <a:pt x="1173" y="5487"/>
                    <a:pt x="1353" y="6284"/>
                  </a:cubicBezTo>
                  <a:lnTo>
                    <a:pt x="1770" y="6286"/>
                  </a:lnTo>
                  <a:cubicBezTo>
                    <a:pt x="1900" y="5987"/>
                    <a:pt x="1911" y="5651"/>
                    <a:pt x="1902" y="5326"/>
                  </a:cubicBezTo>
                  <a:cubicBezTo>
                    <a:pt x="1845" y="3405"/>
                    <a:pt x="1204" y="1547"/>
                    <a:pt x="5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68" name="Google Shape;868;p35"/>
            <p:cNvSpPr/>
            <p:nvPr/>
          </p:nvSpPr>
          <p:spPr>
            <a:xfrm>
              <a:off x="5877750" y="5044825"/>
              <a:ext cx="40825" cy="129000"/>
            </a:xfrm>
            <a:custGeom>
              <a:avLst/>
              <a:gdLst/>
              <a:ahLst/>
              <a:cxnLst/>
              <a:rect l="l" t="t" r="r" b="b"/>
              <a:pathLst>
                <a:path w="1633" h="5160" extrusionOk="0">
                  <a:moveTo>
                    <a:pt x="1213" y="0"/>
                  </a:moveTo>
                  <a:lnTo>
                    <a:pt x="1213" y="0"/>
                  </a:lnTo>
                  <a:cubicBezTo>
                    <a:pt x="974" y="907"/>
                    <a:pt x="737" y="1812"/>
                    <a:pt x="497" y="2719"/>
                  </a:cubicBezTo>
                  <a:cubicBezTo>
                    <a:pt x="374" y="3185"/>
                    <a:pt x="249" y="3655"/>
                    <a:pt x="225" y="4136"/>
                  </a:cubicBezTo>
                  <a:cubicBezTo>
                    <a:pt x="205" y="4491"/>
                    <a:pt x="229" y="4887"/>
                    <a:pt x="1" y="5159"/>
                  </a:cubicBezTo>
                  <a:lnTo>
                    <a:pt x="447" y="5027"/>
                  </a:lnTo>
                  <a:cubicBezTo>
                    <a:pt x="1352" y="3541"/>
                    <a:pt x="1633" y="1689"/>
                    <a:pt x="1213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869" name="Google Shape;869;p35"/>
          <p:cNvGrpSpPr/>
          <p:nvPr/>
        </p:nvGrpSpPr>
        <p:grpSpPr>
          <a:xfrm>
            <a:off x="7854407" y="364622"/>
            <a:ext cx="422458" cy="421814"/>
            <a:chOff x="5721625" y="4984150"/>
            <a:chExt cx="196950" cy="196650"/>
          </a:xfrm>
        </p:grpSpPr>
        <p:sp>
          <p:nvSpPr>
            <p:cNvPr id="870" name="Google Shape;870;p35"/>
            <p:cNvSpPr/>
            <p:nvPr/>
          </p:nvSpPr>
          <p:spPr>
            <a:xfrm>
              <a:off x="5847225" y="4984150"/>
              <a:ext cx="22325" cy="185825"/>
            </a:xfrm>
            <a:custGeom>
              <a:avLst/>
              <a:gdLst/>
              <a:ahLst/>
              <a:cxnLst/>
              <a:rect l="l" t="t" r="r" b="b"/>
              <a:pathLst>
                <a:path w="893" h="7433" extrusionOk="0">
                  <a:moveTo>
                    <a:pt x="732" y="1"/>
                  </a:moveTo>
                  <a:lnTo>
                    <a:pt x="732" y="1"/>
                  </a:lnTo>
                  <a:cubicBezTo>
                    <a:pt x="181" y="2414"/>
                    <a:pt x="1" y="4898"/>
                    <a:pt x="199" y="7364"/>
                  </a:cubicBezTo>
                  <a:lnTo>
                    <a:pt x="462" y="7432"/>
                  </a:lnTo>
                  <a:cubicBezTo>
                    <a:pt x="803" y="4971"/>
                    <a:pt x="893" y="2480"/>
                    <a:pt x="732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71" name="Google Shape;871;p35"/>
            <p:cNvSpPr/>
            <p:nvPr/>
          </p:nvSpPr>
          <p:spPr>
            <a:xfrm>
              <a:off x="5787275" y="4985750"/>
              <a:ext cx="50100" cy="186200"/>
            </a:xfrm>
            <a:custGeom>
              <a:avLst/>
              <a:gdLst/>
              <a:ahLst/>
              <a:cxnLst/>
              <a:rect l="l" t="t" r="r" b="b"/>
              <a:pathLst>
                <a:path w="2004" h="7448" extrusionOk="0">
                  <a:moveTo>
                    <a:pt x="1" y="0"/>
                  </a:moveTo>
                  <a:lnTo>
                    <a:pt x="1" y="0"/>
                  </a:lnTo>
                  <a:cubicBezTo>
                    <a:pt x="666" y="2447"/>
                    <a:pt x="1294" y="4902"/>
                    <a:pt x="1881" y="7368"/>
                  </a:cubicBezTo>
                  <a:lnTo>
                    <a:pt x="1997" y="7447"/>
                  </a:lnTo>
                  <a:cubicBezTo>
                    <a:pt x="2004" y="5945"/>
                    <a:pt x="1835" y="4448"/>
                    <a:pt x="1496" y="2983"/>
                  </a:cubicBezTo>
                  <a:cubicBezTo>
                    <a:pt x="1239" y="1882"/>
                    <a:pt x="851" y="747"/>
                    <a:pt x="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72" name="Google Shape;872;p35"/>
            <p:cNvSpPr/>
            <p:nvPr/>
          </p:nvSpPr>
          <p:spPr>
            <a:xfrm>
              <a:off x="5777075" y="5069900"/>
              <a:ext cx="24950" cy="110900"/>
            </a:xfrm>
            <a:custGeom>
              <a:avLst/>
              <a:gdLst/>
              <a:ahLst/>
              <a:cxnLst/>
              <a:rect l="l" t="t" r="r" b="b"/>
              <a:pathLst>
                <a:path w="998" h="4436" extrusionOk="0">
                  <a:moveTo>
                    <a:pt x="688" y="1"/>
                  </a:moveTo>
                  <a:cubicBezTo>
                    <a:pt x="312" y="1453"/>
                    <a:pt x="81" y="2937"/>
                    <a:pt x="0" y="4435"/>
                  </a:cubicBezTo>
                  <a:lnTo>
                    <a:pt x="562" y="4231"/>
                  </a:lnTo>
                  <a:cubicBezTo>
                    <a:pt x="857" y="3392"/>
                    <a:pt x="905" y="2489"/>
                    <a:pt x="951" y="1602"/>
                  </a:cubicBezTo>
                  <a:cubicBezTo>
                    <a:pt x="980" y="1053"/>
                    <a:pt x="997" y="458"/>
                    <a:pt x="688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73" name="Google Shape;873;p35"/>
            <p:cNvSpPr/>
            <p:nvPr/>
          </p:nvSpPr>
          <p:spPr>
            <a:xfrm>
              <a:off x="5721625" y="5011325"/>
              <a:ext cx="47775" cy="157175"/>
            </a:xfrm>
            <a:custGeom>
              <a:avLst/>
              <a:gdLst/>
              <a:ahLst/>
              <a:cxnLst/>
              <a:rect l="l" t="t" r="r" b="b"/>
              <a:pathLst>
                <a:path w="1911" h="6287" extrusionOk="0">
                  <a:moveTo>
                    <a:pt x="59" y="1"/>
                  </a:moveTo>
                  <a:lnTo>
                    <a:pt x="59" y="1"/>
                  </a:lnTo>
                  <a:cubicBezTo>
                    <a:pt x="26" y="1349"/>
                    <a:pt x="0" y="2735"/>
                    <a:pt x="452" y="4006"/>
                  </a:cubicBezTo>
                  <a:cubicBezTo>
                    <a:pt x="727" y="4775"/>
                    <a:pt x="1173" y="5487"/>
                    <a:pt x="1353" y="6284"/>
                  </a:cubicBezTo>
                  <a:lnTo>
                    <a:pt x="1770" y="6286"/>
                  </a:lnTo>
                  <a:cubicBezTo>
                    <a:pt x="1900" y="5987"/>
                    <a:pt x="1911" y="5651"/>
                    <a:pt x="1902" y="5326"/>
                  </a:cubicBezTo>
                  <a:cubicBezTo>
                    <a:pt x="1845" y="3405"/>
                    <a:pt x="1204" y="1547"/>
                    <a:pt x="5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74" name="Google Shape;874;p35"/>
            <p:cNvSpPr/>
            <p:nvPr/>
          </p:nvSpPr>
          <p:spPr>
            <a:xfrm>
              <a:off x="5877750" y="5044825"/>
              <a:ext cx="40825" cy="129000"/>
            </a:xfrm>
            <a:custGeom>
              <a:avLst/>
              <a:gdLst/>
              <a:ahLst/>
              <a:cxnLst/>
              <a:rect l="l" t="t" r="r" b="b"/>
              <a:pathLst>
                <a:path w="1633" h="5160" extrusionOk="0">
                  <a:moveTo>
                    <a:pt x="1213" y="0"/>
                  </a:moveTo>
                  <a:lnTo>
                    <a:pt x="1213" y="0"/>
                  </a:lnTo>
                  <a:cubicBezTo>
                    <a:pt x="974" y="907"/>
                    <a:pt x="737" y="1812"/>
                    <a:pt x="497" y="2719"/>
                  </a:cubicBezTo>
                  <a:cubicBezTo>
                    <a:pt x="374" y="3185"/>
                    <a:pt x="249" y="3655"/>
                    <a:pt x="225" y="4136"/>
                  </a:cubicBezTo>
                  <a:cubicBezTo>
                    <a:pt x="205" y="4491"/>
                    <a:pt x="229" y="4887"/>
                    <a:pt x="1" y="5159"/>
                  </a:cubicBezTo>
                  <a:lnTo>
                    <a:pt x="447" y="5027"/>
                  </a:lnTo>
                  <a:cubicBezTo>
                    <a:pt x="1352" y="3541"/>
                    <a:pt x="1633" y="1689"/>
                    <a:pt x="1213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875" name="Google Shape;875;p35"/>
          <p:cNvGrpSpPr/>
          <p:nvPr/>
        </p:nvGrpSpPr>
        <p:grpSpPr>
          <a:xfrm>
            <a:off x="557100" y="1567726"/>
            <a:ext cx="890185" cy="675108"/>
            <a:chOff x="4725044" y="4077175"/>
            <a:chExt cx="398900" cy="347475"/>
          </a:xfrm>
        </p:grpSpPr>
        <p:sp>
          <p:nvSpPr>
            <p:cNvPr id="876" name="Google Shape;876;p35"/>
            <p:cNvSpPr/>
            <p:nvPr/>
          </p:nvSpPr>
          <p:spPr>
            <a:xfrm>
              <a:off x="4725044" y="4077175"/>
              <a:ext cx="398900" cy="297393"/>
            </a:xfrm>
            <a:custGeom>
              <a:avLst/>
              <a:gdLst/>
              <a:ahLst/>
              <a:cxnLst/>
              <a:rect l="l" t="t" r="r" b="b"/>
              <a:pathLst>
                <a:path w="15956" h="9319" extrusionOk="0">
                  <a:moveTo>
                    <a:pt x="7919" y="1"/>
                  </a:moveTo>
                  <a:cubicBezTo>
                    <a:pt x="6674" y="1"/>
                    <a:pt x="5425" y="185"/>
                    <a:pt x="4303" y="548"/>
                  </a:cubicBezTo>
                  <a:cubicBezTo>
                    <a:pt x="3756" y="724"/>
                    <a:pt x="3235" y="939"/>
                    <a:pt x="2783" y="1211"/>
                  </a:cubicBezTo>
                  <a:cubicBezTo>
                    <a:pt x="1975" y="1692"/>
                    <a:pt x="1329" y="2406"/>
                    <a:pt x="932" y="3258"/>
                  </a:cubicBezTo>
                  <a:cubicBezTo>
                    <a:pt x="0" y="5237"/>
                    <a:pt x="795" y="7718"/>
                    <a:pt x="3444" y="8773"/>
                  </a:cubicBezTo>
                  <a:cubicBezTo>
                    <a:pt x="4426" y="9163"/>
                    <a:pt x="5521" y="9318"/>
                    <a:pt x="6649" y="9318"/>
                  </a:cubicBezTo>
                  <a:cubicBezTo>
                    <a:pt x="8094" y="9318"/>
                    <a:pt x="9592" y="9063"/>
                    <a:pt x="10975" y="8718"/>
                  </a:cubicBezTo>
                  <a:lnTo>
                    <a:pt x="10975" y="8718"/>
                  </a:lnTo>
                  <a:lnTo>
                    <a:pt x="9264" y="9159"/>
                  </a:lnTo>
                  <a:cubicBezTo>
                    <a:pt x="9282" y="9159"/>
                    <a:pt x="9301" y="9159"/>
                    <a:pt x="9319" y="9159"/>
                  </a:cubicBezTo>
                  <a:cubicBezTo>
                    <a:pt x="12107" y="9159"/>
                    <a:pt x="14699" y="7684"/>
                    <a:pt x="15325" y="5847"/>
                  </a:cubicBezTo>
                  <a:cubicBezTo>
                    <a:pt x="15956" y="3998"/>
                    <a:pt x="14658" y="1956"/>
                    <a:pt x="12336" y="888"/>
                  </a:cubicBezTo>
                  <a:cubicBezTo>
                    <a:pt x="11043" y="293"/>
                    <a:pt x="9484" y="1"/>
                    <a:pt x="7919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77" name="Google Shape;877;p35"/>
            <p:cNvSpPr/>
            <p:nvPr/>
          </p:nvSpPr>
          <p:spPr>
            <a:xfrm>
              <a:off x="4913100" y="4172025"/>
              <a:ext cx="21550" cy="252625"/>
            </a:xfrm>
            <a:custGeom>
              <a:avLst/>
              <a:gdLst/>
              <a:ahLst/>
              <a:cxnLst/>
              <a:rect l="l" t="t" r="r" b="b"/>
              <a:pathLst>
                <a:path w="862" h="10105" extrusionOk="0">
                  <a:moveTo>
                    <a:pt x="647" y="1"/>
                  </a:moveTo>
                  <a:cubicBezTo>
                    <a:pt x="568" y="1"/>
                    <a:pt x="488" y="21"/>
                    <a:pt x="479" y="59"/>
                  </a:cubicBezTo>
                  <a:cubicBezTo>
                    <a:pt x="398" y="424"/>
                    <a:pt x="398" y="795"/>
                    <a:pt x="378" y="1162"/>
                  </a:cubicBezTo>
                  <a:cubicBezTo>
                    <a:pt x="358" y="1520"/>
                    <a:pt x="339" y="1878"/>
                    <a:pt x="319" y="2236"/>
                  </a:cubicBezTo>
                  <a:cubicBezTo>
                    <a:pt x="246" y="3531"/>
                    <a:pt x="222" y="4827"/>
                    <a:pt x="174" y="6123"/>
                  </a:cubicBezTo>
                  <a:cubicBezTo>
                    <a:pt x="150" y="6771"/>
                    <a:pt x="125" y="7421"/>
                    <a:pt x="101" y="8071"/>
                  </a:cubicBezTo>
                  <a:cubicBezTo>
                    <a:pt x="90" y="8394"/>
                    <a:pt x="77" y="8717"/>
                    <a:pt x="66" y="9039"/>
                  </a:cubicBezTo>
                  <a:cubicBezTo>
                    <a:pt x="60" y="9200"/>
                    <a:pt x="53" y="9362"/>
                    <a:pt x="42" y="9523"/>
                  </a:cubicBezTo>
                  <a:cubicBezTo>
                    <a:pt x="33" y="9685"/>
                    <a:pt x="0" y="9848"/>
                    <a:pt x="55" y="10008"/>
                  </a:cubicBezTo>
                  <a:cubicBezTo>
                    <a:pt x="71" y="10056"/>
                    <a:pt x="145" y="10096"/>
                    <a:pt x="290" y="10105"/>
                  </a:cubicBezTo>
                  <a:cubicBezTo>
                    <a:pt x="298" y="10105"/>
                    <a:pt x="306" y="10105"/>
                    <a:pt x="315" y="10105"/>
                  </a:cubicBezTo>
                  <a:cubicBezTo>
                    <a:pt x="430" y="10105"/>
                    <a:pt x="568" y="10077"/>
                    <a:pt x="587" y="10034"/>
                  </a:cubicBezTo>
                  <a:cubicBezTo>
                    <a:pt x="661" y="9845"/>
                    <a:pt x="639" y="9659"/>
                    <a:pt x="639" y="9470"/>
                  </a:cubicBezTo>
                  <a:cubicBezTo>
                    <a:pt x="639" y="9290"/>
                    <a:pt x="644" y="9112"/>
                    <a:pt x="650" y="8932"/>
                  </a:cubicBezTo>
                  <a:cubicBezTo>
                    <a:pt x="659" y="8569"/>
                    <a:pt x="668" y="8205"/>
                    <a:pt x="679" y="7843"/>
                  </a:cubicBezTo>
                  <a:cubicBezTo>
                    <a:pt x="712" y="6547"/>
                    <a:pt x="747" y="5253"/>
                    <a:pt x="784" y="3958"/>
                  </a:cubicBezTo>
                  <a:cubicBezTo>
                    <a:pt x="802" y="3307"/>
                    <a:pt x="826" y="2657"/>
                    <a:pt x="833" y="2007"/>
                  </a:cubicBezTo>
                  <a:cubicBezTo>
                    <a:pt x="835" y="1684"/>
                    <a:pt x="846" y="1366"/>
                    <a:pt x="841" y="1041"/>
                  </a:cubicBezTo>
                  <a:cubicBezTo>
                    <a:pt x="835" y="714"/>
                    <a:pt x="861" y="384"/>
                    <a:pt x="809" y="59"/>
                  </a:cubicBezTo>
                  <a:cubicBezTo>
                    <a:pt x="802" y="20"/>
                    <a:pt x="725" y="1"/>
                    <a:pt x="64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78" name="Google Shape;878;p35"/>
            <p:cNvSpPr/>
            <p:nvPr/>
          </p:nvSpPr>
          <p:spPr>
            <a:xfrm>
              <a:off x="4796700" y="4226125"/>
              <a:ext cx="220125" cy="95400"/>
            </a:xfrm>
            <a:custGeom>
              <a:avLst/>
              <a:gdLst/>
              <a:ahLst/>
              <a:cxnLst/>
              <a:rect l="l" t="t" r="r" b="b"/>
              <a:pathLst>
                <a:path w="8805" h="3816" extrusionOk="0">
                  <a:moveTo>
                    <a:pt x="303" y="1"/>
                  </a:moveTo>
                  <a:cubicBezTo>
                    <a:pt x="152" y="1"/>
                    <a:pt x="1" y="117"/>
                    <a:pt x="108" y="217"/>
                  </a:cubicBezTo>
                  <a:cubicBezTo>
                    <a:pt x="429" y="515"/>
                    <a:pt x="795" y="792"/>
                    <a:pt x="1142" y="1078"/>
                  </a:cubicBezTo>
                  <a:lnTo>
                    <a:pt x="2150" y="1908"/>
                  </a:lnTo>
                  <a:cubicBezTo>
                    <a:pt x="2752" y="2402"/>
                    <a:pt x="3339" y="2905"/>
                    <a:pt x="3956" y="3390"/>
                  </a:cubicBezTo>
                  <a:cubicBezTo>
                    <a:pt x="4186" y="3570"/>
                    <a:pt x="4498" y="3759"/>
                    <a:pt x="4856" y="3805"/>
                  </a:cubicBezTo>
                  <a:cubicBezTo>
                    <a:pt x="4906" y="3812"/>
                    <a:pt x="4956" y="3816"/>
                    <a:pt x="5006" y="3816"/>
                  </a:cubicBezTo>
                  <a:cubicBezTo>
                    <a:pt x="5128" y="3816"/>
                    <a:pt x="5250" y="3795"/>
                    <a:pt x="5366" y="3752"/>
                  </a:cubicBezTo>
                  <a:cubicBezTo>
                    <a:pt x="5541" y="3687"/>
                    <a:pt x="5649" y="3570"/>
                    <a:pt x="5752" y="3458"/>
                  </a:cubicBezTo>
                  <a:cubicBezTo>
                    <a:pt x="6266" y="2911"/>
                    <a:pt x="6778" y="2362"/>
                    <a:pt x="7283" y="1813"/>
                  </a:cubicBezTo>
                  <a:cubicBezTo>
                    <a:pt x="7790" y="1264"/>
                    <a:pt x="8315" y="722"/>
                    <a:pt x="8765" y="151"/>
                  </a:cubicBezTo>
                  <a:lnTo>
                    <a:pt x="8765" y="149"/>
                  </a:lnTo>
                  <a:cubicBezTo>
                    <a:pt x="8804" y="99"/>
                    <a:pt x="8748" y="59"/>
                    <a:pt x="8685" y="59"/>
                  </a:cubicBezTo>
                  <a:cubicBezTo>
                    <a:pt x="8657" y="59"/>
                    <a:pt x="8627" y="67"/>
                    <a:pt x="8605" y="87"/>
                  </a:cubicBezTo>
                  <a:cubicBezTo>
                    <a:pt x="7988" y="636"/>
                    <a:pt x="7445" y="1227"/>
                    <a:pt x="6885" y="1802"/>
                  </a:cubicBezTo>
                  <a:cubicBezTo>
                    <a:pt x="6383" y="2318"/>
                    <a:pt x="5888" y="2839"/>
                    <a:pt x="5388" y="3357"/>
                  </a:cubicBezTo>
                  <a:cubicBezTo>
                    <a:pt x="5306" y="3441"/>
                    <a:pt x="5216" y="3535"/>
                    <a:pt x="5054" y="3546"/>
                  </a:cubicBezTo>
                  <a:cubicBezTo>
                    <a:pt x="5039" y="3547"/>
                    <a:pt x="5025" y="3548"/>
                    <a:pt x="5010" y="3548"/>
                  </a:cubicBezTo>
                  <a:cubicBezTo>
                    <a:pt x="4878" y="3548"/>
                    <a:pt x="4748" y="3497"/>
                    <a:pt x="4643" y="3447"/>
                  </a:cubicBezTo>
                  <a:cubicBezTo>
                    <a:pt x="4322" y="3300"/>
                    <a:pt x="4096" y="3065"/>
                    <a:pt x="3855" y="2865"/>
                  </a:cubicBezTo>
                  <a:lnTo>
                    <a:pt x="2150" y="1453"/>
                  </a:lnTo>
                  <a:lnTo>
                    <a:pt x="1301" y="746"/>
                  </a:lnTo>
                  <a:cubicBezTo>
                    <a:pt x="1017" y="511"/>
                    <a:pt x="743" y="267"/>
                    <a:pt x="442" y="43"/>
                  </a:cubicBezTo>
                  <a:cubicBezTo>
                    <a:pt x="402" y="13"/>
                    <a:pt x="352" y="1"/>
                    <a:pt x="30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79" name="Google Shape;879;p35"/>
            <p:cNvSpPr/>
            <p:nvPr/>
          </p:nvSpPr>
          <p:spPr>
            <a:xfrm>
              <a:off x="4891150" y="4191050"/>
              <a:ext cx="85575" cy="46575"/>
            </a:xfrm>
            <a:custGeom>
              <a:avLst/>
              <a:gdLst/>
              <a:ahLst/>
              <a:cxnLst/>
              <a:rect l="l" t="t" r="r" b="b"/>
              <a:pathLst>
                <a:path w="3423" h="1863" extrusionOk="0">
                  <a:moveTo>
                    <a:pt x="3315" y="0"/>
                  </a:moveTo>
                  <a:cubicBezTo>
                    <a:pt x="3297" y="0"/>
                    <a:pt x="3278" y="4"/>
                    <a:pt x="3261" y="14"/>
                  </a:cubicBezTo>
                  <a:cubicBezTo>
                    <a:pt x="3208" y="49"/>
                    <a:pt x="3147" y="69"/>
                    <a:pt x="3099" y="104"/>
                  </a:cubicBezTo>
                  <a:cubicBezTo>
                    <a:pt x="3050" y="137"/>
                    <a:pt x="3009" y="172"/>
                    <a:pt x="2960" y="205"/>
                  </a:cubicBezTo>
                  <a:cubicBezTo>
                    <a:pt x="2870" y="269"/>
                    <a:pt x="2785" y="335"/>
                    <a:pt x="2701" y="401"/>
                  </a:cubicBezTo>
                  <a:cubicBezTo>
                    <a:pt x="2536" y="537"/>
                    <a:pt x="2374" y="673"/>
                    <a:pt x="2211" y="809"/>
                  </a:cubicBezTo>
                  <a:cubicBezTo>
                    <a:pt x="1942" y="1039"/>
                    <a:pt x="1669" y="1266"/>
                    <a:pt x="1405" y="1499"/>
                  </a:cubicBezTo>
                  <a:lnTo>
                    <a:pt x="1405" y="1499"/>
                  </a:lnTo>
                  <a:lnTo>
                    <a:pt x="920" y="1104"/>
                  </a:lnTo>
                  <a:lnTo>
                    <a:pt x="602" y="844"/>
                  </a:lnTo>
                  <a:cubicBezTo>
                    <a:pt x="551" y="803"/>
                    <a:pt x="503" y="761"/>
                    <a:pt x="450" y="721"/>
                  </a:cubicBezTo>
                  <a:cubicBezTo>
                    <a:pt x="386" y="673"/>
                    <a:pt x="323" y="656"/>
                    <a:pt x="239" y="627"/>
                  </a:cubicBezTo>
                  <a:cubicBezTo>
                    <a:pt x="219" y="621"/>
                    <a:pt x="197" y="618"/>
                    <a:pt x="175" y="618"/>
                  </a:cubicBezTo>
                  <a:cubicBezTo>
                    <a:pt x="85" y="618"/>
                    <a:pt x="0" y="669"/>
                    <a:pt x="31" y="737"/>
                  </a:cubicBezTo>
                  <a:cubicBezTo>
                    <a:pt x="55" y="794"/>
                    <a:pt x="66" y="847"/>
                    <a:pt x="121" y="895"/>
                  </a:cubicBezTo>
                  <a:cubicBezTo>
                    <a:pt x="176" y="941"/>
                    <a:pt x="235" y="985"/>
                    <a:pt x="290" y="1031"/>
                  </a:cubicBezTo>
                  <a:lnTo>
                    <a:pt x="610" y="1290"/>
                  </a:lnTo>
                  <a:lnTo>
                    <a:pt x="1269" y="1822"/>
                  </a:lnTo>
                  <a:cubicBezTo>
                    <a:pt x="1305" y="1851"/>
                    <a:pt x="1352" y="1863"/>
                    <a:pt x="1399" y="1863"/>
                  </a:cubicBezTo>
                  <a:cubicBezTo>
                    <a:pt x="1473" y="1863"/>
                    <a:pt x="1549" y="1833"/>
                    <a:pt x="1592" y="1793"/>
                  </a:cubicBezTo>
                  <a:cubicBezTo>
                    <a:pt x="1897" y="1512"/>
                    <a:pt x="2194" y="1224"/>
                    <a:pt x="2503" y="943"/>
                  </a:cubicBezTo>
                  <a:cubicBezTo>
                    <a:pt x="2659" y="803"/>
                    <a:pt x="2815" y="664"/>
                    <a:pt x="2971" y="524"/>
                  </a:cubicBezTo>
                  <a:cubicBezTo>
                    <a:pt x="3042" y="458"/>
                    <a:pt x="3110" y="390"/>
                    <a:pt x="3178" y="322"/>
                  </a:cubicBezTo>
                  <a:cubicBezTo>
                    <a:pt x="3215" y="284"/>
                    <a:pt x="3257" y="247"/>
                    <a:pt x="3294" y="208"/>
                  </a:cubicBezTo>
                  <a:cubicBezTo>
                    <a:pt x="3331" y="168"/>
                    <a:pt x="3351" y="124"/>
                    <a:pt x="3386" y="85"/>
                  </a:cubicBezTo>
                  <a:lnTo>
                    <a:pt x="3386" y="80"/>
                  </a:lnTo>
                  <a:cubicBezTo>
                    <a:pt x="3423" y="39"/>
                    <a:pt x="3371" y="0"/>
                    <a:pt x="33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80" name="Google Shape;880;p35"/>
            <p:cNvSpPr/>
            <p:nvPr/>
          </p:nvSpPr>
          <p:spPr>
            <a:xfrm>
              <a:off x="5026525" y="4154875"/>
              <a:ext cx="7775" cy="6075"/>
            </a:xfrm>
            <a:custGeom>
              <a:avLst/>
              <a:gdLst/>
              <a:ahLst/>
              <a:cxnLst/>
              <a:rect l="l" t="t" r="r" b="b"/>
              <a:pathLst>
                <a:path w="311" h="243" extrusionOk="0">
                  <a:moveTo>
                    <a:pt x="157" y="1"/>
                  </a:moveTo>
                  <a:cubicBezTo>
                    <a:pt x="1" y="1"/>
                    <a:pt x="1" y="242"/>
                    <a:pt x="157" y="242"/>
                  </a:cubicBezTo>
                  <a:cubicBezTo>
                    <a:pt x="310" y="242"/>
                    <a:pt x="310" y="1"/>
                    <a:pt x="157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81" name="Google Shape;881;p35"/>
            <p:cNvSpPr/>
            <p:nvPr/>
          </p:nvSpPr>
          <p:spPr>
            <a:xfrm>
              <a:off x="5002150" y="4132700"/>
              <a:ext cx="9075" cy="8975"/>
            </a:xfrm>
            <a:custGeom>
              <a:avLst/>
              <a:gdLst/>
              <a:ahLst/>
              <a:cxnLst/>
              <a:rect l="l" t="t" r="r" b="b"/>
              <a:pathLst>
                <a:path w="363" h="359" extrusionOk="0">
                  <a:moveTo>
                    <a:pt x="207" y="1"/>
                  </a:moveTo>
                  <a:cubicBezTo>
                    <a:pt x="150" y="1"/>
                    <a:pt x="99" y="29"/>
                    <a:pt x="73" y="77"/>
                  </a:cubicBezTo>
                  <a:lnTo>
                    <a:pt x="22" y="143"/>
                  </a:lnTo>
                  <a:cubicBezTo>
                    <a:pt x="11" y="159"/>
                    <a:pt x="7" y="178"/>
                    <a:pt x="5" y="196"/>
                  </a:cubicBezTo>
                  <a:cubicBezTo>
                    <a:pt x="1" y="216"/>
                    <a:pt x="3" y="236"/>
                    <a:pt x="9" y="253"/>
                  </a:cubicBezTo>
                  <a:lnTo>
                    <a:pt x="22" y="288"/>
                  </a:lnTo>
                  <a:lnTo>
                    <a:pt x="44" y="317"/>
                  </a:lnTo>
                  <a:cubicBezTo>
                    <a:pt x="58" y="330"/>
                    <a:pt x="73" y="341"/>
                    <a:pt x="91" y="345"/>
                  </a:cubicBezTo>
                  <a:cubicBezTo>
                    <a:pt x="102" y="352"/>
                    <a:pt x="115" y="356"/>
                    <a:pt x="128" y="356"/>
                  </a:cubicBezTo>
                  <a:cubicBezTo>
                    <a:pt x="135" y="358"/>
                    <a:pt x="142" y="359"/>
                    <a:pt x="149" y="359"/>
                  </a:cubicBezTo>
                  <a:cubicBezTo>
                    <a:pt x="160" y="359"/>
                    <a:pt x="172" y="357"/>
                    <a:pt x="183" y="354"/>
                  </a:cubicBezTo>
                  <a:lnTo>
                    <a:pt x="218" y="339"/>
                  </a:lnTo>
                  <a:lnTo>
                    <a:pt x="284" y="288"/>
                  </a:lnTo>
                  <a:cubicBezTo>
                    <a:pt x="332" y="262"/>
                    <a:pt x="361" y="211"/>
                    <a:pt x="361" y="157"/>
                  </a:cubicBezTo>
                  <a:cubicBezTo>
                    <a:pt x="363" y="135"/>
                    <a:pt x="356" y="115"/>
                    <a:pt x="347" y="95"/>
                  </a:cubicBezTo>
                  <a:cubicBezTo>
                    <a:pt x="341" y="77"/>
                    <a:pt x="330" y="60"/>
                    <a:pt x="315" y="47"/>
                  </a:cubicBezTo>
                  <a:cubicBezTo>
                    <a:pt x="297" y="27"/>
                    <a:pt x="273" y="14"/>
                    <a:pt x="246" y="5"/>
                  </a:cubicBezTo>
                  <a:lnTo>
                    <a:pt x="207" y="1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82" name="Google Shape;882;p35"/>
            <p:cNvSpPr/>
            <p:nvPr/>
          </p:nvSpPr>
          <p:spPr>
            <a:xfrm>
              <a:off x="4996825" y="4178825"/>
              <a:ext cx="10300" cy="7975"/>
            </a:xfrm>
            <a:custGeom>
              <a:avLst/>
              <a:gdLst/>
              <a:ahLst/>
              <a:cxnLst/>
              <a:rect l="l" t="t" r="r" b="b"/>
              <a:pathLst>
                <a:path w="412" h="319" extrusionOk="0">
                  <a:moveTo>
                    <a:pt x="205" y="0"/>
                  </a:moveTo>
                  <a:cubicBezTo>
                    <a:pt x="0" y="0"/>
                    <a:pt x="0" y="319"/>
                    <a:pt x="205" y="319"/>
                  </a:cubicBezTo>
                  <a:cubicBezTo>
                    <a:pt x="411" y="319"/>
                    <a:pt x="411" y="0"/>
                    <a:pt x="205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883" name="Google Shape;883;p35"/>
          <p:cNvGrpSpPr/>
          <p:nvPr/>
        </p:nvGrpSpPr>
        <p:grpSpPr>
          <a:xfrm>
            <a:off x="8120225" y="4135301"/>
            <a:ext cx="890185" cy="675108"/>
            <a:chOff x="4725044" y="4077175"/>
            <a:chExt cx="398900" cy="347475"/>
          </a:xfrm>
        </p:grpSpPr>
        <p:sp>
          <p:nvSpPr>
            <p:cNvPr id="884" name="Google Shape;884;p35"/>
            <p:cNvSpPr/>
            <p:nvPr/>
          </p:nvSpPr>
          <p:spPr>
            <a:xfrm>
              <a:off x="4725044" y="4077175"/>
              <a:ext cx="398900" cy="297393"/>
            </a:xfrm>
            <a:custGeom>
              <a:avLst/>
              <a:gdLst/>
              <a:ahLst/>
              <a:cxnLst/>
              <a:rect l="l" t="t" r="r" b="b"/>
              <a:pathLst>
                <a:path w="15956" h="9319" extrusionOk="0">
                  <a:moveTo>
                    <a:pt x="7919" y="1"/>
                  </a:moveTo>
                  <a:cubicBezTo>
                    <a:pt x="6674" y="1"/>
                    <a:pt x="5425" y="185"/>
                    <a:pt x="4303" y="548"/>
                  </a:cubicBezTo>
                  <a:cubicBezTo>
                    <a:pt x="3756" y="724"/>
                    <a:pt x="3235" y="939"/>
                    <a:pt x="2783" y="1211"/>
                  </a:cubicBezTo>
                  <a:cubicBezTo>
                    <a:pt x="1975" y="1692"/>
                    <a:pt x="1329" y="2406"/>
                    <a:pt x="932" y="3258"/>
                  </a:cubicBezTo>
                  <a:cubicBezTo>
                    <a:pt x="0" y="5237"/>
                    <a:pt x="795" y="7718"/>
                    <a:pt x="3444" y="8773"/>
                  </a:cubicBezTo>
                  <a:cubicBezTo>
                    <a:pt x="4426" y="9163"/>
                    <a:pt x="5521" y="9318"/>
                    <a:pt x="6649" y="9318"/>
                  </a:cubicBezTo>
                  <a:cubicBezTo>
                    <a:pt x="8094" y="9318"/>
                    <a:pt x="9592" y="9063"/>
                    <a:pt x="10975" y="8718"/>
                  </a:cubicBezTo>
                  <a:lnTo>
                    <a:pt x="10975" y="8718"/>
                  </a:lnTo>
                  <a:lnTo>
                    <a:pt x="9264" y="9159"/>
                  </a:lnTo>
                  <a:cubicBezTo>
                    <a:pt x="9282" y="9159"/>
                    <a:pt x="9301" y="9159"/>
                    <a:pt x="9319" y="9159"/>
                  </a:cubicBezTo>
                  <a:cubicBezTo>
                    <a:pt x="12107" y="9159"/>
                    <a:pt x="14699" y="7684"/>
                    <a:pt x="15325" y="5847"/>
                  </a:cubicBezTo>
                  <a:cubicBezTo>
                    <a:pt x="15956" y="3998"/>
                    <a:pt x="14658" y="1956"/>
                    <a:pt x="12336" y="888"/>
                  </a:cubicBezTo>
                  <a:cubicBezTo>
                    <a:pt x="11043" y="293"/>
                    <a:pt x="9484" y="1"/>
                    <a:pt x="7919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85" name="Google Shape;885;p35"/>
            <p:cNvSpPr/>
            <p:nvPr/>
          </p:nvSpPr>
          <p:spPr>
            <a:xfrm>
              <a:off x="4913100" y="4172025"/>
              <a:ext cx="21550" cy="252625"/>
            </a:xfrm>
            <a:custGeom>
              <a:avLst/>
              <a:gdLst/>
              <a:ahLst/>
              <a:cxnLst/>
              <a:rect l="l" t="t" r="r" b="b"/>
              <a:pathLst>
                <a:path w="862" h="10105" extrusionOk="0">
                  <a:moveTo>
                    <a:pt x="647" y="1"/>
                  </a:moveTo>
                  <a:cubicBezTo>
                    <a:pt x="568" y="1"/>
                    <a:pt x="488" y="21"/>
                    <a:pt x="479" y="59"/>
                  </a:cubicBezTo>
                  <a:cubicBezTo>
                    <a:pt x="398" y="424"/>
                    <a:pt x="398" y="795"/>
                    <a:pt x="378" y="1162"/>
                  </a:cubicBezTo>
                  <a:cubicBezTo>
                    <a:pt x="358" y="1520"/>
                    <a:pt x="339" y="1878"/>
                    <a:pt x="319" y="2236"/>
                  </a:cubicBezTo>
                  <a:cubicBezTo>
                    <a:pt x="246" y="3531"/>
                    <a:pt x="222" y="4827"/>
                    <a:pt x="174" y="6123"/>
                  </a:cubicBezTo>
                  <a:cubicBezTo>
                    <a:pt x="150" y="6771"/>
                    <a:pt x="125" y="7421"/>
                    <a:pt x="101" y="8071"/>
                  </a:cubicBezTo>
                  <a:cubicBezTo>
                    <a:pt x="90" y="8394"/>
                    <a:pt x="77" y="8717"/>
                    <a:pt x="66" y="9039"/>
                  </a:cubicBezTo>
                  <a:cubicBezTo>
                    <a:pt x="60" y="9200"/>
                    <a:pt x="53" y="9362"/>
                    <a:pt x="42" y="9523"/>
                  </a:cubicBezTo>
                  <a:cubicBezTo>
                    <a:pt x="33" y="9685"/>
                    <a:pt x="0" y="9848"/>
                    <a:pt x="55" y="10008"/>
                  </a:cubicBezTo>
                  <a:cubicBezTo>
                    <a:pt x="71" y="10056"/>
                    <a:pt x="145" y="10096"/>
                    <a:pt x="290" y="10105"/>
                  </a:cubicBezTo>
                  <a:cubicBezTo>
                    <a:pt x="298" y="10105"/>
                    <a:pt x="306" y="10105"/>
                    <a:pt x="315" y="10105"/>
                  </a:cubicBezTo>
                  <a:cubicBezTo>
                    <a:pt x="430" y="10105"/>
                    <a:pt x="568" y="10077"/>
                    <a:pt x="587" y="10034"/>
                  </a:cubicBezTo>
                  <a:cubicBezTo>
                    <a:pt x="661" y="9845"/>
                    <a:pt x="639" y="9659"/>
                    <a:pt x="639" y="9470"/>
                  </a:cubicBezTo>
                  <a:cubicBezTo>
                    <a:pt x="639" y="9290"/>
                    <a:pt x="644" y="9112"/>
                    <a:pt x="650" y="8932"/>
                  </a:cubicBezTo>
                  <a:cubicBezTo>
                    <a:pt x="659" y="8569"/>
                    <a:pt x="668" y="8205"/>
                    <a:pt x="679" y="7843"/>
                  </a:cubicBezTo>
                  <a:cubicBezTo>
                    <a:pt x="712" y="6547"/>
                    <a:pt x="747" y="5253"/>
                    <a:pt x="784" y="3958"/>
                  </a:cubicBezTo>
                  <a:cubicBezTo>
                    <a:pt x="802" y="3307"/>
                    <a:pt x="826" y="2657"/>
                    <a:pt x="833" y="2007"/>
                  </a:cubicBezTo>
                  <a:cubicBezTo>
                    <a:pt x="835" y="1684"/>
                    <a:pt x="846" y="1366"/>
                    <a:pt x="841" y="1041"/>
                  </a:cubicBezTo>
                  <a:cubicBezTo>
                    <a:pt x="835" y="714"/>
                    <a:pt x="861" y="384"/>
                    <a:pt x="809" y="59"/>
                  </a:cubicBezTo>
                  <a:cubicBezTo>
                    <a:pt x="802" y="20"/>
                    <a:pt x="725" y="1"/>
                    <a:pt x="64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86" name="Google Shape;886;p35"/>
            <p:cNvSpPr/>
            <p:nvPr/>
          </p:nvSpPr>
          <p:spPr>
            <a:xfrm>
              <a:off x="4796700" y="4226125"/>
              <a:ext cx="220125" cy="95400"/>
            </a:xfrm>
            <a:custGeom>
              <a:avLst/>
              <a:gdLst/>
              <a:ahLst/>
              <a:cxnLst/>
              <a:rect l="l" t="t" r="r" b="b"/>
              <a:pathLst>
                <a:path w="8805" h="3816" extrusionOk="0">
                  <a:moveTo>
                    <a:pt x="303" y="1"/>
                  </a:moveTo>
                  <a:cubicBezTo>
                    <a:pt x="152" y="1"/>
                    <a:pt x="1" y="117"/>
                    <a:pt x="108" y="217"/>
                  </a:cubicBezTo>
                  <a:cubicBezTo>
                    <a:pt x="429" y="515"/>
                    <a:pt x="795" y="792"/>
                    <a:pt x="1142" y="1078"/>
                  </a:cubicBezTo>
                  <a:lnTo>
                    <a:pt x="2150" y="1908"/>
                  </a:lnTo>
                  <a:cubicBezTo>
                    <a:pt x="2752" y="2402"/>
                    <a:pt x="3339" y="2905"/>
                    <a:pt x="3956" y="3390"/>
                  </a:cubicBezTo>
                  <a:cubicBezTo>
                    <a:pt x="4186" y="3570"/>
                    <a:pt x="4498" y="3759"/>
                    <a:pt x="4856" y="3805"/>
                  </a:cubicBezTo>
                  <a:cubicBezTo>
                    <a:pt x="4906" y="3812"/>
                    <a:pt x="4956" y="3816"/>
                    <a:pt x="5006" y="3816"/>
                  </a:cubicBezTo>
                  <a:cubicBezTo>
                    <a:pt x="5128" y="3816"/>
                    <a:pt x="5250" y="3795"/>
                    <a:pt x="5366" y="3752"/>
                  </a:cubicBezTo>
                  <a:cubicBezTo>
                    <a:pt x="5541" y="3687"/>
                    <a:pt x="5649" y="3570"/>
                    <a:pt x="5752" y="3458"/>
                  </a:cubicBezTo>
                  <a:cubicBezTo>
                    <a:pt x="6266" y="2911"/>
                    <a:pt x="6778" y="2362"/>
                    <a:pt x="7283" y="1813"/>
                  </a:cubicBezTo>
                  <a:cubicBezTo>
                    <a:pt x="7790" y="1264"/>
                    <a:pt x="8315" y="722"/>
                    <a:pt x="8765" y="151"/>
                  </a:cubicBezTo>
                  <a:lnTo>
                    <a:pt x="8765" y="149"/>
                  </a:lnTo>
                  <a:cubicBezTo>
                    <a:pt x="8804" y="99"/>
                    <a:pt x="8748" y="59"/>
                    <a:pt x="8685" y="59"/>
                  </a:cubicBezTo>
                  <a:cubicBezTo>
                    <a:pt x="8657" y="59"/>
                    <a:pt x="8627" y="67"/>
                    <a:pt x="8605" y="87"/>
                  </a:cubicBezTo>
                  <a:cubicBezTo>
                    <a:pt x="7988" y="636"/>
                    <a:pt x="7445" y="1227"/>
                    <a:pt x="6885" y="1802"/>
                  </a:cubicBezTo>
                  <a:cubicBezTo>
                    <a:pt x="6383" y="2318"/>
                    <a:pt x="5888" y="2839"/>
                    <a:pt x="5388" y="3357"/>
                  </a:cubicBezTo>
                  <a:cubicBezTo>
                    <a:pt x="5306" y="3441"/>
                    <a:pt x="5216" y="3535"/>
                    <a:pt x="5054" y="3546"/>
                  </a:cubicBezTo>
                  <a:cubicBezTo>
                    <a:pt x="5039" y="3547"/>
                    <a:pt x="5025" y="3548"/>
                    <a:pt x="5010" y="3548"/>
                  </a:cubicBezTo>
                  <a:cubicBezTo>
                    <a:pt x="4878" y="3548"/>
                    <a:pt x="4748" y="3497"/>
                    <a:pt x="4643" y="3447"/>
                  </a:cubicBezTo>
                  <a:cubicBezTo>
                    <a:pt x="4322" y="3300"/>
                    <a:pt x="4096" y="3065"/>
                    <a:pt x="3855" y="2865"/>
                  </a:cubicBezTo>
                  <a:lnTo>
                    <a:pt x="2150" y="1453"/>
                  </a:lnTo>
                  <a:lnTo>
                    <a:pt x="1301" y="746"/>
                  </a:lnTo>
                  <a:cubicBezTo>
                    <a:pt x="1017" y="511"/>
                    <a:pt x="743" y="267"/>
                    <a:pt x="442" y="43"/>
                  </a:cubicBezTo>
                  <a:cubicBezTo>
                    <a:pt x="402" y="13"/>
                    <a:pt x="352" y="1"/>
                    <a:pt x="30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87" name="Google Shape;887;p35"/>
            <p:cNvSpPr/>
            <p:nvPr/>
          </p:nvSpPr>
          <p:spPr>
            <a:xfrm>
              <a:off x="4891150" y="4191050"/>
              <a:ext cx="85575" cy="46575"/>
            </a:xfrm>
            <a:custGeom>
              <a:avLst/>
              <a:gdLst/>
              <a:ahLst/>
              <a:cxnLst/>
              <a:rect l="l" t="t" r="r" b="b"/>
              <a:pathLst>
                <a:path w="3423" h="1863" extrusionOk="0">
                  <a:moveTo>
                    <a:pt x="3315" y="0"/>
                  </a:moveTo>
                  <a:cubicBezTo>
                    <a:pt x="3297" y="0"/>
                    <a:pt x="3278" y="4"/>
                    <a:pt x="3261" y="14"/>
                  </a:cubicBezTo>
                  <a:cubicBezTo>
                    <a:pt x="3208" y="49"/>
                    <a:pt x="3147" y="69"/>
                    <a:pt x="3099" y="104"/>
                  </a:cubicBezTo>
                  <a:cubicBezTo>
                    <a:pt x="3050" y="137"/>
                    <a:pt x="3009" y="172"/>
                    <a:pt x="2960" y="205"/>
                  </a:cubicBezTo>
                  <a:cubicBezTo>
                    <a:pt x="2870" y="269"/>
                    <a:pt x="2785" y="335"/>
                    <a:pt x="2701" y="401"/>
                  </a:cubicBezTo>
                  <a:cubicBezTo>
                    <a:pt x="2536" y="537"/>
                    <a:pt x="2374" y="673"/>
                    <a:pt x="2211" y="809"/>
                  </a:cubicBezTo>
                  <a:cubicBezTo>
                    <a:pt x="1942" y="1039"/>
                    <a:pt x="1669" y="1266"/>
                    <a:pt x="1405" y="1499"/>
                  </a:cubicBezTo>
                  <a:lnTo>
                    <a:pt x="1405" y="1499"/>
                  </a:lnTo>
                  <a:lnTo>
                    <a:pt x="920" y="1104"/>
                  </a:lnTo>
                  <a:lnTo>
                    <a:pt x="602" y="844"/>
                  </a:lnTo>
                  <a:cubicBezTo>
                    <a:pt x="551" y="803"/>
                    <a:pt x="503" y="761"/>
                    <a:pt x="450" y="721"/>
                  </a:cubicBezTo>
                  <a:cubicBezTo>
                    <a:pt x="386" y="673"/>
                    <a:pt x="323" y="656"/>
                    <a:pt x="239" y="627"/>
                  </a:cubicBezTo>
                  <a:cubicBezTo>
                    <a:pt x="219" y="621"/>
                    <a:pt x="197" y="618"/>
                    <a:pt x="175" y="618"/>
                  </a:cubicBezTo>
                  <a:cubicBezTo>
                    <a:pt x="85" y="618"/>
                    <a:pt x="0" y="669"/>
                    <a:pt x="31" y="737"/>
                  </a:cubicBezTo>
                  <a:cubicBezTo>
                    <a:pt x="55" y="794"/>
                    <a:pt x="66" y="847"/>
                    <a:pt x="121" y="895"/>
                  </a:cubicBezTo>
                  <a:cubicBezTo>
                    <a:pt x="176" y="941"/>
                    <a:pt x="235" y="985"/>
                    <a:pt x="290" y="1031"/>
                  </a:cubicBezTo>
                  <a:lnTo>
                    <a:pt x="610" y="1290"/>
                  </a:lnTo>
                  <a:lnTo>
                    <a:pt x="1269" y="1822"/>
                  </a:lnTo>
                  <a:cubicBezTo>
                    <a:pt x="1305" y="1851"/>
                    <a:pt x="1352" y="1863"/>
                    <a:pt x="1399" y="1863"/>
                  </a:cubicBezTo>
                  <a:cubicBezTo>
                    <a:pt x="1473" y="1863"/>
                    <a:pt x="1549" y="1833"/>
                    <a:pt x="1592" y="1793"/>
                  </a:cubicBezTo>
                  <a:cubicBezTo>
                    <a:pt x="1897" y="1512"/>
                    <a:pt x="2194" y="1224"/>
                    <a:pt x="2503" y="943"/>
                  </a:cubicBezTo>
                  <a:cubicBezTo>
                    <a:pt x="2659" y="803"/>
                    <a:pt x="2815" y="664"/>
                    <a:pt x="2971" y="524"/>
                  </a:cubicBezTo>
                  <a:cubicBezTo>
                    <a:pt x="3042" y="458"/>
                    <a:pt x="3110" y="390"/>
                    <a:pt x="3178" y="322"/>
                  </a:cubicBezTo>
                  <a:cubicBezTo>
                    <a:pt x="3215" y="284"/>
                    <a:pt x="3257" y="247"/>
                    <a:pt x="3294" y="208"/>
                  </a:cubicBezTo>
                  <a:cubicBezTo>
                    <a:pt x="3331" y="168"/>
                    <a:pt x="3351" y="124"/>
                    <a:pt x="3386" y="85"/>
                  </a:cubicBezTo>
                  <a:lnTo>
                    <a:pt x="3386" y="80"/>
                  </a:lnTo>
                  <a:cubicBezTo>
                    <a:pt x="3423" y="39"/>
                    <a:pt x="3371" y="0"/>
                    <a:pt x="33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88" name="Google Shape;888;p35"/>
            <p:cNvSpPr/>
            <p:nvPr/>
          </p:nvSpPr>
          <p:spPr>
            <a:xfrm>
              <a:off x="5026525" y="4154875"/>
              <a:ext cx="7775" cy="6075"/>
            </a:xfrm>
            <a:custGeom>
              <a:avLst/>
              <a:gdLst/>
              <a:ahLst/>
              <a:cxnLst/>
              <a:rect l="l" t="t" r="r" b="b"/>
              <a:pathLst>
                <a:path w="311" h="243" extrusionOk="0">
                  <a:moveTo>
                    <a:pt x="157" y="1"/>
                  </a:moveTo>
                  <a:cubicBezTo>
                    <a:pt x="1" y="1"/>
                    <a:pt x="1" y="242"/>
                    <a:pt x="157" y="242"/>
                  </a:cubicBezTo>
                  <a:cubicBezTo>
                    <a:pt x="310" y="242"/>
                    <a:pt x="310" y="1"/>
                    <a:pt x="157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89" name="Google Shape;889;p35"/>
            <p:cNvSpPr/>
            <p:nvPr/>
          </p:nvSpPr>
          <p:spPr>
            <a:xfrm>
              <a:off x="5002150" y="4132700"/>
              <a:ext cx="9075" cy="8975"/>
            </a:xfrm>
            <a:custGeom>
              <a:avLst/>
              <a:gdLst/>
              <a:ahLst/>
              <a:cxnLst/>
              <a:rect l="l" t="t" r="r" b="b"/>
              <a:pathLst>
                <a:path w="363" h="359" extrusionOk="0">
                  <a:moveTo>
                    <a:pt x="207" y="1"/>
                  </a:moveTo>
                  <a:cubicBezTo>
                    <a:pt x="150" y="1"/>
                    <a:pt x="99" y="29"/>
                    <a:pt x="73" y="77"/>
                  </a:cubicBezTo>
                  <a:lnTo>
                    <a:pt x="22" y="143"/>
                  </a:lnTo>
                  <a:cubicBezTo>
                    <a:pt x="11" y="159"/>
                    <a:pt x="7" y="178"/>
                    <a:pt x="5" y="196"/>
                  </a:cubicBezTo>
                  <a:cubicBezTo>
                    <a:pt x="1" y="216"/>
                    <a:pt x="3" y="236"/>
                    <a:pt x="9" y="253"/>
                  </a:cubicBezTo>
                  <a:lnTo>
                    <a:pt x="22" y="288"/>
                  </a:lnTo>
                  <a:lnTo>
                    <a:pt x="44" y="317"/>
                  </a:lnTo>
                  <a:cubicBezTo>
                    <a:pt x="58" y="330"/>
                    <a:pt x="73" y="341"/>
                    <a:pt x="91" y="345"/>
                  </a:cubicBezTo>
                  <a:cubicBezTo>
                    <a:pt x="102" y="352"/>
                    <a:pt x="115" y="356"/>
                    <a:pt x="128" y="356"/>
                  </a:cubicBezTo>
                  <a:cubicBezTo>
                    <a:pt x="135" y="358"/>
                    <a:pt x="142" y="359"/>
                    <a:pt x="149" y="359"/>
                  </a:cubicBezTo>
                  <a:cubicBezTo>
                    <a:pt x="160" y="359"/>
                    <a:pt x="172" y="357"/>
                    <a:pt x="183" y="354"/>
                  </a:cubicBezTo>
                  <a:lnTo>
                    <a:pt x="218" y="339"/>
                  </a:lnTo>
                  <a:lnTo>
                    <a:pt x="284" y="288"/>
                  </a:lnTo>
                  <a:cubicBezTo>
                    <a:pt x="332" y="262"/>
                    <a:pt x="361" y="211"/>
                    <a:pt x="361" y="157"/>
                  </a:cubicBezTo>
                  <a:cubicBezTo>
                    <a:pt x="363" y="135"/>
                    <a:pt x="356" y="115"/>
                    <a:pt x="347" y="95"/>
                  </a:cubicBezTo>
                  <a:cubicBezTo>
                    <a:pt x="341" y="77"/>
                    <a:pt x="330" y="60"/>
                    <a:pt x="315" y="47"/>
                  </a:cubicBezTo>
                  <a:cubicBezTo>
                    <a:pt x="297" y="27"/>
                    <a:pt x="273" y="14"/>
                    <a:pt x="246" y="5"/>
                  </a:cubicBezTo>
                  <a:lnTo>
                    <a:pt x="207" y="1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90" name="Google Shape;890;p35"/>
            <p:cNvSpPr/>
            <p:nvPr/>
          </p:nvSpPr>
          <p:spPr>
            <a:xfrm>
              <a:off x="4996825" y="4178825"/>
              <a:ext cx="10300" cy="7975"/>
            </a:xfrm>
            <a:custGeom>
              <a:avLst/>
              <a:gdLst/>
              <a:ahLst/>
              <a:cxnLst/>
              <a:rect l="l" t="t" r="r" b="b"/>
              <a:pathLst>
                <a:path w="412" h="319" extrusionOk="0">
                  <a:moveTo>
                    <a:pt x="205" y="0"/>
                  </a:moveTo>
                  <a:cubicBezTo>
                    <a:pt x="0" y="0"/>
                    <a:pt x="0" y="319"/>
                    <a:pt x="205" y="319"/>
                  </a:cubicBezTo>
                  <a:cubicBezTo>
                    <a:pt x="411" y="319"/>
                    <a:pt x="411" y="0"/>
                    <a:pt x="205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891" name="Google Shape;891;p35"/>
          <p:cNvGrpSpPr/>
          <p:nvPr/>
        </p:nvGrpSpPr>
        <p:grpSpPr>
          <a:xfrm>
            <a:off x="-427395" y="4438289"/>
            <a:ext cx="3188703" cy="867033"/>
            <a:chOff x="1296625" y="5272425"/>
            <a:chExt cx="751450" cy="204325"/>
          </a:xfrm>
        </p:grpSpPr>
        <p:sp>
          <p:nvSpPr>
            <p:cNvPr id="892" name="Google Shape;892;p35"/>
            <p:cNvSpPr/>
            <p:nvPr/>
          </p:nvSpPr>
          <p:spPr>
            <a:xfrm>
              <a:off x="1296625" y="5272425"/>
              <a:ext cx="751450" cy="204325"/>
            </a:xfrm>
            <a:custGeom>
              <a:avLst/>
              <a:gdLst/>
              <a:ahLst/>
              <a:cxnLst/>
              <a:rect l="l" t="t" r="r" b="b"/>
              <a:pathLst>
                <a:path w="30058" h="8173" extrusionOk="0">
                  <a:moveTo>
                    <a:pt x="1831" y="0"/>
                  </a:moveTo>
                  <a:cubicBezTo>
                    <a:pt x="1359" y="0"/>
                    <a:pt x="921" y="261"/>
                    <a:pt x="576" y="977"/>
                  </a:cubicBezTo>
                  <a:cubicBezTo>
                    <a:pt x="0" y="2170"/>
                    <a:pt x="458" y="4179"/>
                    <a:pt x="1209" y="5205"/>
                  </a:cubicBezTo>
                  <a:cubicBezTo>
                    <a:pt x="2352" y="6765"/>
                    <a:pt x="4549" y="7016"/>
                    <a:pt x="6482" y="7078"/>
                  </a:cubicBezTo>
                  <a:cubicBezTo>
                    <a:pt x="12255" y="7267"/>
                    <a:pt x="18061" y="6994"/>
                    <a:pt x="23788" y="7750"/>
                  </a:cubicBezTo>
                  <a:cubicBezTo>
                    <a:pt x="25169" y="7932"/>
                    <a:pt x="26573" y="8173"/>
                    <a:pt x="27959" y="8173"/>
                  </a:cubicBezTo>
                  <a:cubicBezTo>
                    <a:pt x="28665" y="8173"/>
                    <a:pt x="29367" y="8110"/>
                    <a:pt x="30058" y="7945"/>
                  </a:cubicBezTo>
                  <a:cubicBezTo>
                    <a:pt x="26482" y="6211"/>
                    <a:pt x="22600" y="5194"/>
                    <a:pt x="18632" y="4954"/>
                  </a:cubicBezTo>
                  <a:cubicBezTo>
                    <a:pt x="16764" y="4841"/>
                    <a:pt x="14885" y="4902"/>
                    <a:pt x="13025" y="4685"/>
                  </a:cubicBezTo>
                  <a:cubicBezTo>
                    <a:pt x="9662" y="4293"/>
                    <a:pt x="6423" y="2958"/>
                    <a:pt x="3732" y="908"/>
                  </a:cubicBezTo>
                  <a:cubicBezTo>
                    <a:pt x="3126" y="447"/>
                    <a:pt x="2449" y="0"/>
                    <a:pt x="1831" y="0"/>
                  </a:cubicBez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93" name="Google Shape;893;p35"/>
            <p:cNvSpPr/>
            <p:nvPr/>
          </p:nvSpPr>
          <p:spPr>
            <a:xfrm>
              <a:off x="1429850" y="5340900"/>
              <a:ext cx="17250" cy="14500"/>
            </a:xfrm>
            <a:custGeom>
              <a:avLst/>
              <a:gdLst/>
              <a:ahLst/>
              <a:cxnLst/>
              <a:rect l="l" t="t" r="r" b="b"/>
              <a:pathLst>
                <a:path w="690" h="580" extrusionOk="0">
                  <a:moveTo>
                    <a:pt x="217" y="194"/>
                  </a:moveTo>
                  <a:cubicBezTo>
                    <a:pt x="217" y="194"/>
                    <a:pt x="218" y="195"/>
                    <a:pt x="219" y="196"/>
                  </a:cubicBezTo>
                  <a:lnTo>
                    <a:pt x="219" y="196"/>
                  </a:lnTo>
                  <a:lnTo>
                    <a:pt x="218" y="196"/>
                  </a:lnTo>
                  <a:cubicBezTo>
                    <a:pt x="217" y="194"/>
                    <a:pt x="217" y="194"/>
                    <a:pt x="217" y="194"/>
                  </a:cubicBezTo>
                  <a:close/>
                  <a:moveTo>
                    <a:pt x="364" y="341"/>
                  </a:moveTo>
                  <a:cubicBezTo>
                    <a:pt x="365" y="342"/>
                    <a:pt x="365" y="342"/>
                    <a:pt x="366" y="342"/>
                  </a:cubicBezTo>
                  <a:lnTo>
                    <a:pt x="364" y="341"/>
                  </a:lnTo>
                  <a:close/>
                  <a:moveTo>
                    <a:pt x="68" y="0"/>
                  </a:moveTo>
                  <a:cubicBezTo>
                    <a:pt x="56" y="0"/>
                    <a:pt x="46" y="3"/>
                    <a:pt x="37" y="8"/>
                  </a:cubicBezTo>
                  <a:cubicBezTo>
                    <a:pt x="6" y="28"/>
                    <a:pt x="1" y="61"/>
                    <a:pt x="15" y="94"/>
                  </a:cubicBezTo>
                  <a:cubicBezTo>
                    <a:pt x="59" y="194"/>
                    <a:pt x="122" y="285"/>
                    <a:pt x="199" y="363"/>
                  </a:cubicBezTo>
                  <a:cubicBezTo>
                    <a:pt x="239" y="403"/>
                    <a:pt x="282" y="438"/>
                    <a:pt x="328" y="471"/>
                  </a:cubicBezTo>
                  <a:cubicBezTo>
                    <a:pt x="374" y="503"/>
                    <a:pt x="425" y="528"/>
                    <a:pt x="478" y="545"/>
                  </a:cubicBezTo>
                  <a:cubicBezTo>
                    <a:pt x="506" y="554"/>
                    <a:pt x="534" y="563"/>
                    <a:pt x="563" y="569"/>
                  </a:cubicBezTo>
                  <a:cubicBezTo>
                    <a:pt x="585" y="576"/>
                    <a:pt x="608" y="579"/>
                    <a:pt x="631" y="579"/>
                  </a:cubicBezTo>
                  <a:cubicBezTo>
                    <a:pt x="641" y="579"/>
                    <a:pt x="650" y="579"/>
                    <a:pt x="660" y="578"/>
                  </a:cubicBezTo>
                  <a:cubicBezTo>
                    <a:pt x="689" y="573"/>
                    <a:pt x="686" y="535"/>
                    <a:pt x="667" y="522"/>
                  </a:cubicBezTo>
                  <a:cubicBezTo>
                    <a:pt x="647" y="508"/>
                    <a:pt x="625" y="497"/>
                    <a:pt x="602" y="489"/>
                  </a:cubicBezTo>
                  <a:cubicBezTo>
                    <a:pt x="579" y="479"/>
                    <a:pt x="557" y="468"/>
                    <a:pt x="534" y="455"/>
                  </a:cubicBezTo>
                  <a:cubicBezTo>
                    <a:pt x="491" y="431"/>
                    <a:pt x="450" y="400"/>
                    <a:pt x="408" y="373"/>
                  </a:cubicBezTo>
                  <a:cubicBezTo>
                    <a:pt x="397" y="367"/>
                    <a:pt x="388" y="359"/>
                    <a:pt x="377" y="352"/>
                  </a:cubicBezTo>
                  <a:lnTo>
                    <a:pt x="365" y="341"/>
                  </a:lnTo>
                  <a:cubicBezTo>
                    <a:pt x="364" y="341"/>
                    <a:pt x="363" y="340"/>
                    <a:pt x="363" y="340"/>
                  </a:cubicBezTo>
                  <a:lnTo>
                    <a:pt x="363" y="340"/>
                  </a:lnTo>
                  <a:lnTo>
                    <a:pt x="356" y="335"/>
                  </a:lnTo>
                  <a:cubicBezTo>
                    <a:pt x="336" y="319"/>
                    <a:pt x="317" y="302"/>
                    <a:pt x="299" y="284"/>
                  </a:cubicBezTo>
                  <a:cubicBezTo>
                    <a:pt x="281" y="268"/>
                    <a:pt x="263" y="249"/>
                    <a:pt x="247" y="230"/>
                  </a:cubicBezTo>
                  <a:cubicBezTo>
                    <a:pt x="238" y="221"/>
                    <a:pt x="231" y="212"/>
                    <a:pt x="223" y="201"/>
                  </a:cubicBezTo>
                  <a:lnTo>
                    <a:pt x="219" y="197"/>
                  </a:lnTo>
                  <a:cubicBezTo>
                    <a:pt x="214" y="190"/>
                    <a:pt x="211" y="185"/>
                    <a:pt x="206" y="179"/>
                  </a:cubicBezTo>
                  <a:cubicBezTo>
                    <a:pt x="173" y="133"/>
                    <a:pt x="144" y="83"/>
                    <a:pt x="121" y="30"/>
                  </a:cubicBezTo>
                  <a:cubicBezTo>
                    <a:pt x="113" y="11"/>
                    <a:pt x="90" y="0"/>
                    <a:pt x="68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94" name="Google Shape;894;p35"/>
            <p:cNvSpPr/>
            <p:nvPr/>
          </p:nvSpPr>
          <p:spPr>
            <a:xfrm>
              <a:off x="1436300" y="5366700"/>
              <a:ext cx="19050" cy="9500"/>
            </a:xfrm>
            <a:custGeom>
              <a:avLst/>
              <a:gdLst/>
              <a:ahLst/>
              <a:cxnLst/>
              <a:rect l="l" t="t" r="r" b="b"/>
              <a:pathLst>
                <a:path w="762" h="380" extrusionOk="0">
                  <a:moveTo>
                    <a:pt x="556" y="240"/>
                  </a:moveTo>
                  <a:lnTo>
                    <a:pt x="556" y="240"/>
                  </a:lnTo>
                  <a:cubicBezTo>
                    <a:pt x="558" y="240"/>
                    <a:pt x="560" y="240"/>
                    <a:pt x="562" y="240"/>
                  </a:cubicBezTo>
                  <a:cubicBezTo>
                    <a:pt x="562" y="240"/>
                    <a:pt x="558" y="240"/>
                    <a:pt x="556" y="240"/>
                  </a:cubicBezTo>
                  <a:close/>
                  <a:moveTo>
                    <a:pt x="65" y="0"/>
                  </a:moveTo>
                  <a:cubicBezTo>
                    <a:pt x="50" y="0"/>
                    <a:pt x="35" y="6"/>
                    <a:pt x="23" y="18"/>
                  </a:cubicBezTo>
                  <a:cubicBezTo>
                    <a:pt x="0" y="41"/>
                    <a:pt x="0" y="78"/>
                    <a:pt x="23" y="102"/>
                  </a:cubicBezTo>
                  <a:cubicBezTo>
                    <a:pt x="169" y="252"/>
                    <a:pt x="361" y="348"/>
                    <a:pt x="567" y="375"/>
                  </a:cubicBezTo>
                  <a:cubicBezTo>
                    <a:pt x="584" y="378"/>
                    <a:pt x="600" y="380"/>
                    <a:pt x="617" y="380"/>
                  </a:cubicBezTo>
                  <a:cubicBezTo>
                    <a:pt x="656" y="380"/>
                    <a:pt x="695" y="372"/>
                    <a:pt x="731" y="356"/>
                  </a:cubicBezTo>
                  <a:cubicBezTo>
                    <a:pt x="749" y="350"/>
                    <a:pt x="760" y="333"/>
                    <a:pt x="761" y="313"/>
                  </a:cubicBezTo>
                  <a:cubicBezTo>
                    <a:pt x="761" y="290"/>
                    <a:pt x="742" y="275"/>
                    <a:pt x="722" y="269"/>
                  </a:cubicBezTo>
                  <a:cubicBezTo>
                    <a:pt x="700" y="261"/>
                    <a:pt x="677" y="255"/>
                    <a:pt x="653" y="252"/>
                  </a:cubicBezTo>
                  <a:cubicBezTo>
                    <a:pt x="638" y="249"/>
                    <a:pt x="622" y="248"/>
                    <a:pt x="607" y="246"/>
                  </a:cubicBezTo>
                  <a:cubicBezTo>
                    <a:pt x="603" y="246"/>
                    <a:pt x="600" y="245"/>
                    <a:pt x="597" y="245"/>
                  </a:cubicBezTo>
                  <a:cubicBezTo>
                    <a:pt x="598" y="245"/>
                    <a:pt x="599" y="245"/>
                    <a:pt x="600" y="245"/>
                  </a:cubicBezTo>
                  <a:lnTo>
                    <a:pt x="600" y="245"/>
                  </a:lnTo>
                  <a:cubicBezTo>
                    <a:pt x="599" y="245"/>
                    <a:pt x="597" y="245"/>
                    <a:pt x="595" y="245"/>
                  </a:cubicBezTo>
                  <a:cubicBezTo>
                    <a:pt x="586" y="243"/>
                    <a:pt x="577" y="242"/>
                    <a:pt x="568" y="241"/>
                  </a:cubicBezTo>
                  <a:lnTo>
                    <a:pt x="560" y="240"/>
                  </a:lnTo>
                  <a:cubicBezTo>
                    <a:pt x="556" y="240"/>
                    <a:pt x="554" y="240"/>
                    <a:pt x="555" y="240"/>
                  </a:cubicBezTo>
                  <a:cubicBezTo>
                    <a:pt x="555" y="240"/>
                    <a:pt x="555" y="240"/>
                    <a:pt x="556" y="240"/>
                  </a:cubicBezTo>
                  <a:lnTo>
                    <a:pt x="556" y="240"/>
                  </a:lnTo>
                  <a:cubicBezTo>
                    <a:pt x="553" y="240"/>
                    <a:pt x="550" y="239"/>
                    <a:pt x="546" y="238"/>
                  </a:cubicBezTo>
                  <a:cubicBezTo>
                    <a:pt x="534" y="236"/>
                    <a:pt x="520" y="234"/>
                    <a:pt x="508" y="231"/>
                  </a:cubicBezTo>
                  <a:cubicBezTo>
                    <a:pt x="460" y="220"/>
                    <a:pt x="412" y="207"/>
                    <a:pt x="367" y="189"/>
                  </a:cubicBezTo>
                  <a:lnTo>
                    <a:pt x="358" y="184"/>
                  </a:lnTo>
                  <a:lnTo>
                    <a:pt x="339" y="176"/>
                  </a:lnTo>
                  <a:cubicBezTo>
                    <a:pt x="325" y="171"/>
                    <a:pt x="313" y="164"/>
                    <a:pt x="301" y="158"/>
                  </a:cubicBezTo>
                  <a:cubicBezTo>
                    <a:pt x="276" y="145"/>
                    <a:pt x="253" y="132"/>
                    <a:pt x="230" y="117"/>
                  </a:cubicBezTo>
                  <a:cubicBezTo>
                    <a:pt x="218" y="110"/>
                    <a:pt x="207" y="101"/>
                    <a:pt x="195" y="93"/>
                  </a:cubicBezTo>
                  <a:lnTo>
                    <a:pt x="178" y="81"/>
                  </a:lnTo>
                  <a:lnTo>
                    <a:pt x="176" y="79"/>
                  </a:lnTo>
                  <a:lnTo>
                    <a:pt x="170" y="74"/>
                  </a:lnTo>
                  <a:cubicBezTo>
                    <a:pt x="148" y="57"/>
                    <a:pt x="127" y="38"/>
                    <a:pt x="107" y="18"/>
                  </a:cubicBezTo>
                  <a:cubicBezTo>
                    <a:pt x="95" y="6"/>
                    <a:pt x="80" y="0"/>
                    <a:pt x="65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304886" y="2003868"/>
            <a:ext cx="64695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“元”在字典中的解释如下,古诗中“元”是第几种意思？</a:t>
            </a:r>
            <a:endParaRPr lang="zh-CN" altLang="en-US" sz="2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1、开始，第一。</a:t>
            </a:r>
            <a:endParaRPr lang="zh-CN" altLang="en-US" sz="2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2、构成一个整体的。</a:t>
            </a:r>
            <a:endParaRPr lang="zh-CN" altLang="en-US" sz="2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3、朝代名。</a:t>
            </a:r>
            <a:endParaRPr lang="zh-CN" altLang="en-US" sz="2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4、同“圆”</a:t>
            </a:r>
            <a:endParaRPr lang="zh-CN" altLang="en-US" sz="2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4648200" y="1320165"/>
            <a:ext cx="400050" cy="46863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584" y="3591178"/>
            <a:ext cx="3924300" cy="479425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2315353" y="2380862"/>
            <a:ext cx="3209147" cy="1094993"/>
            <a:chOff x="2315353" y="2380862"/>
            <a:chExt cx="3209147" cy="1094993"/>
          </a:xfrm>
        </p:grpSpPr>
        <p:cxnSp>
          <p:nvCxnSpPr>
            <p:cNvPr id="5" name="直接箭头连接符 4"/>
            <p:cNvCxnSpPr/>
            <p:nvPr/>
          </p:nvCxnSpPr>
          <p:spPr>
            <a:xfrm flipH="1" flipV="1">
              <a:off x="4324824" y="2585797"/>
              <a:ext cx="1199676" cy="89005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圆角矩形 5"/>
            <p:cNvSpPr/>
            <p:nvPr/>
          </p:nvSpPr>
          <p:spPr>
            <a:xfrm>
              <a:off x="2315353" y="2380862"/>
              <a:ext cx="1941896" cy="291458"/>
            </a:xfrm>
            <a:prstGeom prst="round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p34"/>
          <p:cNvSpPr txBox="1">
            <a:spLocks noGrp="1"/>
          </p:cNvSpPr>
          <p:nvPr>
            <p:ph type="body" idx="1"/>
          </p:nvPr>
        </p:nvSpPr>
        <p:spPr>
          <a:xfrm>
            <a:off x="3229610" y="2735580"/>
            <a:ext cx="3369310" cy="254508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r>
              <a:rPr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梅花</a:t>
            </a:r>
            <a:endParaRPr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 algn="ctr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r>
              <a:rPr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【宋】王安石</a:t>
            </a:r>
            <a:endParaRPr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 algn="ctr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r>
              <a:rPr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墙角数枝梅，凌寒独自开。</a:t>
            </a:r>
            <a:endParaRPr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 algn="ctr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r>
              <a:rPr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遥知不是雪，为有暗香来。</a:t>
            </a:r>
            <a:endParaRPr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780" name="Google Shape;780;p34"/>
          <p:cNvGrpSpPr/>
          <p:nvPr/>
        </p:nvGrpSpPr>
        <p:grpSpPr>
          <a:xfrm>
            <a:off x="7732695" y="329064"/>
            <a:ext cx="1165945" cy="925797"/>
            <a:chOff x="4725046" y="4107922"/>
            <a:chExt cx="398900" cy="316728"/>
          </a:xfrm>
        </p:grpSpPr>
        <p:sp>
          <p:nvSpPr>
            <p:cNvPr id="781" name="Google Shape;781;p34"/>
            <p:cNvSpPr/>
            <p:nvPr/>
          </p:nvSpPr>
          <p:spPr>
            <a:xfrm>
              <a:off x="4725046" y="4107922"/>
              <a:ext cx="398900" cy="266640"/>
            </a:xfrm>
            <a:custGeom>
              <a:avLst/>
              <a:gdLst/>
              <a:ahLst/>
              <a:cxnLst/>
              <a:rect l="l" t="t" r="r" b="b"/>
              <a:pathLst>
                <a:path w="15956" h="9319" extrusionOk="0">
                  <a:moveTo>
                    <a:pt x="7919" y="1"/>
                  </a:moveTo>
                  <a:cubicBezTo>
                    <a:pt x="6674" y="1"/>
                    <a:pt x="5425" y="185"/>
                    <a:pt x="4303" y="548"/>
                  </a:cubicBezTo>
                  <a:cubicBezTo>
                    <a:pt x="3756" y="724"/>
                    <a:pt x="3235" y="939"/>
                    <a:pt x="2783" y="1211"/>
                  </a:cubicBezTo>
                  <a:cubicBezTo>
                    <a:pt x="1975" y="1692"/>
                    <a:pt x="1329" y="2406"/>
                    <a:pt x="932" y="3258"/>
                  </a:cubicBezTo>
                  <a:cubicBezTo>
                    <a:pt x="0" y="5237"/>
                    <a:pt x="795" y="7718"/>
                    <a:pt x="3444" y="8773"/>
                  </a:cubicBezTo>
                  <a:cubicBezTo>
                    <a:pt x="4426" y="9163"/>
                    <a:pt x="5521" y="9318"/>
                    <a:pt x="6649" y="9318"/>
                  </a:cubicBezTo>
                  <a:cubicBezTo>
                    <a:pt x="8094" y="9318"/>
                    <a:pt x="9592" y="9063"/>
                    <a:pt x="10975" y="8718"/>
                  </a:cubicBezTo>
                  <a:lnTo>
                    <a:pt x="10975" y="8718"/>
                  </a:lnTo>
                  <a:lnTo>
                    <a:pt x="9264" y="9159"/>
                  </a:lnTo>
                  <a:cubicBezTo>
                    <a:pt x="9282" y="9159"/>
                    <a:pt x="9301" y="9159"/>
                    <a:pt x="9319" y="9159"/>
                  </a:cubicBezTo>
                  <a:cubicBezTo>
                    <a:pt x="12107" y="9159"/>
                    <a:pt x="14699" y="7684"/>
                    <a:pt x="15325" y="5847"/>
                  </a:cubicBezTo>
                  <a:cubicBezTo>
                    <a:pt x="15956" y="3998"/>
                    <a:pt x="14658" y="1956"/>
                    <a:pt x="12336" y="888"/>
                  </a:cubicBezTo>
                  <a:cubicBezTo>
                    <a:pt x="11043" y="293"/>
                    <a:pt x="9484" y="1"/>
                    <a:pt x="7919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82" name="Google Shape;782;p34"/>
            <p:cNvSpPr/>
            <p:nvPr/>
          </p:nvSpPr>
          <p:spPr>
            <a:xfrm>
              <a:off x="4913100" y="4172025"/>
              <a:ext cx="21550" cy="252625"/>
            </a:xfrm>
            <a:custGeom>
              <a:avLst/>
              <a:gdLst/>
              <a:ahLst/>
              <a:cxnLst/>
              <a:rect l="l" t="t" r="r" b="b"/>
              <a:pathLst>
                <a:path w="862" h="10105" extrusionOk="0">
                  <a:moveTo>
                    <a:pt x="647" y="1"/>
                  </a:moveTo>
                  <a:cubicBezTo>
                    <a:pt x="568" y="1"/>
                    <a:pt x="488" y="21"/>
                    <a:pt x="479" y="59"/>
                  </a:cubicBezTo>
                  <a:cubicBezTo>
                    <a:pt x="398" y="424"/>
                    <a:pt x="398" y="795"/>
                    <a:pt x="378" y="1162"/>
                  </a:cubicBezTo>
                  <a:cubicBezTo>
                    <a:pt x="358" y="1520"/>
                    <a:pt x="339" y="1878"/>
                    <a:pt x="319" y="2236"/>
                  </a:cubicBezTo>
                  <a:cubicBezTo>
                    <a:pt x="246" y="3531"/>
                    <a:pt x="222" y="4827"/>
                    <a:pt x="174" y="6123"/>
                  </a:cubicBezTo>
                  <a:cubicBezTo>
                    <a:pt x="150" y="6771"/>
                    <a:pt x="125" y="7421"/>
                    <a:pt x="101" y="8071"/>
                  </a:cubicBezTo>
                  <a:cubicBezTo>
                    <a:pt x="90" y="8394"/>
                    <a:pt x="77" y="8717"/>
                    <a:pt x="66" y="9039"/>
                  </a:cubicBezTo>
                  <a:cubicBezTo>
                    <a:pt x="60" y="9200"/>
                    <a:pt x="53" y="9362"/>
                    <a:pt x="42" y="9523"/>
                  </a:cubicBezTo>
                  <a:cubicBezTo>
                    <a:pt x="33" y="9685"/>
                    <a:pt x="0" y="9848"/>
                    <a:pt x="55" y="10008"/>
                  </a:cubicBezTo>
                  <a:cubicBezTo>
                    <a:pt x="71" y="10056"/>
                    <a:pt x="145" y="10096"/>
                    <a:pt x="290" y="10105"/>
                  </a:cubicBezTo>
                  <a:cubicBezTo>
                    <a:pt x="298" y="10105"/>
                    <a:pt x="306" y="10105"/>
                    <a:pt x="315" y="10105"/>
                  </a:cubicBezTo>
                  <a:cubicBezTo>
                    <a:pt x="430" y="10105"/>
                    <a:pt x="568" y="10077"/>
                    <a:pt x="587" y="10034"/>
                  </a:cubicBezTo>
                  <a:cubicBezTo>
                    <a:pt x="661" y="9845"/>
                    <a:pt x="639" y="9659"/>
                    <a:pt x="639" y="9470"/>
                  </a:cubicBezTo>
                  <a:cubicBezTo>
                    <a:pt x="639" y="9290"/>
                    <a:pt x="644" y="9112"/>
                    <a:pt x="650" y="8932"/>
                  </a:cubicBezTo>
                  <a:cubicBezTo>
                    <a:pt x="659" y="8569"/>
                    <a:pt x="668" y="8205"/>
                    <a:pt x="679" y="7843"/>
                  </a:cubicBezTo>
                  <a:cubicBezTo>
                    <a:pt x="712" y="6547"/>
                    <a:pt x="747" y="5253"/>
                    <a:pt x="784" y="3958"/>
                  </a:cubicBezTo>
                  <a:cubicBezTo>
                    <a:pt x="802" y="3307"/>
                    <a:pt x="826" y="2657"/>
                    <a:pt x="833" y="2007"/>
                  </a:cubicBezTo>
                  <a:cubicBezTo>
                    <a:pt x="835" y="1684"/>
                    <a:pt x="846" y="1366"/>
                    <a:pt x="841" y="1041"/>
                  </a:cubicBezTo>
                  <a:cubicBezTo>
                    <a:pt x="835" y="714"/>
                    <a:pt x="861" y="384"/>
                    <a:pt x="809" y="59"/>
                  </a:cubicBezTo>
                  <a:cubicBezTo>
                    <a:pt x="802" y="20"/>
                    <a:pt x="725" y="1"/>
                    <a:pt x="64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83" name="Google Shape;783;p34"/>
            <p:cNvSpPr/>
            <p:nvPr/>
          </p:nvSpPr>
          <p:spPr>
            <a:xfrm>
              <a:off x="4796700" y="4226125"/>
              <a:ext cx="220125" cy="95400"/>
            </a:xfrm>
            <a:custGeom>
              <a:avLst/>
              <a:gdLst/>
              <a:ahLst/>
              <a:cxnLst/>
              <a:rect l="l" t="t" r="r" b="b"/>
              <a:pathLst>
                <a:path w="8805" h="3816" extrusionOk="0">
                  <a:moveTo>
                    <a:pt x="303" y="1"/>
                  </a:moveTo>
                  <a:cubicBezTo>
                    <a:pt x="152" y="1"/>
                    <a:pt x="1" y="117"/>
                    <a:pt x="108" y="217"/>
                  </a:cubicBezTo>
                  <a:cubicBezTo>
                    <a:pt x="429" y="515"/>
                    <a:pt x="795" y="792"/>
                    <a:pt x="1142" y="1078"/>
                  </a:cubicBezTo>
                  <a:lnTo>
                    <a:pt x="2150" y="1908"/>
                  </a:lnTo>
                  <a:cubicBezTo>
                    <a:pt x="2752" y="2402"/>
                    <a:pt x="3339" y="2905"/>
                    <a:pt x="3956" y="3390"/>
                  </a:cubicBezTo>
                  <a:cubicBezTo>
                    <a:pt x="4186" y="3570"/>
                    <a:pt x="4498" y="3759"/>
                    <a:pt x="4856" y="3805"/>
                  </a:cubicBezTo>
                  <a:cubicBezTo>
                    <a:pt x="4906" y="3812"/>
                    <a:pt x="4956" y="3816"/>
                    <a:pt x="5006" y="3816"/>
                  </a:cubicBezTo>
                  <a:cubicBezTo>
                    <a:pt x="5128" y="3816"/>
                    <a:pt x="5250" y="3795"/>
                    <a:pt x="5366" y="3752"/>
                  </a:cubicBezTo>
                  <a:cubicBezTo>
                    <a:pt x="5541" y="3687"/>
                    <a:pt x="5649" y="3570"/>
                    <a:pt x="5752" y="3458"/>
                  </a:cubicBezTo>
                  <a:cubicBezTo>
                    <a:pt x="6266" y="2911"/>
                    <a:pt x="6778" y="2362"/>
                    <a:pt x="7283" y="1813"/>
                  </a:cubicBezTo>
                  <a:cubicBezTo>
                    <a:pt x="7790" y="1264"/>
                    <a:pt x="8315" y="722"/>
                    <a:pt x="8765" y="151"/>
                  </a:cubicBezTo>
                  <a:lnTo>
                    <a:pt x="8765" y="149"/>
                  </a:lnTo>
                  <a:cubicBezTo>
                    <a:pt x="8804" y="99"/>
                    <a:pt x="8748" y="59"/>
                    <a:pt x="8685" y="59"/>
                  </a:cubicBezTo>
                  <a:cubicBezTo>
                    <a:pt x="8657" y="59"/>
                    <a:pt x="8627" y="67"/>
                    <a:pt x="8605" y="87"/>
                  </a:cubicBezTo>
                  <a:cubicBezTo>
                    <a:pt x="7988" y="636"/>
                    <a:pt x="7445" y="1227"/>
                    <a:pt x="6885" y="1802"/>
                  </a:cubicBezTo>
                  <a:cubicBezTo>
                    <a:pt x="6383" y="2318"/>
                    <a:pt x="5888" y="2839"/>
                    <a:pt x="5388" y="3357"/>
                  </a:cubicBezTo>
                  <a:cubicBezTo>
                    <a:pt x="5306" y="3441"/>
                    <a:pt x="5216" y="3535"/>
                    <a:pt x="5054" y="3546"/>
                  </a:cubicBezTo>
                  <a:cubicBezTo>
                    <a:pt x="5039" y="3547"/>
                    <a:pt x="5025" y="3548"/>
                    <a:pt x="5010" y="3548"/>
                  </a:cubicBezTo>
                  <a:cubicBezTo>
                    <a:pt x="4878" y="3548"/>
                    <a:pt x="4748" y="3497"/>
                    <a:pt x="4643" y="3447"/>
                  </a:cubicBezTo>
                  <a:cubicBezTo>
                    <a:pt x="4322" y="3300"/>
                    <a:pt x="4096" y="3065"/>
                    <a:pt x="3855" y="2865"/>
                  </a:cubicBezTo>
                  <a:lnTo>
                    <a:pt x="2150" y="1453"/>
                  </a:lnTo>
                  <a:lnTo>
                    <a:pt x="1301" y="746"/>
                  </a:lnTo>
                  <a:cubicBezTo>
                    <a:pt x="1017" y="511"/>
                    <a:pt x="743" y="267"/>
                    <a:pt x="442" y="43"/>
                  </a:cubicBezTo>
                  <a:cubicBezTo>
                    <a:pt x="402" y="13"/>
                    <a:pt x="352" y="1"/>
                    <a:pt x="30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84" name="Google Shape;784;p34"/>
            <p:cNvSpPr/>
            <p:nvPr/>
          </p:nvSpPr>
          <p:spPr>
            <a:xfrm>
              <a:off x="4891150" y="4191050"/>
              <a:ext cx="85575" cy="46575"/>
            </a:xfrm>
            <a:custGeom>
              <a:avLst/>
              <a:gdLst/>
              <a:ahLst/>
              <a:cxnLst/>
              <a:rect l="l" t="t" r="r" b="b"/>
              <a:pathLst>
                <a:path w="3423" h="1863" extrusionOk="0">
                  <a:moveTo>
                    <a:pt x="3315" y="0"/>
                  </a:moveTo>
                  <a:cubicBezTo>
                    <a:pt x="3297" y="0"/>
                    <a:pt x="3278" y="4"/>
                    <a:pt x="3261" y="14"/>
                  </a:cubicBezTo>
                  <a:cubicBezTo>
                    <a:pt x="3208" y="49"/>
                    <a:pt x="3147" y="69"/>
                    <a:pt x="3099" y="104"/>
                  </a:cubicBezTo>
                  <a:cubicBezTo>
                    <a:pt x="3050" y="137"/>
                    <a:pt x="3009" y="172"/>
                    <a:pt x="2960" y="205"/>
                  </a:cubicBezTo>
                  <a:cubicBezTo>
                    <a:pt x="2870" y="269"/>
                    <a:pt x="2785" y="335"/>
                    <a:pt x="2701" y="401"/>
                  </a:cubicBezTo>
                  <a:cubicBezTo>
                    <a:pt x="2536" y="537"/>
                    <a:pt x="2374" y="673"/>
                    <a:pt x="2211" y="809"/>
                  </a:cubicBezTo>
                  <a:cubicBezTo>
                    <a:pt x="1942" y="1039"/>
                    <a:pt x="1669" y="1266"/>
                    <a:pt x="1405" y="1499"/>
                  </a:cubicBezTo>
                  <a:lnTo>
                    <a:pt x="1405" y="1499"/>
                  </a:lnTo>
                  <a:lnTo>
                    <a:pt x="920" y="1104"/>
                  </a:lnTo>
                  <a:lnTo>
                    <a:pt x="602" y="844"/>
                  </a:lnTo>
                  <a:cubicBezTo>
                    <a:pt x="551" y="803"/>
                    <a:pt x="503" y="761"/>
                    <a:pt x="450" y="721"/>
                  </a:cubicBezTo>
                  <a:cubicBezTo>
                    <a:pt x="386" y="673"/>
                    <a:pt x="323" y="656"/>
                    <a:pt x="239" y="627"/>
                  </a:cubicBezTo>
                  <a:cubicBezTo>
                    <a:pt x="219" y="621"/>
                    <a:pt x="197" y="618"/>
                    <a:pt x="175" y="618"/>
                  </a:cubicBezTo>
                  <a:cubicBezTo>
                    <a:pt x="85" y="618"/>
                    <a:pt x="0" y="669"/>
                    <a:pt x="31" y="737"/>
                  </a:cubicBezTo>
                  <a:cubicBezTo>
                    <a:pt x="55" y="794"/>
                    <a:pt x="66" y="847"/>
                    <a:pt x="121" y="895"/>
                  </a:cubicBezTo>
                  <a:cubicBezTo>
                    <a:pt x="176" y="941"/>
                    <a:pt x="235" y="985"/>
                    <a:pt x="290" y="1031"/>
                  </a:cubicBezTo>
                  <a:lnTo>
                    <a:pt x="610" y="1290"/>
                  </a:lnTo>
                  <a:lnTo>
                    <a:pt x="1269" y="1822"/>
                  </a:lnTo>
                  <a:cubicBezTo>
                    <a:pt x="1305" y="1851"/>
                    <a:pt x="1352" y="1863"/>
                    <a:pt x="1399" y="1863"/>
                  </a:cubicBezTo>
                  <a:cubicBezTo>
                    <a:pt x="1473" y="1863"/>
                    <a:pt x="1549" y="1833"/>
                    <a:pt x="1592" y="1793"/>
                  </a:cubicBezTo>
                  <a:cubicBezTo>
                    <a:pt x="1897" y="1512"/>
                    <a:pt x="2194" y="1224"/>
                    <a:pt x="2503" y="943"/>
                  </a:cubicBezTo>
                  <a:cubicBezTo>
                    <a:pt x="2659" y="803"/>
                    <a:pt x="2815" y="664"/>
                    <a:pt x="2971" y="524"/>
                  </a:cubicBezTo>
                  <a:cubicBezTo>
                    <a:pt x="3042" y="458"/>
                    <a:pt x="3110" y="390"/>
                    <a:pt x="3178" y="322"/>
                  </a:cubicBezTo>
                  <a:cubicBezTo>
                    <a:pt x="3215" y="284"/>
                    <a:pt x="3257" y="247"/>
                    <a:pt x="3294" y="208"/>
                  </a:cubicBezTo>
                  <a:cubicBezTo>
                    <a:pt x="3331" y="168"/>
                    <a:pt x="3351" y="124"/>
                    <a:pt x="3386" y="85"/>
                  </a:cubicBezTo>
                  <a:lnTo>
                    <a:pt x="3386" y="80"/>
                  </a:lnTo>
                  <a:cubicBezTo>
                    <a:pt x="3423" y="39"/>
                    <a:pt x="3371" y="0"/>
                    <a:pt x="33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85" name="Google Shape;785;p34"/>
            <p:cNvSpPr/>
            <p:nvPr/>
          </p:nvSpPr>
          <p:spPr>
            <a:xfrm>
              <a:off x="5026525" y="4154875"/>
              <a:ext cx="7775" cy="6075"/>
            </a:xfrm>
            <a:custGeom>
              <a:avLst/>
              <a:gdLst/>
              <a:ahLst/>
              <a:cxnLst/>
              <a:rect l="l" t="t" r="r" b="b"/>
              <a:pathLst>
                <a:path w="311" h="243" extrusionOk="0">
                  <a:moveTo>
                    <a:pt x="157" y="1"/>
                  </a:moveTo>
                  <a:cubicBezTo>
                    <a:pt x="1" y="1"/>
                    <a:pt x="1" y="242"/>
                    <a:pt x="157" y="242"/>
                  </a:cubicBezTo>
                  <a:cubicBezTo>
                    <a:pt x="310" y="242"/>
                    <a:pt x="310" y="1"/>
                    <a:pt x="157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86" name="Google Shape;786;p34"/>
            <p:cNvSpPr/>
            <p:nvPr/>
          </p:nvSpPr>
          <p:spPr>
            <a:xfrm>
              <a:off x="5002150" y="4132700"/>
              <a:ext cx="9075" cy="8975"/>
            </a:xfrm>
            <a:custGeom>
              <a:avLst/>
              <a:gdLst/>
              <a:ahLst/>
              <a:cxnLst/>
              <a:rect l="l" t="t" r="r" b="b"/>
              <a:pathLst>
                <a:path w="363" h="359" extrusionOk="0">
                  <a:moveTo>
                    <a:pt x="207" y="1"/>
                  </a:moveTo>
                  <a:cubicBezTo>
                    <a:pt x="150" y="1"/>
                    <a:pt x="99" y="29"/>
                    <a:pt x="73" y="77"/>
                  </a:cubicBezTo>
                  <a:lnTo>
                    <a:pt x="22" y="143"/>
                  </a:lnTo>
                  <a:cubicBezTo>
                    <a:pt x="11" y="159"/>
                    <a:pt x="7" y="178"/>
                    <a:pt x="5" y="196"/>
                  </a:cubicBezTo>
                  <a:cubicBezTo>
                    <a:pt x="1" y="216"/>
                    <a:pt x="3" y="236"/>
                    <a:pt x="9" y="253"/>
                  </a:cubicBezTo>
                  <a:lnTo>
                    <a:pt x="22" y="288"/>
                  </a:lnTo>
                  <a:lnTo>
                    <a:pt x="44" y="317"/>
                  </a:lnTo>
                  <a:cubicBezTo>
                    <a:pt x="58" y="330"/>
                    <a:pt x="73" y="341"/>
                    <a:pt x="91" y="345"/>
                  </a:cubicBezTo>
                  <a:cubicBezTo>
                    <a:pt x="102" y="352"/>
                    <a:pt x="115" y="356"/>
                    <a:pt x="128" y="356"/>
                  </a:cubicBezTo>
                  <a:cubicBezTo>
                    <a:pt x="135" y="358"/>
                    <a:pt x="142" y="359"/>
                    <a:pt x="149" y="359"/>
                  </a:cubicBezTo>
                  <a:cubicBezTo>
                    <a:pt x="160" y="359"/>
                    <a:pt x="172" y="357"/>
                    <a:pt x="183" y="354"/>
                  </a:cubicBezTo>
                  <a:lnTo>
                    <a:pt x="218" y="339"/>
                  </a:lnTo>
                  <a:lnTo>
                    <a:pt x="284" y="288"/>
                  </a:lnTo>
                  <a:cubicBezTo>
                    <a:pt x="332" y="262"/>
                    <a:pt x="361" y="211"/>
                    <a:pt x="361" y="157"/>
                  </a:cubicBezTo>
                  <a:cubicBezTo>
                    <a:pt x="363" y="135"/>
                    <a:pt x="356" y="115"/>
                    <a:pt x="347" y="95"/>
                  </a:cubicBezTo>
                  <a:cubicBezTo>
                    <a:pt x="341" y="77"/>
                    <a:pt x="330" y="60"/>
                    <a:pt x="315" y="47"/>
                  </a:cubicBezTo>
                  <a:cubicBezTo>
                    <a:pt x="297" y="27"/>
                    <a:pt x="273" y="14"/>
                    <a:pt x="246" y="5"/>
                  </a:cubicBezTo>
                  <a:lnTo>
                    <a:pt x="207" y="1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87" name="Google Shape;787;p34"/>
            <p:cNvSpPr/>
            <p:nvPr/>
          </p:nvSpPr>
          <p:spPr>
            <a:xfrm>
              <a:off x="4996825" y="4178825"/>
              <a:ext cx="10300" cy="7975"/>
            </a:xfrm>
            <a:custGeom>
              <a:avLst/>
              <a:gdLst/>
              <a:ahLst/>
              <a:cxnLst/>
              <a:rect l="l" t="t" r="r" b="b"/>
              <a:pathLst>
                <a:path w="412" h="319" extrusionOk="0">
                  <a:moveTo>
                    <a:pt x="205" y="0"/>
                  </a:moveTo>
                  <a:cubicBezTo>
                    <a:pt x="0" y="0"/>
                    <a:pt x="0" y="319"/>
                    <a:pt x="205" y="319"/>
                  </a:cubicBezTo>
                  <a:cubicBezTo>
                    <a:pt x="411" y="319"/>
                    <a:pt x="411" y="0"/>
                    <a:pt x="205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788" name="Google Shape;788;p34"/>
          <p:cNvGrpSpPr/>
          <p:nvPr/>
        </p:nvGrpSpPr>
        <p:grpSpPr>
          <a:xfrm>
            <a:off x="352442" y="4306180"/>
            <a:ext cx="364554" cy="507632"/>
            <a:chOff x="5979675" y="4640775"/>
            <a:chExt cx="241875" cy="345775"/>
          </a:xfrm>
        </p:grpSpPr>
        <p:sp>
          <p:nvSpPr>
            <p:cNvPr id="789" name="Google Shape;789;p34"/>
            <p:cNvSpPr/>
            <p:nvPr/>
          </p:nvSpPr>
          <p:spPr>
            <a:xfrm>
              <a:off x="6008100" y="4698050"/>
              <a:ext cx="80475" cy="288500"/>
            </a:xfrm>
            <a:custGeom>
              <a:avLst/>
              <a:gdLst/>
              <a:ahLst/>
              <a:cxnLst/>
              <a:rect l="l" t="t" r="r" b="b"/>
              <a:pathLst>
                <a:path w="3219" h="11540" extrusionOk="0">
                  <a:moveTo>
                    <a:pt x="1" y="0"/>
                  </a:moveTo>
                  <a:lnTo>
                    <a:pt x="1" y="0"/>
                  </a:lnTo>
                  <a:cubicBezTo>
                    <a:pt x="859" y="1536"/>
                    <a:pt x="1375" y="3238"/>
                    <a:pt x="1516" y="4992"/>
                  </a:cubicBezTo>
                  <a:cubicBezTo>
                    <a:pt x="1606" y="6126"/>
                    <a:pt x="1538" y="7272"/>
                    <a:pt x="1705" y="8396"/>
                  </a:cubicBezTo>
                  <a:cubicBezTo>
                    <a:pt x="1838" y="9291"/>
                    <a:pt x="2148" y="10201"/>
                    <a:pt x="2725" y="10885"/>
                  </a:cubicBezTo>
                  <a:lnTo>
                    <a:pt x="2725" y="10885"/>
                  </a:lnTo>
                  <a:cubicBezTo>
                    <a:pt x="2210" y="9347"/>
                    <a:pt x="2351" y="7625"/>
                    <a:pt x="2265" y="5981"/>
                  </a:cubicBezTo>
                  <a:cubicBezTo>
                    <a:pt x="2217" y="5078"/>
                    <a:pt x="2096" y="4180"/>
                    <a:pt x="1903" y="3295"/>
                  </a:cubicBezTo>
                  <a:cubicBezTo>
                    <a:pt x="1626" y="2021"/>
                    <a:pt x="1119" y="675"/>
                    <a:pt x="1" y="0"/>
                  </a:cubicBezTo>
                  <a:close/>
                  <a:moveTo>
                    <a:pt x="2725" y="10885"/>
                  </a:moveTo>
                  <a:cubicBezTo>
                    <a:pt x="2799" y="11107"/>
                    <a:pt x="2887" y="11325"/>
                    <a:pt x="2992" y="11539"/>
                  </a:cubicBezTo>
                  <a:lnTo>
                    <a:pt x="3218" y="11359"/>
                  </a:lnTo>
                  <a:cubicBezTo>
                    <a:pt x="3035" y="11218"/>
                    <a:pt x="2872" y="11059"/>
                    <a:pt x="2725" y="10885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0" name="Google Shape;790;p34"/>
            <p:cNvSpPr/>
            <p:nvPr/>
          </p:nvSpPr>
          <p:spPr>
            <a:xfrm>
              <a:off x="6087325" y="4640775"/>
              <a:ext cx="52850" cy="339950"/>
            </a:xfrm>
            <a:custGeom>
              <a:avLst/>
              <a:gdLst/>
              <a:ahLst/>
              <a:cxnLst/>
              <a:rect l="l" t="t" r="r" b="b"/>
              <a:pathLst>
                <a:path w="2114" h="13598" extrusionOk="0">
                  <a:moveTo>
                    <a:pt x="2076" y="1"/>
                  </a:moveTo>
                  <a:lnTo>
                    <a:pt x="2076" y="1"/>
                  </a:lnTo>
                  <a:cubicBezTo>
                    <a:pt x="475" y="4345"/>
                    <a:pt x="1" y="9023"/>
                    <a:pt x="695" y="13597"/>
                  </a:cubicBezTo>
                  <a:lnTo>
                    <a:pt x="1147" y="13593"/>
                  </a:lnTo>
                  <a:cubicBezTo>
                    <a:pt x="1802" y="9093"/>
                    <a:pt x="2113" y="4549"/>
                    <a:pt x="2076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1" name="Google Shape;791;p34"/>
            <p:cNvSpPr/>
            <p:nvPr/>
          </p:nvSpPr>
          <p:spPr>
            <a:xfrm>
              <a:off x="6133350" y="4694750"/>
              <a:ext cx="88200" cy="291675"/>
            </a:xfrm>
            <a:custGeom>
              <a:avLst/>
              <a:gdLst/>
              <a:ahLst/>
              <a:cxnLst/>
              <a:rect l="l" t="t" r="r" b="b"/>
              <a:pathLst>
                <a:path w="3528" h="11667" extrusionOk="0">
                  <a:moveTo>
                    <a:pt x="3527" y="1"/>
                  </a:moveTo>
                  <a:lnTo>
                    <a:pt x="3527" y="1"/>
                  </a:lnTo>
                  <a:cubicBezTo>
                    <a:pt x="2506" y="925"/>
                    <a:pt x="1845" y="2199"/>
                    <a:pt x="1469" y="3525"/>
                  </a:cubicBezTo>
                  <a:cubicBezTo>
                    <a:pt x="1092" y="4854"/>
                    <a:pt x="984" y="6240"/>
                    <a:pt x="929" y="7619"/>
                  </a:cubicBezTo>
                  <a:cubicBezTo>
                    <a:pt x="874" y="9025"/>
                    <a:pt x="839" y="10538"/>
                    <a:pt x="0" y="11667"/>
                  </a:cubicBezTo>
                  <a:lnTo>
                    <a:pt x="398" y="11530"/>
                  </a:lnTo>
                  <a:cubicBezTo>
                    <a:pt x="1199" y="9925"/>
                    <a:pt x="1775" y="8214"/>
                    <a:pt x="2108" y="6451"/>
                  </a:cubicBezTo>
                  <a:cubicBezTo>
                    <a:pt x="2521" y="4281"/>
                    <a:pt x="2576" y="1995"/>
                    <a:pt x="352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2" name="Google Shape;792;p34"/>
            <p:cNvSpPr/>
            <p:nvPr/>
          </p:nvSpPr>
          <p:spPr>
            <a:xfrm>
              <a:off x="5979675" y="4815875"/>
              <a:ext cx="46625" cy="169850"/>
            </a:xfrm>
            <a:custGeom>
              <a:avLst/>
              <a:gdLst/>
              <a:ahLst/>
              <a:cxnLst/>
              <a:rect l="l" t="t" r="r" b="b"/>
              <a:pathLst>
                <a:path w="1865" h="6794" extrusionOk="0">
                  <a:moveTo>
                    <a:pt x="378" y="0"/>
                  </a:moveTo>
                  <a:lnTo>
                    <a:pt x="378" y="0"/>
                  </a:lnTo>
                  <a:cubicBezTo>
                    <a:pt x="0" y="2304"/>
                    <a:pt x="450" y="4737"/>
                    <a:pt x="1627" y="6754"/>
                  </a:cubicBezTo>
                  <a:lnTo>
                    <a:pt x="1746" y="6793"/>
                  </a:lnTo>
                  <a:cubicBezTo>
                    <a:pt x="1865" y="4450"/>
                    <a:pt x="1395" y="2115"/>
                    <a:pt x="378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3" name="Google Shape;793;p34"/>
            <p:cNvSpPr/>
            <p:nvPr/>
          </p:nvSpPr>
          <p:spPr>
            <a:xfrm>
              <a:off x="6072900" y="4675250"/>
              <a:ext cx="13975" cy="309825"/>
            </a:xfrm>
            <a:custGeom>
              <a:avLst/>
              <a:gdLst/>
              <a:ahLst/>
              <a:cxnLst/>
              <a:rect l="l" t="t" r="r" b="b"/>
              <a:pathLst>
                <a:path w="559" h="12393" extrusionOk="0">
                  <a:moveTo>
                    <a:pt x="480" y="0"/>
                  </a:moveTo>
                  <a:cubicBezTo>
                    <a:pt x="465" y="0"/>
                    <a:pt x="450" y="9"/>
                    <a:pt x="444" y="27"/>
                  </a:cubicBezTo>
                  <a:cubicBezTo>
                    <a:pt x="330" y="412"/>
                    <a:pt x="275" y="827"/>
                    <a:pt x="222" y="1224"/>
                  </a:cubicBezTo>
                  <a:cubicBezTo>
                    <a:pt x="167" y="1622"/>
                    <a:pt x="119" y="2019"/>
                    <a:pt x="84" y="2417"/>
                  </a:cubicBezTo>
                  <a:cubicBezTo>
                    <a:pt x="18" y="3216"/>
                    <a:pt x="5" y="4018"/>
                    <a:pt x="2" y="4817"/>
                  </a:cubicBezTo>
                  <a:cubicBezTo>
                    <a:pt x="0" y="6445"/>
                    <a:pt x="57" y="8072"/>
                    <a:pt x="99" y="9699"/>
                  </a:cubicBezTo>
                  <a:cubicBezTo>
                    <a:pt x="110" y="10156"/>
                    <a:pt x="121" y="10613"/>
                    <a:pt x="132" y="11072"/>
                  </a:cubicBezTo>
                  <a:cubicBezTo>
                    <a:pt x="139" y="11309"/>
                    <a:pt x="143" y="11546"/>
                    <a:pt x="152" y="11786"/>
                  </a:cubicBezTo>
                  <a:cubicBezTo>
                    <a:pt x="156" y="11959"/>
                    <a:pt x="117" y="12216"/>
                    <a:pt x="251" y="12350"/>
                  </a:cubicBezTo>
                  <a:cubicBezTo>
                    <a:pt x="279" y="12378"/>
                    <a:pt x="316" y="12392"/>
                    <a:pt x="354" y="12392"/>
                  </a:cubicBezTo>
                  <a:cubicBezTo>
                    <a:pt x="378" y="12392"/>
                    <a:pt x="402" y="12386"/>
                    <a:pt x="424" y="12374"/>
                  </a:cubicBezTo>
                  <a:cubicBezTo>
                    <a:pt x="502" y="12324"/>
                    <a:pt x="559" y="12192"/>
                    <a:pt x="456" y="12139"/>
                  </a:cubicBezTo>
                  <a:lnTo>
                    <a:pt x="456" y="12139"/>
                  </a:lnTo>
                  <a:cubicBezTo>
                    <a:pt x="456" y="12135"/>
                    <a:pt x="456" y="12132"/>
                    <a:pt x="457" y="12128"/>
                  </a:cubicBezTo>
                  <a:cubicBezTo>
                    <a:pt x="444" y="12086"/>
                    <a:pt x="455" y="12016"/>
                    <a:pt x="453" y="11970"/>
                  </a:cubicBezTo>
                  <a:cubicBezTo>
                    <a:pt x="453" y="11882"/>
                    <a:pt x="450" y="11794"/>
                    <a:pt x="448" y="11707"/>
                  </a:cubicBezTo>
                  <a:cubicBezTo>
                    <a:pt x="444" y="11496"/>
                    <a:pt x="437" y="11283"/>
                    <a:pt x="431" y="11072"/>
                  </a:cubicBezTo>
                  <a:cubicBezTo>
                    <a:pt x="420" y="10668"/>
                    <a:pt x="409" y="10261"/>
                    <a:pt x="395" y="9857"/>
                  </a:cubicBezTo>
                  <a:cubicBezTo>
                    <a:pt x="374" y="9056"/>
                    <a:pt x="352" y="8256"/>
                    <a:pt x="330" y="7455"/>
                  </a:cubicBezTo>
                  <a:cubicBezTo>
                    <a:pt x="286" y="5869"/>
                    <a:pt x="272" y="4290"/>
                    <a:pt x="325" y="2704"/>
                  </a:cubicBezTo>
                  <a:cubicBezTo>
                    <a:pt x="341" y="2263"/>
                    <a:pt x="365" y="1822"/>
                    <a:pt x="395" y="1380"/>
                  </a:cubicBezTo>
                  <a:cubicBezTo>
                    <a:pt x="426" y="932"/>
                    <a:pt x="497" y="484"/>
                    <a:pt x="516" y="36"/>
                  </a:cubicBezTo>
                  <a:cubicBezTo>
                    <a:pt x="516" y="13"/>
                    <a:pt x="498" y="0"/>
                    <a:pt x="480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4" name="Google Shape;794;p34"/>
            <p:cNvSpPr/>
            <p:nvPr/>
          </p:nvSpPr>
          <p:spPr>
            <a:xfrm>
              <a:off x="6046475" y="4682750"/>
              <a:ext cx="64175" cy="48100"/>
            </a:xfrm>
            <a:custGeom>
              <a:avLst/>
              <a:gdLst/>
              <a:ahLst/>
              <a:cxnLst/>
              <a:rect l="l" t="t" r="r" b="b"/>
              <a:pathLst>
                <a:path w="2567" h="1924" extrusionOk="0">
                  <a:moveTo>
                    <a:pt x="2461" y="0"/>
                  </a:moveTo>
                  <a:cubicBezTo>
                    <a:pt x="2430" y="0"/>
                    <a:pt x="2402" y="14"/>
                    <a:pt x="2388" y="46"/>
                  </a:cubicBezTo>
                  <a:cubicBezTo>
                    <a:pt x="2263" y="338"/>
                    <a:pt x="2179" y="634"/>
                    <a:pt x="2008" y="907"/>
                  </a:cubicBezTo>
                  <a:cubicBezTo>
                    <a:pt x="1835" y="1183"/>
                    <a:pt x="1613" y="1425"/>
                    <a:pt x="1354" y="1620"/>
                  </a:cubicBezTo>
                  <a:cubicBezTo>
                    <a:pt x="1255" y="1694"/>
                    <a:pt x="1127" y="1771"/>
                    <a:pt x="1002" y="1771"/>
                  </a:cubicBezTo>
                  <a:cubicBezTo>
                    <a:pt x="954" y="1771"/>
                    <a:pt x="907" y="1760"/>
                    <a:pt x="862" y="1732"/>
                  </a:cubicBezTo>
                  <a:cubicBezTo>
                    <a:pt x="708" y="1640"/>
                    <a:pt x="611" y="1416"/>
                    <a:pt x="526" y="1267"/>
                  </a:cubicBezTo>
                  <a:cubicBezTo>
                    <a:pt x="339" y="940"/>
                    <a:pt x="185" y="593"/>
                    <a:pt x="69" y="235"/>
                  </a:cubicBezTo>
                  <a:cubicBezTo>
                    <a:pt x="65" y="218"/>
                    <a:pt x="52" y="211"/>
                    <a:pt x="39" y="211"/>
                  </a:cubicBezTo>
                  <a:cubicBezTo>
                    <a:pt x="20" y="211"/>
                    <a:pt x="1" y="227"/>
                    <a:pt x="7" y="252"/>
                  </a:cubicBezTo>
                  <a:lnTo>
                    <a:pt x="7" y="254"/>
                  </a:lnTo>
                  <a:cubicBezTo>
                    <a:pt x="119" y="665"/>
                    <a:pt x="269" y="1074"/>
                    <a:pt x="477" y="1449"/>
                  </a:cubicBezTo>
                  <a:cubicBezTo>
                    <a:pt x="563" y="1605"/>
                    <a:pt x="653" y="1794"/>
                    <a:pt x="820" y="1880"/>
                  </a:cubicBezTo>
                  <a:cubicBezTo>
                    <a:pt x="881" y="1911"/>
                    <a:pt x="946" y="1924"/>
                    <a:pt x="1011" y="1924"/>
                  </a:cubicBezTo>
                  <a:cubicBezTo>
                    <a:pt x="1111" y="1924"/>
                    <a:pt x="1212" y="1894"/>
                    <a:pt x="1301" y="1851"/>
                  </a:cubicBezTo>
                  <a:cubicBezTo>
                    <a:pt x="1635" y="1697"/>
                    <a:pt x="1914" y="1401"/>
                    <a:pt x="2125" y="1109"/>
                  </a:cubicBezTo>
                  <a:cubicBezTo>
                    <a:pt x="2333" y="821"/>
                    <a:pt x="2540" y="454"/>
                    <a:pt x="2564" y="94"/>
                  </a:cubicBezTo>
                  <a:cubicBezTo>
                    <a:pt x="2566" y="39"/>
                    <a:pt x="2511" y="0"/>
                    <a:pt x="246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5" name="Google Shape;795;p34"/>
            <p:cNvSpPr/>
            <p:nvPr/>
          </p:nvSpPr>
          <p:spPr>
            <a:xfrm>
              <a:off x="6062450" y="4673175"/>
              <a:ext cx="18600" cy="55125"/>
            </a:xfrm>
            <a:custGeom>
              <a:avLst/>
              <a:gdLst/>
              <a:ahLst/>
              <a:cxnLst/>
              <a:rect l="l" t="t" r="r" b="b"/>
              <a:pathLst>
                <a:path w="744" h="2205" extrusionOk="0">
                  <a:moveTo>
                    <a:pt x="83" y="0"/>
                  </a:moveTo>
                  <a:cubicBezTo>
                    <a:pt x="61" y="0"/>
                    <a:pt x="39" y="13"/>
                    <a:pt x="32" y="38"/>
                  </a:cubicBezTo>
                  <a:cubicBezTo>
                    <a:pt x="1" y="126"/>
                    <a:pt x="18" y="227"/>
                    <a:pt x="27" y="319"/>
                  </a:cubicBezTo>
                  <a:cubicBezTo>
                    <a:pt x="36" y="400"/>
                    <a:pt x="45" y="484"/>
                    <a:pt x="60" y="565"/>
                  </a:cubicBezTo>
                  <a:cubicBezTo>
                    <a:pt x="91" y="760"/>
                    <a:pt x="135" y="956"/>
                    <a:pt x="188" y="1145"/>
                  </a:cubicBezTo>
                  <a:cubicBezTo>
                    <a:pt x="236" y="1331"/>
                    <a:pt x="289" y="1518"/>
                    <a:pt x="352" y="1698"/>
                  </a:cubicBezTo>
                  <a:cubicBezTo>
                    <a:pt x="385" y="1788"/>
                    <a:pt x="423" y="1878"/>
                    <a:pt x="460" y="1968"/>
                  </a:cubicBezTo>
                  <a:cubicBezTo>
                    <a:pt x="495" y="2056"/>
                    <a:pt x="524" y="2135"/>
                    <a:pt x="600" y="2192"/>
                  </a:cubicBezTo>
                  <a:cubicBezTo>
                    <a:pt x="612" y="2201"/>
                    <a:pt x="626" y="2205"/>
                    <a:pt x="641" y="2205"/>
                  </a:cubicBezTo>
                  <a:cubicBezTo>
                    <a:pt x="680" y="2205"/>
                    <a:pt x="724" y="2177"/>
                    <a:pt x="730" y="2137"/>
                  </a:cubicBezTo>
                  <a:cubicBezTo>
                    <a:pt x="743" y="2045"/>
                    <a:pt x="710" y="1971"/>
                    <a:pt x="675" y="1887"/>
                  </a:cubicBezTo>
                  <a:cubicBezTo>
                    <a:pt x="638" y="1799"/>
                    <a:pt x="603" y="1707"/>
                    <a:pt x="565" y="1619"/>
                  </a:cubicBezTo>
                  <a:cubicBezTo>
                    <a:pt x="495" y="1452"/>
                    <a:pt x="420" y="1288"/>
                    <a:pt x="359" y="1116"/>
                  </a:cubicBezTo>
                  <a:cubicBezTo>
                    <a:pt x="297" y="949"/>
                    <a:pt x="249" y="776"/>
                    <a:pt x="212" y="602"/>
                  </a:cubicBezTo>
                  <a:cubicBezTo>
                    <a:pt x="194" y="508"/>
                    <a:pt x="179" y="413"/>
                    <a:pt x="170" y="319"/>
                  </a:cubicBezTo>
                  <a:cubicBezTo>
                    <a:pt x="159" y="225"/>
                    <a:pt x="168" y="126"/>
                    <a:pt x="135" y="38"/>
                  </a:cubicBezTo>
                  <a:cubicBezTo>
                    <a:pt x="127" y="13"/>
                    <a:pt x="105" y="0"/>
                    <a:pt x="8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6" name="Google Shape;796;p34"/>
            <p:cNvSpPr/>
            <p:nvPr/>
          </p:nvSpPr>
          <p:spPr>
            <a:xfrm>
              <a:off x="6038200" y="4683400"/>
              <a:ext cx="12525" cy="12475"/>
            </a:xfrm>
            <a:custGeom>
              <a:avLst/>
              <a:gdLst/>
              <a:ahLst/>
              <a:cxnLst/>
              <a:rect l="l" t="t" r="r" b="b"/>
              <a:pathLst>
                <a:path w="501" h="499" extrusionOk="0">
                  <a:moveTo>
                    <a:pt x="251" y="0"/>
                  </a:moveTo>
                  <a:cubicBezTo>
                    <a:pt x="114" y="2"/>
                    <a:pt x="5" y="112"/>
                    <a:pt x="0" y="250"/>
                  </a:cubicBezTo>
                  <a:lnTo>
                    <a:pt x="9" y="316"/>
                  </a:lnTo>
                  <a:cubicBezTo>
                    <a:pt x="20" y="358"/>
                    <a:pt x="42" y="395"/>
                    <a:pt x="73" y="426"/>
                  </a:cubicBezTo>
                  <a:lnTo>
                    <a:pt x="123" y="466"/>
                  </a:lnTo>
                  <a:cubicBezTo>
                    <a:pt x="163" y="488"/>
                    <a:pt x="207" y="499"/>
                    <a:pt x="251" y="499"/>
                  </a:cubicBezTo>
                  <a:cubicBezTo>
                    <a:pt x="254" y="499"/>
                    <a:pt x="257" y="499"/>
                    <a:pt x="261" y="499"/>
                  </a:cubicBezTo>
                  <a:cubicBezTo>
                    <a:pt x="290" y="499"/>
                    <a:pt x="320" y="490"/>
                    <a:pt x="347" y="477"/>
                  </a:cubicBezTo>
                  <a:cubicBezTo>
                    <a:pt x="378" y="468"/>
                    <a:pt x="404" y="450"/>
                    <a:pt x="426" y="426"/>
                  </a:cubicBezTo>
                  <a:cubicBezTo>
                    <a:pt x="472" y="378"/>
                    <a:pt x="499" y="314"/>
                    <a:pt x="501" y="248"/>
                  </a:cubicBezTo>
                  <a:lnTo>
                    <a:pt x="492" y="182"/>
                  </a:lnTo>
                  <a:cubicBezTo>
                    <a:pt x="479" y="141"/>
                    <a:pt x="457" y="103"/>
                    <a:pt x="426" y="73"/>
                  </a:cubicBezTo>
                  <a:lnTo>
                    <a:pt x="376" y="33"/>
                  </a:lnTo>
                  <a:cubicBezTo>
                    <a:pt x="338" y="11"/>
                    <a:pt x="294" y="0"/>
                    <a:pt x="25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7" name="Google Shape;797;p34"/>
            <p:cNvSpPr/>
            <p:nvPr/>
          </p:nvSpPr>
          <p:spPr>
            <a:xfrm>
              <a:off x="6056850" y="4666675"/>
              <a:ext cx="14300" cy="13550"/>
            </a:xfrm>
            <a:custGeom>
              <a:avLst/>
              <a:gdLst/>
              <a:ahLst/>
              <a:cxnLst/>
              <a:rect l="l" t="t" r="r" b="b"/>
              <a:pathLst>
                <a:path w="572" h="542" extrusionOk="0">
                  <a:moveTo>
                    <a:pt x="264" y="0"/>
                  </a:moveTo>
                  <a:cubicBezTo>
                    <a:pt x="243" y="0"/>
                    <a:pt x="222" y="4"/>
                    <a:pt x="203" y="10"/>
                  </a:cubicBezTo>
                  <a:lnTo>
                    <a:pt x="137" y="37"/>
                  </a:lnTo>
                  <a:cubicBezTo>
                    <a:pt x="106" y="54"/>
                    <a:pt x="80" y="78"/>
                    <a:pt x="62" y="107"/>
                  </a:cubicBezTo>
                  <a:cubicBezTo>
                    <a:pt x="38" y="133"/>
                    <a:pt x="21" y="164"/>
                    <a:pt x="14" y="199"/>
                  </a:cubicBezTo>
                  <a:cubicBezTo>
                    <a:pt x="3" y="234"/>
                    <a:pt x="1" y="272"/>
                    <a:pt x="7" y="307"/>
                  </a:cubicBezTo>
                  <a:cubicBezTo>
                    <a:pt x="10" y="342"/>
                    <a:pt x="21" y="377"/>
                    <a:pt x="40" y="408"/>
                  </a:cubicBezTo>
                  <a:lnTo>
                    <a:pt x="82" y="463"/>
                  </a:lnTo>
                  <a:cubicBezTo>
                    <a:pt x="135" y="511"/>
                    <a:pt x="203" y="537"/>
                    <a:pt x="275" y="542"/>
                  </a:cubicBezTo>
                  <a:lnTo>
                    <a:pt x="348" y="531"/>
                  </a:lnTo>
                  <a:cubicBezTo>
                    <a:pt x="392" y="520"/>
                    <a:pt x="434" y="496"/>
                    <a:pt x="466" y="463"/>
                  </a:cubicBezTo>
                  <a:lnTo>
                    <a:pt x="508" y="408"/>
                  </a:lnTo>
                  <a:cubicBezTo>
                    <a:pt x="524" y="380"/>
                    <a:pt x="535" y="350"/>
                    <a:pt x="541" y="319"/>
                  </a:cubicBezTo>
                  <a:lnTo>
                    <a:pt x="541" y="319"/>
                  </a:lnTo>
                  <a:cubicBezTo>
                    <a:pt x="572" y="224"/>
                    <a:pt x="534" y="116"/>
                    <a:pt x="447" y="63"/>
                  </a:cubicBezTo>
                  <a:lnTo>
                    <a:pt x="447" y="63"/>
                  </a:lnTo>
                  <a:cubicBezTo>
                    <a:pt x="436" y="53"/>
                    <a:pt x="423" y="44"/>
                    <a:pt x="409" y="37"/>
                  </a:cubicBezTo>
                  <a:cubicBezTo>
                    <a:pt x="381" y="17"/>
                    <a:pt x="346" y="6"/>
                    <a:pt x="311" y="6"/>
                  </a:cubicBezTo>
                  <a:cubicBezTo>
                    <a:pt x="295" y="2"/>
                    <a:pt x="279" y="0"/>
                    <a:pt x="264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8" name="Google Shape;798;p34"/>
            <p:cNvSpPr/>
            <p:nvPr/>
          </p:nvSpPr>
          <p:spPr>
            <a:xfrm>
              <a:off x="6078100" y="4666375"/>
              <a:ext cx="14475" cy="14475"/>
            </a:xfrm>
            <a:custGeom>
              <a:avLst/>
              <a:gdLst/>
              <a:ahLst/>
              <a:cxnLst/>
              <a:rect l="l" t="t" r="r" b="b"/>
              <a:pathLst>
                <a:path w="579" h="579" extrusionOk="0">
                  <a:moveTo>
                    <a:pt x="289" y="0"/>
                  </a:moveTo>
                  <a:cubicBezTo>
                    <a:pt x="251" y="0"/>
                    <a:pt x="214" y="9"/>
                    <a:pt x="179" y="27"/>
                  </a:cubicBezTo>
                  <a:cubicBezTo>
                    <a:pt x="73" y="73"/>
                    <a:pt x="5" y="176"/>
                    <a:pt x="1" y="290"/>
                  </a:cubicBezTo>
                  <a:lnTo>
                    <a:pt x="12" y="367"/>
                  </a:lnTo>
                  <a:cubicBezTo>
                    <a:pt x="25" y="415"/>
                    <a:pt x="51" y="459"/>
                    <a:pt x="86" y="494"/>
                  </a:cubicBezTo>
                  <a:lnTo>
                    <a:pt x="146" y="540"/>
                  </a:lnTo>
                  <a:cubicBezTo>
                    <a:pt x="190" y="565"/>
                    <a:pt x="240" y="578"/>
                    <a:pt x="291" y="578"/>
                  </a:cubicBezTo>
                  <a:cubicBezTo>
                    <a:pt x="294" y="578"/>
                    <a:pt x="298" y="578"/>
                    <a:pt x="302" y="578"/>
                  </a:cubicBezTo>
                  <a:cubicBezTo>
                    <a:pt x="336" y="578"/>
                    <a:pt x="371" y="569"/>
                    <a:pt x="401" y="554"/>
                  </a:cubicBezTo>
                  <a:cubicBezTo>
                    <a:pt x="506" y="508"/>
                    <a:pt x="576" y="404"/>
                    <a:pt x="578" y="290"/>
                  </a:cubicBezTo>
                  <a:lnTo>
                    <a:pt x="567" y="213"/>
                  </a:lnTo>
                  <a:cubicBezTo>
                    <a:pt x="554" y="165"/>
                    <a:pt x="528" y="121"/>
                    <a:pt x="493" y="86"/>
                  </a:cubicBezTo>
                  <a:lnTo>
                    <a:pt x="436" y="40"/>
                  </a:lnTo>
                  <a:cubicBezTo>
                    <a:pt x="390" y="16"/>
                    <a:pt x="341" y="0"/>
                    <a:pt x="289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9" name="Google Shape;799;p34"/>
            <p:cNvSpPr/>
            <p:nvPr/>
          </p:nvSpPr>
          <p:spPr>
            <a:xfrm>
              <a:off x="6101825" y="4675875"/>
              <a:ext cx="15125" cy="15075"/>
            </a:xfrm>
            <a:custGeom>
              <a:avLst/>
              <a:gdLst/>
              <a:ahLst/>
              <a:cxnLst/>
              <a:rect l="l" t="t" r="r" b="b"/>
              <a:pathLst>
                <a:path w="605" h="603" extrusionOk="0">
                  <a:moveTo>
                    <a:pt x="301" y="0"/>
                  </a:moveTo>
                  <a:cubicBezTo>
                    <a:pt x="137" y="2"/>
                    <a:pt x="5" y="136"/>
                    <a:pt x="1" y="301"/>
                  </a:cubicBezTo>
                  <a:lnTo>
                    <a:pt x="12" y="382"/>
                  </a:lnTo>
                  <a:cubicBezTo>
                    <a:pt x="25" y="433"/>
                    <a:pt x="51" y="477"/>
                    <a:pt x="88" y="514"/>
                  </a:cubicBezTo>
                  <a:lnTo>
                    <a:pt x="150" y="562"/>
                  </a:lnTo>
                  <a:cubicBezTo>
                    <a:pt x="196" y="589"/>
                    <a:pt x="249" y="602"/>
                    <a:pt x="301" y="602"/>
                  </a:cubicBezTo>
                  <a:cubicBezTo>
                    <a:pt x="305" y="602"/>
                    <a:pt x="309" y="602"/>
                    <a:pt x="313" y="602"/>
                  </a:cubicBezTo>
                  <a:cubicBezTo>
                    <a:pt x="349" y="602"/>
                    <a:pt x="384" y="593"/>
                    <a:pt x="418" y="576"/>
                  </a:cubicBezTo>
                  <a:cubicBezTo>
                    <a:pt x="490" y="549"/>
                    <a:pt x="550" y="490"/>
                    <a:pt x="576" y="417"/>
                  </a:cubicBezTo>
                  <a:cubicBezTo>
                    <a:pt x="596" y="380"/>
                    <a:pt x="604" y="341"/>
                    <a:pt x="604" y="301"/>
                  </a:cubicBezTo>
                  <a:lnTo>
                    <a:pt x="594" y="220"/>
                  </a:lnTo>
                  <a:cubicBezTo>
                    <a:pt x="578" y="169"/>
                    <a:pt x="552" y="125"/>
                    <a:pt x="514" y="88"/>
                  </a:cubicBezTo>
                  <a:lnTo>
                    <a:pt x="455" y="40"/>
                  </a:lnTo>
                  <a:cubicBezTo>
                    <a:pt x="409" y="13"/>
                    <a:pt x="356" y="0"/>
                    <a:pt x="30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00" name="Google Shape;800;p34"/>
            <p:cNvSpPr/>
            <p:nvPr/>
          </p:nvSpPr>
          <p:spPr>
            <a:xfrm>
              <a:off x="6072975" y="4695800"/>
              <a:ext cx="72525" cy="33000"/>
            </a:xfrm>
            <a:custGeom>
              <a:avLst/>
              <a:gdLst/>
              <a:ahLst/>
              <a:cxnLst/>
              <a:rect l="l" t="t" r="r" b="b"/>
              <a:pathLst>
                <a:path w="2901" h="1320" extrusionOk="0">
                  <a:moveTo>
                    <a:pt x="2811" y="1"/>
                  </a:moveTo>
                  <a:cubicBezTo>
                    <a:pt x="2794" y="1"/>
                    <a:pt x="2777" y="7"/>
                    <a:pt x="2762" y="22"/>
                  </a:cubicBezTo>
                  <a:cubicBezTo>
                    <a:pt x="2615" y="178"/>
                    <a:pt x="2512" y="350"/>
                    <a:pt x="2329" y="475"/>
                  </a:cubicBezTo>
                  <a:cubicBezTo>
                    <a:pt x="2143" y="604"/>
                    <a:pt x="1932" y="699"/>
                    <a:pt x="1726" y="795"/>
                  </a:cubicBezTo>
                  <a:cubicBezTo>
                    <a:pt x="1323" y="981"/>
                    <a:pt x="871" y="1159"/>
                    <a:pt x="417" y="1159"/>
                  </a:cubicBezTo>
                  <a:cubicBezTo>
                    <a:pt x="306" y="1159"/>
                    <a:pt x="195" y="1148"/>
                    <a:pt x="85" y="1125"/>
                  </a:cubicBezTo>
                  <a:cubicBezTo>
                    <a:pt x="80" y="1123"/>
                    <a:pt x="75" y="1123"/>
                    <a:pt x="70" y="1123"/>
                  </a:cubicBezTo>
                  <a:cubicBezTo>
                    <a:pt x="18" y="1123"/>
                    <a:pt x="0" y="1203"/>
                    <a:pt x="59" y="1221"/>
                  </a:cubicBezTo>
                  <a:lnTo>
                    <a:pt x="56" y="1221"/>
                  </a:lnTo>
                  <a:cubicBezTo>
                    <a:pt x="234" y="1290"/>
                    <a:pt x="413" y="1319"/>
                    <a:pt x="590" y="1319"/>
                  </a:cubicBezTo>
                  <a:cubicBezTo>
                    <a:pt x="1007" y="1319"/>
                    <a:pt x="1421" y="1161"/>
                    <a:pt x="1813" y="993"/>
                  </a:cubicBezTo>
                  <a:cubicBezTo>
                    <a:pt x="2053" y="890"/>
                    <a:pt x="2299" y="787"/>
                    <a:pt x="2512" y="635"/>
                  </a:cubicBezTo>
                  <a:cubicBezTo>
                    <a:pt x="2692" y="505"/>
                    <a:pt x="2901" y="317"/>
                    <a:pt x="2890" y="75"/>
                  </a:cubicBezTo>
                  <a:cubicBezTo>
                    <a:pt x="2888" y="33"/>
                    <a:pt x="2850" y="1"/>
                    <a:pt x="2811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01" name="Google Shape;801;p34"/>
            <p:cNvSpPr/>
            <p:nvPr/>
          </p:nvSpPr>
          <p:spPr>
            <a:xfrm>
              <a:off x="6134175" y="4689975"/>
              <a:ext cx="19675" cy="15300"/>
            </a:xfrm>
            <a:custGeom>
              <a:avLst/>
              <a:gdLst/>
              <a:ahLst/>
              <a:cxnLst/>
              <a:rect l="l" t="t" r="r" b="b"/>
              <a:pathLst>
                <a:path w="787" h="612" extrusionOk="0">
                  <a:moveTo>
                    <a:pt x="393" y="1"/>
                  </a:moveTo>
                  <a:cubicBezTo>
                    <a:pt x="0" y="1"/>
                    <a:pt x="0" y="611"/>
                    <a:pt x="393" y="611"/>
                  </a:cubicBezTo>
                  <a:cubicBezTo>
                    <a:pt x="786" y="611"/>
                    <a:pt x="786" y="1"/>
                    <a:pt x="39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802" name="Google Shape;802;p34"/>
          <p:cNvGrpSpPr/>
          <p:nvPr/>
        </p:nvGrpSpPr>
        <p:grpSpPr>
          <a:xfrm>
            <a:off x="8155768" y="4396155"/>
            <a:ext cx="798020" cy="643970"/>
            <a:chOff x="7514750" y="4210883"/>
            <a:chExt cx="953999" cy="769838"/>
          </a:xfrm>
        </p:grpSpPr>
        <p:sp>
          <p:nvSpPr>
            <p:cNvPr id="803" name="Google Shape;803;p34"/>
            <p:cNvSpPr/>
            <p:nvPr/>
          </p:nvSpPr>
          <p:spPr>
            <a:xfrm>
              <a:off x="8024561" y="4469182"/>
              <a:ext cx="243136" cy="460933"/>
            </a:xfrm>
            <a:custGeom>
              <a:avLst/>
              <a:gdLst/>
              <a:ahLst/>
              <a:cxnLst/>
              <a:rect l="l" t="t" r="r" b="b"/>
              <a:pathLst>
                <a:path w="3368" h="6385" extrusionOk="0">
                  <a:moveTo>
                    <a:pt x="2453" y="0"/>
                  </a:moveTo>
                  <a:cubicBezTo>
                    <a:pt x="1997" y="0"/>
                    <a:pt x="1513" y="355"/>
                    <a:pt x="1213" y="747"/>
                  </a:cubicBezTo>
                  <a:cubicBezTo>
                    <a:pt x="554" y="1606"/>
                    <a:pt x="225" y="2680"/>
                    <a:pt x="102" y="3754"/>
                  </a:cubicBezTo>
                  <a:cubicBezTo>
                    <a:pt x="1" y="4626"/>
                    <a:pt x="29" y="5506"/>
                    <a:pt x="82" y="6385"/>
                  </a:cubicBezTo>
                  <a:cubicBezTo>
                    <a:pt x="480" y="6365"/>
                    <a:pt x="879" y="6352"/>
                    <a:pt x="1279" y="6347"/>
                  </a:cubicBezTo>
                  <a:lnTo>
                    <a:pt x="1677" y="6341"/>
                  </a:lnTo>
                  <a:cubicBezTo>
                    <a:pt x="2537" y="4946"/>
                    <a:pt x="3021" y="3326"/>
                    <a:pt x="3273" y="1698"/>
                  </a:cubicBezTo>
                  <a:cubicBezTo>
                    <a:pt x="3361" y="1132"/>
                    <a:pt x="3368" y="435"/>
                    <a:pt x="2884" y="126"/>
                  </a:cubicBezTo>
                  <a:cubicBezTo>
                    <a:pt x="2748" y="39"/>
                    <a:pt x="2602" y="0"/>
                    <a:pt x="245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04" name="Google Shape;804;p34"/>
            <p:cNvSpPr/>
            <p:nvPr/>
          </p:nvSpPr>
          <p:spPr>
            <a:xfrm>
              <a:off x="7780773" y="4269286"/>
              <a:ext cx="284790" cy="657651"/>
            </a:xfrm>
            <a:custGeom>
              <a:avLst/>
              <a:gdLst/>
              <a:ahLst/>
              <a:cxnLst/>
              <a:rect l="l" t="t" r="r" b="b"/>
              <a:pathLst>
                <a:path w="3945" h="9110" extrusionOk="0">
                  <a:moveTo>
                    <a:pt x="787" y="0"/>
                  </a:moveTo>
                  <a:cubicBezTo>
                    <a:pt x="685" y="0"/>
                    <a:pt x="588" y="26"/>
                    <a:pt x="521" y="101"/>
                  </a:cubicBezTo>
                  <a:cubicBezTo>
                    <a:pt x="466" y="158"/>
                    <a:pt x="444" y="237"/>
                    <a:pt x="424" y="316"/>
                  </a:cubicBezTo>
                  <a:cubicBezTo>
                    <a:pt x="0" y="1964"/>
                    <a:pt x="727" y="3663"/>
                    <a:pt x="1439" y="5207"/>
                  </a:cubicBezTo>
                  <a:lnTo>
                    <a:pt x="3207" y="9053"/>
                  </a:lnTo>
                  <a:lnTo>
                    <a:pt x="3945" y="9110"/>
                  </a:lnTo>
                  <a:cubicBezTo>
                    <a:pt x="3938" y="7406"/>
                    <a:pt x="3804" y="5706"/>
                    <a:pt x="3538" y="4021"/>
                  </a:cubicBezTo>
                  <a:cubicBezTo>
                    <a:pt x="3409" y="3193"/>
                    <a:pt x="3242" y="2357"/>
                    <a:pt x="2851" y="1617"/>
                  </a:cubicBezTo>
                  <a:cubicBezTo>
                    <a:pt x="2460" y="874"/>
                    <a:pt x="1810" y="233"/>
                    <a:pt x="997" y="29"/>
                  </a:cubicBezTo>
                  <a:cubicBezTo>
                    <a:pt x="930" y="13"/>
                    <a:pt x="857" y="0"/>
                    <a:pt x="787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05" name="Google Shape;805;p34"/>
            <p:cNvSpPr/>
            <p:nvPr/>
          </p:nvSpPr>
          <p:spPr>
            <a:xfrm>
              <a:off x="8003842" y="4210883"/>
              <a:ext cx="185889" cy="717641"/>
            </a:xfrm>
            <a:custGeom>
              <a:avLst/>
              <a:gdLst/>
              <a:ahLst/>
              <a:cxnLst/>
              <a:rect l="l" t="t" r="r" b="b"/>
              <a:pathLst>
                <a:path w="2575" h="9941" extrusionOk="0">
                  <a:moveTo>
                    <a:pt x="980" y="0"/>
                  </a:moveTo>
                  <a:cubicBezTo>
                    <a:pt x="972" y="0"/>
                    <a:pt x="964" y="0"/>
                    <a:pt x="956" y="1"/>
                  </a:cubicBezTo>
                  <a:cubicBezTo>
                    <a:pt x="764" y="14"/>
                    <a:pt x="635" y="196"/>
                    <a:pt x="554" y="368"/>
                  </a:cubicBezTo>
                  <a:cubicBezTo>
                    <a:pt x="229" y="1044"/>
                    <a:pt x="198" y="1819"/>
                    <a:pt x="176" y="2571"/>
                  </a:cubicBezTo>
                  <a:cubicBezTo>
                    <a:pt x="125" y="4268"/>
                    <a:pt x="73" y="5966"/>
                    <a:pt x="20" y="7666"/>
                  </a:cubicBezTo>
                  <a:cubicBezTo>
                    <a:pt x="7" y="8129"/>
                    <a:pt x="0" y="8621"/>
                    <a:pt x="235" y="9023"/>
                  </a:cubicBezTo>
                  <a:lnTo>
                    <a:pt x="892" y="9941"/>
                  </a:lnTo>
                  <a:cubicBezTo>
                    <a:pt x="1039" y="9936"/>
                    <a:pt x="1188" y="9932"/>
                    <a:pt x="1338" y="9930"/>
                  </a:cubicBezTo>
                  <a:cubicBezTo>
                    <a:pt x="2295" y="7470"/>
                    <a:pt x="2574" y="4797"/>
                    <a:pt x="2141" y="2193"/>
                  </a:cubicBezTo>
                  <a:cubicBezTo>
                    <a:pt x="2023" y="1492"/>
                    <a:pt x="1841" y="772"/>
                    <a:pt x="1375" y="236"/>
                  </a:cubicBezTo>
                  <a:cubicBezTo>
                    <a:pt x="1271" y="115"/>
                    <a:pt x="1135" y="0"/>
                    <a:pt x="980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06" name="Google Shape;806;p34"/>
            <p:cNvSpPr/>
            <p:nvPr/>
          </p:nvSpPr>
          <p:spPr>
            <a:xfrm>
              <a:off x="7731322" y="4624175"/>
              <a:ext cx="309839" cy="312799"/>
            </a:xfrm>
            <a:custGeom>
              <a:avLst/>
              <a:gdLst/>
              <a:ahLst/>
              <a:cxnLst/>
              <a:rect l="l" t="t" r="r" b="b"/>
              <a:pathLst>
                <a:path w="4292" h="4333" extrusionOk="0">
                  <a:moveTo>
                    <a:pt x="415" y="0"/>
                  </a:moveTo>
                  <a:cubicBezTo>
                    <a:pt x="382" y="0"/>
                    <a:pt x="350" y="5"/>
                    <a:pt x="318" y="17"/>
                  </a:cubicBezTo>
                  <a:cubicBezTo>
                    <a:pt x="171" y="72"/>
                    <a:pt x="112" y="245"/>
                    <a:pt x="90" y="401"/>
                  </a:cubicBezTo>
                  <a:cubicBezTo>
                    <a:pt x="0" y="1073"/>
                    <a:pt x="268" y="1756"/>
                    <a:pt x="679" y="2299"/>
                  </a:cubicBezTo>
                  <a:cubicBezTo>
                    <a:pt x="1089" y="2841"/>
                    <a:pt x="1630" y="3265"/>
                    <a:pt x="2165" y="3684"/>
                  </a:cubicBezTo>
                  <a:lnTo>
                    <a:pt x="2996" y="4332"/>
                  </a:lnTo>
                  <a:cubicBezTo>
                    <a:pt x="3211" y="4306"/>
                    <a:pt x="3426" y="4286"/>
                    <a:pt x="3641" y="4269"/>
                  </a:cubicBezTo>
                  <a:cubicBezTo>
                    <a:pt x="3841" y="4253"/>
                    <a:pt x="4039" y="4242"/>
                    <a:pt x="4239" y="4233"/>
                  </a:cubicBezTo>
                  <a:lnTo>
                    <a:pt x="4291" y="4174"/>
                  </a:lnTo>
                  <a:cubicBezTo>
                    <a:pt x="3859" y="2307"/>
                    <a:pt x="2436" y="702"/>
                    <a:pt x="632" y="50"/>
                  </a:cubicBezTo>
                  <a:cubicBezTo>
                    <a:pt x="563" y="24"/>
                    <a:pt x="488" y="0"/>
                    <a:pt x="4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07" name="Google Shape;807;p34"/>
            <p:cNvSpPr/>
            <p:nvPr/>
          </p:nvSpPr>
          <p:spPr>
            <a:xfrm>
              <a:off x="7514750" y="4638613"/>
              <a:ext cx="106264" cy="330053"/>
            </a:xfrm>
            <a:custGeom>
              <a:avLst/>
              <a:gdLst/>
              <a:ahLst/>
              <a:cxnLst/>
              <a:rect l="l" t="t" r="r" b="b"/>
              <a:pathLst>
                <a:path w="1472" h="4572" extrusionOk="0">
                  <a:moveTo>
                    <a:pt x="262" y="0"/>
                  </a:moveTo>
                  <a:cubicBezTo>
                    <a:pt x="250" y="0"/>
                    <a:pt x="237" y="4"/>
                    <a:pt x="226" y="12"/>
                  </a:cubicBezTo>
                  <a:cubicBezTo>
                    <a:pt x="206" y="32"/>
                    <a:pt x="193" y="61"/>
                    <a:pt x="193" y="91"/>
                  </a:cubicBezTo>
                  <a:cubicBezTo>
                    <a:pt x="0" y="1587"/>
                    <a:pt x="428" y="3155"/>
                    <a:pt x="1357" y="4343"/>
                  </a:cubicBezTo>
                  <a:lnTo>
                    <a:pt x="1346" y="4571"/>
                  </a:lnTo>
                  <a:cubicBezTo>
                    <a:pt x="1410" y="3776"/>
                    <a:pt x="1471" y="2973"/>
                    <a:pt x="1359" y="2182"/>
                  </a:cubicBezTo>
                  <a:cubicBezTo>
                    <a:pt x="1245" y="1391"/>
                    <a:pt x="938" y="603"/>
                    <a:pt x="360" y="52"/>
                  </a:cubicBezTo>
                  <a:cubicBezTo>
                    <a:pt x="333" y="26"/>
                    <a:pt x="296" y="0"/>
                    <a:pt x="262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08" name="Google Shape;808;p34"/>
            <p:cNvSpPr/>
            <p:nvPr/>
          </p:nvSpPr>
          <p:spPr>
            <a:xfrm>
              <a:off x="8176666" y="4630600"/>
              <a:ext cx="145607" cy="350122"/>
            </a:xfrm>
            <a:custGeom>
              <a:avLst/>
              <a:gdLst/>
              <a:ahLst/>
              <a:cxnLst/>
              <a:rect l="l" t="t" r="r" b="b"/>
              <a:pathLst>
                <a:path w="2017" h="4850" extrusionOk="0">
                  <a:moveTo>
                    <a:pt x="1887" y="0"/>
                  </a:moveTo>
                  <a:cubicBezTo>
                    <a:pt x="1384" y="470"/>
                    <a:pt x="870" y="951"/>
                    <a:pt x="540" y="1555"/>
                  </a:cubicBezTo>
                  <a:cubicBezTo>
                    <a:pt x="0" y="2541"/>
                    <a:pt x="7" y="3727"/>
                    <a:pt x="77" y="4849"/>
                  </a:cubicBezTo>
                  <a:lnTo>
                    <a:pt x="514" y="4777"/>
                  </a:lnTo>
                  <a:cubicBezTo>
                    <a:pt x="1212" y="3569"/>
                    <a:pt x="1693" y="2245"/>
                    <a:pt x="1930" y="868"/>
                  </a:cubicBezTo>
                  <a:cubicBezTo>
                    <a:pt x="1981" y="578"/>
                    <a:pt x="2016" y="264"/>
                    <a:pt x="1887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09" name="Google Shape;809;p34"/>
            <p:cNvSpPr/>
            <p:nvPr/>
          </p:nvSpPr>
          <p:spPr>
            <a:xfrm>
              <a:off x="8367683" y="4462179"/>
              <a:ext cx="101066" cy="466203"/>
            </a:xfrm>
            <a:custGeom>
              <a:avLst/>
              <a:gdLst/>
              <a:ahLst/>
              <a:cxnLst/>
              <a:rect l="l" t="t" r="r" b="b"/>
              <a:pathLst>
                <a:path w="1400" h="6458" extrusionOk="0">
                  <a:moveTo>
                    <a:pt x="180" y="1"/>
                  </a:moveTo>
                  <a:cubicBezTo>
                    <a:pt x="177" y="1"/>
                    <a:pt x="175" y="1"/>
                    <a:pt x="172" y="1"/>
                  </a:cubicBezTo>
                  <a:cubicBezTo>
                    <a:pt x="38" y="10"/>
                    <a:pt x="0" y="188"/>
                    <a:pt x="0" y="324"/>
                  </a:cubicBezTo>
                  <a:cubicBezTo>
                    <a:pt x="18" y="2386"/>
                    <a:pt x="246" y="4442"/>
                    <a:pt x="679" y="6458"/>
                  </a:cubicBezTo>
                  <a:cubicBezTo>
                    <a:pt x="752" y="6453"/>
                    <a:pt x="824" y="6451"/>
                    <a:pt x="896" y="6449"/>
                  </a:cubicBezTo>
                  <a:cubicBezTo>
                    <a:pt x="1254" y="5537"/>
                    <a:pt x="1399" y="4558"/>
                    <a:pt x="1318" y="3583"/>
                  </a:cubicBezTo>
                  <a:cubicBezTo>
                    <a:pt x="1221" y="2423"/>
                    <a:pt x="806" y="1316"/>
                    <a:pt x="396" y="227"/>
                  </a:cubicBezTo>
                  <a:cubicBezTo>
                    <a:pt x="357" y="122"/>
                    <a:pt x="289" y="1"/>
                    <a:pt x="180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830" name="Google Shape;830;p35"/>
          <p:cNvGrpSpPr/>
          <p:nvPr/>
        </p:nvGrpSpPr>
        <p:grpSpPr>
          <a:xfrm>
            <a:off x="1981441" y="752047"/>
            <a:ext cx="348558" cy="540655"/>
            <a:chOff x="5896425" y="4111075"/>
            <a:chExt cx="430850" cy="668300"/>
          </a:xfrm>
        </p:grpSpPr>
        <p:sp>
          <p:nvSpPr>
            <p:cNvPr id="831" name="Google Shape;831;p35"/>
            <p:cNvSpPr/>
            <p:nvPr/>
          </p:nvSpPr>
          <p:spPr>
            <a:xfrm>
              <a:off x="5896425" y="4111450"/>
              <a:ext cx="430850" cy="449025"/>
            </a:xfrm>
            <a:custGeom>
              <a:avLst/>
              <a:gdLst/>
              <a:ahLst/>
              <a:cxnLst/>
              <a:rect l="l" t="t" r="r" b="b"/>
              <a:pathLst>
                <a:path w="17234" h="17961" extrusionOk="0">
                  <a:moveTo>
                    <a:pt x="8586" y="1"/>
                  </a:moveTo>
                  <a:cubicBezTo>
                    <a:pt x="4641" y="16"/>
                    <a:pt x="1269" y="2878"/>
                    <a:pt x="634" y="6792"/>
                  </a:cubicBezTo>
                  <a:cubicBezTo>
                    <a:pt x="0" y="10690"/>
                    <a:pt x="2290" y="14464"/>
                    <a:pt x="6033" y="15733"/>
                  </a:cubicBezTo>
                  <a:lnTo>
                    <a:pt x="6420" y="17961"/>
                  </a:lnTo>
                  <a:lnTo>
                    <a:pt x="10829" y="17961"/>
                  </a:lnTo>
                  <a:lnTo>
                    <a:pt x="11231" y="15717"/>
                  </a:lnTo>
                  <a:cubicBezTo>
                    <a:pt x="14975" y="14434"/>
                    <a:pt x="17233" y="10628"/>
                    <a:pt x="16568" y="6745"/>
                  </a:cubicBezTo>
                  <a:cubicBezTo>
                    <a:pt x="15918" y="2847"/>
                    <a:pt x="12546" y="1"/>
                    <a:pt x="858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2" name="Google Shape;832;p35"/>
            <p:cNvSpPr/>
            <p:nvPr/>
          </p:nvSpPr>
          <p:spPr>
            <a:xfrm>
              <a:off x="6003550" y="4261125"/>
              <a:ext cx="216200" cy="172975"/>
            </a:xfrm>
            <a:custGeom>
              <a:avLst/>
              <a:gdLst/>
              <a:ahLst/>
              <a:cxnLst/>
              <a:rect l="l" t="t" r="r" b="b"/>
              <a:pathLst>
                <a:path w="8648" h="6919" extrusionOk="0">
                  <a:moveTo>
                    <a:pt x="6406" y="0"/>
                  </a:moveTo>
                  <a:cubicBezTo>
                    <a:pt x="5882" y="0"/>
                    <a:pt x="5360" y="201"/>
                    <a:pt x="4966" y="604"/>
                  </a:cubicBezTo>
                  <a:lnTo>
                    <a:pt x="4517" y="1052"/>
                  </a:lnTo>
                  <a:cubicBezTo>
                    <a:pt x="4463" y="1106"/>
                    <a:pt x="4390" y="1133"/>
                    <a:pt x="4318" y="1133"/>
                  </a:cubicBezTo>
                  <a:cubicBezTo>
                    <a:pt x="4247" y="1133"/>
                    <a:pt x="4177" y="1106"/>
                    <a:pt x="4131" y="1052"/>
                  </a:cubicBezTo>
                  <a:lnTo>
                    <a:pt x="3682" y="619"/>
                  </a:lnTo>
                  <a:cubicBezTo>
                    <a:pt x="3280" y="217"/>
                    <a:pt x="2758" y="16"/>
                    <a:pt x="2236" y="16"/>
                  </a:cubicBezTo>
                  <a:cubicBezTo>
                    <a:pt x="1713" y="16"/>
                    <a:pt x="1191" y="217"/>
                    <a:pt x="789" y="619"/>
                  </a:cubicBezTo>
                  <a:cubicBezTo>
                    <a:pt x="0" y="1408"/>
                    <a:pt x="0" y="2707"/>
                    <a:pt x="789" y="3512"/>
                  </a:cubicBezTo>
                  <a:lnTo>
                    <a:pt x="4131" y="6838"/>
                  </a:lnTo>
                  <a:cubicBezTo>
                    <a:pt x="4177" y="6892"/>
                    <a:pt x="4247" y="6919"/>
                    <a:pt x="4318" y="6919"/>
                  </a:cubicBezTo>
                  <a:cubicBezTo>
                    <a:pt x="4390" y="6919"/>
                    <a:pt x="4463" y="6892"/>
                    <a:pt x="4517" y="6838"/>
                  </a:cubicBezTo>
                  <a:lnTo>
                    <a:pt x="7843" y="3496"/>
                  </a:lnTo>
                  <a:cubicBezTo>
                    <a:pt x="8648" y="2707"/>
                    <a:pt x="8648" y="1408"/>
                    <a:pt x="7859" y="604"/>
                  </a:cubicBezTo>
                  <a:cubicBezTo>
                    <a:pt x="7456" y="201"/>
                    <a:pt x="6930" y="0"/>
                    <a:pt x="64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3" name="Google Shape;833;p35"/>
            <p:cNvSpPr/>
            <p:nvPr/>
          </p:nvSpPr>
          <p:spPr>
            <a:xfrm>
              <a:off x="5994250" y="4250100"/>
              <a:ext cx="237500" cy="315800"/>
            </a:xfrm>
            <a:custGeom>
              <a:avLst/>
              <a:gdLst/>
              <a:ahLst/>
              <a:cxnLst/>
              <a:rect l="l" t="t" r="r" b="b"/>
              <a:pathLst>
                <a:path w="9500" h="12632" extrusionOk="0">
                  <a:moveTo>
                    <a:pt x="6829" y="816"/>
                  </a:moveTo>
                  <a:cubicBezTo>
                    <a:pt x="7248" y="816"/>
                    <a:pt x="7666" y="975"/>
                    <a:pt x="7983" y="1292"/>
                  </a:cubicBezTo>
                  <a:cubicBezTo>
                    <a:pt x="8633" y="1942"/>
                    <a:pt x="8633" y="2978"/>
                    <a:pt x="7983" y="3612"/>
                  </a:cubicBezTo>
                  <a:lnTo>
                    <a:pt x="4719" y="6861"/>
                  </a:lnTo>
                  <a:lnTo>
                    <a:pt x="1486" y="3628"/>
                  </a:lnTo>
                  <a:cubicBezTo>
                    <a:pt x="852" y="2978"/>
                    <a:pt x="852" y="1942"/>
                    <a:pt x="1486" y="1308"/>
                  </a:cubicBezTo>
                  <a:cubicBezTo>
                    <a:pt x="1803" y="983"/>
                    <a:pt x="2225" y="820"/>
                    <a:pt x="2646" y="820"/>
                  </a:cubicBezTo>
                  <a:cubicBezTo>
                    <a:pt x="3068" y="820"/>
                    <a:pt x="3489" y="983"/>
                    <a:pt x="3806" y="1308"/>
                  </a:cubicBezTo>
                  <a:lnTo>
                    <a:pt x="4255" y="1741"/>
                  </a:lnTo>
                  <a:cubicBezTo>
                    <a:pt x="4387" y="1880"/>
                    <a:pt x="4561" y="1950"/>
                    <a:pt x="4735" y="1950"/>
                  </a:cubicBezTo>
                  <a:cubicBezTo>
                    <a:pt x="4909" y="1950"/>
                    <a:pt x="5083" y="1880"/>
                    <a:pt x="5214" y="1741"/>
                  </a:cubicBezTo>
                  <a:lnTo>
                    <a:pt x="5663" y="1292"/>
                  </a:lnTo>
                  <a:cubicBezTo>
                    <a:pt x="5988" y="975"/>
                    <a:pt x="6409" y="816"/>
                    <a:pt x="6829" y="816"/>
                  </a:cubicBezTo>
                  <a:close/>
                  <a:moveTo>
                    <a:pt x="6821" y="0"/>
                  </a:moveTo>
                  <a:cubicBezTo>
                    <a:pt x="6196" y="0"/>
                    <a:pt x="5570" y="240"/>
                    <a:pt x="5090" y="720"/>
                  </a:cubicBezTo>
                  <a:lnTo>
                    <a:pt x="4719" y="1076"/>
                  </a:lnTo>
                  <a:lnTo>
                    <a:pt x="4379" y="735"/>
                  </a:lnTo>
                  <a:cubicBezTo>
                    <a:pt x="4038" y="379"/>
                    <a:pt x="3605" y="147"/>
                    <a:pt x="3141" y="55"/>
                  </a:cubicBezTo>
                  <a:cubicBezTo>
                    <a:pt x="2976" y="21"/>
                    <a:pt x="2811" y="4"/>
                    <a:pt x="2647" y="4"/>
                  </a:cubicBezTo>
                  <a:cubicBezTo>
                    <a:pt x="1768" y="4"/>
                    <a:pt x="939" y="479"/>
                    <a:pt x="496" y="1261"/>
                  </a:cubicBezTo>
                  <a:cubicBezTo>
                    <a:pt x="1" y="2143"/>
                    <a:pt x="187" y="3458"/>
                    <a:pt x="898" y="4169"/>
                  </a:cubicBezTo>
                  <a:lnTo>
                    <a:pt x="2909" y="6165"/>
                  </a:lnTo>
                  <a:lnTo>
                    <a:pt x="3559" y="12260"/>
                  </a:lnTo>
                  <a:cubicBezTo>
                    <a:pt x="3574" y="12461"/>
                    <a:pt x="3760" y="12616"/>
                    <a:pt x="3961" y="12616"/>
                  </a:cubicBezTo>
                  <a:lnTo>
                    <a:pt x="4008" y="12616"/>
                  </a:lnTo>
                  <a:cubicBezTo>
                    <a:pt x="4224" y="12600"/>
                    <a:pt x="4379" y="12399"/>
                    <a:pt x="4363" y="12182"/>
                  </a:cubicBezTo>
                  <a:lnTo>
                    <a:pt x="3822" y="7093"/>
                  </a:lnTo>
                  <a:lnTo>
                    <a:pt x="4240" y="7511"/>
                  </a:lnTo>
                  <a:cubicBezTo>
                    <a:pt x="4379" y="7642"/>
                    <a:pt x="4557" y="7708"/>
                    <a:pt x="4733" y="7708"/>
                  </a:cubicBezTo>
                  <a:cubicBezTo>
                    <a:pt x="4909" y="7708"/>
                    <a:pt x="5083" y="7642"/>
                    <a:pt x="5214" y="7511"/>
                  </a:cubicBezTo>
                  <a:lnTo>
                    <a:pt x="5632" y="7078"/>
                  </a:lnTo>
                  <a:lnTo>
                    <a:pt x="5632" y="7078"/>
                  </a:lnTo>
                  <a:lnTo>
                    <a:pt x="5059" y="12182"/>
                  </a:lnTo>
                  <a:cubicBezTo>
                    <a:pt x="5028" y="12399"/>
                    <a:pt x="5183" y="12600"/>
                    <a:pt x="5415" y="12631"/>
                  </a:cubicBezTo>
                  <a:lnTo>
                    <a:pt x="5462" y="12631"/>
                  </a:lnTo>
                  <a:cubicBezTo>
                    <a:pt x="5663" y="12631"/>
                    <a:pt x="5833" y="12476"/>
                    <a:pt x="5848" y="12275"/>
                  </a:cubicBezTo>
                  <a:lnTo>
                    <a:pt x="6544" y="6180"/>
                  </a:lnTo>
                  <a:lnTo>
                    <a:pt x="8540" y="4169"/>
                  </a:lnTo>
                  <a:cubicBezTo>
                    <a:pt x="9499" y="3210"/>
                    <a:pt x="9499" y="1663"/>
                    <a:pt x="8540" y="720"/>
                  </a:cubicBezTo>
                  <a:cubicBezTo>
                    <a:pt x="8068" y="240"/>
                    <a:pt x="7446" y="0"/>
                    <a:pt x="682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4" name="Google Shape;834;p35"/>
            <p:cNvSpPr/>
            <p:nvPr/>
          </p:nvSpPr>
          <p:spPr>
            <a:xfrm>
              <a:off x="6046000" y="4312275"/>
              <a:ext cx="131200" cy="41850"/>
            </a:xfrm>
            <a:custGeom>
              <a:avLst/>
              <a:gdLst/>
              <a:ahLst/>
              <a:cxnLst/>
              <a:rect l="l" t="t" r="r" b="b"/>
              <a:pathLst>
                <a:path w="5248" h="1674" extrusionOk="0">
                  <a:moveTo>
                    <a:pt x="1961" y="0"/>
                  </a:moveTo>
                  <a:cubicBezTo>
                    <a:pt x="1845" y="0"/>
                    <a:pt x="1729" y="50"/>
                    <a:pt x="1644" y="151"/>
                  </a:cubicBezTo>
                  <a:lnTo>
                    <a:pt x="1241" y="630"/>
                  </a:lnTo>
                  <a:lnTo>
                    <a:pt x="855" y="151"/>
                  </a:lnTo>
                  <a:cubicBezTo>
                    <a:pt x="765" y="57"/>
                    <a:pt x="661" y="17"/>
                    <a:pt x="560" y="17"/>
                  </a:cubicBezTo>
                  <a:cubicBezTo>
                    <a:pt x="265" y="17"/>
                    <a:pt x="1" y="361"/>
                    <a:pt x="220" y="661"/>
                  </a:cubicBezTo>
                  <a:lnTo>
                    <a:pt x="932" y="1528"/>
                  </a:lnTo>
                  <a:cubicBezTo>
                    <a:pt x="1009" y="1620"/>
                    <a:pt x="1133" y="1667"/>
                    <a:pt x="1241" y="1667"/>
                  </a:cubicBezTo>
                  <a:cubicBezTo>
                    <a:pt x="1365" y="1667"/>
                    <a:pt x="1473" y="1620"/>
                    <a:pt x="1551" y="1528"/>
                  </a:cubicBezTo>
                  <a:lnTo>
                    <a:pt x="1953" y="1048"/>
                  </a:lnTo>
                  <a:lnTo>
                    <a:pt x="2340" y="1528"/>
                  </a:lnTo>
                  <a:cubicBezTo>
                    <a:pt x="2386" y="1574"/>
                    <a:pt x="2433" y="1605"/>
                    <a:pt x="2494" y="1636"/>
                  </a:cubicBezTo>
                  <a:cubicBezTo>
                    <a:pt x="2545" y="1661"/>
                    <a:pt x="2600" y="1673"/>
                    <a:pt x="2656" y="1673"/>
                  </a:cubicBezTo>
                  <a:cubicBezTo>
                    <a:pt x="2772" y="1673"/>
                    <a:pt x="2891" y="1622"/>
                    <a:pt x="2974" y="1528"/>
                  </a:cubicBezTo>
                  <a:lnTo>
                    <a:pt x="3376" y="1048"/>
                  </a:lnTo>
                  <a:lnTo>
                    <a:pt x="3763" y="1528"/>
                  </a:lnTo>
                  <a:cubicBezTo>
                    <a:pt x="3840" y="1620"/>
                    <a:pt x="3956" y="1667"/>
                    <a:pt x="4072" y="1667"/>
                  </a:cubicBezTo>
                  <a:cubicBezTo>
                    <a:pt x="4188" y="1667"/>
                    <a:pt x="4304" y="1620"/>
                    <a:pt x="4382" y="1528"/>
                  </a:cubicBezTo>
                  <a:lnTo>
                    <a:pt x="5093" y="661"/>
                  </a:lnTo>
                  <a:cubicBezTo>
                    <a:pt x="5248" y="491"/>
                    <a:pt x="5217" y="244"/>
                    <a:pt x="5047" y="89"/>
                  </a:cubicBezTo>
                  <a:cubicBezTo>
                    <a:pt x="4974" y="30"/>
                    <a:pt x="4888" y="1"/>
                    <a:pt x="4802" y="1"/>
                  </a:cubicBezTo>
                  <a:cubicBezTo>
                    <a:pt x="4686" y="1"/>
                    <a:pt x="4570" y="53"/>
                    <a:pt x="4490" y="151"/>
                  </a:cubicBezTo>
                  <a:lnTo>
                    <a:pt x="4088" y="630"/>
                  </a:lnTo>
                  <a:lnTo>
                    <a:pt x="3686" y="151"/>
                  </a:lnTo>
                  <a:cubicBezTo>
                    <a:pt x="3655" y="105"/>
                    <a:pt x="3593" y="74"/>
                    <a:pt x="3546" y="43"/>
                  </a:cubicBezTo>
                  <a:cubicBezTo>
                    <a:pt x="3491" y="17"/>
                    <a:pt x="3432" y="5"/>
                    <a:pt x="3374" y="5"/>
                  </a:cubicBezTo>
                  <a:cubicBezTo>
                    <a:pt x="3255" y="5"/>
                    <a:pt x="3140" y="57"/>
                    <a:pt x="3067" y="151"/>
                  </a:cubicBezTo>
                  <a:lnTo>
                    <a:pt x="2665" y="630"/>
                  </a:lnTo>
                  <a:lnTo>
                    <a:pt x="2278" y="151"/>
                  </a:lnTo>
                  <a:cubicBezTo>
                    <a:pt x="2193" y="50"/>
                    <a:pt x="2077" y="0"/>
                    <a:pt x="196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5" name="Google Shape;835;p35"/>
            <p:cNvSpPr/>
            <p:nvPr/>
          </p:nvSpPr>
          <p:spPr>
            <a:xfrm>
              <a:off x="5896425" y="4111075"/>
              <a:ext cx="235550" cy="449025"/>
            </a:xfrm>
            <a:custGeom>
              <a:avLst/>
              <a:gdLst/>
              <a:ahLst/>
              <a:cxnLst/>
              <a:rect l="l" t="t" r="r" b="b"/>
              <a:pathLst>
                <a:path w="9422" h="17961" extrusionOk="0">
                  <a:moveTo>
                    <a:pt x="8617" y="0"/>
                  </a:moveTo>
                  <a:cubicBezTo>
                    <a:pt x="4656" y="0"/>
                    <a:pt x="1284" y="2862"/>
                    <a:pt x="650" y="6760"/>
                  </a:cubicBezTo>
                  <a:cubicBezTo>
                    <a:pt x="0" y="10674"/>
                    <a:pt x="2290" y="14464"/>
                    <a:pt x="6033" y="15732"/>
                  </a:cubicBezTo>
                  <a:lnTo>
                    <a:pt x="6420" y="17960"/>
                  </a:lnTo>
                  <a:lnTo>
                    <a:pt x="7209" y="17960"/>
                  </a:lnTo>
                  <a:lnTo>
                    <a:pt x="6900" y="15237"/>
                  </a:lnTo>
                  <a:cubicBezTo>
                    <a:pt x="6869" y="14897"/>
                    <a:pt x="6791" y="14619"/>
                    <a:pt x="6482" y="14479"/>
                  </a:cubicBezTo>
                  <a:cubicBezTo>
                    <a:pt x="3898" y="13273"/>
                    <a:pt x="2150" y="11184"/>
                    <a:pt x="2150" y="8075"/>
                  </a:cubicBezTo>
                  <a:cubicBezTo>
                    <a:pt x="2150" y="3929"/>
                    <a:pt x="5291" y="449"/>
                    <a:pt x="9421" y="31"/>
                  </a:cubicBezTo>
                  <a:cubicBezTo>
                    <a:pt x="9158" y="16"/>
                    <a:pt x="8895" y="0"/>
                    <a:pt x="8617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6" name="Google Shape;836;p35"/>
            <p:cNvSpPr/>
            <p:nvPr/>
          </p:nvSpPr>
          <p:spPr>
            <a:xfrm>
              <a:off x="6018625" y="4608400"/>
              <a:ext cx="186425" cy="57275"/>
            </a:xfrm>
            <a:custGeom>
              <a:avLst/>
              <a:gdLst/>
              <a:ahLst/>
              <a:cxnLst/>
              <a:rect l="l" t="t" r="r" b="b"/>
              <a:pathLst>
                <a:path w="7457" h="2291" extrusionOk="0">
                  <a:moveTo>
                    <a:pt x="1145" y="1"/>
                  </a:moveTo>
                  <a:cubicBezTo>
                    <a:pt x="511" y="1"/>
                    <a:pt x="1" y="511"/>
                    <a:pt x="1" y="1145"/>
                  </a:cubicBezTo>
                  <a:cubicBezTo>
                    <a:pt x="1" y="1780"/>
                    <a:pt x="511" y="2290"/>
                    <a:pt x="1145" y="2290"/>
                  </a:cubicBezTo>
                  <a:lnTo>
                    <a:pt x="6312" y="2290"/>
                  </a:lnTo>
                  <a:cubicBezTo>
                    <a:pt x="6946" y="2290"/>
                    <a:pt x="7457" y="1780"/>
                    <a:pt x="7457" y="1145"/>
                  </a:cubicBezTo>
                  <a:cubicBezTo>
                    <a:pt x="7457" y="511"/>
                    <a:pt x="6946" y="1"/>
                    <a:pt x="631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7" name="Google Shape;837;p35"/>
            <p:cNvSpPr/>
            <p:nvPr/>
          </p:nvSpPr>
          <p:spPr>
            <a:xfrm>
              <a:off x="6018625" y="4608400"/>
              <a:ext cx="69250" cy="57275"/>
            </a:xfrm>
            <a:custGeom>
              <a:avLst/>
              <a:gdLst/>
              <a:ahLst/>
              <a:cxnLst/>
              <a:rect l="l" t="t" r="r" b="b"/>
              <a:pathLst>
                <a:path w="2770" h="2291" extrusionOk="0">
                  <a:moveTo>
                    <a:pt x="1145" y="1"/>
                  </a:moveTo>
                  <a:cubicBezTo>
                    <a:pt x="511" y="1"/>
                    <a:pt x="1" y="511"/>
                    <a:pt x="1" y="1145"/>
                  </a:cubicBezTo>
                  <a:cubicBezTo>
                    <a:pt x="1" y="1780"/>
                    <a:pt x="511" y="2290"/>
                    <a:pt x="1145" y="2290"/>
                  </a:cubicBezTo>
                  <a:lnTo>
                    <a:pt x="2770" y="2290"/>
                  </a:lnTo>
                  <a:cubicBezTo>
                    <a:pt x="2135" y="2290"/>
                    <a:pt x="1625" y="1780"/>
                    <a:pt x="1609" y="1145"/>
                  </a:cubicBezTo>
                  <a:cubicBezTo>
                    <a:pt x="1609" y="511"/>
                    <a:pt x="2135" y="1"/>
                    <a:pt x="277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8" name="Google Shape;838;p35"/>
            <p:cNvSpPr/>
            <p:nvPr/>
          </p:nvSpPr>
          <p:spPr>
            <a:xfrm>
              <a:off x="6018625" y="4550775"/>
              <a:ext cx="186425" cy="57650"/>
            </a:xfrm>
            <a:custGeom>
              <a:avLst/>
              <a:gdLst/>
              <a:ahLst/>
              <a:cxnLst/>
              <a:rect l="l" t="t" r="r" b="b"/>
              <a:pathLst>
                <a:path w="7457" h="2306" extrusionOk="0">
                  <a:moveTo>
                    <a:pt x="1145" y="1"/>
                  </a:moveTo>
                  <a:cubicBezTo>
                    <a:pt x="511" y="1"/>
                    <a:pt x="1" y="527"/>
                    <a:pt x="1" y="1145"/>
                  </a:cubicBezTo>
                  <a:cubicBezTo>
                    <a:pt x="1" y="1780"/>
                    <a:pt x="511" y="2306"/>
                    <a:pt x="1145" y="2306"/>
                  </a:cubicBezTo>
                  <a:lnTo>
                    <a:pt x="6312" y="2306"/>
                  </a:lnTo>
                  <a:cubicBezTo>
                    <a:pt x="6946" y="2306"/>
                    <a:pt x="7457" y="1795"/>
                    <a:pt x="7457" y="1145"/>
                  </a:cubicBezTo>
                  <a:cubicBezTo>
                    <a:pt x="7457" y="527"/>
                    <a:pt x="6946" y="1"/>
                    <a:pt x="63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9" name="Google Shape;839;p35"/>
            <p:cNvSpPr/>
            <p:nvPr/>
          </p:nvSpPr>
          <p:spPr>
            <a:xfrm>
              <a:off x="6018625" y="4550775"/>
              <a:ext cx="69250" cy="57650"/>
            </a:xfrm>
            <a:custGeom>
              <a:avLst/>
              <a:gdLst/>
              <a:ahLst/>
              <a:cxnLst/>
              <a:rect l="l" t="t" r="r" b="b"/>
              <a:pathLst>
                <a:path w="2770" h="2306" extrusionOk="0">
                  <a:moveTo>
                    <a:pt x="1145" y="1"/>
                  </a:moveTo>
                  <a:cubicBezTo>
                    <a:pt x="511" y="1"/>
                    <a:pt x="1" y="527"/>
                    <a:pt x="1" y="1161"/>
                  </a:cubicBezTo>
                  <a:cubicBezTo>
                    <a:pt x="1" y="1780"/>
                    <a:pt x="511" y="2306"/>
                    <a:pt x="1145" y="2306"/>
                  </a:cubicBezTo>
                  <a:lnTo>
                    <a:pt x="2770" y="2306"/>
                  </a:lnTo>
                  <a:cubicBezTo>
                    <a:pt x="2135" y="2306"/>
                    <a:pt x="1609" y="1780"/>
                    <a:pt x="1609" y="1161"/>
                  </a:cubicBezTo>
                  <a:cubicBezTo>
                    <a:pt x="1625" y="527"/>
                    <a:pt x="2135" y="1"/>
                    <a:pt x="2770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40" name="Google Shape;840;p35"/>
            <p:cNvSpPr/>
            <p:nvPr/>
          </p:nvSpPr>
          <p:spPr>
            <a:xfrm>
              <a:off x="6018625" y="4665650"/>
              <a:ext cx="186425" cy="57650"/>
            </a:xfrm>
            <a:custGeom>
              <a:avLst/>
              <a:gdLst/>
              <a:ahLst/>
              <a:cxnLst/>
              <a:rect l="l" t="t" r="r" b="b"/>
              <a:pathLst>
                <a:path w="7457" h="2306" extrusionOk="0">
                  <a:moveTo>
                    <a:pt x="1145" y="0"/>
                  </a:moveTo>
                  <a:cubicBezTo>
                    <a:pt x="511" y="0"/>
                    <a:pt x="1" y="511"/>
                    <a:pt x="1" y="1145"/>
                  </a:cubicBezTo>
                  <a:cubicBezTo>
                    <a:pt x="1" y="1779"/>
                    <a:pt x="511" y="2305"/>
                    <a:pt x="1145" y="2305"/>
                  </a:cubicBezTo>
                  <a:lnTo>
                    <a:pt x="6312" y="2305"/>
                  </a:lnTo>
                  <a:cubicBezTo>
                    <a:pt x="6946" y="2305"/>
                    <a:pt x="7457" y="1779"/>
                    <a:pt x="7457" y="1145"/>
                  </a:cubicBezTo>
                  <a:cubicBezTo>
                    <a:pt x="7457" y="511"/>
                    <a:pt x="6946" y="0"/>
                    <a:pt x="6312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41" name="Google Shape;841;p35"/>
            <p:cNvSpPr/>
            <p:nvPr/>
          </p:nvSpPr>
          <p:spPr>
            <a:xfrm>
              <a:off x="6016300" y="4665650"/>
              <a:ext cx="71575" cy="57650"/>
            </a:xfrm>
            <a:custGeom>
              <a:avLst/>
              <a:gdLst/>
              <a:ahLst/>
              <a:cxnLst/>
              <a:rect l="l" t="t" r="r" b="b"/>
              <a:pathLst>
                <a:path w="2863" h="2306" extrusionOk="0">
                  <a:moveTo>
                    <a:pt x="1269" y="0"/>
                  </a:moveTo>
                  <a:cubicBezTo>
                    <a:pt x="681" y="0"/>
                    <a:pt x="186" y="418"/>
                    <a:pt x="109" y="990"/>
                  </a:cubicBezTo>
                  <a:cubicBezTo>
                    <a:pt x="1" y="1671"/>
                    <a:pt x="542" y="2290"/>
                    <a:pt x="1238" y="2305"/>
                  </a:cubicBezTo>
                  <a:lnTo>
                    <a:pt x="2863" y="2305"/>
                  </a:lnTo>
                  <a:cubicBezTo>
                    <a:pt x="2228" y="2290"/>
                    <a:pt x="1718" y="1779"/>
                    <a:pt x="1702" y="1145"/>
                  </a:cubicBezTo>
                  <a:cubicBezTo>
                    <a:pt x="1702" y="511"/>
                    <a:pt x="2228" y="0"/>
                    <a:pt x="2863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42" name="Google Shape;842;p35"/>
            <p:cNvSpPr/>
            <p:nvPr/>
          </p:nvSpPr>
          <p:spPr>
            <a:xfrm>
              <a:off x="6049575" y="4723275"/>
              <a:ext cx="123775" cy="56100"/>
            </a:xfrm>
            <a:custGeom>
              <a:avLst/>
              <a:gdLst/>
              <a:ahLst/>
              <a:cxnLst/>
              <a:rect l="l" t="t" r="r" b="b"/>
              <a:pathLst>
                <a:path w="4951" h="2244" extrusionOk="0">
                  <a:moveTo>
                    <a:pt x="0" y="0"/>
                  </a:moveTo>
                  <a:lnTo>
                    <a:pt x="634" y="1934"/>
                  </a:lnTo>
                  <a:cubicBezTo>
                    <a:pt x="696" y="2119"/>
                    <a:pt x="866" y="2243"/>
                    <a:pt x="1052" y="2243"/>
                  </a:cubicBezTo>
                  <a:lnTo>
                    <a:pt x="3914" y="2243"/>
                  </a:lnTo>
                  <a:cubicBezTo>
                    <a:pt x="4099" y="2228"/>
                    <a:pt x="4270" y="2104"/>
                    <a:pt x="4331" y="1934"/>
                  </a:cubicBezTo>
                  <a:lnTo>
                    <a:pt x="495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43" name="Google Shape;843;p35"/>
            <p:cNvSpPr/>
            <p:nvPr/>
          </p:nvSpPr>
          <p:spPr>
            <a:xfrm>
              <a:off x="6049575" y="4722875"/>
              <a:ext cx="58400" cy="56100"/>
            </a:xfrm>
            <a:custGeom>
              <a:avLst/>
              <a:gdLst/>
              <a:ahLst/>
              <a:cxnLst/>
              <a:rect l="l" t="t" r="r" b="b"/>
              <a:pathLst>
                <a:path w="2336" h="2244" extrusionOk="0">
                  <a:moveTo>
                    <a:pt x="1609" y="1"/>
                  </a:moveTo>
                  <a:lnTo>
                    <a:pt x="0" y="16"/>
                  </a:lnTo>
                  <a:lnTo>
                    <a:pt x="634" y="1950"/>
                  </a:lnTo>
                  <a:cubicBezTo>
                    <a:pt x="696" y="2120"/>
                    <a:pt x="866" y="2244"/>
                    <a:pt x="1052" y="2244"/>
                  </a:cubicBezTo>
                  <a:lnTo>
                    <a:pt x="2336" y="2244"/>
                  </a:lnTo>
                  <a:lnTo>
                    <a:pt x="16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44" name="Google Shape;844;p35"/>
            <p:cNvSpPr/>
            <p:nvPr/>
          </p:nvSpPr>
          <p:spPr>
            <a:xfrm>
              <a:off x="6140050" y="4683825"/>
              <a:ext cx="45675" cy="19750"/>
            </a:xfrm>
            <a:custGeom>
              <a:avLst/>
              <a:gdLst/>
              <a:ahLst/>
              <a:cxnLst/>
              <a:rect l="l" t="t" r="r" b="b"/>
              <a:pathLst>
                <a:path w="1827" h="790" extrusionOk="0">
                  <a:moveTo>
                    <a:pt x="388" y="0"/>
                  </a:moveTo>
                  <a:cubicBezTo>
                    <a:pt x="171" y="0"/>
                    <a:pt x="1" y="186"/>
                    <a:pt x="1" y="402"/>
                  </a:cubicBezTo>
                  <a:cubicBezTo>
                    <a:pt x="16" y="619"/>
                    <a:pt x="187" y="789"/>
                    <a:pt x="403" y="789"/>
                  </a:cubicBezTo>
                  <a:lnTo>
                    <a:pt x="1409" y="789"/>
                  </a:lnTo>
                  <a:cubicBezTo>
                    <a:pt x="1625" y="789"/>
                    <a:pt x="1811" y="619"/>
                    <a:pt x="1811" y="402"/>
                  </a:cubicBezTo>
                  <a:cubicBezTo>
                    <a:pt x="1826" y="186"/>
                    <a:pt x="1641" y="0"/>
                    <a:pt x="1424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45" name="Google Shape;845;p35"/>
            <p:cNvSpPr/>
            <p:nvPr/>
          </p:nvSpPr>
          <p:spPr>
            <a:xfrm>
              <a:off x="6139675" y="4569350"/>
              <a:ext cx="46050" cy="19750"/>
            </a:xfrm>
            <a:custGeom>
              <a:avLst/>
              <a:gdLst/>
              <a:ahLst/>
              <a:cxnLst/>
              <a:rect l="l" t="t" r="r" b="b"/>
              <a:pathLst>
                <a:path w="1842" h="790" extrusionOk="0">
                  <a:moveTo>
                    <a:pt x="403" y="0"/>
                  </a:moveTo>
                  <a:cubicBezTo>
                    <a:pt x="186" y="0"/>
                    <a:pt x="0" y="170"/>
                    <a:pt x="16" y="402"/>
                  </a:cubicBezTo>
                  <a:cubicBezTo>
                    <a:pt x="16" y="619"/>
                    <a:pt x="202" y="789"/>
                    <a:pt x="418" y="789"/>
                  </a:cubicBezTo>
                  <a:lnTo>
                    <a:pt x="1424" y="789"/>
                  </a:lnTo>
                  <a:cubicBezTo>
                    <a:pt x="1640" y="789"/>
                    <a:pt x="1826" y="619"/>
                    <a:pt x="1826" y="402"/>
                  </a:cubicBezTo>
                  <a:cubicBezTo>
                    <a:pt x="1841" y="170"/>
                    <a:pt x="1671" y="0"/>
                    <a:pt x="1439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540000" y="831850"/>
            <a:ext cx="1604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了解作者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3390" y="142875"/>
            <a:ext cx="1149350" cy="1577975"/>
          </a:xfrm>
          <a:prstGeom prst="rect">
            <a:avLst/>
          </a:prstGeom>
        </p:spPr>
      </p:pic>
      <p:sp>
        <p:nvSpPr>
          <p:cNvPr id="5" name="圆角矩形 0"/>
          <p:cNvSpPr/>
          <p:nvPr/>
        </p:nvSpPr>
        <p:spPr>
          <a:xfrm>
            <a:off x="3285808" y="1841183"/>
            <a:ext cx="3312795" cy="230441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027739" y="1644623"/>
            <a:ext cx="6254619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王安石，字介甫，号半山，世称临川先生。北宋杰出的政治家、思想家、文学家</a:t>
            </a:r>
            <a:r>
              <a:rPr lang="en-US" sz="2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，“</a:t>
            </a:r>
            <a:r>
              <a:rPr lang="en-US" sz="2000" dirty="0" err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唐宋八大家</a:t>
            </a:r>
            <a:r>
              <a:rPr lang="en-US" sz="2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 </a:t>
            </a:r>
            <a:r>
              <a:rPr lang="en-US" sz="2000" dirty="0" err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之一</a:t>
            </a:r>
            <a:r>
              <a:rPr lang="en-US" sz="2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给后人留下了许多诗歌。</a:t>
            </a:r>
            <a:endParaRPr lang="zh-CN" altLang="en-US" sz="20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" grpId="0" build="p"/>
      <p:bldP spid="768" grpI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4" name="Google Shape;814;p35"/>
          <p:cNvGrpSpPr/>
          <p:nvPr/>
        </p:nvGrpSpPr>
        <p:grpSpPr>
          <a:xfrm>
            <a:off x="-906350" y="-717282"/>
            <a:ext cx="7924225" cy="2960105"/>
            <a:chOff x="1163125" y="4466300"/>
            <a:chExt cx="1482050" cy="573875"/>
          </a:xfrm>
        </p:grpSpPr>
        <p:sp>
          <p:nvSpPr>
            <p:cNvPr id="815" name="Google Shape;815;p35"/>
            <p:cNvSpPr/>
            <p:nvPr/>
          </p:nvSpPr>
          <p:spPr>
            <a:xfrm>
              <a:off x="1163125" y="4466300"/>
              <a:ext cx="1482050" cy="573875"/>
            </a:xfrm>
            <a:custGeom>
              <a:avLst/>
              <a:gdLst/>
              <a:ahLst/>
              <a:cxnLst/>
              <a:rect l="l" t="t" r="r" b="b"/>
              <a:pathLst>
                <a:path w="59282" h="22955" extrusionOk="0">
                  <a:moveTo>
                    <a:pt x="59206" y="0"/>
                  </a:moveTo>
                  <a:cubicBezTo>
                    <a:pt x="59201" y="0"/>
                    <a:pt x="59195" y="4"/>
                    <a:pt x="59188" y="13"/>
                  </a:cubicBezTo>
                  <a:lnTo>
                    <a:pt x="49580" y="3488"/>
                  </a:lnTo>
                  <a:cubicBezTo>
                    <a:pt x="49404" y="3866"/>
                    <a:pt x="49242" y="3992"/>
                    <a:pt x="49076" y="3992"/>
                  </a:cubicBezTo>
                  <a:cubicBezTo>
                    <a:pt x="48743" y="3992"/>
                    <a:pt x="48390" y="3490"/>
                    <a:pt x="47869" y="3490"/>
                  </a:cubicBezTo>
                  <a:cubicBezTo>
                    <a:pt x="47660" y="3490"/>
                    <a:pt x="47424" y="3571"/>
                    <a:pt x="47150" y="3799"/>
                  </a:cubicBezTo>
                  <a:cubicBezTo>
                    <a:pt x="46575" y="4279"/>
                    <a:pt x="8390" y="7892"/>
                    <a:pt x="4800" y="14575"/>
                  </a:cubicBezTo>
                  <a:cubicBezTo>
                    <a:pt x="3738" y="16555"/>
                    <a:pt x="1179" y="15755"/>
                    <a:pt x="590" y="17776"/>
                  </a:cubicBezTo>
                  <a:cubicBezTo>
                    <a:pt x="0" y="19797"/>
                    <a:pt x="1001" y="22299"/>
                    <a:pt x="3208" y="22955"/>
                  </a:cubicBezTo>
                  <a:cubicBezTo>
                    <a:pt x="3305" y="20620"/>
                    <a:pt x="5507" y="18897"/>
                    <a:pt x="7320" y="17755"/>
                  </a:cubicBezTo>
                  <a:cubicBezTo>
                    <a:pt x="9378" y="16460"/>
                    <a:pt x="11678" y="15617"/>
                    <a:pt x="13950" y="14787"/>
                  </a:cubicBezTo>
                  <a:cubicBezTo>
                    <a:pt x="19133" y="12891"/>
                    <a:pt x="24368" y="10983"/>
                    <a:pt x="29840" y="10269"/>
                  </a:cubicBezTo>
                  <a:cubicBezTo>
                    <a:pt x="35848" y="9485"/>
                    <a:pt x="42042" y="10154"/>
                    <a:pt x="47918" y="8679"/>
                  </a:cubicBezTo>
                  <a:cubicBezTo>
                    <a:pt x="50927" y="7925"/>
                    <a:pt x="54869" y="6755"/>
                    <a:pt x="56980" y="4385"/>
                  </a:cubicBezTo>
                  <a:cubicBezTo>
                    <a:pt x="57800" y="3464"/>
                    <a:pt x="58458" y="2369"/>
                    <a:pt x="58926" y="1230"/>
                  </a:cubicBezTo>
                  <a:cubicBezTo>
                    <a:pt x="58983" y="1089"/>
                    <a:pt x="59281" y="0"/>
                    <a:pt x="59206" y="0"/>
                  </a:cubicBez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16" name="Google Shape;816;p35"/>
            <p:cNvSpPr/>
            <p:nvPr/>
          </p:nvSpPr>
          <p:spPr>
            <a:xfrm>
              <a:off x="2108050" y="4644775"/>
              <a:ext cx="24625" cy="6150"/>
            </a:xfrm>
            <a:custGeom>
              <a:avLst/>
              <a:gdLst/>
              <a:ahLst/>
              <a:cxnLst/>
              <a:rect l="l" t="t" r="r" b="b"/>
              <a:pathLst>
                <a:path w="985" h="246" extrusionOk="0">
                  <a:moveTo>
                    <a:pt x="880" y="1"/>
                  </a:moveTo>
                  <a:cubicBezTo>
                    <a:pt x="872" y="1"/>
                    <a:pt x="864" y="2"/>
                    <a:pt x="856" y="3"/>
                  </a:cubicBezTo>
                  <a:cubicBezTo>
                    <a:pt x="829" y="7"/>
                    <a:pt x="805" y="12"/>
                    <a:pt x="779" y="15"/>
                  </a:cubicBezTo>
                  <a:lnTo>
                    <a:pt x="805" y="12"/>
                  </a:lnTo>
                  <a:lnTo>
                    <a:pt x="805" y="12"/>
                  </a:lnTo>
                  <a:cubicBezTo>
                    <a:pt x="620" y="36"/>
                    <a:pt x="435" y="48"/>
                    <a:pt x="249" y="48"/>
                  </a:cubicBezTo>
                  <a:cubicBezTo>
                    <a:pt x="199" y="48"/>
                    <a:pt x="149" y="47"/>
                    <a:pt x="100" y="45"/>
                  </a:cubicBezTo>
                  <a:cubicBezTo>
                    <a:pt x="45" y="46"/>
                    <a:pt x="1" y="90"/>
                    <a:pt x="1" y="145"/>
                  </a:cubicBezTo>
                  <a:cubicBezTo>
                    <a:pt x="2" y="198"/>
                    <a:pt x="45" y="242"/>
                    <a:pt x="100" y="244"/>
                  </a:cubicBezTo>
                  <a:lnTo>
                    <a:pt x="99" y="244"/>
                  </a:lnTo>
                  <a:cubicBezTo>
                    <a:pt x="145" y="245"/>
                    <a:pt x="192" y="246"/>
                    <a:pt x="239" y="246"/>
                  </a:cubicBezTo>
                  <a:cubicBezTo>
                    <a:pt x="463" y="246"/>
                    <a:pt x="687" y="229"/>
                    <a:pt x="908" y="194"/>
                  </a:cubicBezTo>
                  <a:cubicBezTo>
                    <a:pt x="934" y="188"/>
                    <a:pt x="955" y="171"/>
                    <a:pt x="967" y="149"/>
                  </a:cubicBezTo>
                  <a:cubicBezTo>
                    <a:pt x="981" y="126"/>
                    <a:pt x="984" y="98"/>
                    <a:pt x="978" y="73"/>
                  </a:cubicBezTo>
                  <a:cubicBezTo>
                    <a:pt x="971" y="48"/>
                    <a:pt x="955" y="26"/>
                    <a:pt x="933" y="14"/>
                  </a:cubicBezTo>
                  <a:cubicBezTo>
                    <a:pt x="916" y="5"/>
                    <a:pt x="898" y="1"/>
                    <a:pt x="880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17" name="Google Shape;817;p35"/>
            <p:cNvSpPr/>
            <p:nvPr/>
          </p:nvSpPr>
          <p:spPr>
            <a:xfrm>
              <a:off x="2127650" y="4653150"/>
              <a:ext cx="15275" cy="6125"/>
            </a:xfrm>
            <a:custGeom>
              <a:avLst/>
              <a:gdLst/>
              <a:ahLst/>
              <a:cxnLst/>
              <a:rect l="l" t="t" r="r" b="b"/>
              <a:pathLst>
                <a:path w="611" h="245" extrusionOk="0">
                  <a:moveTo>
                    <a:pt x="518" y="1"/>
                  </a:moveTo>
                  <a:cubicBezTo>
                    <a:pt x="516" y="1"/>
                    <a:pt x="514" y="1"/>
                    <a:pt x="511" y="1"/>
                  </a:cubicBezTo>
                  <a:lnTo>
                    <a:pt x="99" y="47"/>
                  </a:lnTo>
                  <a:cubicBezTo>
                    <a:pt x="74" y="47"/>
                    <a:pt x="48" y="57"/>
                    <a:pt x="29" y="75"/>
                  </a:cubicBezTo>
                  <a:cubicBezTo>
                    <a:pt x="12" y="94"/>
                    <a:pt x="1" y="119"/>
                    <a:pt x="1" y="146"/>
                  </a:cubicBezTo>
                  <a:cubicBezTo>
                    <a:pt x="1" y="171"/>
                    <a:pt x="12" y="196"/>
                    <a:pt x="29" y="215"/>
                  </a:cubicBezTo>
                  <a:cubicBezTo>
                    <a:pt x="46" y="231"/>
                    <a:pt x="69" y="244"/>
                    <a:pt x="92" y="244"/>
                  </a:cubicBezTo>
                  <a:cubicBezTo>
                    <a:pt x="94" y="244"/>
                    <a:pt x="97" y="244"/>
                    <a:pt x="99" y="244"/>
                  </a:cubicBezTo>
                  <a:lnTo>
                    <a:pt x="511" y="199"/>
                  </a:lnTo>
                  <a:cubicBezTo>
                    <a:pt x="538" y="197"/>
                    <a:pt x="563" y="188"/>
                    <a:pt x="582" y="170"/>
                  </a:cubicBezTo>
                  <a:cubicBezTo>
                    <a:pt x="600" y="151"/>
                    <a:pt x="610" y="126"/>
                    <a:pt x="610" y="100"/>
                  </a:cubicBezTo>
                  <a:cubicBezTo>
                    <a:pt x="610" y="74"/>
                    <a:pt x="600" y="49"/>
                    <a:pt x="582" y="30"/>
                  </a:cubicBezTo>
                  <a:cubicBezTo>
                    <a:pt x="566" y="15"/>
                    <a:pt x="542" y="1"/>
                    <a:pt x="518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18" name="Google Shape;818;p35"/>
            <p:cNvSpPr/>
            <p:nvPr/>
          </p:nvSpPr>
          <p:spPr>
            <a:xfrm>
              <a:off x="1847675" y="4703275"/>
              <a:ext cx="19600" cy="3675"/>
            </a:xfrm>
            <a:custGeom>
              <a:avLst/>
              <a:gdLst/>
              <a:ahLst/>
              <a:cxnLst/>
              <a:rect l="l" t="t" r="r" b="b"/>
              <a:pathLst>
                <a:path w="784" h="147" extrusionOk="0">
                  <a:moveTo>
                    <a:pt x="320" y="0"/>
                  </a:moveTo>
                  <a:cubicBezTo>
                    <a:pt x="236" y="0"/>
                    <a:pt x="153" y="5"/>
                    <a:pt x="70" y="13"/>
                  </a:cubicBezTo>
                  <a:cubicBezTo>
                    <a:pt x="35" y="18"/>
                    <a:pt x="1" y="42"/>
                    <a:pt x="4" y="80"/>
                  </a:cubicBezTo>
                  <a:cubicBezTo>
                    <a:pt x="5" y="111"/>
                    <a:pt x="30" y="145"/>
                    <a:pt x="64" y="145"/>
                  </a:cubicBezTo>
                  <a:cubicBezTo>
                    <a:pt x="66" y="145"/>
                    <a:pt x="68" y="145"/>
                    <a:pt x="70" y="145"/>
                  </a:cubicBezTo>
                  <a:lnTo>
                    <a:pt x="70" y="146"/>
                  </a:lnTo>
                  <a:cubicBezTo>
                    <a:pt x="145" y="139"/>
                    <a:pt x="221" y="136"/>
                    <a:pt x="296" y="136"/>
                  </a:cubicBezTo>
                  <a:cubicBezTo>
                    <a:pt x="332" y="136"/>
                    <a:pt x="367" y="136"/>
                    <a:pt x="402" y="138"/>
                  </a:cubicBezTo>
                  <a:cubicBezTo>
                    <a:pt x="456" y="141"/>
                    <a:pt x="512" y="141"/>
                    <a:pt x="567" y="144"/>
                  </a:cubicBezTo>
                  <a:cubicBezTo>
                    <a:pt x="570" y="144"/>
                    <a:pt x="572" y="144"/>
                    <a:pt x="575" y="144"/>
                  </a:cubicBezTo>
                  <a:cubicBezTo>
                    <a:pt x="582" y="144"/>
                    <a:pt x="590" y="143"/>
                    <a:pt x="597" y="142"/>
                  </a:cubicBezTo>
                  <a:cubicBezTo>
                    <a:pt x="597" y="142"/>
                    <a:pt x="604" y="140"/>
                    <a:pt x="606" y="139"/>
                  </a:cubicBezTo>
                  <a:lnTo>
                    <a:pt x="606" y="139"/>
                  </a:lnTo>
                  <a:cubicBezTo>
                    <a:pt x="612" y="138"/>
                    <a:pt x="617" y="138"/>
                    <a:pt x="622" y="138"/>
                  </a:cubicBezTo>
                  <a:cubicBezTo>
                    <a:pt x="631" y="138"/>
                    <a:pt x="640" y="139"/>
                    <a:pt x="649" y="140"/>
                  </a:cubicBezTo>
                  <a:cubicBezTo>
                    <a:pt x="677" y="140"/>
                    <a:pt x="704" y="142"/>
                    <a:pt x="732" y="144"/>
                  </a:cubicBezTo>
                  <a:cubicBezTo>
                    <a:pt x="732" y="144"/>
                    <a:pt x="733" y="144"/>
                    <a:pt x="734" y="144"/>
                  </a:cubicBezTo>
                  <a:cubicBezTo>
                    <a:pt x="777" y="144"/>
                    <a:pt x="784" y="77"/>
                    <a:pt x="742" y="66"/>
                  </a:cubicBezTo>
                  <a:cubicBezTo>
                    <a:pt x="716" y="59"/>
                    <a:pt x="689" y="51"/>
                    <a:pt x="662" y="45"/>
                  </a:cubicBezTo>
                  <a:cubicBezTo>
                    <a:pt x="647" y="43"/>
                    <a:pt x="634" y="40"/>
                    <a:pt x="619" y="35"/>
                  </a:cubicBezTo>
                  <a:lnTo>
                    <a:pt x="619" y="35"/>
                  </a:lnTo>
                  <a:cubicBezTo>
                    <a:pt x="617" y="33"/>
                    <a:pt x="611" y="29"/>
                    <a:pt x="611" y="29"/>
                  </a:cubicBezTo>
                  <a:cubicBezTo>
                    <a:pt x="603" y="25"/>
                    <a:pt x="593" y="22"/>
                    <a:pt x="584" y="21"/>
                  </a:cubicBezTo>
                  <a:cubicBezTo>
                    <a:pt x="525" y="11"/>
                    <a:pt x="465" y="4"/>
                    <a:pt x="405" y="2"/>
                  </a:cubicBezTo>
                  <a:cubicBezTo>
                    <a:pt x="376" y="1"/>
                    <a:pt x="348" y="0"/>
                    <a:pt x="320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19" name="Google Shape;819;p35"/>
            <p:cNvSpPr/>
            <p:nvPr/>
          </p:nvSpPr>
          <p:spPr>
            <a:xfrm>
              <a:off x="1871875" y="4706825"/>
              <a:ext cx="14075" cy="2900"/>
            </a:xfrm>
            <a:custGeom>
              <a:avLst/>
              <a:gdLst/>
              <a:ahLst/>
              <a:cxnLst/>
              <a:rect l="l" t="t" r="r" b="b"/>
              <a:pathLst>
                <a:path w="563" h="116" extrusionOk="0">
                  <a:moveTo>
                    <a:pt x="396" y="1"/>
                  </a:moveTo>
                  <a:cubicBezTo>
                    <a:pt x="357" y="1"/>
                    <a:pt x="319" y="1"/>
                    <a:pt x="280" y="2"/>
                  </a:cubicBezTo>
                  <a:lnTo>
                    <a:pt x="50" y="9"/>
                  </a:lnTo>
                  <a:cubicBezTo>
                    <a:pt x="24" y="9"/>
                    <a:pt x="2" y="32"/>
                    <a:pt x="1" y="59"/>
                  </a:cubicBezTo>
                  <a:cubicBezTo>
                    <a:pt x="2" y="85"/>
                    <a:pt x="24" y="107"/>
                    <a:pt x="50" y="107"/>
                  </a:cubicBezTo>
                  <a:lnTo>
                    <a:pt x="280" y="115"/>
                  </a:lnTo>
                  <a:cubicBezTo>
                    <a:pt x="317" y="116"/>
                    <a:pt x="355" y="116"/>
                    <a:pt x="392" y="116"/>
                  </a:cubicBezTo>
                  <a:lnTo>
                    <a:pt x="451" y="116"/>
                  </a:lnTo>
                  <a:cubicBezTo>
                    <a:pt x="473" y="114"/>
                    <a:pt x="495" y="111"/>
                    <a:pt x="517" y="104"/>
                  </a:cubicBezTo>
                  <a:cubicBezTo>
                    <a:pt x="563" y="94"/>
                    <a:pt x="563" y="23"/>
                    <a:pt x="517" y="13"/>
                  </a:cubicBezTo>
                  <a:cubicBezTo>
                    <a:pt x="497" y="6"/>
                    <a:pt x="476" y="2"/>
                    <a:pt x="455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20" name="Google Shape;820;p35"/>
            <p:cNvSpPr/>
            <p:nvPr/>
          </p:nvSpPr>
          <p:spPr>
            <a:xfrm>
              <a:off x="1515225" y="4762750"/>
              <a:ext cx="14550" cy="4375"/>
            </a:xfrm>
            <a:custGeom>
              <a:avLst/>
              <a:gdLst/>
              <a:ahLst/>
              <a:cxnLst/>
              <a:rect l="l" t="t" r="r" b="b"/>
              <a:pathLst>
                <a:path w="582" h="175" extrusionOk="0">
                  <a:moveTo>
                    <a:pt x="379" y="1"/>
                  </a:moveTo>
                  <a:cubicBezTo>
                    <a:pt x="353" y="1"/>
                    <a:pt x="326" y="3"/>
                    <a:pt x="299" y="4"/>
                  </a:cubicBezTo>
                  <a:lnTo>
                    <a:pt x="82" y="15"/>
                  </a:lnTo>
                  <a:cubicBezTo>
                    <a:pt x="41" y="18"/>
                    <a:pt x="1" y="51"/>
                    <a:pt x="3" y="94"/>
                  </a:cubicBezTo>
                  <a:cubicBezTo>
                    <a:pt x="5" y="132"/>
                    <a:pt x="34" y="174"/>
                    <a:pt x="74" y="174"/>
                  </a:cubicBezTo>
                  <a:cubicBezTo>
                    <a:pt x="76" y="174"/>
                    <a:pt x="79" y="174"/>
                    <a:pt x="82" y="173"/>
                  </a:cubicBezTo>
                  <a:lnTo>
                    <a:pt x="82" y="174"/>
                  </a:lnTo>
                  <a:lnTo>
                    <a:pt x="273" y="152"/>
                  </a:lnTo>
                  <a:cubicBezTo>
                    <a:pt x="306" y="149"/>
                    <a:pt x="338" y="146"/>
                    <a:pt x="371" y="141"/>
                  </a:cubicBezTo>
                  <a:cubicBezTo>
                    <a:pt x="406" y="136"/>
                    <a:pt x="439" y="128"/>
                    <a:pt x="474" y="121"/>
                  </a:cubicBezTo>
                  <a:cubicBezTo>
                    <a:pt x="508" y="114"/>
                    <a:pt x="565" y="112"/>
                    <a:pt x="576" y="71"/>
                  </a:cubicBezTo>
                  <a:cubicBezTo>
                    <a:pt x="582" y="49"/>
                    <a:pt x="573" y="27"/>
                    <a:pt x="554" y="16"/>
                  </a:cubicBezTo>
                  <a:cubicBezTo>
                    <a:pt x="538" y="6"/>
                    <a:pt x="519" y="5"/>
                    <a:pt x="501" y="5"/>
                  </a:cubicBezTo>
                  <a:cubicBezTo>
                    <a:pt x="498" y="5"/>
                    <a:pt x="494" y="5"/>
                    <a:pt x="491" y="5"/>
                  </a:cubicBezTo>
                  <a:lnTo>
                    <a:pt x="396" y="1"/>
                  </a:lnTo>
                  <a:cubicBezTo>
                    <a:pt x="390" y="1"/>
                    <a:pt x="385" y="1"/>
                    <a:pt x="379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21" name="Google Shape;821;p35"/>
            <p:cNvSpPr/>
            <p:nvPr/>
          </p:nvSpPr>
          <p:spPr>
            <a:xfrm>
              <a:off x="1535125" y="4754350"/>
              <a:ext cx="11325" cy="3525"/>
            </a:xfrm>
            <a:custGeom>
              <a:avLst/>
              <a:gdLst/>
              <a:ahLst/>
              <a:cxnLst/>
              <a:rect l="l" t="t" r="r" b="b"/>
              <a:pathLst>
                <a:path w="453" h="141" extrusionOk="0">
                  <a:moveTo>
                    <a:pt x="139" y="1"/>
                  </a:moveTo>
                  <a:cubicBezTo>
                    <a:pt x="116" y="1"/>
                    <a:pt x="93" y="1"/>
                    <a:pt x="70" y="1"/>
                  </a:cubicBezTo>
                  <a:cubicBezTo>
                    <a:pt x="32" y="1"/>
                    <a:pt x="2" y="33"/>
                    <a:pt x="1" y="71"/>
                  </a:cubicBezTo>
                  <a:cubicBezTo>
                    <a:pt x="2" y="108"/>
                    <a:pt x="32" y="139"/>
                    <a:pt x="70" y="140"/>
                  </a:cubicBezTo>
                  <a:cubicBezTo>
                    <a:pt x="93" y="140"/>
                    <a:pt x="116" y="140"/>
                    <a:pt x="139" y="140"/>
                  </a:cubicBezTo>
                  <a:cubicBezTo>
                    <a:pt x="174" y="140"/>
                    <a:pt x="208" y="140"/>
                    <a:pt x="242" y="138"/>
                  </a:cubicBezTo>
                  <a:cubicBezTo>
                    <a:pt x="271" y="137"/>
                    <a:pt x="298" y="134"/>
                    <a:pt x="327" y="131"/>
                  </a:cubicBezTo>
                  <a:cubicBezTo>
                    <a:pt x="359" y="126"/>
                    <a:pt x="394" y="126"/>
                    <a:pt x="424" y="110"/>
                  </a:cubicBezTo>
                  <a:cubicBezTo>
                    <a:pt x="452" y="92"/>
                    <a:pt x="452" y="49"/>
                    <a:pt x="424" y="32"/>
                  </a:cubicBezTo>
                  <a:cubicBezTo>
                    <a:pt x="395" y="15"/>
                    <a:pt x="361" y="15"/>
                    <a:pt x="330" y="10"/>
                  </a:cubicBezTo>
                  <a:cubicBezTo>
                    <a:pt x="300" y="7"/>
                    <a:pt x="272" y="4"/>
                    <a:pt x="242" y="3"/>
                  </a:cubicBezTo>
                  <a:cubicBezTo>
                    <a:pt x="208" y="1"/>
                    <a:pt x="174" y="1"/>
                    <a:pt x="139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22" name="Google Shape;822;p35"/>
            <p:cNvSpPr/>
            <p:nvPr/>
          </p:nvSpPr>
          <p:spPr>
            <a:xfrm>
              <a:off x="2371975" y="4664625"/>
              <a:ext cx="17450" cy="4625"/>
            </a:xfrm>
            <a:custGeom>
              <a:avLst/>
              <a:gdLst/>
              <a:ahLst/>
              <a:cxnLst/>
              <a:rect l="l" t="t" r="r" b="b"/>
              <a:pathLst>
                <a:path w="698" h="185" extrusionOk="0">
                  <a:moveTo>
                    <a:pt x="614" y="1"/>
                  </a:moveTo>
                  <a:cubicBezTo>
                    <a:pt x="612" y="1"/>
                    <a:pt x="609" y="1"/>
                    <a:pt x="607" y="1"/>
                  </a:cubicBezTo>
                  <a:cubicBezTo>
                    <a:pt x="595" y="1"/>
                    <a:pt x="582" y="2"/>
                    <a:pt x="571" y="3"/>
                  </a:cubicBezTo>
                  <a:lnTo>
                    <a:pt x="496" y="11"/>
                  </a:lnTo>
                  <a:cubicBezTo>
                    <a:pt x="447" y="15"/>
                    <a:pt x="399" y="21"/>
                    <a:pt x="349" y="26"/>
                  </a:cubicBezTo>
                  <a:cubicBezTo>
                    <a:pt x="248" y="40"/>
                    <a:pt x="147" y="56"/>
                    <a:pt x="46" y="72"/>
                  </a:cubicBezTo>
                  <a:cubicBezTo>
                    <a:pt x="17" y="75"/>
                    <a:pt x="0" y="110"/>
                    <a:pt x="4" y="135"/>
                  </a:cubicBezTo>
                  <a:cubicBezTo>
                    <a:pt x="8" y="159"/>
                    <a:pt x="29" y="185"/>
                    <a:pt x="55" y="185"/>
                  </a:cubicBezTo>
                  <a:cubicBezTo>
                    <a:pt x="57" y="185"/>
                    <a:pt x="59" y="185"/>
                    <a:pt x="61" y="184"/>
                  </a:cubicBezTo>
                  <a:lnTo>
                    <a:pt x="62" y="184"/>
                  </a:lnTo>
                  <a:cubicBezTo>
                    <a:pt x="164" y="173"/>
                    <a:pt x="266" y="163"/>
                    <a:pt x="367" y="150"/>
                  </a:cubicBezTo>
                  <a:cubicBezTo>
                    <a:pt x="416" y="143"/>
                    <a:pt x="464" y="136"/>
                    <a:pt x="512" y="129"/>
                  </a:cubicBezTo>
                  <a:lnTo>
                    <a:pt x="582" y="116"/>
                  </a:lnTo>
                  <a:cubicBezTo>
                    <a:pt x="596" y="114"/>
                    <a:pt x="609" y="112"/>
                    <a:pt x="621" y="109"/>
                  </a:cubicBezTo>
                  <a:cubicBezTo>
                    <a:pt x="636" y="105"/>
                    <a:pt x="650" y="99"/>
                    <a:pt x="663" y="92"/>
                  </a:cubicBezTo>
                  <a:cubicBezTo>
                    <a:pt x="697" y="71"/>
                    <a:pt x="690" y="19"/>
                    <a:pt x="652" y="7"/>
                  </a:cubicBezTo>
                  <a:cubicBezTo>
                    <a:pt x="640" y="3"/>
                    <a:pt x="627" y="1"/>
                    <a:pt x="614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23" name="Google Shape;823;p35"/>
            <p:cNvSpPr/>
            <p:nvPr/>
          </p:nvSpPr>
          <p:spPr>
            <a:xfrm>
              <a:off x="2398725" y="4652425"/>
              <a:ext cx="11450" cy="4725"/>
            </a:xfrm>
            <a:custGeom>
              <a:avLst/>
              <a:gdLst/>
              <a:ahLst/>
              <a:cxnLst/>
              <a:rect l="l" t="t" r="r" b="b"/>
              <a:pathLst>
                <a:path w="458" h="189" extrusionOk="0">
                  <a:moveTo>
                    <a:pt x="383" y="0"/>
                  </a:moveTo>
                  <a:cubicBezTo>
                    <a:pt x="369" y="0"/>
                    <a:pt x="356" y="2"/>
                    <a:pt x="343" y="4"/>
                  </a:cubicBezTo>
                  <a:lnTo>
                    <a:pt x="304" y="12"/>
                  </a:lnTo>
                  <a:lnTo>
                    <a:pt x="218" y="30"/>
                  </a:lnTo>
                  <a:cubicBezTo>
                    <a:pt x="162" y="43"/>
                    <a:pt x="106" y="59"/>
                    <a:pt x="50" y="74"/>
                  </a:cubicBezTo>
                  <a:cubicBezTo>
                    <a:pt x="19" y="82"/>
                    <a:pt x="1" y="115"/>
                    <a:pt x="9" y="145"/>
                  </a:cubicBezTo>
                  <a:cubicBezTo>
                    <a:pt x="17" y="172"/>
                    <a:pt x="40" y="189"/>
                    <a:pt x="66" y="189"/>
                  </a:cubicBezTo>
                  <a:cubicBezTo>
                    <a:pt x="71" y="189"/>
                    <a:pt x="77" y="188"/>
                    <a:pt x="82" y="186"/>
                  </a:cubicBezTo>
                  <a:cubicBezTo>
                    <a:pt x="138" y="174"/>
                    <a:pt x="195" y="160"/>
                    <a:pt x="249" y="144"/>
                  </a:cubicBezTo>
                  <a:lnTo>
                    <a:pt x="332" y="121"/>
                  </a:lnTo>
                  <a:cubicBezTo>
                    <a:pt x="344" y="117"/>
                    <a:pt x="359" y="114"/>
                    <a:pt x="372" y="109"/>
                  </a:cubicBezTo>
                  <a:cubicBezTo>
                    <a:pt x="389" y="103"/>
                    <a:pt x="404" y="96"/>
                    <a:pt x="419" y="86"/>
                  </a:cubicBezTo>
                  <a:cubicBezTo>
                    <a:pt x="457" y="62"/>
                    <a:pt x="441" y="3"/>
                    <a:pt x="396" y="1"/>
                  </a:cubicBezTo>
                  <a:cubicBezTo>
                    <a:pt x="391" y="1"/>
                    <a:pt x="387" y="0"/>
                    <a:pt x="383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824" name="Google Shape;824;p35"/>
          <p:cNvSpPr txBox="1">
            <a:spLocks noGrp="1"/>
          </p:cNvSpPr>
          <p:nvPr>
            <p:ph type="title" idx="4"/>
          </p:nvPr>
        </p:nvSpPr>
        <p:spPr>
          <a:xfrm>
            <a:off x="2379980" y="1411605"/>
            <a:ext cx="5740400" cy="52959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爆竹声中一岁除,春风送暖入屠苏。</a:t>
            </a:r>
            <a:b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</a:br>
            <a:endParaRPr 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829" name="Google Shape;829;p35"/>
          <p:cNvPicPr preferRelativeResize="0"/>
          <p:nvPr/>
        </p:nvPicPr>
        <p:blipFill>
          <a:blip r:embed="rId1"/>
          <a:stretch>
            <a:fillRect/>
          </a:stretch>
        </p:blipFill>
        <p:spPr>
          <a:xfrm>
            <a:off x="404675" y="3327052"/>
            <a:ext cx="630649" cy="9250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63" name="Google Shape;863;p35"/>
          <p:cNvGrpSpPr/>
          <p:nvPr/>
        </p:nvGrpSpPr>
        <p:grpSpPr>
          <a:xfrm>
            <a:off x="4476117" y="4421197"/>
            <a:ext cx="422458" cy="421814"/>
            <a:chOff x="5721625" y="4984150"/>
            <a:chExt cx="196950" cy="196650"/>
          </a:xfrm>
        </p:grpSpPr>
        <p:sp>
          <p:nvSpPr>
            <p:cNvPr id="864" name="Google Shape;864;p35"/>
            <p:cNvSpPr/>
            <p:nvPr/>
          </p:nvSpPr>
          <p:spPr>
            <a:xfrm>
              <a:off x="5847225" y="4984150"/>
              <a:ext cx="22325" cy="185825"/>
            </a:xfrm>
            <a:custGeom>
              <a:avLst/>
              <a:gdLst/>
              <a:ahLst/>
              <a:cxnLst/>
              <a:rect l="l" t="t" r="r" b="b"/>
              <a:pathLst>
                <a:path w="893" h="7433" extrusionOk="0">
                  <a:moveTo>
                    <a:pt x="732" y="1"/>
                  </a:moveTo>
                  <a:lnTo>
                    <a:pt x="732" y="1"/>
                  </a:lnTo>
                  <a:cubicBezTo>
                    <a:pt x="181" y="2414"/>
                    <a:pt x="1" y="4898"/>
                    <a:pt x="199" y="7364"/>
                  </a:cubicBezTo>
                  <a:lnTo>
                    <a:pt x="462" y="7432"/>
                  </a:lnTo>
                  <a:cubicBezTo>
                    <a:pt x="803" y="4971"/>
                    <a:pt x="893" y="2480"/>
                    <a:pt x="732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65" name="Google Shape;865;p35"/>
            <p:cNvSpPr/>
            <p:nvPr/>
          </p:nvSpPr>
          <p:spPr>
            <a:xfrm>
              <a:off x="5787275" y="4985750"/>
              <a:ext cx="50100" cy="186200"/>
            </a:xfrm>
            <a:custGeom>
              <a:avLst/>
              <a:gdLst/>
              <a:ahLst/>
              <a:cxnLst/>
              <a:rect l="l" t="t" r="r" b="b"/>
              <a:pathLst>
                <a:path w="2004" h="7448" extrusionOk="0">
                  <a:moveTo>
                    <a:pt x="1" y="0"/>
                  </a:moveTo>
                  <a:lnTo>
                    <a:pt x="1" y="0"/>
                  </a:lnTo>
                  <a:cubicBezTo>
                    <a:pt x="666" y="2447"/>
                    <a:pt x="1294" y="4902"/>
                    <a:pt x="1881" y="7368"/>
                  </a:cubicBezTo>
                  <a:lnTo>
                    <a:pt x="1997" y="7447"/>
                  </a:lnTo>
                  <a:cubicBezTo>
                    <a:pt x="2004" y="5945"/>
                    <a:pt x="1835" y="4448"/>
                    <a:pt x="1496" y="2983"/>
                  </a:cubicBezTo>
                  <a:cubicBezTo>
                    <a:pt x="1239" y="1882"/>
                    <a:pt x="851" y="747"/>
                    <a:pt x="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66" name="Google Shape;866;p35"/>
            <p:cNvSpPr/>
            <p:nvPr/>
          </p:nvSpPr>
          <p:spPr>
            <a:xfrm>
              <a:off x="5777075" y="5069900"/>
              <a:ext cx="24950" cy="110900"/>
            </a:xfrm>
            <a:custGeom>
              <a:avLst/>
              <a:gdLst/>
              <a:ahLst/>
              <a:cxnLst/>
              <a:rect l="l" t="t" r="r" b="b"/>
              <a:pathLst>
                <a:path w="998" h="4436" extrusionOk="0">
                  <a:moveTo>
                    <a:pt x="688" y="1"/>
                  </a:moveTo>
                  <a:cubicBezTo>
                    <a:pt x="312" y="1453"/>
                    <a:pt x="81" y="2937"/>
                    <a:pt x="0" y="4435"/>
                  </a:cubicBezTo>
                  <a:lnTo>
                    <a:pt x="562" y="4231"/>
                  </a:lnTo>
                  <a:cubicBezTo>
                    <a:pt x="857" y="3392"/>
                    <a:pt x="905" y="2489"/>
                    <a:pt x="951" y="1602"/>
                  </a:cubicBezTo>
                  <a:cubicBezTo>
                    <a:pt x="980" y="1053"/>
                    <a:pt x="997" y="458"/>
                    <a:pt x="688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67" name="Google Shape;867;p35"/>
            <p:cNvSpPr/>
            <p:nvPr/>
          </p:nvSpPr>
          <p:spPr>
            <a:xfrm>
              <a:off x="5721625" y="5011325"/>
              <a:ext cx="47775" cy="157175"/>
            </a:xfrm>
            <a:custGeom>
              <a:avLst/>
              <a:gdLst/>
              <a:ahLst/>
              <a:cxnLst/>
              <a:rect l="l" t="t" r="r" b="b"/>
              <a:pathLst>
                <a:path w="1911" h="6287" extrusionOk="0">
                  <a:moveTo>
                    <a:pt x="59" y="1"/>
                  </a:moveTo>
                  <a:lnTo>
                    <a:pt x="59" y="1"/>
                  </a:lnTo>
                  <a:cubicBezTo>
                    <a:pt x="26" y="1349"/>
                    <a:pt x="0" y="2735"/>
                    <a:pt x="452" y="4006"/>
                  </a:cubicBezTo>
                  <a:cubicBezTo>
                    <a:pt x="727" y="4775"/>
                    <a:pt x="1173" y="5487"/>
                    <a:pt x="1353" y="6284"/>
                  </a:cubicBezTo>
                  <a:lnTo>
                    <a:pt x="1770" y="6286"/>
                  </a:lnTo>
                  <a:cubicBezTo>
                    <a:pt x="1900" y="5987"/>
                    <a:pt x="1911" y="5651"/>
                    <a:pt x="1902" y="5326"/>
                  </a:cubicBezTo>
                  <a:cubicBezTo>
                    <a:pt x="1845" y="3405"/>
                    <a:pt x="1204" y="1547"/>
                    <a:pt x="5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68" name="Google Shape;868;p35"/>
            <p:cNvSpPr/>
            <p:nvPr/>
          </p:nvSpPr>
          <p:spPr>
            <a:xfrm>
              <a:off x="5877750" y="5044825"/>
              <a:ext cx="40825" cy="129000"/>
            </a:xfrm>
            <a:custGeom>
              <a:avLst/>
              <a:gdLst/>
              <a:ahLst/>
              <a:cxnLst/>
              <a:rect l="l" t="t" r="r" b="b"/>
              <a:pathLst>
                <a:path w="1633" h="5160" extrusionOk="0">
                  <a:moveTo>
                    <a:pt x="1213" y="0"/>
                  </a:moveTo>
                  <a:lnTo>
                    <a:pt x="1213" y="0"/>
                  </a:lnTo>
                  <a:cubicBezTo>
                    <a:pt x="974" y="907"/>
                    <a:pt x="737" y="1812"/>
                    <a:pt x="497" y="2719"/>
                  </a:cubicBezTo>
                  <a:cubicBezTo>
                    <a:pt x="374" y="3185"/>
                    <a:pt x="249" y="3655"/>
                    <a:pt x="225" y="4136"/>
                  </a:cubicBezTo>
                  <a:cubicBezTo>
                    <a:pt x="205" y="4491"/>
                    <a:pt x="229" y="4887"/>
                    <a:pt x="1" y="5159"/>
                  </a:cubicBezTo>
                  <a:lnTo>
                    <a:pt x="447" y="5027"/>
                  </a:lnTo>
                  <a:cubicBezTo>
                    <a:pt x="1352" y="3541"/>
                    <a:pt x="1633" y="1689"/>
                    <a:pt x="1213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869" name="Google Shape;869;p35"/>
          <p:cNvGrpSpPr/>
          <p:nvPr/>
        </p:nvGrpSpPr>
        <p:grpSpPr>
          <a:xfrm>
            <a:off x="7854407" y="364622"/>
            <a:ext cx="422458" cy="421814"/>
            <a:chOff x="5721625" y="4984150"/>
            <a:chExt cx="196950" cy="196650"/>
          </a:xfrm>
        </p:grpSpPr>
        <p:sp>
          <p:nvSpPr>
            <p:cNvPr id="870" name="Google Shape;870;p35"/>
            <p:cNvSpPr/>
            <p:nvPr/>
          </p:nvSpPr>
          <p:spPr>
            <a:xfrm>
              <a:off x="5847225" y="4984150"/>
              <a:ext cx="22325" cy="185825"/>
            </a:xfrm>
            <a:custGeom>
              <a:avLst/>
              <a:gdLst/>
              <a:ahLst/>
              <a:cxnLst/>
              <a:rect l="l" t="t" r="r" b="b"/>
              <a:pathLst>
                <a:path w="893" h="7433" extrusionOk="0">
                  <a:moveTo>
                    <a:pt x="732" y="1"/>
                  </a:moveTo>
                  <a:lnTo>
                    <a:pt x="732" y="1"/>
                  </a:lnTo>
                  <a:cubicBezTo>
                    <a:pt x="181" y="2414"/>
                    <a:pt x="1" y="4898"/>
                    <a:pt x="199" y="7364"/>
                  </a:cubicBezTo>
                  <a:lnTo>
                    <a:pt x="462" y="7432"/>
                  </a:lnTo>
                  <a:cubicBezTo>
                    <a:pt x="803" y="4971"/>
                    <a:pt x="893" y="2480"/>
                    <a:pt x="732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71" name="Google Shape;871;p35"/>
            <p:cNvSpPr/>
            <p:nvPr/>
          </p:nvSpPr>
          <p:spPr>
            <a:xfrm>
              <a:off x="5787275" y="4985750"/>
              <a:ext cx="50100" cy="186200"/>
            </a:xfrm>
            <a:custGeom>
              <a:avLst/>
              <a:gdLst/>
              <a:ahLst/>
              <a:cxnLst/>
              <a:rect l="l" t="t" r="r" b="b"/>
              <a:pathLst>
                <a:path w="2004" h="7448" extrusionOk="0">
                  <a:moveTo>
                    <a:pt x="1" y="0"/>
                  </a:moveTo>
                  <a:lnTo>
                    <a:pt x="1" y="0"/>
                  </a:lnTo>
                  <a:cubicBezTo>
                    <a:pt x="666" y="2447"/>
                    <a:pt x="1294" y="4902"/>
                    <a:pt x="1881" y="7368"/>
                  </a:cubicBezTo>
                  <a:lnTo>
                    <a:pt x="1997" y="7447"/>
                  </a:lnTo>
                  <a:cubicBezTo>
                    <a:pt x="2004" y="5945"/>
                    <a:pt x="1835" y="4448"/>
                    <a:pt x="1496" y="2983"/>
                  </a:cubicBezTo>
                  <a:cubicBezTo>
                    <a:pt x="1239" y="1882"/>
                    <a:pt x="851" y="747"/>
                    <a:pt x="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72" name="Google Shape;872;p35"/>
            <p:cNvSpPr/>
            <p:nvPr/>
          </p:nvSpPr>
          <p:spPr>
            <a:xfrm>
              <a:off x="5777075" y="5069900"/>
              <a:ext cx="24950" cy="110900"/>
            </a:xfrm>
            <a:custGeom>
              <a:avLst/>
              <a:gdLst/>
              <a:ahLst/>
              <a:cxnLst/>
              <a:rect l="l" t="t" r="r" b="b"/>
              <a:pathLst>
                <a:path w="998" h="4436" extrusionOk="0">
                  <a:moveTo>
                    <a:pt x="688" y="1"/>
                  </a:moveTo>
                  <a:cubicBezTo>
                    <a:pt x="312" y="1453"/>
                    <a:pt x="81" y="2937"/>
                    <a:pt x="0" y="4435"/>
                  </a:cubicBezTo>
                  <a:lnTo>
                    <a:pt x="562" y="4231"/>
                  </a:lnTo>
                  <a:cubicBezTo>
                    <a:pt x="857" y="3392"/>
                    <a:pt x="905" y="2489"/>
                    <a:pt x="951" y="1602"/>
                  </a:cubicBezTo>
                  <a:cubicBezTo>
                    <a:pt x="980" y="1053"/>
                    <a:pt x="997" y="458"/>
                    <a:pt x="688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73" name="Google Shape;873;p35"/>
            <p:cNvSpPr/>
            <p:nvPr/>
          </p:nvSpPr>
          <p:spPr>
            <a:xfrm>
              <a:off x="5721625" y="5011325"/>
              <a:ext cx="47775" cy="157175"/>
            </a:xfrm>
            <a:custGeom>
              <a:avLst/>
              <a:gdLst/>
              <a:ahLst/>
              <a:cxnLst/>
              <a:rect l="l" t="t" r="r" b="b"/>
              <a:pathLst>
                <a:path w="1911" h="6287" extrusionOk="0">
                  <a:moveTo>
                    <a:pt x="59" y="1"/>
                  </a:moveTo>
                  <a:lnTo>
                    <a:pt x="59" y="1"/>
                  </a:lnTo>
                  <a:cubicBezTo>
                    <a:pt x="26" y="1349"/>
                    <a:pt x="0" y="2735"/>
                    <a:pt x="452" y="4006"/>
                  </a:cubicBezTo>
                  <a:cubicBezTo>
                    <a:pt x="727" y="4775"/>
                    <a:pt x="1173" y="5487"/>
                    <a:pt x="1353" y="6284"/>
                  </a:cubicBezTo>
                  <a:lnTo>
                    <a:pt x="1770" y="6286"/>
                  </a:lnTo>
                  <a:cubicBezTo>
                    <a:pt x="1900" y="5987"/>
                    <a:pt x="1911" y="5651"/>
                    <a:pt x="1902" y="5326"/>
                  </a:cubicBezTo>
                  <a:cubicBezTo>
                    <a:pt x="1845" y="3405"/>
                    <a:pt x="1204" y="1547"/>
                    <a:pt x="5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74" name="Google Shape;874;p35"/>
            <p:cNvSpPr/>
            <p:nvPr/>
          </p:nvSpPr>
          <p:spPr>
            <a:xfrm>
              <a:off x="5877750" y="5044825"/>
              <a:ext cx="40825" cy="129000"/>
            </a:xfrm>
            <a:custGeom>
              <a:avLst/>
              <a:gdLst/>
              <a:ahLst/>
              <a:cxnLst/>
              <a:rect l="l" t="t" r="r" b="b"/>
              <a:pathLst>
                <a:path w="1633" h="5160" extrusionOk="0">
                  <a:moveTo>
                    <a:pt x="1213" y="0"/>
                  </a:moveTo>
                  <a:lnTo>
                    <a:pt x="1213" y="0"/>
                  </a:lnTo>
                  <a:cubicBezTo>
                    <a:pt x="974" y="907"/>
                    <a:pt x="737" y="1812"/>
                    <a:pt x="497" y="2719"/>
                  </a:cubicBezTo>
                  <a:cubicBezTo>
                    <a:pt x="374" y="3185"/>
                    <a:pt x="249" y="3655"/>
                    <a:pt x="225" y="4136"/>
                  </a:cubicBezTo>
                  <a:cubicBezTo>
                    <a:pt x="205" y="4491"/>
                    <a:pt x="229" y="4887"/>
                    <a:pt x="1" y="5159"/>
                  </a:cubicBezTo>
                  <a:lnTo>
                    <a:pt x="447" y="5027"/>
                  </a:lnTo>
                  <a:cubicBezTo>
                    <a:pt x="1352" y="3541"/>
                    <a:pt x="1633" y="1689"/>
                    <a:pt x="1213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875" name="Google Shape;875;p35"/>
          <p:cNvGrpSpPr/>
          <p:nvPr/>
        </p:nvGrpSpPr>
        <p:grpSpPr>
          <a:xfrm>
            <a:off x="557100" y="1567726"/>
            <a:ext cx="890185" cy="675108"/>
            <a:chOff x="4725044" y="4077175"/>
            <a:chExt cx="398900" cy="347475"/>
          </a:xfrm>
        </p:grpSpPr>
        <p:sp>
          <p:nvSpPr>
            <p:cNvPr id="876" name="Google Shape;876;p35"/>
            <p:cNvSpPr/>
            <p:nvPr/>
          </p:nvSpPr>
          <p:spPr>
            <a:xfrm>
              <a:off x="4725044" y="4077175"/>
              <a:ext cx="398900" cy="297393"/>
            </a:xfrm>
            <a:custGeom>
              <a:avLst/>
              <a:gdLst/>
              <a:ahLst/>
              <a:cxnLst/>
              <a:rect l="l" t="t" r="r" b="b"/>
              <a:pathLst>
                <a:path w="15956" h="9319" extrusionOk="0">
                  <a:moveTo>
                    <a:pt x="7919" y="1"/>
                  </a:moveTo>
                  <a:cubicBezTo>
                    <a:pt x="6674" y="1"/>
                    <a:pt x="5425" y="185"/>
                    <a:pt x="4303" y="548"/>
                  </a:cubicBezTo>
                  <a:cubicBezTo>
                    <a:pt x="3756" y="724"/>
                    <a:pt x="3235" y="939"/>
                    <a:pt x="2783" y="1211"/>
                  </a:cubicBezTo>
                  <a:cubicBezTo>
                    <a:pt x="1975" y="1692"/>
                    <a:pt x="1329" y="2406"/>
                    <a:pt x="932" y="3258"/>
                  </a:cubicBezTo>
                  <a:cubicBezTo>
                    <a:pt x="0" y="5237"/>
                    <a:pt x="795" y="7718"/>
                    <a:pt x="3444" y="8773"/>
                  </a:cubicBezTo>
                  <a:cubicBezTo>
                    <a:pt x="4426" y="9163"/>
                    <a:pt x="5521" y="9318"/>
                    <a:pt x="6649" y="9318"/>
                  </a:cubicBezTo>
                  <a:cubicBezTo>
                    <a:pt x="8094" y="9318"/>
                    <a:pt x="9592" y="9063"/>
                    <a:pt x="10975" y="8718"/>
                  </a:cubicBezTo>
                  <a:lnTo>
                    <a:pt x="10975" y="8718"/>
                  </a:lnTo>
                  <a:lnTo>
                    <a:pt x="9264" y="9159"/>
                  </a:lnTo>
                  <a:cubicBezTo>
                    <a:pt x="9282" y="9159"/>
                    <a:pt x="9301" y="9159"/>
                    <a:pt x="9319" y="9159"/>
                  </a:cubicBezTo>
                  <a:cubicBezTo>
                    <a:pt x="12107" y="9159"/>
                    <a:pt x="14699" y="7684"/>
                    <a:pt x="15325" y="5847"/>
                  </a:cubicBezTo>
                  <a:cubicBezTo>
                    <a:pt x="15956" y="3998"/>
                    <a:pt x="14658" y="1956"/>
                    <a:pt x="12336" y="888"/>
                  </a:cubicBezTo>
                  <a:cubicBezTo>
                    <a:pt x="11043" y="293"/>
                    <a:pt x="9484" y="1"/>
                    <a:pt x="7919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77" name="Google Shape;877;p35"/>
            <p:cNvSpPr/>
            <p:nvPr/>
          </p:nvSpPr>
          <p:spPr>
            <a:xfrm>
              <a:off x="4913100" y="4172025"/>
              <a:ext cx="21550" cy="252625"/>
            </a:xfrm>
            <a:custGeom>
              <a:avLst/>
              <a:gdLst/>
              <a:ahLst/>
              <a:cxnLst/>
              <a:rect l="l" t="t" r="r" b="b"/>
              <a:pathLst>
                <a:path w="862" h="10105" extrusionOk="0">
                  <a:moveTo>
                    <a:pt x="647" y="1"/>
                  </a:moveTo>
                  <a:cubicBezTo>
                    <a:pt x="568" y="1"/>
                    <a:pt x="488" y="21"/>
                    <a:pt x="479" y="59"/>
                  </a:cubicBezTo>
                  <a:cubicBezTo>
                    <a:pt x="398" y="424"/>
                    <a:pt x="398" y="795"/>
                    <a:pt x="378" y="1162"/>
                  </a:cubicBezTo>
                  <a:cubicBezTo>
                    <a:pt x="358" y="1520"/>
                    <a:pt x="339" y="1878"/>
                    <a:pt x="319" y="2236"/>
                  </a:cubicBezTo>
                  <a:cubicBezTo>
                    <a:pt x="246" y="3531"/>
                    <a:pt x="222" y="4827"/>
                    <a:pt x="174" y="6123"/>
                  </a:cubicBezTo>
                  <a:cubicBezTo>
                    <a:pt x="150" y="6771"/>
                    <a:pt x="125" y="7421"/>
                    <a:pt x="101" y="8071"/>
                  </a:cubicBezTo>
                  <a:cubicBezTo>
                    <a:pt x="90" y="8394"/>
                    <a:pt x="77" y="8717"/>
                    <a:pt x="66" y="9039"/>
                  </a:cubicBezTo>
                  <a:cubicBezTo>
                    <a:pt x="60" y="9200"/>
                    <a:pt x="53" y="9362"/>
                    <a:pt x="42" y="9523"/>
                  </a:cubicBezTo>
                  <a:cubicBezTo>
                    <a:pt x="33" y="9685"/>
                    <a:pt x="0" y="9848"/>
                    <a:pt x="55" y="10008"/>
                  </a:cubicBezTo>
                  <a:cubicBezTo>
                    <a:pt x="71" y="10056"/>
                    <a:pt x="145" y="10096"/>
                    <a:pt x="290" y="10105"/>
                  </a:cubicBezTo>
                  <a:cubicBezTo>
                    <a:pt x="298" y="10105"/>
                    <a:pt x="306" y="10105"/>
                    <a:pt x="315" y="10105"/>
                  </a:cubicBezTo>
                  <a:cubicBezTo>
                    <a:pt x="430" y="10105"/>
                    <a:pt x="568" y="10077"/>
                    <a:pt x="587" y="10034"/>
                  </a:cubicBezTo>
                  <a:cubicBezTo>
                    <a:pt x="661" y="9845"/>
                    <a:pt x="639" y="9659"/>
                    <a:pt x="639" y="9470"/>
                  </a:cubicBezTo>
                  <a:cubicBezTo>
                    <a:pt x="639" y="9290"/>
                    <a:pt x="644" y="9112"/>
                    <a:pt x="650" y="8932"/>
                  </a:cubicBezTo>
                  <a:cubicBezTo>
                    <a:pt x="659" y="8569"/>
                    <a:pt x="668" y="8205"/>
                    <a:pt x="679" y="7843"/>
                  </a:cubicBezTo>
                  <a:cubicBezTo>
                    <a:pt x="712" y="6547"/>
                    <a:pt x="747" y="5253"/>
                    <a:pt x="784" y="3958"/>
                  </a:cubicBezTo>
                  <a:cubicBezTo>
                    <a:pt x="802" y="3307"/>
                    <a:pt x="826" y="2657"/>
                    <a:pt x="833" y="2007"/>
                  </a:cubicBezTo>
                  <a:cubicBezTo>
                    <a:pt x="835" y="1684"/>
                    <a:pt x="846" y="1366"/>
                    <a:pt x="841" y="1041"/>
                  </a:cubicBezTo>
                  <a:cubicBezTo>
                    <a:pt x="835" y="714"/>
                    <a:pt x="861" y="384"/>
                    <a:pt x="809" y="59"/>
                  </a:cubicBezTo>
                  <a:cubicBezTo>
                    <a:pt x="802" y="20"/>
                    <a:pt x="725" y="1"/>
                    <a:pt x="64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78" name="Google Shape;878;p35"/>
            <p:cNvSpPr/>
            <p:nvPr/>
          </p:nvSpPr>
          <p:spPr>
            <a:xfrm>
              <a:off x="4796700" y="4226125"/>
              <a:ext cx="220125" cy="95400"/>
            </a:xfrm>
            <a:custGeom>
              <a:avLst/>
              <a:gdLst/>
              <a:ahLst/>
              <a:cxnLst/>
              <a:rect l="l" t="t" r="r" b="b"/>
              <a:pathLst>
                <a:path w="8805" h="3816" extrusionOk="0">
                  <a:moveTo>
                    <a:pt x="303" y="1"/>
                  </a:moveTo>
                  <a:cubicBezTo>
                    <a:pt x="152" y="1"/>
                    <a:pt x="1" y="117"/>
                    <a:pt x="108" y="217"/>
                  </a:cubicBezTo>
                  <a:cubicBezTo>
                    <a:pt x="429" y="515"/>
                    <a:pt x="795" y="792"/>
                    <a:pt x="1142" y="1078"/>
                  </a:cubicBezTo>
                  <a:lnTo>
                    <a:pt x="2150" y="1908"/>
                  </a:lnTo>
                  <a:cubicBezTo>
                    <a:pt x="2752" y="2402"/>
                    <a:pt x="3339" y="2905"/>
                    <a:pt x="3956" y="3390"/>
                  </a:cubicBezTo>
                  <a:cubicBezTo>
                    <a:pt x="4186" y="3570"/>
                    <a:pt x="4498" y="3759"/>
                    <a:pt x="4856" y="3805"/>
                  </a:cubicBezTo>
                  <a:cubicBezTo>
                    <a:pt x="4906" y="3812"/>
                    <a:pt x="4956" y="3816"/>
                    <a:pt x="5006" y="3816"/>
                  </a:cubicBezTo>
                  <a:cubicBezTo>
                    <a:pt x="5128" y="3816"/>
                    <a:pt x="5250" y="3795"/>
                    <a:pt x="5366" y="3752"/>
                  </a:cubicBezTo>
                  <a:cubicBezTo>
                    <a:pt x="5541" y="3687"/>
                    <a:pt x="5649" y="3570"/>
                    <a:pt x="5752" y="3458"/>
                  </a:cubicBezTo>
                  <a:cubicBezTo>
                    <a:pt x="6266" y="2911"/>
                    <a:pt x="6778" y="2362"/>
                    <a:pt x="7283" y="1813"/>
                  </a:cubicBezTo>
                  <a:cubicBezTo>
                    <a:pt x="7790" y="1264"/>
                    <a:pt x="8315" y="722"/>
                    <a:pt x="8765" y="151"/>
                  </a:cubicBezTo>
                  <a:lnTo>
                    <a:pt x="8765" y="149"/>
                  </a:lnTo>
                  <a:cubicBezTo>
                    <a:pt x="8804" y="99"/>
                    <a:pt x="8748" y="59"/>
                    <a:pt x="8685" y="59"/>
                  </a:cubicBezTo>
                  <a:cubicBezTo>
                    <a:pt x="8657" y="59"/>
                    <a:pt x="8627" y="67"/>
                    <a:pt x="8605" y="87"/>
                  </a:cubicBezTo>
                  <a:cubicBezTo>
                    <a:pt x="7988" y="636"/>
                    <a:pt x="7445" y="1227"/>
                    <a:pt x="6885" y="1802"/>
                  </a:cubicBezTo>
                  <a:cubicBezTo>
                    <a:pt x="6383" y="2318"/>
                    <a:pt x="5888" y="2839"/>
                    <a:pt x="5388" y="3357"/>
                  </a:cubicBezTo>
                  <a:cubicBezTo>
                    <a:pt x="5306" y="3441"/>
                    <a:pt x="5216" y="3535"/>
                    <a:pt x="5054" y="3546"/>
                  </a:cubicBezTo>
                  <a:cubicBezTo>
                    <a:pt x="5039" y="3547"/>
                    <a:pt x="5025" y="3548"/>
                    <a:pt x="5010" y="3548"/>
                  </a:cubicBezTo>
                  <a:cubicBezTo>
                    <a:pt x="4878" y="3548"/>
                    <a:pt x="4748" y="3497"/>
                    <a:pt x="4643" y="3447"/>
                  </a:cubicBezTo>
                  <a:cubicBezTo>
                    <a:pt x="4322" y="3300"/>
                    <a:pt x="4096" y="3065"/>
                    <a:pt x="3855" y="2865"/>
                  </a:cubicBezTo>
                  <a:lnTo>
                    <a:pt x="2150" y="1453"/>
                  </a:lnTo>
                  <a:lnTo>
                    <a:pt x="1301" y="746"/>
                  </a:lnTo>
                  <a:cubicBezTo>
                    <a:pt x="1017" y="511"/>
                    <a:pt x="743" y="267"/>
                    <a:pt x="442" y="43"/>
                  </a:cubicBezTo>
                  <a:cubicBezTo>
                    <a:pt x="402" y="13"/>
                    <a:pt x="352" y="1"/>
                    <a:pt x="30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79" name="Google Shape;879;p35"/>
            <p:cNvSpPr/>
            <p:nvPr/>
          </p:nvSpPr>
          <p:spPr>
            <a:xfrm>
              <a:off x="4891150" y="4191050"/>
              <a:ext cx="85575" cy="46575"/>
            </a:xfrm>
            <a:custGeom>
              <a:avLst/>
              <a:gdLst/>
              <a:ahLst/>
              <a:cxnLst/>
              <a:rect l="l" t="t" r="r" b="b"/>
              <a:pathLst>
                <a:path w="3423" h="1863" extrusionOk="0">
                  <a:moveTo>
                    <a:pt x="3315" y="0"/>
                  </a:moveTo>
                  <a:cubicBezTo>
                    <a:pt x="3297" y="0"/>
                    <a:pt x="3278" y="4"/>
                    <a:pt x="3261" y="14"/>
                  </a:cubicBezTo>
                  <a:cubicBezTo>
                    <a:pt x="3208" y="49"/>
                    <a:pt x="3147" y="69"/>
                    <a:pt x="3099" y="104"/>
                  </a:cubicBezTo>
                  <a:cubicBezTo>
                    <a:pt x="3050" y="137"/>
                    <a:pt x="3009" y="172"/>
                    <a:pt x="2960" y="205"/>
                  </a:cubicBezTo>
                  <a:cubicBezTo>
                    <a:pt x="2870" y="269"/>
                    <a:pt x="2785" y="335"/>
                    <a:pt x="2701" y="401"/>
                  </a:cubicBezTo>
                  <a:cubicBezTo>
                    <a:pt x="2536" y="537"/>
                    <a:pt x="2374" y="673"/>
                    <a:pt x="2211" y="809"/>
                  </a:cubicBezTo>
                  <a:cubicBezTo>
                    <a:pt x="1942" y="1039"/>
                    <a:pt x="1669" y="1266"/>
                    <a:pt x="1405" y="1499"/>
                  </a:cubicBezTo>
                  <a:lnTo>
                    <a:pt x="1405" y="1499"/>
                  </a:lnTo>
                  <a:lnTo>
                    <a:pt x="920" y="1104"/>
                  </a:lnTo>
                  <a:lnTo>
                    <a:pt x="602" y="844"/>
                  </a:lnTo>
                  <a:cubicBezTo>
                    <a:pt x="551" y="803"/>
                    <a:pt x="503" y="761"/>
                    <a:pt x="450" y="721"/>
                  </a:cubicBezTo>
                  <a:cubicBezTo>
                    <a:pt x="386" y="673"/>
                    <a:pt x="323" y="656"/>
                    <a:pt x="239" y="627"/>
                  </a:cubicBezTo>
                  <a:cubicBezTo>
                    <a:pt x="219" y="621"/>
                    <a:pt x="197" y="618"/>
                    <a:pt x="175" y="618"/>
                  </a:cubicBezTo>
                  <a:cubicBezTo>
                    <a:pt x="85" y="618"/>
                    <a:pt x="0" y="669"/>
                    <a:pt x="31" y="737"/>
                  </a:cubicBezTo>
                  <a:cubicBezTo>
                    <a:pt x="55" y="794"/>
                    <a:pt x="66" y="847"/>
                    <a:pt x="121" y="895"/>
                  </a:cubicBezTo>
                  <a:cubicBezTo>
                    <a:pt x="176" y="941"/>
                    <a:pt x="235" y="985"/>
                    <a:pt x="290" y="1031"/>
                  </a:cubicBezTo>
                  <a:lnTo>
                    <a:pt x="610" y="1290"/>
                  </a:lnTo>
                  <a:lnTo>
                    <a:pt x="1269" y="1822"/>
                  </a:lnTo>
                  <a:cubicBezTo>
                    <a:pt x="1305" y="1851"/>
                    <a:pt x="1352" y="1863"/>
                    <a:pt x="1399" y="1863"/>
                  </a:cubicBezTo>
                  <a:cubicBezTo>
                    <a:pt x="1473" y="1863"/>
                    <a:pt x="1549" y="1833"/>
                    <a:pt x="1592" y="1793"/>
                  </a:cubicBezTo>
                  <a:cubicBezTo>
                    <a:pt x="1897" y="1512"/>
                    <a:pt x="2194" y="1224"/>
                    <a:pt x="2503" y="943"/>
                  </a:cubicBezTo>
                  <a:cubicBezTo>
                    <a:pt x="2659" y="803"/>
                    <a:pt x="2815" y="664"/>
                    <a:pt x="2971" y="524"/>
                  </a:cubicBezTo>
                  <a:cubicBezTo>
                    <a:pt x="3042" y="458"/>
                    <a:pt x="3110" y="390"/>
                    <a:pt x="3178" y="322"/>
                  </a:cubicBezTo>
                  <a:cubicBezTo>
                    <a:pt x="3215" y="284"/>
                    <a:pt x="3257" y="247"/>
                    <a:pt x="3294" y="208"/>
                  </a:cubicBezTo>
                  <a:cubicBezTo>
                    <a:pt x="3331" y="168"/>
                    <a:pt x="3351" y="124"/>
                    <a:pt x="3386" y="85"/>
                  </a:cubicBezTo>
                  <a:lnTo>
                    <a:pt x="3386" y="80"/>
                  </a:lnTo>
                  <a:cubicBezTo>
                    <a:pt x="3423" y="39"/>
                    <a:pt x="3371" y="0"/>
                    <a:pt x="33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80" name="Google Shape;880;p35"/>
            <p:cNvSpPr/>
            <p:nvPr/>
          </p:nvSpPr>
          <p:spPr>
            <a:xfrm>
              <a:off x="5026525" y="4154875"/>
              <a:ext cx="7775" cy="6075"/>
            </a:xfrm>
            <a:custGeom>
              <a:avLst/>
              <a:gdLst/>
              <a:ahLst/>
              <a:cxnLst/>
              <a:rect l="l" t="t" r="r" b="b"/>
              <a:pathLst>
                <a:path w="311" h="243" extrusionOk="0">
                  <a:moveTo>
                    <a:pt x="157" y="1"/>
                  </a:moveTo>
                  <a:cubicBezTo>
                    <a:pt x="1" y="1"/>
                    <a:pt x="1" y="242"/>
                    <a:pt x="157" y="242"/>
                  </a:cubicBezTo>
                  <a:cubicBezTo>
                    <a:pt x="310" y="242"/>
                    <a:pt x="310" y="1"/>
                    <a:pt x="157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81" name="Google Shape;881;p35"/>
            <p:cNvSpPr/>
            <p:nvPr/>
          </p:nvSpPr>
          <p:spPr>
            <a:xfrm>
              <a:off x="5002150" y="4132700"/>
              <a:ext cx="9075" cy="8975"/>
            </a:xfrm>
            <a:custGeom>
              <a:avLst/>
              <a:gdLst/>
              <a:ahLst/>
              <a:cxnLst/>
              <a:rect l="l" t="t" r="r" b="b"/>
              <a:pathLst>
                <a:path w="363" h="359" extrusionOk="0">
                  <a:moveTo>
                    <a:pt x="207" y="1"/>
                  </a:moveTo>
                  <a:cubicBezTo>
                    <a:pt x="150" y="1"/>
                    <a:pt x="99" y="29"/>
                    <a:pt x="73" y="77"/>
                  </a:cubicBezTo>
                  <a:lnTo>
                    <a:pt x="22" y="143"/>
                  </a:lnTo>
                  <a:cubicBezTo>
                    <a:pt x="11" y="159"/>
                    <a:pt x="7" y="178"/>
                    <a:pt x="5" y="196"/>
                  </a:cubicBezTo>
                  <a:cubicBezTo>
                    <a:pt x="1" y="216"/>
                    <a:pt x="3" y="236"/>
                    <a:pt x="9" y="253"/>
                  </a:cubicBezTo>
                  <a:lnTo>
                    <a:pt x="22" y="288"/>
                  </a:lnTo>
                  <a:lnTo>
                    <a:pt x="44" y="317"/>
                  </a:lnTo>
                  <a:cubicBezTo>
                    <a:pt x="58" y="330"/>
                    <a:pt x="73" y="341"/>
                    <a:pt x="91" y="345"/>
                  </a:cubicBezTo>
                  <a:cubicBezTo>
                    <a:pt x="102" y="352"/>
                    <a:pt x="115" y="356"/>
                    <a:pt x="128" y="356"/>
                  </a:cubicBezTo>
                  <a:cubicBezTo>
                    <a:pt x="135" y="358"/>
                    <a:pt x="142" y="359"/>
                    <a:pt x="149" y="359"/>
                  </a:cubicBezTo>
                  <a:cubicBezTo>
                    <a:pt x="160" y="359"/>
                    <a:pt x="172" y="357"/>
                    <a:pt x="183" y="354"/>
                  </a:cubicBezTo>
                  <a:lnTo>
                    <a:pt x="218" y="339"/>
                  </a:lnTo>
                  <a:lnTo>
                    <a:pt x="284" y="288"/>
                  </a:lnTo>
                  <a:cubicBezTo>
                    <a:pt x="332" y="262"/>
                    <a:pt x="361" y="211"/>
                    <a:pt x="361" y="157"/>
                  </a:cubicBezTo>
                  <a:cubicBezTo>
                    <a:pt x="363" y="135"/>
                    <a:pt x="356" y="115"/>
                    <a:pt x="347" y="95"/>
                  </a:cubicBezTo>
                  <a:cubicBezTo>
                    <a:pt x="341" y="77"/>
                    <a:pt x="330" y="60"/>
                    <a:pt x="315" y="47"/>
                  </a:cubicBezTo>
                  <a:cubicBezTo>
                    <a:pt x="297" y="27"/>
                    <a:pt x="273" y="14"/>
                    <a:pt x="246" y="5"/>
                  </a:cubicBezTo>
                  <a:lnTo>
                    <a:pt x="207" y="1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82" name="Google Shape;882;p35"/>
            <p:cNvSpPr/>
            <p:nvPr/>
          </p:nvSpPr>
          <p:spPr>
            <a:xfrm>
              <a:off x="4996825" y="4178825"/>
              <a:ext cx="10300" cy="7975"/>
            </a:xfrm>
            <a:custGeom>
              <a:avLst/>
              <a:gdLst/>
              <a:ahLst/>
              <a:cxnLst/>
              <a:rect l="l" t="t" r="r" b="b"/>
              <a:pathLst>
                <a:path w="412" h="319" extrusionOk="0">
                  <a:moveTo>
                    <a:pt x="205" y="0"/>
                  </a:moveTo>
                  <a:cubicBezTo>
                    <a:pt x="0" y="0"/>
                    <a:pt x="0" y="319"/>
                    <a:pt x="205" y="319"/>
                  </a:cubicBezTo>
                  <a:cubicBezTo>
                    <a:pt x="411" y="319"/>
                    <a:pt x="411" y="0"/>
                    <a:pt x="205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883" name="Google Shape;883;p35"/>
          <p:cNvGrpSpPr/>
          <p:nvPr/>
        </p:nvGrpSpPr>
        <p:grpSpPr>
          <a:xfrm>
            <a:off x="8120225" y="4135301"/>
            <a:ext cx="890185" cy="675108"/>
            <a:chOff x="4725044" y="4077175"/>
            <a:chExt cx="398900" cy="347475"/>
          </a:xfrm>
        </p:grpSpPr>
        <p:sp>
          <p:nvSpPr>
            <p:cNvPr id="884" name="Google Shape;884;p35"/>
            <p:cNvSpPr/>
            <p:nvPr/>
          </p:nvSpPr>
          <p:spPr>
            <a:xfrm>
              <a:off x="4725044" y="4077175"/>
              <a:ext cx="398900" cy="297393"/>
            </a:xfrm>
            <a:custGeom>
              <a:avLst/>
              <a:gdLst/>
              <a:ahLst/>
              <a:cxnLst/>
              <a:rect l="l" t="t" r="r" b="b"/>
              <a:pathLst>
                <a:path w="15956" h="9319" extrusionOk="0">
                  <a:moveTo>
                    <a:pt x="7919" y="1"/>
                  </a:moveTo>
                  <a:cubicBezTo>
                    <a:pt x="6674" y="1"/>
                    <a:pt x="5425" y="185"/>
                    <a:pt x="4303" y="548"/>
                  </a:cubicBezTo>
                  <a:cubicBezTo>
                    <a:pt x="3756" y="724"/>
                    <a:pt x="3235" y="939"/>
                    <a:pt x="2783" y="1211"/>
                  </a:cubicBezTo>
                  <a:cubicBezTo>
                    <a:pt x="1975" y="1692"/>
                    <a:pt x="1329" y="2406"/>
                    <a:pt x="932" y="3258"/>
                  </a:cubicBezTo>
                  <a:cubicBezTo>
                    <a:pt x="0" y="5237"/>
                    <a:pt x="795" y="7718"/>
                    <a:pt x="3444" y="8773"/>
                  </a:cubicBezTo>
                  <a:cubicBezTo>
                    <a:pt x="4426" y="9163"/>
                    <a:pt x="5521" y="9318"/>
                    <a:pt x="6649" y="9318"/>
                  </a:cubicBezTo>
                  <a:cubicBezTo>
                    <a:pt x="8094" y="9318"/>
                    <a:pt x="9592" y="9063"/>
                    <a:pt x="10975" y="8718"/>
                  </a:cubicBezTo>
                  <a:lnTo>
                    <a:pt x="10975" y="8718"/>
                  </a:lnTo>
                  <a:lnTo>
                    <a:pt x="9264" y="9159"/>
                  </a:lnTo>
                  <a:cubicBezTo>
                    <a:pt x="9282" y="9159"/>
                    <a:pt x="9301" y="9159"/>
                    <a:pt x="9319" y="9159"/>
                  </a:cubicBezTo>
                  <a:cubicBezTo>
                    <a:pt x="12107" y="9159"/>
                    <a:pt x="14699" y="7684"/>
                    <a:pt x="15325" y="5847"/>
                  </a:cubicBezTo>
                  <a:cubicBezTo>
                    <a:pt x="15956" y="3998"/>
                    <a:pt x="14658" y="1956"/>
                    <a:pt x="12336" y="888"/>
                  </a:cubicBezTo>
                  <a:cubicBezTo>
                    <a:pt x="11043" y="293"/>
                    <a:pt x="9484" y="1"/>
                    <a:pt x="7919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85" name="Google Shape;885;p35"/>
            <p:cNvSpPr/>
            <p:nvPr/>
          </p:nvSpPr>
          <p:spPr>
            <a:xfrm>
              <a:off x="4913100" y="4172025"/>
              <a:ext cx="21550" cy="252625"/>
            </a:xfrm>
            <a:custGeom>
              <a:avLst/>
              <a:gdLst/>
              <a:ahLst/>
              <a:cxnLst/>
              <a:rect l="l" t="t" r="r" b="b"/>
              <a:pathLst>
                <a:path w="862" h="10105" extrusionOk="0">
                  <a:moveTo>
                    <a:pt x="647" y="1"/>
                  </a:moveTo>
                  <a:cubicBezTo>
                    <a:pt x="568" y="1"/>
                    <a:pt x="488" y="21"/>
                    <a:pt x="479" y="59"/>
                  </a:cubicBezTo>
                  <a:cubicBezTo>
                    <a:pt x="398" y="424"/>
                    <a:pt x="398" y="795"/>
                    <a:pt x="378" y="1162"/>
                  </a:cubicBezTo>
                  <a:cubicBezTo>
                    <a:pt x="358" y="1520"/>
                    <a:pt x="339" y="1878"/>
                    <a:pt x="319" y="2236"/>
                  </a:cubicBezTo>
                  <a:cubicBezTo>
                    <a:pt x="246" y="3531"/>
                    <a:pt x="222" y="4827"/>
                    <a:pt x="174" y="6123"/>
                  </a:cubicBezTo>
                  <a:cubicBezTo>
                    <a:pt x="150" y="6771"/>
                    <a:pt x="125" y="7421"/>
                    <a:pt x="101" y="8071"/>
                  </a:cubicBezTo>
                  <a:cubicBezTo>
                    <a:pt x="90" y="8394"/>
                    <a:pt x="77" y="8717"/>
                    <a:pt x="66" y="9039"/>
                  </a:cubicBezTo>
                  <a:cubicBezTo>
                    <a:pt x="60" y="9200"/>
                    <a:pt x="53" y="9362"/>
                    <a:pt x="42" y="9523"/>
                  </a:cubicBezTo>
                  <a:cubicBezTo>
                    <a:pt x="33" y="9685"/>
                    <a:pt x="0" y="9848"/>
                    <a:pt x="55" y="10008"/>
                  </a:cubicBezTo>
                  <a:cubicBezTo>
                    <a:pt x="71" y="10056"/>
                    <a:pt x="145" y="10096"/>
                    <a:pt x="290" y="10105"/>
                  </a:cubicBezTo>
                  <a:cubicBezTo>
                    <a:pt x="298" y="10105"/>
                    <a:pt x="306" y="10105"/>
                    <a:pt x="315" y="10105"/>
                  </a:cubicBezTo>
                  <a:cubicBezTo>
                    <a:pt x="430" y="10105"/>
                    <a:pt x="568" y="10077"/>
                    <a:pt x="587" y="10034"/>
                  </a:cubicBezTo>
                  <a:cubicBezTo>
                    <a:pt x="661" y="9845"/>
                    <a:pt x="639" y="9659"/>
                    <a:pt x="639" y="9470"/>
                  </a:cubicBezTo>
                  <a:cubicBezTo>
                    <a:pt x="639" y="9290"/>
                    <a:pt x="644" y="9112"/>
                    <a:pt x="650" y="8932"/>
                  </a:cubicBezTo>
                  <a:cubicBezTo>
                    <a:pt x="659" y="8569"/>
                    <a:pt x="668" y="8205"/>
                    <a:pt x="679" y="7843"/>
                  </a:cubicBezTo>
                  <a:cubicBezTo>
                    <a:pt x="712" y="6547"/>
                    <a:pt x="747" y="5253"/>
                    <a:pt x="784" y="3958"/>
                  </a:cubicBezTo>
                  <a:cubicBezTo>
                    <a:pt x="802" y="3307"/>
                    <a:pt x="826" y="2657"/>
                    <a:pt x="833" y="2007"/>
                  </a:cubicBezTo>
                  <a:cubicBezTo>
                    <a:pt x="835" y="1684"/>
                    <a:pt x="846" y="1366"/>
                    <a:pt x="841" y="1041"/>
                  </a:cubicBezTo>
                  <a:cubicBezTo>
                    <a:pt x="835" y="714"/>
                    <a:pt x="861" y="384"/>
                    <a:pt x="809" y="59"/>
                  </a:cubicBezTo>
                  <a:cubicBezTo>
                    <a:pt x="802" y="20"/>
                    <a:pt x="725" y="1"/>
                    <a:pt x="64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86" name="Google Shape;886;p35"/>
            <p:cNvSpPr/>
            <p:nvPr/>
          </p:nvSpPr>
          <p:spPr>
            <a:xfrm>
              <a:off x="4796700" y="4226125"/>
              <a:ext cx="220125" cy="95400"/>
            </a:xfrm>
            <a:custGeom>
              <a:avLst/>
              <a:gdLst/>
              <a:ahLst/>
              <a:cxnLst/>
              <a:rect l="l" t="t" r="r" b="b"/>
              <a:pathLst>
                <a:path w="8805" h="3816" extrusionOk="0">
                  <a:moveTo>
                    <a:pt x="303" y="1"/>
                  </a:moveTo>
                  <a:cubicBezTo>
                    <a:pt x="152" y="1"/>
                    <a:pt x="1" y="117"/>
                    <a:pt x="108" y="217"/>
                  </a:cubicBezTo>
                  <a:cubicBezTo>
                    <a:pt x="429" y="515"/>
                    <a:pt x="795" y="792"/>
                    <a:pt x="1142" y="1078"/>
                  </a:cubicBezTo>
                  <a:lnTo>
                    <a:pt x="2150" y="1908"/>
                  </a:lnTo>
                  <a:cubicBezTo>
                    <a:pt x="2752" y="2402"/>
                    <a:pt x="3339" y="2905"/>
                    <a:pt x="3956" y="3390"/>
                  </a:cubicBezTo>
                  <a:cubicBezTo>
                    <a:pt x="4186" y="3570"/>
                    <a:pt x="4498" y="3759"/>
                    <a:pt x="4856" y="3805"/>
                  </a:cubicBezTo>
                  <a:cubicBezTo>
                    <a:pt x="4906" y="3812"/>
                    <a:pt x="4956" y="3816"/>
                    <a:pt x="5006" y="3816"/>
                  </a:cubicBezTo>
                  <a:cubicBezTo>
                    <a:pt x="5128" y="3816"/>
                    <a:pt x="5250" y="3795"/>
                    <a:pt x="5366" y="3752"/>
                  </a:cubicBezTo>
                  <a:cubicBezTo>
                    <a:pt x="5541" y="3687"/>
                    <a:pt x="5649" y="3570"/>
                    <a:pt x="5752" y="3458"/>
                  </a:cubicBezTo>
                  <a:cubicBezTo>
                    <a:pt x="6266" y="2911"/>
                    <a:pt x="6778" y="2362"/>
                    <a:pt x="7283" y="1813"/>
                  </a:cubicBezTo>
                  <a:cubicBezTo>
                    <a:pt x="7790" y="1264"/>
                    <a:pt x="8315" y="722"/>
                    <a:pt x="8765" y="151"/>
                  </a:cubicBezTo>
                  <a:lnTo>
                    <a:pt x="8765" y="149"/>
                  </a:lnTo>
                  <a:cubicBezTo>
                    <a:pt x="8804" y="99"/>
                    <a:pt x="8748" y="59"/>
                    <a:pt x="8685" y="59"/>
                  </a:cubicBezTo>
                  <a:cubicBezTo>
                    <a:pt x="8657" y="59"/>
                    <a:pt x="8627" y="67"/>
                    <a:pt x="8605" y="87"/>
                  </a:cubicBezTo>
                  <a:cubicBezTo>
                    <a:pt x="7988" y="636"/>
                    <a:pt x="7445" y="1227"/>
                    <a:pt x="6885" y="1802"/>
                  </a:cubicBezTo>
                  <a:cubicBezTo>
                    <a:pt x="6383" y="2318"/>
                    <a:pt x="5888" y="2839"/>
                    <a:pt x="5388" y="3357"/>
                  </a:cubicBezTo>
                  <a:cubicBezTo>
                    <a:pt x="5306" y="3441"/>
                    <a:pt x="5216" y="3535"/>
                    <a:pt x="5054" y="3546"/>
                  </a:cubicBezTo>
                  <a:cubicBezTo>
                    <a:pt x="5039" y="3547"/>
                    <a:pt x="5025" y="3548"/>
                    <a:pt x="5010" y="3548"/>
                  </a:cubicBezTo>
                  <a:cubicBezTo>
                    <a:pt x="4878" y="3548"/>
                    <a:pt x="4748" y="3497"/>
                    <a:pt x="4643" y="3447"/>
                  </a:cubicBezTo>
                  <a:cubicBezTo>
                    <a:pt x="4322" y="3300"/>
                    <a:pt x="4096" y="3065"/>
                    <a:pt x="3855" y="2865"/>
                  </a:cubicBezTo>
                  <a:lnTo>
                    <a:pt x="2150" y="1453"/>
                  </a:lnTo>
                  <a:lnTo>
                    <a:pt x="1301" y="746"/>
                  </a:lnTo>
                  <a:cubicBezTo>
                    <a:pt x="1017" y="511"/>
                    <a:pt x="743" y="267"/>
                    <a:pt x="442" y="43"/>
                  </a:cubicBezTo>
                  <a:cubicBezTo>
                    <a:pt x="402" y="13"/>
                    <a:pt x="352" y="1"/>
                    <a:pt x="30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87" name="Google Shape;887;p35"/>
            <p:cNvSpPr/>
            <p:nvPr/>
          </p:nvSpPr>
          <p:spPr>
            <a:xfrm>
              <a:off x="4891150" y="4191050"/>
              <a:ext cx="85575" cy="46575"/>
            </a:xfrm>
            <a:custGeom>
              <a:avLst/>
              <a:gdLst/>
              <a:ahLst/>
              <a:cxnLst/>
              <a:rect l="l" t="t" r="r" b="b"/>
              <a:pathLst>
                <a:path w="3423" h="1863" extrusionOk="0">
                  <a:moveTo>
                    <a:pt x="3315" y="0"/>
                  </a:moveTo>
                  <a:cubicBezTo>
                    <a:pt x="3297" y="0"/>
                    <a:pt x="3278" y="4"/>
                    <a:pt x="3261" y="14"/>
                  </a:cubicBezTo>
                  <a:cubicBezTo>
                    <a:pt x="3208" y="49"/>
                    <a:pt x="3147" y="69"/>
                    <a:pt x="3099" y="104"/>
                  </a:cubicBezTo>
                  <a:cubicBezTo>
                    <a:pt x="3050" y="137"/>
                    <a:pt x="3009" y="172"/>
                    <a:pt x="2960" y="205"/>
                  </a:cubicBezTo>
                  <a:cubicBezTo>
                    <a:pt x="2870" y="269"/>
                    <a:pt x="2785" y="335"/>
                    <a:pt x="2701" y="401"/>
                  </a:cubicBezTo>
                  <a:cubicBezTo>
                    <a:pt x="2536" y="537"/>
                    <a:pt x="2374" y="673"/>
                    <a:pt x="2211" y="809"/>
                  </a:cubicBezTo>
                  <a:cubicBezTo>
                    <a:pt x="1942" y="1039"/>
                    <a:pt x="1669" y="1266"/>
                    <a:pt x="1405" y="1499"/>
                  </a:cubicBezTo>
                  <a:lnTo>
                    <a:pt x="1405" y="1499"/>
                  </a:lnTo>
                  <a:lnTo>
                    <a:pt x="920" y="1104"/>
                  </a:lnTo>
                  <a:lnTo>
                    <a:pt x="602" y="844"/>
                  </a:lnTo>
                  <a:cubicBezTo>
                    <a:pt x="551" y="803"/>
                    <a:pt x="503" y="761"/>
                    <a:pt x="450" y="721"/>
                  </a:cubicBezTo>
                  <a:cubicBezTo>
                    <a:pt x="386" y="673"/>
                    <a:pt x="323" y="656"/>
                    <a:pt x="239" y="627"/>
                  </a:cubicBezTo>
                  <a:cubicBezTo>
                    <a:pt x="219" y="621"/>
                    <a:pt x="197" y="618"/>
                    <a:pt x="175" y="618"/>
                  </a:cubicBezTo>
                  <a:cubicBezTo>
                    <a:pt x="85" y="618"/>
                    <a:pt x="0" y="669"/>
                    <a:pt x="31" y="737"/>
                  </a:cubicBezTo>
                  <a:cubicBezTo>
                    <a:pt x="55" y="794"/>
                    <a:pt x="66" y="847"/>
                    <a:pt x="121" y="895"/>
                  </a:cubicBezTo>
                  <a:cubicBezTo>
                    <a:pt x="176" y="941"/>
                    <a:pt x="235" y="985"/>
                    <a:pt x="290" y="1031"/>
                  </a:cubicBezTo>
                  <a:lnTo>
                    <a:pt x="610" y="1290"/>
                  </a:lnTo>
                  <a:lnTo>
                    <a:pt x="1269" y="1822"/>
                  </a:lnTo>
                  <a:cubicBezTo>
                    <a:pt x="1305" y="1851"/>
                    <a:pt x="1352" y="1863"/>
                    <a:pt x="1399" y="1863"/>
                  </a:cubicBezTo>
                  <a:cubicBezTo>
                    <a:pt x="1473" y="1863"/>
                    <a:pt x="1549" y="1833"/>
                    <a:pt x="1592" y="1793"/>
                  </a:cubicBezTo>
                  <a:cubicBezTo>
                    <a:pt x="1897" y="1512"/>
                    <a:pt x="2194" y="1224"/>
                    <a:pt x="2503" y="943"/>
                  </a:cubicBezTo>
                  <a:cubicBezTo>
                    <a:pt x="2659" y="803"/>
                    <a:pt x="2815" y="664"/>
                    <a:pt x="2971" y="524"/>
                  </a:cubicBezTo>
                  <a:cubicBezTo>
                    <a:pt x="3042" y="458"/>
                    <a:pt x="3110" y="390"/>
                    <a:pt x="3178" y="322"/>
                  </a:cubicBezTo>
                  <a:cubicBezTo>
                    <a:pt x="3215" y="284"/>
                    <a:pt x="3257" y="247"/>
                    <a:pt x="3294" y="208"/>
                  </a:cubicBezTo>
                  <a:cubicBezTo>
                    <a:pt x="3331" y="168"/>
                    <a:pt x="3351" y="124"/>
                    <a:pt x="3386" y="85"/>
                  </a:cubicBezTo>
                  <a:lnTo>
                    <a:pt x="3386" y="80"/>
                  </a:lnTo>
                  <a:cubicBezTo>
                    <a:pt x="3423" y="39"/>
                    <a:pt x="3371" y="0"/>
                    <a:pt x="33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88" name="Google Shape;888;p35"/>
            <p:cNvSpPr/>
            <p:nvPr/>
          </p:nvSpPr>
          <p:spPr>
            <a:xfrm>
              <a:off x="5026525" y="4154875"/>
              <a:ext cx="7775" cy="6075"/>
            </a:xfrm>
            <a:custGeom>
              <a:avLst/>
              <a:gdLst/>
              <a:ahLst/>
              <a:cxnLst/>
              <a:rect l="l" t="t" r="r" b="b"/>
              <a:pathLst>
                <a:path w="311" h="243" extrusionOk="0">
                  <a:moveTo>
                    <a:pt x="157" y="1"/>
                  </a:moveTo>
                  <a:cubicBezTo>
                    <a:pt x="1" y="1"/>
                    <a:pt x="1" y="242"/>
                    <a:pt x="157" y="242"/>
                  </a:cubicBezTo>
                  <a:cubicBezTo>
                    <a:pt x="310" y="242"/>
                    <a:pt x="310" y="1"/>
                    <a:pt x="157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89" name="Google Shape;889;p35"/>
            <p:cNvSpPr/>
            <p:nvPr/>
          </p:nvSpPr>
          <p:spPr>
            <a:xfrm>
              <a:off x="5002150" y="4132700"/>
              <a:ext cx="9075" cy="8975"/>
            </a:xfrm>
            <a:custGeom>
              <a:avLst/>
              <a:gdLst/>
              <a:ahLst/>
              <a:cxnLst/>
              <a:rect l="l" t="t" r="r" b="b"/>
              <a:pathLst>
                <a:path w="363" h="359" extrusionOk="0">
                  <a:moveTo>
                    <a:pt x="207" y="1"/>
                  </a:moveTo>
                  <a:cubicBezTo>
                    <a:pt x="150" y="1"/>
                    <a:pt x="99" y="29"/>
                    <a:pt x="73" y="77"/>
                  </a:cubicBezTo>
                  <a:lnTo>
                    <a:pt x="22" y="143"/>
                  </a:lnTo>
                  <a:cubicBezTo>
                    <a:pt x="11" y="159"/>
                    <a:pt x="7" y="178"/>
                    <a:pt x="5" y="196"/>
                  </a:cubicBezTo>
                  <a:cubicBezTo>
                    <a:pt x="1" y="216"/>
                    <a:pt x="3" y="236"/>
                    <a:pt x="9" y="253"/>
                  </a:cubicBezTo>
                  <a:lnTo>
                    <a:pt x="22" y="288"/>
                  </a:lnTo>
                  <a:lnTo>
                    <a:pt x="44" y="317"/>
                  </a:lnTo>
                  <a:cubicBezTo>
                    <a:pt x="58" y="330"/>
                    <a:pt x="73" y="341"/>
                    <a:pt x="91" y="345"/>
                  </a:cubicBezTo>
                  <a:cubicBezTo>
                    <a:pt x="102" y="352"/>
                    <a:pt x="115" y="356"/>
                    <a:pt x="128" y="356"/>
                  </a:cubicBezTo>
                  <a:cubicBezTo>
                    <a:pt x="135" y="358"/>
                    <a:pt x="142" y="359"/>
                    <a:pt x="149" y="359"/>
                  </a:cubicBezTo>
                  <a:cubicBezTo>
                    <a:pt x="160" y="359"/>
                    <a:pt x="172" y="357"/>
                    <a:pt x="183" y="354"/>
                  </a:cubicBezTo>
                  <a:lnTo>
                    <a:pt x="218" y="339"/>
                  </a:lnTo>
                  <a:lnTo>
                    <a:pt x="284" y="288"/>
                  </a:lnTo>
                  <a:cubicBezTo>
                    <a:pt x="332" y="262"/>
                    <a:pt x="361" y="211"/>
                    <a:pt x="361" y="157"/>
                  </a:cubicBezTo>
                  <a:cubicBezTo>
                    <a:pt x="363" y="135"/>
                    <a:pt x="356" y="115"/>
                    <a:pt x="347" y="95"/>
                  </a:cubicBezTo>
                  <a:cubicBezTo>
                    <a:pt x="341" y="77"/>
                    <a:pt x="330" y="60"/>
                    <a:pt x="315" y="47"/>
                  </a:cubicBezTo>
                  <a:cubicBezTo>
                    <a:pt x="297" y="27"/>
                    <a:pt x="273" y="14"/>
                    <a:pt x="246" y="5"/>
                  </a:cubicBezTo>
                  <a:lnTo>
                    <a:pt x="207" y="1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90" name="Google Shape;890;p35"/>
            <p:cNvSpPr/>
            <p:nvPr/>
          </p:nvSpPr>
          <p:spPr>
            <a:xfrm>
              <a:off x="4996825" y="4178825"/>
              <a:ext cx="10300" cy="7975"/>
            </a:xfrm>
            <a:custGeom>
              <a:avLst/>
              <a:gdLst/>
              <a:ahLst/>
              <a:cxnLst/>
              <a:rect l="l" t="t" r="r" b="b"/>
              <a:pathLst>
                <a:path w="412" h="319" extrusionOk="0">
                  <a:moveTo>
                    <a:pt x="205" y="0"/>
                  </a:moveTo>
                  <a:cubicBezTo>
                    <a:pt x="0" y="0"/>
                    <a:pt x="0" y="319"/>
                    <a:pt x="205" y="319"/>
                  </a:cubicBezTo>
                  <a:cubicBezTo>
                    <a:pt x="411" y="319"/>
                    <a:pt x="411" y="0"/>
                    <a:pt x="205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891" name="Google Shape;891;p35"/>
          <p:cNvGrpSpPr/>
          <p:nvPr/>
        </p:nvGrpSpPr>
        <p:grpSpPr>
          <a:xfrm>
            <a:off x="-427395" y="4438289"/>
            <a:ext cx="3188703" cy="867033"/>
            <a:chOff x="1296625" y="5272425"/>
            <a:chExt cx="751450" cy="204325"/>
          </a:xfrm>
        </p:grpSpPr>
        <p:sp>
          <p:nvSpPr>
            <p:cNvPr id="892" name="Google Shape;892;p35"/>
            <p:cNvSpPr/>
            <p:nvPr/>
          </p:nvSpPr>
          <p:spPr>
            <a:xfrm>
              <a:off x="1296625" y="5272425"/>
              <a:ext cx="751450" cy="204325"/>
            </a:xfrm>
            <a:custGeom>
              <a:avLst/>
              <a:gdLst/>
              <a:ahLst/>
              <a:cxnLst/>
              <a:rect l="l" t="t" r="r" b="b"/>
              <a:pathLst>
                <a:path w="30058" h="8173" extrusionOk="0">
                  <a:moveTo>
                    <a:pt x="1831" y="0"/>
                  </a:moveTo>
                  <a:cubicBezTo>
                    <a:pt x="1359" y="0"/>
                    <a:pt x="921" y="261"/>
                    <a:pt x="576" y="977"/>
                  </a:cubicBezTo>
                  <a:cubicBezTo>
                    <a:pt x="0" y="2170"/>
                    <a:pt x="458" y="4179"/>
                    <a:pt x="1209" y="5205"/>
                  </a:cubicBezTo>
                  <a:cubicBezTo>
                    <a:pt x="2352" y="6765"/>
                    <a:pt x="4549" y="7016"/>
                    <a:pt x="6482" y="7078"/>
                  </a:cubicBezTo>
                  <a:cubicBezTo>
                    <a:pt x="12255" y="7267"/>
                    <a:pt x="18061" y="6994"/>
                    <a:pt x="23788" y="7750"/>
                  </a:cubicBezTo>
                  <a:cubicBezTo>
                    <a:pt x="25169" y="7932"/>
                    <a:pt x="26573" y="8173"/>
                    <a:pt x="27959" y="8173"/>
                  </a:cubicBezTo>
                  <a:cubicBezTo>
                    <a:pt x="28665" y="8173"/>
                    <a:pt x="29367" y="8110"/>
                    <a:pt x="30058" y="7945"/>
                  </a:cubicBezTo>
                  <a:cubicBezTo>
                    <a:pt x="26482" y="6211"/>
                    <a:pt x="22600" y="5194"/>
                    <a:pt x="18632" y="4954"/>
                  </a:cubicBezTo>
                  <a:cubicBezTo>
                    <a:pt x="16764" y="4841"/>
                    <a:pt x="14885" y="4902"/>
                    <a:pt x="13025" y="4685"/>
                  </a:cubicBezTo>
                  <a:cubicBezTo>
                    <a:pt x="9662" y="4293"/>
                    <a:pt x="6423" y="2958"/>
                    <a:pt x="3732" y="908"/>
                  </a:cubicBezTo>
                  <a:cubicBezTo>
                    <a:pt x="3126" y="447"/>
                    <a:pt x="2449" y="0"/>
                    <a:pt x="1831" y="0"/>
                  </a:cubicBez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93" name="Google Shape;893;p35"/>
            <p:cNvSpPr/>
            <p:nvPr/>
          </p:nvSpPr>
          <p:spPr>
            <a:xfrm>
              <a:off x="1429850" y="5340900"/>
              <a:ext cx="17250" cy="14500"/>
            </a:xfrm>
            <a:custGeom>
              <a:avLst/>
              <a:gdLst/>
              <a:ahLst/>
              <a:cxnLst/>
              <a:rect l="l" t="t" r="r" b="b"/>
              <a:pathLst>
                <a:path w="690" h="580" extrusionOk="0">
                  <a:moveTo>
                    <a:pt x="217" y="194"/>
                  </a:moveTo>
                  <a:cubicBezTo>
                    <a:pt x="217" y="194"/>
                    <a:pt x="218" y="195"/>
                    <a:pt x="219" y="196"/>
                  </a:cubicBezTo>
                  <a:lnTo>
                    <a:pt x="219" y="196"/>
                  </a:lnTo>
                  <a:lnTo>
                    <a:pt x="218" y="196"/>
                  </a:lnTo>
                  <a:cubicBezTo>
                    <a:pt x="217" y="194"/>
                    <a:pt x="217" y="194"/>
                    <a:pt x="217" y="194"/>
                  </a:cubicBezTo>
                  <a:close/>
                  <a:moveTo>
                    <a:pt x="364" y="341"/>
                  </a:moveTo>
                  <a:cubicBezTo>
                    <a:pt x="365" y="342"/>
                    <a:pt x="365" y="342"/>
                    <a:pt x="366" y="342"/>
                  </a:cubicBezTo>
                  <a:lnTo>
                    <a:pt x="364" y="341"/>
                  </a:lnTo>
                  <a:close/>
                  <a:moveTo>
                    <a:pt x="68" y="0"/>
                  </a:moveTo>
                  <a:cubicBezTo>
                    <a:pt x="56" y="0"/>
                    <a:pt x="46" y="3"/>
                    <a:pt x="37" y="8"/>
                  </a:cubicBezTo>
                  <a:cubicBezTo>
                    <a:pt x="6" y="28"/>
                    <a:pt x="1" y="61"/>
                    <a:pt x="15" y="94"/>
                  </a:cubicBezTo>
                  <a:cubicBezTo>
                    <a:pt x="59" y="194"/>
                    <a:pt x="122" y="285"/>
                    <a:pt x="199" y="363"/>
                  </a:cubicBezTo>
                  <a:cubicBezTo>
                    <a:pt x="239" y="403"/>
                    <a:pt x="282" y="438"/>
                    <a:pt x="328" y="471"/>
                  </a:cubicBezTo>
                  <a:cubicBezTo>
                    <a:pt x="374" y="503"/>
                    <a:pt x="425" y="528"/>
                    <a:pt x="478" y="545"/>
                  </a:cubicBezTo>
                  <a:cubicBezTo>
                    <a:pt x="506" y="554"/>
                    <a:pt x="534" y="563"/>
                    <a:pt x="563" y="569"/>
                  </a:cubicBezTo>
                  <a:cubicBezTo>
                    <a:pt x="585" y="576"/>
                    <a:pt x="608" y="579"/>
                    <a:pt x="631" y="579"/>
                  </a:cubicBezTo>
                  <a:cubicBezTo>
                    <a:pt x="641" y="579"/>
                    <a:pt x="650" y="579"/>
                    <a:pt x="660" y="578"/>
                  </a:cubicBezTo>
                  <a:cubicBezTo>
                    <a:pt x="689" y="573"/>
                    <a:pt x="686" y="535"/>
                    <a:pt x="667" y="522"/>
                  </a:cubicBezTo>
                  <a:cubicBezTo>
                    <a:pt x="647" y="508"/>
                    <a:pt x="625" y="497"/>
                    <a:pt x="602" y="489"/>
                  </a:cubicBezTo>
                  <a:cubicBezTo>
                    <a:pt x="579" y="479"/>
                    <a:pt x="557" y="468"/>
                    <a:pt x="534" y="455"/>
                  </a:cubicBezTo>
                  <a:cubicBezTo>
                    <a:pt x="491" y="431"/>
                    <a:pt x="450" y="400"/>
                    <a:pt x="408" y="373"/>
                  </a:cubicBezTo>
                  <a:cubicBezTo>
                    <a:pt x="397" y="367"/>
                    <a:pt x="388" y="359"/>
                    <a:pt x="377" y="352"/>
                  </a:cubicBezTo>
                  <a:lnTo>
                    <a:pt x="365" y="341"/>
                  </a:lnTo>
                  <a:cubicBezTo>
                    <a:pt x="364" y="341"/>
                    <a:pt x="363" y="340"/>
                    <a:pt x="363" y="340"/>
                  </a:cubicBezTo>
                  <a:lnTo>
                    <a:pt x="363" y="340"/>
                  </a:lnTo>
                  <a:lnTo>
                    <a:pt x="356" y="335"/>
                  </a:lnTo>
                  <a:cubicBezTo>
                    <a:pt x="336" y="319"/>
                    <a:pt x="317" y="302"/>
                    <a:pt x="299" y="284"/>
                  </a:cubicBezTo>
                  <a:cubicBezTo>
                    <a:pt x="281" y="268"/>
                    <a:pt x="263" y="249"/>
                    <a:pt x="247" y="230"/>
                  </a:cubicBezTo>
                  <a:cubicBezTo>
                    <a:pt x="238" y="221"/>
                    <a:pt x="231" y="212"/>
                    <a:pt x="223" y="201"/>
                  </a:cubicBezTo>
                  <a:lnTo>
                    <a:pt x="219" y="197"/>
                  </a:lnTo>
                  <a:cubicBezTo>
                    <a:pt x="214" y="190"/>
                    <a:pt x="211" y="185"/>
                    <a:pt x="206" y="179"/>
                  </a:cubicBezTo>
                  <a:cubicBezTo>
                    <a:pt x="173" y="133"/>
                    <a:pt x="144" y="83"/>
                    <a:pt x="121" y="30"/>
                  </a:cubicBezTo>
                  <a:cubicBezTo>
                    <a:pt x="113" y="11"/>
                    <a:pt x="90" y="0"/>
                    <a:pt x="68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94" name="Google Shape;894;p35"/>
            <p:cNvSpPr/>
            <p:nvPr/>
          </p:nvSpPr>
          <p:spPr>
            <a:xfrm>
              <a:off x="1436300" y="5366700"/>
              <a:ext cx="19050" cy="9500"/>
            </a:xfrm>
            <a:custGeom>
              <a:avLst/>
              <a:gdLst/>
              <a:ahLst/>
              <a:cxnLst/>
              <a:rect l="l" t="t" r="r" b="b"/>
              <a:pathLst>
                <a:path w="762" h="380" extrusionOk="0">
                  <a:moveTo>
                    <a:pt x="556" y="240"/>
                  </a:moveTo>
                  <a:lnTo>
                    <a:pt x="556" y="240"/>
                  </a:lnTo>
                  <a:cubicBezTo>
                    <a:pt x="558" y="240"/>
                    <a:pt x="560" y="240"/>
                    <a:pt x="562" y="240"/>
                  </a:cubicBezTo>
                  <a:cubicBezTo>
                    <a:pt x="562" y="240"/>
                    <a:pt x="558" y="240"/>
                    <a:pt x="556" y="240"/>
                  </a:cubicBezTo>
                  <a:close/>
                  <a:moveTo>
                    <a:pt x="65" y="0"/>
                  </a:moveTo>
                  <a:cubicBezTo>
                    <a:pt x="50" y="0"/>
                    <a:pt x="35" y="6"/>
                    <a:pt x="23" y="18"/>
                  </a:cubicBezTo>
                  <a:cubicBezTo>
                    <a:pt x="0" y="41"/>
                    <a:pt x="0" y="78"/>
                    <a:pt x="23" y="102"/>
                  </a:cubicBezTo>
                  <a:cubicBezTo>
                    <a:pt x="169" y="252"/>
                    <a:pt x="361" y="348"/>
                    <a:pt x="567" y="375"/>
                  </a:cubicBezTo>
                  <a:cubicBezTo>
                    <a:pt x="584" y="378"/>
                    <a:pt x="600" y="380"/>
                    <a:pt x="617" y="380"/>
                  </a:cubicBezTo>
                  <a:cubicBezTo>
                    <a:pt x="656" y="380"/>
                    <a:pt x="695" y="372"/>
                    <a:pt x="731" y="356"/>
                  </a:cubicBezTo>
                  <a:cubicBezTo>
                    <a:pt x="749" y="350"/>
                    <a:pt x="760" y="333"/>
                    <a:pt x="761" y="313"/>
                  </a:cubicBezTo>
                  <a:cubicBezTo>
                    <a:pt x="761" y="290"/>
                    <a:pt x="742" y="275"/>
                    <a:pt x="722" y="269"/>
                  </a:cubicBezTo>
                  <a:cubicBezTo>
                    <a:pt x="700" y="261"/>
                    <a:pt x="677" y="255"/>
                    <a:pt x="653" y="252"/>
                  </a:cubicBezTo>
                  <a:cubicBezTo>
                    <a:pt x="638" y="249"/>
                    <a:pt x="622" y="248"/>
                    <a:pt x="607" y="246"/>
                  </a:cubicBezTo>
                  <a:cubicBezTo>
                    <a:pt x="603" y="246"/>
                    <a:pt x="600" y="245"/>
                    <a:pt x="597" y="245"/>
                  </a:cubicBezTo>
                  <a:cubicBezTo>
                    <a:pt x="598" y="245"/>
                    <a:pt x="599" y="245"/>
                    <a:pt x="600" y="245"/>
                  </a:cubicBezTo>
                  <a:lnTo>
                    <a:pt x="600" y="245"/>
                  </a:lnTo>
                  <a:cubicBezTo>
                    <a:pt x="599" y="245"/>
                    <a:pt x="597" y="245"/>
                    <a:pt x="595" y="245"/>
                  </a:cubicBezTo>
                  <a:cubicBezTo>
                    <a:pt x="586" y="243"/>
                    <a:pt x="577" y="242"/>
                    <a:pt x="568" y="241"/>
                  </a:cubicBezTo>
                  <a:lnTo>
                    <a:pt x="560" y="240"/>
                  </a:lnTo>
                  <a:cubicBezTo>
                    <a:pt x="556" y="240"/>
                    <a:pt x="554" y="240"/>
                    <a:pt x="555" y="240"/>
                  </a:cubicBezTo>
                  <a:cubicBezTo>
                    <a:pt x="555" y="240"/>
                    <a:pt x="555" y="240"/>
                    <a:pt x="556" y="240"/>
                  </a:cubicBezTo>
                  <a:lnTo>
                    <a:pt x="556" y="240"/>
                  </a:lnTo>
                  <a:cubicBezTo>
                    <a:pt x="553" y="240"/>
                    <a:pt x="550" y="239"/>
                    <a:pt x="546" y="238"/>
                  </a:cubicBezTo>
                  <a:cubicBezTo>
                    <a:pt x="534" y="236"/>
                    <a:pt x="520" y="234"/>
                    <a:pt x="508" y="231"/>
                  </a:cubicBezTo>
                  <a:cubicBezTo>
                    <a:pt x="460" y="220"/>
                    <a:pt x="412" y="207"/>
                    <a:pt x="367" y="189"/>
                  </a:cubicBezTo>
                  <a:lnTo>
                    <a:pt x="358" y="184"/>
                  </a:lnTo>
                  <a:lnTo>
                    <a:pt x="339" y="176"/>
                  </a:lnTo>
                  <a:cubicBezTo>
                    <a:pt x="325" y="171"/>
                    <a:pt x="313" y="164"/>
                    <a:pt x="301" y="158"/>
                  </a:cubicBezTo>
                  <a:cubicBezTo>
                    <a:pt x="276" y="145"/>
                    <a:pt x="253" y="132"/>
                    <a:pt x="230" y="117"/>
                  </a:cubicBezTo>
                  <a:cubicBezTo>
                    <a:pt x="218" y="110"/>
                    <a:pt x="207" y="101"/>
                    <a:pt x="195" y="93"/>
                  </a:cubicBezTo>
                  <a:lnTo>
                    <a:pt x="178" y="81"/>
                  </a:lnTo>
                  <a:lnTo>
                    <a:pt x="176" y="79"/>
                  </a:lnTo>
                  <a:lnTo>
                    <a:pt x="170" y="74"/>
                  </a:lnTo>
                  <a:cubicBezTo>
                    <a:pt x="148" y="57"/>
                    <a:pt x="127" y="38"/>
                    <a:pt x="107" y="18"/>
                  </a:cubicBezTo>
                  <a:cubicBezTo>
                    <a:pt x="95" y="6"/>
                    <a:pt x="80" y="0"/>
                    <a:pt x="65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63320" y="1508760"/>
            <a:ext cx="3561080" cy="1676400"/>
            <a:chOff x="1832" y="2376"/>
            <a:chExt cx="5608" cy="2640"/>
          </a:xfrm>
        </p:grpSpPr>
        <p:sp>
          <p:nvSpPr>
            <p:cNvPr id="6" name="圆角矩形 5"/>
            <p:cNvSpPr/>
            <p:nvPr/>
          </p:nvSpPr>
          <p:spPr>
            <a:xfrm>
              <a:off x="3830" y="2376"/>
              <a:ext cx="1156" cy="681"/>
            </a:xfrm>
            <a:prstGeom prst="round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箭头连接符 6"/>
            <p:cNvCxnSpPr/>
            <p:nvPr/>
          </p:nvCxnSpPr>
          <p:spPr>
            <a:xfrm>
              <a:off x="4478" y="3143"/>
              <a:ext cx="0" cy="567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1832" y="3710"/>
              <a:ext cx="5609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600">
                  <a:latin typeface="楷体" panose="02010609060101010101" charset="-122"/>
                  <a:ea typeface="楷体" panose="02010609060101010101" charset="-122"/>
                </a:rPr>
                <a:t>爆竹：鞭炮。古人用烧竹子发出的爆裂声，来驱鬼避邪，以求得新年安宁。</a:t>
              </a:r>
              <a:endParaRPr lang="zh-CN" altLang="en-US" sz="1600">
                <a:latin typeface="楷体" panose="02010609060101010101" charset="-122"/>
                <a:ea typeface="楷体" panose="02010609060101010101" charset="-122"/>
              </a:endParaRPr>
            </a:p>
            <a:p>
              <a:pPr algn="l"/>
              <a:endParaRPr lang="zh-CN" altLang="en-US" sz="16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191635" y="1140460"/>
            <a:ext cx="769620" cy="800100"/>
            <a:chOff x="6601" y="1796"/>
            <a:chExt cx="1212" cy="1260"/>
          </a:xfrm>
        </p:grpSpPr>
        <p:grpSp>
          <p:nvGrpSpPr>
            <p:cNvPr id="21" name="组合 20"/>
            <p:cNvGrpSpPr/>
            <p:nvPr/>
          </p:nvGrpSpPr>
          <p:grpSpPr>
            <a:xfrm>
              <a:off x="6601" y="2376"/>
              <a:ext cx="1213" cy="680"/>
              <a:chOff x="6601" y="2376"/>
              <a:chExt cx="1213" cy="680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6601" y="2376"/>
                <a:ext cx="609" cy="681"/>
              </a:xfrm>
              <a:prstGeom prst="round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lt1"/>
                    </a:solidFill>
                  </a14:hiddenFill>
                </a:ext>
              </a:ex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7206" y="2376"/>
                <a:ext cx="609" cy="681"/>
              </a:xfrm>
              <a:prstGeom prst="round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lt1"/>
                    </a:solidFill>
                  </a14:hiddenFill>
                </a:ext>
              </a:ex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6605" y="1796"/>
              <a:ext cx="1175" cy="580"/>
              <a:chOff x="6605" y="1796"/>
              <a:chExt cx="1175" cy="580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6605" y="1796"/>
                <a:ext cx="605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800">
                    <a:latin typeface="楷体" panose="02010609060101010101" charset="-122"/>
                    <a:ea typeface="楷体" panose="02010609060101010101" charset="-122"/>
                  </a:rPr>
                  <a:t>年</a:t>
                </a:r>
                <a:endParaRPr lang="zh-CN" altLang="en-US" sz="180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7236" y="1796"/>
                <a:ext cx="544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800">
                    <a:latin typeface="楷体" panose="02010609060101010101" charset="-122"/>
                    <a:ea typeface="楷体" panose="02010609060101010101" charset="-122"/>
                  </a:rPr>
                  <a:t>去</a:t>
                </a:r>
                <a:endParaRPr lang="zh-CN" altLang="en-US" sz="180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5990590" y="1508760"/>
            <a:ext cx="2833370" cy="3281045"/>
            <a:chOff x="9385" y="2376"/>
            <a:chExt cx="4462" cy="5167"/>
          </a:xfrm>
        </p:grpSpPr>
        <p:grpSp>
          <p:nvGrpSpPr>
            <p:cNvPr id="25" name="组合 24"/>
            <p:cNvGrpSpPr/>
            <p:nvPr/>
          </p:nvGrpSpPr>
          <p:grpSpPr>
            <a:xfrm>
              <a:off x="9385" y="2376"/>
              <a:ext cx="4462" cy="2360"/>
              <a:chOff x="9385" y="2376"/>
              <a:chExt cx="4462" cy="2360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10813" y="2376"/>
                <a:ext cx="1156" cy="681"/>
              </a:xfrm>
              <a:prstGeom prst="round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lt1"/>
                    </a:solidFill>
                  </a14:hiddenFill>
                </a:ext>
              </a:ex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4" name="直接箭头连接符 13"/>
              <p:cNvCxnSpPr/>
              <p:nvPr/>
            </p:nvCxnSpPr>
            <p:spPr>
              <a:xfrm>
                <a:off x="11391" y="3143"/>
                <a:ext cx="0" cy="567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文本框 17"/>
              <p:cNvSpPr txBox="1"/>
              <p:nvPr/>
            </p:nvSpPr>
            <p:spPr>
              <a:xfrm>
                <a:off x="9385" y="3818"/>
                <a:ext cx="4462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>
                    <a:latin typeface="楷体" panose="02010609060101010101" charset="-122"/>
                    <a:ea typeface="楷体" panose="02010609060101010101" charset="-122"/>
                  </a:rPr>
                  <a:t>这里指一种酒，根据古代风俗，常在元日饮用。</a:t>
                </a:r>
                <a:endParaRPr lang="zh-CN" altLang="en-US" sz="160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70" y="5083"/>
              <a:ext cx="2321" cy="2461"/>
            </a:xfrm>
            <a:prstGeom prst="rect">
              <a:avLst/>
            </a:prstGeom>
          </p:spPr>
        </p:pic>
      </p:grpSp>
      <p:sp>
        <p:nvSpPr>
          <p:cNvPr id="28" name="文本框 27"/>
          <p:cNvSpPr txBox="1"/>
          <p:nvPr/>
        </p:nvSpPr>
        <p:spPr>
          <a:xfrm>
            <a:off x="1689735" y="3467100"/>
            <a:ext cx="37185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>
                <a:latin typeface="楷体" panose="02010609060101010101" charset="-122"/>
                <a:ea typeface="楷体" panose="02010609060101010101" charset="-122"/>
              </a:rPr>
              <a:t>再读一读，想象画面，</a:t>
            </a:r>
            <a:endParaRPr lang="zh-CN" altLang="en-US" sz="18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1800">
                <a:latin typeface="楷体" panose="02010609060101010101" charset="-122"/>
                <a:ea typeface="楷体" panose="02010609060101010101" charset="-122"/>
              </a:rPr>
              <a:t>你有没有仿佛听到、看到什么？</a:t>
            </a:r>
            <a:endParaRPr lang="zh-CN" altLang="en-US" sz="1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295" y="2145665"/>
            <a:ext cx="4439285" cy="2489200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5785485" y="1993265"/>
            <a:ext cx="3024505" cy="2794000"/>
            <a:chOff x="20955" y="3748"/>
            <a:chExt cx="4763" cy="4400"/>
          </a:xfrm>
        </p:grpSpPr>
        <p:sp>
          <p:nvSpPr>
            <p:cNvPr id="30" name="矩形 29"/>
            <p:cNvSpPr/>
            <p:nvPr/>
          </p:nvSpPr>
          <p:spPr>
            <a:xfrm>
              <a:off x="20955" y="3748"/>
              <a:ext cx="4763" cy="44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1091" y="4036"/>
              <a:ext cx="4465" cy="35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在阵阵鞭炮声中，人们送走了过去的一年，迎着和煦的春风新的一年到来了，大家欢聚一堂，开怀畅饮屠苏酒，庆祝新年的到来。</a:t>
              </a:r>
              <a:endPara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r>
                <a:rPr lang="zh-CN" altLang="en-US" sz="2000">
                  <a:solidFill>
                    <a:srgbClr val="F4644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(燃放爆竹、喝屠苏酒)</a:t>
              </a:r>
              <a:endParaRPr lang="zh-CN" altLang="en-US" sz="200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8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4" name="Google Shape;814;p35"/>
          <p:cNvGrpSpPr/>
          <p:nvPr/>
        </p:nvGrpSpPr>
        <p:grpSpPr>
          <a:xfrm>
            <a:off x="-913970" y="-717282"/>
            <a:ext cx="7924225" cy="2960105"/>
            <a:chOff x="1163125" y="4466300"/>
            <a:chExt cx="1482050" cy="573875"/>
          </a:xfrm>
        </p:grpSpPr>
        <p:sp>
          <p:nvSpPr>
            <p:cNvPr id="815" name="Google Shape;815;p35"/>
            <p:cNvSpPr/>
            <p:nvPr/>
          </p:nvSpPr>
          <p:spPr>
            <a:xfrm>
              <a:off x="1163125" y="4466300"/>
              <a:ext cx="1482050" cy="573875"/>
            </a:xfrm>
            <a:custGeom>
              <a:avLst/>
              <a:gdLst/>
              <a:ahLst/>
              <a:cxnLst/>
              <a:rect l="l" t="t" r="r" b="b"/>
              <a:pathLst>
                <a:path w="59282" h="22955" extrusionOk="0">
                  <a:moveTo>
                    <a:pt x="59206" y="0"/>
                  </a:moveTo>
                  <a:cubicBezTo>
                    <a:pt x="59201" y="0"/>
                    <a:pt x="59195" y="4"/>
                    <a:pt x="59188" y="13"/>
                  </a:cubicBezTo>
                  <a:lnTo>
                    <a:pt x="49580" y="3488"/>
                  </a:lnTo>
                  <a:cubicBezTo>
                    <a:pt x="49404" y="3866"/>
                    <a:pt x="49242" y="3992"/>
                    <a:pt x="49076" y="3992"/>
                  </a:cubicBezTo>
                  <a:cubicBezTo>
                    <a:pt x="48743" y="3992"/>
                    <a:pt x="48390" y="3490"/>
                    <a:pt x="47869" y="3490"/>
                  </a:cubicBezTo>
                  <a:cubicBezTo>
                    <a:pt x="47660" y="3490"/>
                    <a:pt x="47424" y="3571"/>
                    <a:pt x="47150" y="3799"/>
                  </a:cubicBezTo>
                  <a:cubicBezTo>
                    <a:pt x="46575" y="4279"/>
                    <a:pt x="8390" y="7892"/>
                    <a:pt x="4800" y="14575"/>
                  </a:cubicBezTo>
                  <a:cubicBezTo>
                    <a:pt x="3738" y="16555"/>
                    <a:pt x="1179" y="15755"/>
                    <a:pt x="590" y="17776"/>
                  </a:cubicBezTo>
                  <a:cubicBezTo>
                    <a:pt x="0" y="19797"/>
                    <a:pt x="1001" y="22299"/>
                    <a:pt x="3208" y="22955"/>
                  </a:cubicBezTo>
                  <a:cubicBezTo>
                    <a:pt x="3305" y="20620"/>
                    <a:pt x="5507" y="18897"/>
                    <a:pt x="7320" y="17755"/>
                  </a:cubicBezTo>
                  <a:cubicBezTo>
                    <a:pt x="9378" y="16460"/>
                    <a:pt x="11678" y="15617"/>
                    <a:pt x="13950" y="14787"/>
                  </a:cubicBezTo>
                  <a:cubicBezTo>
                    <a:pt x="19133" y="12891"/>
                    <a:pt x="24368" y="10983"/>
                    <a:pt x="29840" y="10269"/>
                  </a:cubicBezTo>
                  <a:cubicBezTo>
                    <a:pt x="35848" y="9485"/>
                    <a:pt x="42042" y="10154"/>
                    <a:pt x="47918" y="8679"/>
                  </a:cubicBezTo>
                  <a:cubicBezTo>
                    <a:pt x="50927" y="7925"/>
                    <a:pt x="54869" y="6755"/>
                    <a:pt x="56980" y="4385"/>
                  </a:cubicBezTo>
                  <a:cubicBezTo>
                    <a:pt x="57800" y="3464"/>
                    <a:pt x="58458" y="2369"/>
                    <a:pt x="58926" y="1230"/>
                  </a:cubicBezTo>
                  <a:cubicBezTo>
                    <a:pt x="58983" y="1089"/>
                    <a:pt x="59281" y="0"/>
                    <a:pt x="59206" y="0"/>
                  </a:cubicBez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16" name="Google Shape;816;p35"/>
            <p:cNvSpPr/>
            <p:nvPr/>
          </p:nvSpPr>
          <p:spPr>
            <a:xfrm>
              <a:off x="2108050" y="4644775"/>
              <a:ext cx="24625" cy="6150"/>
            </a:xfrm>
            <a:custGeom>
              <a:avLst/>
              <a:gdLst/>
              <a:ahLst/>
              <a:cxnLst/>
              <a:rect l="l" t="t" r="r" b="b"/>
              <a:pathLst>
                <a:path w="985" h="246" extrusionOk="0">
                  <a:moveTo>
                    <a:pt x="880" y="1"/>
                  </a:moveTo>
                  <a:cubicBezTo>
                    <a:pt x="872" y="1"/>
                    <a:pt x="864" y="2"/>
                    <a:pt x="856" y="3"/>
                  </a:cubicBezTo>
                  <a:cubicBezTo>
                    <a:pt x="829" y="7"/>
                    <a:pt x="805" y="12"/>
                    <a:pt x="779" y="15"/>
                  </a:cubicBezTo>
                  <a:lnTo>
                    <a:pt x="805" y="12"/>
                  </a:lnTo>
                  <a:lnTo>
                    <a:pt x="805" y="12"/>
                  </a:lnTo>
                  <a:cubicBezTo>
                    <a:pt x="620" y="36"/>
                    <a:pt x="435" y="48"/>
                    <a:pt x="249" y="48"/>
                  </a:cubicBezTo>
                  <a:cubicBezTo>
                    <a:pt x="199" y="48"/>
                    <a:pt x="149" y="47"/>
                    <a:pt x="100" y="45"/>
                  </a:cubicBezTo>
                  <a:cubicBezTo>
                    <a:pt x="45" y="46"/>
                    <a:pt x="1" y="90"/>
                    <a:pt x="1" y="145"/>
                  </a:cubicBezTo>
                  <a:cubicBezTo>
                    <a:pt x="2" y="198"/>
                    <a:pt x="45" y="242"/>
                    <a:pt x="100" y="244"/>
                  </a:cubicBezTo>
                  <a:lnTo>
                    <a:pt x="99" y="244"/>
                  </a:lnTo>
                  <a:cubicBezTo>
                    <a:pt x="145" y="245"/>
                    <a:pt x="192" y="246"/>
                    <a:pt x="239" y="246"/>
                  </a:cubicBezTo>
                  <a:cubicBezTo>
                    <a:pt x="463" y="246"/>
                    <a:pt x="687" y="229"/>
                    <a:pt x="908" y="194"/>
                  </a:cubicBezTo>
                  <a:cubicBezTo>
                    <a:pt x="934" y="188"/>
                    <a:pt x="955" y="171"/>
                    <a:pt x="967" y="149"/>
                  </a:cubicBezTo>
                  <a:cubicBezTo>
                    <a:pt x="981" y="126"/>
                    <a:pt x="984" y="98"/>
                    <a:pt x="978" y="73"/>
                  </a:cubicBezTo>
                  <a:cubicBezTo>
                    <a:pt x="971" y="48"/>
                    <a:pt x="955" y="26"/>
                    <a:pt x="933" y="14"/>
                  </a:cubicBezTo>
                  <a:cubicBezTo>
                    <a:pt x="916" y="5"/>
                    <a:pt x="898" y="1"/>
                    <a:pt x="880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17" name="Google Shape;817;p35"/>
            <p:cNvSpPr/>
            <p:nvPr/>
          </p:nvSpPr>
          <p:spPr>
            <a:xfrm>
              <a:off x="2127650" y="4653150"/>
              <a:ext cx="15275" cy="6125"/>
            </a:xfrm>
            <a:custGeom>
              <a:avLst/>
              <a:gdLst/>
              <a:ahLst/>
              <a:cxnLst/>
              <a:rect l="l" t="t" r="r" b="b"/>
              <a:pathLst>
                <a:path w="611" h="245" extrusionOk="0">
                  <a:moveTo>
                    <a:pt x="518" y="1"/>
                  </a:moveTo>
                  <a:cubicBezTo>
                    <a:pt x="516" y="1"/>
                    <a:pt x="514" y="1"/>
                    <a:pt x="511" y="1"/>
                  </a:cubicBezTo>
                  <a:lnTo>
                    <a:pt x="99" y="47"/>
                  </a:lnTo>
                  <a:cubicBezTo>
                    <a:pt x="74" y="47"/>
                    <a:pt x="48" y="57"/>
                    <a:pt x="29" y="75"/>
                  </a:cubicBezTo>
                  <a:cubicBezTo>
                    <a:pt x="12" y="94"/>
                    <a:pt x="1" y="119"/>
                    <a:pt x="1" y="146"/>
                  </a:cubicBezTo>
                  <a:cubicBezTo>
                    <a:pt x="1" y="171"/>
                    <a:pt x="12" y="196"/>
                    <a:pt x="29" y="215"/>
                  </a:cubicBezTo>
                  <a:cubicBezTo>
                    <a:pt x="46" y="231"/>
                    <a:pt x="69" y="244"/>
                    <a:pt x="92" y="244"/>
                  </a:cubicBezTo>
                  <a:cubicBezTo>
                    <a:pt x="94" y="244"/>
                    <a:pt x="97" y="244"/>
                    <a:pt x="99" y="244"/>
                  </a:cubicBezTo>
                  <a:lnTo>
                    <a:pt x="511" y="199"/>
                  </a:lnTo>
                  <a:cubicBezTo>
                    <a:pt x="538" y="197"/>
                    <a:pt x="563" y="188"/>
                    <a:pt x="582" y="170"/>
                  </a:cubicBezTo>
                  <a:cubicBezTo>
                    <a:pt x="600" y="151"/>
                    <a:pt x="610" y="126"/>
                    <a:pt x="610" y="100"/>
                  </a:cubicBezTo>
                  <a:cubicBezTo>
                    <a:pt x="610" y="74"/>
                    <a:pt x="600" y="49"/>
                    <a:pt x="582" y="30"/>
                  </a:cubicBezTo>
                  <a:cubicBezTo>
                    <a:pt x="566" y="15"/>
                    <a:pt x="542" y="1"/>
                    <a:pt x="518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18" name="Google Shape;818;p35"/>
            <p:cNvSpPr/>
            <p:nvPr/>
          </p:nvSpPr>
          <p:spPr>
            <a:xfrm>
              <a:off x="1847675" y="4703275"/>
              <a:ext cx="19600" cy="3675"/>
            </a:xfrm>
            <a:custGeom>
              <a:avLst/>
              <a:gdLst/>
              <a:ahLst/>
              <a:cxnLst/>
              <a:rect l="l" t="t" r="r" b="b"/>
              <a:pathLst>
                <a:path w="784" h="147" extrusionOk="0">
                  <a:moveTo>
                    <a:pt x="320" y="0"/>
                  </a:moveTo>
                  <a:cubicBezTo>
                    <a:pt x="236" y="0"/>
                    <a:pt x="153" y="5"/>
                    <a:pt x="70" y="13"/>
                  </a:cubicBezTo>
                  <a:cubicBezTo>
                    <a:pt x="35" y="18"/>
                    <a:pt x="1" y="42"/>
                    <a:pt x="4" y="80"/>
                  </a:cubicBezTo>
                  <a:cubicBezTo>
                    <a:pt x="5" y="111"/>
                    <a:pt x="30" y="145"/>
                    <a:pt x="64" y="145"/>
                  </a:cubicBezTo>
                  <a:cubicBezTo>
                    <a:pt x="66" y="145"/>
                    <a:pt x="68" y="145"/>
                    <a:pt x="70" y="145"/>
                  </a:cubicBezTo>
                  <a:lnTo>
                    <a:pt x="70" y="146"/>
                  </a:lnTo>
                  <a:cubicBezTo>
                    <a:pt x="145" y="139"/>
                    <a:pt x="221" y="136"/>
                    <a:pt x="296" y="136"/>
                  </a:cubicBezTo>
                  <a:cubicBezTo>
                    <a:pt x="332" y="136"/>
                    <a:pt x="367" y="136"/>
                    <a:pt x="402" y="138"/>
                  </a:cubicBezTo>
                  <a:cubicBezTo>
                    <a:pt x="456" y="141"/>
                    <a:pt x="512" y="141"/>
                    <a:pt x="567" y="144"/>
                  </a:cubicBezTo>
                  <a:cubicBezTo>
                    <a:pt x="570" y="144"/>
                    <a:pt x="572" y="144"/>
                    <a:pt x="575" y="144"/>
                  </a:cubicBezTo>
                  <a:cubicBezTo>
                    <a:pt x="582" y="144"/>
                    <a:pt x="590" y="143"/>
                    <a:pt x="597" y="142"/>
                  </a:cubicBezTo>
                  <a:cubicBezTo>
                    <a:pt x="597" y="142"/>
                    <a:pt x="604" y="140"/>
                    <a:pt x="606" y="139"/>
                  </a:cubicBezTo>
                  <a:lnTo>
                    <a:pt x="606" y="139"/>
                  </a:lnTo>
                  <a:cubicBezTo>
                    <a:pt x="612" y="138"/>
                    <a:pt x="617" y="138"/>
                    <a:pt x="622" y="138"/>
                  </a:cubicBezTo>
                  <a:cubicBezTo>
                    <a:pt x="631" y="138"/>
                    <a:pt x="640" y="139"/>
                    <a:pt x="649" y="140"/>
                  </a:cubicBezTo>
                  <a:cubicBezTo>
                    <a:pt x="677" y="140"/>
                    <a:pt x="704" y="142"/>
                    <a:pt x="732" y="144"/>
                  </a:cubicBezTo>
                  <a:cubicBezTo>
                    <a:pt x="732" y="144"/>
                    <a:pt x="733" y="144"/>
                    <a:pt x="734" y="144"/>
                  </a:cubicBezTo>
                  <a:cubicBezTo>
                    <a:pt x="777" y="144"/>
                    <a:pt x="784" y="77"/>
                    <a:pt x="742" y="66"/>
                  </a:cubicBezTo>
                  <a:cubicBezTo>
                    <a:pt x="716" y="59"/>
                    <a:pt x="689" y="51"/>
                    <a:pt x="662" y="45"/>
                  </a:cubicBezTo>
                  <a:cubicBezTo>
                    <a:pt x="647" y="43"/>
                    <a:pt x="634" y="40"/>
                    <a:pt x="619" y="35"/>
                  </a:cubicBezTo>
                  <a:lnTo>
                    <a:pt x="619" y="35"/>
                  </a:lnTo>
                  <a:cubicBezTo>
                    <a:pt x="617" y="33"/>
                    <a:pt x="611" y="29"/>
                    <a:pt x="611" y="29"/>
                  </a:cubicBezTo>
                  <a:cubicBezTo>
                    <a:pt x="603" y="25"/>
                    <a:pt x="593" y="22"/>
                    <a:pt x="584" y="21"/>
                  </a:cubicBezTo>
                  <a:cubicBezTo>
                    <a:pt x="525" y="11"/>
                    <a:pt x="465" y="4"/>
                    <a:pt x="405" y="2"/>
                  </a:cubicBezTo>
                  <a:cubicBezTo>
                    <a:pt x="376" y="1"/>
                    <a:pt x="348" y="0"/>
                    <a:pt x="320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19" name="Google Shape;819;p35"/>
            <p:cNvSpPr/>
            <p:nvPr/>
          </p:nvSpPr>
          <p:spPr>
            <a:xfrm>
              <a:off x="1871875" y="4706825"/>
              <a:ext cx="14075" cy="2900"/>
            </a:xfrm>
            <a:custGeom>
              <a:avLst/>
              <a:gdLst/>
              <a:ahLst/>
              <a:cxnLst/>
              <a:rect l="l" t="t" r="r" b="b"/>
              <a:pathLst>
                <a:path w="563" h="116" extrusionOk="0">
                  <a:moveTo>
                    <a:pt x="396" y="1"/>
                  </a:moveTo>
                  <a:cubicBezTo>
                    <a:pt x="357" y="1"/>
                    <a:pt x="319" y="1"/>
                    <a:pt x="280" y="2"/>
                  </a:cubicBezTo>
                  <a:lnTo>
                    <a:pt x="50" y="9"/>
                  </a:lnTo>
                  <a:cubicBezTo>
                    <a:pt x="24" y="9"/>
                    <a:pt x="2" y="32"/>
                    <a:pt x="1" y="59"/>
                  </a:cubicBezTo>
                  <a:cubicBezTo>
                    <a:pt x="2" y="85"/>
                    <a:pt x="24" y="107"/>
                    <a:pt x="50" y="107"/>
                  </a:cubicBezTo>
                  <a:lnTo>
                    <a:pt x="280" y="115"/>
                  </a:lnTo>
                  <a:cubicBezTo>
                    <a:pt x="317" y="116"/>
                    <a:pt x="355" y="116"/>
                    <a:pt x="392" y="116"/>
                  </a:cubicBezTo>
                  <a:lnTo>
                    <a:pt x="451" y="116"/>
                  </a:lnTo>
                  <a:cubicBezTo>
                    <a:pt x="473" y="114"/>
                    <a:pt x="495" y="111"/>
                    <a:pt x="517" y="104"/>
                  </a:cubicBezTo>
                  <a:cubicBezTo>
                    <a:pt x="563" y="94"/>
                    <a:pt x="563" y="23"/>
                    <a:pt x="517" y="13"/>
                  </a:cubicBezTo>
                  <a:cubicBezTo>
                    <a:pt x="497" y="6"/>
                    <a:pt x="476" y="2"/>
                    <a:pt x="455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20" name="Google Shape;820;p35"/>
            <p:cNvSpPr/>
            <p:nvPr/>
          </p:nvSpPr>
          <p:spPr>
            <a:xfrm>
              <a:off x="1515225" y="4762750"/>
              <a:ext cx="14550" cy="4375"/>
            </a:xfrm>
            <a:custGeom>
              <a:avLst/>
              <a:gdLst/>
              <a:ahLst/>
              <a:cxnLst/>
              <a:rect l="l" t="t" r="r" b="b"/>
              <a:pathLst>
                <a:path w="582" h="175" extrusionOk="0">
                  <a:moveTo>
                    <a:pt x="379" y="1"/>
                  </a:moveTo>
                  <a:cubicBezTo>
                    <a:pt x="353" y="1"/>
                    <a:pt x="326" y="3"/>
                    <a:pt x="299" y="4"/>
                  </a:cubicBezTo>
                  <a:lnTo>
                    <a:pt x="82" y="15"/>
                  </a:lnTo>
                  <a:cubicBezTo>
                    <a:pt x="41" y="18"/>
                    <a:pt x="1" y="51"/>
                    <a:pt x="3" y="94"/>
                  </a:cubicBezTo>
                  <a:cubicBezTo>
                    <a:pt x="5" y="132"/>
                    <a:pt x="34" y="174"/>
                    <a:pt x="74" y="174"/>
                  </a:cubicBezTo>
                  <a:cubicBezTo>
                    <a:pt x="76" y="174"/>
                    <a:pt x="79" y="174"/>
                    <a:pt x="82" y="173"/>
                  </a:cubicBezTo>
                  <a:lnTo>
                    <a:pt x="82" y="174"/>
                  </a:lnTo>
                  <a:lnTo>
                    <a:pt x="273" y="152"/>
                  </a:lnTo>
                  <a:cubicBezTo>
                    <a:pt x="306" y="149"/>
                    <a:pt x="338" y="146"/>
                    <a:pt x="371" y="141"/>
                  </a:cubicBezTo>
                  <a:cubicBezTo>
                    <a:pt x="406" y="136"/>
                    <a:pt x="439" y="128"/>
                    <a:pt x="474" y="121"/>
                  </a:cubicBezTo>
                  <a:cubicBezTo>
                    <a:pt x="508" y="114"/>
                    <a:pt x="565" y="112"/>
                    <a:pt x="576" y="71"/>
                  </a:cubicBezTo>
                  <a:cubicBezTo>
                    <a:pt x="582" y="49"/>
                    <a:pt x="573" y="27"/>
                    <a:pt x="554" y="16"/>
                  </a:cubicBezTo>
                  <a:cubicBezTo>
                    <a:pt x="538" y="6"/>
                    <a:pt x="519" y="5"/>
                    <a:pt x="501" y="5"/>
                  </a:cubicBezTo>
                  <a:cubicBezTo>
                    <a:pt x="498" y="5"/>
                    <a:pt x="494" y="5"/>
                    <a:pt x="491" y="5"/>
                  </a:cubicBezTo>
                  <a:lnTo>
                    <a:pt x="396" y="1"/>
                  </a:lnTo>
                  <a:cubicBezTo>
                    <a:pt x="390" y="1"/>
                    <a:pt x="385" y="1"/>
                    <a:pt x="379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21" name="Google Shape;821;p35"/>
            <p:cNvSpPr/>
            <p:nvPr/>
          </p:nvSpPr>
          <p:spPr>
            <a:xfrm>
              <a:off x="1535125" y="4754350"/>
              <a:ext cx="11325" cy="3525"/>
            </a:xfrm>
            <a:custGeom>
              <a:avLst/>
              <a:gdLst/>
              <a:ahLst/>
              <a:cxnLst/>
              <a:rect l="l" t="t" r="r" b="b"/>
              <a:pathLst>
                <a:path w="453" h="141" extrusionOk="0">
                  <a:moveTo>
                    <a:pt x="139" y="1"/>
                  </a:moveTo>
                  <a:cubicBezTo>
                    <a:pt x="116" y="1"/>
                    <a:pt x="93" y="1"/>
                    <a:pt x="70" y="1"/>
                  </a:cubicBezTo>
                  <a:cubicBezTo>
                    <a:pt x="32" y="1"/>
                    <a:pt x="2" y="33"/>
                    <a:pt x="1" y="71"/>
                  </a:cubicBezTo>
                  <a:cubicBezTo>
                    <a:pt x="2" y="108"/>
                    <a:pt x="32" y="139"/>
                    <a:pt x="70" y="140"/>
                  </a:cubicBezTo>
                  <a:cubicBezTo>
                    <a:pt x="93" y="140"/>
                    <a:pt x="116" y="140"/>
                    <a:pt x="139" y="140"/>
                  </a:cubicBezTo>
                  <a:cubicBezTo>
                    <a:pt x="174" y="140"/>
                    <a:pt x="208" y="140"/>
                    <a:pt x="242" y="138"/>
                  </a:cubicBezTo>
                  <a:cubicBezTo>
                    <a:pt x="271" y="137"/>
                    <a:pt x="298" y="134"/>
                    <a:pt x="327" y="131"/>
                  </a:cubicBezTo>
                  <a:cubicBezTo>
                    <a:pt x="359" y="126"/>
                    <a:pt x="394" y="126"/>
                    <a:pt x="424" y="110"/>
                  </a:cubicBezTo>
                  <a:cubicBezTo>
                    <a:pt x="452" y="92"/>
                    <a:pt x="452" y="49"/>
                    <a:pt x="424" y="32"/>
                  </a:cubicBezTo>
                  <a:cubicBezTo>
                    <a:pt x="395" y="15"/>
                    <a:pt x="361" y="15"/>
                    <a:pt x="330" y="10"/>
                  </a:cubicBezTo>
                  <a:cubicBezTo>
                    <a:pt x="300" y="7"/>
                    <a:pt x="272" y="4"/>
                    <a:pt x="242" y="3"/>
                  </a:cubicBezTo>
                  <a:cubicBezTo>
                    <a:pt x="208" y="1"/>
                    <a:pt x="174" y="1"/>
                    <a:pt x="139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22" name="Google Shape;822;p35"/>
            <p:cNvSpPr/>
            <p:nvPr/>
          </p:nvSpPr>
          <p:spPr>
            <a:xfrm>
              <a:off x="2371975" y="4664625"/>
              <a:ext cx="17450" cy="4625"/>
            </a:xfrm>
            <a:custGeom>
              <a:avLst/>
              <a:gdLst/>
              <a:ahLst/>
              <a:cxnLst/>
              <a:rect l="l" t="t" r="r" b="b"/>
              <a:pathLst>
                <a:path w="698" h="185" extrusionOk="0">
                  <a:moveTo>
                    <a:pt x="614" y="1"/>
                  </a:moveTo>
                  <a:cubicBezTo>
                    <a:pt x="612" y="1"/>
                    <a:pt x="609" y="1"/>
                    <a:pt x="607" y="1"/>
                  </a:cubicBezTo>
                  <a:cubicBezTo>
                    <a:pt x="595" y="1"/>
                    <a:pt x="582" y="2"/>
                    <a:pt x="571" y="3"/>
                  </a:cubicBezTo>
                  <a:lnTo>
                    <a:pt x="496" y="11"/>
                  </a:lnTo>
                  <a:cubicBezTo>
                    <a:pt x="447" y="15"/>
                    <a:pt x="399" y="21"/>
                    <a:pt x="349" y="26"/>
                  </a:cubicBezTo>
                  <a:cubicBezTo>
                    <a:pt x="248" y="40"/>
                    <a:pt x="147" y="56"/>
                    <a:pt x="46" y="72"/>
                  </a:cubicBezTo>
                  <a:cubicBezTo>
                    <a:pt x="17" y="75"/>
                    <a:pt x="0" y="110"/>
                    <a:pt x="4" y="135"/>
                  </a:cubicBezTo>
                  <a:cubicBezTo>
                    <a:pt x="8" y="159"/>
                    <a:pt x="29" y="185"/>
                    <a:pt x="55" y="185"/>
                  </a:cubicBezTo>
                  <a:cubicBezTo>
                    <a:pt x="57" y="185"/>
                    <a:pt x="59" y="185"/>
                    <a:pt x="61" y="184"/>
                  </a:cubicBezTo>
                  <a:lnTo>
                    <a:pt x="62" y="184"/>
                  </a:lnTo>
                  <a:cubicBezTo>
                    <a:pt x="164" y="173"/>
                    <a:pt x="266" y="163"/>
                    <a:pt x="367" y="150"/>
                  </a:cubicBezTo>
                  <a:cubicBezTo>
                    <a:pt x="416" y="143"/>
                    <a:pt x="464" y="136"/>
                    <a:pt x="512" y="129"/>
                  </a:cubicBezTo>
                  <a:lnTo>
                    <a:pt x="582" y="116"/>
                  </a:lnTo>
                  <a:cubicBezTo>
                    <a:pt x="596" y="114"/>
                    <a:pt x="609" y="112"/>
                    <a:pt x="621" y="109"/>
                  </a:cubicBezTo>
                  <a:cubicBezTo>
                    <a:pt x="636" y="105"/>
                    <a:pt x="650" y="99"/>
                    <a:pt x="663" y="92"/>
                  </a:cubicBezTo>
                  <a:cubicBezTo>
                    <a:pt x="697" y="71"/>
                    <a:pt x="690" y="19"/>
                    <a:pt x="652" y="7"/>
                  </a:cubicBezTo>
                  <a:cubicBezTo>
                    <a:pt x="640" y="3"/>
                    <a:pt x="627" y="1"/>
                    <a:pt x="614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23" name="Google Shape;823;p35"/>
            <p:cNvSpPr/>
            <p:nvPr/>
          </p:nvSpPr>
          <p:spPr>
            <a:xfrm>
              <a:off x="2398725" y="4652425"/>
              <a:ext cx="11450" cy="4725"/>
            </a:xfrm>
            <a:custGeom>
              <a:avLst/>
              <a:gdLst/>
              <a:ahLst/>
              <a:cxnLst/>
              <a:rect l="l" t="t" r="r" b="b"/>
              <a:pathLst>
                <a:path w="458" h="189" extrusionOk="0">
                  <a:moveTo>
                    <a:pt x="383" y="0"/>
                  </a:moveTo>
                  <a:cubicBezTo>
                    <a:pt x="369" y="0"/>
                    <a:pt x="356" y="2"/>
                    <a:pt x="343" y="4"/>
                  </a:cubicBezTo>
                  <a:lnTo>
                    <a:pt x="304" y="12"/>
                  </a:lnTo>
                  <a:lnTo>
                    <a:pt x="218" y="30"/>
                  </a:lnTo>
                  <a:cubicBezTo>
                    <a:pt x="162" y="43"/>
                    <a:pt x="106" y="59"/>
                    <a:pt x="50" y="74"/>
                  </a:cubicBezTo>
                  <a:cubicBezTo>
                    <a:pt x="19" y="82"/>
                    <a:pt x="1" y="115"/>
                    <a:pt x="9" y="145"/>
                  </a:cubicBezTo>
                  <a:cubicBezTo>
                    <a:pt x="17" y="172"/>
                    <a:pt x="40" y="189"/>
                    <a:pt x="66" y="189"/>
                  </a:cubicBezTo>
                  <a:cubicBezTo>
                    <a:pt x="71" y="189"/>
                    <a:pt x="77" y="188"/>
                    <a:pt x="82" y="186"/>
                  </a:cubicBezTo>
                  <a:cubicBezTo>
                    <a:pt x="138" y="174"/>
                    <a:pt x="195" y="160"/>
                    <a:pt x="249" y="144"/>
                  </a:cubicBezTo>
                  <a:lnTo>
                    <a:pt x="332" y="121"/>
                  </a:lnTo>
                  <a:cubicBezTo>
                    <a:pt x="344" y="117"/>
                    <a:pt x="359" y="114"/>
                    <a:pt x="372" y="109"/>
                  </a:cubicBezTo>
                  <a:cubicBezTo>
                    <a:pt x="389" y="103"/>
                    <a:pt x="404" y="96"/>
                    <a:pt x="419" y="86"/>
                  </a:cubicBezTo>
                  <a:cubicBezTo>
                    <a:pt x="457" y="62"/>
                    <a:pt x="441" y="3"/>
                    <a:pt x="396" y="1"/>
                  </a:cubicBezTo>
                  <a:cubicBezTo>
                    <a:pt x="391" y="1"/>
                    <a:pt x="387" y="0"/>
                    <a:pt x="383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824" name="Google Shape;824;p35"/>
          <p:cNvSpPr txBox="1">
            <a:spLocks noGrp="1"/>
          </p:cNvSpPr>
          <p:nvPr>
            <p:ph type="title" idx="4"/>
          </p:nvPr>
        </p:nvSpPr>
        <p:spPr>
          <a:xfrm>
            <a:off x="2362199" y="1419860"/>
            <a:ext cx="5914665" cy="52959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 err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千门万户曈曈日，总把新桃换旧符</a:t>
            </a:r>
            <a:r>
              <a:rPr 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br>
              <a:rPr 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</a:br>
            <a:br>
              <a:rPr 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</a:br>
            <a:endParaRPr 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829" name="Google Shape;829;p35"/>
          <p:cNvPicPr preferRelativeResize="0"/>
          <p:nvPr/>
        </p:nvPicPr>
        <p:blipFill>
          <a:blip r:embed="rId1"/>
          <a:stretch>
            <a:fillRect/>
          </a:stretch>
        </p:blipFill>
        <p:spPr>
          <a:xfrm>
            <a:off x="404675" y="3327052"/>
            <a:ext cx="630649" cy="9250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63" name="Google Shape;863;p35"/>
          <p:cNvGrpSpPr/>
          <p:nvPr/>
        </p:nvGrpSpPr>
        <p:grpSpPr>
          <a:xfrm>
            <a:off x="4476117" y="4421197"/>
            <a:ext cx="422458" cy="421814"/>
            <a:chOff x="5721625" y="4984150"/>
            <a:chExt cx="196950" cy="196650"/>
          </a:xfrm>
        </p:grpSpPr>
        <p:sp>
          <p:nvSpPr>
            <p:cNvPr id="864" name="Google Shape;864;p35"/>
            <p:cNvSpPr/>
            <p:nvPr/>
          </p:nvSpPr>
          <p:spPr>
            <a:xfrm>
              <a:off x="5847225" y="4984150"/>
              <a:ext cx="22325" cy="185825"/>
            </a:xfrm>
            <a:custGeom>
              <a:avLst/>
              <a:gdLst/>
              <a:ahLst/>
              <a:cxnLst/>
              <a:rect l="l" t="t" r="r" b="b"/>
              <a:pathLst>
                <a:path w="893" h="7433" extrusionOk="0">
                  <a:moveTo>
                    <a:pt x="732" y="1"/>
                  </a:moveTo>
                  <a:lnTo>
                    <a:pt x="732" y="1"/>
                  </a:lnTo>
                  <a:cubicBezTo>
                    <a:pt x="181" y="2414"/>
                    <a:pt x="1" y="4898"/>
                    <a:pt x="199" y="7364"/>
                  </a:cubicBezTo>
                  <a:lnTo>
                    <a:pt x="462" y="7432"/>
                  </a:lnTo>
                  <a:cubicBezTo>
                    <a:pt x="803" y="4971"/>
                    <a:pt x="893" y="2480"/>
                    <a:pt x="732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65" name="Google Shape;865;p35"/>
            <p:cNvSpPr/>
            <p:nvPr/>
          </p:nvSpPr>
          <p:spPr>
            <a:xfrm>
              <a:off x="5787275" y="4985750"/>
              <a:ext cx="50100" cy="186200"/>
            </a:xfrm>
            <a:custGeom>
              <a:avLst/>
              <a:gdLst/>
              <a:ahLst/>
              <a:cxnLst/>
              <a:rect l="l" t="t" r="r" b="b"/>
              <a:pathLst>
                <a:path w="2004" h="7448" extrusionOk="0">
                  <a:moveTo>
                    <a:pt x="1" y="0"/>
                  </a:moveTo>
                  <a:lnTo>
                    <a:pt x="1" y="0"/>
                  </a:lnTo>
                  <a:cubicBezTo>
                    <a:pt x="666" y="2447"/>
                    <a:pt x="1294" y="4902"/>
                    <a:pt x="1881" y="7368"/>
                  </a:cubicBezTo>
                  <a:lnTo>
                    <a:pt x="1997" y="7447"/>
                  </a:lnTo>
                  <a:cubicBezTo>
                    <a:pt x="2004" y="5945"/>
                    <a:pt x="1835" y="4448"/>
                    <a:pt x="1496" y="2983"/>
                  </a:cubicBezTo>
                  <a:cubicBezTo>
                    <a:pt x="1239" y="1882"/>
                    <a:pt x="851" y="747"/>
                    <a:pt x="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66" name="Google Shape;866;p35"/>
            <p:cNvSpPr/>
            <p:nvPr/>
          </p:nvSpPr>
          <p:spPr>
            <a:xfrm>
              <a:off x="5777075" y="5069900"/>
              <a:ext cx="24950" cy="110900"/>
            </a:xfrm>
            <a:custGeom>
              <a:avLst/>
              <a:gdLst/>
              <a:ahLst/>
              <a:cxnLst/>
              <a:rect l="l" t="t" r="r" b="b"/>
              <a:pathLst>
                <a:path w="998" h="4436" extrusionOk="0">
                  <a:moveTo>
                    <a:pt x="688" y="1"/>
                  </a:moveTo>
                  <a:cubicBezTo>
                    <a:pt x="312" y="1453"/>
                    <a:pt x="81" y="2937"/>
                    <a:pt x="0" y="4435"/>
                  </a:cubicBezTo>
                  <a:lnTo>
                    <a:pt x="562" y="4231"/>
                  </a:lnTo>
                  <a:cubicBezTo>
                    <a:pt x="857" y="3392"/>
                    <a:pt x="905" y="2489"/>
                    <a:pt x="951" y="1602"/>
                  </a:cubicBezTo>
                  <a:cubicBezTo>
                    <a:pt x="980" y="1053"/>
                    <a:pt x="997" y="458"/>
                    <a:pt x="688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67" name="Google Shape;867;p35"/>
            <p:cNvSpPr/>
            <p:nvPr/>
          </p:nvSpPr>
          <p:spPr>
            <a:xfrm>
              <a:off x="5721625" y="5011325"/>
              <a:ext cx="47775" cy="157175"/>
            </a:xfrm>
            <a:custGeom>
              <a:avLst/>
              <a:gdLst/>
              <a:ahLst/>
              <a:cxnLst/>
              <a:rect l="l" t="t" r="r" b="b"/>
              <a:pathLst>
                <a:path w="1911" h="6287" extrusionOk="0">
                  <a:moveTo>
                    <a:pt x="59" y="1"/>
                  </a:moveTo>
                  <a:lnTo>
                    <a:pt x="59" y="1"/>
                  </a:lnTo>
                  <a:cubicBezTo>
                    <a:pt x="26" y="1349"/>
                    <a:pt x="0" y="2735"/>
                    <a:pt x="452" y="4006"/>
                  </a:cubicBezTo>
                  <a:cubicBezTo>
                    <a:pt x="727" y="4775"/>
                    <a:pt x="1173" y="5487"/>
                    <a:pt x="1353" y="6284"/>
                  </a:cubicBezTo>
                  <a:lnTo>
                    <a:pt x="1770" y="6286"/>
                  </a:lnTo>
                  <a:cubicBezTo>
                    <a:pt x="1900" y="5987"/>
                    <a:pt x="1911" y="5651"/>
                    <a:pt x="1902" y="5326"/>
                  </a:cubicBezTo>
                  <a:cubicBezTo>
                    <a:pt x="1845" y="3405"/>
                    <a:pt x="1204" y="1547"/>
                    <a:pt x="5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68" name="Google Shape;868;p35"/>
            <p:cNvSpPr/>
            <p:nvPr/>
          </p:nvSpPr>
          <p:spPr>
            <a:xfrm>
              <a:off x="5877750" y="5044825"/>
              <a:ext cx="40825" cy="129000"/>
            </a:xfrm>
            <a:custGeom>
              <a:avLst/>
              <a:gdLst/>
              <a:ahLst/>
              <a:cxnLst/>
              <a:rect l="l" t="t" r="r" b="b"/>
              <a:pathLst>
                <a:path w="1633" h="5160" extrusionOk="0">
                  <a:moveTo>
                    <a:pt x="1213" y="0"/>
                  </a:moveTo>
                  <a:lnTo>
                    <a:pt x="1213" y="0"/>
                  </a:lnTo>
                  <a:cubicBezTo>
                    <a:pt x="974" y="907"/>
                    <a:pt x="737" y="1812"/>
                    <a:pt x="497" y="2719"/>
                  </a:cubicBezTo>
                  <a:cubicBezTo>
                    <a:pt x="374" y="3185"/>
                    <a:pt x="249" y="3655"/>
                    <a:pt x="225" y="4136"/>
                  </a:cubicBezTo>
                  <a:cubicBezTo>
                    <a:pt x="205" y="4491"/>
                    <a:pt x="229" y="4887"/>
                    <a:pt x="1" y="5159"/>
                  </a:cubicBezTo>
                  <a:lnTo>
                    <a:pt x="447" y="5027"/>
                  </a:lnTo>
                  <a:cubicBezTo>
                    <a:pt x="1352" y="3541"/>
                    <a:pt x="1633" y="1689"/>
                    <a:pt x="1213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869" name="Google Shape;869;p35"/>
          <p:cNvGrpSpPr/>
          <p:nvPr/>
        </p:nvGrpSpPr>
        <p:grpSpPr>
          <a:xfrm>
            <a:off x="7854407" y="364622"/>
            <a:ext cx="422458" cy="421814"/>
            <a:chOff x="5721625" y="4984150"/>
            <a:chExt cx="196950" cy="196650"/>
          </a:xfrm>
        </p:grpSpPr>
        <p:sp>
          <p:nvSpPr>
            <p:cNvPr id="870" name="Google Shape;870;p35"/>
            <p:cNvSpPr/>
            <p:nvPr/>
          </p:nvSpPr>
          <p:spPr>
            <a:xfrm>
              <a:off x="5847225" y="4984150"/>
              <a:ext cx="22325" cy="185825"/>
            </a:xfrm>
            <a:custGeom>
              <a:avLst/>
              <a:gdLst/>
              <a:ahLst/>
              <a:cxnLst/>
              <a:rect l="l" t="t" r="r" b="b"/>
              <a:pathLst>
                <a:path w="893" h="7433" extrusionOk="0">
                  <a:moveTo>
                    <a:pt x="732" y="1"/>
                  </a:moveTo>
                  <a:lnTo>
                    <a:pt x="732" y="1"/>
                  </a:lnTo>
                  <a:cubicBezTo>
                    <a:pt x="181" y="2414"/>
                    <a:pt x="1" y="4898"/>
                    <a:pt x="199" y="7364"/>
                  </a:cubicBezTo>
                  <a:lnTo>
                    <a:pt x="462" y="7432"/>
                  </a:lnTo>
                  <a:cubicBezTo>
                    <a:pt x="803" y="4971"/>
                    <a:pt x="893" y="2480"/>
                    <a:pt x="732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71" name="Google Shape;871;p35"/>
            <p:cNvSpPr/>
            <p:nvPr/>
          </p:nvSpPr>
          <p:spPr>
            <a:xfrm>
              <a:off x="5787275" y="4985750"/>
              <a:ext cx="50100" cy="186200"/>
            </a:xfrm>
            <a:custGeom>
              <a:avLst/>
              <a:gdLst/>
              <a:ahLst/>
              <a:cxnLst/>
              <a:rect l="l" t="t" r="r" b="b"/>
              <a:pathLst>
                <a:path w="2004" h="7448" extrusionOk="0">
                  <a:moveTo>
                    <a:pt x="1" y="0"/>
                  </a:moveTo>
                  <a:lnTo>
                    <a:pt x="1" y="0"/>
                  </a:lnTo>
                  <a:cubicBezTo>
                    <a:pt x="666" y="2447"/>
                    <a:pt x="1294" y="4902"/>
                    <a:pt x="1881" y="7368"/>
                  </a:cubicBezTo>
                  <a:lnTo>
                    <a:pt x="1997" y="7447"/>
                  </a:lnTo>
                  <a:cubicBezTo>
                    <a:pt x="2004" y="5945"/>
                    <a:pt x="1835" y="4448"/>
                    <a:pt x="1496" y="2983"/>
                  </a:cubicBezTo>
                  <a:cubicBezTo>
                    <a:pt x="1239" y="1882"/>
                    <a:pt x="851" y="747"/>
                    <a:pt x="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72" name="Google Shape;872;p35"/>
            <p:cNvSpPr/>
            <p:nvPr/>
          </p:nvSpPr>
          <p:spPr>
            <a:xfrm>
              <a:off x="5777075" y="5069900"/>
              <a:ext cx="24950" cy="110900"/>
            </a:xfrm>
            <a:custGeom>
              <a:avLst/>
              <a:gdLst/>
              <a:ahLst/>
              <a:cxnLst/>
              <a:rect l="l" t="t" r="r" b="b"/>
              <a:pathLst>
                <a:path w="998" h="4436" extrusionOk="0">
                  <a:moveTo>
                    <a:pt x="688" y="1"/>
                  </a:moveTo>
                  <a:cubicBezTo>
                    <a:pt x="312" y="1453"/>
                    <a:pt x="81" y="2937"/>
                    <a:pt x="0" y="4435"/>
                  </a:cubicBezTo>
                  <a:lnTo>
                    <a:pt x="562" y="4231"/>
                  </a:lnTo>
                  <a:cubicBezTo>
                    <a:pt x="857" y="3392"/>
                    <a:pt x="905" y="2489"/>
                    <a:pt x="951" y="1602"/>
                  </a:cubicBezTo>
                  <a:cubicBezTo>
                    <a:pt x="980" y="1053"/>
                    <a:pt x="997" y="458"/>
                    <a:pt x="688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73" name="Google Shape;873;p35"/>
            <p:cNvSpPr/>
            <p:nvPr/>
          </p:nvSpPr>
          <p:spPr>
            <a:xfrm>
              <a:off x="5721625" y="5011325"/>
              <a:ext cx="47775" cy="157175"/>
            </a:xfrm>
            <a:custGeom>
              <a:avLst/>
              <a:gdLst/>
              <a:ahLst/>
              <a:cxnLst/>
              <a:rect l="l" t="t" r="r" b="b"/>
              <a:pathLst>
                <a:path w="1911" h="6287" extrusionOk="0">
                  <a:moveTo>
                    <a:pt x="59" y="1"/>
                  </a:moveTo>
                  <a:lnTo>
                    <a:pt x="59" y="1"/>
                  </a:lnTo>
                  <a:cubicBezTo>
                    <a:pt x="26" y="1349"/>
                    <a:pt x="0" y="2735"/>
                    <a:pt x="452" y="4006"/>
                  </a:cubicBezTo>
                  <a:cubicBezTo>
                    <a:pt x="727" y="4775"/>
                    <a:pt x="1173" y="5487"/>
                    <a:pt x="1353" y="6284"/>
                  </a:cubicBezTo>
                  <a:lnTo>
                    <a:pt x="1770" y="6286"/>
                  </a:lnTo>
                  <a:cubicBezTo>
                    <a:pt x="1900" y="5987"/>
                    <a:pt x="1911" y="5651"/>
                    <a:pt x="1902" y="5326"/>
                  </a:cubicBezTo>
                  <a:cubicBezTo>
                    <a:pt x="1845" y="3405"/>
                    <a:pt x="1204" y="1547"/>
                    <a:pt x="5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74" name="Google Shape;874;p35"/>
            <p:cNvSpPr/>
            <p:nvPr/>
          </p:nvSpPr>
          <p:spPr>
            <a:xfrm>
              <a:off x="5877750" y="5044825"/>
              <a:ext cx="40825" cy="129000"/>
            </a:xfrm>
            <a:custGeom>
              <a:avLst/>
              <a:gdLst/>
              <a:ahLst/>
              <a:cxnLst/>
              <a:rect l="l" t="t" r="r" b="b"/>
              <a:pathLst>
                <a:path w="1633" h="5160" extrusionOk="0">
                  <a:moveTo>
                    <a:pt x="1213" y="0"/>
                  </a:moveTo>
                  <a:lnTo>
                    <a:pt x="1213" y="0"/>
                  </a:lnTo>
                  <a:cubicBezTo>
                    <a:pt x="974" y="907"/>
                    <a:pt x="737" y="1812"/>
                    <a:pt x="497" y="2719"/>
                  </a:cubicBezTo>
                  <a:cubicBezTo>
                    <a:pt x="374" y="3185"/>
                    <a:pt x="249" y="3655"/>
                    <a:pt x="225" y="4136"/>
                  </a:cubicBezTo>
                  <a:cubicBezTo>
                    <a:pt x="205" y="4491"/>
                    <a:pt x="229" y="4887"/>
                    <a:pt x="1" y="5159"/>
                  </a:cubicBezTo>
                  <a:lnTo>
                    <a:pt x="447" y="5027"/>
                  </a:lnTo>
                  <a:cubicBezTo>
                    <a:pt x="1352" y="3541"/>
                    <a:pt x="1633" y="1689"/>
                    <a:pt x="1213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875" name="Google Shape;875;p35"/>
          <p:cNvGrpSpPr/>
          <p:nvPr/>
        </p:nvGrpSpPr>
        <p:grpSpPr>
          <a:xfrm>
            <a:off x="557100" y="1567726"/>
            <a:ext cx="890185" cy="675108"/>
            <a:chOff x="4725044" y="4077175"/>
            <a:chExt cx="398900" cy="347475"/>
          </a:xfrm>
        </p:grpSpPr>
        <p:sp>
          <p:nvSpPr>
            <p:cNvPr id="876" name="Google Shape;876;p35"/>
            <p:cNvSpPr/>
            <p:nvPr/>
          </p:nvSpPr>
          <p:spPr>
            <a:xfrm>
              <a:off x="4725044" y="4077175"/>
              <a:ext cx="398900" cy="297393"/>
            </a:xfrm>
            <a:custGeom>
              <a:avLst/>
              <a:gdLst/>
              <a:ahLst/>
              <a:cxnLst/>
              <a:rect l="l" t="t" r="r" b="b"/>
              <a:pathLst>
                <a:path w="15956" h="9319" extrusionOk="0">
                  <a:moveTo>
                    <a:pt x="7919" y="1"/>
                  </a:moveTo>
                  <a:cubicBezTo>
                    <a:pt x="6674" y="1"/>
                    <a:pt x="5425" y="185"/>
                    <a:pt x="4303" y="548"/>
                  </a:cubicBezTo>
                  <a:cubicBezTo>
                    <a:pt x="3756" y="724"/>
                    <a:pt x="3235" y="939"/>
                    <a:pt x="2783" y="1211"/>
                  </a:cubicBezTo>
                  <a:cubicBezTo>
                    <a:pt x="1975" y="1692"/>
                    <a:pt x="1329" y="2406"/>
                    <a:pt x="932" y="3258"/>
                  </a:cubicBezTo>
                  <a:cubicBezTo>
                    <a:pt x="0" y="5237"/>
                    <a:pt x="795" y="7718"/>
                    <a:pt x="3444" y="8773"/>
                  </a:cubicBezTo>
                  <a:cubicBezTo>
                    <a:pt x="4426" y="9163"/>
                    <a:pt x="5521" y="9318"/>
                    <a:pt x="6649" y="9318"/>
                  </a:cubicBezTo>
                  <a:cubicBezTo>
                    <a:pt x="8094" y="9318"/>
                    <a:pt x="9592" y="9063"/>
                    <a:pt x="10975" y="8718"/>
                  </a:cubicBezTo>
                  <a:lnTo>
                    <a:pt x="10975" y="8718"/>
                  </a:lnTo>
                  <a:lnTo>
                    <a:pt x="9264" y="9159"/>
                  </a:lnTo>
                  <a:cubicBezTo>
                    <a:pt x="9282" y="9159"/>
                    <a:pt x="9301" y="9159"/>
                    <a:pt x="9319" y="9159"/>
                  </a:cubicBezTo>
                  <a:cubicBezTo>
                    <a:pt x="12107" y="9159"/>
                    <a:pt x="14699" y="7684"/>
                    <a:pt x="15325" y="5847"/>
                  </a:cubicBezTo>
                  <a:cubicBezTo>
                    <a:pt x="15956" y="3998"/>
                    <a:pt x="14658" y="1956"/>
                    <a:pt x="12336" y="888"/>
                  </a:cubicBezTo>
                  <a:cubicBezTo>
                    <a:pt x="11043" y="293"/>
                    <a:pt x="9484" y="1"/>
                    <a:pt x="7919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77" name="Google Shape;877;p35"/>
            <p:cNvSpPr/>
            <p:nvPr/>
          </p:nvSpPr>
          <p:spPr>
            <a:xfrm>
              <a:off x="4913100" y="4172025"/>
              <a:ext cx="21550" cy="252625"/>
            </a:xfrm>
            <a:custGeom>
              <a:avLst/>
              <a:gdLst/>
              <a:ahLst/>
              <a:cxnLst/>
              <a:rect l="l" t="t" r="r" b="b"/>
              <a:pathLst>
                <a:path w="862" h="10105" extrusionOk="0">
                  <a:moveTo>
                    <a:pt x="647" y="1"/>
                  </a:moveTo>
                  <a:cubicBezTo>
                    <a:pt x="568" y="1"/>
                    <a:pt x="488" y="21"/>
                    <a:pt x="479" y="59"/>
                  </a:cubicBezTo>
                  <a:cubicBezTo>
                    <a:pt x="398" y="424"/>
                    <a:pt x="398" y="795"/>
                    <a:pt x="378" y="1162"/>
                  </a:cubicBezTo>
                  <a:cubicBezTo>
                    <a:pt x="358" y="1520"/>
                    <a:pt x="339" y="1878"/>
                    <a:pt x="319" y="2236"/>
                  </a:cubicBezTo>
                  <a:cubicBezTo>
                    <a:pt x="246" y="3531"/>
                    <a:pt x="222" y="4827"/>
                    <a:pt x="174" y="6123"/>
                  </a:cubicBezTo>
                  <a:cubicBezTo>
                    <a:pt x="150" y="6771"/>
                    <a:pt x="125" y="7421"/>
                    <a:pt x="101" y="8071"/>
                  </a:cubicBezTo>
                  <a:cubicBezTo>
                    <a:pt x="90" y="8394"/>
                    <a:pt x="77" y="8717"/>
                    <a:pt x="66" y="9039"/>
                  </a:cubicBezTo>
                  <a:cubicBezTo>
                    <a:pt x="60" y="9200"/>
                    <a:pt x="53" y="9362"/>
                    <a:pt x="42" y="9523"/>
                  </a:cubicBezTo>
                  <a:cubicBezTo>
                    <a:pt x="33" y="9685"/>
                    <a:pt x="0" y="9848"/>
                    <a:pt x="55" y="10008"/>
                  </a:cubicBezTo>
                  <a:cubicBezTo>
                    <a:pt x="71" y="10056"/>
                    <a:pt x="145" y="10096"/>
                    <a:pt x="290" y="10105"/>
                  </a:cubicBezTo>
                  <a:cubicBezTo>
                    <a:pt x="298" y="10105"/>
                    <a:pt x="306" y="10105"/>
                    <a:pt x="315" y="10105"/>
                  </a:cubicBezTo>
                  <a:cubicBezTo>
                    <a:pt x="430" y="10105"/>
                    <a:pt x="568" y="10077"/>
                    <a:pt x="587" y="10034"/>
                  </a:cubicBezTo>
                  <a:cubicBezTo>
                    <a:pt x="661" y="9845"/>
                    <a:pt x="639" y="9659"/>
                    <a:pt x="639" y="9470"/>
                  </a:cubicBezTo>
                  <a:cubicBezTo>
                    <a:pt x="639" y="9290"/>
                    <a:pt x="644" y="9112"/>
                    <a:pt x="650" y="8932"/>
                  </a:cubicBezTo>
                  <a:cubicBezTo>
                    <a:pt x="659" y="8569"/>
                    <a:pt x="668" y="8205"/>
                    <a:pt x="679" y="7843"/>
                  </a:cubicBezTo>
                  <a:cubicBezTo>
                    <a:pt x="712" y="6547"/>
                    <a:pt x="747" y="5253"/>
                    <a:pt x="784" y="3958"/>
                  </a:cubicBezTo>
                  <a:cubicBezTo>
                    <a:pt x="802" y="3307"/>
                    <a:pt x="826" y="2657"/>
                    <a:pt x="833" y="2007"/>
                  </a:cubicBezTo>
                  <a:cubicBezTo>
                    <a:pt x="835" y="1684"/>
                    <a:pt x="846" y="1366"/>
                    <a:pt x="841" y="1041"/>
                  </a:cubicBezTo>
                  <a:cubicBezTo>
                    <a:pt x="835" y="714"/>
                    <a:pt x="861" y="384"/>
                    <a:pt x="809" y="59"/>
                  </a:cubicBezTo>
                  <a:cubicBezTo>
                    <a:pt x="802" y="20"/>
                    <a:pt x="725" y="1"/>
                    <a:pt x="64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78" name="Google Shape;878;p35"/>
            <p:cNvSpPr/>
            <p:nvPr/>
          </p:nvSpPr>
          <p:spPr>
            <a:xfrm>
              <a:off x="4796700" y="4226125"/>
              <a:ext cx="220125" cy="95400"/>
            </a:xfrm>
            <a:custGeom>
              <a:avLst/>
              <a:gdLst/>
              <a:ahLst/>
              <a:cxnLst/>
              <a:rect l="l" t="t" r="r" b="b"/>
              <a:pathLst>
                <a:path w="8805" h="3816" extrusionOk="0">
                  <a:moveTo>
                    <a:pt x="303" y="1"/>
                  </a:moveTo>
                  <a:cubicBezTo>
                    <a:pt x="152" y="1"/>
                    <a:pt x="1" y="117"/>
                    <a:pt x="108" y="217"/>
                  </a:cubicBezTo>
                  <a:cubicBezTo>
                    <a:pt x="429" y="515"/>
                    <a:pt x="795" y="792"/>
                    <a:pt x="1142" y="1078"/>
                  </a:cubicBezTo>
                  <a:lnTo>
                    <a:pt x="2150" y="1908"/>
                  </a:lnTo>
                  <a:cubicBezTo>
                    <a:pt x="2752" y="2402"/>
                    <a:pt x="3339" y="2905"/>
                    <a:pt x="3956" y="3390"/>
                  </a:cubicBezTo>
                  <a:cubicBezTo>
                    <a:pt x="4186" y="3570"/>
                    <a:pt x="4498" y="3759"/>
                    <a:pt x="4856" y="3805"/>
                  </a:cubicBezTo>
                  <a:cubicBezTo>
                    <a:pt x="4906" y="3812"/>
                    <a:pt x="4956" y="3816"/>
                    <a:pt x="5006" y="3816"/>
                  </a:cubicBezTo>
                  <a:cubicBezTo>
                    <a:pt x="5128" y="3816"/>
                    <a:pt x="5250" y="3795"/>
                    <a:pt x="5366" y="3752"/>
                  </a:cubicBezTo>
                  <a:cubicBezTo>
                    <a:pt x="5541" y="3687"/>
                    <a:pt x="5649" y="3570"/>
                    <a:pt x="5752" y="3458"/>
                  </a:cubicBezTo>
                  <a:cubicBezTo>
                    <a:pt x="6266" y="2911"/>
                    <a:pt x="6778" y="2362"/>
                    <a:pt x="7283" y="1813"/>
                  </a:cubicBezTo>
                  <a:cubicBezTo>
                    <a:pt x="7790" y="1264"/>
                    <a:pt x="8315" y="722"/>
                    <a:pt x="8765" y="151"/>
                  </a:cubicBezTo>
                  <a:lnTo>
                    <a:pt x="8765" y="149"/>
                  </a:lnTo>
                  <a:cubicBezTo>
                    <a:pt x="8804" y="99"/>
                    <a:pt x="8748" y="59"/>
                    <a:pt x="8685" y="59"/>
                  </a:cubicBezTo>
                  <a:cubicBezTo>
                    <a:pt x="8657" y="59"/>
                    <a:pt x="8627" y="67"/>
                    <a:pt x="8605" y="87"/>
                  </a:cubicBezTo>
                  <a:cubicBezTo>
                    <a:pt x="7988" y="636"/>
                    <a:pt x="7445" y="1227"/>
                    <a:pt x="6885" y="1802"/>
                  </a:cubicBezTo>
                  <a:cubicBezTo>
                    <a:pt x="6383" y="2318"/>
                    <a:pt x="5888" y="2839"/>
                    <a:pt x="5388" y="3357"/>
                  </a:cubicBezTo>
                  <a:cubicBezTo>
                    <a:pt x="5306" y="3441"/>
                    <a:pt x="5216" y="3535"/>
                    <a:pt x="5054" y="3546"/>
                  </a:cubicBezTo>
                  <a:cubicBezTo>
                    <a:pt x="5039" y="3547"/>
                    <a:pt x="5025" y="3548"/>
                    <a:pt x="5010" y="3548"/>
                  </a:cubicBezTo>
                  <a:cubicBezTo>
                    <a:pt x="4878" y="3548"/>
                    <a:pt x="4748" y="3497"/>
                    <a:pt x="4643" y="3447"/>
                  </a:cubicBezTo>
                  <a:cubicBezTo>
                    <a:pt x="4322" y="3300"/>
                    <a:pt x="4096" y="3065"/>
                    <a:pt x="3855" y="2865"/>
                  </a:cubicBezTo>
                  <a:lnTo>
                    <a:pt x="2150" y="1453"/>
                  </a:lnTo>
                  <a:lnTo>
                    <a:pt x="1301" y="746"/>
                  </a:lnTo>
                  <a:cubicBezTo>
                    <a:pt x="1017" y="511"/>
                    <a:pt x="743" y="267"/>
                    <a:pt x="442" y="43"/>
                  </a:cubicBezTo>
                  <a:cubicBezTo>
                    <a:pt x="402" y="13"/>
                    <a:pt x="352" y="1"/>
                    <a:pt x="30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79" name="Google Shape;879;p35"/>
            <p:cNvSpPr/>
            <p:nvPr/>
          </p:nvSpPr>
          <p:spPr>
            <a:xfrm>
              <a:off x="4891150" y="4191050"/>
              <a:ext cx="85575" cy="46575"/>
            </a:xfrm>
            <a:custGeom>
              <a:avLst/>
              <a:gdLst/>
              <a:ahLst/>
              <a:cxnLst/>
              <a:rect l="l" t="t" r="r" b="b"/>
              <a:pathLst>
                <a:path w="3423" h="1863" extrusionOk="0">
                  <a:moveTo>
                    <a:pt x="3315" y="0"/>
                  </a:moveTo>
                  <a:cubicBezTo>
                    <a:pt x="3297" y="0"/>
                    <a:pt x="3278" y="4"/>
                    <a:pt x="3261" y="14"/>
                  </a:cubicBezTo>
                  <a:cubicBezTo>
                    <a:pt x="3208" y="49"/>
                    <a:pt x="3147" y="69"/>
                    <a:pt x="3099" y="104"/>
                  </a:cubicBezTo>
                  <a:cubicBezTo>
                    <a:pt x="3050" y="137"/>
                    <a:pt x="3009" y="172"/>
                    <a:pt x="2960" y="205"/>
                  </a:cubicBezTo>
                  <a:cubicBezTo>
                    <a:pt x="2870" y="269"/>
                    <a:pt x="2785" y="335"/>
                    <a:pt x="2701" y="401"/>
                  </a:cubicBezTo>
                  <a:cubicBezTo>
                    <a:pt x="2536" y="537"/>
                    <a:pt x="2374" y="673"/>
                    <a:pt x="2211" y="809"/>
                  </a:cubicBezTo>
                  <a:cubicBezTo>
                    <a:pt x="1942" y="1039"/>
                    <a:pt x="1669" y="1266"/>
                    <a:pt x="1405" y="1499"/>
                  </a:cubicBezTo>
                  <a:lnTo>
                    <a:pt x="1405" y="1499"/>
                  </a:lnTo>
                  <a:lnTo>
                    <a:pt x="920" y="1104"/>
                  </a:lnTo>
                  <a:lnTo>
                    <a:pt x="602" y="844"/>
                  </a:lnTo>
                  <a:cubicBezTo>
                    <a:pt x="551" y="803"/>
                    <a:pt x="503" y="761"/>
                    <a:pt x="450" y="721"/>
                  </a:cubicBezTo>
                  <a:cubicBezTo>
                    <a:pt x="386" y="673"/>
                    <a:pt x="323" y="656"/>
                    <a:pt x="239" y="627"/>
                  </a:cubicBezTo>
                  <a:cubicBezTo>
                    <a:pt x="219" y="621"/>
                    <a:pt x="197" y="618"/>
                    <a:pt x="175" y="618"/>
                  </a:cubicBezTo>
                  <a:cubicBezTo>
                    <a:pt x="85" y="618"/>
                    <a:pt x="0" y="669"/>
                    <a:pt x="31" y="737"/>
                  </a:cubicBezTo>
                  <a:cubicBezTo>
                    <a:pt x="55" y="794"/>
                    <a:pt x="66" y="847"/>
                    <a:pt x="121" y="895"/>
                  </a:cubicBezTo>
                  <a:cubicBezTo>
                    <a:pt x="176" y="941"/>
                    <a:pt x="235" y="985"/>
                    <a:pt x="290" y="1031"/>
                  </a:cubicBezTo>
                  <a:lnTo>
                    <a:pt x="610" y="1290"/>
                  </a:lnTo>
                  <a:lnTo>
                    <a:pt x="1269" y="1822"/>
                  </a:lnTo>
                  <a:cubicBezTo>
                    <a:pt x="1305" y="1851"/>
                    <a:pt x="1352" y="1863"/>
                    <a:pt x="1399" y="1863"/>
                  </a:cubicBezTo>
                  <a:cubicBezTo>
                    <a:pt x="1473" y="1863"/>
                    <a:pt x="1549" y="1833"/>
                    <a:pt x="1592" y="1793"/>
                  </a:cubicBezTo>
                  <a:cubicBezTo>
                    <a:pt x="1897" y="1512"/>
                    <a:pt x="2194" y="1224"/>
                    <a:pt x="2503" y="943"/>
                  </a:cubicBezTo>
                  <a:cubicBezTo>
                    <a:pt x="2659" y="803"/>
                    <a:pt x="2815" y="664"/>
                    <a:pt x="2971" y="524"/>
                  </a:cubicBezTo>
                  <a:cubicBezTo>
                    <a:pt x="3042" y="458"/>
                    <a:pt x="3110" y="390"/>
                    <a:pt x="3178" y="322"/>
                  </a:cubicBezTo>
                  <a:cubicBezTo>
                    <a:pt x="3215" y="284"/>
                    <a:pt x="3257" y="247"/>
                    <a:pt x="3294" y="208"/>
                  </a:cubicBezTo>
                  <a:cubicBezTo>
                    <a:pt x="3331" y="168"/>
                    <a:pt x="3351" y="124"/>
                    <a:pt x="3386" y="85"/>
                  </a:cubicBezTo>
                  <a:lnTo>
                    <a:pt x="3386" y="80"/>
                  </a:lnTo>
                  <a:cubicBezTo>
                    <a:pt x="3423" y="39"/>
                    <a:pt x="3371" y="0"/>
                    <a:pt x="33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80" name="Google Shape;880;p35"/>
            <p:cNvSpPr/>
            <p:nvPr/>
          </p:nvSpPr>
          <p:spPr>
            <a:xfrm>
              <a:off x="5026525" y="4154875"/>
              <a:ext cx="7775" cy="6075"/>
            </a:xfrm>
            <a:custGeom>
              <a:avLst/>
              <a:gdLst/>
              <a:ahLst/>
              <a:cxnLst/>
              <a:rect l="l" t="t" r="r" b="b"/>
              <a:pathLst>
                <a:path w="311" h="243" extrusionOk="0">
                  <a:moveTo>
                    <a:pt x="157" y="1"/>
                  </a:moveTo>
                  <a:cubicBezTo>
                    <a:pt x="1" y="1"/>
                    <a:pt x="1" y="242"/>
                    <a:pt x="157" y="242"/>
                  </a:cubicBezTo>
                  <a:cubicBezTo>
                    <a:pt x="310" y="242"/>
                    <a:pt x="310" y="1"/>
                    <a:pt x="157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81" name="Google Shape;881;p35"/>
            <p:cNvSpPr/>
            <p:nvPr/>
          </p:nvSpPr>
          <p:spPr>
            <a:xfrm>
              <a:off x="5002150" y="4132700"/>
              <a:ext cx="9075" cy="8975"/>
            </a:xfrm>
            <a:custGeom>
              <a:avLst/>
              <a:gdLst/>
              <a:ahLst/>
              <a:cxnLst/>
              <a:rect l="l" t="t" r="r" b="b"/>
              <a:pathLst>
                <a:path w="363" h="359" extrusionOk="0">
                  <a:moveTo>
                    <a:pt x="207" y="1"/>
                  </a:moveTo>
                  <a:cubicBezTo>
                    <a:pt x="150" y="1"/>
                    <a:pt x="99" y="29"/>
                    <a:pt x="73" y="77"/>
                  </a:cubicBezTo>
                  <a:lnTo>
                    <a:pt x="22" y="143"/>
                  </a:lnTo>
                  <a:cubicBezTo>
                    <a:pt x="11" y="159"/>
                    <a:pt x="7" y="178"/>
                    <a:pt x="5" y="196"/>
                  </a:cubicBezTo>
                  <a:cubicBezTo>
                    <a:pt x="1" y="216"/>
                    <a:pt x="3" y="236"/>
                    <a:pt x="9" y="253"/>
                  </a:cubicBezTo>
                  <a:lnTo>
                    <a:pt x="22" y="288"/>
                  </a:lnTo>
                  <a:lnTo>
                    <a:pt x="44" y="317"/>
                  </a:lnTo>
                  <a:cubicBezTo>
                    <a:pt x="58" y="330"/>
                    <a:pt x="73" y="341"/>
                    <a:pt x="91" y="345"/>
                  </a:cubicBezTo>
                  <a:cubicBezTo>
                    <a:pt x="102" y="352"/>
                    <a:pt x="115" y="356"/>
                    <a:pt x="128" y="356"/>
                  </a:cubicBezTo>
                  <a:cubicBezTo>
                    <a:pt x="135" y="358"/>
                    <a:pt x="142" y="359"/>
                    <a:pt x="149" y="359"/>
                  </a:cubicBezTo>
                  <a:cubicBezTo>
                    <a:pt x="160" y="359"/>
                    <a:pt x="172" y="357"/>
                    <a:pt x="183" y="354"/>
                  </a:cubicBezTo>
                  <a:lnTo>
                    <a:pt x="218" y="339"/>
                  </a:lnTo>
                  <a:lnTo>
                    <a:pt x="284" y="288"/>
                  </a:lnTo>
                  <a:cubicBezTo>
                    <a:pt x="332" y="262"/>
                    <a:pt x="361" y="211"/>
                    <a:pt x="361" y="157"/>
                  </a:cubicBezTo>
                  <a:cubicBezTo>
                    <a:pt x="363" y="135"/>
                    <a:pt x="356" y="115"/>
                    <a:pt x="347" y="95"/>
                  </a:cubicBezTo>
                  <a:cubicBezTo>
                    <a:pt x="341" y="77"/>
                    <a:pt x="330" y="60"/>
                    <a:pt x="315" y="47"/>
                  </a:cubicBezTo>
                  <a:cubicBezTo>
                    <a:pt x="297" y="27"/>
                    <a:pt x="273" y="14"/>
                    <a:pt x="246" y="5"/>
                  </a:cubicBezTo>
                  <a:lnTo>
                    <a:pt x="207" y="1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82" name="Google Shape;882;p35"/>
            <p:cNvSpPr/>
            <p:nvPr/>
          </p:nvSpPr>
          <p:spPr>
            <a:xfrm>
              <a:off x="4996825" y="4178825"/>
              <a:ext cx="10300" cy="7975"/>
            </a:xfrm>
            <a:custGeom>
              <a:avLst/>
              <a:gdLst/>
              <a:ahLst/>
              <a:cxnLst/>
              <a:rect l="l" t="t" r="r" b="b"/>
              <a:pathLst>
                <a:path w="412" h="319" extrusionOk="0">
                  <a:moveTo>
                    <a:pt x="205" y="0"/>
                  </a:moveTo>
                  <a:cubicBezTo>
                    <a:pt x="0" y="0"/>
                    <a:pt x="0" y="319"/>
                    <a:pt x="205" y="319"/>
                  </a:cubicBezTo>
                  <a:cubicBezTo>
                    <a:pt x="411" y="319"/>
                    <a:pt x="411" y="0"/>
                    <a:pt x="205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883" name="Google Shape;883;p35"/>
          <p:cNvGrpSpPr/>
          <p:nvPr/>
        </p:nvGrpSpPr>
        <p:grpSpPr>
          <a:xfrm>
            <a:off x="8120225" y="4135301"/>
            <a:ext cx="890185" cy="675108"/>
            <a:chOff x="4725044" y="4077175"/>
            <a:chExt cx="398900" cy="347475"/>
          </a:xfrm>
        </p:grpSpPr>
        <p:sp>
          <p:nvSpPr>
            <p:cNvPr id="884" name="Google Shape;884;p35"/>
            <p:cNvSpPr/>
            <p:nvPr/>
          </p:nvSpPr>
          <p:spPr>
            <a:xfrm>
              <a:off x="4725044" y="4077175"/>
              <a:ext cx="398900" cy="297393"/>
            </a:xfrm>
            <a:custGeom>
              <a:avLst/>
              <a:gdLst/>
              <a:ahLst/>
              <a:cxnLst/>
              <a:rect l="l" t="t" r="r" b="b"/>
              <a:pathLst>
                <a:path w="15956" h="9319" extrusionOk="0">
                  <a:moveTo>
                    <a:pt x="7919" y="1"/>
                  </a:moveTo>
                  <a:cubicBezTo>
                    <a:pt x="6674" y="1"/>
                    <a:pt x="5425" y="185"/>
                    <a:pt x="4303" y="548"/>
                  </a:cubicBezTo>
                  <a:cubicBezTo>
                    <a:pt x="3756" y="724"/>
                    <a:pt x="3235" y="939"/>
                    <a:pt x="2783" y="1211"/>
                  </a:cubicBezTo>
                  <a:cubicBezTo>
                    <a:pt x="1975" y="1692"/>
                    <a:pt x="1329" y="2406"/>
                    <a:pt x="932" y="3258"/>
                  </a:cubicBezTo>
                  <a:cubicBezTo>
                    <a:pt x="0" y="5237"/>
                    <a:pt x="795" y="7718"/>
                    <a:pt x="3444" y="8773"/>
                  </a:cubicBezTo>
                  <a:cubicBezTo>
                    <a:pt x="4426" y="9163"/>
                    <a:pt x="5521" y="9318"/>
                    <a:pt x="6649" y="9318"/>
                  </a:cubicBezTo>
                  <a:cubicBezTo>
                    <a:pt x="8094" y="9318"/>
                    <a:pt x="9592" y="9063"/>
                    <a:pt x="10975" y="8718"/>
                  </a:cubicBezTo>
                  <a:lnTo>
                    <a:pt x="10975" y="8718"/>
                  </a:lnTo>
                  <a:lnTo>
                    <a:pt x="9264" y="9159"/>
                  </a:lnTo>
                  <a:cubicBezTo>
                    <a:pt x="9282" y="9159"/>
                    <a:pt x="9301" y="9159"/>
                    <a:pt x="9319" y="9159"/>
                  </a:cubicBezTo>
                  <a:cubicBezTo>
                    <a:pt x="12107" y="9159"/>
                    <a:pt x="14699" y="7684"/>
                    <a:pt x="15325" y="5847"/>
                  </a:cubicBezTo>
                  <a:cubicBezTo>
                    <a:pt x="15956" y="3998"/>
                    <a:pt x="14658" y="1956"/>
                    <a:pt x="12336" y="888"/>
                  </a:cubicBezTo>
                  <a:cubicBezTo>
                    <a:pt x="11043" y="293"/>
                    <a:pt x="9484" y="1"/>
                    <a:pt x="7919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85" name="Google Shape;885;p35"/>
            <p:cNvSpPr/>
            <p:nvPr/>
          </p:nvSpPr>
          <p:spPr>
            <a:xfrm>
              <a:off x="4913100" y="4172025"/>
              <a:ext cx="21550" cy="252625"/>
            </a:xfrm>
            <a:custGeom>
              <a:avLst/>
              <a:gdLst/>
              <a:ahLst/>
              <a:cxnLst/>
              <a:rect l="l" t="t" r="r" b="b"/>
              <a:pathLst>
                <a:path w="862" h="10105" extrusionOk="0">
                  <a:moveTo>
                    <a:pt x="647" y="1"/>
                  </a:moveTo>
                  <a:cubicBezTo>
                    <a:pt x="568" y="1"/>
                    <a:pt x="488" y="21"/>
                    <a:pt x="479" y="59"/>
                  </a:cubicBezTo>
                  <a:cubicBezTo>
                    <a:pt x="398" y="424"/>
                    <a:pt x="398" y="795"/>
                    <a:pt x="378" y="1162"/>
                  </a:cubicBezTo>
                  <a:cubicBezTo>
                    <a:pt x="358" y="1520"/>
                    <a:pt x="339" y="1878"/>
                    <a:pt x="319" y="2236"/>
                  </a:cubicBezTo>
                  <a:cubicBezTo>
                    <a:pt x="246" y="3531"/>
                    <a:pt x="222" y="4827"/>
                    <a:pt x="174" y="6123"/>
                  </a:cubicBezTo>
                  <a:cubicBezTo>
                    <a:pt x="150" y="6771"/>
                    <a:pt x="125" y="7421"/>
                    <a:pt x="101" y="8071"/>
                  </a:cubicBezTo>
                  <a:cubicBezTo>
                    <a:pt x="90" y="8394"/>
                    <a:pt x="77" y="8717"/>
                    <a:pt x="66" y="9039"/>
                  </a:cubicBezTo>
                  <a:cubicBezTo>
                    <a:pt x="60" y="9200"/>
                    <a:pt x="53" y="9362"/>
                    <a:pt x="42" y="9523"/>
                  </a:cubicBezTo>
                  <a:cubicBezTo>
                    <a:pt x="33" y="9685"/>
                    <a:pt x="0" y="9848"/>
                    <a:pt x="55" y="10008"/>
                  </a:cubicBezTo>
                  <a:cubicBezTo>
                    <a:pt x="71" y="10056"/>
                    <a:pt x="145" y="10096"/>
                    <a:pt x="290" y="10105"/>
                  </a:cubicBezTo>
                  <a:cubicBezTo>
                    <a:pt x="298" y="10105"/>
                    <a:pt x="306" y="10105"/>
                    <a:pt x="315" y="10105"/>
                  </a:cubicBezTo>
                  <a:cubicBezTo>
                    <a:pt x="430" y="10105"/>
                    <a:pt x="568" y="10077"/>
                    <a:pt x="587" y="10034"/>
                  </a:cubicBezTo>
                  <a:cubicBezTo>
                    <a:pt x="661" y="9845"/>
                    <a:pt x="639" y="9659"/>
                    <a:pt x="639" y="9470"/>
                  </a:cubicBezTo>
                  <a:cubicBezTo>
                    <a:pt x="639" y="9290"/>
                    <a:pt x="644" y="9112"/>
                    <a:pt x="650" y="8932"/>
                  </a:cubicBezTo>
                  <a:cubicBezTo>
                    <a:pt x="659" y="8569"/>
                    <a:pt x="668" y="8205"/>
                    <a:pt x="679" y="7843"/>
                  </a:cubicBezTo>
                  <a:cubicBezTo>
                    <a:pt x="712" y="6547"/>
                    <a:pt x="747" y="5253"/>
                    <a:pt x="784" y="3958"/>
                  </a:cubicBezTo>
                  <a:cubicBezTo>
                    <a:pt x="802" y="3307"/>
                    <a:pt x="826" y="2657"/>
                    <a:pt x="833" y="2007"/>
                  </a:cubicBezTo>
                  <a:cubicBezTo>
                    <a:pt x="835" y="1684"/>
                    <a:pt x="846" y="1366"/>
                    <a:pt x="841" y="1041"/>
                  </a:cubicBezTo>
                  <a:cubicBezTo>
                    <a:pt x="835" y="714"/>
                    <a:pt x="861" y="384"/>
                    <a:pt x="809" y="59"/>
                  </a:cubicBezTo>
                  <a:cubicBezTo>
                    <a:pt x="802" y="20"/>
                    <a:pt x="725" y="1"/>
                    <a:pt x="64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86" name="Google Shape;886;p35"/>
            <p:cNvSpPr/>
            <p:nvPr/>
          </p:nvSpPr>
          <p:spPr>
            <a:xfrm>
              <a:off x="4796700" y="4226125"/>
              <a:ext cx="220125" cy="95400"/>
            </a:xfrm>
            <a:custGeom>
              <a:avLst/>
              <a:gdLst/>
              <a:ahLst/>
              <a:cxnLst/>
              <a:rect l="l" t="t" r="r" b="b"/>
              <a:pathLst>
                <a:path w="8805" h="3816" extrusionOk="0">
                  <a:moveTo>
                    <a:pt x="303" y="1"/>
                  </a:moveTo>
                  <a:cubicBezTo>
                    <a:pt x="152" y="1"/>
                    <a:pt x="1" y="117"/>
                    <a:pt x="108" y="217"/>
                  </a:cubicBezTo>
                  <a:cubicBezTo>
                    <a:pt x="429" y="515"/>
                    <a:pt x="795" y="792"/>
                    <a:pt x="1142" y="1078"/>
                  </a:cubicBezTo>
                  <a:lnTo>
                    <a:pt x="2150" y="1908"/>
                  </a:lnTo>
                  <a:cubicBezTo>
                    <a:pt x="2752" y="2402"/>
                    <a:pt x="3339" y="2905"/>
                    <a:pt x="3956" y="3390"/>
                  </a:cubicBezTo>
                  <a:cubicBezTo>
                    <a:pt x="4186" y="3570"/>
                    <a:pt x="4498" y="3759"/>
                    <a:pt x="4856" y="3805"/>
                  </a:cubicBezTo>
                  <a:cubicBezTo>
                    <a:pt x="4906" y="3812"/>
                    <a:pt x="4956" y="3816"/>
                    <a:pt x="5006" y="3816"/>
                  </a:cubicBezTo>
                  <a:cubicBezTo>
                    <a:pt x="5128" y="3816"/>
                    <a:pt x="5250" y="3795"/>
                    <a:pt x="5366" y="3752"/>
                  </a:cubicBezTo>
                  <a:cubicBezTo>
                    <a:pt x="5541" y="3687"/>
                    <a:pt x="5649" y="3570"/>
                    <a:pt x="5752" y="3458"/>
                  </a:cubicBezTo>
                  <a:cubicBezTo>
                    <a:pt x="6266" y="2911"/>
                    <a:pt x="6778" y="2362"/>
                    <a:pt x="7283" y="1813"/>
                  </a:cubicBezTo>
                  <a:cubicBezTo>
                    <a:pt x="7790" y="1264"/>
                    <a:pt x="8315" y="722"/>
                    <a:pt x="8765" y="151"/>
                  </a:cubicBezTo>
                  <a:lnTo>
                    <a:pt x="8765" y="149"/>
                  </a:lnTo>
                  <a:cubicBezTo>
                    <a:pt x="8804" y="99"/>
                    <a:pt x="8748" y="59"/>
                    <a:pt x="8685" y="59"/>
                  </a:cubicBezTo>
                  <a:cubicBezTo>
                    <a:pt x="8657" y="59"/>
                    <a:pt x="8627" y="67"/>
                    <a:pt x="8605" y="87"/>
                  </a:cubicBezTo>
                  <a:cubicBezTo>
                    <a:pt x="7988" y="636"/>
                    <a:pt x="7445" y="1227"/>
                    <a:pt x="6885" y="1802"/>
                  </a:cubicBezTo>
                  <a:cubicBezTo>
                    <a:pt x="6383" y="2318"/>
                    <a:pt x="5888" y="2839"/>
                    <a:pt x="5388" y="3357"/>
                  </a:cubicBezTo>
                  <a:cubicBezTo>
                    <a:pt x="5306" y="3441"/>
                    <a:pt x="5216" y="3535"/>
                    <a:pt x="5054" y="3546"/>
                  </a:cubicBezTo>
                  <a:cubicBezTo>
                    <a:pt x="5039" y="3547"/>
                    <a:pt x="5025" y="3548"/>
                    <a:pt x="5010" y="3548"/>
                  </a:cubicBezTo>
                  <a:cubicBezTo>
                    <a:pt x="4878" y="3548"/>
                    <a:pt x="4748" y="3497"/>
                    <a:pt x="4643" y="3447"/>
                  </a:cubicBezTo>
                  <a:cubicBezTo>
                    <a:pt x="4322" y="3300"/>
                    <a:pt x="4096" y="3065"/>
                    <a:pt x="3855" y="2865"/>
                  </a:cubicBezTo>
                  <a:lnTo>
                    <a:pt x="2150" y="1453"/>
                  </a:lnTo>
                  <a:lnTo>
                    <a:pt x="1301" y="746"/>
                  </a:lnTo>
                  <a:cubicBezTo>
                    <a:pt x="1017" y="511"/>
                    <a:pt x="743" y="267"/>
                    <a:pt x="442" y="43"/>
                  </a:cubicBezTo>
                  <a:cubicBezTo>
                    <a:pt x="402" y="13"/>
                    <a:pt x="352" y="1"/>
                    <a:pt x="30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87" name="Google Shape;887;p35"/>
            <p:cNvSpPr/>
            <p:nvPr/>
          </p:nvSpPr>
          <p:spPr>
            <a:xfrm>
              <a:off x="4891150" y="4191050"/>
              <a:ext cx="85575" cy="46575"/>
            </a:xfrm>
            <a:custGeom>
              <a:avLst/>
              <a:gdLst/>
              <a:ahLst/>
              <a:cxnLst/>
              <a:rect l="l" t="t" r="r" b="b"/>
              <a:pathLst>
                <a:path w="3423" h="1863" extrusionOk="0">
                  <a:moveTo>
                    <a:pt x="3315" y="0"/>
                  </a:moveTo>
                  <a:cubicBezTo>
                    <a:pt x="3297" y="0"/>
                    <a:pt x="3278" y="4"/>
                    <a:pt x="3261" y="14"/>
                  </a:cubicBezTo>
                  <a:cubicBezTo>
                    <a:pt x="3208" y="49"/>
                    <a:pt x="3147" y="69"/>
                    <a:pt x="3099" y="104"/>
                  </a:cubicBezTo>
                  <a:cubicBezTo>
                    <a:pt x="3050" y="137"/>
                    <a:pt x="3009" y="172"/>
                    <a:pt x="2960" y="205"/>
                  </a:cubicBezTo>
                  <a:cubicBezTo>
                    <a:pt x="2870" y="269"/>
                    <a:pt x="2785" y="335"/>
                    <a:pt x="2701" y="401"/>
                  </a:cubicBezTo>
                  <a:cubicBezTo>
                    <a:pt x="2536" y="537"/>
                    <a:pt x="2374" y="673"/>
                    <a:pt x="2211" y="809"/>
                  </a:cubicBezTo>
                  <a:cubicBezTo>
                    <a:pt x="1942" y="1039"/>
                    <a:pt x="1669" y="1266"/>
                    <a:pt x="1405" y="1499"/>
                  </a:cubicBezTo>
                  <a:lnTo>
                    <a:pt x="1405" y="1499"/>
                  </a:lnTo>
                  <a:lnTo>
                    <a:pt x="920" y="1104"/>
                  </a:lnTo>
                  <a:lnTo>
                    <a:pt x="602" y="844"/>
                  </a:lnTo>
                  <a:cubicBezTo>
                    <a:pt x="551" y="803"/>
                    <a:pt x="503" y="761"/>
                    <a:pt x="450" y="721"/>
                  </a:cubicBezTo>
                  <a:cubicBezTo>
                    <a:pt x="386" y="673"/>
                    <a:pt x="323" y="656"/>
                    <a:pt x="239" y="627"/>
                  </a:cubicBezTo>
                  <a:cubicBezTo>
                    <a:pt x="219" y="621"/>
                    <a:pt x="197" y="618"/>
                    <a:pt x="175" y="618"/>
                  </a:cubicBezTo>
                  <a:cubicBezTo>
                    <a:pt x="85" y="618"/>
                    <a:pt x="0" y="669"/>
                    <a:pt x="31" y="737"/>
                  </a:cubicBezTo>
                  <a:cubicBezTo>
                    <a:pt x="55" y="794"/>
                    <a:pt x="66" y="847"/>
                    <a:pt x="121" y="895"/>
                  </a:cubicBezTo>
                  <a:cubicBezTo>
                    <a:pt x="176" y="941"/>
                    <a:pt x="235" y="985"/>
                    <a:pt x="290" y="1031"/>
                  </a:cubicBezTo>
                  <a:lnTo>
                    <a:pt x="610" y="1290"/>
                  </a:lnTo>
                  <a:lnTo>
                    <a:pt x="1269" y="1822"/>
                  </a:lnTo>
                  <a:cubicBezTo>
                    <a:pt x="1305" y="1851"/>
                    <a:pt x="1352" y="1863"/>
                    <a:pt x="1399" y="1863"/>
                  </a:cubicBezTo>
                  <a:cubicBezTo>
                    <a:pt x="1473" y="1863"/>
                    <a:pt x="1549" y="1833"/>
                    <a:pt x="1592" y="1793"/>
                  </a:cubicBezTo>
                  <a:cubicBezTo>
                    <a:pt x="1897" y="1512"/>
                    <a:pt x="2194" y="1224"/>
                    <a:pt x="2503" y="943"/>
                  </a:cubicBezTo>
                  <a:cubicBezTo>
                    <a:pt x="2659" y="803"/>
                    <a:pt x="2815" y="664"/>
                    <a:pt x="2971" y="524"/>
                  </a:cubicBezTo>
                  <a:cubicBezTo>
                    <a:pt x="3042" y="458"/>
                    <a:pt x="3110" y="390"/>
                    <a:pt x="3178" y="322"/>
                  </a:cubicBezTo>
                  <a:cubicBezTo>
                    <a:pt x="3215" y="284"/>
                    <a:pt x="3257" y="247"/>
                    <a:pt x="3294" y="208"/>
                  </a:cubicBezTo>
                  <a:cubicBezTo>
                    <a:pt x="3331" y="168"/>
                    <a:pt x="3351" y="124"/>
                    <a:pt x="3386" y="85"/>
                  </a:cubicBezTo>
                  <a:lnTo>
                    <a:pt x="3386" y="80"/>
                  </a:lnTo>
                  <a:cubicBezTo>
                    <a:pt x="3423" y="39"/>
                    <a:pt x="3371" y="0"/>
                    <a:pt x="33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88" name="Google Shape;888;p35"/>
            <p:cNvSpPr/>
            <p:nvPr/>
          </p:nvSpPr>
          <p:spPr>
            <a:xfrm>
              <a:off x="5026525" y="4154875"/>
              <a:ext cx="7775" cy="6075"/>
            </a:xfrm>
            <a:custGeom>
              <a:avLst/>
              <a:gdLst/>
              <a:ahLst/>
              <a:cxnLst/>
              <a:rect l="l" t="t" r="r" b="b"/>
              <a:pathLst>
                <a:path w="311" h="243" extrusionOk="0">
                  <a:moveTo>
                    <a:pt x="157" y="1"/>
                  </a:moveTo>
                  <a:cubicBezTo>
                    <a:pt x="1" y="1"/>
                    <a:pt x="1" y="242"/>
                    <a:pt x="157" y="242"/>
                  </a:cubicBezTo>
                  <a:cubicBezTo>
                    <a:pt x="310" y="242"/>
                    <a:pt x="310" y="1"/>
                    <a:pt x="157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89" name="Google Shape;889;p35"/>
            <p:cNvSpPr/>
            <p:nvPr/>
          </p:nvSpPr>
          <p:spPr>
            <a:xfrm>
              <a:off x="5002150" y="4132700"/>
              <a:ext cx="9075" cy="8975"/>
            </a:xfrm>
            <a:custGeom>
              <a:avLst/>
              <a:gdLst/>
              <a:ahLst/>
              <a:cxnLst/>
              <a:rect l="l" t="t" r="r" b="b"/>
              <a:pathLst>
                <a:path w="363" h="359" extrusionOk="0">
                  <a:moveTo>
                    <a:pt x="207" y="1"/>
                  </a:moveTo>
                  <a:cubicBezTo>
                    <a:pt x="150" y="1"/>
                    <a:pt x="99" y="29"/>
                    <a:pt x="73" y="77"/>
                  </a:cubicBezTo>
                  <a:lnTo>
                    <a:pt x="22" y="143"/>
                  </a:lnTo>
                  <a:cubicBezTo>
                    <a:pt x="11" y="159"/>
                    <a:pt x="7" y="178"/>
                    <a:pt x="5" y="196"/>
                  </a:cubicBezTo>
                  <a:cubicBezTo>
                    <a:pt x="1" y="216"/>
                    <a:pt x="3" y="236"/>
                    <a:pt x="9" y="253"/>
                  </a:cubicBezTo>
                  <a:lnTo>
                    <a:pt x="22" y="288"/>
                  </a:lnTo>
                  <a:lnTo>
                    <a:pt x="44" y="317"/>
                  </a:lnTo>
                  <a:cubicBezTo>
                    <a:pt x="58" y="330"/>
                    <a:pt x="73" y="341"/>
                    <a:pt x="91" y="345"/>
                  </a:cubicBezTo>
                  <a:cubicBezTo>
                    <a:pt x="102" y="352"/>
                    <a:pt x="115" y="356"/>
                    <a:pt x="128" y="356"/>
                  </a:cubicBezTo>
                  <a:cubicBezTo>
                    <a:pt x="135" y="358"/>
                    <a:pt x="142" y="359"/>
                    <a:pt x="149" y="359"/>
                  </a:cubicBezTo>
                  <a:cubicBezTo>
                    <a:pt x="160" y="359"/>
                    <a:pt x="172" y="357"/>
                    <a:pt x="183" y="354"/>
                  </a:cubicBezTo>
                  <a:lnTo>
                    <a:pt x="218" y="339"/>
                  </a:lnTo>
                  <a:lnTo>
                    <a:pt x="284" y="288"/>
                  </a:lnTo>
                  <a:cubicBezTo>
                    <a:pt x="332" y="262"/>
                    <a:pt x="361" y="211"/>
                    <a:pt x="361" y="157"/>
                  </a:cubicBezTo>
                  <a:cubicBezTo>
                    <a:pt x="363" y="135"/>
                    <a:pt x="356" y="115"/>
                    <a:pt x="347" y="95"/>
                  </a:cubicBezTo>
                  <a:cubicBezTo>
                    <a:pt x="341" y="77"/>
                    <a:pt x="330" y="60"/>
                    <a:pt x="315" y="47"/>
                  </a:cubicBezTo>
                  <a:cubicBezTo>
                    <a:pt x="297" y="27"/>
                    <a:pt x="273" y="14"/>
                    <a:pt x="246" y="5"/>
                  </a:cubicBezTo>
                  <a:lnTo>
                    <a:pt x="207" y="1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90" name="Google Shape;890;p35"/>
            <p:cNvSpPr/>
            <p:nvPr/>
          </p:nvSpPr>
          <p:spPr>
            <a:xfrm>
              <a:off x="4996825" y="4178825"/>
              <a:ext cx="10300" cy="7975"/>
            </a:xfrm>
            <a:custGeom>
              <a:avLst/>
              <a:gdLst/>
              <a:ahLst/>
              <a:cxnLst/>
              <a:rect l="l" t="t" r="r" b="b"/>
              <a:pathLst>
                <a:path w="412" h="319" extrusionOk="0">
                  <a:moveTo>
                    <a:pt x="205" y="0"/>
                  </a:moveTo>
                  <a:cubicBezTo>
                    <a:pt x="0" y="0"/>
                    <a:pt x="0" y="319"/>
                    <a:pt x="205" y="319"/>
                  </a:cubicBezTo>
                  <a:cubicBezTo>
                    <a:pt x="411" y="319"/>
                    <a:pt x="411" y="0"/>
                    <a:pt x="205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891" name="Google Shape;891;p35"/>
          <p:cNvGrpSpPr/>
          <p:nvPr/>
        </p:nvGrpSpPr>
        <p:grpSpPr>
          <a:xfrm>
            <a:off x="-427395" y="4438289"/>
            <a:ext cx="3188703" cy="867033"/>
            <a:chOff x="1296625" y="5272425"/>
            <a:chExt cx="751450" cy="204325"/>
          </a:xfrm>
        </p:grpSpPr>
        <p:sp>
          <p:nvSpPr>
            <p:cNvPr id="892" name="Google Shape;892;p35"/>
            <p:cNvSpPr/>
            <p:nvPr/>
          </p:nvSpPr>
          <p:spPr>
            <a:xfrm>
              <a:off x="1296625" y="5272425"/>
              <a:ext cx="751450" cy="204325"/>
            </a:xfrm>
            <a:custGeom>
              <a:avLst/>
              <a:gdLst/>
              <a:ahLst/>
              <a:cxnLst/>
              <a:rect l="l" t="t" r="r" b="b"/>
              <a:pathLst>
                <a:path w="30058" h="8173" extrusionOk="0">
                  <a:moveTo>
                    <a:pt x="1831" y="0"/>
                  </a:moveTo>
                  <a:cubicBezTo>
                    <a:pt x="1359" y="0"/>
                    <a:pt x="921" y="261"/>
                    <a:pt x="576" y="977"/>
                  </a:cubicBezTo>
                  <a:cubicBezTo>
                    <a:pt x="0" y="2170"/>
                    <a:pt x="458" y="4179"/>
                    <a:pt x="1209" y="5205"/>
                  </a:cubicBezTo>
                  <a:cubicBezTo>
                    <a:pt x="2352" y="6765"/>
                    <a:pt x="4549" y="7016"/>
                    <a:pt x="6482" y="7078"/>
                  </a:cubicBezTo>
                  <a:cubicBezTo>
                    <a:pt x="12255" y="7267"/>
                    <a:pt x="18061" y="6994"/>
                    <a:pt x="23788" y="7750"/>
                  </a:cubicBezTo>
                  <a:cubicBezTo>
                    <a:pt x="25169" y="7932"/>
                    <a:pt x="26573" y="8173"/>
                    <a:pt x="27959" y="8173"/>
                  </a:cubicBezTo>
                  <a:cubicBezTo>
                    <a:pt x="28665" y="8173"/>
                    <a:pt x="29367" y="8110"/>
                    <a:pt x="30058" y="7945"/>
                  </a:cubicBezTo>
                  <a:cubicBezTo>
                    <a:pt x="26482" y="6211"/>
                    <a:pt x="22600" y="5194"/>
                    <a:pt x="18632" y="4954"/>
                  </a:cubicBezTo>
                  <a:cubicBezTo>
                    <a:pt x="16764" y="4841"/>
                    <a:pt x="14885" y="4902"/>
                    <a:pt x="13025" y="4685"/>
                  </a:cubicBezTo>
                  <a:cubicBezTo>
                    <a:pt x="9662" y="4293"/>
                    <a:pt x="6423" y="2958"/>
                    <a:pt x="3732" y="908"/>
                  </a:cubicBezTo>
                  <a:cubicBezTo>
                    <a:pt x="3126" y="447"/>
                    <a:pt x="2449" y="0"/>
                    <a:pt x="1831" y="0"/>
                  </a:cubicBez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93" name="Google Shape;893;p35"/>
            <p:cNvSpPr/>
            <p:nvPr/>
          </p:nvSpPr>
          <p:spPr>
            <a:xfrm>
              <a:off x="1429850" y="5340900"/>
              <a:ext cx="17250" cy="14500"/>
            </a:xfrm>
            <a:custGeom>
              <a:avLst/>
              <a:gdLst/>
              <a:ahLst/>
              <a:cxnLst/>
              <a:rect l="l" t="t" r="r" b="b"/>
              <a:pathLst>
                <a:path w="690" h="580" extrusionOk="0">
                  <a:moveTo>
                    <a:pt x="217" y="194"/>
                  </a:moveTo>
                  <a:cubicBezTo>
                    <a:pt x="217" y="194"/>
                    <a:pt x="218" y="195"/>
                    <a:pt x="219" y="196"/>
                  </a:cubicBezTo>
                  <a:lnTo>
                    <a:pt x="219" y="196"/>
                  </a:lnTo>
                  <a:lnTo>
                    <a:pt x="218" y="196"/>
                  </a:lnTo>
                  <a:cubicBezTo>
                    <a:pt x="217" y="194"/>
                    <a:pt x="217" y="194"/>
                    <a:pt x="217" y="194"/>
                  </a:cubicBezTo>
                  <a:close/>
                  <a:moveTo>
                    <a:pt x="364" y="341"/>
                  </a:moveTo>
                  <a:cubicBezTo>
                    <a:pt x="365" y="342"/>
                    <a:pt x="365" y="342"/>
                    <a:pt x="366" y="342"/>
                  </a:cubicBezTo>
                  <a:lnTo>
                    <a:pt x="364" y="341"/>
                  </a:lnTo>
                  <a:close/>
                  <a:moveTo>
                    <a:pt x="68" y="0"/>
                  </a:moveTo>
                  <a:cubicBezTo>
                    <a:pt x="56" y="0"/>
                    <a:pt x="46" y="3"/>
                    <a:pt x="37" y="8"/>
                  </a:cubicBezTo>
                  <a:cubicBezTo>
                    <a:pt x="6" y="28"/>
                    <a:pt x="1" y="61"/>
                    <a:pt x="15" y="94"/>
                  </a:cubicBezTo>
                  <a:cubicBezTo>
                    <a:pt x="59" y="194"/>
                    <a:pt x="122" y="285"/>
                    <a:pt x="199" y="363"/>
                  </a:cubicBezTo>
                  <a:cubicBezTo>
                    <a:pt x="239" y="403"/>
                    <a:pt x="282" y="438"/>
                    <a:pt x="328" y="471"/>
                  </a:cubicBezTo>
                  <a:cubicBezTo>
                    <a:pt x="374" y="503"/>
                    <a:pt x="425" y="528"/>
                    <a:pt x="478" y="545"/>
                  </a:cubicBezTo>
                  <a:cubicBezTo>
                    <a:pt x="506" y="554"/>
                    <a:pt x="534" y="563"/>
                    <a:pt x="563" y="569"/>
                  </a:cubicBezTo>
                  <a:cubicBezTo>
                    <a:pt x="585" y="576"/>
                    <a:pt x="608" y="579"/>
                    <a:pt x="631" y="579"/>
                  </a:cubicBezTo>
                  <a:cubicBezTo>
                    <a:pt x="641" y="579"/>
                    <a:pt x="650" y="579"/>
                    <a:pt x="660" y="578"/>
                  </a:cubicBezTo>
                  <a:cubicBezTo>
                    <a:pt x="689" y="573"/>
                    <a:pt x="686" y="535"/>
                    <a:pt x="667" y="522"/>
                  </a:cubicBezTo>
                  <a:cubicBezTo>
                    <a:pt x="647" y="508"/>
                    <a:pt x="625" y="497"/>
                    <a:pt x="602" y="489"/>
                  </a:cubicBezTo>
                  <a:cubicBezTo>
                    <a:pt x="579" y="479"/>
                    <a:pt x="557" y="468"/>
                    <a:pt x="534" y="455"/>
                  </a:cubicBezTo>
                  <a:cubicBezTo>
                    <a:pt x="491" y="431"/>
                    <a:pt x="450" y="400"/>
                    <a:pt x="408" y="373"/>
                  </a:cubicBezTo>
                  <a:cubicBezTo>
                    <a:pt x="397" y="367"/>
                    <a:pt x="388" y="359"/>
                    <a:pt x="377" y="352"/>
                  </a:cubicBezTo>
                  <a:lnTo>
                    <a:pt x="365" y="341"/>
                  </a:lnTo>
                  <a:cubicBezTo>
                    <a:pt x="364" y="341"/>
                    <a:pt x="363" y="340"/>
                    <a:pt x="363" y="340"/>
                  </a:cubicBezTo>
                  <a:lnTo>
                    <a:pt x="363" y="340"/>
                  </a:lnTo>
                  <a:lnTo>
                    <a:pt x="356" y="335"/>
                  </a:lnTo>
                  <a:cubicBezTo>
                    <a:pt x="336" y="319"/>
                    <a:pt x="317" y="302"/>
                    <a:pt x="299" y="284"/>
                  </a:cubicBezTo>
                  <a:cubicBezTo>
                    <a:pt x="281" y="268"/>
                    <a:pt x="263" y="249"/>
                    <a:pt x="247" y="230"/>
                  </a:cubicBezTo>
                  <a:cubicBezTo>
                    <a:pt x="238" y="221"/>
                    <a:pt x="231" y="212"/>
                    <a:pt x="223" y="201"/>
                  </a:cubicBezTo>
                  <a:lnTo>
                    <a:pt x="219" y="197"/>
                  </a:lnTo>
                  <a:cubicBezTo>
                    <a:pt x="214" y="190"/>
                    <a:pt x="211" y="185"/>
                    <a:pt x="206" y="179"/>
                  </a:cubicBezTo>
                  <a:cubicBezTo>
                    <a:pt x="173" y="133"/>
                    <a:pt x="144" y="83"/>
                    <a:pt x="121" y="30"/>
                  </a:cubicBezTo>
                  <a:cubicBezTo>
                    <a:pt x="113" y="11"/>
                    <a:pt x="90" y="0"/>
                    <a:pt x="68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94" name="Google Shape;894;p35"/>
            <p:cNvSpPr/>
            <p:nvPr/>
          </p:nvSpPr>
          <p:spPr>
            <a:xfrm>
              <a:off x="1436300" y="5366700"/>
              <a:ext cx="19050" cy="9500"/>
            </a:xfrm>
            <a:custGeom>
              <a:avLst/>
              <a:gdLst/>
              <a:ahLst/>
              <a:cxnLst/>
              <a:rect l="l" t="t" r="r" b="b"/>
              <a:pathLst>
                <a:path w="762" h="380" extrusionOk="0">
                  <a:moveTo>
                    <a:pt x="556" y="240"/>
                  </a:moveTo>
                  <a:lnTo>
                    <a:pt x="556" y="240"/>
                  </a:lnTo>
                  <a:cubicBezTo>
                    <a:pt x="558" y="240"/>
                    <a:pt x="560" y="240"/>
                    <a:pt x="562" y="240"/>
                  </a:cubicBezTo>
                  <a:cubicBezTo>
                    <a:pt x="562" y="240"/>
                    <a:pt x="558" y="240"/>
                    <a:pt x="556" y="240"/>
                  </a:cubicBezTo>
                  <a:close/>
                  <a:moveTo>
                    <a:pt x="65" y="0"/>
                  </a:moveTo>
                  <a:cubicBezTo>
                    <a:pt x="50" y="0"/>
                    <a:pt x="35" y="6"/>
                    <a:pt x="23" y="18"/>
                  </a:cubicBezTo>
                  <a:cubicBezTo>
                    <a:pt x="0" y="41"/>
                    <a:pt x="0" y="78"/>
                    <a:pt x="23" y="102"/>
                  </a:cubicBezTo>
                  <a:cubicBezTo>
                    <a:pt x="169" y="252"/>
                    <a:pt x="361" y="348"/>
                    <a:pt x="567" y="375"/>
                  </a:cubicBezTo>
                  <a:cubicBezTo>
                    <a:pt x="584" y="378"/>
                    <a:pt x="600" y="380"/>
                    <a:pt x="617" y="380"/>
                  </a:cubicBezTo>
                  <a:cubicBezTo>
                    <a:pt x="656" y="380"/>
                    <a:pt x="695" y="372"/>
                    <a:pt x="731" y="356"/>
                  </a:cubicBezTo>
                  <a:cubicBezTo>
                    <a:pt x="749" y="350"/>
                    <a:pt x="760" y="333"/>
                    <a:pt x="761" y="313"/>
                  </a:cubicBezTo>
                  <a:cubicBezTo>
                    <a:pt x="761" y="290"/>
                    <a:pt x="742" y="275"/>
                    <a:pt x="722" y="269"/>
                  </a:cubicBezTo>
                  <a:cubicBezTo>
                    <a:pt x="700" y="261"/>
                    <a:pt x="677" y="255"/>
                    <a:pt x="653" y="252"/>
                  </a:cubicBezTo>
                  <a:cubicBezTo>
                    <a:pt x="638" y="249"/>
                    <a:pt x="622" y="248"/>
                    <a:pt x="607" y="246"/>
                  </a:cubicBezTo>
                  <a:cubicBezTo>
                    <a:pt x="603" y="246"/>
                    <a:pt x="600" y="245"/>
                    <a:pt x="597" y="245"/>
                  </a:cubicBezTo>
                  <a:cubicBezTo>
                    <a:pt x="598" y="245"/>
                    <a:pt x="599" y="245"/>
                    <a:pt x="600" y="245"/>
                  </a:cubicBezTo>
                  <a:lnTo>
                    <a:pt x="600" y="245"/>
                  </a:lnTo>
                  <a:cubicBezTo>
                    <a:pt x="599" y="245"/>
                    <a:pt x="597" y="245"/>
                    <a:pt x="595" y="245"/>
                  </a:cubicBezTo>
                  <a:cubicBezTo>
                    <a:pt x="586" y="243"/>
                    <a:pt x="577" y="242"/>
                    <a:pt x="568" y="241"/>
                  </a:cubicBezTo>
                  <a:lnTo>
                    <a:pt x="560" y="240"/>
                  </a:lnTo>
                  <a:cubicBezTo>
                    <a:pt x="556" y="240"/>
                    <a:pt x="554" y="240"/>
                    <a:pt x="555" y="240"/>
                  </a:cubicBezTo>
                  <a:cubicBezTo>
                    <a:pt x="555" y="240"/>
                    <a:pt x="555" y="240"/>
                    <a:pt x="556" y="240"/>
                  </a:cubicBezTo>
                  <a:lnTo>
                    <a:pt x="556" y="240"/>
                  </a:lnTo>
                  <a:cubicBezTo>
                    <a:pt x="553" y="240"/>
                    <a:pt x="550" y="239"/>
                    <a:pt x="546" y="238"/>
                  </a:cubicBezTo>
                  <a:cubicBezTo>
                    <a:pt x="534" y="236"/>
                    <a:pt x="520" y="234"/>
                    <a:pt x="508" y="231"/>
                  </a:cubicBezTo>
                  <a:cubicBezTo>
                    <a:pt x="460" y="220"/>
                    <a:pt x="412" y="207"/>
                    <a:pt x="367" y="189"/>
                  </a:cubicBezTo>
                  <a:lnTo>
                    <a:pt x="358" y="184"/>
                  </a:lnTo>
                  <a:lnTo>
                    <a:pt x="339" y="176"/>
                  </a:lnTo>
                  <a:cubicBezTo>
                    <a:pt x="325" y="171"/>
                    <a:pt x="313" y="164"/>
                    <a:pt x="301" y="158"/>
                  </a:cubicBezTo>
                  <a:cubicBezTo>
                    <a:pt x="276" y="145"/>
                    <a:pt x="253" y="132"/>
                    <a:pt x="230" y="117"/>
                  </a:cubicBezTo>
                  <a:cubicBezTo>
                    <a:pt x="218" y="110"/>
                    <a:pt x="207" y="101"/>
                    <a:pt x="195" y="93"/>
                  </a:cubicBezTo>
                  <a:lnTo>
                    <a:pt x="178" y="81"/>
                  </a:lnTo>
                  <a:lnTo>
                    <a:pt x="176" y="79"/>
                  </a:lnTo>
                  <a:lnTo>
                    <a:pt x="170" y="74"/>
                  </a:lnTo>
                  <a:cubicBezTo>
                    <a:pt x="148" y="57"/>
                    <a:pt x="127" y="38"/>
                    <a:pt x="107" y="18"/>
                  </a:cubicBezTo>
                  <a:cubicBezTo>
                    <a:pt x="95" y="6"/>
                    <a:pt x="80" y="0"/>
                    <a:pt x="65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347470" y="1491615"/>
            <a:ext cx="4476750" cy="3113405"/>
            <a:chOff x="2122" y="2349"/>
            <a:chExt cx="7050" cy="4903"/>
          </a:xfrm>
        </p:grpSpPr>
        <p:sp>
          <p:nvSpPr>
            <p:cNvPr id="6" name="圆角矩形 0"/>
            <p:cNvSpPr/>
            <p:nvPr/>
          </p:nvSpPr>
          <p:spPr>
            <a:xfrm>
              <a:off x="6066" y="2349"/>
              <a:ext cx="1247" cy="681"/>
            </a:xfrm>
            <a:prstGeom prst="round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" name="直接箭头连接符 1"/>
            <p:cNvCxnSpPr/>
            <p:nvPr/>
          </p:nvCxnSpPr>
          <p:spPr>
            <a:xfrm>
              <a:off x="6633" y="3143"/>
              <a:ext cx="0" cy="567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文本框 2"/>
            <p:cNvSpPr txBox="1"/>
            <p:nvPr/>
          </p:nvSpPr>
          <p:spPr>
            <a:xfrm>
              <a:off x="3432" y="3760"/>
              <a:ext cx="574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>
                  <a:latin typeface="楷体" panose="02010609060101010101" charset="-122"/>
                  <a:ea typeface="楷体" panose="02010609060101010101" charset="-122"/>
                </a:rPr>
                <a:t>形容太阳出来后天色渐亮的样子。</a:t>
              </a:r>
              <a:endParaRPr lang="zh-CN" altLang="en-US" sz="18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22" y="4614"/>
              <a:ext cx="4689" cy="2638"/>
            </a:xfrm>
            <a:prstGeom prst="rect">
              <a:avLst/>
            </a:prstGeom>
          </p:spPr>
        </p:pic>
      </p:grpSp>
      <p:grpSp>
        <p:nvGrpSpPr>
          <p:cNvPr id="30" name="组合 29"/>
          <p:cNvGrpSpPr/>
          <p:nvPr/>
        </p:nvGrpSpPr>
        <p:grpSpPr>
          <a:xfrm>
            <a:off x="5805170" y="925830"/>
            <a:ext cx="3261360" cy="3890645"/>
            <a:chOff x="9142" y="1458"/>
            <a:chExt cx="5136" cy="6127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42" y="4631"/>
              <a:ext cx="3388" cy="2954"/>
            </a:xfrm>
            <a:prstGeom prst="rect">
              <a:avLst/>
            </a:prstGeom>
          </p:spPr>
        </p:pic>
        <p:grpSp>
          <p:nvGrpSpPr>
            <p:cNvPr id="29" name="组合 28"/>
            <p:cNvGrpSpPr/>
            <p:nvPr/>
          </p:nvGrpSpPr>
          <p:grpSpPr>
            <a:xfrm>
              <a:off x="10018" y="1458"/>
              <a:ext cx="2271" cy="1571"/>
              <a:chOff x="10018" y="1458"/>
              <a:chExt cx="2271" cy="1571"/>
            </a:xfrm>
          </p:grpSpPr>
          <p:sp>
            <p:nvSpPr>
              <p:cNvPr id="16" name="圆角矩形 15"/>
              <p:cNvSpPr/>
              <p:nvPr/>
            </p:nvSpPr>
            <p:spPr>
              <a:xfrm>
                <a:off x="10018" y="2349"/>
                <a:ext cx="602" cy="681"/>
              </a:xfrm>
              <a:prstGeom prst="round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lt1"/>
                    </a:solidFill>
                  </a14:hiddenFill>
                </a:ext>
              </a:ex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圆角矩形 16"/>
              <p:cNvSpPr/>
              <p:nvPr/>
            </p:nvSpPr>
            <p:spPr>
              <a:xfrm>
                <a:off x="11687" y="2349"/>
                <a:ext cx="602" cy="681"/>
              </a:xfrm>
              <a:prstGeom prst="round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lt1"/>
                    </a:solidFill>
                  </a14:hiddenFill>
                </a:ext>
              </a:ex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4" name="直接箭头连接符 23"/>
              <p:cNvCxnSpPr/>
              <p:nvPr/>
            </p:nvCxnSpPr>
            <p:spPr>
              <a:xfrm flipV="1">
                <a:off x="10091" y="2009"/>
                <a:ext cx="964" cy="34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箭头连接符 25"/>
              <p:cNvCxnSpPr/>
              <p:nvPr/>
            </p:nvCxnSpPr>
            <p:spPr>
              <a:xfrm flipH="1" flipV="1">
                <a:off x="11169" y="2009"/>
                <a:ext cx="567" cy="227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文本框 26"/>
              <p:cNvSpPr txBox="1"/>
              <p:nvPr/>
            </p:nvSpPr>
            <p:spPr>
              <a:xfrm>
                <a:off x="10594" y="1458"/>
                <a:ext cx="1142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>
                    <a:latin typeface="楷体" panose="02010609060101010101" charset="-122"/>
                    <a:ea typeface="楷体" panose="02010609060101010101" charset="-122"/>
                  </a:rPr>
                  <a:t>桃符</a:t>
                </a:r>
                <a:endParaRPr lang="zh-CN" altLang="en-US" sz="20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9192" y="3217"/>
              <a:ext cx="5087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>
                  <a:latin typeface="楷体" panose="02010609060101010101" charset="-122"/>
                  <a:ea typeface="楷体" panose="02010609060101010101" charset="-122"/>
                </a:rPr>
                <a:t>用新桃符换下旧桃符。</a:t>
              </a:r>
              <a:endParaRPr lang="zh-CN" altLang="en-US" sz="1800">
                <a:latin typeface="楷体" panose="02010609060101010101" charset="-122"/>
                <a:ea typeface="楷体" panose="02010609060101010101" charset="-122"/>
              </a:endParaRPr>
            </a:p>
            <a:p>
              <a:r>
                <a:rPr lang="zh-CN" altLang="en-US" sz="1800">
                  <a:latin typeface="楷体" panose="02010609060101010101" charset="-122"/>
                  <a:ea typeface="楷体" panose="02010609060101010101" charset="-122"/>
                </a:rPr>
                <a:t>桃符是古代新年时悬挂于大门上的辟邪门饰，春联的前身。</a:t>
              </a:r>
              <a:endParaRPr lang="zh-CN" altLang="en-US" sz="18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924050" y="679450"/>
            <a:ext cx="37185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>
                <a:latin typeface="楷体" panose="02010609060101010101" charset="-122"/>
                <a:ea typeface="楷体" panose="02010609060101010101" charset="-122"/>
              </a:rPr>
              <a:t>再读一读，想象画面，</a:t>
            </a:r>
            <a:endParaRPr lang="zh-CN" altLang="en-US" sz="18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1800">
                <a:latin typeface="楷体" panose="02010609060101010101" charset="-122"/>
                <a:ea typeface="楷体" panose="02010609060101010101" charset="-122"/>
              </a:rPr>
              <a:t>你有没有仿佛听到、看到什么？</a:t>
            </a:r>
            <a:endParaRPr lang="zh-CN" altLang="en-US" sz="1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055" y="2061845"/>
            <a:ext cx="4834890" cy="2748280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5863590" y="1995805"/>
            <a:ext cx="3024505" cy="2794000"/>
            <a:chOff x="9234" y="3143"/>
            <a:chExt cx="4763" cy="4400"/>
          </a:xfrm>
        </p:grpSpPr>
        <p:sp>
          <p:nvSpPr>
            <p:cNvPr id="34" name="矩形 33"/>
            <p:cNvSpPr/>
            <p:nvPr/>
          </p:nvSpPr>
          <p:spPr>
            <a:xfrm>
              <a:off x="9234" y="3143"/>
              <a:ext cx="4763" cy="44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9297" y="3631"/>
              <a:ext cx="4465" cy="30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初升的太阳照着千家万户，人们的生活一派喜</a:t>
              </a:r>
              <a:endPara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r>
                <a:rPr lang="zh-CN" altLang="en-US" sz="20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气洋洋。家家户户都在辞旧迎新，取下门上的旧桃符，换上了新桃符。</a:t>
              </a:r>
              <a:endPara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r>
                <a:rPr lang="zh-CN" altLang="en-US" sz="2000">
                  <a:solidFill>
                    <a:srgbClr val="F4644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(开门迎日、更换桃符)</a:t>
              </a:r>
              <a:endParaRPr lang="zh-CN" altLang="en-US" sz="200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3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1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p34"/>
          <p:cNvSpPr txBox="1">
            <a:spLocks noGrp="1"/>
          </p:cNvSpPr>
          <p:nvPr>
            <p:ph type="body" idx="1"/>
          </p:nvPr>
        </p:nvSpPr>
        <p:spPr>
          <a:xfrm>
            <a:off x="791451" y="1428645"/>
            <a:ext cx="7804659" cy="254571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457200" algn="l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r>
              <a:rPr sz="2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王安石当过十年地方官，做了很多有利于国家和老百姓的事情。49岁时被任命为宰相。为了能让老百姓过上好日子，他不顾大官僚的反对，推行新法，废除不合理的制度，在这喜庆的节日里，他更坚信新法的实行会让老百姓每天都能像过节一样幸福!</a:t>
            </a:r>
            <a:endParaRPr sz="20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457200" algn="l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r>
              <a:rPr sz="2000" dirty="0" err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所以这首诗并不是单纯地记录宋代的春节民俗，而是表达了他除旧革新的政治思想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sz="20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780" name="Google Shape;780;p34"/>
          <p:cNvGrpSpPr/>
          <p:nvPr/>
        </p:nvGrpSpPr>
        <p:grpSpPr>
          <a:xfrm>
            <a:off x="7732695" y="329064"/>
            <a:ext cx="1165945" cy="925797"/>
            <a:chOff x="4725046" y="4107922"/>
            <a:chExt cx="398900" cy="316728"/>
          </a:xfrm>
        </p:grpSpPr>
        <p:sp>
          <p:nvSpPr>
            <p:cNvPr id="781" name="Google Shape;781;p34"/>
            <p:cNvSpPr/>
            <p:nvPr/>
          </p:nvSpPr>
          <p:spPr>
            <a:xfrm>
              <a:off x="4725046" y="4107922"/>
              <a:ext cx="398900" cy="266640"/>
            </a:xfrm>
            <a:custGeom>
              <a:avLst/>
              <a:gdLst/>
              <a:ahLst/>
              <a:cxnLst/>
              <a:rect l="l" t="t" r="r" b="b"/>
              <a:pathLst>
                <a:path w="15956" h="9319" extrusionOk="0">
                  <a:moveTo>
                    <a:pt x="7919" y="1"/>
                  </a:moveTo>
                  <a:cubicBezTo>
                    <a:pt x="6674" y="1"/>
                    <a:pt x="5425" y="185"/>
                    <a:pt x="4303" y="548"/>
                  </a:cubicBezTo>
                  <a:cubicBezTo>
                    <a:pt x="3756" y="724"/>
                    <a:pt x="3235" y="939"/>
                    <a:pt x="2783" y="1211"/>
                  </a:cubicBezTo>
                  <a:cubicBezTo>
                    <a:pt x="1975" y="1692"/>
                    <a:pt x="1329" y="2406"/>
                    <a:pt x="932" y="3258"/>
                  </a:cubicBezTo>
                  <a:cubicBezTo>
                    <a:pt x="0" y="5237"/>
                    <a:pt x="795" y="7718"/>
                    <a:pt x="3444" y="8773"/>
                  </a:cubicBezTo>
                  <a:cubicBezTo>
                    <a:pt x="4426" y="9163"/>
                    <a:pt x="5521" y="9318"/>
                    <a:pt x="6649" y="9318"/>
                  </a:cubicBezTo>
                  <a:cubicBezTo>
                    <a:pt x="8094" y="9318"/>
                    <a:pt x="9592" y="9063"/>
                    <a:pt x="10975" y="8718"/>
                  </a:cubicBezTo>
                  <a:lnTo>
                    <a:pt x="10975" y="8718"/>
                  </a:lnTo>
                  <a:lnTo>
                    <a:pt x="9264" y="9159"/>
                  </a:lnTo>
                  <a:cubicBezTo>
                    <a:pt x="9282" y="9159"/>
                    <a:pt x="9301" y="9159"/>
                    <a:pt x="9319" y="9159"/>
                  </a:cubicBezTo>
                  <a:cubicBezTo>
                    <a:pt x="12107" y="9159"/>
                    <a:pt x="14699" y="7684"/>
                    <a:pt x="15325" y="5847"/>
                  </a:cubicBezTo>
                  <a:cubicBezTo>
                    <a:pt x="15956" y="3998"/>
                    <a:pt x="14658" y="1956"/>
                    <a:pt x="12336" y="888"/>
                  </a:cubicBezTo>
                  <a:cubicBezTo>
                    <a:pt x="11043" y="293"/>
                    <a:pt x="9484" y="1"/>
                    <a:pt x="7919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82" name="Google Shape;782;p34"/>
            <p:cNvSpPr/>
            <p:nvPr/>
          </p:nvSpPr>
          <p:spPr>
            <a:xfrm>
              <a:off x="4913100" y="4172025"/>
              <a:ext cx="21550" cy="252625"/>
            </a:xfrm>
            <a:custGeom>
              <a:avLst/>
              <a:gdLst/>
              <a:ahLst/>
              <a:cxnLst/>
              <a:rect l="l" t="t" r="r" b="b"/>
              <a:pathLst>
                <a:path w="862" h="10105" extrusionOk="0">
                  <a:moveTo>
                    <a:pt x="647" y="1"/>
                  </a:moveTo>
                  <a:cubicBezTo>
                    <a:pt x="568" y="1"/>
                    <a:pt x="488" y="21"/>
                    <a:pt x="479" y="59"/>
                  </a:cubicBezTo>
                  <a:cubicBezTo>
                    <a:pt x="398" y="424"/>
                    <a:pt x="398" y="795"/>
                    <a:pt x="378" y="1162"/>
                  </a:cubicBezTo>
                  <a:cubicBezTo>
                    <a:pt x="358" y="1520"/>
                    <a:pt x="339" y="1878"/>
                    <a:pt x="319" y="2236"/>
                  </a:cubicBezTo>
                  <a:cubicBezTo>
                    <a:pt x="246" y="3531"/>
                    <a:pt x="222" y="4827"/>
                    <a:pt x="174" y="6123"/>
                  </a:cubicBezTo>
                  <a:cubicBezTo>
                    <a:pt x="150" y="6771"/>
                    <a:pt x="125" y="7421"/>
                    <a:pt x="101" y="8071"/>
                  </a:cubicBezTo>
                  <a:cubicBezTo>
                    <a:pt x="90" y="8394"/>
                    <a:pt x="77" y="8717"/>
                    <a:pt x="66" y="9039"/>
                  </a:cubicBezTo>
                  <a:cubicBezTo>
                    <a:pt x="60" y="9200"/>
                    <a:pt x="53" y="9362"/>
                    <a:pt x="42" y="9523"/>
                  </a:cubicBezTo>
                  <a:cubicBezTo>
                    <a:pt x="33" y="9685"/>
                    <a:pt x="0" y="9848"/>
                    <a:pt x="55" y="10008"/>
                  </a:cubicBezTo>
                  <a:cubicBezTo>
                    <a:pt x="71" y="10056"/>
                    <a:pt x="145" y="10096"/>
                    <a:pt x="290" y="10105"/>
                  </a:cubicBezTo>
                  <a:cubicBezTo>
                    <a:pt x="298" y="10105"/>
                    <a:pt x="306" y="10105"/>
                    <a:pt x="315" y="10105"/>
                  </a:cubicBezTo>
                  <a:cubicBezTo>
                    <a:pt x="430" y="10105"/>
                    <a:pt x="568" y="10077"/>
                    <a:pt x="587" y="10034"/>
                  </a:cubicBezTo>
                  <a:cubicBezTo>
                    <a:pt x="661" y="9845"/>
                    <a:pt x="639" y="9659"/>
                    <a:pt x="639" y="9470"/>
                  </a:cubicBezTo>
                  <a:cubicBezTo>
                    <a:pt x="639" y="9290"/>
                    <a:pt x="644" y="9112"/>
                    <a:pt x="650" y="8932"/>
                  </a:cubicBezTo>
                  <a:cubicBezTo>
                    <a:pt x="659" y="8569"/>
                    <a:pt x="668" y="8205"/>
                    <a:pt x="679" y="7843"/>
                  </a:cubicBezTo>
                  <a:cubicBezTo>
                    <a:pt x="712" y="6547"/>
                    <a:pt x="747" y="5253"/>
                    <a:pt x="784" y="3958"/>
                  </a:cubicBezTo>
                  <a:cubicBezTo>
                    <a:pt x="802" y="3307"/>
                    <a:pt x="826" y="2657"/>
                    <a:pt x="833" y="2007"/>
                  </a:cubicBezTo>
                  <a:cubicBezTo>
                    <a:pt x="835" y="1684"/>
                    <a:pt x="846" y="1366"/>
                    <a:pt x="841" y="1041"/>
                  </a:cubicBezTo>
                  <a:cubicBezTo>
                    <a:pt x="835" y="714"/>
                    <a:pt x="861" y="384"/>
                    <a:pt x="809" y="59"/>
                  </a:cubicBezTo>
                  <a:cubicBezTo>
                    <a:pt x="802" y="20"/>
                    <a:pt x="725" y="1"/>
                    <a:pt x="64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83" name="Google Shape;783;p34"/>
            <p:cNvSpPr/>
            <p:nvPr/>
          </p:nvSpPr>
          <p:spPr>
            <a:xfrm>
              <a:off x="4796700" y="4226125"/>
              <a:ext cx="220125" cy="95400"/>
            </a:xfrm>
            <a:custGeom>
              <a:avLst/>
              <a:gdLst/>
              <a:ahLst/>
              <a:cxnLst/>
              <a:rect l="l" t="t" r="r" b="b"/>
              <a:pathLst>
                <a:path w="8805" h="3816" extrusionOk="0">
                  <a:moveTo>
                    <a:pt x="303" y="1"/>
                  </a:moveTo>
                  <a:cubicBezTo>
                    <a:pt x="152" y="1"/>
                    <a:pt x="1" y="117"/>
                    <a:pt x="108" y="217"/>
                  </a:cubicBezTo>
                  <a:cubicBezTo>
                    <a:pt x="429" y="515"/>
                    <a:pt x="795" y="792"/>
                    <a:pt x="1142" y="1078"/>
                  </a:cubicBezTo>
                  <a:lnTo>
                    <a:pt x="2150" y="1908"/>
                  </a:lnTo>
                  <a:cubicBezTo>
                    <a:pt x="2752" y="2402"/>
                    <a:pt x="3339" y="2905"/>
                    <a:pt x="3956" y="3390"/>
                  </a:cubicBezTo>
                  <a:cubicBezTo>
                    <a:pt x="4186" y="3570"/>
                    <a:pt x="4498" y="3759"/>
                    <a:pt x="4856" y="3805"/>
                  </a:cubicBezTo>
                  <a:cubicBezTo>
                    <a:pt x="4906" y="3812"/>
                    <a:pt x="4956" y="3816"/>
                    <a:pt x="5006" y="3816"/>
                  </a:cubicBezTo>
                  <a:cubicBezTo>
                    <a:pt x="5128" y="3816"/>
                    <a:pt x="5250" y="3795"/>
                    <a:pt x="5366" y="3752"/>
                  </a:cubicBezTo>
                  <a:cubicBezTo>
                    <a:pt x="5541" y="3687"/>
                    <a:pt x="5649" y="3570"/>
                    <a:pt x="5752" y="3458"/>
                  </a:cubicBezTo>
                  <a:cubicBezTo>
                    <a:pt x="6266" y="2911"/>
                    <a:pt x="6778" y="2362"/>
                    <a:pt x="7283" y="1813"/>
                  </a:cubicBezTo>
                  <a:cubicBezTo>
                    <a:pt x="7790" y="1264"/>
                    <a:pt x="8315" y="722"/>
                    <a:pt x="8765" y="151"/>
                  </a:cubicBezTo>
                  <a:lnTo>
                    <a:pt x="8765" y="149"/>
                  </a:lnTo>
                  <a:cubicBezTo>
                    <a:pt x="8804" y="99"/>
                    <a:pt x="8748" y="59"/>
                    <a:pt x="8685" y="59"/>
                  </a:cubicBezTo>
                  <a:cubicBezTo>
                    <a:pt x="8657" y="59"/>
                    <a:pt x="8627" y="67"/>
                    <a:pt x="8605" y="87"/>
                  </a:cubicBezTo>
                  <a:cubicBezTo>
                    <a:pt x="7988" y="636"/>
                    <a:pt x="7445" y="1227"/>
                    <a:pt x="6885" y="1802"/>
                  </a:cubicBezTo>
                  <a:cubicBezTo>
                    <a:pt x="6383" y="2318"/>
                    <a:pt x="5888" y="2839"/>
                    <a:pt x="5388" y="3357"/>
                  </a:cubicBezTo>
                  <a:cubicBezTo>
                    <a:pt x="5306" y="3441"/>
                    <a:pt x="5216" y="3535"/>
                    <a:pt x="5054" y="3546"/>
                  </a:cubicBezTo>
                  <a:cubicBezTo>
                    <a:pt x="5039" y="3547"/>
                    <a:pt x="5025" y="3548"/>
                    <a:pt x="5010" y="3548"/>
                  </a:cubicBezTo>
                  <a:cubicBezTo>
                    <a:pt x="4878" y="3548"/>
                    <a:pt x="4748" y="3497"/>
                    <a:pt x="4643" y="3447"/>
                  </a:cubicBezTo>
                  <a:cubicBezTo>
                    <a:pt x="4322" y="3300"/>
                    <a:pt x="4096" y="3065"/>
                    <a:pt x="3855" y="2865"/>
                  </a:cubicBezTo>
                  <a:lnTo>
                    <a:pt x="2150" y="1453"/>
                  </a:lnTo>
                  <a:lnTo>
                    <a:pt x="1301" y="746"/>
                  </a:lnTo>
                  <a:cubicBezTo>
                    <a:pt x="1017" y="511"/>
                    <a:pt x="743" y="267"/>
                    <a:pt x="442" y="43"/>
                  </a:cubicBezTo>
                  <a:cubicBezTo>
                    <a:pt x="402" y="13"/>
                    <a:pt x="352" y="1"/>
                    <a:pt x="30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84" name="Google Shape;784;p34"/>
            <p:cNvSpPr/>
            <p:nvPr/>
          </p:nvSpPr>
          <p:spPr>
            <a:xfrm>
              <a:off x="4891150" y="4191050"/>
              <a:ext cx="85575" cy="46575"/>
            </a:xfrm>
            <a:custGeom>
              <a:avLst/>
              <a:gdLst/>
              <a:ahLst/>
              <a:cxnLst/>
              <a:rect l="l" t="t" r="r" b="b"/>
              <a:pathLst>
                <a:path w="3423" h="1863" extrusionOk="0">
                  <a:moveTo>
                    <a:pt x="3315" y="0"/>
                  </a:moveTo>
                  <a:cubicBezTo>
                    <a:pt x="3297" y="0"/>
                    <a:pt x="3278" y="4"/>
                    <a:pt x="3261" y="14"/>
                  </a:cubicBezTo>
                  <a:cubicBezTo>
                    <a:pt x="3208" y="49"/>
                    <a:pt x="3147" y="69"/>
                    <a:pt x="3099" y="104"/>
                  </a:cubicBezTo>
                  <a:cubicBezTo>
                    <a:pt x="3050" y="137"/>
                    <a:pt x="3009" y="172"/>
                    <a:pt x="2960" y="205"/>
                  </a:cubicBezTo>
                  <a:cubicBezTo>
                    <a:pt x="2870" y="269"/>
                    <a:pt x="2785" y="335"/>
                    <a:pt x="2701" y="401"/>
                  </a:cubicBezTo>
                  <a:cubicBezTo>
                    <a:pt x="2536" y="537"/>
                    <a:pt x="2374" y="673"/>
                    <a:pt x="2211" y="809"/>
                  </a:cubicBezTo>
                  <a:cubicBezTo>
                    <a:pt x="1942" y="1039"/>
                    <a:pt x="1669" y="1266"/>
                    <a:pt x="1405" y="1499"/>
                  </a:cubicBezTo>
                  <a:lnTo>
                    <a:pt x="1405" y="1499"/>
                  </a:lnTo>
                  <a:lnTo>
                    <a:pt x="920" y="1104"/>
                  </a:lnTo>
                  <a:lnTo>
                    <a:pt x="602" y="844"/>
                  </a:lnTo>
                  <a:cubicBezTo>
                    <a:pt x="551" y="803"/>
                    <a:pt x="503" y="761"/>
                    <a:pt x="450" y="721"/>
                  </a:cubicBezTo>
                  <a:cubicBezTo>
                    <a:pt x="386" y="673"/>
                    <a:pt x="323" y="656"/>
                    <a:pt x="239" y="627"/>
                  </a:cubicBezTo>
                  <a:cubicBezTo>
                    <a:pt x="219" y="621"/>
                    <a:pt x="197" y="618"/>
                    <a:pt x="175" y="618"/>
                  </a:cubicBezTo>
                  <a:cubicBezTo>
                    <a:pt x="85" y="618"/>
                    <a:pt x="0" y="669"/>
                    <a:pt x="31" y="737"/>
                  </a:cubicBezTo>
                  <a:cubicBezTo>
                    <a:pt x="55" y="794"/>
                    <a:pt x="66" y="847"/>
                    <a:pt x="121" y="895"/>
                  </a:cubicBezTo>
                  <a:cubicBezTo>
                    <a:pt x="176" y="941"/>
                    <a:pt x="235" y="985"/>
                    <a:pt x="290" y="1031"/>
                  </a:cubicBezTo>
                  <a:lnTo>
                    <a:pt x="610" y="1290"/>
                  </a:lnTo>
                  <a:lnTo>
                    <a:pt x="1269" y="1822"/>
                  </a:lnTo>
                  <a:cubicBezTo>
                    <a:pt x="1305" y="1851"/>
                    <a:pt x="1352" y="1863"/>
                    <a:pt x="1399" y="1863"/>
                  </a:cubicBezTo>
                  <a:cubicBezTo>
                    <a:pt x="1473" y="1863"/>
                    <a:pt x="1549" y="1833"/>
                    <a:pt x="1592" y="1793"/>
                  </a:cubicBezTo>
                  <a:cubicBezTo>
                    <a:pt x="1897" y="1512"/>
                    <a:pt x="2194" y="1224"/>
                    <a:pt x="2503" y="943"/>
                  </a:cubicBezTo>
                  <a:cubicBezTo>
                    <a:pt x="2659" y="803"/>
                    <a:pt x="2815" y="664"/>
                    <a:pt x="2971" y="524"/>
                  </a:cubicBezTo>
                  <a:cubicBezTo>
                    <a:pt x="3042" y="458"/>
                    <a:pt x="3110" y="390"/>
                    <a:pt x="3178" y="322"/>
                  </a:cubicBezTo>
                  <a:cubicBezTo>
                    <a:pt x="3215" y="284"/>
                    <a:pt x="3257" y="247"/>
                    <a:pt x="3294" y="208"/>
                  </a:cubicBezTo>
                  <a:cubicBezTo>
                    <a:pt x="3331" y="168"/>
                    <a:pt x="3351" y="124"/>
                    <a:pt x="3386" y="85"/>
                  </a:cubicBezTo>
                  <a:lnTo>
                    <a:pt x="3386" y="80"/>
                  </a:lnTo>
                  <a:cubicBezTo>
                    <a:pt x="3423" y="39"/>
                    <a:pt x="3371" y="0"/>
                    <a:pt x="33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85" name="Google Shape;785;p34"/>
            <p:cNvSpPr/>
            <p:nvPr/>
          </p:nvSpPr>
          <p:spPr>
            <a:xfrm>
              <a:off x="5026525" y="4154875"/>
              <a:ext cx="7775" cy="6075"/>
            </a:xfrm>
            <a:custGeom>
              <a:avLst/>
              <a:gdLst/>
              <a:ahLst/>
              <a:cxnLst/>
              <a:rect l="l" t="t" r="r" b="b"/>
              <a:pathLst>
                <a:path w="311" h="243" extrusionOk="0">
                  <a:moveTo>
                    <a:pt x="157" y="1"/>
                  </a:moveTo>
                  <a:cubicBezTo>
                    <a:pt x="1" y="1"/>
                    <a:pt x="1" y="242"/>
                    <a:pt x="157" y="242"/>
                  </a:cubicBezTo>
                  <a:cubicBezTo>
                    <a:pt x="310" y="242"/>
                    <a:pt x="310" y="1"/>
                    <a:pt x="157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86" name="Google Shape;786;p34"/>
            <p:cNvSpPr/>
            <p:nvPr/>
          </p:nvSpPr>
          <p:spPr>
            <a:xfrm>
              <a:off x="5002150" y="4132700"/>
              <a:ext cx="9075" cy="8975"/>
            </a:xfrm>
            <a:custGeom>
              <a:avLst/>
              <a:gdLst/>
              <a:ahLst/>
              <a:cxnLst/>
              <a:rect l="l" t="t" r="r" b="b"/>
              <a:pathLst>
                <a:path w="363" h="359" extrusionOk="0">
                  <a:moveTo>
                    <a:pt x="207" y="1"/>
                  </a:moveTo>
                  <a:cubicBezTo>
                    <a:pt x="150" y="1"/>
                    <a:pt x="99" y="29"/>
                    <a:pt x="73" y="77"/>
                  </a:cubicBezTo>
                  <a:lnTo>
                    <a:pt x="22" y="143"/>
                  </a:lnTo>
                  <a:cubicBezTo>
                    <a:pt x="11" y="159"/>
                    <a:pt x="7" y="178"/>
                    <a:pt x="5" y="196"/>
                  </a:cubicBezTo>
                  <a:cubicBezTo>
                    <a:pt x="1" y="216"/>
                    <a:pt x="3" y="236"/>
                    <a:pt x="9" y="253"/>
                  </a:cubicBezTo>
                  <a:lnTo>
                    <a:pt x="22" y="288"/>
                  </a:lnTo>
                  <a:lnTo>
                    <a:pt x="44" y="317"/>
                  </a:lnTo>
                  <a:cubicBezTo>
                    <a:pt x="58" y="330"/>
                    <a:pt x="73" y="341"/>
                    <a:pt x="91" y="345"/>
                  </a:cubicBezTo>
                  <a:cubicBezTo>
                    <a:pt x="102" y="352"/>
                    <a:pt x="115" y="356"/>
                    <a:pt x="128" y="356"/>
                  </a:cubicBezTo>
                  <a:cubicBezTo>
                    <a:pt x="135" y="358"/>
                    <a:pt x="142" y="359"/>
                    <a:pt x="149" y="359"/>
                  </a:cubicBezTo>
                  <a:cubicBezTo>
                    <a:pt x="160" y="359"/>
                    <a:pt x="172" y="357"/>
                    <a:pt x="183" y="354"/>
                  </a:cubicBezTo>
                  <a:lnTo>
                    <a:pt x="218" y="339"/>
                  </a:lnTo>
                  <a:lnTo>
                    <a:pt x="284" y="288"/>
                  </a:lnTo>
                  <a:cubicBezTo>
                    <a:pt x="332" y="262"/>
                    <a:pt x="361" y="211"/>
                    <a:pt x="361" y="157"/>
                  </a:cubicBezTo>
                  <a:cubicBezTo>
                    <a:pt x="363" y="135"/>
                    <a:pt x="356" y="115"/>
                    <a:pt x="347" y="95"/>
                  </a:cubicBezTo>
                  <a:cubicBezTo>
                    <a:pt x="341" y="77"/>
                    <a:pt x="330" y="60"/>
                    <a:pt x="315" y="47"/>
                  </a:cubicBezTo>
                  <a:cubicBezTo>
                    <a:pt x="297" y="27"/>
                    <a:pt x="273" y="14"/>
                    <a:pt x="246" y="5"/>
                  </a:cubicBezTo>
                  <a:lnTo>
                    <a:pt x="207" y="1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87" name="Google Shape;787;p34"/>
            <p:cNvSpPr/>
            <p:nvPr/>
          </p:nvSpPr>
          <p:spPr>
            <a:xfrm>
              <a:off x="4996825" y="4178825"/>
              <a:ext cx="10300" cy="7975"/>
            </a:xfrm>
            <a:custGeom>
              <a:avLst/>
              <a:gdLst/>
              <a:ahLst/>
              <a:cxnLst/>
              <a:rect l="l" t="t" r="r" b="b"/>
              <a:pathLst>
                <a:path w="412" h="319" extrusionOk="0">
                  <a:moveTo>
                    <a:pt x="205" y="0"/>
                  </a:moveTo>
                  <a:cubicBezTo>
                    <a:pt x="0" y="0"/>
                    <a:pt x="0" y="319"/>
                    <a:pt x="205" y="319"/>
                  </a:cubicBezTo>
                  <a:cubicBezTo>
                    <a:pt x="411" y="319"/>
                    <a:pt x="411" y="0"/>
                    <a:pt x="205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788" name="Google Shape;788;p34"/>
          <p:cNvGrpSpPr/>
          <p:nvPr/>
        </p:nvGrpSpPr>
        <p:grpSpPr>
          <a:xfrm>
            <a:off x="352442" y="4306180"/>
            <a:ext cx="364554" cy="507632"/>
            <a:chOff x="5979675" y="4640775"/>
            <a:chExt cx="241875" cy="345775"/>
          </a:xfrm>
        </p:grpSpPr>
        <p:sp>
          <p:nvSpPr>
            <p:cNvPr id="789" name="Google Shape;789;p34"/>
            <p:cNvSpPr/>
            <p:nvPr/>
          </p:nvSpPr>
          <p:spPr>
            <a:xfrm>
              <a:off x="6008100" y="4698050"/>
              <a:ext cx="80475" cy="288500"/>
            </a:xfrm>
            <a:custGeom>
              <a:avLst/>
              <a:gdLst/>
              <a:ahLst/>
              <a:cxnLst/>
              <a:rect l="l" t="t" r="r" b="b"/>
              <a:pathLst>
                <a:path w="3219" h="11540" extrusionOk="0">
                  <a:moveTo>
                    <a:pt x="1" y="0"/>
                  </a:moveTo>
                  <a:lnTo>
                    <a:pt x="1" y="0"/>
                  </a:lnTo>
                  <a:cubicBezTo>
                    <a:pt x="859" y="1536"/>
                    <a:pt x="1375" y="3238"/>
                    <a:pt x="1516" y="4992"/>
                  </a:cubicBezTo>
                  <a:cubicBezTo>
                    <a:pt x="1606" y="6126"/>
                    <a:pt x="1538" y="7272"/>
                    <a:pt x="1705" y="8396"/>
                  </a:cubicBezTo>
                  <a:cubicBezTo>
                    <a:pt x="1838" y="9291"/>
                    <a:pt x="2148" y="10201"/>
                    <a:pt x="2725" y="10885"/>
                  </a:cubicBezTo>
                  <a:lnTo>
                    <a:pt x="2725" y="10885"/>
                  </a:lnTo>
                  <a:cubicBezTo>
                    <a:pt x="2210" y="9347"/>
                    <a:pt x="2351" y="7625"/>
                    <a:pt x="2265" y="5981"/>
                  </a:cubicBezTo>
                  <a:cubicBezTo>
                    <a:pt x="2217" y="5078"/>
                    <a:pt x="2096" y="4180"/>
                    <a:pt x="1903" y="3295"/>
                  </a:cubicBezTo>
                  <a:cubicBezTo>
                    <a:pt x="1626" y="2021"/>
                    <a:pt x="1119" y="675"/>
                    <a:pt x="1" y="0"/>
                  </a:cubicBezTo>
                  <a:close/>
                  <a:moveTo>
                    <a:pt x="2725" y="10885"/>
                  </a:moveTo>
                  <a:cubicBezTo>
                    <a:pt x="2799" y="11107"/>
                    <a:pt x="2887" y="11325"/>
                    <a:pt x="2992" y="11539"/>
                  </a:cubicBezTo>
                  <a:lnTo>
                    <a:pt x="3218" y="11359"/>
                  </a:lnTo>
                  <a:cubicBezTo>
                    <a:pt x="3035" y="11218"/>
                    <a:pt x="2872" y="11059"/>
                    <a:pt x="2725" y="10885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0" name="Google Shape;790;p34"/>
            <p:cNvSpPr/>
            <p:nvPr/>
          </p:nvSpPr>
          <p:spPr>
            <a:xfrm>
              <a:off x="6087325" y="4640775"/>
              <a:ext cx="52850" cy="339950"/>
            </a:xfrm>
            <a:custGeom>
              <a:avLst/>
              <a:gdLst/>
              <a:ahLst/>
              <a:cxnLst/>
              <a:rect l="l" t="t" r="r" b="b"/>
              <a:pathLst>
                <a:path w="2114" h="13598" extrusionOk="0">
                  <a:moveTo>
                    <a:pt x="2076" y="1"/>
                  </a:moveTo>
                  <a:lnTo>
                    <a:pt x="2076" y="1"/>
                  </a:lnTo>
                  <a:cubicBezTo>
                    <a:pt x="475" y="4345"/>
                    <a:pt x="1" y="9023"/>
                    <a:pt x="695" y="13597"/>
                  </a:cubicBezTo>
                  <a:lnTo>
                    <a:pt x="1147" y="13593"/>
                  </a:lnTo>
                  <a:cubicBezTo>
                    <a:pt x="1802" y="9093"/>
                    <a:pt x="2113" y="4549"/>
                    <a:pt x="2076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1" name="Google Shape;791;p34"/>
            <p:cNvSpPr/>
            <p:nvPr/>
          </p:nvSpPr>
          <p:spPr>
            <a:xfrm>
              <a:off x="6133350" y="4694750"/>
              <a:ext cx="88200" cy="291675"/>
            </a:xfrm>
            <a:custGeom>
              <a:avLst/>
              <a:gdLst/>
              <a:ahLst/>
              <a:cxnLst/>
              <a:rect l="l" t="t" r="r" b="b"/>
              <a:pathLst>
                <a:path w="3528" h="11667" extrusionOk="0">
                  <a:moveTo>
                    <a:pt x="3527" y="1"/>
                  </a:moveTo>
                  <a:lnTo>
                    <a:pt x="3527" y="1"/>
                  </a:lnTo>
                  <a:cubicBezTo>
                    <a:pt x="2506" y="925"/>
                    <a:pt x="1845" y="2199"/>
                    <a:pt x="1469" y="3525"/>
                  </a:cubicBezTo>
                  <a:cubicBezTo>
                    <a:pt x="1092" y="4854"/>
                    <a:pt x="984" y="6240"/>
                    <a:pt x="929" y="7619"/>
                  </a:cubicBezTo>
                  <a:cubicBezTo>
                    <a:pt x="874" y="9025"/>
                    <a:pt x="839" y="10538"/>
                    <a:pt x="0" y="11667"/>
                  </a:cubicBezTo>
                  <a:lnTo>
                    <a:pt x="398" y="11530"/>
                  </a:lnTo>
                  <a:cubicBezTo>
                    <a:pt x="1199" y="9925"/>
                    <a:pt x="1775" y="8214"/>
                    <a:pt x="2108" y="6451"/>
                  </a:cubicBezTo>
                  <a:cubicBezTo>
                    <a:pt x="2521" y="4281"/>
                    <a:pt x="2576" y="1995"/>
                    <a:pt x="352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2" name="Google Shape;792;p34"/>
            <p:cNvSpPr/>
            <p:nvPr/>
          </p:nvSpPr>
          <p:spPr>
            <a:xfrm>
              <a:off x="5979675" y="4815875"/>
              <a:ext cx="46625" cy="169850"/>
            </a:xfrm>
            <a:custGeom>
              <a:avLst/>
              <a:gdLst/>
              <a:ahLst/>
              <a:cxnLst/>
              <a:rect l="l" t="t" r="r" b="b"/>
              <a:pathLst>
                <a:path w="1865" h="6794" extrusionOk="0">
                  <a:moveTo>
                    <a:pt x="378" y="0"/>
                  </a:moveTo>
                  <a:lnTo>
                    <a:pt x="378" y="0"/>
                  </a:lnTo>
                  <a:cubicBezTo>
                    <a:pt x="0" y="2304"/>
                    <a:pt x="450" y="4737"/>
                    <a:pt x="1627" y="6754"/>
                  </a:cubicBezTo>
                  <a:lnTo>
                    <a:pt x="1746" y="6793"/>
                  </a:lnTo>
                  <a:cubicBezTo>
                    <a:pt x="1865" y="4450"/>
                    <a:pt x="1395" y="2115"/>
                    <a:pt x="378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3" name="Google Shape;793;p34"/>
            <p:cNvSpPr/>
            <p:nvPr/>
          </p:nvSpPr>
          <p:spPr>
            <a:xfrm>
              <a:off x="6072900" y="4675250"/>
              <a:ext cx="13975" cy="309825"/>
            </a:xfrm>
            <a:custGeom>
              <a:avLst/>
              <a:gdLst/>
              <a:ahLst/>
              <a:cxnLst/>
              <a:rect l="l" t="t" r="r" b="b"/>
              <a:pathLst>
                <a:path w="559" h="12393" extrusionOk="0">
                  <a:moveTo>
                    <a:pt x="480" y="0"/>
                  </a:moveTo>
                  <a:cubicBezTo>
                    <a:pt x="465" y="0"/>
                    <a:pt x="450" y="9"/>
                    <a:pt x="444" y="27"/>
                  </a:cubicBezTo>
                  <a:cubicBezTo>
                    <a:pt x="330" y="412"/>
                    <a:pt x="275" y="827"/>
                    <a:pt x="222" y="1224"/>
                  </a:cubicBezTo>
                  <a:cubicBezTo>
                    <a:pt x="167" y="1622"/>
                    <a:pt x="119" y="2019"/>
                    <a:pt x="84" y="2417"/>
                  </a:cubicBezTo>
                  <a:cubicBezTo>
                    <a:pt x="18" y="3216"/>
                    <a:pt x="5" y="4018"/>
                    <a:pt x="2" y="4817"/>
                  </a:cubicBezTo>
                  <a:cubicBezTo>
                    <a:pt x="0" y="6445"/>
                    <a:pt x="57" y="8072"/>
                    <a:pt x="99" y="9699"/>
                  </a:cubicBezTo>
                  <a:cubicBezTo>
                    <a:pt x="110" y="10156"/>
                    <a:pt x="121" y="10613"/>
                    <a:pt x="132" y="11072"/>
                  </a:cubicBezTo>
                  <a:cubicBezTo>
                    <a:pt x="139" y="11309"/>
                    <a:pt x="143" y="11546"/>
                    <a:pt x="152" y="11786"/>
                  </a:cubicBezTo>
                  <a:cubicBezTo>
                    <a:pt x="156" y="11959"/>
                    <a:pt x="117" y="12216"/>
                    <a:pt x="251" y="12350"/>
                  </a:cubicBezTo>
                  <a:cubicBezTo>
                    <a:pt x="279" y="12378"/>
                    <a:pt x="316" y="12392"/>
                    <a:pt x="354" y="12392"/>
                  </a:cubicBezTo>
                  <a:cubicBezTo>
                    <a:pt x="378" y="12392"/>
                    <a:pt x="402" y="12386"/>
                    <a:pt x="424" y="12374"/>
                  </a:cubicBezTo>
                  <a:cubicBezTo>
                    <a:pt x="502" y="12324"/>
                    <a:pt x="559" y="12192"/>
                    <a:pt x="456" y="12139"/>
                  </a:cubicBezTo>
                  <a:lnTo>
                    <a:pt x="456" y="12139"/>
                  </a:lnTo>
                  <a:cubicBezTo>
                    <a:pt x="456" y="12135"/>
                    <a:pt x="456" y="12132"/>
                    <a:pt x="457" y="12128"/>
                  </a:cubicBezTo>
                  <a:cubicBezTo>
                    <a:pt x="444" y="12086"/>
                    <a:pt x="455" y="12016"/>
                    <a:pt x="453" y="11970"/>
                  </a:cubicBezTo>
                  <a:cubicBezTo>
                    <a:pt x="453" y="11882"/>
                    <a:pt x="450" y="11794"/>
                    <a:pt x="448" y="11707"/>
                  </a:cubicBezTo>
                  <a:cubicBezTo>
                    <a:pt x="444" y="11496"/>
                    <a:pt x="437" y="11283"/>
                    <a:pt x="431" y="11072"/>
                  </a:cubicBezTo>
                  <a:cubicBezTo>
                    <a:pt x="420" y="10668"/>
                    <a:pt x="409" y="10261"/>
                    <a:pt x="395" y="9857"/>
                  </a:cubicBezTo>
                  <a:cubicBezTo>
                    <a:pt x="374" y="9056"/>
                    <a:pt x="352" y="8256"/>
                    <a:pt x="330" y="7455"/>
                  </a:cubicBezTo>
                  <a:cubicBezTo>
                    <a:pt x="286" y="5869"/>
                    <a:pt x="272" y="4290"/>
                    <a:pt x="325" y="2704"/>
                  </a:cubicBezTo>
                  <a:cubicBezTo>
                    <a:pt x="341" y="2263"/>
                    <a:pt x="365" y="1822"/>
                    <a:pt x="395" y="1380"/>
                  </a:cubicBezTo>
                  <a:cubicBezTo>
                    <a:pt x="426" y="932"/>
                    <a:pt x="497" y="484"/>
                    <a:pt x="516" y="36"/>
                  </a:cubicBezTo>
                  <a:cubicBezTo>
                    <a:pt x="516" y="13"/>
                    <a:pt x="498" y="0"/>
                    <a:pt x="480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4" name="Google Shape;794;p34"/>
            <p:cNvSpPr/>
            <p:nvPr/>
          </p:nvSpPr>
          <p:spPr>
            <a:xfrm>
              <a:off x="6046475" y="4682750"/>
              <a:ext cx="64175" cy="48100"/>
            </a:xfrm>
            <a:custGeom>
              <a:avLst/>
              <a:gdLst/>
              <a:ahLst/>
              <a:cxnLst/>
              <a:rect l="l" t="t" r="r" b="b"/>
              <a:pathLst>
                <a:path w="2567" h="1924" extrusionOk="0">
                  <a:moveTo>
                    <a:pt x="2461" y="0"/>
                  </a:moveTo>
                  <a:cubicBezTo>
                    <a:pt x="2430" y="0"/>
                    <a:pt x="2402" y="14"/>
                    <a:pt x="2388" y="46"/>
                  </a:cubicBezTo>
                  <a:cubicBezTo>
                    <a:pt x="2263" y="338"/>
                    <a:pt x="2179" y="634"/>
                    <a:pt x="2008" y="907"/>
                  </a:cubicBezTo>
                  <a:cubicBezTo>
                    <a:pt x="1835" y="1183"/>
                    <a:pt x="1613" y="1425"/>
                    <a:pt x="1354" y="1620"/>
                  </a:cubicBezTo>
                  <a:cubicBezTo>
                    <a:pt x="1255" y="1694"/>
                    <a:pt x="1127" y="1771"/>
                    <a:pt x="1002" y="1771"/>
                  </a:cubicBezTo>
                  <a:cubicBezTo>
                    <a:pt x="954" y="1771"/>
                    <a:pt x="907" y="1760"/>
                    <a:pt x="862" y="1732"/>
                  </a:cubicBezTo>
                  <a:cubicBezTo>
                    <a:pt x="708" y="1640"/>
                    <a:pt x="611" y="1416"/>
                    <a:pt x="526" y="1267"/>
                  </a:cubicBezTo>
                  <a:cubicBezTo>
                    <a:pt x="339" y="940"/>
                    <a:pt x="185" y="593"/>
                    <a:pt x="69" y="235"/>
                  </a:cubicBezTo>
                  <a:cubicBezTo>
                    <a:pt x="65" y="218"/>
                    <a:pt x="52" y="211"/>
                    <a:pt x="39" y="211"/>
                  </a:cubicBezTo>
                  <a:cubicBezTo>
                    <a:pt x="20" y="211"/>
                    <a:pt x="1" y="227"/>
                    <a:pt x="7" y="252"/>
                  </a:cubicBezTo>
                  <a:lnTo>
                    <a:pt x="7" y="254"/>
                  </a:lnTo>
                  <a:cubicBezTo>
                    <a:pt x="119" y="665"/>
                    <a:pt x="269" y="1074"/>
                    <a:pt x="477" y="1449"/>
                  </a:cubicBezTo>
                  <a:cubicBezTo>
                    <a:pt x="563" y="1605"/>
                    <a:pt x="653" y="1794"/>
                    <a:pt x="820" y="1880"/>
                  </a:cubicBezTo>
                  <a:cubicBezTo>
                    <a:pt x="881" y="1911"/>
                    <a:pt x="946" y="1924"/>
                    <a:pt x="1011" y="1924"/>
                  </a:cubicBezTo>
                  <a:cubicBezTo>
                    <a:pt x="1111" y="1924"/>
                    <a:pt x="1212" y="1894"/>
                    <a:pt x="1301" y="1851"/>
                  </a:cubicBezTo>
                  <a:cubicBezTo>
                    <a:pt x="1635" y="1697"/>
                    <a:pt x="1914" y="1401"/>
                    <a:pt x="2125" y="1109"/>
                  </a:cubicBezTo>
                  <a:cubicBezTo>
                    <a:pt x="2333" y="821"/>
                    <a:pt x="2540" y="454"/>
                    <a:pt x="2564" y="94"/>
                  </a:cubicBezTo>
                  <a:cubicBezTo>
                    <a:pt x="2566" y="39"/>
                    <a:pt x="2511" y="0"/>
                    <a:pt x="246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5" name="Google Shape;795;p34"/>
            <p:cNvSpPr/>
            <p:nvPr/>
          </p:nvSpPr>
          <p:spPr>
            <a:xfrm>
              <a:off x="6062450" y="4673175"/>
              <a:ext cx="18600" cy="55125"/>
            </a:xfrm>
            <a:custGeom>
              <a:avLst/>
              <a:gdLst/>
              <a:ahLst/>
              <a:cxnLst/>
              <a:rect l="l" t="t" r="r" b="b"/>
              <a:pathLst>
                <a:path w="744" h="2205" extrusionOk="0">
                  <a:moveTo>
                    <a:pt x="83" y="0"/>
                  </a:moveTo>
                  <a:cubicBezTo>
                    <a:pt x="61" y="0"/>
                    <a:pt x="39" y="13"/>
                    <a:pt x="32" y="38"/>
                  </a:cubicBezTo>
                  <a:cubicBezTo>
                    <a:pt x="1" y="126"/>
                    <a:pt x="18" y="227"/>
                    <a:pt x="27" y="319"/>
                  </a:cubicBezTo>
                  <a:cubicBezTo>
                    <a:pt x="36" y="400"/>
                    <a:pt x="45" y="484"/>
                    <a:pt x="60" y="565"/>
                  </a:cubicBezTo>
                  <a:cubicBezTo>
                    <a:pt x="91" y="760"/>
                    <a:pt x="135" y="956"/>
                    <a:pt x="188" y="1145"/>
                  </a:cubicBezTo>
                  <a:cubicBezTo>
                    <a:pt x="236" y="1331"/>
                    <a:pt x="289" y="1518"/>
                    <a:pt x="352" y="1698"/>
                  </a:cubicBezTo>
                  <a:cubicBezTo>
                    <a:pt x="385" y="1788"/>
                    <a:pt x="423" y="1878"/>
                    <a:pt x="460" y="1968"/>
                  </a:cubicBezTo>
                  <a:cubicBezTo>
                    <a:pt x="495" y="2056"/>
                    <a:pt x="524" y="2135"/>
                    <a:pt x="600" y="2192"/>
                  </a:cubicBezTo>
                  <a:cubicBezTo>
                    <a:pt x="612" y="2201"/>
                    <a:pt x="626" y="2205"/>
                    <a:pt x="641" y="2205"/>
                  </a:cubicBezTo>
                  <a:cubicBezTo>
                    <a:pt x="680" y="2205"/>
                    <a:pt x="724" y="2177"/>
                    <a:pt x="730" y="2137"/>
                  </a:cubicBezTo>
                  <a:cubicBezTo>
                    <a:pt x="743" y="2045"/>
                    <a:pt x="710" y="1971"/>
                    <a:pt x="675" y="1887"/>
                  </a:cubicBezTo>
                  <a:cubicBezTo>
                    <a:pt x="638" y="1799"/>
                    <a:pt x="603" y="1707"/>
                    <a:pt x="565" y="1619"/>
                  </a:cubicBezTo>
                  <a:cubicBezTo>
                    <a:pt x="495" y="1452"/>
                    <a:pt x="420" y="1288"/>
                    <a:pt x="359" y="1116"/>
                  </a:cubicBezTo>
                  <a:cubicBezTo>
                    <a:pt x="297" y="949"/>
                    <a:pt x="249" y="776"/>
                    <a:pt x="212" y="602"/>
                  </a:cubicBezTo>
                  <a:cubicBezTo>
                    <a:pt x="194" y="508"/>
                    <a:pt x="179" y="413"/>
                    <a:pt x="170" y="319"/>
                  </a:cubicBezTo>
                  <a:cubicBezTo>
                    <a:pt x="159" y="225"/>
                    <a:pt x="168" y="126"/>
                    <a:pt x="135" y="38"/>
                  </a:cubicBezTo>
                  <a:cubicBezTo>
                    <a:pt x="127" y="13"/>
                    <a:pt x="105" y="0"/>
                    <a:pt x="8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6" name="Google Shape;796;p34"/>
            <p:cNvSpPr/>
            <p:nvPr/>
          </p:nvSpPr>
          <p:spPr>
            <a:xfrm>
              <a:off x="6038200" y="4683400"/>
              <a:ext cx="12525" cy="12475"/>
            </a:xfrm>
            <a:custGeom>
              <a:avLst/>
              <a:gdLst/>
              <a:ahLst/>
              <a:cxnLst/>
              <a:rect l="l" t="t" r="r" b="b"/>
              <a:pathLst>
                <a:path w="501" h="499" extrusionOk="0">
                  <a:moveTo>
                    <a:pt x="251" y="0"/>
                  </a:moveTo>
                  <a:cubicBezTo>
                    <a:pt x="114" y="2"/>
                    <a:pt x="5" y="112"/>
                    <a:pt x="0" y="250"/>
                  </a:cubicBezTo>
                  <a:lnTo>
                    <a:pt x="9" y="316"/>
                  </a:lnTo>
                  <a:cubicBezTo>
                    <a:pt x="20" y="358"/>
                    <a:pt x="42" y="395"/>
                    <a:pt x="73" y="426"/>
                  </a:cubicBezTo>
                  <a:lnTo>
                    <a:pt x="123" y="466"/>
                  </a:lnTo>
                  <a:cubicBezTo>
                    <a:pt x="163" y="488"/>
                    <a:pt x="207" y="499"/>
                    <a:pt x="251" y="499"/>
                  </a:cubicBezTo>
                  <a:cubicBezTo>
                    <a:pt x="254" y="499"/>
                    <a:pt x="257" y="499"/>
                    <a:pt x="261" y="499"/>
                  </a:cubicBezTo>
                  <a:cubicBezTo>
                    <a:pt x="290" y="499"/>
                    <a:pt x="320" y="490"/>
                    <a:pt x="347" y="477"/>
                  </a:cubicBezTo>
                  <a:cubicBezTo>
                    <a:pt x="378" y="468"/>
                    <a:pt x="404" y="450"/>
                    <a:pt x="426" y="426"/>
                  </a:cubicBezTo>
                  <a:cubicBezTo>
                    <a:pt x="472" y="378"/>
                    <a:pt x="499" y="314"/>
                    <a:pt x="501" y="248"/>
                  </a:cubicBezTo>
                  <a:lnTo>
                    <a:pt x="492" y="182"/>
                  </a:lnTo>
                  <a:cubicBezTo>
                    <a:pt x="479" y="141"/>
                    <a:pt x="457" y="103"/>
                    <a:pt x="426" y="73"/>
                  </a:cubicBezTo>
                  <a:lnTo>
                    <a:pt x="376" y="33"/>
                  </a:lnTo>
                  <a:cubicBezTo>
                    <a:pt x="338" y="11"/>
                    <a:pt x="294" y="0"/>
                    <a:pt x="25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7" name="Google Shape;797;p34"/>
            <p:cNvSpPr/>
            <p:nvPr/>
          </p:nvSpPr>
          <p:spPr>
            <a:xfrm>
              <a:off x="6056850" y="4666675"/>
              <a:ext cx="14300" cy="13550"/>
            </a:xfrm>
            <a:custGeom>
              <a:avLst/>
              <a:gdLst/>
              <a:ahLst/>
              <a:cxnLst/>
              <a:rect l="l" t="t" r="r" b="b"/>
              <a:pathLst>
                <a:path w="572" h="542" extrusionOk="0">
                  <a:moveTo>
                    <a:pt x="264" y="0"/>
                  </a:moveTo>
                  <a:cubicBezTo>
                    <a:pt x="243" y="0"/>
                    <a:pt x="222" y="4"/>
                    <a:pt x="203" y="10"/>
                  </a:cubicBezTo>
                  <a:lnTo>
                    <a:pt x="137" y="37"/>
                  </a:lnTo>
                  <a:cubicBezTo>
                    <a:pt x="106" y="54"/>
                    <a:pt x="80" y="78"/>
                    <a:pt x="62" y="107"/>
                  </a:cubicBezTo>
                  <a:cubicBezTo>
                    <a:pt x="38" y="133"/>
                    <a:pt x="21" y="164"/>
                    <a:pt x="14" y="199"/>
                  </a:cubicBezTo>
                  <a:cubicBezTo>
                    <a:pt x="3" y="234"/>
                    <a:pt x="1" y="272"/>
                    <a:pt x="7" y="307"/>
                  </a:cubicBezTo>
                  <a:cubicBezTo>
                    <a:pt x="10" y="342"/>
                    <a:pt x="21" y="377"/>
                    <a:pt x="40" y="408"/>
                  </a:cubicBezTo>
                  <a:lnTo>
                    <a:pt x="82" y="463"/>
                  </a:lnTo>
                  <a:cubicBezTo>
                    <a:pt x="135" y="511"/>
                    <a:pt x="203" y="537"/>
                    <a:pt x="275" y="542"/>
                  </a:cubicBezTo>
                  <a:lnTo>
                    <a:pt x="348" y="531"/>
                  </a:lnTo>
                  <a:cubicBezTo>
                    <a:pt x="392" y="520"/>
                    <a:pt x="434" y="496"/>
                    <a:pt x="466" y="463"/>
                  </a:cubicBezTo>
                  <a:lnTo>
                    <a:pt x="508" y="408"/>
                  </a:lnTo>
                  <a:cubicBezTo>
                    <a:pt x="524" y="380"/>
                    <a:pt x="535" y="350"/>
                    <a:pt x="541" y="319"/>
                  </a:cubicBezTo>
                  <a:lnTo>
                    <a:pt x="541" y="319"/>
                  </a:lnTo>
                  <a:cubicBezTo>
                    <a:pt x="572" y="224"/>
                    <a:pt x="534" y="116"/>
                    <a:pt x="447" y="63"/>
                  </a:cubicBezTo>
                  <a:lnTo>
                    <a:pt x="447" y="63"/>
                  </a:lnTo>
                  <a:cubicBezTo>
                    <a:pt x="436" y="53"/>
                    <a:pt x="423" y="44"/>
                    <a:pt x="409" y="37"/>
                  </a:cubicBezTo>
                  <a:cubicBezTo>
                    <a:pt x="381" y="17"/>
                    <a:pt x="346" y="6"/>
                    <a:pt x="311" y="6"/>
                  </a:cubicBezTo>
                  <a:cubicBezTo>
                    <a:pt x="295" y="2"/>
                    <a:pt x="279" y="0"/>
                    <a:pt x="264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8" name="Google Shape;798;p34"/>
            <p:cNvSpPr/>
            <p:nvPr/>
          </p:nvSpPr>
          <p:spPr>
            <a:xfrm>
              <a:off x="6078100" y="4666375"/>
              <a:ext cx="14475" cy="14475"/>
            </a:xfrm>
            <a:custGeom>
              <a:avLst/>
              <a:gdLst/>
              <a:ahLst/>
              <a:cxnLst/>
              <a:rect l="l" t="t" r="r" b="b"/>
              <a:pathLst>
                <a:path w="579" h="579" extrusionOk="0">
                  <a:moveTo>
                    <a:pt x="289" y="0"/>
                  </a:moveTo>
                  <a:cubicBezTo>
                    <a:pt x="251" y="0"/>
                    <a:pt x="214" y="9"/>
                    <a:pt x="179" y="27"/>
                  </a:cubicBezTo>
                  <a:cubicBezTo>
                    <a:pt x="73" y="73"/>
                    <a:pt x="5" y="176"/>
                    <a:pt x="1" y="290"/>
                  </a:cubicBezTo>
                  <a:lnTo>
                    <a:pt x="12" y="367"/>
                  </a:lnTo>
                  <a:cubicBezTo>
                    <a:pt x="25" y="415"/>
                    <a:pt x="51" y="459"/>
                    <a:pt x="86" y="494"/>
                  </a:cubicBezTo>
                  <a:lnTo>
                    <a:pt x="146" y="540"/>
                  </a:lnTo>
                  <a:cubicBezTo>
                    <a:pt x="190" y="565"/>
                    <a:pt x="240" y="578"/>
                    <a:pt x="291" y="578"/>
                  </a:cubicBezTo>
                  <a:cubicBezTo>
                    <a:pt x="294" y="578"/>
                    <a:pt x="298" y="578"/>
                    <a:pt x="302" y="578"/>
                  </a:cubicBezTo>
                  <a:cubicBezTo>
                    <a:pt x="336" y="578"/>
                    <a:pt x="371" y="569"/>
                    <a:pt x="401" y="554"/>
                  </a:cubicBezTo>
                  <a:cubicBezTo>
                    <a:pt x="506" y="508"/>
                    <a:pt x="576" y="404"/>
                    <a:pt x="578" y="290"/>
                  </a:cubicBezTo>
                  <a:lnTo>
                    <a:pt x="567" y="213"/>
                  </a:lnTo>
                  <a:cubicBezTo>
                    <a:pt x="554" y="165"/>
                    <a:pt x="528" y="121"/>
                    <a:pt x="493" y="86"/>
                  </a:cubicBezTo>
                  <a:lnTo>
                    <a:pt x="436" y="40"/>
                  </a:lnTo>
                  <a:cubicBezTo>
                    <a:pt x="390" y="16"/>
                    <a:pt x="341" y="0"/>
                    <a:pt x="289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99" name="Google Shape;799;p34"/>
            <p:cNvSpPr/>
            <p:nvPr/>
          </p:nvSpPr>
          <p:spPr>
            <a:xfrm>
              <a:off x="6101825" y="4675875"/>
              <a:ext cx="15125" cy="15075"/>
            </a:xfrm>
            <a:custGeom>
              <a:avLst/>
              <a:gdLst/>
              <a:ahLst/>
              <a:cxnLst/>
              <a:rect l="l" t="t" r="r" b="b"/>
              <a:pathLst>
                <a:path w="605" h="603" extrusionOk="0">
                  <a:moveTo>
                    <a:pt x="301" y="0"/>
                  </a:moveTo>
                  <a:cubicBezTo>
                    <a:pt x="137" y="2"/>
                    <a:pt x="5" y="136"/>
                    <a:pt x="1" y="301"/>
                  </a:cubicBezTo>
                  <a:lnTo>
                    <a:pt x="12" y="382"/>
                  </a:lnTo>
                  <a:cubicBezTo>
                    <a:pt x="25" y="433"/>
                    <a:pt x="51" y="477"/>
                    <a:pt x="88" y="514"/>
                  </a:cubicBezTo>
                  <a:lnTo>
                    <a:pt x="150" y="562"/>
                  </a:lnTo>
                  <a:cubicBezTo>
                    <a:pt x="196" y="589"/>
                    <a:pt x="249" y="602"/>
                    <a:pt x="301" y="602"/>
                  </a:cubicBezTo>
                  <a:cubicBezTo>
                    <a:pt x="305" y="602"/>
                    <a:pt x="309" y="602"/>
                    <a:pt x="313" y="602"/>
                  </a:cubicBezTo>
                  <a:cubicBezTo>
                    <a:pt x="349" y="602"/>
                    <a:pt x="384" y="593"/>
                    <a:pt x="418" y="576"/>
                  </a:cubicBezTo>
                  <a:cubicBezTo>
                    <a:pt x="490" y="549"/>
                    <a:pt x="550" y="490"/>
                    <a:pt x="576" y="417"/>
                  </a:cubicBezTo>
                  <a:cubicBezTo>
                    <a:pt x="596" y="380"/>
                    <a:pt x="604" y="341"/>
                    <a:pt x="604" y="301"/>
                  </a:cubicBezTo>
                  <a:lnTo>
                    <a:pt x="594" y="220"/>
                  </a:lnTo>
                  <a:cubicBezTo>
                    <a:pt x="578" y="169"/>
                    <a:pt x="552" y="125"/>
                    <a:pt x="514" y="88"/>
                  </a:cubicBezTo>
                  <a:lnTo>
                    <a:pt x="455" y="40"/>
                  </a:lnTo>
                  <a:cubicBezTo>
                    <a:pt x="409" y="13"/>
                    <a:pt x="356" y="0"/>
                    <a:pt x="30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00" name="Google Shape;800;p34"/>
            <p:cNvSpPr/>
            <p:nvPr/>
          </p:nvSpPr>
          <p:spPr>
            <a:xfrm>
              <a:off x="6072975" y="4695800"/>
              <a:ext cx="72525" cy="33000"/>
            </a:xfrm>
            <a:custGeom>
              <a:avLst/>
              <a:gdLst/>
              <a:ahLst/>
              <a:cxnLst/>
              <a:rect l="l" t="t" r="r" b="b"/>
              <a:pathLst>
                <a:path w="2901" h="1320" extrusionOk="0">
                  <a:moveTo>
                    <a:pt x="2811" y="1"/>
                  </a:moveTo>
                  <a:cubicBezTo>
                    <a:pt x="2794" y="1"/>
                    <a:pt x="2777" y="7"/>
                    <a:pt x="2762" y="22"/>
                  </a:cubicBezTo>
                  <a:cubicBezTo>
                    <a:pt x="2615" y="178"/>
                    <a:pt x="2512" y="350"/>
                    <a:pt x="2329" y="475"/>
                  </a:cubicBezTo>
                  <a:cubicBezTo>
                    <a:pt x="2143" y="604"/>
                    <a:pt x="1932" y="699"/>
                    <a:pt x="1726" y="795"/>
                  </a:cubicBezTo>
                  <a:cubicBezTo>
                    <a:pt x="1323" y="981"/>
                    <a:pt x="871" y="1159"/>
                    <a:pt x="417" y="1159"/>
                  </a:cubicBezTo>
                  <a:cubicBezTo>
                    <a:pt x="306" y="1159"/>
                    <a:pt x="195" y="1148"/>
                    <a:pt x="85" y="1125"/>
                  </a:cubicBezTo>
                  <a:cubicBezTo>
                    <a:pt x="80" y="1123"/>
                    <a:pt x="75" y="1123"/>
                    <a:pt x="70" y="1123"/>
                  </a:cubicBezTo>
                  <a:cubicBezTo>
                    <a:pt x="18" y="1123"/>
                    <a:pt x="0" y="1203"/>
                    <a:pt x="59" y="1221"/>
                  </a:cubicBezTo>
                  <a:lnTo>
                    <a:pt x="56" y="1221"/>
                  </a:lnTo>
                  <a:cubicBezTo>
                    <a:pt x="234" y="1290"/>
                    <a:pt x="413" y="1319"/>
                    <a:pt x="590" y="1319"/>
                  </a:cubicBezTo>
                  <a:cubicBezTo>
                    <a:pt x="1007" y="1319"/>
                    <a:pt x="1421" y="1161"/>
                    <a:pt x="1813" y="993"/>
                  </a:cubicBezTo>
                  <a:cubicBezTo>
                    <a:pt x="2053" y="890"/>
                    <a:pt x="2299" y="787"/>
                    <a:pt x="2512" y="635"/>
                  </a:cubicBezTo>
                  <a:cubicBezTo>
                    <a:pt x="2692" y="505"/>
                    <a:pt x="2901" y="317"/>
                    <a:pt x="2890" y="75"/>
                  </a:cubicBezTo>
                  <a:cubicBezTo>
                    <a:pt x="2888" y="33"/>
                    <a:pt x="2850" y="1"/>
                    <a:pt x="2811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01" name="Google Shape;801;p34"/>
            <p:cNvSpPr/>
            <p:nvPr/>
          </p:nvSpPr>
          <p:spPr>
            <a:xfrm>
              <a:off x="6134175" y="4689975"/>
              <a:ext cx="19675" cy="15300"/>
            </a:xfrm>
            <a:custGeom>
              <a:avLst/>
              <a:gdLst/>
              <a:ahLst/>
              <a:cxnLst/>
              <a:rect l="l" t="t" r="r" b="b"/>
              <a:pathLst>
                <a:path w="787" h="612" extrusionOk="0">
                  <a:moveTo>
                    <a:pt x="393" y="1"/>
                  </a:moveTo>
                  <a:cubicBezTo>
                    <a:pt x="0" y="1"/>
                    <a:pt x="0" y="611"/>
                    <a:pt x="393" y="611"/>
                  </a:cubicBezTo>
                  <a:cubicBezTo>
                    <a:pt x="786" y="611"/>
                    <a:pt x="786" y="1"/>
                    <a:pt x="39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802" name="Google Shape;802;p34"/>
          <p:cNvGrpSpPr/>
          <p:nvPr/>
        </p:nvGrpSpPr>
        <p:grpSpPr>
          <a:xfrm>
            <a:off x="8155768" y="4396155"/>
            <a:ext cx="798020" cy="643970"/>
            <a:chOff x="7514750" y="4210883"/>
            <a:chExt cx="953999" cy="769838"/>
          </a:xfrm>
        </p:grpSpPr>
        <p:sp>
          <p:nvSpPr>
            <p:cNvPr id="803" name="Google Shape;803;p34"/>
            <p:cNvSpPr/>
            <p:nvPr/>
          </p:nvSpPr>
          <p:spPr>
            <a:xfrm>
              <a:off x="8024561" y="4469182"/>
              <a:ext cx="243136" cy="460933"/>
            </a:xfrm>
            <a:custGeom>
              <a:avLst/>
              <a:gdLst/>
              <a:ahLst/>
              <a:cxnLst/>
              <a:rect l="l" t="t" r="r" b="b"/>
              <a:pathLst>
                <a:path w="3368" h="6385" extrusionOk="0">
                  <a:moveTo>
                    <a:pt x="2453" y="0"/>
                  </a:moveTo>
                  <a:cubicBezTo>
                    <a:pt x="1997" y="0"/>
                    <a:pt x="1513" y="355"/>
                    <a:pt x="1213" y="747"/>
                  </a:cubicBezTo>
                  <a:cubicBezTo>
                    <a:pt x="554" y="1606"/>
                    <a:pt x="225" y="2680"/>
                    <a:pt x="102" y="3754"/>
                  </a:cubicBezTo>
                  <a:cubicBezTo>
                    <a:pt x="1" y="4626"/>
                    <a:pt x="29" y="5506"/>
                    <a:pt x="82" y="6385"/>
                  </a:cubicBezTo>
                  <a:cubicBezTo>
                    <a:pt x="480" y="6365"/>
                    <a:pt x="879" y="6352"/>
                    <a:pt x="1279" y="6347"/>
                  </a:cubicBezTo>
                  <a:lnTo>
                    <a:pt x="1677" y="6341"/>
                  </a:lnTo>
                  <a:cubicBezTo>
                    <a:pt x="2537" y="4946"/>
                    <a:pt x="3021" y="3326"/>
                    <a:pt x="3273" y="1698"/>
                  </a:cubicBezTo>
                  <a:cubicBezTo>
                    <a:pt x="3361" y="1132"/>
                    <a:pt x="3368" y="435"/>
                    <a:pt x="2884" y="126"/>
                  </a:cubicBezTo>
                  <a:cubicBezTo>
                    <a:pt x="2748" y="39"/>
                    <a:pt x="2602" y="0"/>
                    <a:pt x="245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04" name="Google Shape;804;p34"/>
            <p:cNvSpPr/>
            <p:nvPr/>
          </p:nvSpPr>
          <p:spPr>
            <a:xfrm>
              <a:off x="7780773" y="4269286"/>
              <a:ext cx="284790" cy="657651"/>
            </a:xfrm>
            <a:custGeom>
              <a:avLst/>
              <a:gdLst/>
              <a:ahLst/>
              <a:cxnLst/>
              <a:rect l="l" t="t" r="r" b="b"/>
              <a:pathLst>
                <a:path w="3945" h="9110" extrusionOk="0">
                  <a:moveTo>
                    <a:pt x="787" y="0"/>
                  </a:moveTo>
                  <a:cubicBezTo>
                    <a:pt x="685" y="0"/>
                    <a:pt x="588" y="26"/>
                    <a:pt x="521" y="101"/>
                  </a:cubicBezTo>
                  <a:cubicBezTo>
                    <a:pt x="466" y="158"/>
                    <a:pt x="444" y="237"/>
                    <a:pt x="424" y="316"/>
                  </a:cubicBezTo>
                  <a:cubicBezTo>
                    <a:pt x="0" y="1964"/>
                    <a:pt x="727" y="3663"/>
                    <a:pt x="1439" y="5207"/>
                  </a:cubicBezTo>
                  <a:lnTo>
                    <a:pt x="3207" y="9053"/>
                  </a:lnTo>
                  <a:lnTo>
                    <a:pt x="3945" y="9110"/>
                  </a:lnTo>
                  <a:cubicBezTo>
                    <a:pt x="3938" y="7406"/>
                    <a:pt x="3804" y="5706"/>
                    <a:pt x="3538" y="4021"/>
                  </a:cubicBezTo>
                  <a:cubicBezTo>
                    <a:pt x="3409" y="3193"/>
                    <a:pt x="3242" y="2357"/>
                    <a:pt x="2851" y="1617"/>
                  </a:cubicBezTo>
                  <a:cubicBezTo>
                    <a:pt x="2460" y="874"/>
                    <a:pt x="1810" y="233"/>
                    <a:pt x="997" y="29"/>
                  </a:cubicBezTo>
                  <a:cubicBezTo>
                    <a:pt x="930" y="13"/>
                    <a:pt x="857" y="0"/>
                    <a:pt x="787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05" name="Google Shape;805;p34"/>
            <p:cNvSpPr/>
            <p:nvPr/>
          </p:nvSpPr>
          <p:spPr>
            <a:xfrm>
              <a:off x="8003842" y="4210883"/>
              <a:ext cx="185889" cy="717641"/>
            </a:xfrm>
            <a:custGeom>
              <a:avLst/>
              <a:gdLst/>
              <a:ahLst/>
              <a:cxnLst/>
              <a:rect l="l" t="t" r="r" b="b"/>
              <a:pathLst>
                <a:path w="2575" h="9941" extrusionOk="0">
                  <a:moveTo>
                    <a:pt x="980" y="0"/>
                  </a:moveTo>
                  <a:cubicBezTo>
                    <a:pt x="972" y="0"/>
                    <a:pt x="964" y="0"/>
                    <a:pt x="956" y="1"/>
                  </a:cubicBezTo>
                  <a:cubicBezTo>
                    <a:pt x="764" y="14"/>
                    <a:pt x="635" y="196"/>
                    <a:pt x="554" y="368"/>
                  </a:cubicBezTo>
                  <a:cubicBezTo>
                    <a:pt x="229" y="1044"/>
                    <a:pt x="198" y="1819"/>
                    <a:pt x="176" y="2571"/>
                  </a:cubicBezTo>
                  <a:cubicBezTo>
                    <a:pt x="125" y="4268"/>
                    <a:pt x="73" y="5966"/>
                    <a:pt x="20" y="7666"/>
                  </a:cubicBezTo>
                  <a:cubicBezTo>
                    <a:pt x="7" y="8129"/>
                    <a:pt x="0" y="8621"/>
                    <a:pt x="235" y="9023"/>
                  </a:cubicBezTo>
                  <a:lnTo>
                    <a:pt x="892" y="9941"/>
                  </a:lnTo>
                  <a:cubicBezTo>
                    <a:pt x="1039" y="9936"/>
                    <a:pt x="1188" y="9932"/>
                    <a:pt x="1338" y="9930"/>
                  </a:cubicBezTo>
                  <a:cubicBezTo>
                    <a:pt x="2295" y="7470"/>
                    <a:pt x="2574" y="4797"/>
                    <a:pt x="2141" y="2193"/>
                  </a:cubicBezTo>
                  <a:cubicBezTo>
                    <a:pt x="2023" y="1492"/>
                    <a:pt x="1841" y="772"/>
                    <a:pt x="1375" y="236"/>
                  </a:cubicBezTo>
                  <a:cubicBezTo>
                    <a:pt x="1271" y="115"/>
                    <a:pt x="1135" y="0"/>
                    <a:pt x="980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06" name="Google Shape;806;p34"/>
            <p:cNvSpPr/>
            <p:nvPr/>
          </p:nvSpPr>
          <p:spPr>
            <a:xfrm>
              <a:off x="7731322" y="4624175"/>
              <a:ext cx="309839" cy="312799"/>
            </a:xfrm>
            <a:custGeom>
              <a:avLst/>
              <a:gdLst/>
              <a:ahLst/>
              <a:cxnLst/>
              <a:rect l="l" t="t" r="r" b="b"/>
              <a:pathLst>
                <a:path w="4292" h="4333" extrusionOk="0">
                  <a:moveTo>
                    <a:pt x="415" y="0"/>
                  </a:moveTo>
                  <a:cubicBezTo>
                    <a:pt x="382" y="0"/>
                    <a:pt x="350" y="5"/>
                    <a:pt x="318" y="17"/>
                  </a:cubicBezTo>
                  <a:cubicBezTo>
                    <a:pt x="171" y="72"/>
                    <a:pt x="112" y="245"/>
                    <a:pt x="90" y="401"/>
                  </a:cubicBezTo>
                  <a:cubicBezTo>
                    <a:pt x="0" y="1073"/>
                    <a:pt x="268" y="1756"/>
                    <a:pt x="679" y="2299"/>
                  </a:cubicBezTo>
                  <a:cubicBezTo>
                    <a:pt x="1089" y="2841"/>
                    <a:pt x="1630" y="3265"/>
                    <a:pt x="2165" y="3684"/>
                  </a:cubicBezTo>
                  <a:lnTo>
                    <a:pt x="2996" y="4332"/>
                  </a:lnTo>
                  <a:cubicBezTo>
                    <a:pt x="3211" y="4306"/>
                    <a:pt x="3426" y="4286"/>
                    <a:pt x="3641" y="4269"/>
                  </a:cubicBezTo>
                  <a:cubicBezTo>
                    <a:pt x="3841" y="4253"/>
                    <a:pt x="4039" y="4242"/>
                    <a:pt x="4239" y="4233"/>
                  </a:cubicBezTo>
                  <a:lnTo>
                    <a:pt x="4291" y="4174"/>
                  </a:lnTo>
                  <a:cubicBezTo>
                    <a:pt x="3859" y="2307"/>
                    <a:pt x="2436" y="702"/>
                    <a:pt x="632" y="50"/>
                  </a:cubicBezTo>
                  <a:cubicBezTo>
                    <a:pt x="563" y="24"/>
                    <a:pt x="488" y="0"/>
                    <a:pt x="4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07" name="Google Shape;807;p34"/>
            <p:cNvSpPr/>
            <p:nvPr/>
          </p:nvSpPr>
          <p:spPr>
            <a:xfrm>
              <a:off x="7514750" y="4638613"/>
              <a:ext cx="106264" cy="330053"/>
            </a:xfrm>
            <a:custGeom>
              <a:avLst/>
              <a:gdLst/>
              <a:ahLst/>
              <a:cxnLst/>
              <a:rect l="l" t="t" r="r" b="b"/>
              <a:pathLst>
                <a:path w="1472" h="4572" extrusionOk="0">
                  <a:moveTo>
                    <a:pt x="262" y="0"/>
                  </a:moveTo>
                  <a:cubicBezTo>
                    <a:pt x="250" y="0"/>
                    <a:pt x="237" y="4"/>
                    <a:pt x="226" y="12"/>
                  </a:cubicBezTo>
                  <a:cubicBezTo>
                    <a:pt x="206" y="32"/>
                    <a:pt x="193" y="61"/>
                    <a:pt x="193" y="91"/>
                  </a:cubicBezTo>
                  <a:cubicBezTo>
                    <a:pt x="0" y="1587"/>
                    <a:pt x="428" y="3155"/>
                    <a:pt x="1357" y="4343"/>
                  </a:cubicBezTo>
                  <a:lnTo>
                    <a:pt x="1346" y="4571"/>
                  </a:lnTo>
                  <a:cubicBezTo>
                    <a:pt x="1410" y="3776"/>
                    <a:pt x="1471" y="2973"/>
                    <a:pt x="1359" y="2182"/>
                  </a:cubicBezTo>
                  <a:cubicBezTo>
                    <a:pt x="1245" y="1391"/>
                    <a:pt x="938" y="603"/>
                    <a:pt x="360" y="52"/>
                  </a:cubicBezTo>
                  <a:cubicBezTo>
                    <a:pt x="333" y="26"/>
                    <a:pt x="296" y="0"/>
                    <a:pt x="262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08" name="Google Shape;808;p34"/>
            <p:cNvSpPr/>
            <p:nvPr/>
          </p:nvSpPr>
          <p:spPr>
            <a:xfrm>
              <a:off x="8176666" y="4630600"/>
              <a:ext cx="145607" cy="350122"/>
            </a:xfrm>
            <a:custGeom>
              <a:avLst/>
              <a:gdLst/>
              <a:ahLst/>
              <a:cxnLst/>
              <a:rect l="l" t="t" r="r" b="b"/>
              <a:pathLst>
                <a:path w="2017" h="4850" extrusionOk="0">
                  <a:moveTo>
                    <a:pt x="1887" y="0"/>
                  </a:moveTo>
                  <a:cubicBezTo>
                    <a:pt x="1384" y="470"/>
                    <a:pt x="870" y="951"/>
                    <a:pt x="540" y="1555"/>
                  </a:cubicBezTo>
                  <a:cubicBezTo>
                    <a:pt x="0" y="2541"/>
                    <a:pt x="7" y="3727"/>
                    <a:pt x="77" y="4849"/>
                  </a:cubicBezTo>
                  <a:lnTo>
                    <a:pt x="514" y="4777"/>
                  </a:lnTo>
                  <a:cubicBezTo>
                    <a:pt x="1212" y="3569"/>
                    <a:pt x="1693" y="2245"/>
                    <a:pt x="1930" y="868"/>
                  </a:cubicBezTo>
                  <a:cubicBezTo>
                    <a:pt x="1981" y="578"/>
                    <a:pt x="2016" y="264"/>
                    <a:pt x="1887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09" name="Google Shape;809;p34"/>
            <p:cNvSpPr/>
            <p:nvPr/>
          </p:nvSpPr>
          <p:spPr>
            <a:xfrm>
              <a:off x="8367683" y="4462179"/>
              <a:ext cx="101066" cy="466203"/>
            </a:xfrm>
            <a:custGeom>
              <a:avLst/>
              <a:gdLst/>
              <a:ahLst/>
              <a:cxnLst/>
              <a:rect l="l" t="t" r="r" b="b"/>
              <a:pathLst>
                <a:path w="1400" h="6458" extrusionOk="0">
                  <a:moveTo>
                    <a:pt x="180" y="1"/>
                  </a:moveTo>
                  <a:cubicBezTo>
                    <a:pt x="177" y="1"/>
                    <a:pt x="175" y="1"/>
                    <a:pt x="172" y="1"/>
                  </a:cubicBezTo>
                  <a:cubicBezTo>
                    <a:pt x="38" y="10"/>
                    <a:pt x="0" y="188"/>
                    <a:pt x="0" y="324"/>
                  </a:cubicBezTo>
                  <a:cubicBezTo>
                    <a:pt x="18" y="2386"/>
                    <a:pt x="246" y="4442"/>
                    <a:pt x="679" y="6458"/>
                  </a:cubicBezTo>
                  <a:cubicBezTo>
                    <a:pt x="752" y="6453"/>
                    <a:pt x="824" y="6451"/>
                    <a:pt x="896" y="6449"/>
                  </a:cubicBezTo>
                  <a:cubicBezTo>
                    <a:pt x="1254" y="5537"/>
                    <a:pt x="1399" y="4558"/>
                    <a:pt x="1318" y="3583"/>
                  </a:cubicBezTo>
                  <a:cubicBezTo>
                    <a:pt x="1221" y="2423"/>
                    <a:pt x="806" y="1316"/>
                    <a:pt x="396" y="227"/>
                  </a:cubicBezTo>
                  <a:cubicBezTo>
                    <a:pt x="357" y="122"/>
                    <a:pt x="289" y="1"/>
                    <a:pt x="180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830" name="Google Shape;830;p35"/>
          <p:cNvGrpSpPr/>
          <p:nvPr/>
        </p:nvGrpSpPr>
        <p:grpSpPr>
          <a:xfrm>
            <a:off x="791451" y="477727"/>
            <a:ext cx="348558" cy="540655"/>
            <a:chOff x="5896425" y="4111075"/>
            <a:chExt cx="430850" cy="668300"/>
          </a:xfrm>
        </p:grpSpPr>
        <p:sp>
          <p:nvSpPr>
            <p:cNvPr id="831" name="Google Shape;831;p35"/>
            <p:cNvSpPr/>
            <p:nvPr/>
          </p:nvSpPr>
          <p:spPr>
            <a:xfrm>
              <a:off x="5896425" y="4111450"/>
              <a:ext cx="430850" cy="449025"/>
            </a:xfrm>
            <a:custGeom>
              <a:avLst/>
              <a:gdLst/>
              <a:ahLst/>
              <a:cxnLst/>
              <a:rect l="l" t="t" r="r" b="b"/>
              <a:pathLst>
                <a:path w="17234" h="17961" extrusionOk="0">
                  <a:moveTo>
                    <a:pt x="8586" y="1"/>
                  </a:moveTo>
                  <a:cubicBezTo>
                    <a:pt x="4641" y="16"/>
                    <a:pt x="1269" y="2878"/>
                    <a:pt x="634" y="6792"/>
                  </a:cubicBezTo>
                  <a:cubicBezTo>
                    <a:pt x="0" y="10690"/>
                    <a:pt x="2290" y="14464"/>
                    <a:pt x="6033" y="15733"/>
                  </a:cubicBezTo>
                  <a:lnTo>
                    <a:pt x="6420" y="17961"/>
                  </a:lnTo>
                  <a:lnTo>
                    <a:pt x="10829" y="17961"/>
                  </a:lnTo>
                  <a:lnTo>
                    <a:pt x="11231" y="15717"/>
                  </a:lnTo>
                  <a:cubicBezTo>
                    <a:pt x="14975" y="14434"/>
                    <a:pt x="17233" y="10628"/>
                    <a:pt x="16568" y="6745"/>
                  </a:cubicBezTo>
                  <a:cubicBezTo>
                    <a:pt x="15918" y="2847"/>
                    <a:pt x="12546" y="1"/>
                    <a:pt x="858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2" name="Google Shape;832;p35"/>
            <p:cNvSpPr/>
            <p:nvPr/>
          </p:nvSpPr>
          <p:spPr>
            <a:xfrm>
              <a:off x="6003550" y="4261125"/>
              <a:ext cx="216200" cy="172975"/>
            </a:xfrm>
            <a:custGeom>
              <a:avLst/>
              <a:gdLst/>
              <a:ahLst/>
              <a:cxnLst/>
              <a:rect l="l" t="t" r="r" b="b"/>
              <a:pathLst>
                <a:path w="8648" h="6919" extrusionOk="0">
                  <a:moveTo>
                    <a:pt x="6406" y="0"/>
                  </a:moveTo>
                  <a:cubicBezTo>
                    <a:pt x="5882" y="0"/>
                    <a:pt x="5360" y="201"/>
                    <a:pt x="4966" y="604"/>
                  </a:cubicBezTo>
                  <a:lnTo>
                    <a:pt x="4517" y="1052"/>
                  </a:lnTo>
                  <a:cubicBezTo>
                    <a:pt x="4463" y="1106"/>
                    <a:pt x="4390" y="1133"/>
                    <a:pt x="4318" y="1133"/>
                  </a:cubicBezTo>
                  <a:cubicBezTo>
                    <a:pt x="4247" y="1133"/>
                    <a:pt x="4177" y="1106"/>
                    <a:pt x="4131" y="1052"/>
                  </a:cubicBezTo>
                  <a:lnTo>
                    <a:pt x="3682" y="619"/>
                  </a:lnTo>
                  <a:cubicBezTo>
                    <a:pt x="3280" y="217"/>
                    <a:pt x="2758" y="16"/>
                    <a:pt x="2236" y="16"/>
                  </a:cubicBezTo>
                  <a:cubicBezTo>
                    <a:pt x="1713" y="16"/>
                    <a:pt x="1191" y="217"/>
                    <a:pt x="789" y="619"/>
                  </a:cubicBezTo>
                  <a:cubicBezTo>
                    <a:pt x="0" y="1408"/>
                    <a:pt x="0" y="2707"/>
                    <a:pt x="789" y="3512"/>
                  </a:cubicBezTo>
                  <a:lnTo>
                    <a:pt x="4131" y="6838"/>
                  </a:lnTo>
                  <a:cubicBezTo>
                    <a:pt x="4177" y="6892"/>
                    <a:pt x="4247" y="6919"/>
                    <a:pt x="4318" y="6919"/>
                  </a:cubicBezTo>
                  <a:cubicBezTo>
                    <a:pt x="4390" y="6919"/>
                    <a:pt x="4463" y="6892"/>
                    <a:pt x="4517" y="6838"/>
                  </a:cubicBezTo>
                  <a:lnTo>
                    <a:pt x="7843" y="3496"/>
                  </a:lnTo>
                  <a:cubicBezTo>
                    <a:pt x="8648" y="2707"/>
                    <a:pt x="8648" y="1408"/>
                    <a:pt x="7859" y="604"/>
                  </a:cubicBezTo>
                  <a:cubicBezTo>
                    <a:pt x="7456" y="201"/>
                    <a:pt x="6930" y="0"/>
                    <a:pt x="64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3" name="Google Shape;833;p35"/>
            <p:cNvSpPr/>
            <p:nvPr/>
          </p:nvSpPr>
          <p:spPr>
            <a:xfrm>
              <a:off x="5994250" y="4250100"/>
              <a:ext cx="237500" cy="315800"/>
            </a:xfrm>
            <a:custGeom>
              <a:avLst/>
              <a:gdLst/>
              <a:ahLst/>
              <a:cxnLst/>
              <a:rect l="l" t="t" r="r" b="b"/>
              <a:pathLst>
                <a:path w="9500" h="12632" extrusionOk="0">
                  <a:moveTo>
                    <a:pt x="6829" y="816"/>
                  </a:moveTo>
                  <a:cubicBezTo>
                    <a:pt x="7248" y="816"/>
                    <a:pt x="7666" y="975"/>
                    <a:pt x="7983" y="1292"/>
                  </a:cubicBezTo>
                  <a:cubicBezTo>
                    <a:pt x="8633" y="1942"/>
                    <a:pt x="8633" y="2978"/>
                    <a:pt x="7983" y="3612"/>
                  </a:cubicBezTo>
                  <a:lnTo>
                    <a:pt x="4719" y="6861"/>
                  </a:lnTo>
                  <a:lnTo>
                    <a:pt x="1486" y="3628"/>
                  </a:lnTo>
                  <a:cubicBezTo>
                    <a:pt x="852" y="2978"/>
                    <a:pt x="852" y="1942"/>
                    <a:pt x="1486" y="1308"/>
                  </a:cubicBezTo>
                  <a:cubicBezTo>
                    <a:pt x="1803" y="983"/>
                    <a:pt x="2225" y="820"/>
                    <a:pt x="2646" y="820"/>
                  </a:cubicBezTo>
                  <a:cubicBezTo>
                    <a:pt x="3068" y="820"/>
                    <a:pt x="3489" y="983"/>
                    <a:pt x="3806" y="1308"/>
                  </a:cubicBezTo>
                  <a:lnTo>
                    <a:pt x="4255" y="1741"/>
                  </a:lnTo>
                  <a:cubicBezTo>
                    <a:pt x="4387" y="1880"/>
                    <a:pt x="4561" y="1950"/>
                    <a:pt x="4735" y="1950"/>
                  </a:cubicBezTo>
                  <a:cubicBezTo>
                    <a:pt x="4909" y="1950"/>
                    <a:pt x="5083" y="1880"/>
                    <a:pt x="5214" y="1741"/>
                  </a:cubicBezTo>
                  <a:lnTo>
                    <a:pt x="5663" y="1292"/>
                  </a:lnTo>
                  <a:cubicBezTo>
                    <a:pt x="5988" y="975"/>
                    <a:pt x="6409" y="816"/>
                    <a:pt x="6829" y="816"/>
                  </a:cubicBezTo>
                  <a:close/>
                  <a:moveTo>
                    <a:pt x="6821" y="0"/>
                  </a:moveTo>
                  <a:cubicBezTo>
                    <a:pt x="6196" y="0"/>
                    <a:pt x="5570" y="240"/>
                    <a:pt x="5090" y="720"/>
                  </a:cubicBezTo>
                  <a:lnTo>
                    <a:pt x="4719" y="1076"/>
                  </a:lnTo>
                  <a:lnTo>
                    <a:pt x="4379" y="735"/>
                  </a:lnTo>
                  <a:cubicBezTo>
                    <a:pt x="4038" y="379"/>
                    <a:pt x="3605" y="147"/>
                    <a:pt x="3141" y="55"/>
                  </a:cubicBezTo>
                  <a:cubicBezTo>
                    <a:pt x="2976" y="21"/>
                    <a:pt x="2811" y="4"/>
                    <a:pt x="2647" y="4"/>
                  </a:cubicBezTo>
                  <a:cubicBezTo>
                    <a:pt x="1768" y="4"/>
                    <a:pt x="939" y="479"/>
                    <a:pt x="496" y="1261"/>
                  </a:cubicBezTo>
                  <a:cubicBezTo>
                    <a:pt x="1" y="2143"/>
                    <a:pt x="187" y="3458"/>
                    <a:pt x="898" y="4169"/>
                  </a:cubicBezTo>
                  <a:lnTo>
                    <a:pt x="2909" y="6165"/>
                  </a:lnTo>
                  <a:lnTo>
                    <a:pt x="3559" y="12260"/>
                  </a:lnTo>
                  <a:cubicBezTo>
                    <a:pt x="3574" y="12461"/>
                    <a:pt x="3760" y="12616"/>
                    <a:pt x="3961" y="12616"/>
                  </a:cubicBezTo>
                  <a:lnTo>
                    <a:pt x="4008" y="12616"/>
                  </a:lnTo>
                  <a:cubicBezTo>
                    <a:pt x="4224" y="12600"/>
                    <a:pt x="4379" y="12399"/>
                    <a:pt x="4363" y="12182"/>
                  </a:cubicBezTo>
                  <a:lnTo>
                    <a:pt x="3822" y="7093"/>
                  </a:lnTo>
                  <a:lnTo>
                    <a:pt x="4240" y="7511"/>
                  </a:lnTo>
                  <a:cubicBezTo>
                    <a:pt x="4379" y="7642"/>
                    <a:pt x="4557" y="7708"/>
                    <a:pt x="4733" y="7708"/>
                  </a:cubicBezTo>
                  <a:cubicBezTo>
                    <a:pt x="4909" y="7708"/>
                    <a:pt x="5083" y="7642"/>
                    <a:pt x="5214" y="7511"/>
                  </a:cubicBezTo>
                  <a:lnTo>
                    <a:pt x="5632" y="7078"/>
                  </a:lnTo>
                  <a:lnTo>
                    <a:pt x="5632" y="7078"/>
                  </a:lnTo>
                  <a:lnTo>
                    <a:pt x="5059" y="12182"/>
                  </a:lnTo>
                  <a:cubicBezTo>
                    <a:pt x="5028" y="12399"/>
                    <a:pt x="5183" y="12600"/>
                    <a:pt x="5415" y="12631"/>
                  </a:cubicBezTo>
                  <a:lnTo>
                    <a:pt x="5462" y="12631"/>
                  </a:lnTo>
                  <a:cubicBezTo>
                    <a:pt x="5663" y="12631"/>
                    <a:pt x="5833" y="12476"/>
                    <a:pt x="5848" y="12275"/>
                  </a:cubicBezTo>
                  <a:lnTo>
                    <a:pt x="6544" y="6180"/>
                  </a:lnTo>
                  <a:lnTo>
                    <a:pt x="8540" y="4169"/>
                  </a:lnTo>
                  <a:cubicBezTo>
                    <a:pt x="9499" y="3210"/>
                    <a:pt x="9499" y="1663"/>
                    <a:pt x="8540" y="720"/>
                  </a:cubicBezTo>
                  <a:cubicBezTo>
                    <a:pt x="8068" y="240"/>
                    <a:pt x="7446" y="0"/>
                    <a:pt x="682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4" name="Google Shape;834;p35"/>
            <p:cNvSpPr/>
            <p:nvPr/>
          </p:nvSpPr>
          <p:spPr>
            <a:xfrm>
              <a:off x="6046000" y="4312275"/>
              <a:ext cx="131200" cy="41850"/>
            </a:xfrm>
            <a:custGeom>
              <a:avLst/>
              <a:gdLst/>
              <a:ahLst/>
              <a:cxnLst/>
              <a:rect l="l" t="t" r="r" b="b"/>
              <a:pathLst>
                <a:path w="5248" h="1674" extrusionOk="0">
                  <a:moveTo>
                    <a:pt x="1961" y="0"/>
                  </a:moveTo>
                  <a:cubicBezTo>
                    <a:pt x="1845" y="0"/>
                    <a:pt x="1729" y="50"/>
                    <a:pt x="1644" y="151"/>
                  </a:cubicBezTo>
                  <a:lnTo>
                    <a:pt x="1241" y="630"/>
                  </a:lnTo>
                  <a:lnTo>
                    <a:pt x="855" y="151"/>
                  </a:lnTo>
                  <a:cubicBezTo>
                    <a:pt x="765" y="57"/>
                    <a:pt x="661" y="17"/>
                    <a:pt x="560" y="17"/>
                  </a:cubicBezTo>
                  <a:cubicBezTo>
                    <a:pt x="265" y="17"/>
                    <a:pt x="1" y="361"/>
                    <a:pt x="220" y="661"/>
                  </a:cubicBezTo>
                  <a:lnTo>
                    <a:pt x="932" y="1528"/>
                  </a:lnTo>
                  <a:cubicBezTo>
                    <a:pt x="1009" y="1620"/>
                    <a:pt x="1133" y="1667"/>
                    <a:pt x="1241" y="1667"/>
                  </a:cubicBezTo>
                  <a:cubicBezTo>
                    <a:pt x="1365" y="1667"/>
                    <a:pt x="1473" y="1620"/>
                    <a:pt x="1551" y="1528"/>
                  </a:cubicBezTo>
                  <a:lnTo>
                    <a:pt x="1953" y="1048"/>
                  </a:lnTo>
                  <a:lnTo>
                    <a:pt x="2340" y="1528"/>
                  </a:lnTo>
                  <a:cubicBezTo>
                    <a:pt x="2386" y="1574"/>
                    <a:pt x="2433" y="1605"/>
                    <a:pt x="2494" y="1636"/>
                  </a:cubicBezTo>
                  <a:cubicBezTo>
                    <a:pt x="2545" y="1661"/>
                    <a:pt x="2600" y="1673"/>
                    <a:pt x="2656" y="1673"/>
                  </a:cubicBezTo>
                  <a:cubicBezTo>
                    <a:pt x="2772" y="1673"/>
                    <a:pt x="2891" y="1622"/>
                    <a:pt x="2974" y="1528"/>
                  </a:cubicBezTo>
                  <a:lnTo>
                    <a:pt x="3376" y="1048"/>
                  </a:lnTo>
                  <a:lnTo>
                    <a:pt x="3763" y="1528"/>
                  </a:lnTo>
                  <a:cubicBezTo>
                    <a:pt x="3840" y="1620"/>
                    <a:pt x="3956" y="1667"/>
                    <a:pt x="4072" y="1667"/>
                  </a:cubicBezTo>
                  <a:cubicBezTo>
                    <a:pt x="4188" y="1667"/>
                    <a:pt x="4304" y="1620"/>
                    <a:pt x="4382" y="1528"/>
                  </a:cubicBezTo>
                  <a:lnTo>
                    <a:pt x="5093" y="661"/>
                  </a:lnTo>
                  <a:cubicBezTo>
                    <a:pt x="5248" y="491"/>
                    <a:pt x="5217" y="244"/>
                    <a:pt x="5047" y="89"/>
                  </a:cubicBezTo>
                  <a:cubicBezTo>
                    <a:pt x="4974" y="30"/>
                    <a:pt x="4888" y="1"/>
                    <a:pt x="4802" y="1"/>
                  </a:cubicBezTo>
                  <a:cubicBezTo>
                    <a:pt x="4686" y="1"/>
                    <a:pt x="4570" y="53"/>
                    <a:pt x="4490" y="151"/>
                  </a:cubicBezTo>
                  <a:lnTo>
                    <a:pt x="4088" y="630"/>
                  </a:lnTo>
                  <a:lnTo>
                    <a:pt x="3686" y="151"/>
                  </a:lnTo>
                  <a:cubicBezTo>
                    <a:pt x="3655" y="105"/>
                    <a:pt x="3593" y="74"/>
                    <a:pt x="3546" y="43"/>
                  </a:cubicBezTo>
                  <a:cubicBezTo>
                    <a:pt x="3491" y="17"/>
                    <a:pt x="3432" y="5"/>
                    <a:pt x="3374" y="5"/>
                  </a:cubicBezTo>
                  <a:cubicBezTo>
                    <a:pt x="3255" y="5"/>
                    <a:pt x="3140" y="57"/>
                    <a:pt x="3067" y="151"/>
                  </a:cubicBezTo>
                  <a:lnTo>
                    <a:pt x="2665" y="630"/>
                  </a:lnTo>
                  <a:lnTo>
                    <a:pt x="2278" y="151"/>
                  </a:lnTo>
                  <a:cubicBezTo>
                    <a:pt x="2193" y="50"/>
                    <a:pt x="2077" y="0"/>
                    <a:pt x="196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5" name="Google Shape;835;p35"/>
            <p:cNvSpPr/>
            <p:nvPr/>
          </p:nvSpPr>
          <p:spPr>
            <a:xfrm>
              <a:off x="5896425" y="4111075"/>
              <a:ext cx="235550" cy="449025"/>
            </a:xfrm>
            <a:custGeom>
              <a:avLst/>
              <a:gdLst/>
              <a:ahLst/>
              <a:cxnLst/>
              <a:rect l="l" t="t" r="r" b="b"/>
              <a:pathLst>
                <a:path w="9422" h="17961" extrusionOk="0">
                  <a:moveTo>
                    <a:pt x="8617" y="0"/>
                  </a:moveTo>
                  <a:cubicBezTo>
                    <a:pt x="4656" y="0"/>
                    <a:pt x="1284" y="2862"/>
                    <a:pt x="650" y="6760"/>
                  </a:cubicBezTo>
                  <a:cubicBezTo>
                    <a:pt x="0" y="10674"/>
                    <a:pt x="2290" y="14464"/>
                    <a:pt x="6033" y="15732"/>
                  </a:cubicBezTo>
                  <a:lnTo>
                    <a:pt x="6420" y="17960"/>
                  </a:lnTo>
                  <a:lnTo>
                    <a:pt x="7209" y="17960"/>
                  </a:lnTo>
                  <a:lnTo>
                    <a:pt x="6900" y="15237"/>
                  </a:lnTo>
                  <a:cubicBezTo>
                    <a:pt x="6869" y="14897"/>
                    <a:pt x="6791" y="14619"/>
                    <a:pt x="6482" y="14479"/>
                  </a:cubicBezTo>
                  <a:cubicBezTo>
                    <a:pt x="3898" y="13273"/>
                    <a:pt x="2150" y="11184"/>
                    <a:pt x="2150" y="8075"/>
                  </a:cubicBezTo>
                  <a:cubicBezTo>
                    <a:pt x="2150" y="3929"/>
                    <a:pt x="5291" y="449"/>
                    <a:pt x="9421" y="31"/>
                  </a:cubicBezTo>
                  <a:cubicBezTo>
                    <a:pt x="9158" y="16"/>
                    <a:pt x="8895" y="0"/>
                    <a:pt x="8617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6" name="Google Shape;836;p35"/>
            <p:cNvSpPr/>
            <p:nvPr/>
          </p:nvSpPr>
          <p:spPr>
            <a:xfrm>
              <a:off x="6018625" y="4608400"/>
              <a:ext cx="186425" cy="57275"/>
            </a:xfrm>
            <a:custGeom>
              <a:avLst/>
              <a:gdLst/>
              <a:ahLst/>
              <a:cxnLst/>
              <a:rect l="l" t="t" r="r" b="b"/>
              <a:pathLst>
                <a:path w="7457" h="2291" extrusionOk="0">
                  <a:moveTo>
                    <a:pt x="1145" y="1"/>
                  </a:moveTo>
                  <a:cubicBezTo>
                    <a:pt x="511" y="1"/>
                    <a:pt x="1" y="511"/>
                    <a:pt x="1" y="1145"/>
                  </a:cubicBezTo>
                  <a:cubicBezTo>
                    <a:pt x="1" y="1780"/>
                    <a:pt x="511" y="2290"/>
                    <a:pt x="1145" y="2290"/>
                  </a:cubicBezTo>
                  <a:lnTo>
                    <a:pt x="6312" y="2290"/>
                  </a:lnTo>
                  <a:cubicBezTo>
                    <a:pt x="6946" y="2290"/>
                    <a:pt x="7457" y="1780"/>
                    <a:pt x="7457" y="1145"/>
                  </a:cubicBezTo>
                  <a:cubicBezTo>
                    <a:pt x="7457" y="511"/>
                    <a:pt x="6946" y="1"/>
                    <a:pt x="631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7" name="Google Shape;837;p35"/>
            <p:cNvSpPr/>
            <p:nvPr/>
          </p:nvSpPr>
          <p:spPr>
            <a:xfrm>
              <a:off x="6018625" y="4608400"/>
              <a:ext cx="69250" cy="57275"/>
            </a:xfrm>
            <a:custGeom>
              <a:avLst/>
              <a:gdLst/>
              <a:ahLst/>
              <a:cxnLst/>
              <a:rect l="l" t="t" r="r" b="b"/>
              <a:pathLst>
                <a:path w="2770" h="2291" extrusionOk="0">
                  <a:moveTo>
                    <a:pt x="1145" y="1"/>
                  </a:moveTo>
                  <a:cubicBezTo>
                    <a:pt x="511" y="1"/>
                    <a:pt x="1" y="511"/>
                    <a:pt x="1" y="1145"/>
                  </a:cubicBezTo>
                  <a:cubicBezTo>
                    <a:pt x="1" y="1780"/>
                    <a:pt x="511" y="2290"/>
                    <a:pt x="1145" y="2290"/>
                  </a:cubicBezTo>
                  <a:lnTo>
                    <a:pt x="2770" y="2290"/>
                  </a:lnTo>
                  <a:cubicBezTo>
                    <a:pt x="2135" y="2290"/>
                    <a:pt x="1625" y="1780"/>
                    <a:pt x="1609" y="1145"/>
                  </a:cubicBezTo>
                  <a:cubicBezTo>
                    <a:pt x="1609" y="511"/>
                    <a:pt x="2135" y="1"/>
                    <a:pt x="277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8" name="Google Shape;838;p35"/>
            <p:cNvSpPr/>
            <p:nvPr/>
          </p:nvSpPr>
          <p:spPr>
            <a:xfrm>
              <a:off x="6018625" y="4550775"/>
              <a:ext cx="186425" cy="57650"/>
            </a:xfrm>
            <a:custGeom>
              <a:avLst/>
              <a:gdLst/>
              <a:ahLst/>
              <a:cxnLst/>
              <a:rect l="l" t="t" r="r" b="b"/>
              <a:pathLst>
                <a:path w="7457" h="2306" extrusionOk="0">
                  <a:moveTo>
                    <a:pt x="1145" y="1"/>
                  </a:moveTo>
                  <a:cubicBezTo>
                    <a:pt x="511" y="1"/>
                    <a:pt x="1" y="527"/>
                    <a:pt x="1" y="1145"/>
                  </a:cubicBezTo>
                  <a:cubicBezTo>
                    <a:pt x="1" y="1780"/>
                    <a:pt x="511" y="2306"/>
                    <a:pt x="1145" y="2306"/>
                  </a:cubicBezTo>
                  <a:lnTo>
                    <a:pt x="6312" y="2306"/>
                  </a:lnTo>
                  <a:cubicBezTo>
                    <a:pt x="6946" y="2306"/>
                    <a:pt x="7457" y="1795"/>
                    <a:pt x="7457" y="1145"/>
                  </a:cubicBezTo>
                  <a:cubicBezTo>
                    <a:pt x="7457" y="527"/>
                    <a:pt x="6946" y="1"/>
                    <a:pt x="63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9" name="Google Shape;839;p35"/>
            <p:cNvSpPr/>
            <p:nvPr/>
          </p:nvSpPr>
          <p:spPr>
            <a:xfrm>
              <a:off x="6018625" y="4550775"/>
              <a:ext cx="69250" cy="57650"/>
            </a:xfrm>
            <a:custGeom>
              <a:avLst/>
              <a:gdLst/>
              <a:ahLst/>
              <a:cxnLst/>
              <a:rect l="l" t="t" r="r" b="b"/>
              <a:pathLst>
                <a:path w="2770" h="2306" extrusionOk="0">
                  <a:moveTo>
                    <a:pt x="1145" y="1"/>
                  </a:moveTo>
                  <a:cubicBezTo>
                    <a:pt x="511" y="1"/>
                    <a:pt x="1" y="527"/>
                    <a:pt x="1" y="1161"/>
                  </a:cubicBezTo>
                  <a:cubicBezTo>
                    <a:pt x="1" y="1780"/>
                    <a:pt x="511" y="2306"/>
                    <a:pt x="1145" y="2306"/>
                  </a:cubicBezTo>
                  <a:lnTo>
                    <a:pt x="2770" y="2306"/>
                  </a:lnTo>
                  <a:cubicBezTo>
                    <a:pt x="2135" y="2306"/>
                    <a:pt x="1609" y="1780"/>
                    <a:pt x="1609" y="1161"/>
                  </a:cubicBezTo>
                  <a:cubicBezTo>
                    <a:pt x="1625" y="527"/>
                    <a:pt x="2135" y="1"/>
                    <a:pt x="2770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40" name="Google Shape;840;p35"/>
            <p:cNvSpPr/>
            <p:nvPr/>
          </p:nvSpPr>
          <p:spPr>
            <a:xfrm>
              <a:off x="6018625" y="4665650"/>
              <a:ext cx="186425" cy="57650"/>
            </a:xfrm>
            <a:custGeom>
              <a:avLst/>
              <a:gdLst/>
              <a:ahLst/>
              <a:cxnLst/>
              <a:rect l="l" t="t" r="r" b="b"/>
              <a:pathLst>
                <a:path w="7457" h="2306" extrusionOk="0">
                  <a:moveTo>
                    <a:pt x="1145" y="0"/>
                  </a:moveTo>
                  <a:cubicBezTo>
                    <a:pt x="511" y="0"/>
                    <a:pt x="1" y="511"/>
                    <a:pt x="1" y="1145"/>
                  </a:cubicBezTo>
                  <a:cubicBezTo>
                    <a:pt x="1" y="1779"/>
                    <a:pt x="511" y="2305"/>
                    <a:pt x="1145" y="2305"/>
                  </a:cubicBezTo>
                  <a:lnTo>
                    <a:pt x="6312" y="2305"/>
                  </a:lnTo>
                  <a:cubicBezTo>
                    <a:pt x="6946" y="2305"/>
                    <a:pt x="7457" y="1779"/>
                    <a:pt x="7457" y="1145"/>
                  </a:cubicBezTo>
                  <a:cubicBezTo>
                    <a:pt x="7457" y="511"/>
                    <a:pt x="6946" y="0"/>
                    <a:pt x="6312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41" name="Google Shape;841;p35"/>
            <p:cNvSpPr/>
            <p:nvPr/>
          </p:nvSpPr>
          <p:spPr>
            <a:xfrm>
              <a:off x="6016300" y="4665650"/>
              <a:ext cx="71575" cy="57650"/>
            </a:xfrm>
            <a:custGeom>
              <a:avLst/>
              <a:gdLst/>
              <a:ahLst/>
              <a:cxnLst/>
              <a:rect l="l" t="t" r="r" b="b"/>
              <a:pathLst>
                <a:path w="2863" h="2306" extrusionOk="0">
                  <a:moveTo>
                    <a:pt x="1269" y="0"/>
                  </a:moveTo>
                  <a:cubicBezTo>
                    <a:pt x="681" y="0"/>
                    <a:pt x="186" y="418"/>
                    <a:pt x="109" y="990"/>
                  </a:cubicBezTo>
                  <a:cubicBezTo>
                    <a:pt x="1" y="1671"/>
                    <a:pt x="542" y="2290"/>
                    <a:pt x="1238" y="2305"/>
                  </a:cubicBezTo>
                  <a:lnTo>
                    <a:pt x="2863" y="2305"/>
                  </a:lnTo>
                  <a:cubicBezTo>
                    <a:pt x="2228" y="2290"/>
                    <a:pt x="1718" y="1779"/>
                    <a:pt x="1702" y="1145"/>
                  </a:cubicBezTo>
                  <a:cubicBezTo>
                    <a:pt x="1702" y="511"/>
                    <a:pt x="2228" y="0"/>
                    <a:pt x="2863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42" name="Google Shape;842;p35"/>
            <p:cNvSpPr/>
            <p:nvPr/>
          </p:nvSpPr>
          <p:spPr>
            <a:xfrm>
              <a:off x="6049575" y="4723275"/>
              <a:ext cx="123775" cy="56100"/>
            </a:xfrm>
            <a:custGeom>
              <a:avLst/>
              <a:gdLst/>
              <a:ahLst/>
              <a:cxnLst/>
              <a:rect l="l" t="t" r="r" b="b"/>
              <a:pathLst>
                <a:path w="4951" h="2244" extrusionOk="0">
                  <a:moveTo>
                    <a:pt x="0" y="0"/>
                  </a:moveTo>
                  <a:lnTo>
                    <a:pt x="634" y="1934"/>
                  </a:lnTo>
                  <a:cubicBezTo>
                    <a:pt x="696" y="2119"/>
                    <a:pt x="866" y="2243"/>
                    <a:pt x="1052" y="2243"/>
                  </a:cubicBezTo>
                  <a:lnTo>
                    <a:pt x="3914" y="2243"/>
                  </a:lnTo>
                  <a:cubicBezTo>
                    <a:pt x="4099" y="2228"/>
                    <a:pt x="4270" y="2104"/>
                    <a:pt x="4331" y="1934"/>
                  </a:cubicBezTo>
                  <a:lnTo>
                    <a:pt x="495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43" name="Google Shape;843;p35"/>
            <p:cNvSpPr/>
            <p:nvPr/>
          </p:nvSpPr>
          <p:spPr>
            <a:xfrm>
              <a:off x="6049575" y="4722875"/>
              <a:ext cx="58400" cy="56100"/>
            </a:xfrm>
            <a:custGeom>
              <a:avLst/>
              <a:gdLst/>
              <a:ahLst/>
              <a:cxnLst/>
              <a:rect l="l" t="t" r="r" b="b"/>
              <a:pathLst>
                <a:path w="2336" h="2244" extrusionOk="0">
                  <a:moveTo>
                    <a:pt x="1609" y="1"/>
                  </a:moveTo>
                  <a:lnTo>
                    <a:pt x="0" y="16"/>
                  </a:lnTo>
                  <a:lnTo>
                    <a:pt x="634" y="1950"/>
                  </a:lnTo>
                  <a:cubicBezTo>
                    <a:pt x="696" y="2120"/>
                    <a:pt x="866" y="2244"/>
                    <a:pt x="1052" y="2244"/>
                  </a:cubicBezTo>
                  <a:lnTo>
                    <a:pt x="2336" y="2244"/>
                  </a:lnTo>
                  <a:lnTo>
                    <a:pt x="160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44" name="Google Shape;844;p35"/>
            <p:cNvSpPr/>
            <p:nvPr/>
          </p:nvSpPr>
          <p:spPr>
            <a:xfrm>
              <a:off x="6140050" y="4683825"/>
              <a:ext cx="45675" cy="19750"/>
            </a:xfrm>
            <a:custGeom>
              <a:avLst/>
              <a:gdLst/>
              <a:ahLst/>
              <a:cxnLst/>
              <a:rect l="l" t="t" r="r" b="b"/>
              <a:pathLst>
                <a:path w="1827" h="790" extrusionOk="0">
                  <a:moveTo>
                    <a:pt x="388" y="0"/>
                  </a:moveTo>
                  <a:cubicBezTo>
                    <a:pt x="171" y="0"/>
                    <a:pt x="1" y="186"/>
                    <a:pt x="1" y="402"/>
                  </a:cubicBezTo>
                  <a:cubicBezTo>
                    <a:pt x="16" y="619"/>
                    <a:pt x="187" y="789"/>
                    <a:pt x="403" y="789"/>
                  </a:cubicBezTo>
                  <a:lnTo>
                    <a:pt x="1409" y="789"/>
                  </a:lnTo>
                  <a:cubicBezTo>
                    <a:pt x="1625" y="789"/>
                    <a:pt x="1811" y="619"/>
                    <a:pt x="1811" y="402"/>
                  </a:cubicBezTo>
                  <a:cubicBezTo>
                    <a:pt x="1826" y="186"/>
                    <a:pt x="1641" y="0"/>
                    <a:pt x="1424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45" name="Google Shape;845;p35"/>
            <p:cNvSpPr/>
            <p:nvPr/>
          </p:nvSpPr>
          <p:spPr>
            <a:xfrm>
              <a:off x="6139675" y="4569350"/>
              <a:ext cx="46050" cy="19750"/>
            </a:xfrm>
            <a:custGeom>
              <a:avLst/>
              <a:gdLst/>
              <a:ahLst/>
              <a:cxnLst/>
              <a:rect l="l" t="t" r="r" b="b"/>
              <a:pathLst>
                <a:path w="1842" h="790" extrusionOk="0">
                  <a:moveTo>
                    <a:pt x="403" y="0"/>
                  </a:moveTo>
                  <a:cubicBezTo>
                    <a:pt x="186" y="0"/>
                    <a:pt x="0" y="170"/>
                    <a:pt x="16" y="402"/>
                  </a:cubicBezTo>
                  <a:cubicBezTo>
                    <a:pt x="16" y="619"/>
                    <a:pt x="202" y="789"/>
                    <a:pt x="418" y="789"/>
                  </a:cubicBezTo>
                  <a:lnTo>
                    <a:pt x="1424" y="789"/>
                  </a:lnTo>
                  <a:cubicBezTo>
                    <a:pt x="1640" y="789"/>
                    <a:pt x="1826" y="619"/>
                    <a:pt x="1826" y="402"/>
                  </a:cubicBezTo>
                  <a:cubicBezTo>
                    <a:pt x="1841" y="170"/>
                    <a:pt x="1671" y="0"/>
                    <a:pt x="1439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2" name="文本框 0"/>
          <p:cNvSpPr txBox="1"/>
          <p:nvPr/>
        </p:nvSpPr>
        <p:spPr>
          <a:xfrm>
            <a:off x="1356995" y="572135"/>
            <a:ext cx="16427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>
                <a:latin typeface="楷体" panose="02010609060101010101" charset="-122"/>
                <a:ea typeface="楷体" panose="02010609060101010101" charset="-122"/>
              </a:rPr>
              <a:t>古诗背后</a:t>
            </a:r>
            <a:endParaRPr lang="zh-CN" altLang="en-US" sz="1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5" name="Google Shape;325;p31"/>
          <p:cNvCxnSpPr/>
          <p:nvPr/>
        </p:nvCxnSpPr>
        <p:spPr>
          <a:xfrm>
            <a:off x="6250380" y="3899680"/>
            <a:ext cx="2609700" cy="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</p:cxnSp>
      <p:grpSp>
        <p:nvGrpSpPr>
          <p:cNvPr id="382" name="Google Shape;382;p31"/>
          <p:cNvGrpSpPr/>
          <p:nvPr/>
        </p:nvGrpSpPr>
        <p:grpSpPr>
          <a:xfrm>
            <a:off x="7107319" y="400211"/>
            <a:ext cx="1533997" cy="2495032"/>
            <a:chOff x="6362575" y="3991175"/>
            <a:chExt cx="336425" cy="510075"/>
          </a:xfrm>
        </p:grpSpPr>
        <p:sp>
          <p:nvSpPr>
            <p:cNvPr id="383" name="Google Shape;383;p31"/>
            <p:cNvSpPr/>
            <p:nvPr/>
          </p:nvSpPr>
          <p:spPr>
            <a:xfrm>
              <a:off x="6545950" y="4311575"/>
              <a:ext cx="22250" cy="185825"/>
            </a:xfrm>
            <a:custGeom>
              <a:avLst/>
              <a:gdLst/>
              <a:ahLst/>
              <a:cxnLst/>
              <a:rect l="l" t="t" r="r" b="b"/>
              <a:pathLst>
                <a:path w="890" h="7433" extrusionOk="0">
                  <a:moveTo>
                    <a:pt x="729" y="1"/>
                  </a:moveTo>
                  <a:lnTo>
                    <a:pt x="729" y="1"/>
                  </a:lnTo>
                  <a:cubicBezTo>
                    <a:pt x="180" y="2414"/>
                    <a:pt x="0" y="4898"/>
                    <a:pt x="198" y="7364"/>
                  </a:cubicBezTo>
                  <a:lnTo>
                    <a:pt x="459" y="7432"/>
                  </a:lnTo>
                  <a:cubicBezTo>
                    <a:pt x="800" y="4971"/>
                    <a:pt x="890" y="2480"/>
                    <a:pt x="72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4" name="Google Shape;384;p31"/>
            <p:cNvSpPr/>
            <p:nvPr/>
          </p:nvSpPr>
          <p:spPr>
            <a:xfrm>
              <a:off x="6461950" y="4313175"/>
              <a:ext cx="50100" cy="186200"/>
            </a:xfrm>
            <a:custGeom>
              <a:avLst/>
              <a:gdLst/>
              <a:ahLst/>
              <a:cxnLst/>
              <a:rect l="l" t="t" r="r" b="b"/>
              <a:pathLst>
                <a:path w="2004" h="7448" extrusionOk="0">
                  <a:moveTo>
                    <a:pt x="0" y="0"/>
                  </a:moveTo>
                  <a:lnTo>
                    <a:pt x="0" y="0"/>
                  </a:lnTo>
                  <a:cubicBezTo>
                    <a:pt x="668" y="2447"/>
                    <a:pt x="1294" y="4902"/>
                    <a:pt x="1880" y="7368"/>
                  </a:cubicBezTo>
                  <a:lnTo>
                    <a:pt x="1997" y="7448"/>
                  </a:lnTo>
                  <a:cubicBezTo>
                    <a:pt x="2003" y="5945"/>
                    <a:pt x="1836" y="4448"/>
                    <a:pt x="1496" y="2983"/>
                  </a:cubicBezTo>
                  <a:cubicBezTo>
                    <a:pt x="1239" y="1882"/>
                    <a:pt x="852" y="747"/>
                    <a:pt x="0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5" name="Google Shape;385;p31"/>
            <p:cNvSpPr/>
            <p:nvPr/>
          </p:nvSpPr>
          <p:spPr>
            <a:xfrm>
              <a:off x="6576425" y="4372250"/>
              <a:ext cx="40800" cy="129000"/>
            </a:xfrm>
            <a:custGeom>
              <a:avLst/>
              <a:gdLst/>
              <a:ahLst/>
              <a:cxnLst/>
              <a:rect l="l" t="t" r="r" b="b"/>
              <a:pathLst>
                <a:path w="1632" h="5160" extrusionOk="0">
                  <a:moveTo>
                    <a:pt x="1213" y="0"/>
                  </a:moveTo>
                  <a:lnTo>
                    <a:pt x="497" y="2719"/>
                  </a:lnTo>
                  <a:cubicBezTo>
                    <a:pt x="374" y="3185"/>
                    <a:pt x="251" y="3655"/>
                    <a:pt x="224" y="4136"/>
                  </a:cubicBezTo>
                  <a:cubicBezTo>
                    <a:pt x="207" y="4492"/>
                    <a:pt x="229" y="4887"/>
                    <a:pt x="0" y="5159"/>
                  </a:cubicBezTo>
                  <a:lnTo>
                    <a:pt x="448" y="5027"/>
                  </a:lnTo>
                  <a:cubicBezTo>
                    <a:pt x="1351" y="3541"/>
                    <a:pt x="1632" y="1689"/>
                    <a:pt x="1213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6" name="Google Shape;386;p31"/>
            <p:cNvSpPr/>
            <p:nvPr/>
          </p:nvSpPr>
          <p:spPr>
            <a:xfrm>
              <a:off x="6566800" y="4320550"/>
              <a:ext cx="36350" cy="180650"/>
            </a:xfrm>
            <a:custGeom>
              <a:avLst/>
              <a:gdLst/>
              <a:ahLst/>
              <a:cxnLst/>
              <a:rect l="l" t="t" r="r" b="b"/>
              <a:pathLst>
                <a:path w="1454" h="7226" extrusionOk="0">
                  <a:moveTo>
                    <a:pt x="1426" y="1"/>
                  </a:moveTo>
                  <a:cubicBezTo>
                    <a:pt x="1418" y="1"/>
                    <a:pt x="1411" y="5"/>
                    <a:pt x="1406" y="13"/>
                  </a:cubicBezTo>
                  <a:cubicBezTo>
                    <a:pt x="897" y="1164"/>
                    <a:pt x="717" y="2459"/>
                    <a:pt x="535" y="3696"/>
                  </a:cubicBezTo>
                  <a:cubicBezTo>
                    <a:pt x="440" y="4335"/>
                    <a:pt x="352" y="4976"/>
                    <a:pt x="260" y="5617"/>
                  </a:cubicBezTo>
                  <a:cubicBezTo>
                    <a:pt x="216" y="5936"/>
                    <a:pt x="170" y="6254"/>
                    <a:pt x="124" y="6575"/>
                  </a:cubicBezTo>
                  <a:cubicBezTo>
                    <a:pt x="100" y="6744"/>
                    <a:pt x="1" y="7010"/>
                    <a:pt x="78" y="7172"/>
                  </a:cubicBezTo>
                  <a:cubicBezTo>
                    <a:pt x="92" y="7207"/>
                    <a:pt x="125" y="7226"/>
                    <a:pt x="158" y="7226"/>
                  </a:cubicBezTo>
                  <a:cubicBezTo>
                    <a:pt x="182" y="7226"/>
                    <a:pt x="205" y="7216"/>
                    <a:pt x="223" y="7196"/>
                  </a:cubicBezTo>
                  <a:lnTo>
                    <a:pt x="236" y="7179"/>
                  </a:lnTo>
                  <a:cubicBezTo>
                    <a:pt x="249" y="7164"/>
                    <a:pt x="253" y="7142"/>
                    <a:pt x="245" y="7124"/>
                  </a:cubicBezTo>
                  <a:cubicBezTo>
                    <a:pt x="242" y="7117"/>
                    <a:pt x="240" y="7109"/>
                    <a:pt x="238" y="7102"/>
                  </a:cubicBezTo>
                  <a:cubicBezTo>
                    <a:pt x="232" y="7088"/>
                    <a:pt x="218" y="7079"/>
                    <a:pt x="204" y="7079"/>
                  </a:cubicBezTo>
                  <a:cubicBezTo>
                    <a:pt x="200" y="7079"/>
                    <a:pt x="196" y="7080"/>
                    <a:pt x="192" y="7081"/>
                  </a:cubicBezTo>
                  <a:lnTo>
                    <a:pt x="192" y="7081"/>
                  </a:lnTo>
                  <a:cubicBezTo>
                    <a:pt x="322" y="6988"/>
                    <a:pt x="324" y="6422"/>
                    <a:pt x="348" y="6243"/>
                  </a:cubicBezTo>
                  <a:cubicBezTo>
                    <a:pt x="387" y="5964"/>
                    <a:pt x="425" y="5685"/>
                    <a:pt x="464" y="5407"/>
                  </a:cubicBezTo>
                  <a:cubicBezTo>
                    <a:pt x="548" y="4805"/>
                    <a:pt x="629" y="4203"/>
                    <a:pt x="717" y="3601"/>
                  </a:cubicBezTo>
                  <a:cubicBezTo>
                    <a:pt x="895" y="2391"/>
                    <a:pt x="1160" y="1214"/>
                    <a:pt x="1450" y="26"/>
                  </a:cubicBezTo>
                  <a:cubicBezTo>
                    <a:pt x="1453" y="11"/>
                    <a:pt x="1440" y="1"/>
                    <a:pt x="1426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7" name="Google Shape;387;p31"/>
            <p:cNvSpPr/>
            <p:nvPr/>
          </p:nvSpPr>
          <p:spPr>
            <a:xfrm>
              <a:off x="6578850" y="4324375"/>
              <a:ext cx="38150" cy="27425"/>
            </a:xfrm>
            <a:custGeom>
              <a:avLst/>
              <a:gdLst/>
              <a:ahLst/>
              <a:cxnLst/>
              <a:rect l="l" t="t" r="r" b="b"/>
              <a:pathLst>
                <a:path w="1526" h="1097" extrusionOk="0">
                  <a:moveTo>
                    <a:pt x="19" y="1"/>
                  </a:moveTo>
                  <a:cubicBezTo>
                    <a:pt x="10" y="1"/>
                    <a:pt x="1" y="8"/>
                    <a:pt x="2" y="20"/>
                  </a:cubicBezTo>
                  <a:cubicBezTo>
                    <a:pt x="33" y="310"/>
                    <a:pt x="72" y="1076"/>
                    <a:pt x="476" y="1096"/>
                  </a:cubicBezTo>
                  <a:cubicBezTo>
                    <a:pt x="484" y="1097"/>
                    <a:pt x="492" y="1097"/>
                    <a:pt x="499" y="1097"/>
                  </a:cubicBezTo>
                  <a:cubicBezTo>
                    <a:pt x="928" y="1097"/>
                    <a:pt x="1388" y="558"/>
                    <a:pt x="1504" y="194"/>
                  </a:cubicBezTo>
                  <a:cubicBezTo>
                    <a:pt x="1526" y="149"/>
                    <a:pt x="1489" y="113"/>
                    <a:pt x="1453" y="113"/>
                  </a:cubicBezTo>
                  <a:cubicBezTo>
                    <a:pt x="1435" y="113"/>
                    <a:pt x="1416" y="123"/>
                    <a:pt x="1405" y="145"/>
                  </a:cubicBezTo>
                  <a:cubicBezTo>
                    <a:pt x="1225" y="448"/>
                    <a:pt x="1047" y="716"/>
                    <a:pt x="738" y="903"/>
                  </a:cubicBezTo>
                  <a:cubicBezTo>
                    <a:pt x="665" y="947"/>
                    <a:pt x="600" y="966"/>
                    <a:pt x="542" y="966"/>
                  </a:cubicBezTo>
                  <a:cubicBezTo>
                    <a:pt x="197" y="966"/>
                    <a:pt x="81" y="294"/>
                    <a:pt x="39" y="18"/>
                  </a:cubicBezTo>
                  <a:cubicBezTo>
                    <a:pt x="37" y="6"/>
                    <a:pt x="28" y="1"/>
                    <a:pt x="1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8" name="Google Shape;388;p31"/>
            <p:cNvSpPr/>
            <p:nvPr/>
          </p:nvSpPr>
          <p:spPr>
            <a:xfrm>
              <a:off x="6587625" y="4317325"/>
              <a:ext cx="7650" cy="33550"/>
            </a:xfrm>
            <a:custGeom>
              <a:avLst/>
              <a:gdLst/>
              <a:ahLst/>
              <a:cxnLst/>
              <a:rect l="l" t="t" r="r" b="b"/>
              <a:pathLst>
                <a:path w="306" h="1342" extrusionOk="0">
                  <a:moveTo>
                    <a:pt x="129" y="1"/>
                  </a:moveTo>
                  <a:cubicBezTo>
                    <a:pt x="114" y="1"/>
                    <a:pt x="98" y="10"/>
                    <a:pt x="95" y="25"/>
                  </a:cubicBezTo>
                  <a:cubicBezTo>
                    <a:pt x="0" y="401"/>
                    <a:pt x="51" y="954"/>
                    <a:pt x="202" y="1310"/>
                  </a:cubicBezTo>
                  <a:cubicBezTo>
                    <a:pt x="212" y="1332"/>
                    <a:pt x="232" y="1342"/>
                    <a:pt x="251" y="1342"/>
                  </a:cubicBezTo>
                  <a:cubicBezTo>
                    <a:pt x="279" y="1342"/>
                    <a:pt x="306" y="1321"/>
                    <a:pt x="303" y="1286"/>
                  </a:cubicBezTo>
                  <a:cubicBezTo>
                    <a:pt x="295" y="1073"/>
                    <a:pt x="213" y="867"/>
                    <a:pt x="178" y="658"/>
                  </a:cubicBezTo>
                  <a:cubicBezTo>
                    <a:pt x="143" y="449"/>
                    <a:pt x="154" y="241"/>
                    <a:pt x="156" y="28"/>
                  </a:cubicBezTo>
                  <a:cubicBezTo>
                    <a:pt x="156" y="9"/>
                    <a:pt x="143" y="1"/>
                    <a:pt x="12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9" name="Google Shape;389;p31"/>
            <p:cNvSpPr/>
            <p:nvPr/>
          </p:nvSpPr>
          <p:spPr>
            <a:xfrm>
              <a:off x="6573450" y="4321200"/>
              <a:ext cx="9025" cy="7600"/>
            </a:xfrm>
            <a:custGeom>
              <a:avLst/>
              <a:gdLst/>
              <a:ahLst/>
              <a:cxnLst/>
              <a:rect l="l" t="t" r="r" b="b"/>
              <a:pathLst>
                <a:path w="361" h="304" extrusionOk="0">
                  <a:moveTo>
                    <a:pt x="165" y="0"/>
                  </a:moveTo>
                  <a:cubicBezTo>
                    <a:pt x="96" y="0"/>
                    <a:pt x="27" y="47"/>
                    <a:pt x="14" y="127"/>
                  </a:cubicBezTo>
                  <a:cubicBezTo>
                    <a:pt x="1" y="209"/>
                    <a:pt x="58" y="288"/>
                    <a:pt x="139" y="301"/>
                  </a:cubicBezTo>
                  <a:cubicBezTo>
                    <a:pt x="148" y="302"/>
                    <a:pt x="157" y="303"/>
                    <a:pt x="165" y="303"/>
                  </a:cubicBezTo>
                  <a:cubicBezTo>
                    <a:pt x="285" y="303"/>
                    <a:pt x="360" y="166"/>
                    <a:pt x="288" y="64"/>
                  </a:cubicBezTo>
                  <a:cubicBezTo>
                    <a:pt x="257" y="20"/>
                    <a:pt x="211" y="0"/>
                    <a:pt x="16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90" name="Google Shape;390;p31"/>
            <p:cNvSpPr/>
            <p:nvPr/>
          </p:nvSpPr>
          <p:spPr>
            <a:xfrm>
              <a:off x="6586425" y="4313675"/>
              <a:ext cx="8200" cy="7425"/>
            </a:xfrm>
            <a:custGeom>
              <a:avLst/>
              <a:gdLst/>
              <a:ahLst/>
              <a:cxnLst/>
              <a:rect l="l" t="t" r="r" b="b"/>
              <a:pathLst>
                <a:path w="328" h="297" extrusionOk="0">
                  <a:moveTo>
                    <a:pt x="169" y="1"/>
                  </a:moveTo>
                  <a:cubicBezTo>
                    <a:pt x="78" y="1"/>
                    <a:pt x="0" y="85"/>
                    <a:pt x="22" y="182"/>
                  </a:cubicBezTo>
                  <a:cubicBezTo>
                    <a:pt x="33" y="233"/>
                    <a:pt x="72" y="275"/>
                    <a:pt x="123" y="290"/>
                  </a:cubicBezTo>
                  <a:cubicBezTo>
                    <a:pt x="138" y="295"/>
                    <a:pt x="152" y="297"/>
                    <a:pt x="166" y="297"/>
                  </a:cubicBezTo>
                  <a:cubicBezTo>
                    <a:pt x="209" y="297"/>
                    <a:pt x="246" y="275"/>
                    <a:pt x="281" y="244"/>
                  </a:cubicBezTo>
                  <a:lnTo>
                    <a:pt x="281" y="244"/>
                  </a:lnTo>
                  <a:lnTo>
                    <a:pt x="268" y="257"/>
                  </a:lnTo>
                  <a:cubicBezTo>
                    <a:pt x="307" y="229"/>
                    <a:pt x="327" y="180"/>
                    <a:pt x="323" y="132"/>
                  </a:cubicBezTo>
                  <a:cubicBezTo>
                    <a:pt x="318" y="84"/>
                    <a:pt x="290" y="42"/>
                    <a:pt x="246" y="22"/>
                  </a:cubicBezTo>
                  <a:cubicBezTo>
                    <a:pt x="239" y="20"/>
                    <a:pt x="235" y="18"/>
                    <a:pt x="228" y="13"/>
                  </a:cubicBezTo>
                  <a:cubicBezTo>
                    <a:pt x="208" y="5"/>
                    <a:pt x="188" y="1"/>
                    <a:pt x="16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91" name="Google Shape;391;p31"/>
            <p:cNvSpPr/>
            <p:nvPr/>
          </p:nvSpPr>
          <p:spPr>
            <a:xfrm>
              <a:off x="6597275" y="4315250"/>
              <a:ext cx="10525" cy="8775"/>
            </a:xfrm>
            <a:custGeom>
              <a:avLst/>
              <a:gdLst/>
              <a:ahLst/>
              <a:cxnLst/>
              <a:rect l="l" t="t" r="r" b="b"/>
              <a:pathLst>
                <a:path w="421" h="351" extrusionOk="0">
                  <a:moveTo>
                    <a:pt x="228" y="1"/>
                  </a:moveTo>
                  <a:cubicBezTo>
                    <a:pt x="194" y="1"/>
                    <a:pt x="160" y="11"/>
                    <a:pt x="128" y="34"/>
                  </a:cubicBezTo>
                  <a:cubicBezTo>
                    <a:pt x="1" y="124"/>
                    <a:pt x="47" y="324"/>
                    <a:pt x="201" y="348"/>
                  </a:cubicBezTo>
                  <a:cubicBezTo>
                    <a:pt x="210" y="349"/>
                    <a:pt x="219" y="350"/>
                    <a:pt x="228" y="350"/>
                  </a:cubicBezTo>
                  <a:cubicBezTo>
                    <a:pt x="310" y="350"/>
                    <a:pt x="391" y="290"/>
                    <a:pt x="400" y="205"/>
                  </a:cubicBezTo>
                  <a:cubicBezTo>
                    <a:pt x="420" y="90"/>
                    <a:pt x="328" y="1"/>
                    <a:pt x="228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92" name="Google Shape;392;p31"/>
            <p:cNvSpPr/>
            <p:nvPr/>
          </p:nvSpPr>
          <p:spPr>
            <a:xfrm>
              <a:off x="6611175" y="4323175"/>
              <a:ext cx="9750" cy="9125"/>
            </a:xfrm>
            <a:custGeom>
              <a:avLst/>
              <a:gdLst/>
              <a:ahLst/>
              <a:cxnLst/>
              <a:rect l="l" t="t" r="r" b="b"/>
              <a:pathLst>
                <a:path w="390" h="365" extrusionOk="0">
                  <a:moveTo>
                    <a:pt x="198" y="0"/>
                  </a:moveTo>
                  <a:cubicBezTo>
                    <a:pt x="113" y="0"/>
                    <a:pt x="26" y="64"/>
                    <a:pt x="16" y="152"/>
                  </a:cubicBezTo>
                  <a:cubicBezTo>
                    <a:pt x="0" y="250"/>
                    <a:pt x="66" y="343"/>
                    <a:pt x="165" y="362"/>
                  </a:cubicBezTo>
                  <a:cubicBezTo>
                    <a:pt x="174" y="364"/>
                    <a:pt x="183" y="365"/>
                    <a:pt x="192" y="365"/>
                  </a:cubicBezTo>
                  <a:cubicBezTo>
                    <a:pt x="278" y="365"/>
                    <a:pt x="364" y="301"/>
                    <a:pt x="376" y="213"/>
                  </a:cubicBezTo>
                  <a:cubicBezTo>
                    <a:pt x="389" y="114"/>
                    <a:pt x="323" y="20"/>
                    <a:pt x="224" y="2"/>
                  </a:cubicBezTo>
                  <a:cubicBezTo>
                    <a:pt x="216" y="1"/>
                    <a:pt x="207" y="0"/>
                    <a:pt x="198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93" name="Google Shape;393;p31"/>
            <p:cNvSpPr/>
            <p:nvPr/>
          </p:nvSpPr>
          <p:spPr>
            <a:xfrm>
              <a:off x="6590800" y="4338275"/>
              <a:ext cx="45075" cy="14200"/>
            </a:xfrm>
            <a:custGeom>
              <a:avLst/>
              <a:gdLst/>
              <a:ahLst/>
              <a:cxnLst/>
              <a:rect l="l" t="t" r="r" b="b"/>
              <a:pathLst>
                <a:path w="1803" h="568" extrusionOk="0">
                  <a:moveTo>
                    <a:pt x="1745" y="1"/>
                  </a:moveTo>
                  <a:cubicBezTo>
                    <a:pt x="1734" y="1"/>
                    <a:pt x="1723" y="5"/>
                    <a:pt x="1714" y="15"/>
                  </a:cubicBezTo>
                  <a:cubicBezTo>
                    <a:pt x="1417" y="301"/>
                    <a:pt x="944" y="451"/>
                    <a:pt x="505" y="451"/>
                  </a:cubicBezTo>
                  <a:cubicBezTo>
                    <a:pt x="343" y="451"/>
                    <a:pt x="185" y="430"/>
                    <a:pt x="42" y="389"/>
                  </a:cubicBezTo>
                  <a:cubicBezTo>
                    <a:pt x="39" y="388"/>
                    <a:pt x="36" y="387"/>
                    <a:pt x="33" y="387"/>
                  </a:cubicBezTo>
                  <a:cubicBezTo>
                    <a:pt x="8" y="387"/>
                    <a:pt x="1" y="430"/>
                    <a:pt x="25" y="444"/>
                  </a:cubicBezTo>
                  <a:cubicBezTo>
                    <a:pt x="182" y="535"/>
                    <a:pt x="346" y="568"/>
                    <a:pt x="514" y="568"/>
                  </a:cubicBezTo>
                  <a:cubicBezTo>
                    <a:pt x="695" y="568"/>
                    <a:pt x="878" y="530"/>
                    <a:pt x="1059" y="485"/>
                  </a:cubicBezTo>
                  <a:cubicBezTo>
                    <a:pt x="1336" y="419"/>
                    <a:pt x="1672" y="354"/>
                    <a:pt x="1788" y="64"/>
                  </a:cubicBezTo>
                  <a:cubicBezTo>
                    <a:pt x="1803" y="30"/>
                    <a:pt x="1775" y="1"/>
                    <a:pt x="1745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94" name="Google Shape;394;p31"/>
            <p:cNvSpPr/>
            <p:nvPr/>
          </p:nvSpPr>
          <p:spPr>
            <a:xfrm>
              <a:off x="6628600" y="4334775"/>
              <a:ext cx="12650" cy="9300"/>
            </a:xfrm>
            <a:custGeom>
              <a:avLst/>
              <a:gdLst/>
              <a:ahLst/>
              <a:cxnLst/>
              <a:rect l="l" t="t" r="r" b="b"/>
              <a:pathLst>
                <a:path w="506" h="372" extrusionOk="0">
                  <a:moveTo>
                    <a:pt x="248" y="1"/>
                  </a:moveTo>
                  <a:cubicBezTo>
                    <a:pt x="43" y="1"/>
                    <a:pt x="1" y="331"/>
                    <a:pt x="221" y="368"/>
                  </a:cubicBezTo>
                  <a:cubicBezTo>
                    <a:pt x="233" y="370"/>
                    <a:pt x="245" y="371"/>
                    <a:pt x="256" y="371"/>
                  </a:cubicBezTo>
                  <a:cubicBezTo>
                    <a:pt x="462" y="371"/>
                    <a:pt x="506" y="41"/>
                    <a:pt x="283" y="4"/>
                  </a:cubicBezTo>
                  <a:cubicBezTo>
                    <a:pt x="271" y="2"/>
                    <a:pt x="259" y="1"/>
                    <a:pt x="248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95" name="Google Shape;395;p31"/>
            <p:cNvSpPr/>
            <p:nvPr/>
          </p:nvSpPr>
          <p:spPr>
            <a:xfrm>
              <a:off x="6362575" y="3991175"/>
              <a:ext cx="336425" cy="290775"/>
            </a:xfrm>
            <a:custGeom>
              <a:avLst/>
              <a:gdLst/>
              <a:ahLst/>
              <a:cxnLst/>
              <a:rect l="l" t="t" r="r" b="b"/>
              <a:pathLst>
                <a:path w="13457" h="11631" extrusionOk="0">
                  <a:moveTo>
                    <a:pt x="6784" y="0"/>
                  </a:moveTo>
                  <a:cubicBezTo>
                    <a:pt x="5458" y="0"/>
                    <a:pt x="4138" y="366"/>
                    <a:pt x="3044" y="1113"/>
                  </a:cubicBezTo>
                  <a:cubicBezTo>
                    <a:pt x="1089" y="2451"/>
                    <a:pt x="0" y="5005"/>
                    <a:pt x="536" y="7313"/>
                  </a:cubicBezTo>
                  <a:cubicBezTo>
                    <a:pt x="1067" y="9600"/>
                    <a:pt x="3252" y="11438"/>
                    <a:pt x="5597" y="11438"/>
                  </a:cubicBezTo>
                  <a:cubicBezTo>
                    <a:pt x="5616" y="11438"/>
                    <a:pt x="5636" y="11438"/>
                    <a:pt x="5655" y="11437"/>
                  </a:cubicBezTo>
                  <a:lnTo>
                    <a:pt x="4195" y="10883"/>
                  </a:lnTo>
                  <a:lnTo>
                    <a:pt x="4195" y="10883"/>
                  </a:lnTo>
                  <a:cubicBezTo>
                    <a:pt x="5361" y="11312"/>
                    <a:pt x="6627" y="11631"/>
                    <a:pt x="7847" y="11631"/>
                  </a:cubicBezTo>
                  <a:cubicBezTo>
                    <a:pt x="8803" y="11631"/>
                    <a:pt x="9731" y="11435"/>
                    <a:pt x="10562" y="10943"/>
                  </a:cubicBezTo>
                  <a:cubicBezTo>
                    <a:pt x="12793" y="9621"/>
                    <a:pt x="13456" y="6525"/>
                    <a:pt x="12665" y="4054"/>
                  </a:cubicBezTo>
                  <a:cubicBezTo>
                    <a:pt x="12358" y="3092"/>
                    <a:pt x="11857" y="2172"/>
                    <a:pt x="11102" y="1502"/>
                  </a:cubicBezTo>
                  <a:cubicBezTo>
                    <a:pt x="10720" y="1164"/>
                    <a:pt x="10278" y="894"/>
                    <a:pt x="9817" y="674"/>
                  </a:cubicBezTo>
                  <a:cubicBezTo>
                    <a:pt x="8875" y="227"/>
                    <a:pt x="7828" y="0"/>
                    <a:pt x="6784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96" name="Google Shape;396;p31"/>
            <p:cNvSpPr/>
            <p:nvPr/>
          </p:nvSpPr>
          <p:spPr>
            <a:xfrm>
              <a:off x="6526450" y="4070700"/>
              <a:ext cx="15350" cy="423675"/>
            </a:xfrm>
            <a:custGeom>
              <a:avLst/>
              <a:gdLst/>
              <a:ahLst/>
              <a:cxnLst/>
              <a:rect l="l" t="t" r="r" b="b"/>
              <a:pathLst>
                <a:path w="614" h="16947" extrusionOk="0">
                  <a:moveTo>
                    <a:pt x="155" y="1"/>
                  </a:moveTo>
                  <a:cubicBezTo>
                    <a:pt x="99" y="1"/>
                    <a:pt x="44" y="39"/>
                    <a:pt x="38" y="115"/>
                  </a:cubicBezTo>
                  <a:cubicBezTo>
                    <a:pt x="1" y="656"/>
                    <a:pt x="18" y="1202"/>
                    <a:pt x="16" y="1743"/>
                  </a:cubicBezTo>
                  <a:cubicBezTo>
                    <a:pt x="12" y="2283"/>
                    <a:pt x="18" y="2828"/>
                    <a:pt x="20" y="3370"/>
                  </a:cubicBezTo>
                  <a:cubicBezTo>
                    <a:pt x="25" y="4455"/>
                    <a:pt x="42" y="5538"/>
                    <a:pt x="53" y="6623"/>
                  </a:cubicBezTo>
                  <a:cubicBezTo>
                    <a:pt x="80" y="8792"/>
                    <a:pt x="104" y="10960"/>
                    <a:pt x="130" y="13130"/>
                  </a:cubicBezTo>
                  <a:lnTo>
                    <a:pt x="152" y="14968"/>
                  </a:lnTo>
                  <a:cubicBezTo>
                    <a:pt x="154" y="15271"/>
                    <a:pt x="159" y="15572"/>
                    <a:pt x="159" y="15875"/>
                  </a:cubicBezTo>
                  <a:cubicBezTo>
                    <a:pt x="159" y="16187"/>
                    <a:pt x="143" y="16499"/>
                    <a:pt x="196" y="16806"/>
                  </a:cubicBezTo>
                  <a:cubicBezTo>
                    <a:pt x="213" y="16899"/>
                    <a:pt x="301" y="16946"/>
                    <a:pt x="388" y="16946"/>
                  </a:cubicBezTo>
                  <a:cubicBezTo>
                    <a:pt x="474" y="16946"/>
                    <a:pt x="560" y="16900"/>
                    <a:pt x="574" y="16806"/>
                  </a:cubicBezTo>
                  <a:cubicBezTo>
                    <a:pt x="613" y="16532"/>
                    <a:pt x="596" y="16259"/>
                    <a:pt x="589" y="15980"/>
                  </a:cubicBezTo>
                  <a:cubicBezTo>
                    <a:pt x="583" y="15715"/>
                    <a:pt x="576" y="15447"/>
                    <a:pt x="572" y="15181"/>
                  </a:cubicBezTo>
                  <a:lnTo>
                    <a:pt x="545" y="13554"/>
                  </a:lnTo>
                  <a:cubicBezTo>
                    <a:pt x="530" y="12469"/>
                    <a:pt x="512" y="11386"/>
                    <a:pt x="495" y="10301"/>
                  </a:cubicBezTo>
                  <a:cubicBezTo>
                    <a:pt x="462" y="8131"/>
                    <a:pt x="442" y="5964"/>
                    <a:pt x="392" y="3794"/>
                  </a:cubicBezTo>
                  <a:lnTo>
                    <a:pt x="348" y="1956"/>
                  </a:lnTo>
                  <a:cubicBezTo>
                    <a:pt x="335" y="1345"/>
                    <a:pt x="335" y="724"/>
                    <a:pt x="275" y="115"/>
                  </a:cubicBezTo>
                  <a:cubicBezTo>
                    <a:pt x="269" y="39"/>
                    <a:pt x="212" y="1"/>
                    <a:pt x="155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97" name="Google Shape;397;p31"/>
            <p:cNvSpPr/>
            <p:nvPr/>
          </p:nvSpPr>
          <p:spPr>
            <a:xfrm>
              <a:off x="6452575" y="4137750"/>
              <a:ext cx="187125" cy="120825"/>
            </a:xfrm>
            <a:custGeom>
              <a:avLst/>
              <a:gdLst/>
              <a:ahLst/>
              <a:cxnLst/>
              <a:rect l="l" t="t" r="r" b="b"/>
              <a:pathLst>
                <a:path w="7485" h="4833" extrusionOk="0">
                  <a:moveTo>
                    <a:pt x="7184" y="0"/>
                  </a:moveTo>
                  <a:cubicBezTo>
                    <a:pt x="7134" y="0"/>
                    <a:pt x="7085" y="19"/>
                    <a:pt x="7045" y="62"/>
                  </a:cubicBezTo>
                  <a:cubicBezTo>
                    <a:pt x="6781" y="345"/>
                    <a:pt x="6546" y="662"/>
                    <a:pt x="6303" y="963"/>
                  </a:cubicBezTo>
                  <a:lnTo>
                    <a:pt x="5602" y="1828"/>
                  </a:lnTo>
                  <a:lnTo>
                    <a:pt x="4164" y="3600"/>
                  </a:lnTo>
                  <a:cubicBezTo>
                    <a:pt x="3959" y="3855"/>
                    <a:pt x="3764" y="4156"/>
                    <a:pt x="3485" y="4336"/>
                  </a:cubicBezTo>
                  <a:cubicBezTo>
                    <a:pt x="3408" y="4385"/>
                    <a:pt x="3314" y="4439"/>
                    <a:pt x="3217" y="4439"/>
                  </a:cubicBezTo>
                  <a:cubicBezTo>
                    <a:pt x="3207" y="4439"/>
                    <a:pt x="3197" y="4438"/>
                    <a:pt x="3186" y="4437"/>
                  </a:cubicBezTo>
                  <a:cubicBezTo>
                    <a:pt x="3044" y="4421"/>
                    <a:pt x="2971" y="4277"/>
                    <a:pt x="2901" y="4171"/>
                  </a:cubicBezTo>
                  <a:cubicBezTo>
                    <a:pt x="2484" y="3532"/>
                    <a:pt x="2064" y="2893"/>
                    <a:pt x="1645" y="2256"/>
                  </a:cubicBezTo>
                  <a:cubicBezTo>
                    <a:pt x="1170" y="1538"/>
                    <a:pt x="711" y="804"/>
                    <a:pt x="180" y="128"/>
                  </a:cubicBezTo>
                  <a:cubicBezTo>
                    <a:pt x="163" y="106"/>
                    <a:pt x="142" y="97"/>
                    <a:pt x="121" y="97"/>
                  </a:cubicBezTo>
                  <a:cubicBezTo>
                    <a:pt x="61" y="97"/>
                    <a:pt x="1" y="173"/>
                    <a:pt x="35" y="240"/>
                  </a:cubicBezTo>
                  <a:cubicBezTo>
                    <a:pt x="410" y="965"/>
                    <a:pt x="858" y="1648"/>
                    <a:pt x="1291" y="2340"/>
                  </a:cubicBezTo>
                  <a:cubicBezTo>
                    <a:pt x="1724" y="3029"/>
                    <a:pt x="2156" y="3723"/>
                    <a:pt x="2596" y="4411"/>
                  </a:cubicBezTo>
                  <a:cubicBezTo>
                    <a:pt x="2750" y="4650"/>
                    <a:pt x="2950" y="4832"/>
                    <a:pt x="3227" y="4832"/>
                  </a:cubicBezTo>
                  <a:cubicBezTo>
                    <a:pt x="3269" y="4832"/>
                    <a:pt x="3314" y="4828"/>
                    <a:pt x="3360" y="4819"/>
                  </a:cubicBezTo>
                  <a:cubicBezTo>
                    <a:pt x="3667" y="4760"/>
                    <a:pt x="3933" y="4525"/>
                    <a:pt x="4131" y="4296"/>
                  </a:cubicBezTo>
                  <a:cubicBezTo>
                    <a:pt x="4649" y="3699"/>
                    <a:pt x="5137" y="3073"/>
                    <a:pt x="5637" y="2460"/>
                  </a:cubicBezTo>
                  <a:lnTo>
                    <a:pt x="6509" y="1393"/>
                  </a:lnTo>
                  <a:cubicBezTo>
                    <a:pt x="6801" y="1039"/>
                    <a:pt x="7113" y="692"/>
                    <a:pt x="7379" y="319"/>
                  </a:cubicBezTo>
                  <a:cubicBezTo>
                    <a:pt x="7485" y="170"/>
                    <a:pt x="7334" y="0"/>
                    <a:pt x="7184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98" name="Google Shape;398;p31"/>
            <p:cNvSpPr/>
            <p:nvPr/>
          </p:nvSpPr>
          <p:spPr>
            <a:xfrm>
              <a:off x="6486275" y="4094825"/>
              <a:ext cx="72825" cy="59100"/>
            </a:xfrm>
            <a:custGeom>
              <a:avLst/>
              <a:gdLst/>
              <a:ahLst/>
              <a:cxnLst/>
              <a:rect l="l" t="t" r="r" b="b"/>
              <a:pathLst>
                <a:path w="2913" h="2364" extrusionOk="0">
                  <a:moveTo>
                    <a:pt x="105" y="1"/>
                  </a:moveTo>
                  <a:cubicBezTo>
                    <a:pt x="49" y="1"/>
                    <a:pt x="0" y="57"/>
                    <a:pt x="33" y="119"/>
                  </a:cubicBezTo>
                  <a:lnTo>
                    <a:pt x="35" y="119"/>
                  </a:lnTo>
                  <a:cubicBezTo>
                    <a:pt x="64" y="172"/>
                    <a:pt x="79" y="229"/>
                    <a:pt x="110" y="281"/>
                  </a:cubicBezTo>
                  <a:cubicBezTo>
                    <a:pt x="136" y="325"/>
                    <a:pt x="169" y="365"/>
                    <a:pt x="198" y="407"/>
                  </a:cubicBezTo>
                  <a:cubicBezTo>
                    <a:pt x="257" y="501"/>
                    <a:pt x="319" y="593"/>
                    <a:pt x="384" y="681"/>
                  </a:cubicBezTo>
                  <a:cubicBezTo>
                    <a:pt x="512" y="855"/>
                    <a:pt x="641" y="1024"/>
                    <a:pt x="769" y="1197"/>
                  </a:cubicBezTo>
                  <a:cubicBezTo>
                    <a:pt x="1030" y="1546"/>
                    <a:pt x="1276" y="1909"/>
                    <a:pt x="1535" y="2260"/>
                  </a:cubicBezTo>
                  <a:cubicBezTo>
                    <a:pt x="1580" y="2319"/>
                    <a:pt x="1656" y="2363"/>
                    <a:pt x="1729" y="2363"/>
                  </a:cubicBezTo>
                  <a:cubicBezTo>
                    <a:pt x="1776" y="2363"/>
                    <a:pt x="1822" y="2345"/>
                    <a:pt x="1858" y="2302"/>
                  </a:cubicBezTo>
                  <a:lnTo>
                    <a:pt x="2418" y="1632"/>
                  </a:lnTo>
                  <a:lnTo>
                    <a:pt x="2688" y="1307"/>
                  </a:lnTo>
                  <a:cubicBezTo>
                    <a:pt x="2789" y="1184"/>
                    <a:pt x="2871" y="1092"/>
                    <a:pt x="2899" y="931"/>
                  </a:cubicBezTo>
                  <a:cubicBezTo>
                    <a:pt x="2912" y="848"/>
                    <a:pt x="2856" y="747"/>
                    <a:pt x="2768" y="747"/>
                  </a:cubicBezTo>
                  <a:cubicBezTo>
                    <a:pt x="2754" y="747"/>
                    <a:pt x="2739" y="750"/>
                    <a:pt x="2723" y="756"/>
                  </a:cubicBezTo>
                  <a:cubicBezTo>
                    <a:pt x="2581" y="808"/>
                    <a:pt x="2506" y="874"/>
                    <a:pt x="2412" y="991"/>
                  </a:cubicBezTo>
                  <a:lnTo>
                    <a:pt x="2124" y="1338"/>
                  </a:lnTo>
                  <a:lnTo>
                    <a:pt x="1719" y="1829"/>
                  </a:lnTo>
                  <a:lnTo>
                    <a:pt x="1719" y="1829"/>
                  </a:lnTo>
                  <a:cubicBezTo>
                    <a:pt x="1503" y="1550"/>
                    <a:pt x="1279" y="1278"/>
                    <a:pt x="1059" y="1004"/>
                  </a:cubicBezTo>
                  <a:cubicBezTo>
                    <a:pt x="920" y="830"/>
                    <a:pt x="780" y="657"/>
                    <a:pt x="635" y="488"/>
                  </a:cubicBezTo>
                  <a:cubicBezTo>
                    <a:pt x="569" y="409"/>
                    <a:pt x="501" y="334"/>
                    <a:pt x="428" y="259"/>
                  </a:cubicBezTo>
                  <a:cubicBezTo>
                    <a:pt x="391" y="224"/>
                    <a:pt x="358" y="185"/>
                    <a:pt x="321" y="150"/>
                  </a:cubicBezTo>
                  <a:cubicBezTo>
                    <a:pt x="270" y="99"/>
                    <a:pt x="213" y="66"/>
                    <a:pt x="160" y="22"/>
                  </a:cubicBezTo>
                  <a:cubicBezTo>
                    <a:pt x="143" y="7"/>
                    <a:pt x="123" y="1"/>
                    <a:pt x="105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99" name="Google Shape;399;p31"/>
            <p:cNvSpPr/>
            <p:nvPr/>
          </p:nvSpPr>
          <p:spPr>
            <a:xfrm>
              <a:off x="6405000" y="4072900"/>
              <a:ext cx="11450" cy="8925"/>
            </a:xfrm>
            <a:custGeom>
              <a:avLst/>
              <a:gdLst/>
              <a:ahLst/>
              <a:cxnLst/>
              <a:rect l="l" t="t" r="r" b="b"/>
              <a:pathLst>
                <a:path w="458" h="357" extrusionOk="0">
                  <a:moveTo>
                    <a:pt x="229" y="1"/>
                  </a:moveTo>
                  <a:cubicBezTo>
                    <a:pt x="1" y="1"/>
                    <a:pt x="1" y="357"/>
                    <a:pt x="229" y="357"/>
                  </a:cubicBezTo>
                  <a:cubicBezTo>
                    <a:pt x="458" y="357"/>
                    <a:pt x="458" y="1"/>
                    <a:pt x="229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00" name="Google Shape;400;p31"/>
            <p:cNvSpPr/>
            <p:nvPr/>
          </p:nvSpPr>
          <p:spPr>
            <a:xfrm>
              <a:off x="6430475" y="4054800"/>
              <a:ext cx="10850" cy="8375"/>
            </a:xfrm>
            <a:custGeom>
              <a:avLst/>
              <a:gdLst/>
              <a:ahLst/>
              <a:cxnLst/>
              <a:rect l="l" t="t" r="r" b="b"/>
              <a:pathLst>
                <a:path w="434" h="335" extrusionOk="0">
                  <a:moveTo>
                    <a:pt x="218" y="0"/>
                  </a:moveTo>
                  <a:cubicBezTo>
                    <a:pt x="1" y="0"/>
                    <a:pt x="1" y="334"/>
                    <a:pt x="218" y="334"/>
                  </a:cubicBezTo>
                  <a:cubicBezTo>
                    <a:pt x="433" y="334"/>
                    <a:pt x="433" y="0"/>
                    <a:pt x="218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01" name="Google Shape;401;p31"/>
            <p:cNvSpPr/>
            <p:nvPr/>
          </p:nvSpPr>
          <p:spPr>
            <a:xfrm>
              <a:off x="6434225" y="4081575"/>
              <a:ext cx="10500" cy="8150"/>
            </a:xfrm>
            <a:custGeom>
              <a:avLst/>
              <a:gdLst/>
              <a:ahLst/>
              <a:cxnLst/>
              <a:rect l="l" t="t" r="r" b="b"/>
              <a:pathLst>
                <a:path w="420" h="326" extrusionOk="0">
                  <a:moveTo>
                    <a:pt x="211" y="1"/>
                  </a:moveTo>
                  <a:cubicBezTo>
                    <a:pt x="0" y="1"/>
                    <a:pt x="0" y="326"/>
                    <a:pt x="211" y="326"/>
                  </a:cubicBezTo>
                  <a:cubicBezTo>
                    <a:pt x="420" y="326"/>
                    <a:pt x="420" y="1"/>
                    <a:pt x="211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402" name="Google Shape;402;p31"/>
          <p:cNvGrpSpPr/>
          <p:nvPr/>
        </p:nvGrpSpPr>
        <p:grpSpPr>
          <a:xfrm flipH="1">
            <a:off x="929038" y="3754933"/>
            <a:ext cx="953999" cy="769838"/>
            <a:chOff x="7514750" y="4210883"/>
            <a:chExt cx="953999" cy="769838"/>
          </a:xfrm>
        </p:grpSpPr>
        <p:sp>
          <p:nvSpPr>
            <p:cNvPr id="403" name="Google Shape;403;p31"/>
            <p:cNvSpPr/>
            <p:nvPr/>
          </p:nvSpPr>
          <p:spPr>
            <a:xfrm>
              <a:off x="8024561" y="4469182"/>
              <a:ext cx="243136" cy="460933"/>
            </a:xfrm>
            <a:custGeom>
              <a:avLst/>
              <a:gdLst/>
              <a:ahLst/>
              <a:cxnLst/>
              <a:rect l="l" t="t" r="r" b="b"/>
              <a:pathLst>
                <a:path w="3368" h="6385" extrusionOk="0">
                  <a:moveTo>
                    <a:pt x="2453" y="0"/>
                  </a:moveTo>
                  <a:cubicBezTo>
                    <a:pt x="1997" y="0"/>
                    <a:pt x="1513" y="355"/>
                    <a:pt x="1213" y="747"/>
                  </a:cubicBezTo>
                  <a:cubicBezTo>
                    <a:pt x="554" y="1606"/>
                    <a:pt x="225" y="2680"/>
                    <a:pt x="102" y="3754"/>
                  </a:cubicBezTo>
                  <a:cubicBezTo>
                    <a:pt x="1" y="4626"/>
                    <a:pt x="29" y="5506"/>
                    <a:pt x="82" y="6385"/>
                  </a:cubicBezTo>
                  <a:cubicBezTo>
                    <a:pt x="480" y="6365"/>
                    <a:pt x="879" y="6352"/>
                    <a:pt x="1279" y="6347"/>
                  </a:cubicBezTo>
                  <a:lnTo>
                    <a:pt x="1677" y="6341"/>
                  </a:lnTo>
                  <a:cubicBezTo>
                    <a:pt x="2537" y="4946"/>
                    <a:pt x="3021" y="3326"/>
                    <a:pt x="3273" y="1698"/>
                  </a:cubicBezTo>
                  <a:cubicBezTo>
                    <a:pt x="3361" y="1132"/>
                    <a:pt x="3368" y="435"/>
                    <a:pt x="2884" y="126"/>
                  </a:cubicBezTo>
                  <a:cubicBezTo>
                    <a:pt x="2748" y="39"/>
                    <a:pt x="2602" y="0"/>
                    <a:pt x="245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04" name="Google Shape;404;p31"/>
            <p:cNvSpPr/>
            <p:nvPr/>
          </p:nvSpPr>
          <p:spPr>
            <a:xfrm>
              <a:off x="7780773" y="4269286"/>
              <a:ext cx="284790" cy="657651"/>
            </a:xfrm>
            <a:custGeom>
              <a:avLst/>
              <a:gdLst/>
              <a:ahLst/>
              <a:cxnLst/>
              <a:rect l="l" t="t" r="r" b="b"/>
              <a:pathLst>
                <a:path w="3945" h="9110" extrusionOk="0">
                  <a:moveTo>
                    <a:pt x="787" y="0"/>
                  </a:moveTo>
                  <a:cubicBezTo>
                    <a:pt x="685" y="0"/>
                    <a:pt x="588" y="26"/>
                    <a:pt x="521" y="101"/>
                  </a:cubicBezTo>
                  <a:cubicBezTo>
                    <a:pt x="466" y="158"/>
                    <a:pt x="444" y="237"/>
                    <a:pt x="424" y="316"/>
                  </a:cubicBezTo>
                  <a:cubicBezTo>
                    <a:pt x="0" y="1964"/>
                    <a:pt x="727" y="3663"/>
                    <a:pt x="1439" y="5207"/>
                  </a:cubicBezTo>
                  <a:lnTo>
                    <a:pt x="3207" y="9053"/>
                  </a:lnTo>
                  <a:lnTo>
                    <a:pt x="3945" y="9110"/>
                  </a:lnTo>
                  <a:cubicBezTo>
                    <a:pt x="3938" y="7406"/>
                    <a:pt x="3804" y="5706"/>
                    <a:pt x="3538" y="4021"/>
                  </a:cubicBezTo>
                  <a:cubicBezTo>
                    <a:pt x="3409" y="3193"/>
                    <a:pt x="3242" y="2357"/>
                    <a:pt x="2851" y="1617"/>
                  </a:cubicBezTo>
                  <a:cubicBezTo>
                    <a:pt x="2460" y="874"/>
                    <a:pt x="1810" y="233"/>
                    <a:pt x="997" y="29"/>
                  </a:cubicBezTo>
                  <a:cubicBezTo>
                    <a:pt x="930" y="13"/>
                    <a:pt x="857" y="0"/>
                    <a:pt x="787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05" name="Google Shape;405;p31"/>
            <p:cNvSpPr/>
            <p:nvPr/>
          </p:nvSpPr>
          <p:spPr>
            <a:xfrm>
              <a:off x="8003842" y="4210883"/>
              <a:ext cx="185889" cy="717641"/>
            </a:xfrm>
            <a:custGeom>
              <a:avLst/>
              <a:gdLst/>
              <a:ahLst/>
              <a:cxnLst/>
              <a:rect l="l" t="t" r="r" b="b"/>
              <a:pathLst>
                <a:path w="2575" h="9941" extrusionOk="0">
                  <a:moveTo>
                    <a:pt x="980" y="0"/>
                  </a:moveTo>
                  <a:cubicBezTo>
                    <a:pt x="972" y="0"/>
                    <a:pt x="964" y="0"/>
                    <a:pt x="956" y="1"/>
                  </a:cubicBezTo>
                  <a:cubicBezTo>
                    <a:pt x="764" y="14"/>
                    <a:pt x="635" y="196"/>
                    <a:pt x="554" y="368"/>
                  </a:cubicBezTo>
                  <a:cubicBezTo>
                    <a:pt x="229" y="1044"/>
                    <a:pt x="198" y="1819"/>
                    <a:pt x="176" y="2571"/>
                  </a:cubicBezTo>
                  <a:cubicBezTo>
                    <a:pt x="125" y="4268"/>
                    <a:pt x="73" y="5966"/>
                    <a:pt x="20" y="7666"/>
                  </a:cubicBezTo>
                  <a:cubicBezTo>
                    <a:pt x="7" y="8129"/>
                    <a:pt x="0" y="8621"/>
                    <a:pt x="235" y="9023"/>
                  </a:cubicBezTo>
                  <a:lnTo>
                    <a:pt x="892" y="9941"/>
                  </a:lnTo>
                  <a:cubicBezTo>
                    <a:pt x="1039" y="9936"/>
                    <a:pt x="1188" y="9932"/>
                    <a:pt x="1338" y="9930"/>
                  </a:cubicBezTo>
                  <a:cubicBezTo>
                    <a:pt x="2295" y="7470"/>
                    <a:pt x="2574" y="4797"/>
                    <a:pt x="2141" y="2193"/>
                  </a:cubicBezTo>
                  <a:cubicBezTo>
                    <a:pt x="2023" y="1492"/>
                    <a:pt x="1841" y="772"/>
                    <a:pt x="1375" y="236"/>
                  </a:cubicBezTo>
                  <a:cubicBezTo>
                    <a:pt x="1271" y="115"/>
                    <a:pt x="1135" y="0"/>
                    <a:pt x="980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06" name="Google Shape;406;p31"/>
            <p:cNvSpPr/>
            <p:nvPr/>
          </p:nvSpPr>
          <p:spPr>
            <a:xfrm>
              <a:off x="7731322" y="4624175"/>
              <a:ext cx="309839" cy="312799"/>
            </a:xfrm>
            <a:custGeom>
              <a:avLst/>
              <a:gdLst/>
              <a:ahLst/>
              <a:cxnLst/>
              <a:rect l="l" t="t" r="r" b="b"/>
              <a:pathLst>
                <a:path w="4292" h="4333" extrusionOk="0">
                  <a:moveTo>
                    <a:pt x="415" y="0"/>
                  </a:moveTo>
                  <a:cubicBezTo>
                    <a:pt x="382" y="0"/>
                    <a:pt x="350" y="5"/>
                    <a:pt x="318" y="17"/>
                  </a:cubicBezTo>
                  <a:cubicBezTo>
                    <a:pt x="171" y="72"/>
                    <a:pt x="112" y="245"/>
                    <a:pt x="90" y="401"/>
                  </a:cubicBezTo>
                  <a:cubicBezTo>
                    <a:pt x="0" y="1073"/>
                    <a:pt x="268" y="1756"/>
                    <a:pt x="679" y="2299"/>
                  </a:cubicBezTo>
                  <a:cubicBezTo>
                    <a:pt x="1089" y="2841"/>
                    <a:pt x="1630" y="3265"/>
                    <a:pt x="2165" y="3684"/>
                  </a:cubicBezTo>
                  <a:lnTo>
                    <a:pt x="2996" y="4332"/>
                  </a:lnTo>
                  <a:cubicBezTo>
                    <a:pt x="3211" y="4306"/>
                    <a:pt x="3426" y="4286"/>
                    <a:pt x="3641" y="4269"/>
                  </a:cubicBezTo>
                  <a:cubicBezTo>
                    <a:pt x="3841" y="4253"/>
                    <a:pt x="4039" y="4242"/>
                    <a:pt x="4239" y="4233"/>
                  </a:cubicBezTo>
                  <a:lnTo>
                    <a:pt x="4291" y="4174"/>
                  </a:lnTo>
                  <a:cubicBezTo>
                    <a:pt x="3859" y="2307"/>
                    <a:pt x="2436" y="702"/>
                    <a:pt x="632" y="50"/>
                  </a:cubicBezTo>
                  <a:cubicBezTo>
                    <a:pt x="563" y="24"/>
                    <a:pt x="488" y="0"/>
                    <a:pt x="4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07" name="Google Shape;407;p31"/>
            <p:cNvSpPr/>
            <p:nvPr/>
          </p:nvSpPr>
          <p:spPr>
            <a:xfrm>
              <a:off x="7514750" y="4638613"/>
              <a:ext cx="106264" cy="330053"/>
            </a:xfrm>
            <a:custGeom>
              <a:avLst/>
              <a:gdLst/>
              <a:ahLst/>
              <a:cxnLst/>
              <a:rect l="l" t="t" r="r" b="b"/>
              <a:pathLst>
                <a:path w="1472" h="4572" extrusionOk="0">
                  <a:moveTo>
                    <a:pt x="262" y="0"/>
                  </a:moveTo>
                  <a:cubicBezTo>
                    <a:pt x="250" y="0"/>
                    <a:pt x="237" y="4"/>
                    <a:pt x="226" y="12"/>
                  </a:cubicBezTo>
                  <a:cubicBezTo>
                    <a:pt x="206" y="32"/>
                    <a:pt x="193" y="61"/>
                    <a:pt x="193" y="91"/>
                  </a:cubicBezTo>
                  <a:cubicBezTo>
                    <a:pt x="0" y="1587"/>
                    <a:pt x="428" y="3155"/>
                    <a:pt x="1357" y="4343"/>
                  </a:cubicBezTo>
                  <a:lnTo>
                    <a:pt x="1346" y="4571"/>
                  </a:lnTo>
                  <a:cubicBezTo>
                    <a:pt x="1410" y="3776"/>
                    <a:pt x="1471" y="2973"/>
                    <a:pt x="1359" y="2182"/>
                  </a:cubicBezTo>
                  <a:cubicBezTo>
                    <a:pt x="1245" y="1391"/>
                    <a:pt x="938" y="603"/>
                    <a:pt x="360" y="52"/>
                  </a:cubicBezTo>
                  <a:cubicBezTo>
                    <a:pt x="333" y="26"/>
                    <a:pt x="296" y="0"/>
                    <a:pt x="262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08" name="Google Shape;408;p31"/>
            <p:cNvSpPr/>
            <p:nvPr/>
          </p:nvSpPr>
          <p:spPr>
            <a:xfrm>
              <a:off x="8176666" y="4630600"/>
              <a:ext cx="145607" cy="350122"/>
            </a:xfrm>
            <a:custGeom>
              <a:avLst/>
              <a:gdLst/>
              <a:ahLst/>
              <a:cxnLst/>
              <a:rect l="l" t="t" r="r" b="b"/>
              <a:pathLst>
                <a:path w="2017" h="4850" extrusionOk="0">
                  <a:moveTo>
                    <a:pt x="1887" y="0"/>
                  </a:moveTo>
                  <a:cubicBezTo>
                    <a:pt x="1384" y="470"/>
                    <a:pt x="870" y="951"/>
                    <a:pt x="540" y="1555"/>
                  </a:cubicBezTo>
                  <a:cubicBezTo>
                    <a:pt x="0" y="2541"/>
                    <a:pt x="7" y="3727"/>
                    <a:pt x="77" y="4849"/>
                  </a:cubicBezTo>
                  <a:lnTo>
                    <a:pt x="514" y="4777"/>
                  </a:lnTo>
                  <a:cubicBezTo>
                    <a:pt x="1212" y="3569"/>
                    <a:pt x="1693" y="2245"/>
                    <a:pt x="1930" y="868"/>
                  </a:cubicBezTo>
                  <a:cubicBezTo>
                    <a:pt x="1981" y="578"/>
                    <a:pt x="2016" y="264"/>
                    <a:pt x="1887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09" name="Google Shape;409;p31"/>
            <p:cNvSpPr/>
            <p:nvPr/>
          </p:nvSpPr>
          <p:spPr>
            <a:xfrm>
              <a:off x="8367683" y="4462179"/>
              <a:ext cx="101066" cy="466203"/>
            </a:xfrm>
            <a:custGeom>
              <a:avLst/>
              <a:gdLst/>
              <a:ahLst/>
              <a:cxnLst/>
              <a:rect l="l" t="t" r="r" b="b"/>
              <a:pathLst>
                <a:path w="1400" h="6458" extrusionOk="0">
                  <a:moveTo>
                    <a:pt x="180" y="1"/>
                  </a:moveTo>
                  <a:cubicBezTo>
                    <a:pt x="177" y="1"/>
                    <a:pt x="175" y="1"/>
                    <a:pt x="172" y="1"/>
                  </a:cubicBezTo>
                  <a:cubicBezTo>
                    <a:pt x="38" y="10"/>
                    <a:pt x="0" y="188"/>
                    <a:pt x="0" y="324"/>
                  </a:cubicBezTo>
                  <a:cubicBezTo>
                    <a:pt x="18" y="2386"/>
                    <a:pt x="246" y="4442"/>
                    <a:pt x="679" y="6458"/>
                  </a:cubicBezTo>
                  <a:cubicBezTo>
                    <a:pt x="752" y="6453"/>
                    <a:pt x="824" y="6451"/>
                    <a:pt x="896" y="6449"/>
                  </a:cubicBezTo>
                  <a:cubicBezTo>
                    <a:pt x="1254" y="5537"/>
                    <a:pt x="1399" y="4558"/>
                    <a:pt x="1318" y="3583"/>
                  </a:cubicBezTo>
                  <a:cubicBezTo>
                    <a:pt x="1221" y="2423"/>
                    <a:pt x="806" y="1316"/>
                    <a:pt x="396" y="227"/>
                  </a:cubicBezTo>
                  <a:cubicBezTo>
                    <a:pt x="357" y="122"/>
                    <a:pt x="289" y="1"/>
                    <a:pt x="180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410" name="Google Shape;410;p31"/>
          <p:cNvGrpSpPr/>
          <p:nvPr/>
        </p:nvGrpSpPr>
        <p:grpSpPr>
          <a:xfrm>
            <a:off x="759408" y="576903"/>
            <a:ext cx="699758" cy="564676"/>
            <a:chOff x="7514750" y="4210883"/>
            <a:chExt cx="953999" cy="769838"/>
          </a:xfrm>
        </p:grpSpPr>
        <p:sp>
          <p:nvSpPr>
            <p:cNvPr id="411" name="Google Shape;411;p31"/>
            <p:cNvSpPr/>
            <p:nvPr/>
          </p:nvSpPr>
          <p:spPr>
            <a:xfrm>
              <a:off x="8024561" y="4469182"/>
              <a:ext cx="243136" cy="460933"/>
            </a:xfrm>
            <a:custGeom>
              <a:avLst/>
              <a:gdLst/>
              <a:ahLst/>
              <a:cxnLst/>
              <a:rect l="l" t="t" r="r" b="b"/>
              <a:pathLst>
                <a:path w="3368" h="6385" extrusionOk="0">
                  <a:moveTo>
                    <a:pt x="2453" y="0"/>
                  </a:moveTo>
                  <a:cubicBezTo>
                    <a:pt x="1997" y="0"/>
                    <a:pt x="1513" y="355"/>
                    <a:pt x="1213" y="747"/>
                  </a:cubicBezTo>
                  <a:cubicBezTo>
                    <a:pt x="554" y="1606"/>
                    <a:pt x="225" y="2680"/>
                    <a:pt x="102" y="3754"/>
                  </a:cubicBezTo>
                  <a:cubicBezTo>
                    <a:pt x="1" y="4626"/>
                    <a:pt x="29" y="5506"/>
                    <a:pt x="82" y="6385"/>
                  </a:cubicBezTo>
                  <a:cubicBezTo>
                    <a:pt x="480" y="6365"/>
                    <a:pt x="879" y="6352"/>
                    <a:pt x="1279" y="6347"/>
                  </a:cubicBezTo>
                  <a:lnTo>
                    <a:pt x="1677" y="6341"/>
                  </a:lnTo>
                  <a:cubicBezTo>
                    <a:pt x="2537" y="4946"/>
                    <a:pt x="3021" y="3326"/>
                    <a:pt x="3273" y="1698"/>
                  </a:cubicBezTo>
                  <a:cubicBezTo>
                    <a:pt x="3361" y="1132"/>
                    <a:pt x="3368" y="435"/>
                    <a:pt x="2884" y="126"/>
                  </a:cubicBezTo>
                  <a:cubicBezTo>
                    <a:pt x="2748" y="39"/>
                    <a:pt x="2602" y="0"/>
                    <a:pt x="245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12" name="Google Shape;412;p31"/>
            <p:cNvSpPr/>
            <p:nvPr/>
          </p:nvSpPr>
          <p:spPr>
            <a:xfrm>
              <a:off x="7780773" y="4269286"/>
              <a:ext cx="284790" cy="657651"/>
            </a:xfrm>
            <a:custGeom>
              <a:avLst/>
              <a:gdLst/>
              <a:ahLst/>
              <a:cxnLst/>
              <a:rect l="l" t="t" r="r" b="b"/>
              <a:pathLst>
                <a:path w="3945" h="9110" extrusionOk="0">
                  <a:moveTo>
                    <a:pt x="787" y="0"/>
                  </a:moveTo>
                  <a:cubicBezTo>
                    <a:pt x="685" y="0"/>
                    <a:pt x="588" y="26"/>
                    <a:pt x="521" y="101"/>
                  </a:cubicBezTo>
                  <a:cubicBezTo>
                    <a:pt x="466" y="158"/>
                    <a:pt x="444" y="237"/>
                    <a:pt x="424" y="316"/>
                  </a:cubicBezTo>
                  <a:cubicBezTo>
                    <a:pt x="0" y="1964"/>
                    <a:pt x="727" y="3663"/>
                    <a:pt x="1439" y="5207"/>
                  </a:cubicBezTo>
                  <a:lnTo>
                    <a:pt x="3207" y="9053"/>
                  </a:lnTo>
                  <a:lnTo>
                    <a:pt x="3945" y="9110"/>
                  </a:lnTo>
                  <a:cubicBezTo>
                    <a:pt x="3938" y="7406"/>
                    <a:pt x="3804" y="5706"/>
                    <a:pt x="3538" y="4021"/>
                  </a:cubicBezTo>
                  <a:cubicBezTo>
                    <a:pt x="3409" y="3193"/>
                    <a:pt x="3242" y="2357"/>
                    <a:pt x="2851" y="1617"/>
                  </a:cubicBezTo>
                  <a:cubicBezTo>
                    <a:pt x="2460" y="874"/>
                    <a:pt x="1810" y="233"/>
                    <a:pt x="997" y="29"/>
                  </a:cubicBezTo>
                  <a:cubicBezTo>
                    <a:pt x="930" y="13"/>
                    <a:pt x="857" y="0"/>
                    <a:pt x="787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13" name="Google Shape;413;p31"/>
            <p:cNvSpPr/>
            <p:nvPr/>
          </p:nvSpPr>
          <p:spPr>
            <a:xfrm>
              <a:off x="8003842" y="4210883"/>
              <a:ext cx="185889" cy="717641"/>
            </a:xfrm>
            <a:custGeom>
              <a:avLst/>
              <a:gdLst/>
              <a:ahLst/>
              <a:cxnLst/>
              <a:rect l="l" t="t" r="r" b="b"/>
              <a:pathLst>
                <a:path w="2575" h="9941" extrusionOk="0">
                  <a:moveTo>
                    <a:pt x="980" y="0"/>
                  </a:moveTo>
                  <a:cubicBezTo>
                    <a:pt x="972" y="0"/>
                    <a:pt x="964" y="0"/>
                    <a:pt x="956" y="1"/>
                  </a:cubicBezTo>
                  <a:cubicBezTo>
                    <a:pt x="764" y="14"/>
                    <a:pt x="635" y="196"/>
                    <a:pt x="554" y="368"/>
                  </a:cubicBezTo>
                  <a:cubicBezTo>
                    <a:pt x="229" y="1044"/>
                    <a:pt x="198" y="1819"/>
                    <a:pt x="176" y="2571"/>
                  </a:cubicBezTo>
                  <a:cubicBezTo>
                    <a:pt x="125" y="4268"/>
                    <a:pt x="73" y="5966"/>
                    <a:pt x="20" y="7666"/>
                  </a:cubicBezTo>
                  <a:cubicBezTo>
                    <a:pt x="7" y="8129"/>
                    <a:pt x="0" y="8621"/>
                    <a:pt x="235" y="9023"/>
                  </a:cubicBezTo>
                  <a:lnTo>
                    <a:pt x="892" y="9941"/>
                  </a:lnTo>
                  <a:cubicBezTo>
                    <a:pt x="1039" y="9936"/>
                    <a:pt x="1188" y="9932"/>
                    <a:pt x="1338" y="9930"/>
                  </a:cubicBezTo>
                  <a:cubicBezTo>
                    <a:pt x="2295" y="7470"/>
                    <a:pt x="2574" y="4797"/>
                    <a:pt x="2141" y="2193"/>
                  </a:cubicBezTo>
                  <a:cubicBezTo>
                    <a:pt x="2023" y="1492"/>
                    <a:pt x="1841" y="772"/>
                    <a:pt x="1375" y="236"/>
                  </a:cubicBezTo>
                  <a:cubicBezTo>
                    <a:pt x="1271" y="115"/>
                    <a:pt x="1135" y="0"/>
                    <a:pt x="980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14" name="Google Shape;414;p31"/>
            <p:cNvSpPr/>
            <p:nvPr/>
          </p:nvSpPr>
          <p:spPr>
            <a:xfrm>
              <a:off x="7731322" y="4624175"/>
              <a:ext cx="309839" cy="312799"/>
            </a:xfrm>
            <a:custGeom>
              <a:avLst/>
              <a:gdLst/>
              <a:ahLst/>
              <a:cxnLst/>
              <a:rect l="l" t="t" r="r" b="b"/>
              <a:pathLst>
                <a:path w="4292" h="4333" extrusionOk="0">
                  <a:moveTo>
                    <a:pt x="415" y="0"/>
                  </a:moveTo>
                  <a:cubicBezTo>
                    <a:pt x="382" y="0"/>
                    <a:pt x="350" y="5"/>
                    <a:pt x="318" y="17"/>
                  </a:cubicBezTo>
                  <a:cubicBezTo>
                    <a:pt x="171" y="72"/>
                    <a:pt x="112" y="245"/>
                    <a:pt x="90" y="401"/>
                  </a:cubicBezTo>
                  <a:cubicBezTo>
                    <a:pt x="0" y="1073"/>
                    <a:pt x="268" y="1756"/>
                    <a:pt x="679" y="2299"/>
                  </a:cubicBezTo>
                  <a:cubicBezTo>
                    <a:pt x="1089" y="2841"/>
                    <a:pt x="1630" y="3265"/>
                    <a:pt x="2165" y="3684"/>
                  </a:cubicBezTo>
                  <a:lnTo>
                    <a:pt x="2996" y="4332"/>
                  </a:lnTo>
                  <a:cubicBezTo>
                    <a:pt x="3211" y="4306"/>
                    <a:pt x="3426" y="4286"/>
                    <a:pt x="3641" y="4269"/>
                  </a:cubicBezTo>
                  <a:cubicBezTo>
                    <a:pt x="3841" y="4253"/>
                    <a:pt x="4039" y="4242"/>
                    <a:pt x="4239" y="4233"/>
                  </a:cubicBezTo>
                  <a:lnTo>
                    <a:pt x="4291" y="4174"/>
                  </a:lnTo>
                  <a:cubicBezTo>
                    <a:pt x="3859" y="2307"/>
                    <a:pt x="2436" y="702"/>
                    <a:pt x="632" y="50"/>
                  </a:cubicBezTo>
                  <a:cubicBezTo>
                    <a:pt x="563" y="24"/>
                    <a:pt x="488" y="0"/>
                    <a:pt x="4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15" name="Google Shape;415;p31"/>
            <p:cNvSpPr/>
            <p:nvPr/>
          </p:nvSpPr>
          <p:spPr>
            <a:xfrm>
              <a:off x="7514750" y="4638613"/>
              <a:ext cx="106264" cy="330053"/>
            </a:xfrm>
            <a:custGeom>
              <a:avLst/>
              <a:gdLst/>
              <a:ahLst/>
              <a:cxnLst/>
              <a:rect l="l" t="t" r="r" b="b"/>
              <a:pathLst>
                <a:path w="1472" h="4572" extrusionOk="0">
                  <a:moveTo>
                    <a:pt x="262" y="0"/>
                  </a:moveTo>
                  <a:cubicBezTo>
                    <a:pt x="250" y="0"/>
                    <a:pt x="237" y="4"/>
                    <a:pt x="226" y="12"/>
                  </a:cubicBezTo>
                  <a:cubicBezTo>
                    <a:pt x="206" y="32"/>
                    <a:pt x="193" y="61"/>
                    <a:pt x="193" y="91"/>
                  </a:cubicBezTo>
                  <a:cubicBezTo>
                    <a:pt x="0" y="1587"/>
                    <a:pt x="428" y="3155"/>
                    <a:pt x="1357" y="4343"/>
                  </a:cubicBezTo>
                  <a:lnTo>
                    <a:pt x="1346" y="4571"/>
                  </a:lnTo>
                  <a:cubicBezTo>
                    <a:pt x="1410" y="3776"/>
                    <a:pt x="1471" y="2973"/>
                    <a:pt x="1359" y="2182"/>
                  </a:cubicBezTo>
                  <a:cubicBezTo>
                    <a:pt x="1245" y="1391"/>
                    <a:pt x="938" y="603"/>
                    <a:pt x="360" y="52"/>
                  </a:cubicBezTo>
                  <a:cubicBezTo>
                    <a:pt x="333" y="26"/>
                    <a:pt x="296" y="0"/>
                    <a:pt x="262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16" name="Google Shape;416;p31"/>
            <p:cNvSpPr/>
            <p:nvPr/>
          </p:nvSpPr>
          <p:spPr>
            <a:xfrm>
              <a:off x="8176666" y="4630600"/>
              <a:ext cx="145607" cy="350122"/>
            </a:xfrm>
            <a:custGeom>
              <a:avLst/>
              <a:gdLst/>
              <a:ahLst/>
              <a:cxnLst/>
              <a:rect l="l" t="t" r="r" b="b"/>
              <a:pathLst>
                <a:path w="2017" h="4850" extrusionOk="0">
                  <a:moveTo>
                    <a:pt x="1887" y="0"/>
                  </a:moveTo>
                  <a:cubicBezTo>
                    <a:pt x="1384" y="470"/>
                    <a:pt x="870" y="951"/>
                    <a:pt x="540" y="1555"/>
                  </a:cubicBezTo>
                  <a:cubicBezTo>
                    <a:pt x="0" y="2541"/>
                    <a:pt x="7" y="3727"/>
                    <a:pt x="77" y="4849"/>
                  </a:cubicBezTo>
                  <a:lnTo>
                    <a:pt x="514" y="4777"/>
                  </a:lnTo>
                  <a:cubicBezTo>
                    <a:pt x="1212" y="3569"/>
                    <a:pt x="1693" y="2245"/>
                    <a:pt x="1930" y="868"/>
                  </a:cubicBezTo>
                  <a:cubicBezTo>
                    <a:pt x="1981" y="578"/>
                    <a:pt x="2016" y="264"/>
                    <a:pt x="1887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17" name="Google Shape;417;p31"/>
            <p:cNvSpPr/>
            <p:nvPr/>
          </p:nvSpPr>
          <p:spPr>
            <a:xfrm>
              <a:off x="8367683" y="4462179"/>
              <a:ext cx="101066" cy="466203"/>
            </a:xfrm>
            <a:custGeom>
              <a:avLst/>
              <a:gdLst/>
              <a:ahLst/>
              <a:cxnLst/>
              <a:rect l="l" t="t" r="r" b="b"/>
              <a:pathLst>
                <a:path w="1400" h="6458" extrusionOk="0">
                  <a:moveTo>
                    <a:pt x="180" y="1"/>
                  </a:moveTo>
                  <a:cubicBezTo>
                    <a:pt x="177" y="1"/>
                    <a:pt x="175" y="1"/>
                    <a:pt x="172" y="1"/>
                  </a:cubicBezTo>
                  <a:cubicBezTo>
                    <a:pt x="38" y="10"/>
                    <a:pt x="0" y="188"/>
                    <a:pt x="0" y="324"/>
                  </a:cubicBezTo>
                  <a:cubicBezTo>
                    <a:pt x="18" y="2386"/>
                    <a:pt x="246" y="4442"/>
                    <a:pt x="679" y="6458"/>
                  </a:cubicBezTo>
                  <a:cubicBezTo>
                    <a:pt x="752" y="6453"/>
                    <a:pt x="824" y="6451"/>
                    <a:pt x="896" y="6449"/>
                  </a:cubicBezTo>
                  <a:cubicBezTo>
                    <a:pt x="1254" y="5537"/>
                    <a:pt x="1399" y="4558"/>
                    <a:pt x="1318" y="3583"/>
                  </a:cubicBezTo>
                  <a:cubicBezTo>
                    <a:pt x="1221" y="2423"/>
                    <a:pt x="806" y="1316"/>
                    <a:pt x="396" y="227"/>
                  </a:cubicBezTo>
                  <a:cubicBezTo>
                    <a:pt x="357" y="122"/>
                    <a:pt x="289" y="1"/>
                    <a:pt x="180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418" name="Google Shape;418;p31"/>
          <p:cNvGrpSpPr/>
          <p:nvPr/>
        </p:nvGrpSpPr>
        <p:grpSpPr>
          <a:xfrm>
            <a:off x="8091255" y="4107681"/>
            <a:ext cx="686607" cy="685483"/>
            <a:chOff x="5721625" y="4984150"/>
            <a:chExt cx="196950" cy="196650"/>
          </a:xfrm>
        </p:grpSpPr>
        <p:sp>
          <p:nvSpPr>
            <p:cNvPr id="419" name="Google Shape;419;p31"/>
            <p:cNvSpPr/>
            <p:nvPr/>
          </p:nvSpPr>
          <p:spPr>
            <a:xfrm>
              <a:off x="5847225" y="4984150"/>
              <a:ext cx="22325" cy="185825"/>
            </a:xfrm>
            <a:custGeom>
              <a:avLst/>
              <a:gdLst/>
              <a:ahLst/>
              <a:cxnLst/>
              <a:rect l="l" t="t" r="r" b="b"/>
              <a:pathLst>
                <a:path w="893" h="7433" extrusionOk="0">
                  <a:moveTo>
                    <a:pt x="732" y="1"/>
                  </a:moveTo>
                  <a:lnTo>
                    <a:pt x="732" y="1"/>
                  </a:lnTo>
                  <a:cubicBezTo>
                    <a:pt x="181" y="2414"/>
                    <a:pt x="1" y="4898"/>
                    <a:pt x="199" y="7364"/>
                  </a:cubicBezTo>
                  <a:lnTo>
                    <a:pt x="462" y="7432"/>
                  </a:lnTo>
                  <a:cubicBezTo>
                    <a:pt x="803" y="4971"/>
                    <a:pt x="893" y="2480"/>
                    <a:pt x="732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20" name="Google Shape;420;p31"/>
            <p:cNvSpPr/>
            <p:nvPr/>
          </p:nvSpPr>
          <p:spPr>
            <a:xfrm>
              <a:off x="5787275" y="4985750"/>
              <a:ext cx="50100" cy="186200"/>
            </a:xfrm>
            <a:custGeom>
              <a:avLst/>
              <a:gdLst/>
              <a:ahLst/>
              <a:cxnLst/>
              <a:rect l="l" t="t" r="r" b="b"/>
              <a:pathLst>
                <a:path w="2004" h="7448" extrusionOk="0">
                  <a:moveTo>
                    <a:pt x="1" y="0"/>
                  </a:moveTo>
                  <a:lnTo>
                    <a:pt x="1" y="0"/>
                  </a:lnTo>
                  <a:cubicBezTo>
                    <a:pt x="666" y="2447"/>
                    <a:pt x="1294" y="4902"/>
                    <a:pt x="1881" y="7368"/>
                  </a:cubicBezTo>
                  <a:lnTo>
                    <a:pt x="1997" y="7447"/>
                  </a:lnTo>
                  <a:cubicBezTo>
                    <a:pt x="2004" y="5945"/>
                    <a:pt x="1835" y="4448"/>
                    <a:pt x="1496" y="2983"/>
                  </a:cubicBezTo>
                  <a:cubicBezTo>
                    <a:pt x="1239" y="1882"/>
                    <a:pt x="851" y="747"/>
                    <a:pt x="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21" name="Google Shape;421;p31"/>
            <p:cNvSpPr/>
            <p:nvPr/>
          </p:nvSpPr>
          <p:spPr>
            <a:xfrm>
              <a:off x="5777075" y="5069900"/>
              <a:ext cx="24950" cy="110900"/>
            </a:xfrm>
            <a:custGeom>
              <a:avLst/>
              <a:gdLst/>
              <a:ahLst/>
              <a:cxnLst/>
              <a:rect l="l" t="t" r="r" b="b"/>
              <a:pathLst>
                <a:path w="998" h="4436" extrusionOk="0">
                  <a:moveTo>
                    <a:pt x="688" y="1"/>
                  </a:moveTo>
                  <a:cubicBezTo>
                    <a:pt x="312" y="1453"/>
                    <a:pt x="81" y="2937"/>
                    <a:pt x="0" y="4435"/>
                  </a:cubicBezTo>
                  <a:lnTo>
                    <a:pt x="562" y="4231"/>
                  </a:lnTo>
                  <a:cubicBezTo>
                    <a:pt x="857" y="3392"/>
                    <a:pt x="905" y="2489"/>
                    <a:pt x="951" y="1602"/>
                  </a:cubicBezTo>
                  <a:cubicBezTo>
                    <a:pt x="980" y="1053"/>
                    <a:pt x="997" y="458"/>
                    <a:pt x="688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22" name="Google Shape;422;p31"/>
            <p:cNvSpPr/>
            <p:nvPr/>
          </p:nvSpPr>
          <p:spPr>
            <a:xfrm>
              <a:off x="5721625" y="5011325"/>
              <a:ext cx="47775" cy="157175"/>
            </a:xfrm>
            <a:custGeom>
              <a:avLst/>
              <a:gdLst/>
              <a:ahLst/>
              <a:cxnLst/>
              <a:rect l="l" t="t" r="r" b="b"/>
              <a:pathLst>
                <a:path w="1911" h="6287" extrusionOk="0">
                  <a:moveTo>
                    <a:pt x="59" y="1"/>
                  </a:moveTo>
                  <a:lnTo>
                    <a:pt x="59" y="1"/>
                  </a:lnTo>
                  <a:cubicBezTo>
                    <a:pt x="26" y="1349"/>
                    <a:pt x="0" y="2735"/>
                    <a:pt x="452" y="4006"/>
                  </a:cubicBezTo>
                  <a:cubicBezTo>
                    <a:pt x="727" y="4775"/>
                    <a:pt x="1173" y="5487"/>
                    <a:pt x="1353" y="6284"/>
                  </a:cubicBezTo>
                  <a:lnTo>
                    <a:pt x="1770" y="6286"/>
                  </a:lnTo>
                  <a:cubicBezTo>
                    <a:pt x="1900" y="5987"/>
                    <a:pt x="1911" y="5651"/>
                    <a:pt x="1902" y="5326"/>
                  </a:cubicBezTo>
                  <a:cubicBezTo>
                    <a:pt x="1845" y="3405"/>
                    <a:pt x="1204" y="1547"/>
                    <a:pt x="5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23" name="Google Shape;423;p31"/>
            <p:cNvSpPr/>
            <p:nvPr/>
          </p:nvSpPr>
          <p:spPr>
            <a:xfrm>
              <a:off x="5877750" y="5044825"/>
              <a:ext cx="40825" cy="129000"/>
            </a:xfrm>
            <a:custGeom>
              <a:avLst/>
              <a:gdLst/>
              <a:ahLst/>
              <a:cxnLst/>
              <a:rect l="l" t="t" r="r" b="b"/>
              <a:pathLst>
                <a:path w="1633" h="5160" extrusionOk="0">
                  <a:moveTo>
                    <a:pt x="1213" y="0"/>
                  </a:moveTo>
                  <a:lnTo>
                    <a:pt x="1213" y="0"/>
                  </a:lnTo>
                  <a:cubicBezTo>
                    <a:pt x="974" y="907"/>
                    <a:pt x="737" y="1812"/>
                    <a:pt x="497" y="2719"/>
                  </a:cubicBezTo>
                  <a:cubicBezTo>
                    <a:pt x="374" y="3185"/>
                    <a:pt x="249" y="3655"/>
                    <a:pt x="225" y="4136"/>
                  </a:cubicBezTo>
                  <a:cubicBezTo>
                    <a:pt x="205" y="4491"/>
                    <a:pt x="229" y="4887"/>
                    <a:pt x="1" y="5159"/>
                  </a:cubicBezTo>
                  <a:lnTo>
                    <a:pt x="447" y="5027"/>
                  </a:lnTo>
                  <a:cubicBezTo>
                    <a:pt x="1352" y="3541"/>
                    <a:pt x="1633" y="1689"/>
                    <a:pt x="1213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424" name="Google Shape;424;p31"/>
          <p:cNvGrpSpPr/>
          <p:nvPr/>
        </p:nvGrpSpPr>
        <p:grpSpPr>
          <a:xfrm>
            <a:off x="-859800" y="-489834"/>
            <a:ext cx="6475026" cy="3467735"/>
            <a:chOff x="-859800" y="-489834"/>
            <a:chExt cx="6475026" cy="3467735"/>
          </a:xfrm>
        </p:grpSpPr>
        <p:sp>
          <p:nvSpPr>
            <p:cNvPr id="425" name="Google Shape;425;p31"/>
            <p:cNvSpPr/>
            <p:nvPr/>
          </p:nvSpPr>
          <p:spPr>
            <a:xfrm>
              <a:off x="-859800" y="-489834"/>
              <a:ext cx="6475026" cy="3467735"/>
            </a:xfrm>
            <a:custGeom>
              <a:avLst/>
              <a:gdLst/>
              <a:ahLst/>
              <a:cxnLst/>
              <a:rect l="l" t="t" r="r" b="b"/>
              <a:pathLst>
                <a:path w="40144" h="21499" extrusionOk="0">
                  <a:moveTo>
                    <a:pt x="37082" y="1"/>
                  </a:moveTo>
                  <a:cubicBezTo>
                    <a:pt x="37030" y="1"/>
                    <a:pt x="36980" y="3"/>
                    <a:pt x="36931" y="7"/>
                  </a:cubicBezTo>
                  <a:cubicBezTo>
                    <a:pt x="35241" y="146"/>
                    <a:pt x="34183" y="2200"/>
                    <a:pt x="32993" y="3189"/>
                  </a:cubicBezTo>
                  <a:cubicBezTo>
                    <a:pt x="30766" y="5040"/>
                    <a:pt x="27809" y="5923"/>
                    <a:pt x="25130" y="6891"/>
                  </a:cubicBezTo>
                  <a:cubicBezTo>
                    <a:pt x="19428" y="8949"/>
                    <a:pt x="13925" y="11546"/>
                    <a:pt x="8151" y="13394"/>
                  </a:cubicBezTo>
                  <a:cubicBezTo>
                    <a:pt x="6456" y="13936"/>
                    <a:pt x="4716" y="14423"/>
                    <a:pt x="3194" y="15346"/>
                  </a:cubicBezTo>
                  <a:cubicBezTo>
                    <a:pt x="1671" y="16271"/>
                    <a:pt x="361" y="17718"/>
                    <a:pt x="70" y="19475"/>
                  </a:cubicBezTo>
                  <a:cubicBezTo>
                    <a:pt x="6" y="19869"/>
                    <a:pt x="1" y="20307"/>
                    <a:pt x="236" y="20630"/>
                  </a:cubicBezTo>
                  <a:cubicBezTo>
                    <a:pt x="405" y="20866"/>
                    <a:pt x="676" y="21007"/>
                    <a:pt x="945" y="21115"/>
                  </a:cubicBezTo>
                  <a:cubicBezTo>
                    <a:pt x="1608" y="21382"/>
                    <a:pt x="2310" y="21498"/>
                    <a:pt x="3020" y="21498"/>
                  </a:cubicBezTo>
                  <a:cubicBezTo>
                    <a:pt x="4181" y="21498"/>
                    <a:pt x="5363" y="21188"/>
                    <a:pt x="6433" y="20718"/>
                  </a:cubicBezTo>
                  <a:cubicBezTo>
                    <a:pt x="8157" y="19961"/>
                    <a:pt x="9679" y="18818"/>
                    <a:pt x="11294" y="17848"/>
                  </a:cubicBezTo>
                  <a:cubicBezTo>
                    <a:pt x="15824" y="15125"/>
                    <a:pt x="21022" y="13783"/>
                    <a:pt x="25991" y="11988"/>
                  </a:cubicBezTo>
                  <a:cubicBezTo>
                    <a:pt x="30566" y="10335"/>
                    <a:pt x="35249" y="8146"/>
                    <a:pt x="38462" y="4366"/>
                  </a:cubicBezTo>
                  <a:cubicBezTo>
                    <a:pt x="39191" y="3509"/>
                    <a:pt x="40144" y="2493"/>
                    <a:pt x="39551" y="1320"/>
                  </a:cubicBezTo>
                  <a:cubicBezTo>
                    <a:pt x="39166" y="560"/>
                    <a:pt x="37955" y="1"/>
                    <a:pt x="37082" y="1"/>
                  </a:cubicBez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426" name="Google Shape;426;p31"/>
            <p:cNvGrpSpPr/>
            <p:nvPr/>
          </p:nvGrpSpPr>
          <p:grpSpPr>
            <a:xfrm>
              <a:off x="2219922" y="1563358"/>
              <a:ext cx="239200" cy="60809"/>
              <a:chOff x="2701150" y="1792225"/>
              <a:chExt cx="37075" cy="9425"/>
            </a:xfrm>
          </p:grpSpPr>
          <p:sp>
            <p:nvSpPr>
              <p:cNvPr id="427" name="Google Shape;427;p31"/>
              <p:cNvSpPr/>
              <p:nvPr/>
            </p:nvSpPr>
            <p:spPr>
              <a:xfrm>
                <a:off x="2701150" y="1792225"/>
                <a:ext cx="19100" cy="5050"/>
              </a:xfrm>
              <a:custGeom>
                <a:avLst/>
                <a:gdLst/>
                <a:ahLst/>
                <a:cxnLst/>
                <a:rect l="l" t="t" r="r" b="b"/>
                <a:pathLst>
                  <a:path w="764" h="202" extrusionOk="0">
                    <a:moveTo>
                      <a:pt x="673" y="1"/>
                    </a:moveTo>
                    <a:cubicBezTo>
                      <a:pt x="659" y="1"/>
                      <a:pt x="644" y="3"/>
                      <a:pt x="630" y="4"/>
                    </a:cubicBezTo>
                    <a:cubicBezTo>
                      <a:pt x="604" y="6"/>
                      <a:pt x="577" y="8"/>
                      <a:pt x="552" y="10"/>
                    </a:cubicBezTo>
                    <a:cubicBezTo>
                      <a:pt x="492" y="17"/>
                      <a:pt x="433" y="26"/>
                      <a:pt x="373" y="35"/>
                    </a:cubicBezTo>
                    <a:cubicBezTo>
                      <a:pt x="264" y="51"/>
                      <a:pt x="155" y="70"/>
                      <a:pt x="45" y="87"/>
                    </a:cubicBezTo>
                    <a:cubicBezTo>
                      <a:pt x="17" y="91"/>
                      <a:pt x="0" y="125"/>
                      <a:pt x="4" y="150"/>
                    </a:cubicBezTo>
                    <a:cubicBezTo>
                      <a:pt x="7" y="175"/>
                      <a:pt x="31" y="201"/>
                      <a:pt x="58" y="201"/>
                    </a:cubicBezTo>
                    <a:cubicBezTo>
                      <a:pt x="59" y="201"/>
                      <a:pt x="60" y="201"/>
                      <a:pt x="61" y="201"/>
                    </a:cubicBezTo>
                    <a:cubicBezTo>
                      <a:pt x="171" y="190"/>
                      <a:pt x="281" y="179"/>
                      <a:pt x="392" y="168"/>
                    </a:cubicBezTo>
                    <a:cubicBezTo>
                      <a:pt x="448" y="162"/>
                      <a:pt x="505" y="155"/>
                      <a:pt x="561" y="147"/>
                    </a:cubicBezTo>
                    <a:cubicBezTo>
                      <a:pt x="590" y="143"/>
                      <a:pt x="619" y="138"/>
                      <a:pt x="647" y="133"/>
                    </a:cubicBezTo>
                    <a:cubicBezTo>
                      <a:pt x="662" y="131"/>
                      <a:pt x="676" y="129"/>
                      <a:pt x="690" y="125"/>
                    </a:cubicBezTo>
                    <a:cubicBezTo>
                      <a:pt x="708" y="120"/>
                      <a:pt x="725" y="111"/>
                      <a:pt x="738" y="97"/>
                    </a:cubicBezTo>
                    <a:cubicBezTo>
                      <a:pt x="764" y="78"/>
                      <a:pt x="757" y="28"/>
                      <a:pt x="728" y="16"/>
                    </a:cubicBezTo>
                    <a:cubicBezTo>
                      <a:pt x="711" y="6"/>
                      <a:pt x="692" y="2"/>
                      <a:pt x="673" y="1"/>
                    </a:cubicBezTo>
                    <a:close/>
                  </a:path>
                </a:pathLst>
              </a:custGeom>
              <a:solidFill>
                <a:srgbClr val="FFE7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28" name="Google Shape;428;p31"/>
              <p:cNvSpPr/>
              <p:nvPr/>
            </p:nvSpPr>
            <p:spPr>
              <a:xfrm>
                <a:off x="2720900" y="1795025"/>
                <a:ext cx="17325" cy="6625"/>
              </a:xfrm>
              <a:custGeom>
                <a:avLst/>
                <a:gdLst/>
                <a:ahLst/>
                <a:cxnLst/>
                <a:rect l="l" t="t" r="r" b="b"/>
                <a:pathLst>
                  <a:path w="693" h="265" extrusionOk="0">
                    <a:moveTo>
                      <a:pt x="590" y="0"/>
                    </a:moveTo>
                    <a:cubicBezTo>
                      <a:pt x="573" y="3"/>
                      <a:pt x="557" y="5"/>
                      <a:pt x="541" y="10"/>
                    </a:cubicBezTo>
                    <a:lnTo>
                      <a:pt x="471" y="23"/>
                    </a:lnTo>
                    <a:cubicBezTo>
                      <a:pt x="426" y="34"/>
                      <a:pt x="380" y="43"/>
                      <a:pt x="335" y="54"/>
                    </a:cubicBezTo>
                    <a:lnTo>
                      <a:pt x="62" y="121"/>
                    </a:lnTo>
                    <a:cubicBezTo>
                      <a:pt x="23" y="133"/>
                      <a:pt x="0" y="172"/>
                      <a:pt x="11" y="211"/>
                    </a:cubicBezTo>
                    <a:cubicBezTo>
                      <a:pt x="20" y="244"/>
                      <a:pt x="51" y="265"/>
                      <a:pt x="83" y="265"/>
                    </a:cubicBezTo>
                    <a:cubicBezTo>
                      <a:pt x="89" y="265"/>
                      <a:pt x="94" y="264"/>
                      <a:pt x="100" y="263"/>
                    </a:cubicBezTo>
                    <a:lnTo>
                      <a:pt x="100" y="264"/>
                    </a:lnTo>
                    <a:lnTo>
                      <a:pt x="377" y="204"/>
                    </a:lnTo>
                    <a:cubicBezTo>
                      <a:pt x="423" y="195"/>
                      <a:pt x="468" y="185"/>
                      <a:pt x="512" y="173"/>
                    </a:cubicBezTo>
                    <a:lnTo>
                      <a:pt x="581" y="156"/>
                    </a:lnTo>
                    <a:cubicBezTo>
                      <a:pt x="608" y="150"/>
                      <a:pt x="633" y="139"/>
                      <a:pt x="656" y="124"/>
                    </a:cubicBezTo>
                    <a:cubicBezTo>
                      <a:pt x="680" y="109"/>
                      <a:pt x="692" y="79"/>
                      <a:pt x="685" y="51"/>
                    </a:cubicBezTo>
                    <a:cubicBezTo>
                      <a:pt x="676" y="25"/>
                      <a:pt x="652" y="6"/>
                      <a:pt x="624" y="5"/>
                    </a:cubicBezTo>
                    <a:cubicBezTo>
                      <a:pt x="613" y="3"/>
                      <a:pt x="601" y="2"/>
                      <a:pt x="590" y="0"/>
                    </a:cubicBezTo>
                    <a:close/>
                  </a:path>
                </a:pathLst>
              </a:custGeom>
              <a:solidFill>
                <a:srgbClr val="FFE7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429" name="Google Shape;429;p31"/>
            <p:cNvGrpSpPr/>
            <p:nvPr/>
          </p:nvGrpSpPr>
          <p:grpSpPr>
            <a:xfrm>
              <a:off x="3776397" y="509596"/>
              <a:ext cx="239200" cy="60809"/>
              <a:chOff x="2701150" y="1792225"/>
              <a:chExt cx="37075" cy="9425"/>
            </a:xfrm>
          </p:grpSpPr>
          <p:sp>
            <p:nvSpPr>
              <p:cNvPr id="430" name="Google Shape;430;p31"/>
              <p:cNvSpPr/>
              <p:nvPr/>
            </p:nvSpPr>
            <p:spPr>
              <a:xfrm>
                <a:off x="2701150" y="1792225"/>
                <a:ext cx="19100" cy="5050"/>
              </a:xfrm>
              <a:custGeom>
                <a:avLst/>
                <a:gdLst/>
                <a:ahLst/>
                <a:cxnLst/>
                <a:rect l="l" t="t" r="r" b="b"/>
                <a:pathLst>
                  <a:path w="764" h="202" extrusionOk="0">
                    <a:moveTo>
                      <a:pt x="673" y="1"/>
                    </a:moveTo>
                    <a:cubicBezTo>
                      <a:pt x="659" y="1"/>
                      <a:pt x="644" y="3"/>
                      <a:pt x="630" y="4"/>
                    </a:cubicBezTo>
                    <a:cubicBezTo>
                      <a:pt x="604" y="6"/>
                      <a:pt x="577" y="8"/>
                      <a:pt x="552" y="10"/>
                    </a:cubicBezTo>
                    <a:cubicBezTo>
                      <a:pt x="492" y="17"/>
                      <a:pt x="433" y="26"/>
                      <a:pt x="373" y="35"/>
                    </a:cubicBezTo>
                    <a:cubicBezTo>
                      <a:pt x="264" y="51"/>
                      <a:pt x="155" y="70"/>
                      <a:pt x="45" y="87"/>
                    </a:cubicBezTo>
                    <a:cubicBezTo>
                      <a:pt x="17" y="91"/>
                      <a:pt x="0" y="125"/>
                      <a:pt x="4" y="150"/>
                    </a:cubicBezTo>
                    <a:cubicBezTo>
                      <a:pt x="7" y="175"/>
                      <a:pt x="31" y="201"/>
                      <a:pt x="58" y="201"/>
                    </a:cubicBezTo>
                    <a:cubicBezTo>
                      <a:pt x="59" y="201"/>
                      <a:pt x="60" y="201"/>
                      <a:pt x="61" y="201"/>
                    </a:cubicBezTo>
                    <a:cubicBezTo>
                      <a:pt x="171" y="190"/>
                      <a:pt x="281" y="179"/>
                      <a:pt x="392" y="168"/>
                    </a:cubicBezTo>
                    <a:cubicBezTo>
                      <a:pt x="448" y="162"/>
                      <a:pt x="505" y="155"/>
                      <a:pt x="561" y="147"/>
                    </a:cubicBezTo>
                    <a:cubicBezTo>
                      <a:pt x="590" y="143"/>
                      <a:pt x="619" y="138"/>
                      <a:pt x="647" y="133"/>
                    </a:cubicBezTo>
                    <a:cubicBezTo>
                      <a:pt x="662" y="131"/>
                      <a:pt x="676" y="129"/>
                      <a:pt x="690" y="125"/>
                    </a:cubicBezTo>
                    <a:cubicBezTo>
                      <a:pt x="708" y="120"/>
                      <a:pt x="725" y="111"/>
                      <a:pt x="738" y="97"/>
                    </a:cubicBezTo>
                    <a:cubicBezTo>
                      <a:pt x="764" y="78"/>
                      <a:pt x="757" y="28"/>
                      <a:pt x="728" y="16"/>
                    </a:cubicBezTo>
                    <a:cubicBezTo>
                      <a:pt x="711" y="6"/>
                      <a:pt x="692" y="2"/>
                      <a:pt x="673" y="1"/>
                    </a:cubicBezTo>
                    <a:close/>
                  </a:path>
                </a:pathLst>
              </a:custGeom>
              <a:solidFill>
                <a:srgbClr val="FFE7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31" name="Google Shape;431;p31"/>
              <p:cNvSpPr/>
              <p:nvPr/>
            </p:nvSpPr>
            <p:spPr>
              <a:xfrm>
                <a:off x="2720900" y="1795025"/>
                <a:ext cx="17325" cy="6625"/>
              </a:xfrm>
              <a:custGeom>
                <a:avLst/>
                <a:gdLst/>
                <a:ahLst/>
                <a:cxnLst/>
                <a:rect l="l" t="t" r="r" b="b"/>
                <a:pathLst>
                  <a:path w="693" h="265" extrusionOk="0">
                    <a:moveTo>
                      <a:pt x="590" y="0"/>
                    </a:moveTo>
                    <a:cubicBezTo>
                      <a:pt x="573" y="3"/>
                      <a:pt x="557" y="5"/>
                      <a:pt x="541" y="10"/>
                    </a:cubicBezTo>
                    <a:lnTo>
                      <a:pt x="471" y="23"/>
                    </a:lnTo>
                    <a:cubicBezTo>
                      <a:pt x="426" y="34"/>
                      <a:pt x="380" y="43"/>
                      <a:pt x="335" y="54"/>
                    </a:cubicBezTo>
                    <a:lnTo>
                      <a:pt x="62" y="121"/>
                    </a:lnTo>
                    <a:cubicBezTo>
                      <a:pt x="23" y="133"/>
                      <a:pt x="0" y="172"/>
                      <a:pt x="11" y="211"/>
                    </a:cubicBezTo>
                    <a:cubicBezTo>
                      <a:pt x="20" y="244"/>
                      <a:pt x="51" y="265"/>
                      <a:pt x="83" y="265"/>
                    </a:cubicBezTo>
                    <a:cubicBezTo>
                      <a:pt x="89" y="265"/>
                      <a:pt x="94" y="264"/>
                      <a:pt x="100" y="263"/>
                    </a:cubicBezTo>
                    <a:lnTo>
                      <a:pt x="100" y="264"/>
                    </a:lnTo>
                    <a:lnTo>
                      <a:pt x="377" y="204"/>
                    </a:lnTo>
                    <a:cubicBezTo>
                      <a:pt x="423" y="195"/>
                      <a:pt x="468" y="185"/>
                      <a:pt x="512" y="173"/>
                    </a:cubicBezTo>
                    <a:lnTo>
                      <a:pt x="581" y="156"/>
                    </a:lnTo>
                    <a:cubicBezTo>
                      <a:pt x="608" y="150"/>
                      <a:pt x="633" y="139"/>
                      <a:pt x="656" y="124"/>
                    </a:cubicBezTo>
                    <a:cubicBezTo>
                      <a:pt x="680" y="109"/>
                      <a:pt x="692" y="79"/>
                      <a:pt x="685" y="51"/>
                    </a:cubicBezTo>
                    <a:cubicBezTo>
                      <a:pt x="676" y="25"/>
                      <a:pt x="652" y="6"/>
                      <a:pt x="624" y="5"/>
                    </a:cubicBezTo>
                    <a:cubicBezTo>
                      <a:pt x="613" y="3"/>
                      <a:pt x="601" y="2"/>
                      <a:pt x="590" y="0"/>
                    </a:cubicBezTo>
                    <a:close/>
                  </a:path>
                </a:pathLst>
              </a:custGeom>
              <a:solidFill>
                <a:srgbClr val="FFE7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432" name="Google Shape;432;p31"/>
            <p:cNvGrpSpPr/>
            <p:nvPr/>
          </p:nvGrpSpPr>
          <p:grpSpPr>
            <a:xfrm>
              <a:off x="224772" y="1896296"/>
              <a:ext cx="239200" cy="60809"/>
              <a:chOff x="2701150" y="1792225"/>
              <a:chExt cx="37075" cy="9425"/>
            </a:xfrm>
          </p:grpSpPr>
          <p:sp>
            <p:nvSpPr>
              <p:cNvPr id="433" name="Google Shape;433;p31"/>
              <p:cNvSpPr/>
              <p:nvPr/>
            </p:nvSpPr>
            <p:spPr>
              <a:xfrm>
                <a:off x="2701150" y="1792225"/>
                <a:ext cx="19100" cy="5050"/>
              </a:xfrm>
              <a:custGeom>
                <a:avLst/>
                <a:gdLst/>
                <a:ahLst/>
                <a:cxnLst/>
                <a:rect l="l" t="t" r="r" b="b"/>
                <a:pathLst>
                  <a:path w="764" h="202" extrusionOk="0">
                    <a:moveTo>
                      <a:pt x="673" y="1"/>
                    </a:moveTo>
                    <a:cubicBezTo>
                      <a:pt x="659" y="1"/>
                      <a:pt x="644" y="3"/>
                      <a:pt x="630" y="4"/>
                    </a:cubicBezTo>
                    <a:cubicBezTo>
                      <a:pt x="604" y="6"/>
                      <a:pt x="577" y="8"/>
                      <a:pt x="552" y="10"/>
                    </a:cubicBezTo>
                    <a:cubicBezTo>
                      <a:pt x="492" y="17"/>
                      <a:pt x="433" y="26"/>
                      <a:pt x="373" y="35"/>
                    </a:cubicBezTo>
                    <a:cubicBezTo>
                      <a:pt x="264" y="51"/>
                      <a:pt x="155" y="70"/>
                      <a:pt x="45" y="87"/>
                    </a:cubicBezTo>
                    <a:cubicBezTo>
                      <a:pt x="17" y="91"/>
                      <a:pt x="0" y="125"/>
                      <a:pt x="4" y="150"/>
                    </a:cubicBezTo>
                    <a:cubicBezTo>
                      <a:pt x="7" y="175"/>
                      <a:pt x="31" y="201"/>
                      <a:pt x="58" y="201"/>
                    </a:cubicBezTo>
                    <a:cubicBezTo>
                      <a:pt x="59" y="201"/>
                      <a:pt x="60" y="201"/>
                      <a:pt x="61" y="201"/>
                    </a:cubicBezTo>
                    <a:cubicBezTo>
                      <a:pt x="171" y="190"/>
                      <a:pt x="281" y="179"/>
                      <a:pt x="392" y="168"/>
                    </a:cubicBezTo>
                    <a:cubicBezTo>
                      <a:pt x="448" y="162"/>
                      <a:pt x="505" y="155"/>
                      <a:pt x="561" y="147"/>
                    </a:cubicBezTo>
                    <a:cubicBezTo>
                      <a:pt x="590" y="143"/>
                      <a:pt x="619" y="138"/>
                      <a:pt x="647" y="133"/>
                    </a:cubicBezTo>
                    <a:cubicBezTo>
                      <a:pt x="662" y="131"/>
                      <a:pt x="676" y="129"/>
                      <a:pt x="690" y="125"/>
                    </a:cubicBezTo>
                    <a:cubicBezTo>
                      <a:pt x="708" y="120"/>
                      <a:pt x="725" y="111"/>
                      <a:pt x="738" y="97"/>
                    </a:cubicBezTo>
                    <a:cubicBezTo>
                      <a:pt x="764" y="78"/>
                      <a:pt x="757" y="28"/>
                      <a:pt x="728" y="16"/>
                    </a:cubicBezTo>
                    <a:cubicBezTo>
                      <a:pt x="711" y="6"/>
                      <a:pt x="692" y="2"/>
                      <a:pt x="673" y="1"/>
                    </a:cubicBezTo>
                    <a:close/>
                  </a:path>
                </a:pathLst>
              </a:custGeom>
              <a:solidFill>
                <a:srgbClr val="FFE7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34" name="Google Shape;434;p31"/>
              <p:cNvSpPr/>
              <p:nvPr/>
            </p:nvSpPr>
            <p:spPr>
              <a:xfrm>
                <a:off x="2720900" y="1795025"/>
                <a:ext cx="17325" cy="6625"/>
              </a:xfrm>
              <a:custGeom>
                <a:avLst/>
                <a:gdLst/>
                <a:ahLst/>
                <a:cxnLst/>
                <a:rect l="l" t="t" r="r" b="b"/>
                <a:pathLst>
                  <a:path w="693" h="265" extrusionOk="0">
                    <a:moveTo>
                      <a:pt x="590" y="0"/>
                    </a:moveTo>
                    <a:cubicBezTo>
                      <a:pt x="573" y="3"/>
                      <a:pt x="557" y="5"/>
                      <a:pt x="541" y="10"/>
                    </a:cubicBezTo>
                    <a:lnTo>
                      <a:pt x="471" y="23"/>
                    </a:lnTo>
                    <a:cubicBezTo>
                      <a:pt x="426" y="34"/>
                      <a:pt x="380" y="43"/>
                      <a:pt x="335" y="54"/>
                    </a:cubicBezTo>
                    <a:lnTo>
                      <a:pt x="62" y="121"/>
                    </a:lnTo>
                    <a:cubicBezTo>
                      <a:pt x="23" y="133"/>
                      <a:pt x="0" y="172"/>
                      <a:pt x="11" y="211"/>
                    </a:cubicBezTo>
                    <a:cubicBezTo>
                      <a:pt x="20" y="244"/>
                      <a:pt x="51" y="265"/>
                      <a:pt x="83" y="265"/>
                    </a:cubicBezTo>
                    <a:cubicBezTo>
                      <a:pt x="89" y="265"/>
                      <a:pt x="94" y="264"/>
                      <a:pt x="100" y="263"/>
                    </a:cubicBezTo>
                    <a:lnTo>
                      <a:pt x="100" y="264"/>
                    </a:lnTo>
                    <a:lnTo>
                      <a:pt x="377" y="204"/>
                    </a:lnTo>
                    <a:cubicBezTo>
                      <a:pt x="423" y="195"/>
                      <a:pt x="468" y="185"/>
                      <a:pt x="512" y="173"/>
                    </a:cubicBezTo>
                    <a:lnTo>
                      <a:pt x="581" y="156"/>
                    </a:lnTo>
                    <a:cubicBezTo>
                      <a:pt x="608" y="150"/>
                      <a:pt x="633" y="139"/>
                      <a:pt x="656" y="124"/>
                    </a:cubicBezTo>
                    <a:cubicBezTo>
                      <a:pt x="680" y="109"/>
                      <a:pt x="692" y="79"/>
                      <a:pt x="685" y="51"/>
                    </a:cubicBezTo>
                    <a:cubicBezTo>
                      <a:pt x="676" y="25"/>
                      <a:pt x="652" y="6"/>
                      <a:pt x="624" y="5"/>
                    </a:cubicBezTo>
                    <a:cubicBezTo>
                      <a:pt x="613" y="3"/>
                      <a:pt x="601" y="2"/>
                      <a:pt x="590" y="0"/>
                    </a:cubicBezTo>
                    <a:close/>
                  </a:path>
                </a:pathLst>
              </a:custGeom>
              <a:solidFill>
                <a:srgbClr val="FFE7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3150" y="309880"/>
            <a:ext cx="3180715" cy="44405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779135" y="3029585"/>
            <a:ext cx="33572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>
                <a:latin typeface="楷体" panose="02010609060101010101" charset="-122"/>
                <a:ea typeface="楷体" panose="02010609060101010101" charset="-122"/>
              </a:rPr>
              <a:t>让我们走近古诗中的传统节目，</a:t>
            </a:r>
            <a:endParaRPr lang="zh-CN" altLang="en-US" sz="18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1800">
                <a:latin typeface="楷体" panose="02010609060101010101" charset="-122"/>
                <a:ea typeface="楷体" panose="02010609060101010101" charset="-122"/>
              </a:rPr>
              <a:t>了解古代人们过节的习俗</a:t>
            </a:r>
            <a:endParaRPr lang="zh-CN" altLang="en-US" sz="1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93675" y="351790"/>
            <a:ext cx="9823450" cy="4711065"/>
            <a:chOff x="-140" y="-4372"/>
            <a:chExt cx="15470" cy="7419"/>
          </a:xfrm>
        </p:grpSpPr>
        <p:grpSp>
          <p:nvGrpSpPr>
            <p:cNvPr id="899" name="Google Shape;899;p36"/>
            <p:cNvGrpSpPr/>
            <p:nvPr/>
          </p:nvGrpSpPr>
          <p:grpSpPr>
            <a:xfrm>
              <a:off x="-140" y="-4372"/>
              <a:ext cx="15471" cy="6230"/>
              <a:chOff x="-231919" y="-2834150"/>
              <a:chExt cx="9823823" cy="3955805"/>
            </a:xfrm>
          </p:grpSpPr>
          <p:sp>
            <p:nvSpPr>
              <p:cNvPr id="900" name="Google Shape;900;p36"/>
              <p:cNvSpPr/>
              <p:nvPr/>
            </p:nvSpPr>
            <p:spPr>
              <a:xfrm>
                <a:off x="-231919" y="-2834150"/>
                <a:ext cx="9823823" cy="3955805"/>
              </a:xfrm>
              <a:custGeom>
                <a:avLst/>
                <a:gdLst/>
                <a:ahLst/>
                <a:cxnLst/>
                <a:rect l="l" t="t" r="r" b="b"/>
                <a:pathLst>
                  <a:path w="67670" h="27249" extrusionOk="0">
                    <a:moveTo>
                      <a:pt x="3560" y="1"/>
                    </a:moveTo>
                    <a:cubicBezTo>
                      <a:pt x="3394" y="1"/>
                      <a:pt x="3170" y="111"/>
                      <a:pt x="2802" y="368"/>
                    </a:cubicBezTo>
                    <a:cubicBezTo>
                      <a:pt x="2208" y="783"/>
                      <a:pt x="1833" y="1618"/>
                      <a:pt x="1678" y="2302"/>
                    </a:cubicBezTo>
                    <a:cubicBezTo>
                      <a:pt x="928" y="5612"/>
                      <a:pt x="1" y="10647"/>
                      <a:pt x="2647" y="12773"/>
                    </a:cubicBezTo>
                    <a:cubicBezTo>
                      <a:pt x="7827" y="16938"/>
                      <a:pt x="17880" y="15971"/>
                      <a:pt x="24025" y="18503"/>
                    </a:cubicBezTo>
                    <a:cubicBezTo>
                      <a:pt x="27934" y="20114"/>
                      <a:pt x="31555" y="22514"/>
                      <a:pt x="35681" y="23440"/>
                    </a:cubicBezTo>
                    <a:cubicBezTo>
                      <a:pt x="37802" y="23915"/>
                      <a:pt x="39978" y="23983"/>
                      <a:pt x="42159" y="23983"/>
                    </a:cubicBezTo>
                    <a:cubicBezTo>
                      <a:pt x="43024" y="23983"/>
                      <a:pt x="43891" y="23972"/>
                      <a:pt x="44755" y="23972"/>
                    </a:cubicBezTo>
                    <a:cubicBezTo>
                      <a:pt x="45000" y="23972"/>
                      <a:pt x="45246" y="23973"/>
                      <a:pt x="45491" y="23975"/>
                    </a:cubicBezTo>
                    <a:cubicBezTo>
                      <a:pt x="51084" y="24026"/>
                      <a:pt x="56648" y="24790"/>
                      <a:pt x="62049" y="26248"/>
                    </a:cubicBezTo>
                    <a:cubicBezTo>
                      <a:pt x="63761" y="26711"/>
                      <a:pt x="65492" y="27248"/>
                      <a:pt x="67258" y="27248"/>
                    </a:cubicBezTo>
                    <a:cubicBezTo>
                      <a:pt x="67395" y="27248"/>
                      <a:pt x="67532" y="27245"/>
                      <a:pt x="67669" y="27238"/>
                    </a:cubicBezTo>
                    <a:cubicBezTo>
                      <a:pt x="66830" y="24189"/>
                      <a:pt x="63940" y="22096"/>
                      <a:pt x="60932" y="21123"/>
                    </a:cubicBezTo>
                    <a:cubicBezTo>
                      <a:pt x="57924" y="20149"/>
                      <a:pt x="54714" y="20060"/>
                      <a:pt x="51590" y="19569"/>
                    </a:cubicBezTo>
                    <a:cubicBezTo>
                      <a:pt x="44095" y="18395"/>
                      <a:pt x="37148" y="14931"/>
                      <a:pt x="29754" y="13234"/>
                    </a:cubicBezTo>
                    <a:cubicBezTo>
                      <a:pt x="26948" y="12589"/>
                      <a:pt x="21937" y="10851"/>
                      <a:pt x="19149" y="10133"/>
                    </a:cubicBezTo>
                    <a:cubicBezTo>
                      <a:pt x="17726" y="9767"/>
                      <a:pt x="16426" y="9689"/>
                      <a:pt x="15201" y="9689"/>
                    </a:cubicBezTo>
                    <a:cubicBezTo>
                      <a:pt x="14295" y="9689"/>
                      <a:pt x="13429" y="9732"/>
                      <a:pt x="12585" y="9732"/>
                    </a:cubicBezTo>
                    <a:cubicBezTo>
                      <a:pt x="10596" y="9732"/>
                      <a:pt x="8725" y="9495"/>
                      <a:pt x="6716" y="7905"/>
                    </a:cubicBezTo>
                    <a:cubicBezTo>
                      <a:pt x="5204" y="6711"/>
                      <a:pt x="5431" y="2166"/>
                      <a:pt x="4291" y="731"/>
                    </a:cubicBezTo>
                    <a:cubicBezTo>
                      <a:pt x="3950" y="300"/>
                      <a:pt x="3834" y="1"/>
                      <a:pt x="3560" y="1"/>
                    </a:cubicBezTo>
                    <a:close/>
                  </a:path>
                </a:pathLst>
              </a:custGeom>
              <a:solidFill>
                <a:srgbClr val="F4644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grpSp>
            <p:nvGrpSpPr>
              <p:cNvPr id="901" name="Google Shape;901;p36"/>
              <p:cNvGrpSpPr/>
              <p:nvPr/>
            </p:nvGrpSpPr>
            <p:grpSpPr>
              <a:xfrm>
                <a:off x="5153723" y="231164"/>
                <a:ext cx="244251" cy="129674"/>
                <a:chOff x="4944000" y="1355175"/>
                <a:chExt cx="24250" cy="12875"/>
              </a:xfrm>
            </p:grpSpPr>
            <p:sp>
              <p:nvSpPr>
                <p:cNvPr id="902" name="Google Shape;902;p36"/>
                <p:cNvSpPr/>
                <p:nvPr/>
              </p:nvSpPr>
              <p:spPr>
                <a:xfrm>
                  <a:off x="4944000" y="1355175"/>
                  <a:ext cx="16250" cy="4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0" h="168" extrusionOk="0">
                      <a:moveTo>
                        <a:pt x="334" y="0"/>
                      </a:moveTo>
                      <a:lnTo>
                        <a:pt x="84" y="2"/>
                      </a:lnTo>
                      <a:cubicBezTo>
                        <a:pt x="41" y="2"/>
                        <a:pt x="0" y="39"/>
                        <a:pt x="2" y="84"/>
                      </a:cubicBezTo>
                      <a:cubicBezTo>
                        <a:pt x="3" y="129"/>
                        <a:pt x="39" y="165"/>
                        <a:pt x="84" y="166"/>
                      </a:cubicBezTo>
                      <a:lnTo>
                        <a:pt x="84" y="165"/>
                      </a:lnTo>
                      <a:lnTo>
                        <a:pt x="334" y="167"/>
                      </a:lnTo>
                      <a:lnTo>
                        <a:pt x="459" y="167"/>
                      </a:lnTo>
                      <a:cubicBezTo>
                        <a:pt x="463" y="167"/>
                        <a:pt x="467" y="167"/>
                        <a:pt x="471" y="167"/>
                      </a:cubicBezTo>
                      <a:cubicBezTo>
                        <a:pt x="492" y="167"/>
                        <a:pt x="513" y="165"/>
                        <a:pt x="535" y="159"/>
                      </a:cubicBezTo>
                      <a:cubicBezTo>
                        <a:pt x="555" y="154"/>
                        <a:pt x="575" y="147"/>
                        <a:pt x="595" y="139"/>
                      </a:cubicBezTo>
                      <a:cubicBezTo>
                        <a:pt x="649" y="123"/>
                        <a:pt x="649" y="45"/>
                        <a:pt x="595" y="28"/>
                      </a:cubicBezTo>
                      <a:lnTo>
                        <a:pt x="538" y="9"/>
                      </a:lnTo>
                      <a:cubicBezTo>
                        <a:pt x="518" y="4"/>
                        <a:pt x="498" y="1"/>
                        <a:pt x="478" y="1"/>
                      </a:cubicBezTo>
                      <a:cubicBezTo>
                        <a:pt x="472" y="1"/>
                        <a:pt x="467" y="1"/>
                        <a:pt x="462" y="1"/>
                      </a:cubicBezTo>
                      <a:cubicBezTo>
                        <a:pt x="420" y="0"/>
                        <a:pt x="377" y="0"/>
                        <a:pt x="334" y="0"/>
                      </a:cubicBezTo>
                      <a:close/>
                    </a:path>
                  </a:pathLst>
                </a:custGeom>
                <a:solidFill>
                  <a:srgbClr val="FFE7D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</a:p>
              </p:txBody>
            </p:sp>
            <p:sp>
              <p:nvSpPr>
                <p:cNvPr id="903" name="Google Shape;903;p36"/>
                <p:cNvSpPr/>
                <p:nvPr/>
              </p:nvSpPr>
              <p:spPr>
                <a:xfrm>
                  <a:off x="4958550" y="1363500"/>
                  <a:ext cx="9700" cy="4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8" h="182" extrusionOk="0">
                      <a:moveTo>
                        <a:pt x="90" y="0"/>
                      </a:moveTo>
                      <a:cubicBezTo>
                        <a:pt x="40" y="1"/>
                        <a:pt x="0" y="42"/>
                        <a:pt x="0" y="91"/>
                      </a:cubicBezTo>
                      <a:cubicBezTo>
                        <a:pt x="1" y="141"/>
                        <a:pt x="40" y="181"/>
                        <a:pt x="90" y="182"/>
                      </a:cubicBezTo>
                      <a:lnTo>
                        <a:pt x="90" y="181"/>
                      </a:lnTo>
                      <a:lnTo>
                        <a:pt x="160" y="180"/>
                      </a:lnTo>
                      <a:lnTo>
                        <a:pt x="197" y="180"/>
                      </a:lnTo>
                      <a:cubicBezTo>
                        <a:pt x="208" y="180"/>
                        <a:pt x="219" y="178"/>
                        <a:pt x="230" y="174"/>
                      </a:cubicBezTo>
                      <a:cubicBezTo>
                        <a:pt x="236" y="172"/>
                        <a:pt x="241" y="170"/>
                        <a:pt x="248" y="168"/>
                      </a:cubicBezTo>
                      <a:cubicBezTo>
                        <a:pt x="294" y="154"/>
                        <a:pt x="388" y="161"/>
                        <a:pt x="388" y="91"/>
                      </a:cubicBezTo>
                      <a:cubicBezTo>
                        <a:pt x="387" y="64"/>
                        <a:pt x="369" y="42"/>
                        <a:pt x="344" y="33"/>
                      </a:cubicBezTo>
                      <a:cubicBezTo>
                        <a:pt x="333" y="30"/>
                        <a:pt x="323" y="27"/>
                        <a:pt x="312" y="26"/>
                      </a:cubicBezTo>
                      <a:cubicBezTo>
                        <a:pt x="290" y="23"/>
                        <a:pt x="269" y="18"/>
                        <a:pt x="248" y="13"/>
                      </a:cubicBezTo>
                      <a:cubicBezTo>
                        <a:pt x="241" y="11"/>
                        <a:pt x="236" y="9"/>
                        <a:pt x="230" y="7"/>
                      </a:cubicBezTo>
                      <a:cubicBezTo>
                        <a:pt x="219" y="4"/>
                        <a:pt x="208" y="1"/>
                        <a:pt x="197" y="1"/>
                      </a:cubicBezTo>
                      <a:lnTo>
                        <a:pt x="162" y="1"/>
                      </a:lnTo>
                      <a:lnTo>
                        <a:pt x="90" y="0"/>
                      </a:lnTo>
                      <a:close/>
                    </a:path>
                  </a:pathLst>
                </a:custGeom>
                <a:solidFill>
                  <a:srgbClr val="FFE7D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</a:p>
              </p:txBody>
            </p:sp>
          </p:grpSp>
          <p:grpSp>
            <p:nvGrpSpPr>
              <p:cNvPr id="904" name="Google Shape;904;p36"/>
              <p:cNvGrpSpPr/>
              <p:nvPr/>
            </p:nvGrpSpPr>
            <p:grpSpPr>
              <a:xfrm>
                <a:off x="8423998" y="360839"/>
                <a:ext cx="244251" cy="129674"/>
                <a:chOff x="4944000" y="1355175"/>
                <a:chExt cx="24250" cy="12875"/>
              </a:xfrm>
            </p:grpSpPr>
            <p:sp>
              <p:nvSpPr>
                <p:cNvPr id="905" name="Google Shape;905;p36"/>
                <p:cNvSpPr/>
                <p:nvPr/>
              </p:nvSpPr>
              <p:spPr>
                <a:xfrm>
                  <a:off x="4944000" y="1355175"/>
                  <a:ext cx="16250" cy="4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0" h="168" extrusionOk="0">
                      <a:moveTo>
                        <a:pt x="334" y="0"/>
                      </a:moveTo>
                      <a:lnTo>
                        <a:pt x="84" y="2"/>
                      </a:lnTo>
                      <a:cubicBezTo>
                        <a:pt x="41" y="2"/>
                        <a:pt x="0" y="39"/>
                        <a:pt x="2" y="84"/>
                      </a:cubicBezTo>
                      <a:cubicBezTo>
                        <a:pt x="3" y="129"/>
                        <a:pt x="39" y="165"/>
                        <a:pt x="84" y="166"/>
                      </a:cubicBezTo>
                      <a:lnTo>
                        <a:pt x="84" y="165"/>
                      </a:lnTo>
                      <a:lnTo>
                        <a:pt x="334" y="167"/>
                      </a:lnTo>
                      <a:lnTo>
                        <a:pt x="459" y="167"/>
                      </a:lnTo>
                      <a:cubicBezTo>
                        <a:pt x="463" y="167"/>
                        <a:pt x="467" y="167"/>
                        <a:pt x="471" y="167"/>
                      </a:cubicBezTo>
                      <a:cubicBezTo>
                        <a:pt x="492" y="167"/>
                        <a:pt x="513" y="165"/>
                        <a:pt x="535" y="159"/>
                      </a:cubicBezTo>
                      <a:cubicBezTo>
                        <a:pt x="555" y="154"/>
                        <a:pt x="575" y="147"/>
                        <a:pt x="595" y="139"/>
                      </a:cubicBezTo>
                      <a:cubicBezTo>
                        <a:pt x="649" y="123"/>
                        <a:pt x="649" y="45"/>
                        <a:pt x="595" y="28"/>
                      </a:cubicBezTo>
                      <a:lnTo>
                        <a:pt x="538" y="9"/>
                      </a:lnTo>
                      <a:cubicBezTo>
                        <a:pt x="518" y="4"/>
                        <a:pt x="498" y="1"/>
                        <a:pt x="478" y="1"/>
                      </a:cubicBezTo>
                      <a:cubicBezTo>
                        <a:pt x="472" y="1"/>
                        <a:pt x="467" y="1"/>
                        <a:pt x="462" y="1"/>
                      </a:cubicBezTo>
                      <a:cubicBezTo>
                        <a:pt x="420" y="0"/>
                        <a:pt x="377" y="0"/>
                        <a:pt x="334" y="0"/>
                      </a:cubicBezTo>
                      <a:close/>
                    </a:path>
                  </a:pathLst>
                </a:custGeom>
                <a:solidFill>
                  <a:srgbClr val="FFE7D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</a:p>
              </p:txBody>
            </p:sp>
            <p:sp>
              <p:nvSpPr>
                <p:cNvPr id="906" name="Google Shape;906;p36"/>
                <p:cNvSpPr/>
                <p:nvPr/>
              </p:nvSpPr>
              <p:spPr>
                <a:xfrm>
                  <a:off x="4958550" y="1363500"/>
                  <a:ext cx="9700" cy="4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8" h="182" extrusionOk="0">
                      <a:moveTo>
                        <a:pt x="90" y="0"/>
                      </a:moveTo>
                      <a:cubicBezTo>
                        <a:pt x="40" y="1"/>
                        <a:pt x="0" y="42"/>
                        <a:pt x="0" y="91"/>
                      </a:cubicBezTo>
                      <a:cubicBezTo>
                        <a:pt x="1" y="141"/>
                        <a:pt x="40" y="181"/>
                        <a:pt x="90" y="182"/>
                      </a:cubicBezTo>
                      <a:lnTo>
                        <a:pt x="90" y="181"/>
                      </a:lnTo>
                      <a:lnTo>
                        <a:pt x="160" y="180"/>
                      </a:lnTo>
                      <a:lnTo>
                        <a:pt x="197" y="180"/>
                      </a:lnTo>
                      <a:cubicBezTo>
                        <a:pt x="208" y="180"/>
                        <a:pt x="219" y="178"/>
                        <a:pt x="230" y="174"/>
                      </a:cubicBezTo>
                      <a:cubicBezTo>
                        <a:pt x="236" y="172"/>
                        <a:pt x="241" y="170"/>
                        <a:pt x="248" y="168"/>
                      </a:cubicBezTo>
                      <a:cubicBezTo>
                        <a:pt x="294" y="154"/>
                        <a:pt x="388" y="161"/>
                        <a:pt x="388" y="91"/>
                      </a:cubicBezTo>
                      <a:cubicBezTo>
                        <a:pt x="387" y="64"/>
                        <a:pt x="369" y="42"/>
                        <a:pt x="344" y="33"/>
                      </a:cubicBezTo>
                      <a:cubicBezTo>
                        <a:pt x="333" y="30"/>
                        <a:pt x="323" y="27"/>
                        <a:pt x="312" y="26"/>
                      </a:cubicBezTo>
                      <a:cubicBezTo>
                        <a:pt x="290" y="23"/>
                        <a:pt x="269" y="18"/>
                        <a:pt x="248" y="13"/>
                      </a:cubicBezTo>
                      <a:cubicBezTo>
                        <a:pt x="241" y="11"/>
                        <a:pt x="236" y="9"/>
                        <a:pt x="230" y="7"/>
                      </a:cubicBezTo>
                      <a:cubicBezTo>
                        <a:pt x="219" y="4"/>
                        <a:pt x="208" y="1"/>
                        <a:pt x="197" y="1"/>
                      </a:cubicBezTo>
                      <a:lnTo>
                        <a:pt x="162" y="1"/>
                      </a:lnTo>
                      <a:lnTo>
                        <a:pt x="90" y="0"/>
                      </a:lnTo>
                      <a:close/>
                    </a:path>
                  </a:pathLst>
                </a:custGeom>
                <a:solidFill>
                  <a:srgbClr val="FFE7D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</a:p>
              </p:txBody>
            </p:sp>
          </p:grpSp>
          <p:grpSp>
            <p:nvGrpSpPr>
              <p:cNvPr id="907" name="Google Shape;907;p36"/>
              <p:cNvGrpSpPr/>
              <p:nvPr/>
            </p:nvGrpSpPr>
            <p:grpSpPr>
              <a:xfrm>
                <a:off x="6623773" y="141764"/>
                <a:ext cx="244251" cy="129674"/>
                <a:chOff x="4944000" y="1355175"/>
                <a:chExt cx="24250" cy="12875"/>
              </a:xfrm>
            </p:grpSpPr>
            <p:sp>
              <p:nvSpPr>
                <p:cNvPr id="908" name="Google Shape;908;p36"/>
                <p:cNvSpPr/>
                <p:nvPr/>
              </p:nvSpPr>
              <p:spPr>
                <a:xfrm>
                  <a:off x="4944000" y="1355175"/>
                  <a:ext cx="16250" cy="4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0" h="168" extrusionOk="0">
                      <a:moveTo>
                        <a:pt x="334" y="0"/>
                      </a:moveTo>
                      <a:lnTo>
                        <a:pt x="84" y="2"/>
                      </a:lnTo>
                      <a:cubicBezTo>
                        <a:pt x="41" y="2"/>
                        <a:pt x="0" y="39"/>
                        <a:pt x="2" y="84"/>
                      </a:cubicBezTo>
                      <a:cubicBezTo>
                        <a:pt x="3" y="129"/>
                        <a:pt x="39" y="165"/>
                        <a:pt x="84" y="166"/>
                      </a:cubicBezTo>
                      <a:lnTo>
                        <a:pt x="84" y="165"/>
                      </a:lnTo>
                      <a:lnTo>
                        <a:pt x="334" y="167"/>
                      </a:lnTo>
                      <a:lnTo>
                        <a:pt x="459" y="167"/>
                      </a:lnTo>
                      <a:cubicBezTo>
                        <a:pt x="463" y="167"/>
                        <a:pt x="467" y="167"/>
                        <a:pt x="471" y="167"/>
                      </a:cubicBezTo>
                      <a:cubicBezTo>
                        <a:pt x="492" y="167"/>
                        <a:pt x="513" y="165"/>
                        <a:pt x="535" y="159"/>
                      </a:cubicBezTo>
                      <a:cubicBezTo>
                        <a:pt x="555" y="154"/>
                        <a:pt x="575" y="147"/>
                        <a:pt x="595" y="139"/>
                      </a:cubicBezTo>
                      <a:cubicBezTo>
                        <a:pt x="649" y="123"/>
                        <a:pt x="649" y="45"/>
                        <a:pt x="595" y="28"/>
                      </a:cubicBezTo>
                      <a:lnTo>
                        <a:pt x="538" y="9"/>
                      </a:lnTo>
                      <a:cubicBezTo>
                        <a:pt x="518" y="4"/>
                        <a:pt x="498" y="1"/>
                        <a:pt x="478" y="1"/>
                      </a:cubicBezTo>
                      <a:cubicBezTo>
                        <a:pt x="472" y="1"/>
                        <a:pt x="467" y="1"/>
                        <a:pt x="462" y="1"/>
                      </a:cubicBezTo>
                      <a:cubicBezTo>
                        <a:pt x="420" y="0"/>
                        <a:pt x="377" y="0"/>
                        <a:pt x="334" y="0"/>
                      </a:cubicBezTo>
                      <a:close/>
                    </a:path>
                  </a:pathLst>
                </a:custGeom>
                <a:solidFill>
                  <a:srgbClr val="FFE7D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</a:p>
              </p:txBody>
            </p:sp>
            <p:sp>
              <p:nvSpPr>
                <p:cNvPr id="909" name="Google Shape;909;p36"/>
                <p:cNvSpPr/>
                <p:nvPr/>
              </p:nvSpPr>
              <p:spPr>
                <a:xfrm>
                  <a:off x="4958550" y="1363500"/>
                  <a:ext cx="9700" cy="4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8" h="182" extrusionOk="0">
                      <a:moveTo>
                        <a:pt x="90" y="0"/>
                      </a:moveTo>
                      <a:cubicBezTo>
                        <a:pt x="40" y="1"/>
                        <a:pt x="0" y="42"/>
                        <a:pt x="0" y="91"/>
                      </a:cubicBezTo>
                      <a:cubicBezTo>
                        <a:pt x="1" y="141"/>
                        <a:pt x="40" y="181"/>
                        <a:pt x="90" y="182"/>
                      </a:cubicBezTo>
                      <a:lnTo>
                        <a:pt x="90" y="181"/>
                      </a:lnTo>
                      <a:lnTo>
                        <a:pt x="160" y="180"/>
                      </a:lnTo>
                      <a:lnTo>
                        <a:pt x="197" y="180"/>
                      </a:lnTo>
                      <a:cubicBezTo>
                        <a:pt x="208" y="180"/>
                        <a:pt x="219" y="178"/>
                        <a:pt x="230" y="174"/>
                      </a:cubicBezTo>
                      <a:cubicBezTo>
                        <a:pt x="236" y="172"/>
                        <a:pt x="241" y="170"/>
                        <a:pt x="248" y="168"/>
                      </a:cubicBezTo>
                      <a:cubicBezTo>
                        <a:pt x="294" y="154"/>
                        <a:pt x="388" y="161"/>
                        <a:pt x="388" y="91"/>
                      </a:cubicBezTo>
                      <a:cubicBezTo>
                        <a:pt x="387" y="64"/>
                        <a:pt x="369" y="42"/>
                        <a:pt x="344" y="33"/>
                      </a:cubicBezTo>
                      <a:cubicBezTo>
                        <a:pt x="333" y="30"/>
                        <a:pt x="323" y="27"/>
                        <a:pt x="312" y="26"/>
                      </a:cubicBezTo>
                      <a:cubicBezTo>
                        <a:pt x="290" y="23"/>
                        <a:pt x="269" y="18"/>
                        <a:pt x="248" y="13"/>
                      </a:cubicBezTo>
                      <a:cubicBezTo>
                        <a:pt x="241" y="11"/>
                        <a:pt x="236" y="9"/>
                        <a:pt x="230" y="7"/>
                      </a:cubicBezTo>
                      <a:cubicBezTo>
                        <a:pt x="219" y="4"/>
                        <a:pt x="208" y="1"/>
                        <a:pt x="197" y="1"/>
                      </a:cubicBezTo>
                      <a:lnTo>
                        <a:pt x="162" y="1"/>
                      </a:lnTo>
                      <a:lnTo>
                        <a:pt x="90" y="0"/>
                      </a:lnTo>
                      <a:close/>
                    </a:path>
                  </a:pathLst>
                </a:custGeom>
                <a:solidFill>
                  <a:srgbClr val="FFE7D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</a:p>
              </p:txBody>
            </p:sp>
          </p:grpSp>
        </p:grpSp>
        <p:grpSp>
          <p:nvGrpSpPr>
            <p:cNvPr id="917" name="Google Shape;917;p36"/>
            <p:cNvGrpSpPr/>
            <p:nvPr/>
          </p:nvGrpSpPr>
          <p:grpSpPr>
            <a:xfrm>
              <a:off x="10890" y="708"/>
              <a:ext cx="1120" cy="904"/>
              <a:chOff x="7514750" y="4210883"/>
              <a:chExt cx="953999" cy="769838"/>
            </a:xfrm>
          </p:grpSpPr>
          <p:sp>
            <p:nvSpPr>
              <p:cNvPr id="918" name="Google Shape;918;p36"/>
              <p:cNvSpPr/>
              <p:nvPr/>
            </p:nvSpPr>
            <p:spPr>
              <a:xfrm>
                <a:off x="8024561" y="4469182"/>
                <a:ext cx="243136" cy="460933"/>
              </a:xfrm>
              <a:custGeom>
                <a:avLst/>
                <a:gdLst/>
                <a:ahLst/>
                <a:cxnLst/>
                <a:rect l="l" t="t" r="r" b="b"/>
                <a:pathLst>
                  <a:path w="3368" h="6385" extrusionOk="0">
                    <a:moveTo>
                      <a:pt x="2453" y="0"/>
                    </a:moveTo>
                    <a:cubicBezTo>
                      <a:pt x="1997" y="0"/>
                      <a:pt x="1513" y="355"/>
                      <a:pt x="1213" y="747"/>
                    </a:cubicBezTo>
                    <a:cubicBezTo>
                      <a:pt x="554" y="1606"/>
                      <a:pt x="225" y="2680"/>
                      <a:pt x="102" y="3754"/>
                    </a:cubicBezTo>
                    <a:cubicBezTo>
                      <a:pt x="1" y="4626"/>
                      <a:pt x="29" y="5506"/>
                      <a:pt x="82" y="6385"/>
                    </a:cubicBezTo>
                    <a:cubicBezTo>
                      <a:pt x="480" y="6365"/>
                      <a:pt x="879" y="6352"/>
                      <a:pt x="1279" y="6347"/>
                    </a:cubicBezTo>
                    <a:lnTo>
                      <a:pt x="1677" y="6341"/>
                    </a:lnTo>
                    <a:cubicBezTo>
                      <a:pt x="2537" y="4946"/>
                      <a:pt x="3021" y="3326"/>
                      <a:pt x="3273" y="1698"/>
                    </a:cubicBezTo>
                    <a:cubicBezTo>
                      <a:pt x="3361" y="1132"/>
                      <a:pt x="3368" y="435"/>
                      <a:pt x="2884" y="126"/>
                    </a:cubicBezTo>
                    <a:cubicBezTo>
                      <a:pt x="2748" y="39"/>
                      <a:pt x="2602" y="0"/>
                      <a:pt x="2453" y="0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19" name="Google Shape;919;p36"/>
              <p:cNvSpPr/>
              <p:nvPr/>
            </p:nvSpPr>
            <p:spPr>
              <a:xfrm>
                <a:off x="7780773" y="4269286"/>
                <a:ext cx="284790" cy="657651"/>
              </a:xfrm>
              <a:custGeom>
                <a:avLst/>
                <a:gdLst/>
                <a:ahLst/>
                <a:cxnLst/>
                <a:rect l="l" t="t" r="r" b="b"/>
                <a:pathLst>
                  <a:path w="3945" h="9110" extrusionOk="0">
                    <a:moveTo>
                      <a:pt x="787" y="0"/>
                    </a:moveTo>
                    <a:cubicBezTo>
                      <a:pt x="685" y="0"/>
                      <a:pt x="588" y="26"/>
                      <a:pt x="521" y="101"/>
                    </a:cubicBezTo>
                    <a:cubicBezTo>
                      <a:pt x="466" y="158"/>
                      <a:pt x="444" y="237"/>
                      <a:pt x="424" y="316"/>
                    </a:cubicBezTo>
                    <a:cubicBezTo>
                      <a:pt x="0" y="1964"/>
                      <a:pt x="727" y="3663"/>
                      <a:pt x="1439" y="5207"/>
                    </a:cubicBezTo>
                    <a:lnTo>
                      <a:pt x="3207" y="9053"/>
                    </a:lnTo>
                    <a:lnTo>
                      <a:pt x="3945" y="9110"/>
                    </a:lnTo>
                    <a:cubicBezTo>
                      <a:pt x="3938" y="7406"/>
                      <a:pt x="3804" y="5706"/>
                      <a:pt x="3538" y="4021"/>
                    </a:cubicBezTo>
                    <a:cubicBezTo>
                      <a:pt x="3409" y="3193"/>
                      <a:pt x="3242" y="2357"/>
                      <a:pt x="2851" y="1617"/>
                    </a:cubicBezTo>
                    <a:cubicBezTo>
                      <a:pt x="2460" y="874"/>
                      <a:pt x="1810" y="233"/>
                      <a:pt x="997" y="29"/>
                    </a:cubicBezTo>
                    <a:cubicBezTo>
                      <a:pt x="930" y="13"/>
                      <a:pt x="857" y="0"/>
                      <a:pt x="787" y="0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20" name="Google Shape;920;p36"/>
              <p:cNvSpPr/>
              <p:nvPr/>
            </p:nvSpPr>
            <p:spPr>
              <a:xfrm>
                <a:off x="8003842" y="4210883"/>
                <a:ext cx="185889" cy="717641"/>
              </a:xfrm>
              <a:custGeom>
                <a:avLst/>
                <a:gdLst/>
                <a:ahLst/>
                <a:cxnLst/>
                <a:rect l="l" t="t" r="r" b="b"/>
                <a:pathLst>
                  <a:path w="2575" h="9941" extrusionOk="0">
                    <a:moveTo>
                      <a:pt x="980" y="0"/>
                    </a:moveTo>
                    <a:cubicBezTo>
                      <a:pt x="972" y="0"/>
                      <a:pt x="964" y="0"/>
                      <a:pt x="956" y="1"/>
                    </a:cubicBezTo>
                    <a:cubicBezTo>
                      <a:pt x="764" y="14"/>
                      <a:pt x="635" y="196"/>
                      <a:pt x="554" y="368"/>
                    </a:cubicBezTo>
                    <a:cubicBezTo>
                      <a:pt x="229" y="1044"/>
                      <a:pt x="198" y="1819"/>
                      <a:pt x="176" y="2571"/>
                    </a:cubicBezTo>
                    <a:cubicBezTo>
                      <a:pt x="125" y="4268"/>
                      <a:pt x="73" y="5966"/>
                      <a:pt x="20" y="7666"/>
                    </a:cubicBezTo>
                    <a:cubicBezTo>
                      <a:pt x="7" y="8129"/>
                      <a:pt x="0" y="8621"/>
                      <a:pt x="235" y="9023"/>
                    </a:cubicBezTo>
                    <a:lnTo>
                      <a:pt x="892" y="9941"/>
                    </a:lnTo>
                    <a:cubicBezTo>
                      <a:pt x="1039" y="9936"/>
                      <a:pt x="1188" y="9932"/>
                      <a:pt x="1338" y="9930"/>
                    </a:cubicBezTo>
                    <a:cubicBezTo>
                      <a:pt x="2295" y="7470"/>
                      <a:pt x="2574" y="4797"/>
                      <a:pt x="2141" y="2193"/>
                    </a:cubicBezTo>
                    <a:cubicBezTo>
                      <a:pt x="2023" y="1492"/>
                      <a:pt x="1841" y="772"/>
                      <a:pt x="1375" y="236"/>
                    </a:cubicBezTo>
                    <a:cubicBezTo>
                      <a:pt x="1271" y="115"/>
                      <a:pt x="1135" y="0"/>
                      <a:pt x="980" y="0"/>
                    </a:cubicBezTo>
                    <a:close/>
                  </a:path>
                </a:pathLst>
              </a:custGeom>
              <a:solidFill>
                <a:srgbClr val="2434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21" name="Google Shape;921;p36"/>
              <p:cNvSpPr/>
              <p:nvPr/>
            </p:nvSpPr>
            <p:spPr>
              <a:xfrm>
                <a:off x="7731322" y="4624175"/>
                <a:ext cx="309839" cy="312799"/>
              </a:xfrm>
              <a:custGeom>
                <a:avLst/>
                <a:gdLst/>
                <a:ahLst/>
                <a:cxnLst/>
                <a:rect l="l" t="t" r="r" b="b"/>
                <a:pathLst>
                  <a:path w="4292" h="4333" extrusionOk="0">
                    <a:moveTo>
                      <a:pt x="415" y="0"/>
                    </a:moveTo>
                    <a:cubicBezTo>
                      <a:pt x="382" y="0"/>
                      <a:pt x="350" y="5"/>
                      <a:pt x="318" y="17"/>
                    </a:cubicBezTo>
                    <a:cubicBezTo>
                      <a:pt x="171" y="72"/>
                      <a:pt x="112" y="245"/>
                      <a:pt x="90" y="401"/>
                    </a:cubicBezTo>
                    <a:cubicBezTo>
                      <a:pt x="0" y="1073"/>
                      <a:pt x="268" y="1756"/>
                      <a:pt x="679" y="2299"/>
                    </a:cubicBezTo>
                    <a:cubicBezTo>
                      <a:pt x="1089" y="2841"/>
                      <a:pt x="1630" y="3265"/>
                      <a:pt x="2165" y="3684"/>
                    </a:cubicBezTo>
                    <a:lnTo>
                      <a:pt x="2996" y="4332"/>
                    </a:lnTo>
                    <a:cubicBezTo>
                      <a:pt x="3211" y="4306"/>
                      <a:pt x="3426" y="4286"/>
                      <a:pt x="3641" y="4269"/>
                    </a:cubicBezTo>
                    <a:cubicBezTo>
                      <a:pt x="3841" y="4253"/>
                      <a:pt x="4039" y="4242"/>
                      <a:pt x="4239" y="4233"/>
                    </a:cubicBezTo>
                    <a:lnTo>
                      <a:pt x="4291" y="4174"/>
                    </a:lnTo>
                    <a:cubicBezTo>
                      <a:pt x="3859" y="2307"/>
                      <a:pt x="2436" y="702"/>
                      <a:pt x="632" y="50"/>
                    </a:cubicBezTo>
                    <a:cubicBezTo>
                      <a:pt x="563" y="24"/>
                      <a:pt x="488" y="0"/>
                      <a:pt x="415" y="0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22" name="Google Shape;922;p36"/>
              <p:cNvSpPr/>
              <p:nvPr/>
            </p:nvSpPr>
            <p:spPr>
              <a:xfrm>
                <a:off x="7514750" y="4638613"/>
                <a:ext cx="106264" cy="330053"/>
              </a:xfrm>
              <a:custGeom>
                <a:avLst/>
                <a:gdLst/>
                <a:ahLst/>
                <a:cxnLst/>
                <a:rect l="l" t="t" r="r" b="b"/>
                <a:pathLst>
                  <a:path w="1472" h="4572" extrusionOk="0">
                    <a:moveTo>
                      <a:pt x="262" y="0"/>
                    </a:moveTo>
                    <a:cubicBezTo>
                      <a:pt x="250" y="0"/>
                      <a:pt x="237" y="4"/>
                      <a:pt x="226" y="12"/>
                    </a:cubicBezTo>
                    <a:cubicBezTo>
                      <a:pt x="206" y="32"/>
                      <a:pt x="193" y="61"/>
                      <a:pt x="193" y="91"/>
                    </a:cubicBezTo>
                    <a:cubicBezTo>
                      <a:pt x="0" y="1587"/>
                      <a:pt x="428" y="3155"/>
                      <a:pt x="1357" y="4343"/>
                    </a:cubicBezTo>
                    <a:lnTo>
                      <a:pt x="1346" y="4571"/>
                    </a:lnTo>
                    <a:cubicBezTo>
                      <a:pt x="1410" y="3776"/>
                      <a:pt x="1471" y="2973"/>
                      <a:pt x="1359" y="2182"/>
                    </a:cubicBezTo>
                    <a:cubicBezTo>
                      <a:pt x="1245" y="1391"/>
                      <a:pt x="938" y="603"/>
                      <a:pt x="360" y="52"/>
                    </a:cubicBezTo>
                    <a:cubicBezTo>
                      <a:pt x="333" y="26"/>
                      <a:pt x="296" y="0"/>
                      <a:pt x="262" y="0"/>
                    </a:cubicBezTo>
                    <a:close/>
                  </a:path>
                </a:pathLst>
              </a:custGeom>
              <a:solidFill>
                <a:srgbClr val="69A1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23" name="Google Shape;923;p36"/>
              <p:cNvSpPr/>
              <p:nvPr/>
            </p:nvSpPr>
            <p:spPr>
              <a:xfrm>
                <a:off x="8176666" y="4630600"/>
                <a:ext cx="145607" cy="350122"/>
              </a:xfrm>
              <a:custGeom>
                <a:avLst/>
                <a:gdLst/>
                <a:ahLst/>
                <a:cxnLst/>
                <a:rect l="l" t="t" r="r" b="b"/>
                <a:pathLst>
                  <a:path w="2017" h="4850" extrusionOk="0">
                    <a:moveTo>
                      <a:pt x="1887" y="0"/>
                    </a:moveTo>
                    <a:cubicBezTo>
                      <a:pt x="1384" y="470"/>
                      <a:pt x="870" y="951"/>
                      <a:pt x="540" y="1555"/>
                    </a:cubicBezTo>
                    <a:cubicBezTo>
                      <a:pt x="0" y="2541"/>
                      <a:pt x="7" y="3727"/>
                      <a:pt x="77" y="4849"/>
                    </a:cubicBezTo>
                    <a:lnTo>
                      <a:pt x="514" y="4777"/>
                    </a:lnTo>
                    <a:cubicBezTo>
                      <a:pt x="1212" y="3569"/>
                      <a:pt x="1693" y="2245"/>
                      <a:pt x="1930" y="868"/>
                    </a:cubicBezTo>
                    <a:cubicBezTo>
                      <a:pt x="1981" y="578"/>
                      <a:pt x="2016" y="264"/>
                      <a:pt x="1887" y="0"/>
                    </a:cubicBezTo>
                    <a:close/>
                  </a:path>
                </a:pathLst>
              </a:custGeom>
              <a:solidFill>
                <a:srgbClr val="69A1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24" name="Google Shape;924;p36"/>
              <p:cNvSpPr/>
              <p:nvPr/>
            </p:nvSpPr>
            <p:spPr>
              <a:xfrm>
                <a:off x="8367683" y="4462179"/>
                <a:ext cx="101066" cy="466203"/>
              </a:xfrm>
              <a:custGeom>
                <a:avLst/>
                <a:gdLst/>
                <a:ahLst/>
                <a:cxnLst/>
                <a:rect l="l" t="t" r="r" b="b"/>
                <a:pathLst>
                  <a:path w="1400" h="6458" extrusionOk="0">
                    <a:moveTo>
                      <a:pt x="180" y="1"/>
                    </a:moveTo>
                    <a:cubicBezTo>
                      <a:pt x="177" y="1"/>
                      <a:pt x="175" y="1"/>
                      <a:pt x="172" y="1"/>
                    </a:cubicBezTo>
                    <a:cubicBezTo>
                      <a:pt x="38" y="10"/>
                      <a:pt x="0" y="188"/>
                      <a:pt x="0" y="324"/>
                    </a:cubicBezTo>
                    <a:cubicBezTo>
                      <a:pt x="18" y="2386"/>
                      <a:pt x="246" y="4442"/>
                      <a:pt x="679" y="6458"/>
                    </a:cubicBezTo>
                    <a:cubicBezTo>
                      <a:pt x="752" y="6453"/>
                      <a:pt x="824" y="6451"/>
                      <a:pt x="896" y="6449"/>
                    </a:cubicBezTo>
                    <a:cubicBezTo>
                      <a:pt x="1254" y="5537"/>
                      <a:pt x="1399" y="4558"/>
                      <a:pt x="1318" y="3583"/>
                    </a:cubicBezTo>
                    <a:cubicBezTo>
                      <a:pt x="1221" y="2423"/>
                      <a:pt x="806" y="1316"/>
                      <a:pt x="396" y="227"/>
                    </a:cubicBezTo>
                    <a:cubicBezTo>
                      <a:pt x="357" y="122"/>
                      <a:pt x="289" y="1"/>
                      <a:pt x="180" y="1"/>
                    </a:cubicBezTo>
                    <a:close/>
                  </a:path>
                </a:pathLst>
              </a:custGeom>
              <a:solidFill>
                <a:srgbClr val="69A1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925" name="Google Shape;925;p36"/>
            <p:cNvGrpSpPr/>
            <p:nvPr/>
          </p:nvGrpSpPr>
          <p:grpSpPr>
            <a:xfrm>
              <a:off x="12675" y="2299"/>
              <a:ext cx="750" cy="749"/>
              <a:chOff x="5721625" y="4984150"/>
              <a:chExt cx="196950" cy="196650"/>
            </a:xfrm>
          </p:grpSpPr>
          <p:sp>
            <p:nvSpPr>
              <p:cNvPr id="926" name="Google Shape;926;p36"/>
              <p:cNvSpPr/>
              <p:nvPr/>
            </p:nvSpPr>
            <p:spPr>
              <a:xfrm>
                <a:off x="5847225" y="4984150"/>
                <a:ext cx="22325" cy="185825"/>
              </a:xfrm>
              <a:custGeom>
                <a:avLst/>
                <a:gdLst/>
                <a:ahLst/>
                <a:cxnLst/>
                <a:rect l="l" t="t" r="r" b="b"/>
                <a:pathLst>
                  <a:path w="893" h="7433" extrusionOk="0">
                    <a:moveTo>
                      <a:pt x="732" y="1"/>
                    </a:moveTo>
                    <a:lnTo>
                      <a:pt x="732" y="1"/>
                    </a:lnTo>
                    <a:cubicBezTo>
                      <a:pt x="181" y="2414"/>
                      <a:pt x="1" y="4898"/>
                      <a:pt x="199" y="7364"/>
                    </a:cubicBezTo>
                    <a:lnTo>
                      <a:pt x="462" y="7432"/>
                    </a:lnTo>
                    <a:cubicBezTo>
                      <a:pt x="803" y="4971"/>
                      <a:pt x="893" y="2480"/>
                      <a:pt x="732" y="1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27" name="Google Shape;927;p36"/>
              <p:cNvSpPr/>
              <p:nvPr/>
            </p:nvSpPr>
            <p:spPr>
              <a:xfrm>
                <a:off x="5787275" y="4985750"/>
                <a:ext cx="50100" cy="186200"/>
              </a:xfrm>
              <a:custGeom>
                <a:avLst/>
                <a:gdLst/>
                <a:ahLst/>
                <a:cxnLst/>
                <a:rect l="l" t="t" r="r" b="b"/>
                <a:pathLst>
                  <a:path w="2004" h="7448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666" y="2447"/>
                      <a:pt x="1294" y="4902"/>
                      <a:pt x="1881" y="7368"/>
                    </a:cubicBezTo>
                    <a:lnTo>
                      <a:pt x="1997" y="7447"/>
                    </a:lnTo>
                    <a:cubicBezTo>
                      <a:pt x="2004" y="5945"/>
                      <a:pt x="1835" y="4448"/>
                      <a:pt x="1496" y="2983"/>
                    </a:cubicBezTo>
                    <a:cubicBezTo>
                      <a:pt x="1239" y="1882"/>
                      <a:pt x="851" y="747"/>
                      <a:pt x="1" y="0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28" name="Google Shape;928;p36"/>
              <p:cNvSpPr/>
              <p:nvPr/>
            </p:nvSpPr>
            <p:spPr>
              <a:xfrm>
                <a:off x="5777075" y="5069900"/>
                <a:ext cx="24950" cy="11090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4436" extrusionOk="0">
                    <a:moveTo>
                      <a:pt x="688" y="1"/>
                    </a:moveTo>
                    <a:cubicBezTo>
                      <a:pt x="312" y="1453"/>
                      <a:pt x="81" y="2937"/>
                      <a:pt x="0" y="4435"/>
                    </a:cubicBezTo>
                    <a:lnTo>
                      <a:pt x="562" y="4231"/>
                    </a:lnTo>
                    <a:cubicBezTo>
                      <a:pt x="857" y="3392"/>
                      <a:pt x="905" y="2489"/>
                      <a:pt x="951" y="1602"/>
                    </a:cubicBezTo>
                    <a:cubicBezTo>
                      <a:pt x="980" y="1053"/>
                      <a:pt x="997" y="458"/>
                      <a:pt x="688" y="1"/>
                    </a:cubicBezTo>
                    <a:close/>
                  </a:path>
                </a:pathLst>
              </a:custGeom>
              <a:solidFill>
                <a:srgbClr val="2434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29" name="Google Shape;929;p36"/>
              <p:cNvSpPr/>
              <p:nvPr/>
            </p:nvSpPr>
            <p:spPr>
              <a:xfrm>
                <a:off x="5721625" y="5011325"/>
                <a:ext cx="47775" cy="157175"/>
              </a:xfrm>
              <a:custGeom>
                <a:avLst/>
                <a:gdLst/>
                <a:ahLst/>
                <a:cxnLst/>
                <a:rect l="l" t="t" r="r" b="b"/>
                <a:pathLst>
                  <a:path w="1911" h="6287" extrusionOk="0">
                    <a:moveTo>
                      <a:pt x="59" y="1"/>
                    </a:moveTo>
                    <a:lnTo>
                      <a:pt x="59" y="1"/>
                    </a:lnTo>
                    <a:cubicBezTo>
                      <a:pt x="26" y="1349"/>
                      <a:pt x="0" y="2735"/>
                      <a:pt x="452" y="4006"/>
                    </a:cubicBezTo>
                    <a:cubicBezTo>
                      <a:pt x="727" y="4775"/>
                      <a:pt x="1173" y="5487"/>
                      <a:pt x="1353" y="6284"/>
                    </a:cubicBezTo>
                    <a:lnTo>
                      <a:pt x="1770" y="6286"/>
                    </a:lnTo>
                    <a:cubicBezTo>
                      <a:pt x="1900" y="5987"/>
                      <a:pt x="1911" y="5651"/>
                      <a:pt x="1902" y="5326"/>
                    </a:cubicBezTo>
                    <a:cubicBezTo>
                      <a:pt x="1845" y="3405"/>
                      <a:pt x="1204" y="1547"/>
                      <a:pt x="59" y="1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30" name="Google Shape;930;p36"/>
              <p:cNvSpPr/>
              <p:nvPr/>
            </p:nvSpPr>
            <p:spPr>
              <a:xfrm>
                <a:off x="5877750" y="5044825"/>
                <a:ext cx="40825" cy="129000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5160" extrusionOk="0">
                    <a:moveTo>
                      <a:pt x="1213" y="0"/>
                    </a:moveTo>
                    <a:lnTo>
                      <a:pt x="1213" y="0"/>
                    </a:lnTo>
                    <a:cubicBezTo>
                      <a:pt x="974" y="907"/>
                      <a:pt x="737" y="1812"/>
                      <a:pt x="497" y="2719"/>
                    </a:cubicBezTo>
                    <a:cubicBezTo>
                      <a:pt x="374" y="3185"/>
                      <a:pt x="249" y="3655"/>
                      <a:pt x="225" y="4136"/>
                    </a:cubicBezTo>
                    <a:cubicBezTo>
                      <a:pt x="205" y="4491"/>
                      <a:pt x="229" y="4887"/>
                      <a:pt x="1" y="5159"/>
                    </a:cubicBezTo>
                    <a:lnTo>
                      <a:pt x="447" y="5027"/>
                    </a:lnTo>
                    <a:cubicBezTo>
                      <a:pt x="1352" y="3541"/>
                      <a:pt x="1633" y="1689"/>
                      <a:pt x="1213" y="0"/>
                    </a:cubicBezTo>
                    <a:close/>
                  </a:path>
                </a:pathLst>
              </a:custGeom>
              <a:solidFill>
                <a:srgbClr val="2434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</p:grpSp>
      <p:grpSp>
        <p:nvGrpSpPr>
          <p:cNvPr id="931" name="Google Shape;931;p36"/>
          <p:cNvGrpSpPr/>
          <p:nvPr/>
        </p:nvGrpSpPr>
        <p:grpSpPr>
          <a:xfrm>
            <a:off x="280444" y="3878107"/>
            <a:ext cx="476383" cy="475637"/>
            <a:chOff x="5721625" y="4984150"/>
            <a:chExt cx="196950" cy="196650"/>
          </a:xfrm>
        </p:grpSpPr>
        <p:sp>
          <p:nvSpPr>
            <p:cNvPr id="932" name="Google Shape;932;p36"/>
            <p:cNvSpPr/>
            <p:nvPr/>
          </p:nvSpPr>
          <p:spPr>
            <a:xfrm>
              <a:off x="5847225" y="4984150"/>
              <a:ext cx="22325" cy="185825"/>
            </a:xfrm>
            <a:custGeom>
              <a:avLst/>
              <a:gdLst/>
              <a:ahLst/>
              <a:cxnLst/>
              <a:rect l="l" t="t" r="r" b="b"/>
              <a:pathLst>
                <a:path w="893" h="7433" extrusionOk="0">
                  <a:moveTo>
                    <a:pt x="732" y="1"/>
                  </a:moveTo>
                  <a:lnTo>
                    <a:pt x="732" y="1"/>
                  </a:lnTo>
                  <a:cubicBezTo>
                    <a:pt x="181" y="2414"/>
                    <a:pt x="1" y="4898"/>
                    <a:pt x="199" y="7364"/>
                  </a:cubicBezTo>
                  <a:lnTo>
                    <a:pt x="462" y="7432"/>
                  </a:lnTo>
                  <a:cubicBezTo>
                    <a:pt x="803" y="4971"/>
                    <a:pt x="893" y="2480"/>
                    <a:pt x="732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33" name="Google Shape;933;p36"/>
            <p:cNvSpPr/>
            <p:nvPr/>
          </p:nvSpPr>
          <p:spPr>
            <a:xfrm>
              <a:off x="5787275" y="4985750"/>
              <a:ext cx="50100" cy="186200"/>
            </a:xfrm>
            <a:custGeom>
              <a:avLst/>
              <a:gdLst/>
              <a:ahLst/>
              <a:cxnLst/>
              <a:rect l="l" t="t" r="r" b="b"/>
              <a:pathLst>
                <a:path w="2004" h="7448" extrusionOk="0">
                  <a:moveTo>
                    <a:pt x="1" y="0"/>
                  </a:moveTo>
                  <a:lnTo>
                    <a:pt x="1" y="0"/>
                  </a:lnTo>
                  <a:cubicBezTo>
                    <a:pt x="666" y="2447"/>
                    <a:pt x="1294" y="4902"/>
                    <a:pt x="1881" y="7368"/>
                  </a:cubicBezTo>
                  <a:lnTo>
                    <a:pt x="1997" y="7447"/>
                  </a:lnTo>
                  <a:cubicBezTo>
                    <a:pt x="2004" y="5945"/>
                    <a:pt x="1835" y="4448"/>
                    <a:pt x="1496" y="2983"/>
                  </a:cubicBezTo>
                  <a:cubicBezTo>
                    <a:pt x="1239" y="1882"/>
                    <a:pt x="851" y="747"/>
                    <a:pt x="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34" name="Google Shape;934;p36"/>
            <p:cNvSpPr/>
            <p:nvPr/>
          </p:nvSpPr>
          <p:spPr>
            <a:xfrm>
              <a:off x="5777075" y="5069900"/>
              <a:ext cx="24950" cy="110900"/>
            </a:xfrm>
            <a:custGeom>
              <a:avLst/>
              <a:gdLst/>
              <a:ahLst/>
              <a:cxnLst/>
              <a:rect l="l" t="t" r="r" b="b"/>
              <a:pathLst>
                <a:path w="998" h="4436" extrusionOk="0">
                  <a:moveTo>
                    <a:pt x="688" y="1"/>
                  </a:moveTo>
                  <a:cubicBezTo>
                    <a:pt x="312" y="1453"/>
                    <a:pt x="81" y="2937"/>
                    <a:pt x="0" y="4435"/>
                  </a:cubicBezTo>
                  <a:lnTo>
                    <a:pt x="562" y="4231"/>
                  </a:lnTo>
                  <a:cubicBezTo>
                    <a:pt x="857" y="3392"/>
                    <a:pt x="905" y="2489"/>
                    <a:pt x="951" y="1602"/>
                  </a:cubicBezTo>
                  <a:cubicBezTo>
                    <a:pt x="980" y="1053"/>
                    <a:pt x="997" y="458"/>
                    <a:pt x="688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35" name="Google Shape;935;p36"/>
            <p:cNvSpPr/>
            <p:nvPr/>
          </p:nvSpPr>
          <p:spPr>
            <a:xfrm>
              <a:off x="5721625" y="5011325"/>
              <a:ext cx="47775" cy="157175"/>
            </a:xfrm>
            <a:custGeom>
              <a:avLst/>
              <a:gdLst/>
              <a:ahLst/>
              <a:cxnLst/>
              <a:rect l="l" t="t" r="r" b="b"/>
              <a:pathLst>
                <a:path w="1911" h="6287" extrusionOk="0">
                  <a:moveTo>
                    <a:pt x="59" y="1"/>
                  </a:moveTo>
                  <a:lnTo>
                    <a:pt x="59" y="1"/>
                  </a:lnTo>
                  <a:cubicBezTo>
                    <a:pt x="26" y="1349"/>
                    <a:pt x="0" y="2735"/>
                    <a:pt x="452" y="4006"/>
                  </a:cubicBezTo>
                  <a:cubicBezTo>
                    <a:pt x="727" y="4775"/>
                    <a:pt x="1173" y="5487"/>
                    <a:pt x="1353" y="6284"/>
                  </a:cubicBezTo>
                  <a:lnTo>
                    <a:pt x="1770" y="6286"/>
                  </a:lnTo>
                  <a:cubicBezTo>
                    <a:pt x="1900" y="5987"/>
                    <a:pt x="1911" y="5651"/>
                    <a:pt x="1902" y="5326"/>
                  </a:cubicBezTo>
                  <a:cubicBezTo>
                    <a:pt x="1845" y="3405"/>
                    <a:pt x="1204" y="1547"/>
                    <a:pt x="5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36" name="Google Shape;936;p36"/>
            <p:cNvSpPr/>
            <p:nvPr/>
          </p:nvSpPr>
          <p:spPr>
            <a:xfrm>
              <a:off x="5877750" y="5044825"/>
              <a:ext cx="40825" cy="129000"/>
            </a:xfrm>
            <a:custGeom>
              <a:avLst/>
              <a:gdLst/>
              <a:ahLst/>
              <a:cxnLst/>
              <a:rect l="l" t="t" r="r" b="b"/>
              <a:pathLst>
                <a:path w="1633" h="5160" extrusionOk="0">
                  <a:moveTo>
                    <a:pt x="1213" y="0"/>
                  </a:moveTo>
                  <a:lnTo>
                    <a:pt x="1213" y="0"/>
                  </a:lnTo>
                  <a:cubicBezTo>
                    <a:pt x="974" y="907"/>
                    <a:pt x="737" y="1812"/>
                    <a:pt x="497" y="2719"/>
                  </a:cubicBezTo>
                  <a:cubicBezTo>
                    <a:pt x="374" y="3185"/>
                    <a:pt x="249" y="3655"/>
                    <a:pt x="225" y="4136"/>
                  </a:cubicBezTo>
                  <a:cubicBezTo>
                    <a:pt x="205" y="4491"/>
                    <a:pt x="229" y="4887"/>
                    <a:pt x="1" y="5159"/>
                  </a:cubicBezTo>
                  <a:lnTo>
                    <a:pt x="447" y="5027"/>
                  </a:lnTo>
                  <a:cubicBezTo>
                    <a:pt x="1352" y="3541"/>
                    <a:pt x="1633" y="1689"/>
                    <a:pt x="1213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937" name="Google Shape;937;p36"/>
          <p:cNvGrpSpPr/>
          <p:nvPr/>
        </p:nvGrpSpPr>
        <p:grpSpPr>
          <a:xfrm>
            <a:off x="342225" y="4135926"/>
            <a:ext cx="890185" cy="675108"/>
            <a:chOff x="4725044" y="4077175"/>
            <a:chExt cx="398900" cy="347475"/>
          </a:xfrm>
        </p:grpSpPr>
        <p:sp>
          <p:nvSpPr>
            <p:cNvPr id="938" name="Google Shape;938;p36"/>
            <p:cNvSpPr/>
            <p:nvPr/>
          </p:nvSpPr>
          <p:spPr>
            <a:xfrm>
              <a:off x="4725044" y="4077175"/>
              <a:ext cx="398900" cy="297393"/>
            </a:xfrm>
            <a:custGeom>
              <a:avLst/>
              <a:gdLst/>
              <a:ahLst/>
              <a:cxnLst/>
              <a:rect l="l" t="t" r="r" b="b"/>
              <a:pathLst>
                <a:path w="15956" h="9319" extrusionOk="0">
                  <a:moveTo>
                    <a:pt x="7919" y="1"/>
                  </a:moveTo>
                  <a:cubicBezTo>
                    <a:pt x="6674" y="1"/>
                    <a:pt x="5425" y="185"/>
                    <a:pt x="4303" y="548"/>
                  </a:cubicBezTo>
                  <a:cubicBezTo>
                    <a:pt x="3756" y="724"/>
                    <a:pt x="3235" y="939"/>
                    <a:pt x="2783" y="1211"/>
                  </a:cubicBezTo>
                  <a:cubicBezTo>
                    <a:pt x="1975" y="1692"/>
                    <a:pt x="1329" y="2406"/>
                    <a:pt x="932" y="3258"/>
                  </a:cubicBezTo>
                  <a:cubicBezTo>
                    <a:pt x="0" y="5237"/>
                    <a:pt x="795" y="7718"/>
                    <a:pt x="3444" y="8773"/>
                  </a:cubicBezTo>
                  <a:cubicBezTo>
                    <a:pt x="4426" y="9163"/>
                    <a:pt x="5521" y="9318"/>
                    <a:pt x="6649" y="9318"/>
                  </a:cubicBezTo>
                  <a:cubicBezTo>
                    <a:pt x="8094" y="9318"/>
                    <a:pt x="9592" y="9063"/>
                    <a:pt x="10975" y="8718"/>
                  </a:cubicBezTo>
                  <a:lnTo>
                    <a:pt x="10975" y="8718"/>
                  </a:lnTo>
                  <a:lnTo>
                    <a:pt x="9264" y="9159"/>
                  </a:lnTo>
                  <a:cubicBezTo>
                    <a:pt x="9282" y="9159"/>
                    <a:pt x="9301" y="9159"/>
                    <a:pt x="9319" y="9159"/>
                  </a:cubicBezTo>
                  <a:cubicBezTo>
                    <a:pt x="12107" y="9159"/>
                    <a:pt x="14699" y="7684"/>
                    <a:pt x="15325" y="5847"/>
                  </a:cubicBezTo>
                  <a:cubicBezTo>
                    <a:pt x="15956" y="3998"/>
                    <a:pt x="14658" y="1956"/>
                    <a:pt x="12336" y="888"/>
                  </a:cubicBezTo>
                  <a:cubicBezTo>
                    <a:pt x="11043" y="293"/>
                    <a:pt x="9484" y="1"/>
                    <a:pt x="7919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39" name="Google Shape;939;p36"/>
            <p:cNvSpPr/>
            <p:nvPr/>
          </p:nvSpPr>
          <p:spPr>
            <a:xfrm>
              <a:off x="4913100" y="4172025"/>
              <a:ext cx="21550" cy="252625"/>
            </a:xfrm>
            <a:custGeom>
              <a:avLst/>
              <a:gdLst/>
              <a:ahLst/>
              <a:cxnLst/>
              <a:rect l="l" t="t" r="r" b="b"/>
              <a:pathLst>
                <a:path w="862" h="10105" extrusionOk="0">
                  <a:moveTo>
                    <a:pt x="647" y="1"/>
                  </a:moveTo>
                  <a:cubicBezTo>
                    <a:pt x="568" y="1"/>
                    <a:pt x="488" y="21"/>
                    <a:pt x="479" y="59"/>
                  </a:cubicBezTo>
                  <a:cubicBezTo>
                    <a:pt x="398" y="424"/>
                    <a:pt x="398" y="795"/>
                    <a:pt x="378" y="1162"/>
                  </a:cubicBezTo>
                  <a:cubicBezTo>
                    <a:pt x="358" y="1520"/>
                    <a:pt x="339" y="1878"/>
                    <a:pt x="319" y="2236"/>
                  </a:cubicBezTo>
                  <a:cubicBezTo>
                    <a:pt x="246" y="3531"/>
                    <a:pt x="222" y="4827"/>
                    <a:pt x="174" y="6123"/>
                  </a:cubicBezTo>
                  <a:cubicBezTo>
                    <a:pt x="150" y="6771"/>
                    <a:pt x="125" y="7421"/>
                    <a:pt x="101" y="8071"/>
                  </a:cubicBezTo>
                  <a:cubicBezTo>
                    <a:pt x="90" y="8394"/>
                    <a:pt x="77" y="8717"/>
                    <a:pt x="66" y="9039"/>
                  </a:cubicBezTo>
                  <a:cubicBezTo>
                    <a:pt x="60" y="9200"/>
                    <a:pt x="53" y="9362"/>
                    <a:pt x="42" y="9523"/>
                  </a:cubicBezTo>
                  <a:cubicBezTo>
                    <a:pt x="33" y="9685"/>
                    <a:pt x="0" y="9848"/>
                    <a:pt x="55" y="10008"/>
                  </a:cubicBezTo>
                  <a:cubicBezTo>
                    <a:pt x="71" y="10056"/>
                    <a:pt x="145" y="10096"/>
                    <a:pt x="290" y="10105"/>
                  </a:cubicBezTo>
                  <a:cubicBezTo>
                    <a:pt x="298" y="10105"/>
                    <a:pt x="306" y="10105"/>
                    <a:pt x="315" y="10105"/>
                  </a:cubicBezTo>
                  <a:cubicBezTo>
                    <a:pt x="430" y="10105"/>
                    <a:pt x="568" y="10077"/>
                    <a:pt x="587" y="10034"/>
                  </a:cubicBezTo>
                  <a:cubicBezTo>
                    <a:pt x="661" y="9845"/>
                    <a:pt x="639" y="9659"/>
                    <a:pt x="639" y="9470"/>
                  </a:cubicBezTo>
                  <a:cubicBezTo>
                    <a:pt x="639" y="9290"/>
                    <a:pt x="644" y="9112"/>
                    <a:pt x="650" y="8932"/>
                  </a:cubicBezTo>
                  <a:cubicBezTo>
                    <a:pt x="659" y="8569"/>
                    <a:pt x="668" y="8205"/>
                    <a:pt x="679" y="7843"/>
                  </a:cubicBezTo>
                  <a:cubicBezTo>
                    <a:pt x="712" y="6547"/>
                    <a:pt x="747" y="5253"/>
                    <a:pt x="784" y="3958"/>
                  </a:cubicBezTo>
                  <a:cubicBezTo>
                    <a:pt x="802" y="3307"/>
                    <a:pt x="826" y="2657"/>
                    <a:pt x="833" y="2007"/>
                  </a:cubicBezTo>
                  <a:cubicBezTo>
                    <a:pt x="835" y="1684"/>
                    <a:pt x="846" y="1366"/>
                    <a:pt x="841" y="1041"/>
                  </a:cubicBezTo>
                  <a:cubicBezTo>
                    <a:pt x="835" y="714"/>
                    <a:pt x="861" y="384"/>
                    <a:pt x="809" y="59"/>
                  </a:cubicBezTo>
                  <a:cubicBezTo>
                    <a:pt x="802" y="20"/>
                    <a:pt x="725" y="1"/>
                    <a:pt x="64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40" name="Google Shape;940;p36"/>
            <p:cNvSpPr/>
            <p:nvPr/>
          </p:nvSpPr>
          <p:spPr>
            <a:xfrm>
              <a:off x="4796700" y="4226125"/>
              <a:ext cx="220125" cy="95400"/>
            </a:xfrm>
            <a:custGeom>
              <a:avLst/>
              <a:gdLst/>
              <a:ahLst/>
              <a:cxnLst/>
              <a:rect l="l" t="t" r="r" b="b"/>
              <a:pathLst>
                <a:path w="8805" h="3816" extrusionOk="0">
                  <a:moveTo>
                    <a:pt x="303" y="1"/>
                  </a:moveTo>
                  <a:cubicBezTo>
                    <a:pt x="152" y="1"/>
                    <a:pt x="1" y="117"/>
                    <a:pt x="108" y="217"/>
                  </a:cubicBezTo>
                  <a:cubicBezTo>
                    <a:pt x="429" y="515"/>
                    <a:pt x="795" y="792"/>
                    <a:pt x="1142" y="1078"/>
                  </a:cubicBezTo>
                  <a:lnTo>
                    <a:pt x="2150" y="1908"/>
                  </a:lnTo>
                  <a:cubicBezTo>
                    <a:pt x="2752" y="2402"/>
                    <a:pt x="3339" y="2905"/>
                    <a:pt x="3956" y="3390"/>
                  </a:cubicBezTo>
                  <a:cubicBezTo>
                    <a:pt x="4186" y="3570"/>
                    <a:pt x="4498" y="3759"/>
                    <a:pt x="4856" y="3805"/>
                  </a:cubicBezTo>
                  <a:cubicBezTo>
                    <a:pt x="4906" y="3812"/>
                    <a:pt x="4956" y="3816"/>
                    <a:pt x="5006" y="3816"/>
                  </a:cubicBezTo>
                  <a:cubicBezTo>
                    <a:pt x="5128" y="3816"/>
                    <a:pt x="5250" y="3795"/>
                    <a:pt x="5366" y="3752"/>
                  </a:cubicBezTo>
                  <a:cubicBezTo>
                    <a:pt x="5541" y="3687"/>
                    <a:pt x="5649" y="3570"/>
                    <a:pt x="5752" y="3458"/>
                  </a:cubicBezTo>
                  <a:cubicBezTo>
                    <a:pt x="6266" y="2911"/>
                    <a:pt x="6778" y="2362"/>
                    <a:pt x="7283" y="1813"/>
                  </a:cubicBezTo>
                  <a:cubicBezTo>
                    <a:pt x="7790" y="1264"/>
                    <a:pt x="8315" y="722"/>
                    <a:pt x="8765" y="151"/>
                  </a:cubicBezTo>
                  <a:lnTo>
                    <a:pt x="8765" y="149"/>
                  </a:lnTo>
                  <a:cubicBezTo>
                    <a:pt x="8804" y="99"/>
                    <a:pt x="8748" y="59"/>
                    <a:pt x="8685" y="59"/>
                  </a:cubicBezTo>
                  <a:cubicBezTo>
                    <a:pt x="8657" y="59"/>
                    <a:pt x="8627" y="67"/>
                    <a:pt x="8605" y="87"/>
                  </a:cubicBezTo>
                  <a:cubicBezTo>
                    <a:pt x="7988" y="636"/>
                    <a:pt x="7445" y="1227"/>
                    <a:pt x="6885" y="1802"/>
                  </a:cubicBezTo>
                  <a:cubicBezTo>
                    <a:pt x="6383" y="2318"/>
                    <a:pt x="5888" y="2839"/>
                    <a:pt x="5388" y="3357"/>
                  </a:cubicBezTo>
                  <a:cubicBezTo>
                    <a:pt x="5306" y="3441"/>
                    <a:pt x="5216" y="3535"/>
                    <a:pt x="5054" y="3546"/>
                  </a:cubicBezTo>
                  <a:cubicBezTo>
                    <a:pt x="5039" y="3547"/>
                    <a:pt x="5025" y="3548"/>
                    <a:pt x="5010" y="3548"/>
                  </a:cubicBezTo>
                  <a:cubicBezTo>
                    <a:pt x="4878" y="3548"/>
                    <a:pt x="4748" y="3497"/>
                    <a:pt x="4643" y="3447"/>
                  </a:cubicBezTo>
                  <a:cubicBezTo>
                    <a:pt x="4322" y="3300"/>
                    <a:pt x="4096" y="3065"/>
                    <a:pt x="3855" y="2865"/>
                  </a:cubicBezTo>
                  <a:lnTo>
                    <a:pt x="2150" y="1453"/>
                  </a:lnTo>
                  <a:lnTo>
                    <a:pt x="1301" y="746"/>
                  </a:lnTo>
                  <a:cubicBezTo>
                    <a:pt x="1017" y="511"/>
                    <a:pt x="743" y="267"/>
                    <a:pt x="442" y="43"/>
                  </a:cubicBezTo>
                  <a:cubicBezTo>
                    <a:pt x="402" y="13"/>
                    <a:pt x="352" y="1"/>
                    <a:pt x="30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41" name="Google Shape;941;p36"/>
            <p:cNvSpPr/>
            <p:nvPr/>
          </p:nvSpPr>
          <p:spPr>
            <a:xfrm>
              <a:off x="4891150" y="4191050"/>
              <a:ext cx="85575" cy="46575"/>
            </a:xfrm>
            <a:custGeom>
              <a:avLst/>
              <a:gdLst/>
              <a:ahLst/>
              <a:cxnLst/>
              <a:rect l="l" t="t" r="r" b="b"/>
              <a:pathLst>
                <a:path w="3423" h="1863" extrusionOk="0">
                  <a:moveTo>
                    <a:pt x="3315" y="0"/>
                  </a:moveTo>
                  <a:cubicBezTo>
                    <a:pt x="3297" y="0"/>
                    <a:pt x="3278" y="4"/>
                    <a:pt x="3261" y="14"/>
                  </a:cubicBezTo>
                  <a:cubicBezTo>
                    <a:pt x="3208" y="49"/>
                    <a:pt x="3147" y="69"/>
                    <a:pt x="3099" y="104"/>
                  </a:cubicBezTo>
                  <a:cubicBezTo>
                    <a:pt x="3050" y="137"/>
                    <a:pt x="3009" y="172"/>
                    <a:pt x="2960" y="205"/>
                  </a:cubicBezTo>
                  <a:cubicBezTo>
                    <a:pt x="2870" y="269"/>
                    <a:pt x="2785" y="335"/>
                    <a:pt x="2701" y="401"/>
                  </a:cubicBezTo>
                  <a:cubicBezTo>
                    <a:pt x="2536" y="537"/>
                    <a:pt x="2374" y="673"/>
                    <a:pt x="2211" y="809"/>
                  </a:cubicBezTo>
                  <a:cubicBezTo>
                    <a:pt x="1942" y="1039"/>
                    <a:pt x="1669" y="1266"/>
                    <a:pt x="1405" y="1499"/>
                  </a:cubicBezTo>
                  <a:lnTo>
                    <a:pt x="1405" y="1499"/>
                  </a:lnTo>
                  <a:lnTo>
                    <a:pt x="920" y="1104"/>
                  </a:lnTo>
                  <a:lnTo>
                    <a:pt x="602" y="844"/>
                  </a:lnTo>
                  <a:cubicBezTo>
                    <a:pt x="551" y="803"/>
                    <a:pt x="503" y="761"/>
                    <a:pt x="450" y="721"/>
                  </a:cubicBezTo>
                  <a:cubicBezTo>
                    <a:pt x="386" y="673"/>
                    <a:pt x="323" y="656"/>
                    <a:pt x="239" y="627"/>
                  </a:cubicBezTo>
                  <a:cubicBezTo>
                    <a:pt x="219" y="621"/>
                    <a:pt x="197" y="618"/>
                    <a:pt x="175" y="618"/>
                  </a:cubicBezTo>
                  <a:cubicBezTo>
                    <a:pt x="85" y="618"/>
                    <a:pt x="0" y="669"/>
                    <a:pt x="31" y="737"/>
                  </a:cubicBezTo>
                  <a:cubicBezTo>
                    <a:pt x="55" y="794"/>
                    <a:pt x="66" y="847"/>
                    <a:pt x="121" y="895"/>
                  </a:cubicBezTo>
                  <a:cubicBezTo>
                    <a:pt x="176" y="941"/>
                    <a:pt x="235" y="985"/>
                    <a:pt x="290" y="1031"/>
                  </a:cubicBezTo>
                  <a:lnTo>
                    <a:pt x="610" y="1290"/>
                  </a:lnTo>
                  <a:lnTo>
                    <a:pt x="1269" y="1822"/>
                  </a:lnTo>
                  <a:cubicBezTo>
                    <a:pt x="1305" y="1851"/>
                    <a:pt x="1352" y="1863"/>
                    <a:pt x="1399" y="1863"/>
                  </a:cubicBezTo>
                  <a:cubicBezTo>
                    <a:pt x="1473" y="1863"/>
                    <a:pt x="1549" y="1833"/>
                    <a:pt x="1592" y="1793"/>
                  </a:cubicBezTo>
                  <a:cubicBezTo>
                    <a:pt x="1897" y="1512"/>
                    <a:pt x="2194" y="1224"/>
                    <a:pt x="2503" y="943"/>
                  </a:cubicBezTo>
                  <a:cubicBezTo>
                    <a:pt x="2659" y="803"/>
                    <a:pt x="2815" y="664"/>
                    <a:pt x="2971" y="524"/>
                  </a:cubicBezTo>
                  <a:cubicBezTo>
                    <a:pt x="3042" y="458"/>
                    <a:pt x="3110" y="390"/>
                    <a:pt x="3178" y="322"/>
                  </a:cubicBezTo>
                  <a:cubicBezTo>
                    <a:pt x="3215" y="284"/>
                    <a:pt x="3257" y="247"/>
                    <a:pt x="3294" y="208"/>
                  </a:cubicBezTo>
                  <a:cubicBezTo>
                    <a:pt x="3331" y="168"/>
                    <a:pt x="3351" y="124"/>
                    <a:pt x="3386" y="85"/>
                  </a:cubicBezTo>
                  <a:lnTo>
                    <a:pt x="3386" y="80"/>
                  </a:lnTo>
                  <a:cubicBezTo>
                    <a:pt x="3423" y="39"/>
                    <a:pt x="3371" y="0"/>
                    <a:pt x="33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42" name="Google Shape;942;p36"/>
            <p:cNvSpPr/>
            <p:nvPr/>
          </p:nvSpPr>
          <p:spPr>
            <a:xfrm>
              <a:off x="5026525" y="4154875"/>
              <a:ext cx="7775" cy="6075"/>
            </a:xfrm>
            <a:custGeom>
              <a:avLst/>
              <a:gdLst/>
              <a:ahLst/>
              <a:cxnLst/>
              <a:rect l="l" t="t" r="r" b="b"/>
              <a:pathLst>
                <a:path w="311" h="243" extrusionOk="0">
                  <a:moveTo>
                    <a:pt x="157" y="1"/>
                  </a:moveTo>
                  <a:cubicBezTo>
                    <a:pt x="1" y="1"/>
                    <a:pt x="1" y="242"/>
                    <a:pt x="157" y="242"/>
                  </a:cubicBezTo>
                  <a:cubicBezTo>
                    <a:pt x="310" y="242"/>
                    <a:pt x="310" y="1"/>
                    <a:pt x="157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43" name="Google Shape;943;p36"/>
            <p:cNvSpPr/>
            <p:nvPr/>
          </p:nvSpPr>
          <p:spPr>
            <a:xfrm>
              <a:off x="5002150" y="4132700"/>
              <a:ext cx="9075" cy="8975"/>
            </a:xfrm>
            <a:custGeom>
              <a:avLst/>
              <a:gdLst/>
              <a:ahLst/>
              <a:cxnLst/>
              <a:rect l="l" t="t" r="r" b="b"/>
              <a:pathLst>
                <a:path w="363" h="359" extrusionOk="0">
                  <a:moveTo>
                    <a:pt x="207" y="1"/>
                  </a:moveTo>
                  <a:cubicBezTo>
                    <a:pt x="150" y="1"/>
                    <a:pt x="99" y="29"/>
                    <a:pt x="73" y="77"/>
                  </a:cubicBezTo>
                  <a:lnTo>
                    <a:pt x="22" y="143"/>
                  </a:lnTo>
                  <a:cubicBezTo>
                    <a:pt x="11" y="159"/>
                    <a:pt x="7" y="178"/>
                    <a:pt x="5" y="196"/>
                  </a:cubicBezTo>
                  <a:cubicBezTo>
                    <a:pt x="1" y="216"/>
                    <a:pt x="3" y="236"/>
                    <a:pt x="9" y="253"/>
                  </a:cubicBezTo>
                  <a:lnTo>
                    <a:pt x="22" y="288"/>
                  </a:lnTo>
                  <a:lnTo>
                    <a:pt x="44" y="317"/>
                  </a:lnTo>
                  <a:cubicBezTo>
                    <a:pt x="58" y="330"/>
                    <a:pt x="73" y="341"/>
                    <a:pt x="91" y="345"/>
                  </a:cubicBezTo>
                  <a:cubicBezTo>
                    <a:pt x="102" y="352"/>
                    <a:pt x="115" y="356"/>
                    <a:pt x="128" y="356"/>
                  </a:cubicBezTo>
                  <a:cubicBezTo>
                    <a:pt x="135" y="358"/>
                    <a:pt x="142" y="359"/>
                    <a:pt x="149" y="359"/>
                  </a:cubicBezTo>
                  <a:cubicBezTo>
                    <a:pt x="160" y="359"/>
                    <a:pt x="172" y="357"/>
                    <a:pt x="183" y="354"/>
                  </a:cubicBezTo>
                  <a:lnTo>
                    <a:pt x="218" y="339"/>
                  </a:lnTo>
                  <a:lnTo>
                    <a:pt x="284" y="288"/>
                  </a:lnTo>
                  <a:cubicBezTo>
                    <a:pt x="332" y="262"/>
                    <a:pt x="361" y="211"/>
                    <a:pt x="361" y="157"/>
                  </a:cubicBezTo>
                  <a:cubicBezTo>
                    <a:pt x="363" y="135"/>
                    <a:pt x="356" y="115"/>
                    <a:pt x="347" y="95"/>
                  </a:cubicBezTo>
                  <a:cubicBezTo>
                    <a:pt x="341" y="77"/>
                    <a:pt x="330" y="60"/>
                    <a:pt x="315" y="47"/>
                  </a:cubicBezTo>
                  <a:cubicBezTo>
                    <a:pt x="297" y="27"/>
                    <a:pt x="273" y="14"/>
                    <a:pt x="246" y="5"/>
                  </a:cubicBezTo>
                  <a:lnTo>
                    <a:pt x="207" y="1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44" name="Google Shape;944;p36"/>
            <p:cNvSpPr/>
            <p:nvPr/>
          </p:nvSpPr>
          <p:spPr>
            <a:xfrm>
              <a:off x="4996825" y="4178825"/>
              <a:ext cx="10300" cy="7975"/>
            </a:xfrm>
            <a:custGeom>
              <a:avLst/>
              <a:gdLst/>
              <a:ahLst/>
              <a:cxnLst/>
              <a:rect l="l" t="t" r="r" b="b"/>
              <a:pathLst>
                <a:path w="412" h="319" extrusionOk="0">
                  <a:moveTo>
                    <a:pt x="205" y="0"/>
                  </a:moveTo>
                  <a:cubicBezTo>
                    <a:pt x="0" y="0"/>
                    <a:pt x="0" y="319"/>
                    <a:pt x="205" y="319"/>
                  </a:cubicBezTo>
                  <a:cubicBezTo>
                    <a:pt x="411" y="319"/>
                    <a:pt x="411" y="0"/>
                    <a:pt x="205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164" name="Google Shape;1164;p38"/>
          <p:cNvGrpSpPr/>
          <p:nvPr/>
        </p:nvGrpSpPr>
        <p:grpSpPr>
          <a:xfrm>
            <a:off x="454248" y="342051"/>
            <a:ext cx="2110094" cy="1819557"/>
            <a:chOff x="3262025" y="1523825"/>
            <a:chExt cx="470625" cy="405825"/>
          </a:xfrm>
        </p:grpSpPr>
        <p:sp>
          <p:nvSpPr>
            <p:cNvPr id="1165" name="Google Shape;1165;p38"/>
            <p:cNvSpPr/>
            <p:nvPr/>
          </p:nvSpPr>
          <p:spPr>
            <a:xfrm>
              <a:off x="3262025" y="1737625"/>
              <a:ext cx="438925" cy="45425"/>
            </a:xfrm>
            <a:custGeom>
              <a:avLst/>
              <a:gdLst/>
              <a:ahLst/>
              <a:cxnLst/>
              <a:rect l="l" t="t" r="r" b="b"/>
              <a:pathLst>
                <a:path w="17557" h="1817" extrusionOk="0">
                  <a:moveTo>
                    <a:pt x="549" y="1"/>
                  </a:moveTo>
                  <a:lnTo>
                    <a:pt x="0" y="1817"/>
                  </a:lnTo>
                  <a:lnTo>
                    <a:pt x="17556" y="1542"/>
                  </a:lnTo>
                  <a:lnTo>
                    <a:pt x="17297" y="514"/>
                  </a:lnTo>
                  <a:lnTo>
                    <a:pt x="549" y="1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66" name="Google Shape;1166;p38"/>
            <p:cNvSpPr/>
            <p:nvPr/>
          </p:nvSpPr>
          <p:spPr>
            <a:xfrm>
              <a:off x="3673300" y="1633300"/>
              <a:ext cx="31550" cy="276700"/>
            </a:xfrm>
            <a:custGeom>
              <a:avLst/>
              <a:gdLst/>
              <a:ahLst/>
              <a:cxnLst/>
              <a:rect l="l" t="t" r="r" b="b"/>
              <a:pathLst>
                <a:path w="1262" h="11068" extrusionOk="0">
                  <a:moveTo>
                    <a:pt x="651" y="1"/>
                  </a:moveTo>
                  <a:lnTo>
                    <a:pt x="1" y="65"/>
                  </a:lnTo>
                  <a:lnTo>
                    <a:pt x="12" y="11067"/>
                  </a:lnTo>
                  <a:lnTo>
                    <a:pt x="1261" y="10911"/>
                  </a:lnTo>
                  <a:lnTo>
                    <a:pt x="651" y="1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67" name="Google Shape;1167;p38"/>
            <p:cNvSpPr/>
            <p:nvPr/>
          </p:nvSpPr>
          <p:spPr>
            <a:xfrm>
              <a:off x="3293800" y="1622375"/>
              <a:ext cx="35325" cy="290975"/>
            </a:xfrm>
            <a:custGeom>
              <a:avLst/>
              <a:gdLst/>
              <a:ahLst/>
              <a:cxnLst/>
              <a:rect l="l" t="t" r="r" b="b"/>
              <a:pathLst>
                <a:path w="1413" h="11639" extrusionOk="0">
                  <a:moveTo>
                    <a:pt x="1413" y="1"/>
                  </a:moveTo>
                  <a:lnTo>
                    <a:pt x="761" y="23"/>
                  </a:lnTo>
                  <a:lnTo>
                    <a:pt x="1" y="11555"/>
                  </a:lnTo>
                  <a:lnTo>
                    <a:pt x="1296" y="11638"/>
                  </a:lnTo>
                  <a:lnTo>
                    <a:pt x="1413" y="1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68" name="Google Shape;1168;p38"/>
            <p:cNvSpPr/>
            <p:nvPr/>
          </p:nvSpPr>
          <p:spPr>
            <a:xfrm>
              <a:off x="3319550" y="1646150"/>
              <a:ext cx="365150" cy="54600"/>
            </a:xfrm>
            <a:custGeom>
              <a:avLst/>
              <a:gdLst/>
              <a:ahLst/>
              <a:cxnLst/>
              <a:rect l="l" t="t" r="r" b="b"/>
              <a:pathLst>
                <a:path w="14606" h="2184" extrusionOk="0">
                  <a:moveTo>
                    <a:pt x="1" y="1"/>
                  </a:moveTo>
                  <a:lnTo>
                    <a:pt x="1" y="2184"/>
                  </a:lnTo>
                  <a:lnTo>
                    <a:pt x="14542" y="2184"/>
                  </a:lnTo>
                  <a:lnTo>
                    <a:pt x="14605" y="515"/>
                  </a:lnTo>
                  <a:cubicBezTo>
                    <a:pt x="14605" y="515"/>
                    <a:pt x="196" y="1"/>
                    <a:pt x="1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69" name="Google Shape;1169;p38"/>
            <p:cNvSpPr/>
            <p:nvPr/>
          </p:nvSpPr>
          <p:spPr>
            <a:xfrm>
              <a:off x="3473900" y="1749375"/>
              <a:ext cx="107400" cy="70300"/>
            </a:xfrm>
            <a:custGeom>
              <a:avLst/>
              <a:gdLst/>
              <a:ahLst/>
              <a:cxnLst/>
              <a:rect l="l" t="t" r="r" b="b"/>
              <a:pathLst>
                <a:path w="4296" h="2812" extrusionOk="0">
                  <a:moveTo>
                    <a:pt x="2264" y="1"/>
                  </a:moveTo>
                  <a:lnTo>
                    <a:pt x="0" y="1894"/>
                  </a:lnTo>
                  <a:cubicBezTo>
                    <a:pt x="0" y="1894"/>
                    <a:pt x="3046" y="2794"/>
                    <a:pt x="3123" y="2812"/>
                  </a:cubicBezTo>
                  <a:cubicBezTo>
                    <a:pt x="3124" y="2812"/>
                    <a:pt x="3124" y="2812"/>
                    <a:pt x="3125" y="2812"/>
                  </a:cubicBezTo>
                  <a:cubicBezTo>
                    <a:pt x="3217" y="2812"/>
                    <a:pt x="4296" y="1349"/>
                    <a:pt x="4296" y="1349"/>
                  </a:cubicBezTo>
                  <a:lnTo>
                    <a:pt x="2264" y="1"/>
                  </a:ln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70" name="Google Shape;1170;p38"/>
            <p:cNvSpPr/>
            <p:nvPr/>
          </p:nvSpPr>
          <p:spPr>
            <a:xfrm>
              <a:off x="3651175" y="1718125"/>
              <a:ext cx="49775" cy="61525"/>
            </a:xfrm>
            <a:custGeom>
              <a:avLst/>
              <a:gdLst/>
              <a:ahLst/>
              <a:cxnLst/>
              <a:rect l="l" t="t" r="r" b="b"/>
              <a:pathLst>
                <a:path w="1991" h="2461" extrusionOk="0">
                  <a:moveTo>
                    <a:pt x="1990" y="1"/>
                  </a:moveTo>
                  <a:cubicBezTo>
                    <a:pt x="1990" y="1"/>
                    <a:pt x="546" y="100"/>
                    <a:pt x="289" y="100"/>
                  </a:cubicBezTo>
                  <a:cubicBezTo>
                    <a:pt x="267" y="100"/>
                    <a:pt x="254" y="99"/>
                    <a:pt x="251" y="98"/>
                  </a:cubicBezTo>
                  <a:lnTo>
                    <a:pt x="1" y="2184"/>
                  </a:lnTo>
                  <a:lnTo>
                    <a:pt x="1129" y="2461"/>
                  </a:lnTo>
                  <a:lnTo>
                    <a:pt x="1990" y="1"/>
                  </a:ln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71" name="Google Shape;1171;p38"/>
            <p:cNvSpPr/>
            <p:nvPr/>
          </p:nvSpPr>
          <p:spPr>
            <a:xfrm>
              <a:off x="3595275" y="1545275"/>
              <a:ext cx="59775" cy="58575"/>
            </a:xfrm>
            <a:custGeom>
              <a:avLst/>
              <a:gdLst/>
              <a:ahLst/>
              <a:cxnLst/>
              <a:rect l="l" t="t" r="r" b="b"/>
              <a:pathLst>
                <a:path w="2391" h="2343" extrusionOk="0">
                  <a:moveTo>
                    <a:pt x="1287" y="1"/>
                  </a:moveTo>
                  <a:cubicBezTo>
                    <a:pt x="1191" y="1"/>
                    <a:pt x="1096" y="10"/>
                    <a:pt x="1002" y="34"/>
                  </a:cubicBezTo>
                  <a:cubicBezTo>
                    <a:pt x="838" y="78"/>
                    <a:pt x="686" y="162"/>
                    <a:pt x="521" y="192"/>
                  </a:cubicBezTo>
                  <a:cubicBezTo>
                    <a:pt x="455" y="206"/>
                    <a:pt x="387" y="210"/>
                    <a:pt x="326" y="234"/>
                  </a:cubicBezTo>
                  <a:cubicBezTo>
                    <a:pt x="174" y="296"/>
                    <a:pt x="100" y="465"/>
                    <a:pt x="43" y="619"/>
                  </a:cubicBezTo>
                  <a:cubicBezTo>
                    <a:pt x="23" y="673"/>
                    <a:pt x="1" y="728"/>
                    <a:pt x="12" y="785"/>
                  </a:cubicBezTo>
                  <a:cubicBezTo>
                    <a:pt x="21" y="834"/>
                    <a:pt x="49" y="875"/>
                    <a:pt x="76" y="917"/>
                  </a:cubicBezTo>
                  <a:cubicBezTo>
                    <a:pt x="201" y="1130"/>
                    <a:pt x="212" y="1392"/>
                    <a:pt x="324" y="1611"/>
                  </a:cubicBezTo>
                  <a:cubicBezTo>
                    <a:pt x="504" y="1965"/>
                    <a:pt x="945" y="2121"/>
                    <a:pt x="1286" y="2274"/>
                  </a:cubicBezTo>
                  <a:cubicBezTo>
                    <a:pt x="1358" y="2307"/>
                    <a:pt x="1433" y="2342"/>
                    <a:pt x="1512" y="2342"/>
                  </a:cubicBezTo>
                  <a:cubicBezTo>
                    <a:pt x="1522" y="2342"/>
                    <a:pt x="1532" y="2342"/>
                    <a:pt x="1543" y="2340"/>
                  </a:cubicBezTo>
                  <a:cubicBezTo>
                    <a:pt x="1507" y="2316"/>
                    <a:pt x="1521" y="2257"/>
                    <a:pt x="1558" y="2237"/>
                  </a:cubicBezTo>
                  <a:cubicBezTo>
                    <a:pt x="1575" y="2230"/>
                    <a:pt x="1594" y="2227"/>
                    <a:pt x="1612" y="2227"/>
                  </a:cubicBezTo>
                  <a:cubicBezTo>
                    <a:pt x="1636" y="2227"/>
                    <a:pt x="1660" y="2233"/>
                    <a:pt x="1681" y="2244"/>
                  </a:cubicBezTo>
                  <a:cubicBezTo>
                    <a:pt x="1716" y="2263"/>
                    <a:pt x="1758" y="2277"/>
                    <a:pt x="1800" y="2283"/>
                  </a:cubicBezTo>
                  <a:cubicBezTo>
                    <a:pt x="1789" y="2075"/>
                    <a:pt x="1883" y="1877"/>
                    <a:pt x="2050" y="1756"/>
                  </a:cubicBezTo>
                  <a:cubicBezTo>
                    <a:pt x="2105" y="1717"/>
                    <a:pt x="2164" y="1686"/>
                    <a:pt x="2208" y="1638"/>
                  </a:cubicBezTo>
                  <a:cubicBezTo>
                    <a:pt x="2243" y="1587"/>
                    <a:pt x="2270" y="1532"/>
                    <a:pt x="2285" y="1473"/>
                  </a:cubicBezTo>
                  <a:cubicBezTo>
                    <a:pt x="2364" y="1198"/>
                    <a:pt x="2390" y="913"/>
                    <a:pt x="2366" y="630"/>
                  </a:cubicBezTo>
                  <a:cubicBezTo>
                    <a:pt x="2353" y="471"/>
                    <a:pt x="2316" y="302"/>
                    <a:pt x="2193" y="201"/>
                  </a:cubicBezTo>
                  <a:cubicBezTo>
                    <a:pt x="2111" y="133"/>
                    <a:pt x="2002" y="109"/>
                    <a:pt x="1896" y="87"/>
                  </a:cubicBezTo>
                  <a:cubicBezTo>
                    <a:pt x="1697" y="44"/>
                    <a:pt x="1490" y="1"/>
                    <a:pt x="128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72" name="Google Shape;1172;p38"/>
            <p:cNvSpPr/>
            <p:nvPr/>
          </p:nvSpPr>
          <p:spPr>
            <a:xfrm>
              <a:off x="3576775" y="1533150"/>
              <a:ext cx="35450" cy="70525"/>
            </a:xfrm>
            <a:custGeom>
              <a:avLst/>
              <a:gdLst/>
              <a:ahLst/>
              <a:cxnLst/>
              <a:rect l="l" t="t" r="r" b="b"/>
              <a:pathLst>
                <a:path w="1418" h="2821" extrusionOk="0">
                  <a:moveTo>
                    <a:pt x="617" y="1"/>
                  </a:moveTo>
                  <a:cubicBezTo>
                    <a:pt x="601" y="1"/>
                    <a:pt x="584" y="4"/>
                    <a:pt x="565" y="12"/>
                  </a:cubicBezTo>
                  <a:cubicBezTo>
                    <a:pt x="431" y="65"/>
                    <a:pt x="341" y="311"/>
                    <a:pt x="284" y="429"/>
                  </a:cubicBezTo>
                  <a:cubicBezTo>
                    <a:pt x="172" y="667"/>
                    <a:pt x="71" y="912"/>
                    <a:pt x="36" y="1172"/>
                  </a:cubicBezTo>
                  <a:cubicBezTo>
                    <a:pt x="1" y="1431"/>
                    <a:pt x="34" y="1705"/>
                    <a:pt x="174" y="1927"/>
                  </a:cubicBezTo>
                  <a:cubicBezTo>
                    <a:pt x="181" y="1940"/>
                    <a:pt x="194" y="1953"/>
                    <a:pt x="209" y="1953"/>
                  </a:cubicBezTo>
                  <a:cubicBezTo>
                    <a:pt x="225" y="1951"/>
                    <a:pt x="229" y="1940"/>
                    <a:pt x="236" y="1929"/>
                  </a:cubicBezTo>
                  <a:lnTo>
                    <a:pt x="304" y="1826"/>
                  </a:lnTo>
                  <a:cubicBezTo>
                    <a:pt x="354" y="1907"/>
                    <a:pt x="348" y="2011"/>
                    <a:pt x="363" y="2105"/>
                  </a:cubicBezTo>
                  <a:cubicBezTo>
                    <a:pt x="390" y="2259"/>
                    <a:pt x="482" y="2393"/>
                    <a:pt x="594" y="2498"/>
                  </a:cubicBezTo>
                  <a:cubicBezTo>
                    <a:pt x="708" y="2604"/>
                    <a:pt x="844" y="2683"/>
                    <a:pt x="978" y="2759"/>
                  </a:cubicBezTo>
                  <a:cubicBezTo>
                    <a:pt x="1032" y="2790"/>
                    <a:pt x="1095" y="2820"/>
                    <a:pt x="1154" y="2820"/>
                  </a:cubicBezTo>
                  <a:cubicBezTo>
                    <a:pt x="1177" y="2820"/>
                    <a:pt x="1199" y="2816"/>
                    <a:pt x="1220" y="2806"/>
                  </a:cubicBezTo>
                  <a:cubicBezTo>
                    <a:pt x="1264" y="2781"/>
                    <a:pt x="1299" y="2740"/>
                    <a:pt x="1316" y="2691"/>
                  </a:cubicBezTo>
                  <a:cubicBezTo>
                    <a:pt x="1417" y="2476"/>
                    <a:pt x="1391" y="2224"/>
                    <a:pt x="1340" y="1991"/>
                  </a:cubicBezTo>
                  <a:cubicBezTo>
                    <a:pt x="1235" y="1514"/>
                    <a:pt x="1037" y="1066"/>
                    <a:pt x="864" y="614"/>
                  </a:cubicBezTo>
                  <a:cubicBezTo>
                    <a:pt x="822" y="511"/>
                    <a:pt x="787" y="403"/>
                    <a:pt x="763" y="295"/>
                  </a:cubicBezTo>
                  <a:cubicBezTo>
                    <a:pt x="745" y="202"/>
                    <a:pt x="733" y="1"/>
                    <a:pt x="61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73" name="Google Shape;1173;p38"/>
            <p:cNvSpPr/>
            <p:nvPr/>
          </p:nvSpPr>
          <p:spPr>
            <a:xfrm>
              <a:off x="3560425" y="1603850"/>
              <a:ext cx="89450" cy="48750"/>
            </a:xfrm>
            <a:custGeom>
              <a:avLst/>
              <a:gdLst/>
              <a:ahLst/>
              <a:cxnLst/>
              <a:rect l="l" t="t" r="r" b="b"/>
              <a:pathLst>
                <a:path w="3578" h="1950" extrusionOk="0">
                  <a:moveTo>
                    <a:pt x="1703" y="1"/>
                  </a:moveTo>
                  <a:cubicBezTo>
                    <a:pt x="977" y="1"/>
                    <a:pt x="365" y="248"/>
                    <a:pt x="235" y="327"/>
                  </a:cubicBezTo>
                  <a:lnTo>
                    <a:pt x="0" y="1049"/>
                  </a:lnTo>
                  <a:lnTo>
                    <a:pt x="2139" y="1950"/>
                  </a:lnTo>
                  <a:cubicBezTo>
                    <a:pt x="2139" y="1950"/>
                    <a:pt x="3578" y="720"/>
                    <a:pt x="3407" y="553"/>
                  </a:cubicBezTo>
                  <a:cubicBezTo>
                    <a:pt x="3235" y="388"/>
                    <a:pt x="2814" y="87"/>
                    <a:pt x="1972" y="13"/>
                  </a:cubicBezTo>
                  <a:cubicBezTo>
                    <a:pt x="1881" y="5"/>
                    <a:pt x="1791" y="1"/>
                    <a:pt x="1703" y="1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74" name="Google Shape;1174;p38"/>
            <p:cNvSpPr/>
            <p:nvPr/>
          </p:nvSpPr>
          <p:spPr>
            <a:xfrm>
              <a:off x="3633175" y="1615200"/>
              <a:ext cx="61400" cy="105375"/>
            </a:xfrm>
            <a:custGeom>
              <a:avLst/>
              <a:gdLst/>
              <a:ahLst/>
              <a:cxnLst/>
              <a:rect l="l" t="t" r="r" b="b"/>
              <a:pathLst>
                <a:path w="2456" h="4215" extrusionOk="0">
                  <a:moveTo>
                    <a:pt x="409" y="0"/>
                  </a:moveTo>
                  <a:cubicBezTo>
                    <a:pt x="275" y="51"/>
                    <a:pt x="139" y="97"/>
                    <a:pt x="18" y="138"/>
                  </a:cubicBezTo>
                  <a:lnTo>
                    <a:pt x="0" y="143"/>
                  </a:lnTo>
                  <a:lnTo>
                    <a:pt x="33" y="600"/>
                  </a:lnTo>
                  <a:lnTo>
                    <a:pt x="1614" y="4215"/>
                  </a:lnTo>
                  <a:lnTo>
                    <a:pt x="2456" y="3492"/>
                  </a:lnTo>
                  <a:cubicBezTo>
                    <a:pt x="2456" y="3492"/>
                    <a:pt x="1687" y="1322"/>
                    <a:pt x="1230" y="786"/>
                  </a:cubicBezTo>
                  <a:cubicBezTo>
                    <a:pt x="995" y="512"/>
                    <a:pt x="670" y="220"/>
                    <a:pt x="409" y="0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75" name="Google Shape;1175;p38"/>
            <p:cNvSpPr/>
            <p:nvPr/>
          </p:nvSpPr>
          <p:spPr>
            <a:xfrm>
              <a:off x="3511050" y="1612000"/>
              <a:ext cx="81625" cy="45975"/>
            </a:xfrm>
            <a:custGeom>
              <a:avLst/>
              <a:gdLst/>
              <a:ahLst/>
              <a:cxnLst/>
              <a:rect l="l" t="t" r="r" b="b"/>
              <a:pathLst>
                <a:path w="3265" h="1839" extrusionOk="0">
                  <a:moveTo>
                    <a:pt x="2213" y="1"/>
                  </a:moveTo>
                  <a:cubicBezTo>
                    <a:pt x="3" y="1228"/>
                    <a:pt x="1" y="1839"/>
                    <a:pt x="1" y="1839"/>
                  </a:cubicBezTo>
                  <a:cubicBezTo>
                    <a:pt x="1" y="1839"/>
                    <a:pt x="370" y="1553"/>
                    <a:pt x="1123" y="1411"/>
                  </a:cubicBezTo>
                  <a:cubicBezTo>
                    <a:pt x="1225" y="1392"/>
                    <a:pt x="1328" y="1382"/>
                    <a:pt x="1430" y="1382"/>
                  </a:cubicBezTo>
                  <a:cubicBezTo>
                    <a:pt x="1603" y="1382"/>
                    <a:pt x="1775" y="1409"/>
                    <a:pt x="1940" y="1461"/>
                  </a:cubicBezTo>
                  <a:cubicBezTo>
                    <a:pt x="2090" y="1356"/>
                    <a:pt x="2237" y="1244"/>
                    <a:pt x="2386" y="1138"/>
                  </a:cubicBezTo>
                  <a:cubicBezTo>
                    <a:pt x="2661" y="947"/>
                    <a:pt x="2946" y="752"/>
                    <a:pt x="3238" y="572"/>
                  </a:cubicBezTo>
                  <a:cubicBezTo>
                    <a:pt x="3249" y="519"/>
                    <a:pt x="3258" y="464"/>
                    <a:pt x="3264" y="411"/>
                  </a:cubicBezTo>
                  <a:cubicBezTo>
                    <a:pt x="2891" y="341"/>
                    <a:pt x="2535" y="201"/>
                    <a:pt x="2213" y="1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76" name="Google Shape;1176;p38"/>
            <p:cNvSpPr/>
            <p:nvPr/>
          </p:nvSpPr>
          <p:spPr>
            <a:xfrm>
              <a:off x="3592925" y="1593075"/>
              <a:ext cx="29025" cy="22975"/>
            </a:xfrm>
            <a:custGeom>
              <a:avLst/>
              <a:gdLst/>
              <a:ahLst/>
              <a:cxnLst/>
              <a:rect l="l" t="t" r="r" b="b"/>
              <a:pathLst>
                <a:path w="1161" h="919" extrusionOk="0">
                  <a:moveTo>
                    <a:pt x="363" y="0"/>
                  </a:moveTo>
                  <a:lnTo>
                    <a:pt x="350" y="33"/>
                  </a:lnTo>
                  <a:lnTo>
                    <a:pt x="336" y="64"/>
                  </a:lnTo>
                  <a:lnTo>
                    <a:pt x="0" y="918"/>
                  </a:lnTo>
                  <a:lnTo>
                    <a:pt x="0" y="918"/>
                  </a:lnTo>
                  <a:lnTo>
                    <a:pt x="1090" y="668"/>
                  </a:lnTo>
                  <a:cubicBezTo>
                    <a:pt x="1090" y="655"/>
                    <a:pt x="1099" y="584"/>
                    <a:pt x="1110" y="499"/>
                  </a:cubicBezTo>
                  <a:cubicBezTo>
                    <a:pt x="1118" y="435"/>
                    <a:pt x="1129" y="362"/>
                    <a:pt x="1138" y="303"/>
                  </a:cubicBezTo>
                  <a:cubicBezTo>
                    <a:pt x="1151" y="222"/>
                    <a:pt x="1160" y="158"/>
                    <a:pt x="1160" y="158"/>
                  </a:cubicBezTo>
                  <a:lnTo>
                    <a:pt x="363" y="0"/>
                  </a:ln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77" name="Google Shape;1177;p38"/>
            <p:cNvSpPr/>
            <p:nvPr/>
          </p:nvSpPr>
          <p:spPr>
            <a:xfrm>
              <a:off x="3606325" y="1718125"/>
              <a:ext cx="57500" cy="55650"/>
            </a:xfrm>
            <a:custGeom>
              <a:avLst/>
              <a:gdLst/>
              <a:ahLst/>
              <a:cxnLst/>
              <a:rect l="l" t="t" r="r" b="b"/>
              <a:pathLst>
                <a:path w="2300" h="2226" extrusionOk="0">
                  <a:moveTo>
                    <a:pt x="2300" y="1"/>
                  </a:moveTo>
                  <a:lnTo>
                    <a:pt x="714" y="43"/>
                  </a:lnTo>
                  <a:lnTo>
                    <a:pt x="0" y="2171"/>
                  </a:lnTo>
                  <a:cubicBezTo>
                    <a:pt x="253" y="2141"/>
                    <a:pt x="559" y="2129"/>
                    <a:pt x="851" y="2129"/>
                  </a:cubicBezTo>
                  <a:cubicBezTo>
                    <a:pt x="1383" y="2129"/>
                    <a:pt x="1867" y="2169"/>
                    <a:pt x="1891" y="2216"/>
                  </a:cubicBezTo>
                  <a:lnTo>
                    <a:pt x="1891" y="2216"/>
                  </a:lnTo>
                  <a:lnTo>
                    <a:pt x="2300" y="1"/>
                  </a:lnTo>
                  <a:close/>
                  <a:moveTo>
                    <a:pt x="1891" y="2216"/>
                  </a:moveTo>
                  <a:lnTo>
                    <a:pt x="1889" y="2226"/>
                  </a:lnTo>
                  <a:cubicBezTo>
                    <a:pt x="1892" y="2222"/>
                    <a:pt x="1893" y="2219"/>
                    <a:pt x="1891" y="2216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78" name="Google Shape;1178;p38"/>
            <p:cNvSpPr/>
            <p:nvPr/>
          </p:nvSpPr>
          <p:spPr>
            <a:xfrm>
              <a:off x="3517325" y="1720000"/>
              <a:ext cx="92525" cy="71400"/>
            </a:xfrm>
            <a:custGeom>
              <a:avLst/>
              <a:gdLst/>
              <a:ahLst/>
              <a:cxnLst/>
              <a:rect l="l" t="t" r="r" b="b"/>
              <a:pathLst>
                <a:path w="3701" h="2856" extrusionOk="0">
                  <a:moveTo>
                    <a:pt x="1856" y="1"/>
                  </a:moveTo>
                  <a:lnTo>
                    <a:pt x="0" y="1331"/>
                  </a:lnTo>
                  <a:lnTo>
                    <a:pt x="2403" y="2856"/>
                  </a:lnTo>
                  <a:lnTo>
                    <a:pt x="3701" y="1953"/>
                  </a:lnTo>
                  <a:lnTo>
                    <a:pt x="1856" y="1"/>
                  </a:ln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79" name="Google Shape;1179;p38"/>
            <p:cNvSpPr/>
            <p:nvPr/>
          </p:nvSpPr>
          <p:spPr>
            <a:xfrm>
              <a:off x="3658925" y="1714775"/>
              <a:ext cx="54200" cy="188175"/>
            </a:xfrm>
            <a:custGeom>
              <a:avLst/>
              <a:gdLst/>
              <a:ahLst/>
              <a:cxnLst/>
              <a:rect l="l" t="t" r="r" b="b"/>
              <a:pathLst>
                <a:path w="2168" h="7527" extrusionOk="0">
                  <a:moveTo>
                    <a:pt x="1401" y="0"/>
                  </a:moveTo>
                  <a:cubicBezTo>
                    <a:pt x="1187" y="0"/>
                    <a:pt x="968" y="55"/>
                    <a:pt x="762" y="133"/>
                  </a:cubicBezTo>
                  <a:cubicBezTo>
                    <a:pt x="200" y="350"/>
                    <a:pt x="150" y="1110"/>
                    <a:pt x="117" y="1615"/>
                  </a:cubicBezTo>
                  <a:cubicBezTo>
                    <a:pt x="0" y="3372"/>
                    <a:pt x="562" y="5803"/>
                    <a:pt x="1024" y="7501"/>
                  </a:cubicBezTo>
                  <a:cubicBezTo>
                    <a:pt x="1047" y="7500"/>
                    <a:pt x="1066" y="7500"/>
                    <a:pt x="1083" y="7500"/>
                  </a:cubicBezTo>
                  <a:cubicBezTo>
                    <a:pt x="1231" y="7500"/>
                    <a:pt x="1176" y="7527"/>
                    <a:pt x="1313" y="7527"/>
                  </a:cubicBezTo>
                  <a:cubicBezTo>
                    <a:pt x="1333" y="7527"/>
                    <a:pt x="1356" y="7526"/>
                    <a:pt x="1384" y="7525"/>
                  </a:cubicBezTo>
                  <a:cubicBezTo>
                    <a:pt x="1384" y="7525"/>
                    <a:pt x="1428" y="6976"/>
                    <a:pt x="1439" y="6976"/>
                  </a:cubicBezTo>
                  <a:cubicBezTo>
                    <a:pt x="1434" y="6783"/>
                    <a:pt x="1474" y="6223"/>
                    <a:pt x="1480" y="6045"/>
                  </a:cubicBezTo>
                  <a:cubicBezTo>
                    <a:pt x="1489" y="5702"/>
                    <a:pt x="1588" y="5551"/>
                    <a:pt x="1619" y="5208"/>
                  </a:cubicBezTo>
                  <a:cubicBezTo>
                    <a:pt x="1680" y="4521"/>
                    <a:pt x="1753" y="3835"/>
                    <a:pt x="1852" y="3155"/>
                  </a:cubicBezTo>
                  <a:cubicBezTo>
                    <a:pt x="1942" y="2544"/>
                    <a:pt x="2038" y="1936"/>
                    <a:pt x="2113" y="1323"/>
                  </a:cubicBezTo>
                  <a:cubicBezTo>
                    <a:pt x="2144" y="1088"/>
                    <a:pt x="2168" y="825"/>
                    <a:pt x="2137" y="574"/>
                  </a:cubicBezTo>
                  <a:cubicBezTo>
                    <a:pt x="2089" y="440"/>
                    <a:pt x="2071" y="227"/>
                    <a:pt x="1860" y="102"/>
                  </a:cubicBezTo>
                  <a:cubicBezTo>
                    <a:pt x="1716" y="30"/>
                    <a:pt x="1560" y="0"/>
                    <a:pt x="1401" y="0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80" name="Google Shape;1180;p38"/>
            <p:cNvSpPr/>
            <p:nvPr/>
          </p:nvSpPr>
          <p:spPr>
            <a:xfrm>
              <a:off x="3677850" y="1897675"/>
              <a:ext cx="54800" cy="26475"/>
            </a:xfrm>
            <a:custGeom>
              <a:avLst/>
              <a:gdLst/>
              <a:ahLst/>
              <a:cxnLst/>
              <a:rect l="l" t="t" r="r" b="b"/>
              <a:pathLst>
                <a:path w="2192" h="1059" extrusionOk="0">
                  <a:moveTo>
                    <a:pt x="818" y="0"/>
                  </a:moveTo>
                  <a:lnTo>
                    <a:pt x="71" y="90"/>
                  </a:lnTo>
                  <a:lnTo>
                    <a:pt x="1" y="975"/>
                  </a:lnTo>
                  <a:cubicBezTo>
                    <a:pt x="1" y="975"/>
                    <a:pt x="1147" y="1058"/>
                    <a:pt x="1778" y="1058"/>
                  </a:cubicBezTo>
                  <a:cubicBezTo>
                    <a:pt x="2024" y="1058"/>
                    <a:pt x="2192" y="1046"/>
                    <a:pt x="2182" y="1011"/>
                  </a:cubicBezTo>
                  <a:cubicBezTo>
                    <a:pt x="2149" y="888"/>
                    <a:pt x="693" y="549"/>
                    <a:pt x="693" y="549"/>
                  </a:cubicBezTo>
                  <a:lnTo>
                    <a:pt x="818" y="0"/>
                  </a:ln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81" name="Google Shape;1181;p38"/>
            <p:cNvSpPr/>
            <p:nvPr/>
          </p:nvSpPr>
          <p:spPr>
            <a:xfrm>
              <a:off x="3542850" y="1606675"/>
              <a:ext cx="132175" cy="111825"/>
            </a:xfrm>
            <a:custGeom>
              <a:avLst/>
              <a:gdLst/>
              <a:ahLst/>
              <a:cxnLst/>
              <a:rect l="l" t="t" r="r" b="b"/>
              <a:pathLst>
                <a:path w="5287" h="4473" extrusionOk="0">
                  <a:moveTo>
                    <a:pt x="1432" y="1"/>
                  </a:moveTo>
                  <a:cubicBezTo>
                    <a:pt x="394" y="201"/>
                    <a:pt x="1" y="666"/>
                    <a:pt x="1" y="666"/>
                  </a:cubicBezTo>
                  <a:lnTo>
                    <a:pt x="484" y="1373"/>
                  </a:lnTo>
                  <a:lnTo>
                    <a:pt x="664" y="3857"/>
                  </a:lnTo>
                  <a:lnTo>
                    <a:pt x="4349" y="4472"/>
                  </a:lnTo>
                  <a:lnTo>
                    <a:pt x="4790" y="2647"/>
                  </a:lnTo>
                  <a:cubicBezTo>
                    <a:pt x="4784" y="2223"/>
                    <a:pt x="4799" y="1918"/>
                    <a:pt x="4470" y="1654"/>
                  </a:cubicBezTo>
                  <a:lnTo>
                    <a:pt x="4683" y="1529"/>
                  </a:lnTo>
                  <a:lnTo>
                    <a:pt x="5287" y="1237"/>
                  </a:lnTo>
                  <a:cubicBezTo>
                    <a:pt x="4984" y="857"/>
                    <a:pt x="4683" y="372"/>
                    <a:pt x="3853" y="139"/>
                  </a:cubicBezTo>
                  <a:cubicBezTo>
                    <a:pt x="3853" y="139"/>
                    <a:pt x="3208" y="1656"/>
                    <a:pt x="2767" y="1656"/>
                  </a:cubicBezTo>
                  <a:cubicBezTo>
                    <a:pt x="2759" y="1656"/>
                    <a:pt x="2751" y="1655"/>
                    <a:pt x="2744" y="1654"/>
                  </a:cubicBezTo>
                  <a:cubicBezTo>
                    <a:pt x="2300" y="1602"/>
                    <a:pt x="1432" y="1"/>
                    <a:pt x="1432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82" name="Google Shape;1182;p38"/>
            <p:cNvSpPr/>
            <p:nvPr/>
          </p:nvSpPr>
          <p:spPr>
            <a:xfrm>
              <a:off x="3650850" y="1890975"/>
              <a:ext cx="64250" cy="35000"/>
            </a:xfrm>
            <a:custGeom>
              <a:avLst/>
              <a:gdLst/>
              <a:ahLst/>
              <a:cxnLst/>
              <a:rect l="l" t="t" r="r" b="b"/>
              <a:pathLst>
                <a:path w="2570" h="1400" extrusionOk="0">
                  <a:moveTo>
                    <a:pt x="0" y="0"/>
                  </a:moveTo>
                  <a:lnTo>
                    <a:pt x="1549" y="954"/>
                  </a:lnTo>
                  <a:cubicBezTo>
                    <a:pt x="1760" y="1088"/>
                    <a:pt x="1977" y="1211"/>
                    <a:pt x="2201" y="1325"/>
                  </a:cubicBezTo>
                  <a:cubicBezTo>
                    <a:pt x="2256" y="1351"/>
                    <a:pt x="2313" y="1375"/>
                    <a:pt x="2370" y="1399"/>
                  </a:cubicBezTo>
                  <a:cubicBezTo>
                    <a:pt x="2436" y="1325"/>
                    <a:pt x="2502" y="1250"/>
                    <a:pt x="2570" y="1175"/>
                  </a:cubicBezTo>
                  <a:cubicBezTo>
                    <a:pt x="2192" y="749"/>
                    <a:pt x="1709" y="435"/>
                    <a:pt x="1167" y="26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83" name="Google Shape;1183;p38"/>
            <p:cNvSpPr/>
            <p:nvPr/>
          </p:nvSpPr>
          <p:spPr>
            <a:xfrm>
              <a:off x="3467950" y="1783025"/>
              <a:ext cx="224550" cy="125625"/>
            </a:xfrm>
            <a:custGeom>
              <a:avLst/>
              <a:gdLst/>
              <a:ahLst/>
              <a:cxnLst/>
              <a:rect l="l" t="t" r="r" b="b"/>
              <a:pathLst>
                <a:path w="8982" h="5025" extrusionOk="0">
                  <a:moveTo>
                    <a:pt x="370" y="1"/>
                  </a:moveTo>
                  <a:cubicBezTo>
                    <a:pt x="69" y="409"/>
                    <a:pt x="1" y="980"/>
                    <a:pt x="205" y="1446"/>
                  </a:cubicBezTo>
                  <a:cubicBezTo>
                    <a:pt x="370" y="1819"/>
                    <a:pt x="693" y="2109"/>
                    <a:pt x="1049" y="2311"/>
                  </a:cubicBezTo>
                  <a:cubicBezTo>
                    <a:pt x="1407" y="2513"/>
                    <a:pt x="1802" y="2636"/>
                    <a:pt x="2193" y="2759"/>
                  </a:cubicBezTo>
                  <a:lnTo>
                    <a:pt x="4516" y="3480"/>
                  </a:lnTo>
                  <a:cubicBezTo>
                    <a:pt x="5676" y="3840"/>
                    <a:pt x="6840" y="4202"/>
                    <a:pt x="7909" y="4775"/>
                  </a:cubicBezTo>
                  <a:cubicBezTo>
                    <a:pt x="8008" y="4830"/>
                    <a:pt x="8118" y="4856"/>
                    <a:pt x="8223" y="4900"/>
                  </a:cubicBezTo>
                  <a:cubicBezTo>
                    <a:pt x="8446" y="4989"/>
                    <a:pt x="8599" y="5025"/>
                    <a:pt x="8708" y="5025"/>
                  </a:cubicBezTo>
                  <a:cubicBezTo>
                    <a:pt x="8864" y="5025"/>
                    <a:pt x="8931" y="4953"/>
                    <a:pt x="8981" y="4859"/>
                  </a:cubicBezTo>
                  <a:cubicBezTo>
                    <a:pt x="8917" y="4764"/>
                    <a:pt x="8551" y="4481"/>
                    <a:pt x="8483" y="4389"/>
                  </a:cubicBezTo>
                  <a:cubicBezTo>
                    <a:pt x="7962" y="3908"/>
                    <a:pt x="6559" y="2869"/>
                    <a:pt x="6412" y="2772"/>
                  </a:cubicBezTo>
                  <a:cubicBezTo>
                    <a:pt x="6172" y="2625"/>
                    <a:pt x="5608" y="2289"/>
                    <a:pt x="5628" y="2252"/>
                  </a:cubicBezTo>
                  <a:cubicBezTo>
                    <a:pt x="5480" y="2155"/>
                    <a:pt x="5333" y="2059"/>
                    <a:pt x="5184" y="1962"/>
                  </a:cubicBezTo>
                  <a:cubicBezTo>
                    <a:pt x="4134" y="1286"/>
                    <a:pt x="3047" y="618"/>
                    <a:pt x="1846" y="249"/>
                  </a:cubicBezTo>
                  <a:cubicBezTo>
                    <a:pt x="1367" y="100"/>
                    <a:pt x="871" y="16"/>
                    <a:pt x="370" y="1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84" name="Google Shape;1184;p38"/>
            <p:cNvSpPr/>
            <p:nvPr/>
          </p:nvSpPr>
          <p:spPr>
            <a:xfrm>
              <a:off x="3610050" y="1700700"/>
              <a:ext cx="7650" cy="50975"/>
            </a:xfrm>
            <a:custGeom>
              <a:avLst/>
              <a:gdLst/>
              <a:ahLst/>
              <a:cxnLst/>
              <a:rect l="l" t="t" r="r" b="b"/>
              <a:pathLst>
                <a:path w="306" h="2039" extrusionOk="0">
                  <a:moveTo>
                    <a:pt x="31" y="1"/>
                  </a:moveTo>
                  <a:cubicBezTo>
                    <a:pt x="15" y="1"/>
                    <a:pt x="1" y="11"/>
                    <a:pt x="1" y="30"/>
                  </a:cubicBezTo>
                  <a:cubicBezTo>
                    <a:pt x="16" y="456"/>
                    <a:pt x="51" y="882"/>
                    <a:pt x="104" y="1306"/>
                  </a:cubicBezTo>
                  <a:cubicBezTo>
                    <a:pt x="130" y="1506"/>
                    <a:pt x="106" y="1884"/>
                    <a:pt x="249" y="2031"/>
                  </a:cubicBezTo>
                  <a:cubicBezTo>
                    <a:pt x="255" y="2036"/>
                    <a:pt x="261" y="2038"/>
                    <a:pt x="268" y="2038"/>
                  </a:cubicBezTo>
                  <a:cubicBezTo>
                    <a:pt x="277" y="2038"/>
                    <a:pt x="286" y="2034"/>
                    <a:pt x="291" y="2027"/>
                  </a:cubicBezTo>
                  <a:lnTo>
                    <a:pt x="302" y="2011"/>
                  </a:lnTo>
                  <a:cubicBezTo>
                    <a:pt x="306" y="2002"/>
                    <a:pt x="304" y="1994"/>
                    <a:pt x="297" y="1987"/>
                  </a:cubicBezTo>
                  <a:lnTo>
                    <a:pt x="288" y="1974"/>
                  </a:lnTo>
                  <a:cubicBezTo>
                    <a:pt x="284" y="1969"/>
                    <a:pt x="280" y="1967"/>
                    <a:pt x="276" y="1967"/>
                  </a:cubicBezTo>
                  <a:cubicBezTo>
                    <a:pt x="264" y="1967"/>
                    <a:pt x="253" y="1983"/>
                    <a:pt x="260" y="1996"/>
                  </a:cubicBezTo>
                  <a:lnTo>
                    <a:pt x="260" y="1998"/>
                  </a:lnTo>
                  <a:cubicBezTo>
                    <a:pt x="240" y="1956"/>
                    <a:pt x="242" y="1748"/>
                    <a:pt x="229" y="1669"/>
                  </a:cubicBezTo>
                  <a:cubicBezTo>
                    <a:pt x="196" y="1449"/>
                    <a:pt x="163" y="1229"/>
                    <a:pt x="139" y="1005"/>
                  </a:cubicBezTo>
                  <a:cubicBezTo>
                    <a:pt x="102" y="683"/>
                    <a:pt x="82" y="358"/>
                    <a:pt x="62" y="30"/>
                  </a:cubicBezTo>
                  <a:cubicBezTo>
                    <a:pt x="61" y="11"/>
                    <a:pt x="46" y="1"/>
                    <a:pt x="31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85" name="Google Shape;1185;p38"/>
            <p:cNvSpPr/>
            <p:nvPr/>
          </p:nvSpPr>
          <p:spPr>
            <a:xfrm>
              <a:off x="3581550" y="1716150"/>
              <a:ext cx="54225" cy="2950"/>
            </a:xfrm>
            <a:custGeom>
              <a:avLst/>
              <a:gdLst/>
              <a:ahLst/>
              <a:cxnLst/>
              <a:rect l="l" t="t" r="r" b="b"/>
              <a:pathLst>
                <a:path w="2169" h="118" extrusionOk="0">
                  <a:moveTo>
                    <a:pt x="2029" y="0"/>
                  </a:moveTo>
                  <a:cubicBezTo>
                    <a:pt x="1355" y="0"/>
                    <a:pt x="684" y="33"/>
                    <a:pt x="14" y="97"/>
                  </a:cubicBezTo>
                  <a:cubicBezTo>
                    <a:pt x="1" y="97"/>
                    <a:pt x="1" y="117"/>
                    <a:pt x="14" y="117"/>
                  </a:cubicBezTo>
                  <a:cubicBezTo>
                    <a:pt x="728" y="82"/>
                    <a:pt x="1442" y="58"/>
                    <a:pt x="2155" y="25"/>
                  </a:cubicBezTo>
                  <a:cubicBezTo>
                    <a:pt x="2168" y="25"/>
                    <a:pt x="2168" y="1"/>
                    <a:pt x="2155" y="1"/>
                  </a:cubicBezTo>
                  <a:cubicBezTo>
                    <a:pt x="2113" y="1"/>
                    <a:pt x="2071" y="0"/>
                    <a:pt x="2029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86" name="Google Shape;1186;p38"/>
            <p:cNvSpPr/>
            <p:nvPr/>
          </p:nvSpPr>
          <p:spPr>
            <a:xfrm>
              <a:off x="3609075" y="1710675"/>
              <a:ext cx="15325" cy="1150"/>
            </a:xfrm>
            <a:custGeom>
              <a:avLst/>
              <a:gdLst/>
              <a:ahLst/>
              <a:cxnLst/>
              <a:rect l="l" t="t" r="r" b="b"/>
              <a:pathLst>
                <a:path w="613" h="46" extrusionOk="0">
                  <a:moveTo>
                    <a:pt x="602" y="0"/>
                  </a:moveTo>
                  <a:cubicBezTo>
                    <a:pt x="455" y="0"/>
                    <a:pt x="309" y="4"/>
                    <a:pt x="162" y="4"/>
                  </a:cubicBezTo>
                  <a:cubicBezTo>
                    <a:pt x="113" y="4"/>
                    <a:pt x="64" y="4"/>
                    <a:pt x="16" y="2"/>
                  </a:cubicBezTo>
                  <a:cubicBezTo>
                    <a:pt x="0" y="2"/>
                    <a:pt x="2" y="24"/>
                    <a:pt x="16" y="27"/>
                  </a:cubicBezTo>
                  <a:cubicBezTo>
                    <a:pt x="101" y="39"/>
                    <a:pt x="188" y="45"/>
                    <a:pt x="274" y="45"/>
                  </a:cubicBezTo>
                  <a:cubicBezTo>
                    <a:pt x="384" y="45"/>
                    <a:pt x="495" y="35"/>
                    <a:pt x="604" y="16"/>
                  </a:cubicBezTo>
                  <a:cubicBezTo>
                    <a:pt x="613" y="13"/>
                    <a:pt x="611" y="0"/>
                    <a:pt x="602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87" name="Google Shape;1187;p38"/>
            <p:cNvSpPr/>
            <p:nvPr/>
          </p:nvSpPr>
          <p:spPr>
            <a:xfrm>
              <a:off x="3600775" y="1703900"/>
              <a:ext cx="14325" cy="32350"/>
            </a:xfrm>
            <a:custGeom>
              <a:avLst/>
              <a:gdLst/>
              <a:ahLst/>
              <a:cxnLst/>
              <a:rect l="l" t="t" r="r" b="b"/>
              <a:pathLst>
                <a:path w="573" h="1294" extrusionOk="0">
                  <a:moveTo>
                    <a:pt x="109" y="1"/>
                  </a:moveTo>
                  <a:cubicBezTo>
                    <a:pt x="94" y="1"/>
                    <a:pt x="80" y="10"/>
                    <a:pt x="75" y="30"/>
                  </a:cubicBezTo>
                  <a:cubicBezTo>
                    <a:pt x="14" y="335"/>
                    <a:pt x="1" y="656"/>
                    <a:pt x="91" y="961"/>
                  </a:cubicBezTo>
                  <a:cubicBezTo>
                    <a:pt x="161" y="1209"/>
                    <a:pt x="297" y="1222"/>
                    <a:pt x="525" y="1292"/>
                  </a:cubicBezTo>
                  <a:cubicBezTo>
                    <a:pt x="529" y="1293"/>
                    <a:pt x="532" y="1294"/>
                    <a:pt x="535" y="1294"/>
                  </a:cubicBezTo>
                  <a:cubicBezTo>
                    <a:pt x="565" y="1294"/>
                    <a:pt x="573" y="1247"/>
                    <a:pt x="541" y="1235"/>
                  </a:cubicBezTo>
                  <a:cubicBezTo>
                    <a:pt x="438" y="1191"/>
                    <a:pt x="293" y="1165"/>
                    <a:pt x="216" y="1077"/>
                  </a:cubicBezTo>
                  <a:cubicBezTo>
                    <a:pt x="148" y="1000"/>
                    <a:pt x="137" y="836"/>
                    <a:pt x="126" y="739"/>
                  </a:cubicBezTo>
                  <a:cubicBezTo>
                    <a:pt x="95" y="511"/>
                    <a:pt x="104" y="278"/>
                    <a:pt x="150" y="49"/>
                  </a:cubicBezTo>
                  <a:cubicBezTo>
                    <a:pt x="156" y="20"/>
                    <a:pt x="132" y="1"/>
                    <a:pt x="109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88" name="Google Shape;1188;p38"/>
            <p:cNvSpPr/>
            <p:nvPr/>
          </p:nvSpPr>
          <p:spPr>
            <a:xfrm>
              <a:off x="3617850" y="1660375"/>
              <a:ext cx="17600" cy="8150"/>
            </a:xfrm>
            <a:custGeom>
              <a:avLst/>
              <a:gdLst/>
              <a:ahLst/>
              <a:cxnLst/>
              <a:rect l="l" t="t" r="r" b="b"/>
              <a:pathLst>
                <a:path w="704" h="326" extrusionOk="0">
                  <a:moveTo>
                    <a:pt x="118" y="0"/>
                  </a:moveTo>
                  <a:cubicBezTo>
                    <a:pt x="91" y="0"/>
                    <a:pt x="63" y="0"/>
                    <a:pt x="36" y="1"/>
                  </a:cubicBezTo>
                  <a:cubicBezTo>
                    <a:pt x="20" y="1"/>
                    <a:pt x="1" y="7"/>
                    <a:pt x="1" y="23"/>
                  </a:cubicBezTo>
                  <a:cubicBezTo>
                    <a:pt x="1" y="31"/>
                    <a:pt x="7" y="40"/>
                    <a:pt x="16" y="44"/>
                  </a:cubicBezTo>
                  <a:cubicBezTo>
                    <a:pt x="167" y="161"/>
                    <a:pt x="372" y="163"/>
                    <a:pt x="558" y="216"/>
                  </a:cubicBezTo>
                  <a:cubicBezTo>
                    <a:pt x="591" y="222"/>
                    <a:pt x="624" y="238"/>
                    <a:pt x="651" y="264"/>
                  </a:cubicBezTo>
                  <a:lnTo>
                    <a:pt x="662" y="326"/>
                  </a:lnTo>
                  <a:cubicBezTo>
                    <a:pt x="703" y="251"/>
                    <a:pt x="679" y="156"/>
                    <a:pt x="646" y="77"/>
                  </a:cubicBezTo>
                  <a:cubicBezTo>
                    <a:pt x="640" y="60"/>
                    <a:pt x="626" y="42"/>
                    <a:pt x="611" y="31"/>
                  </a:cubicBezTo>
                  <a:cubicBezTo>
                    <a:pt x="598" y="23"/>
                    <a:pt x="583" y="20"/>
                    <a:pt x="567" y="20"/>
                  </a:cubicBezTo>
                  <a:cubicBezTo>
                    <a:pt x="419" y="5"/>
                    <a:pt x="269" y="0"/>
                    <a:pt x="118" y="0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89" name="Google Shape;1189;p38"/>
            <p:cNvSpPr/>
            <p:nvPr/>
          </p:nvSpPr>
          <p:spPr>
            <a:xfrm>
              <a:off x="3610175" y="1660975"/>
              <a:ext cx="24500" cy="8500"/>
            </a:xfrm>
            <a:custGeom>
              <a:avLst/>
              <a:gdLst/>
              <a:ahLst/>
              <a:cxnLst/>
              <a:rect l="l" t="t" r="r" b="b"/>
              <a:pathLst>
                <a:path w="980" h="340" extrusionOk="0">
                  <a:moveTo>
                    <a:pt x="15" y="1"/>
                  </a:moveTo>
                  <a:lnTo>
                    <a:pt x="15" y="1"/>
                  </a:lnTo>
                  <a:cubicBezTo>
                    <a:pt x="0" y="36"/>
                    <a:pt x="7" y="78"/>
                    <a:pt x="33" y="108"/>
                  </a:cubicBezTo>
                  <a:cubicBezTo>
                    <a:pt x="57" y="137"/>
                    <a:pt x="90" y="159"/>
                    <a:pt x="125" y="174"/>
                  </a:cubicBezTo>
                  <a:cubicBezTo>
                    <a:pt x="340" y="283"/>
                    <a:pt x="577" y="340"/>
                    <a:pt x="818" y="340"/>
                  </a:cubicBezTo>
                  <a:cubicBezTo>
                    <a:pt x="851" y="340"/>
                    <a:pt x="883" y="339"/>
                    <a:pt x="916" y="337"/>
                  </a:cubicBezTo>
                  <a:lnTo>
                    <a:pt x="980" y="315"/>
                  </a:lnTo>
                  <a:cubicBezTo>
                    <a:pt x="944" y="288"/>
                    <a:pt x="907" y="271"/>
                    <a:pt x="865" y="262"/>
                  </a:cubicBezTo>
                  <a:cubicBezTo>
                    <a:pt x="652" y="203"/>
                    <a:pt x="431" y="181"/>
                    <a:pt x="231" y="86"/>
                  </a:cubicBezTo>
                  <a:cubicBezTo>
                    <a:pt x="160" y="53"/>
                    <a:pt x="92" y="14"/>
                    <a:pt x="15" y="1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90" name="Google Shape;1190;p38"/>
            <p:cNvSpPr/>
            <p:nvPr/>
          </p:nvSpPr>
          <p:spPr>
            <a:xfrm>
              <a:off x="3609775" y="1665975"/>
              <a:ext cx="22825" cy="8525"/>
            </a:xfrm>
            <a:custGeom>
              <a:avLst/>
              <a:gdLst/>
              <a:ahLst/>
              <a:cxnLst/>
              <a:rect l="l" t="t" r="r" b="b"/>
              <a:pathLst>
                <a:path w="913" h="341" extrusionOk="0">
                  <a:moveTo>
                    <a:pt x="55" y="1"/>
                  </a:moveTo>
                  <a:cubicBezTo>
                    <a:pt x="39" y="1"/>
                    <a:pt x="24" y="6"/>
                    <a:pt x="14" y="20"/>
                  </a:cubicBezTo>
                  <a:cubicBezTo>
                    <a:pt x="1" y="40"/>
                    <a:pt x="1" y="66"/>
                    <a:pt x="14" y="88"/>
                  </a:cubicBezTo>
                  <a:cubicBezTo>
                    <a:pt x="27" y="106"/>
                    <a:pt x="45" y="124"/>
                    <a:pt x="67" y="135"/>
                  </a:cubicBezTo>
                  <a:cubicBezTo>
                    <a:pt x="259" y="258"/>
                    <a:pt x="485" y="340"/>
                    <a:pt x="713" y="340"/>
                  </a:cubicBezTo>
                  <a:cubicBezTo>
                    <a:pt x="740" y="340"/>
                    <a:pt x="767" y="339"/>
                    <a:pt x="793" y="337"/>
                  </a:cubicBezTo>
                  <a:cubicBezTo>
                    <a:pt x="815" y="337"/>
                    <a:pt x="837" y="330"/>
                    <a:pt x="855" y="319"/>
                  </a:cubicBezTo>
                  <a:cubicBezTo>
                    <a:pt x="873" y="306"/>
                    <a:pt x="877" y="282"/>
                    <a:pt x="866" y="264"/>
                  </a:cubicBezTo>
                  <a:lnTo>
                    <a:pt x="912" y="240"/>
                  </a:lnTo>
                  <a:cubicBezTo>
                    <a:pt x="822" y="216"/>
                    <a:pt x="725" y="222"/>
                    <a:pt x="631" y="211"/>
                  </a:cubicBezTo>
                  <a:cubicBezTo>
                    <a:pt x="451" y="189"/>
                    <a:pt x="286" y="102"/>
                    <a:pt x="124" y="20"/>
                  </a:cubicBezTo>
                  <a:cubicBezTo>
                    <a:pt x="102" y="10"/>
                    <a:pt x="77" y="1"/>
                    <a:pt x="55" y="1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91" name="Google Shape;1191;p38"/>
            <p:cNvSpPr/>
            <p:nvPr/>
          </p:nvSpPr>
          <p:spPr>
            <a:xfrm>
              <a:off x="3611800" y="1670600"/>
              <a:ext cx="17825" cy="8425"/>
            </a:xfrm>
            <a:custGeom>
              <a:avLst/>
              <a:gdLst/>
              <a:ahLst/>
              <a:cxnLst/>
              <a:rect l="l" t="t" r="r" b="b"/>
              <a:pathLst>
                <a:path w="713" h="337" extrusionOk="0">
                  <a:moveTo>
                    <a:pt x="38" y="0"/>
                  </a:moveTo>
                  <a:cubicBezTo>
                    <a:pt x="35" y="0"/>
                    <a:pt x="32" y="1"/>
                    <a:pt x="29" y="2"/>
                  </a:cubicBezTo>
                  <a:cubicBezTo>
                    <a:pt x="21" y="7"/>
                    <a:pt x="16" y="13"/>
                    <a:pt x="14" y="20"/>
                  </a:cubicBezTo>
                  <a:cubicBezTo>
                    <a:pt x="1" y="55"/>
                    <a:pt x="8" y="94"/>
                    <a:pt x="29" y="123"/>
                  </a:cubicBezTo>
                  <a:cubicBezTo>
                    <a:pt x="49" y="152"/>
                    <a:pt x="78" y="178"/>
                    <a:pt x="109" y="196"/>
                  </a:cubicBezTo>
                  <a:cubicBezTo>
                    <a:pt x="251" y="288"/>
                    <a:pt x="416" y="337"/>
                    <a:pt x="585" y="337"/>
                  </a:cubicBezTo>
                  <a:cubicBezTo>
                    <a:pt x="627" y="337"/>
                    <a:pt x="670" y="333"/>
                    <a:pt x="712" y="327"/>
                  </a:cubicBezTo>
                  <a:lnTo>
                    <a:pt x="691" y="308"/>
                  </a:lnTo>
                  <a:lnTo>
                    <a:pt x="658" y="292"/>
                  </a:lnTo>
                  <a:cubicBezTo>
                    <a:pt x="442" y="253"/>
                    <a:pt x="221" y="182"/>
                    <a:pt x="73" y="22"/>
                  </a:cubicBezTo>
                  <a:cubicBezTo>
                    <a:pt x="63" y="11"/>
                    <a:pt x="50" y="0"/>
                    <a:pt x="38" y="0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92" name="Google Shape;1192;p38"/>
            <p:cNvSpPr/>
            <p:nvPr/>
          </p:nvSpPr>
          <p:spPr>
            <a:xfrm>
              <a:off x="3619875" y="1662750"/>
              <a:ext cx="16450" cy="18725"/>
            </a:xfrm>
            <a:custGeom>
              <a:avLst/>
              <a:gdLst/>
              <a:ahLst/>
              <a:cxnLst/>
              <a:rect l="l" t="t" r="r" b="b"/>
              <a:pathLst>
                <a:path w="658" h="749" extrusionOk="0">
                  <a:moveTo>
                    <a:pt x="493" y="0"/>
                  </a:moveTo>
                  <a:cubicBezTo>
                    <a:pt x="488" y="2"/>
                    <a:pt x="484" y="7"/>
                    <a:pt x="480" y="11"/>
                  </a:cubicBezTo>
                  <a:cubicBezTo>
                    <a:pt x="398" y="101"/>
                    <a:pt x="321" y="198"/>
                    <a:pt x="253" y="299"/>
                  </a:cubicBezTo>
                  <a:lnTo>
                    <a:pt x="1" y="622"/>
                  </a:lnTo>
                  <a:cubicBezTo>
                    <a:pt x="93" y="672"/>
                    <a:pt x="192" y="716"/>
                    <a:pt x="293" y="749"/>
                  </a:cubicBezTo>
                  <a:cubicBezTo>
                    <a:pt x="335" y="725"/>
                    <a:pt x="374" y="698"/>
                    <a:pt x="411" y="665"/>
                  </a:cubicBezTo>
                  <a:cubicBezTo>
                    <a:pt x="512" y="578"/>
                    <a:pt x="585" y="468"/>
                    <a:pt x="657" y="356"/>
                  </a:cubicBezTo>
                  <a:cubicBezTo>
                    <a:pt x="657" y="310"/>
                    <a:pt x="655" y="264"/>
                    <a:pt x="653" y="217"/>
                  </a:cubicBezTo>
                  <a:cubicBezTo>
                    <a:pt x="640" y="132"/>
                    <a:pt x="589" y="55"/>
                    <a:pt x="517" y="9"/>
                  </a:cubicBezTo>
                  <a:cubicBezTo>
                    <a:pt x="510" y="2"/>
                    <a:pt x="502" y="0"/>
                    <a:pt x="493" y="0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93" name="Google Shape;1193;p38"/>
            <p:cNvSpPr/>
            <p:nvPr/>
          </p:nvSpPr>
          <p:spPr>
            <a:xfrm>
              <a:off x="3680500" y="1900150"/>
              <a:ext cx="42125" cy="29500"/>
            </a:xfrm>
            <a:custGeom>
              <a:avLst/>
              <a:gdLst/>
              <a:ahLst/>
              <a:cxnLst/>
              <a:rect l="l" t="t" r="r" b="b"/>
              <a:pathLst>
                <a:path w="1685" h="1180" extrusionOk="0">
                  <a:moveTo>
                    <a:pt x="303" y="0"/>
                  </a:moveTo>
                  <a:lnTo>
                    <a:pt x="0" y="363"/>
                  </a:lnTo>
                  <a:cubicBezTo>
                    <a:pt x="0" y="363"/>
                    <a:pt x="1027" y="1179"/>
                    <a:pt x="1382" y="1179"/>
                  </a:cubicBezTo>
                  <a:cubicBezTo>
                    <a:pt x="1425" y="1179"/>
                    <a:pt x="1458" y="1167"/>
                    <a:pt x="1478" y="1140"/>
                  </a:cubicBezTo>
                  <a:cubicBezTo>
                    <a:pt x="1685" y="857"/>
                    <a:pt x="1647" y="683"/>
                    <a:pt x="30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94" name="Google Shape;1194;p38"/>
            <p:cNvSpPr/>
            <p:nvPr/>
          </p:nvSpPr>
          <p:spPr>
            <a:xfrm>
              <a:off x="3571025" y="1662750"/>
              <a:ext cx="29325" cy="22250"/>
            </a:xfrm>
            <a:custGeom>
              <a:avLst/>
              <a:gdLst/>
              <a:ahLst/>
              <a:cxnLst/>
              <a:rect l="l" t="t" r="r" b="b"/>
              <a:pathLst>
                <a:path w="1173" h="890" extrusionOk="0">
                  <a:moveTo>
                    <a:pt x="808" y="0"/>
                  </a:moveTo>
                  <a:cubicBezTo>
                    <a:pt x="630" y="0"/>
                    <a:pt x="455" y="9"/>
                    <a:pt x="277" y="29"/>
                  </a:cubicBezTo>
                  <a:cubicBezTo>
                    <a:pt x="262" y="31"/>
                    <a:pt x="246" y="35"/>
                    <a:pt x="233" y="42"/>
                  </a:cubicBezTo>
                  <a:lnTo>
                    <a:pt x="198" y="160"/>
                  </a:lnTo>
                  <a:lnTo>
                    <a:pt x="167" y="259"/>
                  </a:lnTo>
                  <a:lnTo>
                    <a:pt x="117" y="422"/>
                  </a:lnTo>
                  <a:lnTo>
                    <a:pt x="53" y="632"/>
                  </a:lnTo>
                  <a:cubicBezTo>
                    <a:pt x="46" y="641"/>
                    <a:pt x="42" y="650"/>
                    <a:pt x="40" y="661"/>
                  </a:cubicBezTo>
                  <a:cubicBezTo>
                    <a:pt x="38" y="668"/>
                    <a:pt x="38" y="674"/>
                    <a:pt x="38" y="681"/>
                  </a:cubicBezTo>
                  <a:lnTo>
                    <a:pt x="0" y="799"/>
                  </a:lnTo>
                  <a:cubicBezTo>
                    <a:pt x="11" y="797"/>
                    <a:pt x="46" y="775"/>
                    <a:pt x="92" y="747"/>
                  </a:cubicBezTo>
                  <a:lnTo>
                    <a:pt x="112" y="760"/>
                  </a:lnTo>
                  <a:lnTo>
                    <a:pt x="286" y="861"/>
                  </a:lnTo>
                  <a:cubicBezTo>
                    <a:pt x="305" y="874"/>
                    <a:pt x="327" y="885"/>
                    <a:pt x="352" y="889"/>
                  </a:cubicBezTo>
                  <a:cubicBezTo>
                    <a:pt x="374" y="889"/>
                    <a:pt x="398" y="885"/>
                    <a:pt x="420" y="878"/>
                  </a:cubicBezTo>
                  <a:cubicBezTo>
                    <a:pt x="545" y="837"/>
                    <a:pt x="663" y="784"/>
                    <a:pt x="778" y="716"/>
                  </a:cubicBezTo>
                  <a:lnTo>
                    <a:pt x="767" y="705"/>
                  </a:lnTo>
                  <a:lnTo>
                    <a:pt x="764" y="703"/>
                  </a:lnTo>
                  <a:cubicBezTo>
                    <a:pt x="846" y="679"/>
                    <a:pt x="920" y="643"/>
                    <a:pt x="991" y="597"/>
                  </a:cubicBezTo>
                  <a:cubicBezTo>
                    <a:pt x="1021" y="578"/>
                    <a:pt x="1048" y="553"/>
                    <a:pt x="1070" y="523"/>
                  </a:cubicBezTo>
                  <a:cubicBezTo>
                    <a:pt x="1089" y="492"/>
                    <a:pt x="1094" y="455"/>
                    <a:pt x="1081" y="419"/>
                  </a:cubicBezTo>
                  <a:cubicBezTo>
                    <a:pt x="1079" y="413"/>
                    <a:pt x="1074" y="406"/>
                    <a:pt x="1065" y="402"/>
                  </a:cubicBezTo>
                  <a:cubicBezTo>
                    <a:pt x="1063" y="401"/>
                    <a:pt x="1060" y="400"/>
                    <a:pt x="1058" y="400"/>
                  </a:cubicBezTo>
                  <a:cubicBezTo>
                    <a:pt x="1045" y="400"/>
                    <a:pt x="1032" y="413"/>
                    <a:pt x="1021" y="424"/>
                  </a:cubicBezTo>
                  <a:cubicBezTo>
                    <a:pt x="936" y="516"/>
                    <a:pt x="828" y="589"/>
                    <a:pt x="707" y="630"/>
                  </a:cubicBezTo>
                  <a:lnTo>
                    <a:pt x="639" y="549"/>
                  </a:lnTo>
                  <a:cubicBezTo>
                    <a:pt x="806" y="514"/>
                    <a:pt x="967" y="446"/>
                    <a:pt x="1107" y="349"/>
                  </a:cubicBezTo>
                  <a:cubicBezTo>
                    <a:pt x="1127" y="336"/>
                    <a:pt x="1144" y="321"/>
                    <a:pt x="1160" y="301"/>
                  </a:cubicBezTo>
                  <a:cubicBezTo>
                    <a:pt x="1173" y="279"/>
                    <a:pt x="1173" y="253"/>
                    <a:pt x="1160" y="233"/>
                  </a:cubicBezTo>
                  <a:cubicBezTo>
                    <a:pt x="1149" y="220"/>
                    <a:pt x="1135" y="215"/>
                    <a:pt x="1119" y="215"/>
                  </a:cubicBezTo>
                  <a:cubicBezTo>
                    <a:pt x="1096" y="215"/>
                    <a:pt x="1071" y="226"/>
                    <a:pt x="1050" y="237"/>
                  </a:cubicBezTo>
                  <a:cubicBezTo>
                    <a:pt x="890" y="318"/>
                    <a:pt x="729" y="411"/>
                    <a:pt x="551" y="437"/>
                  </a:cubicBezTo>
                  <a:lnTo>
                    <a:pt x="521" y="400"/>
                  </a:lnTo>
                  <a:cubicBezTo>
                    <a:pt x="510" y="387"/>
                    <a:pt x="501" y="376"/>
                    <a:pt x="490" y="362"/>
                  </a:cubicBezTo>
                  <a:lnTo>
                    <a:pt x="488" y="360"/>
                  </a:lnTo>
                  <a:cubicBezTo>
                    <a:pt x="679" y="336"/>
                    <a:pt x="861" y="279"/>
                    <a:pt x="1030" y="191"/>
                  </a:cubicBezTo>
                  <a:cubicBezTo>
                    <a:pt x="1065" y="176"/>
                    <a:pt x="1096" y="152"/>
                    <a:pt x="1122" y="123"/>
                  </a:cubicBezTo>
                  <a:cubicBezTo>
                    <a:pt x="1147" y="92"/>
                    <a:pt x="1153" y="51"/>
                    <a:pt x="1136" y="15"/>
                  </a:cubicBezTo>
                  <a:lnTo>
                    <a:pt x="1136" y="15"/>
                  </a:lnTo>
                  <a:cubicBezTo>
                    <a:pt x="1061" y="31"/>
                    <a:pt x="993" y="72"/>
                    <a:pt x="925" y="105"/>
                  </a:cubicBezTo>
                  <a:cubicBezTo>
                    <a:pt x="764" y="184"/>
                    <a:pt x="587" y="220"/>
                    <a:pt x="413" y="264"/>
                  </a:cubicBezTo>
                  <a:cubicBezTo>
                    <a:pt x="398" y="244"/>
                    <a:pt x="382" y="224"/>
                    <a:pt x="365" y="206"/>
                  </a:cubicBezTo>
                  <a:cubicBezTo>
                    <a:pt x="527" y="165"/>
                    <a:pt x="701" y="145"/>
                    <a:pt x="830" y="42"/>
                  </a:cubicBezTo>
                  <a:cubicBezTo>
                    <a:pt x="839" y="37"/>
                    <a:pt x="844" y="29"/>
                    <a:pt x="846" y="20"/>
                  </a:cubicBezTo>
                  <a:cubicBezTo>
                    <a:pt x="846" y="2"/>
                    <a:pt x="824" y="0"/>
                    <a:pt x="808" y="0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95" name="Google Shape;1195;p38"/>
            <p:cNvSpPr/>
            <p:nvPr/>
          </p:nvSpPr>
          <p:spPr>
            <a:xfrm>
              <a:off x="3671225" y="1665325"/>
              <a:ext cx="49050" cy="62750"/>
            </a:xfrm>
            <a:custGeom>
              <a:avLst/>
              <a:gdLst/>
              <a:ahLst/>
              <a:cxnLst/>
              <a:rect l="l" t="t" r="r" b="b"/>
              <a:pathLst>
                <a:path w="1962" h="2510" extrusionOk="0">
                  <a:moveTo>
                    <a:pt x="1685" y="0"/>
                  </a:moveTo>
                  <a:cubicBezTo>
                    <a:pt x="1685" y="0"/>
                    <a:pt x="613" y="1136"/>
                    <a:pt x="334" y="1489"/>
                  </a:cubicBezTo>
                  <a:cubicBezTo>
                    <a:pt x="281" y="1559"/>
                    <a:pt x="147" y="1786"/>
                    <a:pt x="130" y="1867"/>
                  </a:cubicBezTo>
                  <a:cubicBezTo>
                    <a:pt x="88" y="2054"/>
                    <a:pt x="0" y="2361"/>
                    <a:pt x="330" y="2469"/>
                  </a:cubicBezTo>
                  <a:cubicBezTo>
                    <a:pt x="381" y="2497"/>
                    <a:pt x="431" y="2509"/>
                    <a:pt x="480" y="2509"/>
                  </a:cubicBezTo>
                  <a:cubicBezTo>
                    <a:pt x="702" y="2509"/>
                    <a:pt x="890" y="2256"/>
                    <a:pt x="991" y="2126"/>
                  </a:cubicBezTo>
                  <a:cubicBezTo>
                    <a:pt x="991" y="2126"/>
                    <a:pt x="1909" y="716"/>
                    <a:pt x="1961" y="103"/>
                  </a:cubicBezTo>
                  <a:cubicBezTo>
                    <a:pt x="1880" y="46"/>
                    <a:pt x="1783" y="11"/>
                    <a:pt x="1685" y="0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96" name="Google Shape;1196;p38"/>
            <p:cNvSpPr/>
            <p:nvPr/>
          </p:nvSpPr>
          <p:spPr>
            <a:xfrm>
              <a:off x="3538850" y="1673650"/>
              <a:ext cx="134050" cy="97525"/>
            </a:xfrm>
            <a:custGeom>
              <a:avLst/>
              <a:gdLst/>
              <a:ahLst/>
              <a:cxnLst/>
              <a:rect l="l" t="t" r="r" b="b"/>
              <a:pathLst>
                <a:path w="5362" h="3901" extrusionOk="0">
                  <a:moveTo>
                    <a:pt x="3212" y="1"/>
                  </a:moveTo>
                  <a:cubicBezTo>
                    <a:pt x="2674" y="1"/>
                    <a:pt x="2140" y="72"/>
                    <a:pt x="1608" y="142"/>
                  </a:cubicBezTo>
                  <a:lnTo>
                    <a:pt x="139" y="818"/>
                  </a:lnTo>
                  <a:cubicBezTo>
                    <a:pt x="68" y="1235"/>
                    <a:pt x="0" y="1685"/>
                    <a:pt x="174" y="2070"/>
                  </a:cubicBezTo>
                  <a:cubicBezTo>
                    <a:pt x="248" y="2235"/>
                    <a:pt x="365" y="2375"/>
                    <a:pt x="479" y="2511"/>
                  </a:cubicBezTo>
                  <a:cubicBezTo>
                    <a:pt x="690" y="2768"/>
                    <a:pt x="903" y="3027"/>
                    <a:pt x="1125" y="3273"/>
                  </a:cubicBezTo>
                  <a:cubicBezTo>
                    <a:pt x="1305" y="3473"/>
                    <a:pt x="1496" y="3669"/>
                    <a:pt x="1729" y="3785"/>
                  </a:cubicBezTo>
                  <a:cubicBezTo>
                    <a:pt x="1890" y="3864"/>
                    <a:pt x="2066" y="3901"/>
                    <a:pt x="2243" y="3901"/>
                  </a:cubicBezTo>
                  <a:cubicBezTo>
                    <a:pt x="2466" y="3901"/>
                    <a:pt x="2690" y="3842"/>
                    <a:pt x="2888" y="3735"/>
                  </a:cubicBezTo>
                  <a:cubicBezTo>
                    <a:pt x="3244" y="3541"/>
                    <a:pt x="3516" y="3205"/>
                    <a:pt x="3690" y="2825"/>
                  </a:cubicBezTo>
                  <a:cubicBezTo>
                    <a:pt x="3800" y="2584"/>
                    <a:pt x="3874" y="2320"/>
                    <a:pt x="4037" y="2116"/>
                  </a:cubicBezTo>
                  <a:cubicBezTo>
                    <a:pt x="4199" y="1912"/>
                    <a:pt x="4439" y="1787"/>
                    <a:pt x="4650" y="1633"/>
                  </a:cubicBezTo>
                  <a:cubicBezTo>
                    <a:pt x="4898" y="1451"/>
                    <a:pt x="5111" y="1224"/>
                    <a:pt x="5278" y="963"/>
                  </a:cubicBezTo>
                  <a:cubicBezTo>
                    <a:pt x="5317" y="901"/>
                    <a:pt x="5354" y="836"/>
                    <a:pt x="5357" y="761"/>
                  </a:cubicBezTo>
                  <a:cubicBezTo>
                    <a:pt x="5361" y="614"/>
                    <a:pt x="5227" y="506"/>
                    <a:pt x="5102" y="436"/>
                  </a:cubicBezTo>
                  <a:cubicBezTo>
                    <a:pt x="4577" y="142"/>
                    <a:pt x="3977" y="23"/>
                    <a:pt x="3382" y="3"/>
                  </a:cubicBezTo>
                  <a:cubicBezTo>
                    <a:pt x="3325" y="2"/>
                    <a:pt x="3269" y="1"/>
                    <a:pt x="3212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97" name="Google Shape;1197;p38"/>
            <p:cNvSpPr/>
            <p:nvPr/>
          </p:nvSpPr>
          <p:spPr>
            <a:xfrm>
              <a:off x="3540700" y="1648400"/>
              <a:ext cx="132900" cy="107425"/>
            </a:xfrm>
            <a:custGeom>
              <a:avLst/>
              <a:gdLst/>
              <a:ahLst/>
              <a:cxnLst/>
              <a:rect l="l" t="t" r="r" b="b"/>
              <a:pathLst>
                <a:path w="5316" h="4297" extrusionOk="0">
                  <a:moveTo>
                    <a:pt x="3623" y="0"/>
                  </a:moveTo>
                  <a:cubicBezTo>
                    <a:pt x="3585" y="0"/>
                    <a:pt x="3546" y="4"/>
                    <a:pt x="3506" y="12"/>
                  </a:cubicBezTo>
                  <a:cubicBezTo>
                    <a:pt x="3098" y="90"/>
                    <a:pt x="2819" y="583"/>
                    <a:pt x="2409" y="583"/>
                  </a:cubicBezTo>
                  <a:cubicBezTo>
                    <a:pt x="2403" y="583"/>
                    <a:pt x="2398" y="583"/>
                    <a:pt x="2393" y="583"/>
                  </a:cubicBezTo>
                  <a:lnTo>
                    <a:pt x="2393" y="583"/>
                  </a:lnTo>
                  <a:lnTo>
                    <a:pt x="2720" y="607"/>
                  </a:lnTo>
                  <a:lnTo>
                    <a:pt x="2346" y="598"/>
                  </a:lnTo>
                  <a:cubicBezTo>
                    <a:pt x="2234" y="595"/>
                    <a:pt x="2120" y="593"/>
                    <a:pt x="2007" y="593"/>
                  </a:cubicBezTo>
                  <a:cubicBezTo>
                    <a:pt x="1765" y="593"/>
                    <a:pt x="1524" y="605"/>
                    <a:pt x="1288" y="651"/>
                  </a:cubicBezTo>
                  <a:cubicBezTo>
                    <a:pt x="939" y="719"/>
                    <a:pt x="598" y="870"/>
                    <a:pt x="352" y="1136"/>
                  </a:cubicBezTo>
                  <a:cubicBezTo>
                    <a:pt x="130" y="1378"/>
                    <a:pt x="1" y="1731"/>
                    <a:pt x="87" y="2054"/>
                  </a:cubicBezTo>
                  <a:cubicBezTo>
                    <a:pt x="130" y="2219"/>
                    <a:pt x="227" y="2362"/>
                    <a:pt x="319" y="2502"/>
                  </a:cubicBezTo>
                  <a:lnTo>
                    <a:pt x="840" y="3277"/>
                  </a:lnTo>
                  <a:cubicBezTo>
                    <a:pt x="1044" y="3583"/>
                    <a:pt x="1259" y="3899"/>
                    <a:pt x="1571" y="4079"/>
                  </a:cubicBezTo>
                  <a:cubicBezTo>
                    <a:pt x="1854" y="4239"/>
                    <a:pt x="2186" y="4272"/>
                    <a:pt x="2509" y="4290"/>
                  </a:cubicBezTo>
                  <a:cubicBezTo>
                    <a:pt x="2568" y="4294"/>
                    <a:pt x="2628" y="4297"/>
                    <a:pt x="2687" y="4297"/>
                  </a:cubicBezTo>
                  <a:cubicBezTo>
                    <a:pt x="2792" y="4297"/>
                    <a:pt x="2897" y="4287"/>
                    <a:pt x="2996" y="4255"/>
                  </a:cubicBezTo>
                  <a:cubicBezTo>
                    <a:pt x="3170" y="4195"/>
                    <a:pt x="3313" y="4070"/>
                    <a:pt x="3447" y="3939"/>
                  </a:cubicBezTo>
                  <a:cubicBezTo>
                    <a:pt x="3596" y="3791"/>
                    <a:pt x="3739" y="3633"/>
                    <a:pt x="3835" y="3442"/>
                  </a:cubicBezTo>
                  <a:cubicBezTo>
                    <a:pt x="3965" y="3187"/>
                    <a:pt x="4011" y="2884"/>
                    <a:pt x="4191" y="2667"/>
                  </a:cubicBezTo>
                  <a:cubicBezTo>
                    <a:pt x="4354" y="2476"/>
                    <a:pt x="4593" y="2384"/>
                    <a:pt x="4811" y="2265"/>
                  </a:cubicBezTo>
                  <a:cubicBezTo>
                    <a:pt x="5028" y="2146"/>
                    <a:pt x="5245" y="1966"/>
                    <a:pt x="5278" y="1714"/>
                  </a:cubicBezTo>
                  <a:cubicBezTo>
                    <a:pt x="5316" y="1428"/>
                    <a:pt x="5107" y="1178"/>
                    <a:pt x="4916" y="972"/>
                  </a:cubicBezTo>
                  <a:lnTo>
                    <a:pt x="4532" y="561"/>
                  </a:lnTo>
                  <a:cubicBezTo>
                    <a:pt x="4279" y="292"/>
                    <a:pt x="3969" y="0"/>
                    <a:pt x="3623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98" name="Google Shape;1198;p38"/>
            <p:cNvSpPr/>
            <p:nvPr/>
          </p:nvSpPr>
          <p:spPr>
            <a:xfrm>
              <a:off x="3588200" y="1680150"/>
              <a:ext cx="31700" cy="37800"/>
            </a:xfrm>
            <a:custGeom>
              <a:avLst/>
              <a:gdLst/>
              <a:ahLst/>
              <a:cxnLst/>
              <a:rect l="l" t="t" r="r" b="b"/>
              <a:pathLst>
                <a:path w="1268" h="1512" extrusionOk="0">
                  <a:moveTo>
                    <a:pt x="167" y="0"/>
                  </a:moveTo>
                  <a:lnTo>
                    <a:pt x="189" y="51"/>
                  </a:lnTo>
                  <a:cubicBezTo>
                    <a:pt x="143" y="62"/>
                    <a:pt x="97" y="84"/>
                    <a:pt x="60" y="114"/>
                  </a:cubicBezTo>
                  <a:cubicBezTo>
                    <a:pt x="18" y="147"/>
                    <a:pt x="1" y="200"/>
                    <a:pt x="9" y="251"/>
                  </a:cubicBezTo>
                  <a:cubicBezTo>
                    <a:pt x="23" y="299"/>
                    <a:pt x="69" y="330"/>
                    <a:pt x="104" y="365"/>
                  </a:cubicBezTo>
                  <a:cubicBezTo>
                    <a:pt x="240" y="505"/>
                    <a:pt x="222" y="745"/>
                    <a:pt x="332" y="907"/>
                  </a:cubicBezTo>
                  <a:cubicBezTo>
                    <a:pt x="424" y="1046"/>
                    <a:pt x="594" y="1100"/>
                    <a:pt x="730" y="1186"/>
                  </a:cubicBezTo>
                  <a:cubicBezTo>
                    <a:pt x="800" y="1230"/>
                    <a:pt x="864" y="1283"/>
                    <a:pt x="919" y="1344"/>
                  </a:cubicBezTo>
                  <a:cubicBezTo>
                    <a:pt x="969" y="1399"/>
                    <a:pt x="1013" y="1458"/>
                    <a:pt x="1079" y="1491"/>
                  </a:cubicBezTo>
                  <a:cubicBezTo>
                    <a:pt x="1103" y="1505"/>
                    <a:pt x="1131" y="1512"/>
                    <a:pt x="1159" y="1512"/>
                  </a:cubicBezTo>
                  <a:cubicBezTo>
                    <a:pt x="1203" y="1512"/>
                    <a:pt x="1246" y="1493"/>
                    <a:pt x="1268" y="1454"/>
                  </a:cubicBezTo>
                  <a:cubicBezTo>
                    <a:pt x="881" y="986"/>
                    <a:pt x="514" y="501"/>
                    <a:pt x="167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99" name="Google Shape;1199;p38"/>
            <p:cNvSpPr/>
            <p:nvPr/>
          </p:nvSpPr>
          <p:spPr>
            <a:xfrm>
              <a:off x="3633000" y="1631100"/>
              <a:ext cx="95825" cy="55500"/>
            </a:xfrm>
            <a:custGeom>
              <a:avLst/>
              <a:gdLst/>
              <a:ahLst/>
              <a:cxnLst/>
              <a:rect l="l" t="t" r="r" b="b"/>
              <a:pathLst>
                <a:path w="3833" h="2220" extrusionOk="0">
                  <a:moveTo>
                    <a:pt x="3625" y="1"/>
                  </a:moveTo>
                  <a:cubicBezTo>
                    <a:pt x="3533" y="1"/>
                    <a:pt x="3449" y="47"/>
                    <a:pt x="3367" y="93"/>
                  </a:cubicBezTo>
                  <a:cubicBezTo>
                    <a:pt x="2282" y="699"/>
                    <a:pt x="1158" y="1233"/>
                    <a:pt x="1" y="1688"/>
                  </a:cubicBezTo>
                  <a:lnTo>
                    <a:pt x="367" y="2219"/>
                  </a:lnTo>
                  <a:cubicBezTo>
                    <a:pt x="824" y="1771"/>
                    <a:pt x="1457" y="1584"/>
                    <a:pt x="2010" y="1277"/>
                  </a:cubicBezTo>
                  <a:cubicBezTo>
                    <a:pt x="2623" y="932"/>
                    <a:pt x="3157" y="425"/>
                    <a:pt x="3815" y="192"/>
                  </a:cubicBezTo>
                  <a:cubicBezTo>
                    <a:pt x="3833" y="93"/>
                    <a:pt x="3734" y="8"/>
                    <a:pt x="3638" y="1"/>
                  </a:cubicBezTo>
                  <a:cubicBezTo>
                    <a:pt x="3633" y="1"/>
                    <a:pt x="3629" y="1"/>
                    <a:pt x="3625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00" name="Google Shape;1200;p38"/>
            <p:cNvSpPr/>
            <p:nvPr/>
          </p:nvSpPr>
          <p:spPr>
            <a:xfrm>
              <a:off x="3708600" y="1629225"/>
              <a:ext cx="21550" cy="15525"/>
            </a:xfrm>
            <a:custGeom>
              <a:avLst/>
              <a:gdLst/>
              <a:ahLst/>
              <a:cxnLst/>
              <a:rect l="l" t="t" r="r" b="b"/>
              <a:pathLst>
                <a:path w="862" h="621" extrusionOk="0">
                  <a:moveTo>
                    <a:pt x="627" y="0"/>
                  </a:moveTo>
                  <a:cubicBezTo>
                    <a:pt x="582" y="0"/>
                    <a:pt x="535" y="14"/>
                    <a:pt x="493" y="28"/>
                  </a:cubicBezTo>
                  <a:lnTo>
                    <a:pt x="1" y="184"/>
                  </a:lnTo>
                  <a:cubicBezTo>
                    <a:pt x="56" y="322"/>
                    <a:pt x="163" y="430"/>
                    <a:pt x="267" y="533"/>
                  </a:cubicBezTo>
                  <a:cubicBezTo>
                    <a:pt x="288" y="555"/>
                    <a:pt x="313" y="577"/>
                    <a:pt x="337" y="594"/>
                  </a:cubicBezTo>
                  <a:lnTo>
                    <a:pt x="348" y="621"/>
                  </a:lnTo>
                  <a:cubicBezTo>
                    <a:pt x="453" y="553"/>
                    <a:pt x="587" y="546"/>
                    <a:pt x="695" y="480"/>
                  </a:cubicBezTo>
                  <a:cubicBezTo>
                    <a:pt x="769" y="432"/>
                    <a:pt x="824" y="362"/>
                    <a:pt x="853" y="278"/>
                  </a:cubicBezTo>
                  <a:cubicBezTo>
                    <a:pt x="859" y="263"/>
                    <a:pt x="862" y="245"/>
                    <a:pt x="859" y="230"/>
                  </a:cubicBezTo>
                  <a:cubicBezTo>
                    <a:pt x="857" y="214"/>
                    <a:pt x="853" y="201"/>
                    <a:pt x="846" y="190"/>
                  </a:cubicBezTo>
                  <a:cubicBezTo>
                    <a:pt x="809" y="118"/>
                    <a:pt x="767" y="39"/>
                    <a:pt x="693" y="12"/>
                  </a:cubicBezTo>
                  <a:cubicBezTo>
                    <a:pt x="672" y="4"/>
                    <a:pt x="650" y="0"/>
                    <a:pt x="627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01" name="Google Shape;1201;p38"/>
            <p:cNvSpPr/>
            <p:nvPr/>
          </p:nvSpPr>
          <p:spPr>
            <a:xfrm>
              <a:off x="3617575" y="1673325"/>
              <a:ext cx="26000" cy="20050"/>
            </a:xfrm>
            <a:custGeom>
              <a:avLst/>
              <a:gdLst/>
              <a:ahLst/>
              <a:cxnLst/>
              <a:rect l="l" t="t" r="r" b="b"/>
              <a:pathLst>
                <a:path w="1040" h="802" extrusionOk="0">
                  <a:moveTo>
                    <a:pt x="589" y="0"/>
                  </a:moveTo>
                  <a:cubicBezTo>
                    <a:pt x="400" y="0"/>
                    <a:pt x="222" y="110"/>
                    <a:pt x="88" y="251"/>
                  </a:cubicBezTo>
                  <a:cubicBezTo>
                    <a:pt x="66" y="271"/>
                    <a:pt x="47" y="297"/>
                    <a:pt x="33" y="326"/>
                  </a:cubicBezTo>
                  <a:cubicBezTo>
                    <a:pt x="16" y="368"/>
                    <a:pt x="31" y="414"/>
                    <a:pt x="27" y="458"/>
                  </a:cubicBezTo>
                  <a:cubicBezTo>
                    <a:pt x="1" y="731"/>
                    <a:pt x="306" y="802"/>
                    <a:pt x="496" y="802"/>
                  </a:cubicBezTo>
                  <a:cubicBezTo>
                    <a:pt x="529" y="802"/>
                    <a:pt x="559" y="799"/>
                    <a:pt x="583" y="796"/>
                  </a:cubicBezTo>
                  <a:cubicBezTo>
                    <a:pt x="719" y="774"/>
                    <a:pt x="848" y="708"/>
                    <a:pt x="947" y="609"/>
                  </a:cubicBezTo>
                  <a:cubicBezTo>
                    <a:pt x="978" y="581"/>
                    <a:pt x="1004" y="543"/>
                    <a:pt x="1022" y="504"/>
                  </a:cubicBezTo>
                  <a:cubicBezTo>
                    <a:pt x="1035" y="460"/>
                    <a:pt x="1039" y="414"/>
                    <a:pt x="1033" y="370"/>
                  </a:cubicBezTo>
                  <a:cubicBezTo>
                    <a:pt x="1006" y="161"/>
                    <a:pt x="807" y="7"/>
                    <a:pt x="611" y="1"/>
                  </a:cubicBezTo>
                  <a:cubicBezTo>
                    <a:pt x="604" y="1"/>
                    <a:pt x="597" y="0"/>
                    <a:pt x="589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02" name="Google Shape;1202;p38"/>
            <p:cNvSpPr/>
            <p:nvPr/>
          </p:nvSpPr>
          <p:spPr>
            <a:xfrm>
              <a:off x="3597175" y="1634375"/>
              <a:ext cx="118600" cy="57875"/>
            </a:xfrm>
            <a:custGeom>
              <a:avLst/>
              <a:gdLst/>
              <a:ahLst/>
              <a:cxnLst/>
              <a:rect l="l" t="t" r="r" b="b"/>
              <a:pathLst>
                <a:path w="4744" h="2315" extrusionOk="0">
                  <a:moveTo>
                    <a:pt x="4728" y="0"/>
                  </a:moveTo>
                  <a:cubicBezTo>
                    <a:pt x="4727" y="0"/>
                    <a:pt x="4725" y="1"/>
                    <a:pt x="4724" y="2"/>
                  </a:cubicBezTo>
                  <a:cubicBezTo>
                    <a:pt x="3256" y="979"/>
                    <a:pt x="1623" y="1623"/>
                    <a:pt x="11" y="2295"/>
                  </a:cubicBezTo>
                  <a:cubicBezTo>
                    <a:pt x="1" y="2299"/>
                    <a:pt x="3" y="2315"/>
                    <a:pt x="13" y="2315"/>
                  </a:cubicBezTo>
                  <a:cubicBezTo>
                    <a:pt x="15" y="2315"/>
                    <a:pt x="16" y="2315"/>
                    <a:pt x="17" y="2314"/>
                  </a:cubicBezTo>
                  <a:cubicBezTo>
                    <a:pt x="1629" y="1642"/>
                    <a:pt x="3265" y="999"/>
                    <a:pt x="4735" y="19"/>
                  </a:cubicBezTo>
                  <a:cubicBezTo>
                    <a:pt x="4744" y="14"/>
                    <a:pt x="4737" y="0"/>
                    <a:pt x="4728" y="0"/>
                  </a:cubicBez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03" name="Google Shape;1203;p38"/>
            <p:cNvSpPr/>
            <p:nvPr/>
          </p:nvSpPr>
          <p:spPr>
            <a:xfrm>
              <a:off x="3603000" y="1637825"/>
              <a:ext cx="116075" cy="65025"/>
            </a:xfrm>
            <a:custGeom>
              <a:avLst/>
              <a:gdLst/>
              <a:ahLst/>
              <a:cxnLst/>
              <a:rect l="l" t="t" r="r" b="b"/>
              <a:pathLst>
                <a:path w="4643" h="2601" extrusionOk="0">
                  <a:moveTo>
                    <a:pt x="4627" y="1"/>
                  </a:moveTo>
                  <a:cubicBezTo>
                    <a:pt x="4626" y="1"/>
                    <a:pt x="4624" y="1"/>
                    <a:pt x="4622" y="2"/>
                  </a:cubicBezTo>
                  <a:cubicBezTo>
                    <a:pt x="3869" y="459"/>
                    <a:pt x="3105" y="896"/>
                    <a:pt x="2336" y="1324"/>
                  </a:cubicBezTo>
                  <a:cubicBezTo>
                    <a:pt x="1567" y="1752"/>
                    <a:pt x="799" y="2192"/>
                    <a:pt x="10" y="2580"/>
                  </a:cubicBezTo>
                  <a:cubicBezTo>
                    <a:pt x="1" y="2586"/>
                    <a:pt x="6" y="2601"/>
                    <a:pt x="17" y="2601"/>
                  </a:cubicBezTo>
                  <a:cubicBezTo>
                    <a:pt x="19" y="2601"/>
                    <a:pt x="20" y="2601"/>
                    <a:pt x="21" y="2600"/>
                  </a:cubicBezTo>
                  <a:lnTo>
                    <a:pt x="19" y="2600"/>
                  </a:lnTo>
                  <a:cubicBezTo>
                    <a:pt x="810" y="2209"/>
                    <a:pt x="1576" y="1770"/>
                    <a:pt x="2345" y="1342"/>
                  </a:cubicBezTo>
                  <a:cubicBezTo>
                    <a:pt x="3116" y="914"/>
                    <a:pt x="3880" y="479"/>
                    <a:pt x="4633" y="20"/>
                  </a:cubicBezTo>
                  <a:cubicBezTo>
                    <a:pt x="4643" y="14"/>
                    <a:pt x="4636" y="1"/>
                    <a:pt x="4627" y="1"/>
                  </a:cubicBez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04" name="Google Shape;1204;p38"/>
            <p:cNvSpPr/>
            <p:nvPr/>
          </p:nvSpPr>
          <p:spPr>
            <a:xfrm>
              <a:off x="3600500" y="1668475"/>
              <a:ext cx="59950" cy="31175"/>
            </a:xfrm>
            <a:custGeom>
              <a:avLst/>
              <a:gdLst/>
              <a:ahLst/>
              <a:cxnLst/>
              <a:rect l="l" t="t" r="r" b="b"/>
              <a:pathLst>
                <a:path w="2398" h="1247" extrusionOk="0">
                  <a:moveTo>
                    <a:pt x="2382" y="0"/>
                  </a:moveTo>
                  <a:cubicBezTo>
                    <a:pt x="2380" y="0"/>
                    <a:pt x="2379" y="1"/>
                    <a:pt x="2377" y="2"/>
                  </a:cubicBezTo>
                  <a:lnTo>
                    <a:pt x="9" y="1227"/>
                  </a:lnTo>
                  <a:cubicBezTo>
                    <a:pt x="0" y="1233"/>
                    <a:pt x="6" y="1246"/>
                    <a:pt x="15" y="1246"/>
                  </a:cubicBezTo>
                  <a:cubicBezTo>
                    <a:pt x="17" y="1246"/>
                    <a:pt x="19" y="1246"/>
                    <a:pt x="20" y="1245"/>
                  </a:cubicBezTo>
                  <a:lnTo>
                    <a:pt x="2388" y="19"/>
                  </a:lnTo>
                  <a:cubicBezTo>
                    <a:pt x="2397" y="15"/>
                    <a:pt x="2392" y="0"/>
                    <a:pt x="2382" y="0"/>
                  </a:cubicBez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05" name="Google Shape;1205;p38"/>
            <p:cNvSpPr/>
            <p:nvPr/>
          </p:nvSpPr>
          <p:spPr>
            <a:xfrm>
              <a:off x="3661525" y="1637350"/>
              <a:ext cx="58775" cy="30425"/>
            </a:xfrm>
            <a:custGeom>
              <a:avLst/>
              <a:gdLst/>
              <a:ahLst/>
              <a:cxnLst/>
              <a:rect l="l" t="t" r="r" b="b"/>
              <a:pathLst>
                <a:path w="2351" h="1217" extrusionOk="0">
                  <a:moveTo>
                    <a:pt x="2333" y="1"/>
                  </a:moveTo>
                  <a:cubicBezTo>
                    <a:pt x="2332" y="1"/>
                    <a:pt x="2331" y="1"/>
                    <a:pt x="2330" y="1"/>
                  </a:cubicBezTo>
                  <a:cubicBezTo>
                    <a:pt x="1550" y="384"/>
                    <a:pt x="768" y="768"/>
                    <a:pt x="10" y="1196"/>
                  </a:cubicBezTo>
                  <a:cubicBezTo>
                    <a:pt x="1" y="1204"/>
                    <a:pt x="6" y="1217"/>
                    <a:pt x="17" y="1217"/>
                  </a:cubicBezTo>
                  <a:cubicBezTo>
                    <a:pt x="18" y="1217"/>
                    <a:pt x="20" y="1216"/>
                    <a:pt x="21" y="1216"/>
                  </a:cubicBezTo>
                  <a:cubicBezTo>
                    <a:pt x="779" y="788"/>
                    <a:pt x="1559" y="401"/>
                    <a:pt x="2338" y="21"/>
                  </a:cubicBezTo>
                  <a:cubicBezTo>
                    <a:pt x="2350" y="15"/>
                    <a:pt x="2341" y="1"/>
                    <a:pt x="2333" y="1"/>
                  </a:cubicBez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06" name="Google Shape;1206;p38"/>
            <p:cNvSpPr/>
            <p:nvPr/>
          </p:nvSpPr>
          <p:spPr>
            <a:xfrm>
              <a:off x="3599225" y="1633275"/>
              <a:ext cx="119300" cy="62875"/>
            </a:xfrm>
            <a:custGeom>
              <a:avLst/>
              <a:gdLst/>
              <a:ahLst/>
              <a:cxnLst/>
              <a:rect l="l" t="t" r="r" b="b"/>
              <a:pathLst>
                <a:path w="4772" h="2515" extrusionOk="0">
                  <a:moveTo>
                    <a:pt x="4756" y="0"/>
                  </a:moveTo>
                  <a:cubicBezTo>
                    <a:pt x="4755" y="0"/>
                    <a:pt x="4753" y="1"/>
                    <a:pt x="4751" y="2"/>
                  </a:cubicBezTo>
                  <a:cubicBezTo>
                    <a:pt x="3449" y="951"/>
                    <a:pt x="1947" y="1572"/>
                    <a:pt x="508" y="2260"/>
                  </a:cubicBezTo>
                  <a:lnTo>
                    <a:pt x="10" y="2497"/>
                  </a:lnTo>
                  <a:cubicBezTo>
                    <a:pt x="0" y="2501"/>
                    <a:pt x="6" y="2515"/>
                    <a:pt x="17" y="2515"/>
                  </a:cubicBezTo>
                  <a:cubicBezTo>
                    <a:pt x="18" y="2515"/>
                    <a:pt x="19" y="2515"/>
                    <a:pt x="21" y="2514"/>
                  </a:cubicBezTo>
                  <a:cubicBezTo>
                    <a:pt x="1044" y="2027"/>
                    <a:pt x="2074" y="1546"/>
                    <a:pt x="3093" y="1041"/>
                  </a:cubicBezTo>
                  <a:cubicBezTo>
                    <a:pt x="3677" y="749"/>
                    <a:pt x="4235" y="406"/>
                    <a:pt x="4762" y="22"/>
                  </a:cubicBezTo>
                  <a:cubicBezTo>
                    <a:pt x="4772" y="14"/>
                    <a:pt x="4765" y="0"/>
                    <a:pt x="4756" y="0"/>
                  </a:cubicBez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07" name="Google Shape;1207;p38"/>
            <p:cNvSpPr/>
            <p:nvPr/>
          </p:nvSpPr>
          <p:spPr>
            <a:xfrm>
              <a:off x="3595975" y="1634325"/>
              <a:ext cx="120475" cy="55675"/>
            </a:xfrm>
            <a:custGeom>
              <a:avLst/>
              <a:gdLst/>
              <a:ahLst/>
              <a:cxnLst/>
              <a:rect l="l" t="t" r="r" b="b"/>
              <a:pathLst>
                <a:path w="4819" h="2227" extrusionOk="0">
                  <a:moveTo>
                    <a:pt x="4803" y="0"/>
                  </a:moveTo>
                  <a:cubicBezTo>
                    <a:pt x="4801" y="0"/>
                    <a:pt x="4800" y="1"/>
                    <a:pt x="4798" y="2"/>
                  </a:cubicBezTo>
                  <a:cubicBezTo>
                    <a:pt x="3283" y="911"/>
                    <a:pt x="1635" y="1545"/>
                    <a:pt x="10" y="2204"/>
                  </a:cubicBezTo>
                  <a:cubicBezTo>
                    <a:pt x="0" y="2210"/>
                    <a:pt x="3" y="2227"/>
                    <a:pt x="13" y="2227"/>
                  </a:cubicBezTo>
                  <a:cubicBezTo>
                    <a:pt x="14" y="2227"/>
                    <a:pt x="16" y="2227"/>
                    <a:pt x="17" y="2226"/>
                  </a:cubicBezTo>
                  <a:cubicBezTo>
                    <a:pt x="1642" y="1565"/>
                    <a:pt x="3291" y="931"/>
                    <a:pt x="4809" y="21"/>
                  </a:cubicBezTo>
                  <a:cubicBezTo>
                    <a:pt x="4818" y="14"/>
                    <a:pt x="4812" y="0"/>
                    <a:pt x="4803" y="0"/>
                  </a:cubicBez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08" name="Google Shape;1208;p38"/>
            <p:cNvSpPr/>
            <p:nvPr/>
          </p:nvSpPr>
          <p:spPr>
            <a:xfrm>
              <a:off x="3593250" y="1687450"/>
              <a:ext cx="13900" cy="17650"/>
            </a:xfrm>
            <a:custGeom>
              <a:avLst/>
              <a:gdLst/>
              <a:ahLst/>
              <a:cxnLst/>
              <a:rect l="l" t="t" r="r" b="b"/>
              <a:pathLst>
                <a:path w="556" h="706" extrusionOk="0">
                  <a:moveTo>
                    <a:pt x="51" y="1"/>
                  </a:moveTo>
                  <a:cubicBezTo>
                    <a:pt x="39" y="1"/>
                    <a:pt x="26" y="6"/>
                    <a:pt x="18" y="16"/>
                  </a:cubicBezTo>
                  <a:lnTo>
                    <a:pt x="1" y="35"/>
                  </a:lnTo>
                  <a:cubicBezTo>
                    <a:pt x="185" y="207"/>
                    <a:pt x="275" y="461"/>
                    <a:pt x="433" y="657"/>
                  </a:cubicBezTo>
                  <a:cubicBezTo>
                    <a:pt x="449" y="681"/>
                    <a:pt x="471" y="696"/>
                    <a:pt x="497" y="705"/>
                  </a:cubicBezTo>
                  <a:cubicBezTo>
                    <a:pt x="500" y="706"/>
                    <a:pt x="502" y="706"/>
                    <a:pt x="505" y="706"/>
                  </a:cubicBezTo>
                  <a:cubicBezTo>
                    <a:pt x="531" y="706"/>
                    <a:pt x="556" y="687"/>
                    <a:pt x="552" y="661"/>
                  </a:cubicBezTo>
                  <a:cubicBezTo>
                    <a:pt x="550" y="650"/>
                    <a:pt x="545" y="639"/>
                    <a:pt x="536" y="631"/>
                  </a:cubicBezTo>
                  <a:lnTo>
                    <a:pt x="113" y="49"/>
                  </a:lnTo>
                  <a:cubicBezTo>
                    <a:pt x="104" y="31"/>
                    <a:pt x="88" y="18"/>
                    <a:pt x="71" y="7"/>
                  </a:cubicBezTo>
                  <a:cubicBezTo>
                    <a:pt x="65" y="3"/>
                    <a:pt x="58" y="1"/>
                    <a:pt x="51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09" name="Google Shape;1209;p38"/>
            <p:cNvSpPr/>
            <p:nvPr/>
          </p:nvSpPr>
          <p:spPr>
            <a:xfrm>
              <a:off x="3711525" y="1631300"/>
              <a:ext cx="12125" cy="5000"/>
            </a:xfrm>
            <a:custGeom>
              <a:avLst/>
              <a:gdLst/>
              <a:ahLst/>
              <a:cxnLst/>
              <a:rect l="l" t="t" r="r" b="b"/>
              <a:pathLst>
                <a:path w="485" h="200" extrusionOk="0">
                  <a:moveTo>
                    <a:pt x="472" y="1"/>
                  </a:moveTo>
                  <a:cubicBezTo>
                    <a:pt x="471" y="1"/>
                    <a:pt x="469" y="1"/>
                    <a:pt x="468" y="2"/>
                  </a:cubicBezTo>
                  <a:cubicBezTo>
                    <a:pt x="445" y="20"/>
                    <a:pt x="421" y="36"/>
                    <a:pt x="396" y="51"/>
                  </a:cubicBezTo>
                  <a:lnTo>
                    <a:pt x="396" y="51"/>
                  </a:lnTo>
                  <a:lnTo>
                    <a:pt x="9" y="180"/>
                  </a:lnTo>
                  <a:cubicBezTo>
                    <a:pt x="1" y="182"/>
                    <a:pt x="0" y="200"/>
                    <a:pt x="11" y="200"/>
                  </a:cubicBezTo>
                  <a:cubicBezTo>
                    <a:pt x="12" y="200"/>
                    <a:pt x="13" y="200"/>
                    <a:pt x="13" y="199"/>
                  </a:cubicBezTo>
                  <a:cubicBezTo>
                    <a:pt x="14" y="199"/>
                    <a:pt x="15" y="199"/>
                    <a:pt x="16" y="199"/>
                  </a:cubicBezTo>
                  <a:lnTo>
                    <a:pt x="16" y="199"/>
                  </a:lnTo>
                  <a:lnTo>
                    <a:pt x="16" y="199"/>
                  </a:lnTo>
                  <a:lnTo>
                    <a:pt x="16" y="199"/>
                  </a:lnTo>
                  <a:lnTo>
                    <a:pt x="16" y="199"/>
                  </a:lnTo>
                  <a:cubicBezTo>
                    <a:pt x="140" y="190"/>
                    <a:pt x="262" y="153"/>
                    <a:pt x="374" y="90"/>
                  </a:cubicBezTo>
                  <a:lnTo>
                    <a:pt x="381" y="85"/>
                  </a:lnTo>
                  <a:lnTo>
                    <a:pt x="381" y="85"/>
                  </a:lnTo>
                  <a:cubicBezTo>
                    <a:pt x="422" y="71"/>
                    <a:pt x="469" y="60"/>
                    <a:pt x="481" y="15"/>
                  </a:cubicBezTo>
                  <a:cubicBezTo>
                    <a:pt x="485" y="8"/>
                    <a:pt x="478" y="1"/>
                    <a:pt x="472" y="1"/>
                  </a:cubicBez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10" name="Google Shape;1210;p38"/>
            <p:cNvSpPr/>
            <p:nvPr/>
          </p:nvSpPr>
          <p:spPr>
            <a:xfrm>
              <a:off x="3716150" y="1634850"/>
              <a:ext cx="11950" cy="5425"/>
            </a:xfrm>
            <a:custGeom>
              <a:avLst/>
              <a:gdLst/>
              <a:ahLst/>
              <a:cxnLst/>
              <a:rect l="l" t="t" r="r" b="b"/>
              <a:pathLst>
                <a:path w="478" h="217" extrusionOk="0">
                  <a:moveTo>
                    <a:pt x="463" y="0"/>
                  </a:moveTo>
                  <a:cubicBezTo>
                    <a:pt x="462" y="0"/>
                    <a:pt x="462" y="0"/>
                    <a:pt x="461" y="0"/>
                  </a:cubicBezTo>
                  <a:cubicBezTo>
                    <a:pt x="380" y="27"/>
                    <a:pt x="301" y="56"/>
                    <a:pt x="222" y="87"/>
                  </a:cubicBezTo>
                  <a:lnTo>
                    <a:pt x="222" y="87"/>
                  </a:lnTo>
                  <a:cubicBezTo>
                    <a:pt x="164" y="102"/>
                    <a:pt x="107" y="118"/>
                    <a:pt x="50" y="137"/>
                  </a:cubicBezTo>
                  <a:cubicBezTo>
                    <a:pt x="40" y="140"/>
                    <a:pt x="43" y="157"/>
                    <a:pt x="53" y="157"/>
                  </a:cubicBezTo>
                  <a:cubicBezTo>
                    <a:pt x="54" y="157"/>
                    <a:pt x="55" y="157"/>
                    <a:pt x="57" y="156"/>
                  </a:cubicBezTo>
                  <a:cubicBezTo>
                    <a:pt x="65" y="154"/>
                    <a:pt x="74" y="151"/>
                    <a:pt x="82" y="148"/>
                  </a:cubicBezTo>
                  <a:lnTo>
                    <a:pt x="82" y="148"/>
                  </a:lnTo>
                  <a:cubicBezTo>
                    <a:pt x="80" y="151"/>
                    <a:pt x="80" y="155"/>
                    <a:pt x="82" y="159"/>
                  </a:cubicBezTo>
                  <a:lnTo>
                    <a:pt x="82" y="159"/>
                  </a:lnTo>
                  <a:cubicBezTo>
                    <a:pt x="57" y="170"/>
                    <a:pt x="32" y="182"/>
                    <a:pt x="8" y="196"/>
                  </a:cubicBezTo>
                  <a:cubicBezTo>
                    <a:pt x="1" y="202"/>
                    <a:pt x="5" y="216"/>
                    <a:pt x="14" y="216"/>
                  </a:cubicBezTo>
                  <a:cubicBezTo>
                    <a:pt x="15" y="216"/>
                    <a:pt x="16" y="216"/>
                    <a:pt x="17" y="216"/>
                  </a:cubicBezTo>
                  <a:cubicBezTo>
                    <a:pt x="18" y="215"/>
                    <a:pt x="19" y="215"/>
                    <a:pt x="19" y="215"/>
                  </a:cubicBezTo>
                  <a:lnTo>
                    <a:pt x="19" y="215"/>
                  </a:lnTo>
                  <a:lnTo>
                    <a:pt x="19" y="216"/>
                  </a:lnTo>
                  <a:cubicBezTo>
                    <a:pt x="20" y="215"/>
                    <a:pt x="21" y="215"/>
                    <a:pt x="22" y="214"/>
                  </a:cubicBezTo>
                  <a:lnTo>
                    <a:pt x="22" y="214"/>
                  </a:lnTo>
                  <a:cubicBezTo>
                    <a:pt x="161" y="171"/>
                    <a:pt x="298" y="120"/>
                    <a:pt x="432" y="64"/>
                  </a:cubicBezTo>
                  <a:cubicBezTo>
                    <a:pt x="443" y="57"/>
                    <a:pt x="439" y="42"/>
                    <a:pt x="428" y="42"/>
                  </a:cubicBezTo>
                  <a:cubicBezTo>
                    <a:pt x="428" y="42"/>
                    <a:pt x="428" y="42"/>
                    <a:pt x="428" y="42"/>
                  </a:cubicBezTo>
                  <a:lnTo>
                    <a:pt x="428" y="42"/>
                  </a:lnTo>
                  <a:cubicBezTo>
                    <a:pt x="428" y="42"/>
                    <a:pt x="428" y="42"/>
                    <a:pt x="428" y="42"/>
                  </a:cubicBezTo>
                  <a:lnTo>
                    <a:pt x="428" y="42"/>
                  </a:lnTo>
                  <a:cubicBezTo>
                    <a:pt x="440" y="36"/>
                    <a:pt x="452" y="30"/>
                    <a:pt x="463" y="24"/>
                  </a:cubicBezTo>
                  <a:lnTo>
                    <a:pt x="463" y="24"/>
                  </a:lnTo>
                  <a:cubicBezTo>
                    <a:pt x="465" y="23"/>
                    <a:pt x="466" y="23"/>
                    <a:pt x="467" y="22"/>
                  </a:cubicBezTo>
                  <a:lnTo>
                    <a:pt x="467" y="22"/>
                  </a:lnTo>
                  <a:lnTo>
                    <a:pt x="467" y="22"/>
                  </a:lnTo>
                  <a:cubicBezTo>
                    <a:pt x="468" y="21"/>
                    <a:pt x="469" y="21"/>
                    <a:pt x="470" y="20"/>
                  </a:cubicBezTo>
                  <a:cubicBezTo>
                    <a:pt x="478" y="14"/>
                    <a:pt x="473" y="0"/>
                    <a:pt x="463" y="0"/>
                  </a:cubicBez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11" name="Google Shape;1211;p38"/>
            <p:cNvSpPr/>
            <p:nvPr/>
          </p:nvSpPr>
          <p:spPr>
            <a:xfrm>
              <a:off x="3510450" y="1643525"/>
              <a:ext cx="106150" cy="40425"/>
            </a:xfrm>
            <a:custGeom>
              <a:avLst/>
              <a:gdLst/>
              <a:ahLst/>
              <a:cxnLst/>
              <a:rect l="l" t="t" r="r" b="b"/>
              <a:pathLst>
                <a:path w="4246" h="1617" extrusionOk="0">
                  <a:moveTo>
                    <a:pt x="1077" y="0"/>
                  </a:moveTo>
                  <a:cubicBezTo>
                    <a:pt x="884" y="0"/>
                    <a:pt x="693" y="29"/>
                    <a:pt x="513" y="97"/>
                  </a:cubicBezTo>
                  <a:cubicBezTo>
                    <a:pt x="256" y="194"/>
                    <a:pt x="12" y="404"/>
                    <a:pt x="7" y="672"/>
                  </a:cubicBezTo>
                  <a:cubicBezTo>
                    <a:pt x="1" y="993"/>
                    <a:pt x="330" y="1217"/>
                    <a:pt x="640" y="1322"/>
                  </a:cubicBezTo>
                  <a:cubicBezTo>
                    <a:pt x="1033" y="1456"/>
                    <a:pt x="1450" y="1505"/>
                    <a:pt x="1865" y="1551"/>
                  </a:cubicBezTo>
                  <a:cubicBezTo>
                    <a:pt x="2359" y="1606"/>
                    <a:pt x="3640" y="1615"/>
                    <a:pt x="4103" y="1617"/>
                  </a:cubicBezTo>
                  <a:cubicBezTo>
                    <a:pt x="4154" y="1577"/>
                    <a:pt x="4202" y="1535"/>
                    <a:pt x="4246" y="1489"/>
                  </a:cubicBezTo>
                  <a:lnTo>
                    <a:pt x="4211" y="1316"/>
                  </a:lnTo>
                  <a:lnTo>
                    <a:pt x="2755" y="558"/>
                  </a:lnTo>
                  <a:cubicBezTo>
                    <a:pt x="2408" y="376"/>
                    <a:pt x="2056" y="191"/>
                    <a:pt x="1676" y="86"/>
                  </a:cubicBezTo>
                  <a:cubicBezTo>
                    <a:pt x="1482" y="32"/>
                    <a:pt x="1279" y="0"/>
                    <a:pt x="1077" y="0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12" name="Google Shape;1212;p38"/>
            <p:cNvSpPr/>
            <p:nvPr/>
          </p:nvSpPr>
          <p:spPr>
            <a:xfrm>
              <a:off x="3718775" y="1640800"/>
              <a:ext cx="11275" cy="24275"/>
            </a:xfrm>
            <a:custGeom>
              <a:avLst/>
              <a:gdLst/>
              <a:ahLst/>
              <a:cxnLst/>
              <a:rect l="l" t="t" r="r" b="b"/>
              <a:pathLst>
                <a:path w="451" h="971" extrusionOk="0">
                  <a:moveTo>
                    <a:pt x="48" y="0"/>
                  </a:moveTo>
                  <a:cubicBezTo>
                    <a:pt x="38" y="0"/>
                    <a:pt x="28" y="1"/>
                    <a:pt x="18" y="4"/>
                  </a:cubicBezTo>
                  <a:cubicBezTo>
                    <a:pt x="0" y="52"/>
                    <a:pt x="40" y="101"/>
                    <a:pt x="84" y="127"/>
                  </a:cubicBezTo>
                  <a:cubicBezTo>
                    <a:pt x="125" y="153"/>
                    <a:pt x="176" y="175"/>
                    <a:pt x="200" y="219"/>
                  </a:cubicBezTo>
                  <a:cubicBezTo>
                    <a:pt x="224" y="263"/>
                    <a:pt x="209" y="322"/>
                    <a:pt x="193" y="375"/>
                  </a:cubicBezTo>
                  <a:lnTo>
                    <a:pt x="77" y="751"/>
                  </a:lnTo>
                  <a:lnTo>
                    <a:pt x="110" y="970"/>
                  </a:lnTo>
                  <a:cubicBezTo>
                    <a:pt x="196" y="751"/>
                    <a:pt x="301" y="538"/>
                    <a:pt x="422" y="336"/>
                  </a:cubicBezTo>
                  <a:cubicBezTo>
                    <a:pt x="442" y="311"/>
                    <a:pt x="450" y="283"/>
                    <a:pt x="450" y="252"/>
                  </a:cubicBezTo>
                  <a:cubicBezTo>
                    <a:pt x="444" y="217"/>
                    <a:pt x="409" y="191"/>
                    <a:pt x="378" y="171"/>
                  </a:cubicBezTo>
                  <a:cubicBezTo>
                    <a:pt x="312" y="129"/>
                    <a:pt x="246" y="90"/>
                    <a:pt x="180" y="50"/>
                  </a:cubicBezTo>
                  <a:cubicBezTo>
                    <a:pt x="140" y="27"/>
                    <a:pt x="95" y="0"/>
                    <a:pt x="48" y="0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13" name="Google Shape;1213;p38"/>
            <p:cNvSpPr/>
            <p:nvPr/>
          </p:nvSpPr>
          <p:spPr>
            <a:xfrm>
              <a:off x="3708225" y="1648000"/>
              <a:ext cx="10450" cy="24700"/>
            </a:xfrm>
            <a:custGeom>
              <a:avLst/>
              <a:gdLst/>
              <a:ahLst/>
              <a:cxnLst/>
              <a:rect l="l" t="t" r="r" b="b"/>
              <a:pathLst>
                <a:path w="418" h="988" extrusionOk="0">
                  <a:moveTo>
                    <a:pt x="25" y="1"/>
                  </a:moveTo>
                  <a:cubicBezTo>
                    <a:pt x="17" y="1"/>
                    <a:pt x="10" y="4"/>
                    <a:pt x="5" y="10"/>
                  </a:cubicBezTo>
                  <a:cubicBezTo>
                    <a:pt x="0" y="65"/>
                    <a:pt x="49" y="111"/>
                    <a:pt x="99" y="135"/>
                  </a:cubicBezTo>
                  <a:cubicBezTo>
                    <a:pt x="150" y="162"/>
                    <a:pt x="207" y="184"/>
                    <a:pt x="238" y="230"/>
                  </a:cubicBezTo>
                  <a:cubicBezTo>
                    <a:pt x="279" y="300"/>
                    <a:pt x="244" y="390"/>
                    <a:pt x="207" y="463"/>
                  </a:cubicBezTo>
                  <a:cubicBezTo>
                    <a:pt x="194" y="491"/>
                    <a:pt x="176" y="518"/>
                    <a:pt x="156" y="542"/>
                  </a:cubicBezTo>
                  <a:cubicBezTo>
                    <a:pt x="123" y="575"/>
                    <a:pt x="73" y="592"/>
                    <a:pt x="55" y="634"/>
                  </a:cubicBezTo>
                  <a:cubicBezTo>
                    <a:pt x="36" y="682"/>
                    <a:pt x="66" y="735"/>
                    <a:pt x="101" y="774"/>
                  </a:cubicBezTo>
                  <a:cubicBezTo>
                    <a:pt x="130" y="807"/>
                    <a:pt x="165" y="836"/>
                    <a:pt x="200" y="862"/>
                  </a:cubicBezTo>
                  <a:lnTo>
                    <a:pt x="200" y="988"/>
                  </a:lnTo>
                  <a:cubicBezTo>
                    <a:pt x="246" y="726"/>
                    <a:pt x="418" y="482"/>
                    <a:pt x="385" y="219"/>
                  </a:cubicBezTo>
                  <a:cubicBezTo>
                    <a:pt x="383" y="197"/>
                    <a:pt x="376" y="175"/>
                    <a:pt x="361" y="157"/>
                  </a:cubicBezTo>
                  <a:cubicBezTo>
                    <a:pt x="352" y="149"/>
                    <a:pt x="339" y="140"/>
                    <a:pt x="323" y="135"/>
                  </a:cubicBezTo>
                  <a:lnTo>
                    <a:pt x="58" y="10"/>
                  </a:lnTo>
                  <a:cubicBezTo>
                    <a:pt x="48" y="5"/>
                    <a:pt x="36" y="1"/>
                    <a:pt x="25" y="1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14" name="Google Shape;1214;p38"/>
            <p:cNvSpPr/>
            <p:nvPr/>
          </p:nvSpPr>
          <p:spPr>
            <a:xfrm>
              <a:off x="3709875" y="1635800"/>
              <a:ext cx="11600" cy="36350"/>
            </a:xfrm>
            <a:custGeom>
              <a:avLst/>
              <a:gdLst/>
              <a:ahLst/>
              <a:cxnLst/>
              <a:rect l="l" t="t" r="r" b="b"/>
              <a:pathLst>
                <a:path w="464" h="1454" extrusionOk="0">
                  <a:moveTo>
                    <a:pt x="34" y="0"/>
                  </a:moveTo>
                  <a:cubicBezTo>
                    <a:pt x="22" y="0"/>
                    <a:pt x="11" y="2"/>
                    <a:pt x="0" y="6"/>
                  </a:cubicBezTo>
                  <a:cubicBezTo>
                    <a:pt x="24" y="156"/>
                    <a:pt x="110" y="290"/>
                    <a:pt x="235" y="377"/>
                  </a:cubicBezTo>
                  <a:cubicBezTo>
                    <a:pt x="268" y="395"/>
                    <a:pt x="295" y="419"/>
                    <a:pt x="317" y="450"/>
                  </a:cubicBezTo>
                  <a:cubicBezTo>
                    <a:pt x="330" y="483"/>
                    <a:pt x="336" y="518"/>
                    <a:pt x="330" y="553"/>
                  </a:cubicBezTo>
                  <a:cubicBezTo>
                    <a:pt x="314" y="784"/>
                    <a:pt x="281" y="1014"/>
                    <a:pt x="227" y="1241"/>
                  </a:cubicBezTo>
                  <a:lnTo>
                    <a:pt x="303" y="1454"/>
                  </a:lnTo>
                  <a:cubicBezTo>
                    <a:pt x="382" y="1177"/>
                    <a:pt x="435" y="891"/>
                    <a:pt x="457" y="604"/>
                  </a:cubicBezTo>
                  <a:cubicBezTo>
                    <a:pt x="461" y="540"/>
                    <a:pt x="464" y="474"/>
                    <a:pt x="437" y="421"/>
                  </a:cubicBezTo>
                  <a:cubicBezTo>
                    <a:pt x="411" y="366"/>
                    <a:pt x="363" y="329"/>
                    <a:pt x="317" y="290"/>
                  </a:cubicBezTo>
                  <a:cubicBezTo>
                    <a:pt x="259" y="239"/>
                    <a:pt x="209" y="180"/>
                    <a:pt x="167" y="114"/>
                  </a:cubicBezTo>
                  <a:cubicBezTo>
                    <a:pt x="150" y="83"/>
                    <a:pt x="128" y="52"/>
                    <a:pt x="101" y="28"/>
                  </a:cubicBezTo>
                  <a:cubicBezTo>
                    <a:pt x="83" y="10"/>
                    <a:pt x="59" y="0"/>
                    <a:pt x="34" y="0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15" name="Google Shape;1215;p38"/>
            <p:cNvSpPr/>
            <p:nvPr/>
          </p:nvSpPr>
          <p:spPr>
            <a:xfrm>
              <a:off x="3712075" y="1649375"/>
              <a:ext cx="16650" cy="23275"/>
            </a:xfrm>
            <a:custGeom>
              <a:avLst/>
              <a:gdLst/>
              <a:ahLst/>
              <a:cxnLst/>
              <a:rect l="l" t="t" r="r" b="b"/>
              <a:pathLst>
                <a:path w="666" h="931" extrusionOk="0">
                  <a:moveTo>
                    <a:pt x="358" y="0"/>
                  </a:moveTo>
                  <a:cubicBezTo>
                    <a:pt x="338" y="0"/>
                    <a:pt x="319" y="3"/>
                    <a:pt x="301" y="12"/>
                  </a:cubicBezTo>
                  <a:cubicBezTo>
                    <a:pt x="270" y="32"/>
                    <a:pt x="246" y="58"/>
                    <a:pt x="231" y="94"/>
                  </a:cubicBezTo>
                  <a:cubicBezTo>
                    <a:pt x="97" y="333"/>
                    <a:pt x="37" y="607"/>
                    <a:pt x="2" y="880"/>
                  </a:cubicBezTo>
                  <a:cubicBezTo>
                    <a:pt x="0" y="897"/>
                    <a:pt x="0" y="922"/>
                    <a:pt x="16" y="930"/>
                  </a:cubicBezTo>
                  <a:lnTo>
                    <a:pt x="332" y="785"/>
                  </a:lnTo>
                  <a:cubicBezTo>
                    <a:pt x="422" y="533"/>
                    <a:pt x="534" y="287"/>
                    <a:pt x="666" y="54"/>
                  </a:cubicBezTo>
                  <a:lnTo>
                    <a:pt x="426" y="8"/>
                  </a:lnTo>
                  <a:cubicBezTo>
                    <a:pt x="404" y="4"/>
                    <a:pt x="381" y="0"/>
                    <a:pt x="358" y="0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16" name="Google Shape;1216;p38"/>
            <p:cNvSpPr/>
            <p:nvPr/>
          </p:nvSpPr>
          <p:spPr>
            <a:xfrm>
              <a:off x="3601150" y="1593900"/>
              <a:ext cx="20250" cy="11650"/>
            </a:xfrm>
            <a:custGeom>
              <a:avLst/>
              <a:gdLst/>
              <a:ahLst/>
              <a:cxnLst/>
              <a:rect l="l" t="t" r="r" b="b"/>
              <a:pathLst>
                <a:path w="810" h="466" extrusionOk="0">
                  <a:moveTo>
                    <a:pt x="21" y="0"/>
                  </a:moveTo>
                  <a:cubicBezTo>
                    <a:pt x="5" y="0"/>
                    <a:pt x="1" y="11"/>
                    <a:pt x="7" y="31"/>
                  </a:cubicBezTo>
                  <a:cubicBezTo>
                    <a:pt x="40" y="116"/>
                    <a:pt x="304" y="362"/>
                    <a:pt x="781" y="466"/>
                  </a:cubicBezTo>
                  <a:cubicBezTo>
                    <a:pt x="789" y="402"/>
                    <a:pt x="800" y="329"/>
                    <a:pt x="809" y="270"/>
                  </a:cubicBezTo>
                  <a:cubicBezTo>
                    <a:pt x="666" y="266"/>
                    <a:pt x="337" y="180"/>
                    <a:pt x="91" y="29"/>
                  </a:cubicBezTo>
                  <a:cubicBezTo>
                    <a:pt x="71" y="13"/>
                    <a:pt x="47" y="4"/>
                    <a:pt x="21" y="0"/>
                  </a:cubicBez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17" name="Google Shape;1217;p38"/>
            <p:cNvSpPr/>
            <p:nvPr/>
          </p:nvSpPr>
          <p:spPr>
            <a:xfrm>
              <a:off x="3580125" y="1526125"/>
              <a:ext cx="70300" cy="74875"/>
            </a:xfrm>
            <a:custGeom>
              <a:avLst/>
              <a:gdLst/>
              <a:ahLst/>
              <a:cxnLst/>
              <a:rect l="l" t="t" r="r" b="b"/>
              <a:pathLst>
                <a:path w="2812" h="2995" extrusionOk="0">
                  <a:moveTo>
                    <a:pt x="1475" y="1"/>
                  </a:moveTo>
                  <a:cubicBezTo>
                    <a:pt x="1054" y="1"/>
                    <a:pt x="651" y="285"/>
                    <a:pt x="458" y="664"/>
                  </a:cubicBezTo>
                  <a:cubicBezTo>
                    <a:pt x="242" y="1081"/>
                    <a:pt x="1" y="1652"/>
                    <a:pt x="387" y="2037"/>
                  </a:cubicBezTo>
                  <a:cubicBezTo>
                    <a:pt x="679" y="2324"/>
                    <a:pt x="741" y="2740"/>
                    <a:pt x="1141" y="2832"/>
                  </a:cubicBezTo>
                  <a:cubicBezTo>
                    <a:pt x="1368" y="2944"/>
                    <a:pt x="1560" y="2994"/>
                    <a:pt x="1721" y="2994"/>
                  </a:cubicBezTo>
                  <a:cubicBezTo>
                    <a:pt x="2121" y="2994"/>
                    <a:pt x="2337" y="2687"/>
                    <a:pt x="2467" y="2261"/>
                  </a:cubicBezTo>
                  <a:cubicBezTo>
                    <a:pt x="2575" y="1909"/>
                    <a:pt x="2623" y="1477"/>
                    <a:pt x="2667" y="1070"/>
                  </a:cubicBezTo>
                  <a:cubicBezTo>
                    <a:pt x="2812" y="767"/>
                    <a:pt x="2597" y="594"/>
                    <a:pt x="2412" y="438"/>
                  </a:cubicBezTo>
                  <a:cubicBezTo>
                    <a:pt x="2175" y="240"/>
                    <a:pt x="1909" y="54"/>
                    <a:pt x="1604" y="10"/>
                  </a:cubicBezTo>
                  <a:cubicBezTo>
                    <a:pt x="1561" y="4"/>
                    <a:pt x="1518" y="1"/>
                    <a:pt x="1475" y="1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18" name="Google Shape;1218;p38"/>
            <p:cNvSpPr/>
            <p:nvPr/>
          </p:nvSpPr>
          <p:spPr>
            <a:xfrm>
              <a:off x="3622575" y="1569375"/>
              <a:ext cx="12150" cy="16375"/>
            </a:xfrm>
            <a:custGeom>
              <a:avLst/>
              <a:gdLst/>
              <a:ahLst/>
              <a:cxnLst/>
              <a:rect l="l" t="t" r="r" b="b"/>
              <a:pathLst>
                <a:path w="486" h="655" extrusionOk="0">
                  <a:moveTo>
                    <a:pt x="404" y="0"/>
                  </a:moveTo>
                  <a:cubicBezTo>
                    <a:pt x="399" y="0"/>
                    <a:pt x="394" y="2"/>
                    <a:pt x="389" y="6"/>
                  </a:cubicBezTo>
                  <a:cubicBezTo>
                    <a:pt x="260" y="133"/>
                    <a:pt x="286" y="354"/>
                    <a:pt x="366" y="502"/>
                  </a:cubicBezTo>
                  <a:lnTo>
                    <a:pt x="366" y="502"/>
                  </a:lnTo>
                  <a:cubicBezTo>
                    <a:pt x="337" y="527"/>
                    <a:pt x="291" y="533"/>
                    <a:pt x="241" y="533"/>
                  </a:cubicBezTo>
                  <a:cubicBezTo>
                    <a:pt x="198" y="533"/>
                    <a:pt x="153" y="529"/>
                    <a:pt x="114" y="529"/>
                  </a:cubicBezTo>
                  <a:cubicBezTo>
                    <a:pt x="84" y="529"/>
                    <a:pt x="57" y="531"/>
                    <a:pt x="36" y="540"/>
                  </a:cubicBezTo>
                  <a:cubicBezTo>
                    <a:pt x="9" y="546"/>
                    <a:pt x="0" y="581"/>
                    <a:pt x="20" y="601"/>
                  </a:cubicBezTo>
                  <a:cubicBezTo>
                    <a:pt x="60" y="637"/>
                    <a:pt x="125" y="654"/>
                    <a:pt x="195" y="654"/>
                  </a:cubicBezTo>
                  <a:cubicBezTo>
                    <a:pt x="308" y="654"/>
                    <a:pt x="431" y="610"/>
                    <a:pt x="475" y="533"/>
                  </a:cubicBezTo>
                  <a:cubicBezTo>
                    <a:pt x="486" y="515"/>
                    <a:pt x="486" y="496"/>
                    <a:pt x="475" y="480"/>
                  </a:cubicBezTo>
                  <a:cubicBezTo>
                    <a:pt x="420" y="406"/>
                    <a:pt x="394" y="313"/>
                    <a:pt x="398" y="221"/>
                  </a:cubicBezTo>
                  <a:cubicBezTo>
                    <a:pt x="402" y="146"/>
                    <a:pt x="437" y="89"/>
                    <a:pt x="426" y="17"/>
                  </a:cubicBezTo>
                  <a:cubicBezTo>
                    <a:pt x="422" y="7"/>
                    <a:pt x="413" y="0"/>
                    <a:pt x="404" y="0"/>
                  </a:cubicBez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19" name="Google Shape;1219;p38"/>
            <p:cNvSpPr/>
            <p:nvPr/>
          </p:nvSpPr>
          <p:spPr>
            <a:xfrm>
              <a:off x="3620000" y="1570875"/>
              <a:ext cx="4350" cy="3425"/>
            </a:xfrm>
            <a:custGeom>
              <a:avLst/>
              <a:gdLst/>
              <a:ahLst/>
              <a:cxnLst/>
              <a:rect l="l" t="t" r="r" b="b"/>
              <a:pathLst>
                <a:path w="174" h="137" extrusionOk="0">
                  <a:moveTo>
                    <a:pt x="88" y="1"/>
                  </a:moveTo>
                  <a:cubicBezTo>
                    <a:pt x="0" y="1"/>
                    <a:pt x="0" y="137"/>
                    <a:pt x="88" y="137"/>
                  </a:cubicBezTo>
                  <a:cubicBezTo>
                    <a:pt x="174" y="137"/>
                    <a:pt x="174" y="1"/>
                    <a:pt x="88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20" name="Google Shape;1220;p38"/>
            <p:cNvSpPr/>
            <p:nvPr/>
          </p:nvSpPr>
          <p:spPr>
            <a:xfrm>
              <a:off x="3635200" y="1571825"/>
              <a:ext cx="4800" cy="3750"/>
            </a:xfrm>
            <a:custGeom>
              <a:avLst/>
              <a:gdLst/>
              <a:ahLst/>
              <a:cxnLst/>
              <a:rect l="l" t="t" r="r" b="b"/>
              <a:pathLst>
                <a:path w="192" h="150" extrusionOk="0">
                  <a:moveTo>
                    <a:pt x="95" y="0"/>
                  </a:moveTo>
                  <a:cubicBezTo>
                    <a:pt x="1" y="0"/>
                    <a:pt x="1" y="150"/>
                    <a:pt x="95" y="150"/>
                  </a:cubicBezTo>
                  <a:cubicBezTo>
                    <a:pt x="192" y="150"/>
                    <a:pt x="192" y="0"/>
                    <a:pt x="9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21" name="Google Shape;1221;p38"/>
            <p:cNvSpPr/>
            <p:nvPr/>
          </p:nvSpPr>
          <p:spPr>
            <a:xfrm>
              <a:off x="3616050" y="1560775"/>
              <a:ext cx="13075" cy="3650"/>
            </a:xfrm>
            <a:custGeom>
              <a:avLst/>
              <a:gdLst/>
              <a:ahLst/>
              <a:cxnLst/>
              <a:rect l="l" t="t" r="r" b="b"/>
              <a:pathLst>
                <a:path w="523" h="146" extrusionOk="0">
                  <a:moveTo>
                    <a:pt x="290" y="1"/>
                  </a:moveTo>
                  <a:cubicBezTo>
                    <a:pt x="202" y="1"/>
                    <a:pt x="117" y="14"/>
                    <a:pt x="33" y="42"/>
                  </a:cubicBezTo>
                  <a:cubicBezTo>
                    <a:pt x="13" y="49"/>
                    <a:pt x="0" y="69"/>
                    <a:pt x="20" y="82"/>
                  </a:cubicBezTo>
                  <a:cubicBezTo>
                    <a:pt x="46" y="100"/>
                    <a:pt x="78" y="105"/>
                    <a:pt x="113" y="105"/>
                  </a:cubicBezTo>
                  <a:cubicBezTo>
                    <a:pt x="154" y="105"/>
                    <a:pt x="198" y="98"/>
                    <a:pt x="239" y="98"/>
                  </a:cubicBezTo>
                  <a:cubicBezTo>
                    <a:pt x="250" y="98"/>
                    <a:pt x="260" y="99"/>
                    <a:pt x="270" y="100"/>
                  </a:cubicBezTo>
                  <a:cubicBezTo>
                    <a:pt x="332" y="108"/>
                    <a:pt x="395" y="146"/>
                    <a:pt x="452" y="146"/>
                  </a:cubicBezTo>
                  <a:cubicBezTo>
                    <a:pt x="470" y="146"/>
                    <a:pt x="487" y="142"/>
                    <a:pt x="503" y="133"/>
                  </a:cubicBezTo>
                  <a:cubicBezTo>
                    <a:pt x="521" y="124"/>
                    <a:pt x="523" y="108"/>
                    <a:pt x="510" y="97"/>
                  </a:cubicBezTo>
                  <a:cubicBezTo>
                    <a:pt x="455" y="45"/>
                    <a:pt x="384" y="12"/>
                    <a:pt x="310" y="1"/>
                  </a:cubicBezTo>
                  <a:cubicBezTo>
                    <a:pt x="303" y="1"/>
                    <a:pt x="296" y="1"/>
                    <a:pt x="290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22" name="Google Shape;1222;p38"/>
            <p:cNvSpPr/>
            <p:nvPr/>
          </p:nvSpPr>
          <p:spPr>
            <a:xfrm>
              <a:off x="3634875" y="1564225"/>
              <a:ext cx="8850" cy="3325"/>
            </a:xfrm>
            <a:custGeom>
              <a:avLst/>
              <a:gdLst/>
              <a:ahLst/>
              <a:cxnLst/>
              <a:rect l="l" t="t" r="r" b="b"/>
              <a:pathLst>
                <a:path w="354" h="133" extrusionOk="0">
                  <a:moveTo>
                    <a:pt x="178" y="0"/>
                  </a:moveTo>
                  <a:cubicBezTo>
                    <a:pt x="132" y="0"/>
                    <a:pt x="82" y="9"/>
                    <a:pt x="40" y="19"/>
                  </a:cubicBezTo>
                  <a:cubicBezTo>
                    <a:pt x="0" y="30"/>
                    <a:pt x="3" y="63"/>
                    <a:pt x="40" y="74"/>
                  </a:cubicBezTo>
                  <a:cubicBezTo>
                    <a:pt x="53" y="78"/>
                    <a:pt x="70" y="79"/>
                    <a:pt x="88" y="79"/>
                  </a:cubicBezTo>
                  <a:cubicBezTo>
                    <a:pt x="110" y="79"/>
                    <a:pt x="134" y="77"/>
                    <a:pt x="156" y="77"/>
                  </a:cubicBezTo>
                  <a:cubicBezTo>
                    <a:pt x="164" y="77"/>
                    <a:pt x="173" y="77"/>
                    <a:pt x="180" y="78"/>
                  </a:cubicBezTo>
                  <a:cubicBezTo>
                    <a:pt x="220" y="82"/>
                    <a:pt x="242" y="109"/>
                    <a:pt x="281" y="120"/>
                  </a:cubicBezTo>
                  <a:cubicBezTo>
                    <a:pt x="306" y="127"/>
                    <a:pt x="324" y="132"/>
                    <a:pt x="334" y="132"/>
                  </a:cubicBezTo>
                  <a:cubicBezTo>
                    <a:pt x="354" y="132"/>
                    <a:pt x="348" y="114"/>
                    <a:pt x="310" y="52"/>
                  </a:cubicBezTo>
                  <a:cubicBezTo>
                    <a:pt x="285" y="13"/>
                    <a:pt x="234" y="0"/>
                    <a:pt x="178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23" name="Google Shape;1223;p38"/>
            <p:cNvSpPr/>
            <p:nvPr/>
          </p:nvSpPr>
          <p:spPr>
            <a:xfrm>
              <a:off x="3616525" y="1586250"/>
              <a:ext cx="11775" cy="4825"/>
            </a:xfrm>
            <a:custGeom>
              <a:avLst/>
              <a:gdLst/>
              <a:ahLst/>
              <a:cxnLst/>
              <a:rect l="l" t="t" r="r" b="b"/>
              <a:pathLst>
                <a:path w="471" h="193" extrusionOk="0">
                  <a:moveTo>
                    <a:pt x="26" y="1"/>
                  </a:moveTo>
                  <a:cubicBezTo>
                    <a:pt x="25" y="1"/>
                    <a:pt x="24" y="1"/>
                    <a:pt x="23" y="1"/>
                  </a:cubicBezTo>
                  <a:cubicBezTo>
                    <a:pt x="1" y="3"/>
                    <a:pt x="115" y="95"/>
                    <a:pt x="128" y="113"/>
                  </a:cubicBezTo>
                  <a:lnTo>
                    <a:pt x="130" y="113"/>
                  </a:lnTo>
                  <a:cubicBezTo>
                    <a:pt x="181" y="176"/>
                    <a:pt x="299" y="193"/>
                    <a:pt x="383" y="193"/>
                  </a:cubicBezTo>
                  <a:cubicBezTo>
                    <a:pt x="395" y="193"/>
                    <a:pt x="406" y="192"/>
                    <a:pt x="416" y="192"/>
                  </a:cubicBezTo>
                  <a:cubicBezTo>
                    <a:pt x="471" y="192"/>
                    <a:pt x="471" y="111"/>
                    <a:pt x="416" y="111"/>
                  </a:cubicBezTo>
                  <a:cubicBezTo>
                    <a:pt x="365" y="108"/>
                    <a:pt x="317" y="102"/>
                    <a:pt x="269" y="93"/>
                  </a:cubicBezTo>
                  <a:cubicBezTo>
                    <a:pt x="230" y="84"/>
                    <a:pt x="72" y="1"/>
                    <a:pt x="26" y="1"/>
                  </a:cubicBez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24" name="Google Shape;1224;p38"/>
            <p:cNvSpPr/>
            <p:nvPr/>
          </p:nvSpPr>
          <p:spPr>
            <a:xfrm>
              <a:off x="3609675" y="1658450"/>
              <a:ext cx="28300" cy="28450"/>
            </a:xfrm>
            <a:custGeom>
              <a:avLst/>
              <a:gdLst/>
              <a:ahLst/>
              <a:cxnLst/>
              <a:rect l="l" t="t" r="r" b="b"/>
              <a:pathLst>
                <a:path w="1132" h="1138" extrusionOk="0">
                  <a:moveTo>
                    <a:pt x="617" y="1"/>
                  </a:moveTo>
                  <a:cubicBezTo>
                    <a:pt x="591" y="5"/>
                    <a:pt x="567" y="20"/>
                    <a:pt x="552" y="42"/>
                  </a:cubicBezTo>
                  <a:lnTo>
                    <a:pt x="0" y="627"/>
                  </a:lnTo>
                  <a:cubicBezTo>
                    <a:pt x="0" y="627"/>
                    <a:pt x="9" y="1018"/>
                    <a:pt x="72" y="1018"/>
                  </a:cubicBezTo>
                  <a:cubicBezTo>
                    <a:pt x="72" y="1018"/>
                    <a:pt x="72" y="1018"/>
                    <a:pt x="73" y="1018"/>
                  </a:cubicBezTo>
                  <a:cubicBezTo>
                    <a:pt x="274" y="1003"/>
                    <a:pt x="446" y="850"/>
                    <a:pt x="571" y="850"/>
                  </a:cubicBezTo>
                  <a:cubicBezTo>
                    <a:pt x="601" y="850"/>
                    <a:pt x="628" y="858"/>
                    <a:pt x="653" y="879"/>
                  </a:cubicBezTo>
                  <a:cubicBezTo>
                    <a:pt x="730" y="929"/>
                    <a:pt x="754" y="1138"/>
                    <a:pt x="838" y="1138"/>
                  </a:cubicBezTo>
                  <a:cubicBezTo>
                    <a:pt x="842" y="1138"/>
                    <a:pt x="846" y="1137"/>
                    <a:pt x="850" y="1136"/>
                  </a:cubicBezTo>
                  <a:cubicBezTo>
                    <a:pt x="916" y="980"/>
                    <a:pt x="888" y="761"/>
                    <a:pt x="606" y="675"/>
                  </a:cubicBezTo>
                  <a:lnTo>
                    <a:pt x="1131" y="337"/>
                  </a:lnTo>
                  <a:cubicBezTo>
                    <a:pt x="991" y="212"/>
                    <a:pt x="837" y="106"/>
                    <a:pt x="672" y="16"/>
                  </a:cubicBezTo>
                  <a:cubicBezTo>
                    <a:pt x="657" y="5"/>
                    <a:pt x="637" y="1"/>
                    <a:pt x="617" y="1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25" name="Google Shape;1225;p38"/>
            <p:cNvSpPr/>
            <p:nvPr/>
          </p:nvSpPr>
          <p:spPr>
            <a:xfrm>
              <a:off x="3620350" y="1667075"/>
              <a:ext cx="16300" cy="19325"/>
            </a:xfrm>
            <a:custGeom>
              <a:avLst/>
              <a:gdLst/>
              <a:ahLst/>
              <a:cxnLst/>
              <a:rect l="l" t="t" r="r" b="b"/>
              <a:pathLst>
                <a:path w="652" h="773" extrusionOk="0">
                  <a:moveTo>
                    <a:pt x="294" y="1"/>
                  </a:moveTo>
                  <a:lnTo>
                    <a:pt x="116" y="152"/>
                  </a:lnTo>
                  <a:cubicBezTo>
                    <a:pt x="116" y="152"/>
                    <a:pt x="1" y="408"/>
                    <a:pt x="109" y="408"/>
                  </a:cubicBezTo>
                  <a:cubicBezTo>
                    <a:pt x="126" y="408"/>
                    <a:pt x="148" y="402"/>
                    <a:pt x="177" y="387"/>
                  </a:cubicBezTo>
                  <a:cubicBezTo>
                    <a:pt x="199" y="377"/>
                    <a:pt x="219" y="372"/>
                    <a:pt x="239" y="372"/>
                  </a:cubicBezTo>
                  <a:cubicBezTo>
                    <a:pt x="421" y="372"/>
                    <a:pt x="542" y="760"/>
                    <a:pt x="542" y="760"/>
                  </a:cubicBezTo>
                  <a:cubicBezTo>
                    <a:pt x="550" y="769"/>
                    <a:pt x="558" y="772"/>
                    <a:pt x="567" y="772"/>
                  </a:cubicBezTo>
                  <a:cubicBezTo>
                    <a:pt x="603" y="772"/>
                    <a:pt x="643" y="713"/>
                    <a:pt x="645" y="666"/>
                  </a:cubicBezTo>
                  <a:cubicBezTo>
                    <a:pt x="652" y="398"/>
                    <a:pt x="518" y="145"/>
                    <a:pt x="294" y="1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26" name="Google Shape;1226;p38"/>
            <p:cNvSpPr/>
            <p:nvPr/>
          </p:nvSpPr>
          <p:spPr>
            <a:xfrm>
              <a:off x="3626250" y="1665050"/>
              <a:ext cx="15300" cy="18850"/>
            </a:xfrm>
            <a:custGeom>
              <a:avLst/>
              <a:gdLst/>
              <a:ahLst/>
              <a:cxnLst/>
              <a:rect l="l" t="t" r="r" b="b"/>
              <a:pathLst>
                <a:path w="612" h="754" extrusionOk="0">
                  <a:moveTo>
                    <a:pt x="187" y="0"/>
                  </a:moveTo>
                  <a:lnTo>
                    <a:pt x="1" y="73"/>
                  </a:lnTo>
                  <a:lnTo>
                    <a:pt x="7" y="237"/>
                  </a:lnTo>
                  <a:cubicBezTo>
                    <a:pt x="7" y="237"/>
                    <a:pt x="310" y="589"/>
                    <a:pt x="352" y="696"/>
                  </a:cubicBezTo>
                  <a:cubicBezTo>
                    <a:pt x="368" y="740"/>
                    <a:pt x="387" y="753"/>
                    <a:pt x="404" y="753"/>
                  </a:cubicBezTo>
                  <a:cubicBezTo>
                    <a:pt x="429" y="753"/>
                    <a:pt x="449" y="723"/>
                    <a:pt x="449" y="723"/>
                  </a:cubicBezTo>
                  <a:cubicBezTo>
                    <a:pt x="611" y="532"/>
                    <a:pt x="578" y="211"/>
                    <a:pt x="380" y="57"/>
                  </a:cubicBezTo>
                  <a:lnTo>
                    <a:pt x="187" y="0"/>
                  </a:ln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27" name="Google Shape;1227;p38"/>
            <p:cNvSpPr/>
            <p:nvPr/>
          </p:nvSpPr>
          <p:spPr>
            <a:xfrm>
              <a:off x="3624875" y="1658475"/>
              <a:ext cx="23575" cy="16275"/>
            </a:xfrm>
            <a:custGeom>
              <a:avLst/>
              <a:gdLst/>
              <a:ahLst/>
              <a:cxnLst/>
              <a:rect l="l" t="t" r="r" b="b"/>
              <a:pathLst>
                <a:path w="943" h="651" extrusionOk="0">
                  <a:moveTo>
                    <a:pt x="112" y="1"/>
                  </a:moveTo>
                  <a:cubicBezTo>
                    <a:pt x="102" y="1"/>
                    <a:pt x="92" y="1"/>
                    <a:pt x="82" y="2"/>
                  </a:cubicBezTo>
                  <a:cubicBezTo>
                    <a:pt x="36" y="4"/>
                    <a:pt x="1" y="107"/>
                    <a:pt x="3" y="134"/>
                  </a:cubicBezTo>
                  <a:cubicBezTo>
                    <a:pt x="5" y="158"/>
                    <a:pt x="328" y="408"/>
                    <a:pt x="328" y="408"/>
                  </a:cubicBezTo>
                  <a:cubicBezTo>
                    <a:pt x="347" y="406"/>
                    <a:pt x="365" y="404"/>
                    <a:pt x="383" y="404"/>
                  </a:cubicBezTo>
                  <a:cubicBezTo>
                    <a:pt x="636" y="404"/>
                    <a:pt x="806" y="651"/>
                    <a:pt x="872" y="651"/>
                  </a:cubicBezTo>
                  <a:cubicBezTo>
                    <a:pt x="878" y="651"/>
                    <a:pt x="883" y="648"/>
                    <a:pt x="888" y="643"/>
                  </a:cubicBezTo>
                  <a:cubicBezTo>
                    <a:pt x="943" y="582"/>
                    <a:pt x="750" y="301"/>
                    <a:pt x="596" y="200"/>
                  </a:cubicBezTo>
                  <a:cubicBezTo>
                    <a:pt x="448" y="104"/>
                    <a:pt x="285" y="1"/>
                    <a:pt x="112" y="1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28" name="Google Shape;1228;p38"/>
            <p:cNvSpPr/>
            <p:nvPr/>
          </p:nvSpPr>
          <p:spPr>
            <a:xfrm>
              <a:off x="3629875" y="1539700"/>
              <a:ext cx="125" cy="125"/>
            </a:xfrm>
            <a:custGeom>
              <a:avLst/>
              <a:gdLst/>
              <a:ahLst/>
              <a:cxnLst/>
              <a:rect l="l" t="t" r="r" b="b"/>
              <a:pathLst>
                <a:path w="5" h="5" extrusionOk="0">
                  <a:moveTo>
                    <a:pt x="3" y="0"/>
                  </a:moveTo>
                  <a:cubicBezTo>
                    <a:pt x="0" y="0"/>
                    <a:pt x="0" y="5"/>
                    <a:pt x="3" y="5"/>
                  </a:cubicBezTo>
                  <a:cubicBezTo>
                    <a:pt x="5" y="3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29" name="Google Shape;1229;p38"/>
            <p:cNvSpPr/>
            <p:nvPr/>
          </p:nvSpPr>
          <p:spPr>
            <a:xfrm>
              <a:off x="3579900" y="1523875"/>
              <a:ext cx="66800" cy="64600"/>
            </a:xfrm>
            <a:custGeom>
              <a:avLst/>
              <a:gdLst/>
              <a:ahLst/>
              <a:cxnLst/>
              <a:rect l="l" t="t" r="r" b="b"/>
              <a:pathLst>
                <a:path w="2672" h="2584" extrusionOk="0">
                  <a:moveTo>
                    <a:pt x="1481" y="0"/>
                  </a:moveTo>
                  <a:cubicBezTo>
                    <a:pt x="1263" y="0"/>
                    <a:pt x="1043" y="40"/>
                    <a:pt x="838" y="115"/>
                  </a:cubicBezTo>
                  <a:cubicBezTo>
                    <a:pt x="680" y="172"/>
                    <a:pt x="524" y="253"/>
                    <a:pt x="416" y="383"/>
                  </a:cubicBezTo>
                  <a:cubicBezTo>
                    <a:pt x="308" y="513"/>
                    <a:pt x="260" y="671"/>
                    <a:pt x="212" y="829"/>
                  </a:cubicBezTo>
                  <a:cubicBezTo>
                    <a:pt x="194" y="888"/>
                    <a:pt x="177" y="947"/>
                    <a:pt x="157" y="1007"/>
                  </a:cubicBezTo>
                  <a:cubicBezTo>
                    <a:pt x="170" y="1053"/>
                    <a:pt x="177" y="1101"/>
                    <a:pt x="174" y="1150"/>
                  </a:cubicBezTo>
                  <a:cubicBezTo>
                    <a:pt x="172" y="1321"/>
                    <a:pt x="1" y="1492"/>
                    <a:pt x="62" y="1652"/>
                  </a:cubicBezTo>
                  <a:cubicBezTo>
                    <a:pt x="87" y="1716"/>
                    <a:pt x="135" y="1839"/>
                    <a:pt x="157" y="1905"/>
                  </a:cubicBezTo>
                  <a:cubicBezTo>
                    <a:pt x="190" y="2004"/>
                    <a:pt x="322" y="2054"/>
                    <a:pt x="350" y="2155"/>
                  </a:cubicBezTo>
                  <a:cubicBezTo>
                    <a:pt x="379" y="2263"/>
                    <a:pt x="442" y="2357"/>
                    <a:pt x="504" y="2450"/>
                  </a:cubicBezTo>
                  <a:cubicBezTo>
                    <a:pt x="532" y="2491"/>
                    <a:pt x="563" y="2537"/>
                    <a:pt x="587" y="2584"/>
                  </a:cubicBezTo>
                  <a:cubicBezTo>
                    <a:pt x="664" y="2461"/>
                    <a:pt x="699" y="2316"/>
                    <a:pt x="688" y="2171"/>
                  </a:cubicBezTo>
                  <a:lnTo>
                    <a:pt x="609" y="2074"/>
                  </a:lnTo>
                  <a:lnTo>
                    <a:pt x="609" y="2074"/>
                  </a:lnTo>
                  <a:cubicBezTo>
                    <a:pt x="620" y="2105"/>
                    <a:pt x="588" y="2120"/>
                    <a:pt x="554" y="2120"/>
                  </a:cubicBezTo>
                  <a:cubicBezTo>
                    <a:pt x="539" y="2120"/>
                    <a:pt x="523" y="2117"/>
                    <a:pt x="510" y="2111"/>
                  </a:cubicBezTo>
                  <a:cubicBezTo>
                    <a:pt x="289" y="2006"/>
                    <a:pt x="207" y="1685"/>
                    <a:pt x="350" y="1483"/>
                  </a:cubicBezTo>
                  <a:cubicBezTo>
                    <a:pt x="387" y="1432"/>
                    <a:pt x="446" y="1384"/>
                    <a:pt x="509" y="1384"/>
                  </a:cubicBezTo>
                  <a:cubicBezTo>
                    <a:pt x="513" y="1384"/>
                    <a:pt x="517" y="1384"/>
                    <a:pt x="521" y="1384"/>
                  </a:cubicBezTo>
                  <a:cubicBezTo>
                    <a:pt x="601" y="1393"/>
                    <a:pt x="655" y="1468"/>
                    <a:pt x="686" y="1540"/>
                  </a:cubicBezTo>
                  <a:cubicBezTo>
                    <a:pt x="737" y="1655"/>
                    <a:pt x="763" y="1778"/>
                    <a:pt x="765" y="1903"/>
                  </a:cubicBezTo>
                  <a:lnTo>
                    <a:pt x="901" y="1898"/>
                  </a:lnTo>
                  <a:cubicBezTo>
                    <a:pt x="941" y="1705"/>
                    <a:pt x="974" y="1512"/>
                    <a:pt x="998" y="1314"/>
                  </a:cubicBezTo>
                  <a:cubicBezTo>
                    <a:pt x="1016" y="1324"/>
                    <a:pt x="1035" y="1328"/>
                    <a:pt x="1053" y="1328"/>
                  </a:cubicBezTo>
                  <a:cubicBezTo>
                    <a:pt x="1141" y="1328"/>
                    <a:pt x="1223" y="1226"/>
                    <a:pt x="1251" y="1130"/>
                  </a:cubicBezTo>
                  <a:cubicBezTo>
                    <a:pt x="1281" y="1013"/>
                    <a:pt x="1286" y="877"/>
                    <a:pt x="1380" y="805"/>
                  </a:cubicBezTo>
                  <a:cubicBezTo>
                    <a:pt x="1422" y="772"/>
                    <a:pt x="1471" y="759"/>
                    <a:pt x="1522" y="759"/>
                  </a:cubicBezTo>
                  <a:cubicBezTo>
                    <a:pt x="1605" y="759"/>
                    <a:pt x="1694" y="792"/>
                    <a:pt x="1771" y="824"/>
                  </a:cubicBezTo>
                  <a:cubicBezTo>
                    <a:pt x="2002" y="921"/>
                    <a:pt x="2239" y="1016"/>
                    <a:pt x="2485" y="1051"/>
                  </a:cubicBezTo>
                  <a:cubicBezTo>
                    <a:pt x="2536" y="1058"/>
                    <a:pt x="2587" y="1062"/>
                    <a:pt x="2639" y="1062"/>
                  </a:cubicBezTo>
                  <a:cubicBezTo>
                    <a:pt x="2650" y="1062"/>
                    <a:pt x="2661" y="1062"/>
                    <a:pt x="2672" y="1062"/>
                  </a:cubicBezTo>
                  <a:cubicBezTo>
                    <a:pt x="2579" y="818"/>
                    <a:pt x="2463" y="585"/>
                    <a:pt x="2327" y="363"/>
                  </a:cubicBezTo>
                  <a:cubicBezTo>
                    <a:pt x="2283" y="291"/>
                    <a:pt x="2234" y="223"/>
                    <a:pt x="2184" y="157"/>
                  </a:cubicBezTo>
                  <a:cubicBezTo>
                    <a:pt x="2166" y="148"/>
                    <a:pt x="2149" y="139"/>
                    <a:pt x="2131" y="130"/>
                  </a:cubicBezTo>
                  <a:cubicBezTo>
                    <a:pt x="1926" y="42"/>
                    <a:pt x="1704" y="0"/>
                    <a:pt x="148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30" name="Google Shape;1230;p38"/>
            <p:cNvSpPr/>
            <p:nvPr/>
          </p:nvSpPr>
          <p:spPr>
            <a:xfrm>
              <a:off x="3607850" y="1526025"/>
              <a:ext cx="47975" cy="33750"/>
            </a:xfrm>
            <a:custGeom>
              <a:avLst/>
              <a:gdLst/>
              <a:ahLst/>
              <a:cxnLst/>
              <a:rect l="l" t="t" r="r" b="b"/>
              <a:pathLst>
                <a:path w="1919" h="1350" extrusionOk="0">
                  <a:moveTo>
                    <a:pt x="504" y="0"/>
                  </a:moveTo>
                  <a:cubicBezTo>
                    <a:pt x="498" y="0"/>
                    <a:pt x="492" y="1"/>
                    <a:pt x="486" y="1"/>
                  </a:cubicBezTo>
                  <a:cubicBezTo>
                    <a:pt x="163" y="12"/>
                    <a:pt x="1" y="306"/>
                    <a:pt x="299" y="486"/>
                  </a:cubicBezTo>
                  <a:cubicBezTo>
                    <a:pt x="537" y="629"/>
                    <a:pt x="695" y="877"/>
                    <a:pt x="765" y="1145"/>
                  </a:cubicBezTo>
                  <a:cubicBezTo>
                    <a:pt x="781" y="1200"/>
                    <a:pt x="831" y="1233"/>
                    <a:pt x="883" y="1233"/>
                  </a:cubicBezTo>
                  <a:cubicBezTo>
                    <a:pt x="912" y="1233"/>
                    <a:pt x="941" y="1223"/>
                    <a:pt x="965" y="1202"/>
                  </a:cubicBezTo>
                  <a:cubicBezTo>
                    <a:pt x="1004" y="1165"/>
                    <a:pt x="1035" y="1123"/>
                    <a:pt x="1062" y="1079"/>
                  </a:cubicBezTo>
                  <a:cubicBezTo>
                    <a:pt x="1081" y="1114"/>
                    <a:pt x="1095" y="1154"/>
                    <a:pt x="1099" y="1195"/>
                  </a:cubicBezTo>
                  <a:cubicBezTo>
                    <a:pt x="1107" y="1267"/>
                    <a:pt x="1168" y="1315"/>
                    <a:pt x="1234" y="1315"/>
                  </a:cubicBezTo>
                  <a:cubicBezTo>
                    <a:pt x="1256" y="1315"/>
                    <a:pt x="1279" y="1309"/>
                    <a:pt x="1301" y="1296"/>
                  </a:cubicBezTo>
                  <a:cubicBezTo>
                    <a:pt x="1360" y="1261"/>
                    <a:pt x="1413" y="1219"/>
                    <a:pt x="1459" y="1169"/>
                  </a:cubicBezTo>
                  <a:cubicBezTo>
                    <a:pt x="1474" y="1193"/>
                    <a:pt x="1485" y="1217"/>
                    <a:pt x="1496" y="1244"/>
                  </a:cubicBezTo>
                  <a:cubicBezTo>
                    <a:pt x="1523" y="1313"/>
                    <a:pt x="1587" y="1350"/>
                    <a:pt x="1652" y="1350"/>
                  </a:cubicBezTo>
                  <a:cubicBezTo>
                    <a:pt x="1704" y="1350"/>
                    <a:pt x="1756" y="1325"/>
                    <a:pt x="1788" y="1274"/>
                  </a:cubicBezTo>
                  <a:cubicBezTo>
                    <a:pt x="1804" y="1250"/>
                    <a:pt x="1817" y="1224"/>
                    <a:pt x="1828" y="1197"/>
                  </a:cubicBezTo>
                  <a:cubicBezTo>
                    <a:pt x="1918" y="969"/>
                    <a:pt x="1850" y="701"/>
                    <a:pt x="1698" y="510"/>
                  </a:cubicBezTo>
                  <a:cubicBezTo>
                    <a:pt x="1545" y="319"/>
                    <a:pt x="1323" y="196"/>
                    <a:pt x="1095" y="110"/>
                  </a:cubicBezTo>
                  <a:cubicBezTo>
                    <a:pt x="904" y="38"/>
                    <a:pt x="706" y="0"/>
                    <a:pt x="504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31" name="Google Shape;1231;p38"/>
            <p:cNvSpPr/>
            <p:nvPr/>
          </p:nvSpPr>
          <p:spPr>
            <a:xfrm>
              <a:off x="3330200" y="1602650"/>
              <a:ext cx="43975" cy="142850"/>
            </a:xfrm>
            <a:custGeom>
              <a:avLst/>
              <a:gdLst/>
              <a:ahLst/>
              <a:cxnLst/>
              <a:rect l="l" t="t" r="r" b="b"/>
              <a:pathLst>
                <a:path w="1759" h="5714" extrusionOk="0">
                  <a:moveTo>
                    <a:pt x="1636" y="0"/>
                  </a:moveTo>
                  <a:cubicBezTo>
                    <a:pt x="1609" y="0"/>
                    <a:pt x="1582" y="12"/>
                    <a:pt x="1562" y="41"/>
                  </a:cubicBezTo>
                  <a:cubicBezTo>
                    <a:pt x="471" y="1633"/>
                    <a:pt x="1" y="3741"/>
                    <a:pt x="38" y="5657"/>
                  </a:cubicBezTo>
                  <a:cubicBezTo>
                    <a:pt x="39" y="5692"/>
                    <a:pt x="73" y="5714"/>
                    <a:pt x="103" y="5714"/>
                  </a:cubicBezTo>
                  <a:cubicBezTo>
                    <a:pt x="126" y="5714"/>
                    <a:pt x="148" y="5701"/>
                    <a:pt x="152" y="5672"/>
                  </a:cubicBezTo>
                  <a:cubicBezTo>
                    <a:pt x="304" y="4708"/>
                    <a:pt x="343" y="3735"/>
                    <a:pt x="574" y="2782"/>
                  </a:cubicBezTo>
                  <a:cubicBezTo>
                    <a:pt x="802" y="1835"/>
                    <a:pt x="1165" y="935"/>
                    <a:pt x="1714" y="129"/>
                  </a:cubicBezTo>
                  <a:cubicBezTo>
                    <a:pt x="1758" y="63"/>
                    <a:pt x="1698" y="0"/>
                    <a:pt x="1636" y="0"/>
                  </a:cubicBez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32" name="Google Shape;1232;p38"/>
            <p:cNvSpPr/>
            <p:nvPr/>
          </p:nvSpPr>
          <p:spPr>
            <a:xfrm>
              <a:off x="3380225" y="1573025"/>
              <a:ext cx="29300" cy="36475"/>
            </a:xfrm>
            <a:custGeom>
              <a:avLst/>
              <a:gdLst/>
              <a:ahLst/>
              <a:cxnLst/>
              <a:rect l="l" t="t" r="r" b="b"/>
              <a:pathLst>
                <a:path w="1172" h="1459" extrusionOk="0">
                  <a:moveTo>
                    <a:pt x="763" y="0"/>
                  </a:moveTo>
                  <a:lnTo>
                    <a:pt x="1" y="846"/>
                  </a:lnTo>
                  <a:lnTo>
                    <a:pt x="894" y="1459"/>
                  </a:lnTo>
                  <a:lnTo>
                    <a:pt x="1171" y="736"/>
                  </a:lnTo>
                  <a:lnTo>
                    <a:pt x="763" y="0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33" name="Google Shape;1233;p38"/>
            <p:cNvSpPr/>
            <p:nvPr/>
          </p:nvSpPr>
          <p:spPr>
            <a:xfrm>
              <a:off x="3375675" y="1593550"/>
              <a:ext cx="32625" cy="42850"/>
            </a:xfrm>
            <a:custGeom>
              <a:avLst/>
              <a:gdLst/>
              <a:ahLst/>
              <a:cxnLst/>
              <a:rect l="l" t="t" r="r" b="b"/>
              <a:pathLst>
                <a:path w="1305" h="1714" extrusionOk="0">
                  <a:moveTo>
                    <a:pt x="309" y="0"/>
                  </a:moveTo>
                  <a:cubicBezTo>
                    <a:pt x="260" y="0"/>
                    <a:pt x="216" y="8"/>
                    <a:pt x="183" y="25"/>
                  </a:cubicBezTo>
                  <a:cubicBezTo>
                    <a:pt x="0" y="122"/>
                    <a:pt x="604" y="1485"/>
                    <a:pt x="604" y="1485"/>
                  </a:cubicBezTo>
                  <a:lnTo>
                    <a:pt x="1103" y="1714"/>
                  </a:lnTo>
                  <a:lnTo>
                    <a:pt x="1305" y="1171"/>
                  </a:lnTo>
                  <a:lnTo>
                    <a:pt x="1215" y="638"/>
                  </a:lnTo>
                  <a:lnTo>
                    <a:pt x="874" y="148"/>
                  </a:lnTo>
                  <a:cubicBezTo>
                    <a:pt x="874" y="148"/>
                    <a:pt x="533" y="0"/>
                    <a:pt x="309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34" name="Google Shape;1234;p38"/>
            <p:cNvSpPr/>
            <p:nvPr/>
          </p:nvSpPr>
          <p:spPr>
            <a:xfrm>
              <a:off x="3541250" y="1865875"/>
              <a:ext cx="24075" cy="13000"/>
            </a:xfrm>
            <a:custGeom>
              <a:avLst/>
              <a:gdLst/>
              <a:ahLst/>
              <a:cxnLst/>
              <a:rect l="l" t="t" r="r" b="b"/>
              <a:pathLst>
                <a:path w="963" h="520" extrusionOk="0">
                  <a:moveTo>
                    <a:pt x="76" y="1"/>
                  </a:moveTo>
                  <a:lnTo>
                    <a:pt x="1" y="293"/>
                  </a:lnTo>
                  <a:lnTo>
                    <a:pt x="370" y="519"/>
                  </a:lnTo>
                  <a:cubicBezTo>
                    <a:pt x="370" y="519"/>
                    <a:pt x="919" y="451"/>
                    <a:pt x="941" y="451"/>
                  </a:cubicBezTo>
                  <a:cubicBezTo>
                    <a:pt x="963" y="451"/>
                    <a:pt x="576" y="82"/>
                    <a:pt x="576" y="82"/>
                  </a:cubicBezTo>
                  <a:lnTo>
                    <a:pt x="76" y="1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35" name="Google Shape;1235;p38"/>
            <p:cNvSpPr/>
            <p:nvPr/>
          </p:nvSpPr>
          <p:spPr>
            <a:xfrm>
              <a:off x="3402125" y="1732575"/>
              <a:ext cx="129450" cy="173700"/>
            </a:xfrm>
            <a:custGeom>
              <a:avLst/>
              <a:gdLst/>
              <a:ahLst/>
              <a:cxnLst/>
              <a:rect l="l" t="t" r="r" b="b"/>
              <a:pathLst>
                <a:path w="5178" h="6948" extrusionOk="0">
                  <a:moveTo>
                    <a:pt x="2052" y="1"/>
                  </a:moveTo>
                  <a:lnTo>
                    <a:pt x="1" y="521"/>
                  </a:lnTo>
                  <a:lnTo>
                    <a:pt x="2610" y="2078"/>
                  </a:lnTo>
                  <a:cubicBezTo>
                    <a:pt x="2884" y="2243"/>
                    <a:pt x="3196" y="2469"/>
                    <a:pt x="3185" y="2787"/>
                  </a:cubicBezTo>
                  <a:cubicBezTo>
                    <a:pt x="3181" y="2913"/>
                    <a:pt x="3126" y="3029"/>
                    <a:pt x="3086" y="3148"/>
                  </a:cubicBezTo>
                  <a:cubicBezTo>
                    <a:pt x="2944" y="3587"/>
                    <a:pt x="3034" y="4068"/>
                    <a:pt x="3205" y="4496"/>
                  </a:cubicBezTo>
                  <a:cubicBezTo>
                    <a:pt x="3376" y="4922"/>
                    <a:pt x="3624" y="5315"/>
                    <a:pt x="3816" y="5735"/>
                  </a:cubicBezTo>
                  <a:cubicBezTo>
                    <a:pt x="3952" y="6040"/>
                    <a:pt x="4059" y="6356"/>
                    <a:pt x="4132" y="6683"/>
                  </a:cubicBezTo>
                  <a:cubicBezTo>
                    <a:pt x="4145" y="6738"/>
                    <a:pt x="4160" y="6798"/>
                    <a:pt x="4200" y="6837"/>
                  </a:cubicBezTo>
                  <a:cubicBezTo>
                    <a:pt x="4246" y="6881"/>
                    <a:pt x="4314" y="6888"/>
                    <a:pt x="4380" y="6892"/>
                  </a:cubicBezTo>
                  <a:cubicBezTo>
                    <a:pt x="4494" y="6900"/>
                    <a:pt x="4879" y="6948"/>
                    <a:pt x="5057" y="6948"/>
                  </a:cubicBezTo>
                  <a:cubicBezTo>
                    <a:pt x="5139" y="6948"/>
                    <a:pt x="5177" y="6937"/>
                    <a:pt x="5122" y="6907"/>
                  </a:cubicBezTo>
                  <a:cubicBezTo>
                    <a:pt x="4595" y="6692"/>
                    <a:pt x="4477" y="5179"/>
                    <a:pt x="4419" y="4294"/>
                  </a:cubicBezTo>
                  <a:cubicBezTo>
                    <a:pt x="4360" y="3420"/>
                    <a:pt x="4395" y="2539"/>
                    <a:pt x="4277" y="1674"/>
                  </a:cubicBezTo>
                  <a:cubicBezTo>
                    <a:pt x="4233" y="1356"/>
                    <a:pt x="4158" y="1022"/>
                    <a:pt x="3934" y="793"/>
                  </a:cubicBezTo>
                  <a:cubicBezTo>
                    <a:pt x="3794" y="648"/>
                    <a:pt x="3609" y="561"/>
                    <a:pt x="3425" y="481"/>
                  </a:cubicBezTo>
                  <a:cubicBezTo>
                    <a:pt x="2981" y="288"/>
                    <a:pt x="2522" y="128"/>
                    <a:pt x="2052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36" name="Google Shape;1236;p38"/>
            <p:cNvSpPr/>
            <p:nvPr/>
          </p:nvSpPr>
          <p:spPr>
            <a:xfrm>
              <a:off x="3402175" y="1732625"/>
              <a:ext cx="113350" cy="142675"/>
            </a:xfrm>
            <a:custGeom>
              <a:avLst/>
              <a:gdLst/>
              <a:ahLst/>
              <a:cxnLst/>
              <a:rect l="l" t="t" r="r" b="b"/>
              <a:pathLst>
                <a:path w="4534" h="5707" extrusionOk="0">
                  <a:moveTo>
                    <a:pt x="2050" y="1"/>
                  </a:moveTo>
                  <a:lnTo>
                    <a:pt x="1" y="519"/>
                  </a:lnTo>
                  <a:lnTo>
                    <a:pt x="2610" y="2076"/>
                  </a:lnTo>
                  <a:cubicBezTo>
                    <a:pt x="2885" y="2241"/>
                    <a:pt x="3196" y="2467"/>
                    <a:pt x="3185" y="2785"/>
                  </a:cubicBezTo>
                  <a:cubicBezTo>
                    <a:pt x="3179" y="2911"/>
                    <a:pt x="3124" y="3027"/>
                    <a:pt x="3087" y="3146"/>
                  </a:cubicBezTo>
                  <a:cubicBezTo>
                    <a:pt x="2944" y="3585"/>
                    <a:pt x="3034" y="4066"/>
                    <a:pt x="3205" y="4494"/>
                  </a:cubicBezTo>
                  <a:cubicBezTo>
                    <a:pt x="3372" y="4911"/>
                    <a:pt x="3611" y="5296"/>
                    <a:pt x="3800" y="5706"/>
                  </a:cubicBezTo>
                  <a:cubicBezTo>
                    <a:pt x="3930" y="5689"/>
                    <a:pt x="4059" y="5662"/>
                    <a:pt x="4187" y="5627"/>
                  </a:cubicBezTo>
                  <a:cubicBezTo>
                    <a:pt x="4303" y="5592"/>
                    <a:pt x="4420" y="5548"/>
                    <a:pt x="4534" y="5500"/>
                  </a:cubicBezTo>
                  <a:cubicBezTo>
                    <a:pt x="4472" y="5078"/>
                    <a:pt x="4439" y="4637"/>
                    <a:pt x="4417" y="4292"/>
                  </a:cubicBezTo>
                  <a:cubicBezTo>
                    <a:pt x="4358" y="3420"/>
                    <a:pt x="4393" y="2539"/>
                    <a:pt x="4275" y="1672"/>
                  </a:cubicBezTo>
                  <a:cubicBezTo>
                    <a:pt x="4231" y="1354"/>
                    <a:pt x="4156" y="1020"/>
                    <a:pt x="3932" y="791"/>
                  </a:cubicBezTo>
                  <a:cubicBezTo>
                    <a:pt x="3792" y="649"/>
                    <a:pt x="3607" y="561"/>
                    <a:pt x="3423" y="479"/>
                  </a:cubicBezTo>
                  <a:cubicBezTo>
                    <a:pt x="2979" y="286"/>
                    <a:pt x="2520" y="126"/>
                    <a:pt x="2050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37" name="Google Shape;1237;p38"/>
            <p:cNvSpPr/>
            <p:nvPr/>
          </p:nvSpPr>
          <p:spPr>
            <a:xfrm>
              <a:off x="3345625" y="1684150"/>
              <a:ext cx="210100" cy="188550"/>
            </a:xfrm>
            <a:custGeom>
              <a:avLst/>
              <a:gdLst/>
              <a:ahLst/>
              <a:cxnLst/>
              <a:rect l="l" t="t" r="r" b="b"/>
              <a:pathLst>
                <a:path w="8404" h="7542" extrusionOk="0">
                  <a:moveTo>
                    <a:pt x="1365" y="0"/>
                  </a:moveTo>
                  <a:cubicBezTo>
                    <a:pt x="1019" y="0"/>
                    <a:pt x="673" y="20"/>
                    <a:pt x="330" y="60"/>
                  </a:cubicBezTo>
                  <a:lnTo>
                    <a:pt x="317" y="91"/>
                  </a:lnTo>
                  <a:lnTo>
                    <a:pt x="104" y="532"/>
                  </a:lnTo>
                  <a:cubicBezTo>
                    <a:pt x="1" y="1474"/>
                    <a:pt x="260" y="2515"/>
                    <a:pt x="1007" y="3095"/>
                  </a:cubicBezTo>
                  <a:cubicBezTo>
                    <a:pt x="1463" y="3448"/>
                    <a:pt x="2037" y="3584"/>
                    <a:pt x="2621" y="3584"/>
                  </a:cubicBezTo>
                  <a:cubicBezTo>
                    <a:pt x="2930" y="3584"/>
                    <a:pt x="3242" y="3546"/>
                    <a:pt x="3541" y="3481"/>
                  </a:cubicBezTo>
                  <a:cubicBezTo>
                    <a:pt x="3598" y="3468"/>
                    <a:pt x="3658" y="3455"/>
                    <a:pt x="3717" y="3442"/>
                  </a:cubicBezTo>
                  <a:cubicBezTo>
                    <a:pt x="4514" y="3244"/>
                    <a:pt x="5272" y="2904"/>
                    <a:pt x="6073" y="2711"/>
                  </a:cubicBezTo>
                  <a:cubicBezTo>
                    <a:pt x="6127" y="2679"/>
                    <a:pt x="6176" y="2666"/>
                    <a:pt x="6221" y="2666"/>
                  </a:cubicBezTo>
                  <a:cubicBezTo>
                    <a:pt x="6439" y="2666"/>
                    <a:pt x="6560" y="2973"/>
                    <a:pt x="6556" y="3044"/>
                  </a:cubicBezTo>
                  <a:cubicBezTo>
                    <a:pt x="6179" y="5599"/>
                    <a:pt x="7578" y="6066"/>
                    <a:pt x="7874" y="7509"/>
                  </a:cubicBezTo>
                  <a:cubicBezTo>
                    <a:pt x="7889" y="7533"/>
                    <a:pt x="7921" y="7542"/>
                    <a:pt x="7961" y="7542"/>
                  </a:cubicBezTo>
                  <a:cubicBezTo>
                    <a:pt x="8048" y="7542"/>
                    <a:pt x="8175" y="7503"/>
                    <a:pt x="8265" y="7503"/>
                  </a:cubicBezTo>
                  <a:cubicBezTo>
                    <a:pt x="8305" y="7503"/>
                    <a:pt x="8349" y="7498"/>
                    <a:pt x="8377" y="7472"/>
                  </a:cubicBezTo>
                  <a:cubicBezTo>
                    <a:pt x="8403" y="7441"/>
                    <a:pt x="8403" y="7393"/>
                    <a:pt x="8403" y="7351"/>
                  </a:cubicBezTo>
                  <a:cubicBezTo>
                    <a:pt x="7986" y="7059"/>
                    <a:pt x="7663" y="3523"/>
                    <a:pt x="7338" y="2313"/>
                  </a:cubicBezTo>
                  <a:cubicBezTo>
                    <a:pt x="7270" y="2065"/>
                    <a:pt x="7182" y="1806"/>
                    <a:pt x="6985" y="1643"/>
                  </a:cubicBezTo>
                  <a:cubicBezTo>
                    <a:pt x="6871" y="1549"/>
                    <a:pt x="6732" y="1496"/>
                    <a:pt x="6594" y="1450"/>
                  </a:cubicBezTo>
                  <a:cubicBezTo>
                    <a:pt x="5799" y="1173"/>
                    <a:pt x="4973" y="1004"/>
                    <a:pt x="4134" y="947"/>
                  </a:cubicBezTo>
                  <a:cubicBezTo>
                    <a:pt x="3912" y="931"/>
                    <a:pt x="3689" y="923"/>
                    <a:pt x="3466" y="923"/>
                  </a:cubicBezTo>
                  <a:cubicBezTo>
                    <a:pt x="3201" y="923"/>
                    <a:pt x="2935" y="934"/>
                    <a:pt x="2671" y="956"/>
                  </a:cubicBezTo>
                  <a:cubicBezTo>
                    <a:pt x="2570" y="690"/>
                    <a:pt x="2469" y="424"/>
                    <a:pt x="2368" y="161"/>
                  </a:cubicBezTo>
                  <a:cubicBezTo>
                    <a:pt x="2362" y="128"/>
                    <a:pt x="2344" y="99"/>
                    <a:pt x="2320" y="75"/>
                  </a:cubicBezTo>
                  <a:cubicBezTo>
                    <a:pt x="2289" y="53"/>
                    <a:pt x="2250" y="42"/>
                    <a:pt x="2210" y="42"/>
                  </a:cubicBezTo>
                  <a:cubicBezTo>
                    <a:pt x="2065" y="29"/>
                    <a:pt x="1916" y="16"/>
                    <a:pt x="1769" y="9"/>
                  </a:cubicBezTo>
                  <a:cubicBezTo>
                    <a:pt x="1634" y="3"/>
                    <a:pt x="1500" y="0"/>
                    <a:pt x="1365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38" name="Google Shape;1238;p38"/>
            <p:cNvSpPr/>
            <p:nvPr/>
          </p:nvSpPr>
          <p:spPr>
            <a:xfrm>
              <a:off x="3345575" y="1684100"/>
              <a:ext cx="201700" cy="165175"/>
            </a:xfrm>
            <a:custGeom>
              <a:avLst/>
              <a:gdLst/>
              <a:ahLst/>
              <a:cxnLst/>
              <a:rect l="l" t="t" r="r" b="b"/>
              <a:pathLst>
                <a:path w="8068" h="6607" extrusionOk="0">
                  <a:moveTo>
                    <a:pt x="1345" y="1"/>
                  </a:moveTo>
                  <a:cubicBezTo>
                    <a:pt x="1005" y="1"/>
                    <a:pt x="667" y="21"/>
                    <a:pt x="330" y="60"/>
                  </a:cubicBezTo>
                  <a:lnTo>
                    <a:pt x="315" y="90"/>
                  </a:lnTo>
                  <a:lnTo>
                    <a:pt x="104" y="532"/>
                  </a:lnTo>
                  <a:cubicBezTo>
                    <a:pt x="1" y="1474"/>
                    <a:pt x="260" y="2515"/>
                    <a:pt x="1007" y="3095"/>
                  </a:cubicBezTo>
                  <a:cubicBezTo>
                    <a:pt x="1464" y="3449"/>
                    <a:pt x="2039" y="3585"/>
                    <a:pt x="2624" y="3585"/>
                  </a:cubicBezTo>
                  <a:cubicBezTo>
                    <a:pt x="2932" y="3585"/>
                    <a:pt x="3243" y="3547"/>
                    <a:pt x="3541" y="3483"/>
                  </a:cubicBezTo>
                  <a:cubicBezTo>
                    <a:pt x="3598" y="3468"/>
                    <a:pt x="3657" y="3455"/>
                    <a:pt x="3717" y="3442"/>
                  </a:cubicBezTo>
                  <a:cubicBezTo>
                    <a:pt x="4512" y="3246"/>
                    <a:pt x="5272" y="2904"/>
                    <a:pt x="6071" y="2710"/>
                  </a:cubicBezTo>
                  <a:cubicBezTo>
                    <a:pt x="6125" y="2679"/>
                    <a:pt x="6174" y="2666"/>
                    <a:pt x="6220" y="2666"/>
                  </a:cubicBezTo>
                  <a:cubicBezTo>
                    <a:pt x="6439" y="2666"/>
                    <a:pt x="6560" y="2973"/>
                    <a:pt x="6556" y="3044"/>
                  </a:cubicBezTo>
                  <a:cubicBezTo>
                    <a:pt x="6269" y="4992"/>
                    <a:pt x="7013" y="5728"/>
                    <a:pt x="7516" y="6606"/>
                  </a:cubicBezTo>
                  <a:cubicBezTo>
                    <a:pt x="7632" y="6587"/>
                    <a:pt x="7749" y="6560"/>
                    <a:pt x="7863" y="6525"/>
                  </a:cubicBezTo>
                  <a:cubicBezTo>
                    <a:pt x="7933" y="6503"/>
                    <a:pt x="8001" y="6477"/>
                    <a:pt x="8067" y="6446"/>
                  </a:cubicBezTo>
                  <a:cubicBezTo>
                    <a:pt x="7802" y="5238"/>
                    <a:pt x="7571" y="3178"/>
                    <a:pt x="7338" y="2313"/>
                  </a:cubicBezTo>
                  <a:cubicBezTo>
                    <a:pt x="7270" y="2065"/>
                    <a:pt x="7182" y="1806"/>
                    <a:pt x="6985" y="1643"/>
                  </a:cubicBezTo>
                  <a:cubicBezTo>
                    <a:pt x="6870" y="1549"/>
                    <a:pt x="6732" y="1498"/>
                    <a:pt x="6594" y="1450"/>
                  </a:cubicBezTo>
                  <a:cubicBezTo>
                    <a:pt x="5799" y="1175"/>
                    <a:pt x="4973" y="1006"/>
                    <a:pt x="4134" y="947"/>
                  </a:cubicBezTo>
                  <a:cubicBezTo>
                    <a:pt x="3914" y="931"/>
                    <a:pt x="3695" y="923"/>
                    <a:pt x="3475" y="923"/>
                  </a:cubicBezTo>
                  <a:cubicBezTo>
                    <a:pt x="3206" y="923"/>
                    <a:pt x="2938" y="935"/>
                    <a:pt x="2671" y="958"/>
                  </a:cubicBezTo>
                  <a:cubicBezTo>
                    <a:pt x="2570" y="692"/>
                    <a:pt x="2469" y="426"/>
                    <a:pt x="2368" y="161"/>
                  </a:cubicBezTo>
                  <a:cubicBezTo>
                    <a:pt x="2362" y="128"/>
                    <a:pt x="2344" y="99"/>
                    <a:pt x="2320" y="77"/>
                  </a:cubicBezTo>
                  <a:cubicBezTo>
                    <a:pt x="2289" y="55"/>
                    <a:pt x="2250" y="42"/>
                    <a:pt x="2210" y="42"/>
                  </a:cubicBezTo>
                  <a:cubicBezTo>
                    <a:pt x="2063" y="29"/>
                    <a:pt x="1916" y="16"/>
                    <a:pt x="1769" y="11"/>
                  </a:cubicBezTo>
                  <a:cubicBezTo>
                    <a:pt x="1627" y="4"/>
                    <a:pt x="1486" y="1"/>
                    <a:pt x="1345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39" name="Google Shape;1239;p38"/>
            <p:cNvSpPr/>
            <p:nvPr/>
          </p:nvSpPr>
          <p:spPr>
            <a:xfrm>
              <a:off x="3505525" y="1901575"/>
              <a:ext cx="50475" cy="17375"/>
            </a:xfrm>
            <a:custGeom>
              <a:avLst/>
              <a:gdLst/>
              <a:ahLst/>
              <a:cxnLst/>
              <a:rect l="l" t="t" r="r" b="b"/>
              <a:pathLst>
                <a:path w="2019" h="695" extrusionOk="0">
                  <a:moveTo>
                    <a:pt x="912" y="0"/>
                  </a:moveTo>
                  <a:cubicBezTo>
                    <a:pt x="777" y="65"/>
                    <a:pt x="622" y="94"/>
                    <a:pt x="466" y="94"/>
                  </a:cubicBezTo>
                  <a:cubicBezTo>
                    <a:pt x="303" y="94"/>
                    <a:pt x="139" y="62"/>
                    <a:pt x="0" y="2"/>
                  </a:cubicBezTo>
                  <a:lnTo>
                    <a:pt x="0" y="639"/>
                  </a:lnTo>
                  <a:cubicBezTo>
                    <a:pt x="663" y="655"/>
                    <a:pt x="1327" y="675"/>
                    <a:pt x="1990" y="694"/>
                  </a:cubicBezTo>
                  <a:cubicBezTo>
                    <a:pt x="2018" y="650"/>
                    <a:pt x="1968" y="600"/>
                    <a:pt x="1922" y="573"/>
                  </a:cubicBezTo>
                  <a:cubicBezTo>
                    <a:pt x="1590" y="376"/>
                    <a:pt x="1223" y="222"/>
                    <a:pt x="912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40" name="Google Shape;1240;p38"/>
            <p:cNvSpPr/>
            <p:nvPr/>
          </p:nvSpPr>
          <p:spPr>
            <a:xfrm>
              <a:off x="3539225" y="1869775"/>
              <a:ext cx="47750" cy="26775"/>
            </a:xfrm>
            <a:custGeom>
              <a:avLst/>
              <a:gdLst/>
              <a:ahLst/>
              <a:cxnLst/>
              <a:rect l="l" t="t" r="r" b="b"/>
              <a:pathLst>
                <a:path w="1910" h="1071" extrusionOk="0">
                  <a:moveTo>
                    <a:pt x="95" y="1"/>
                  </a:moveTo>
                  <a:lnTo>
                    <a:pt x="9" y="304"/>
                  </a:lnTo>
                  <a:cubicBezTo>
                    <a:pt x="3" y="321"/>
                    <a:pt x="1" y="343"/>
                    <a:pt x="5" y="363"/>
                  </a:cubicBezTo>
                  <a:cubicBezTo>
                    <a:pt x="14" y="385"/>
                    <a:pt x="29" y="403"/>
                    <a:pt x="49" y="418"/>
                  </a:cubicBezTo>
                  <a:cubicBezTo>
                    <a:pt x="561" y="840"/>
                    <a:pt x="1206" y="1070"/>
                    <a:pt x="1870" y="1070"/>
                  </a:cubicBezTo>
                  <a:cubicBezTo>
                    <a:pt x="1909" y="971"/>
                    <a:pt x="1826" y="870"/>
                    <a:pt x="1747" y="800"/>
                  </a:cubicBezTo>
                  <a:cubicBezTo>
                    <a:pt x="1503" y="589"/>
                    <a:pt x="1228" y="416"/>
                    <a:pt x="982" y="212"/>
                  </a:cubicBezTo>
                  <a:cubicBezTo>
                    <a:pt x="969" y="201"/>
                    <a:pt x="958" y="190"/>
                    <a:pt x="947" y="181"/>
                  </a:cubicBezTo>
                  <a:cubicBezTo>
                    <a:pt x="873" y="207"/>
                    <a:pt x="792" y="219"/>
                    <a:pt x="710" y="219"/>
                  </a:cubicBezTo>
                  <a:cubicBezTo>
                    <a:pt x="491" y="219"/>
                    <a:pt x="258" y="135"/>
                    <a:pt x="95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41" name="Google Shape;1241;p38"/>
            <p:cNvSpPr/>
            <p:nvPr/>
          </p:nvSpPr>
          <p:spPr>
            <a:xfrm>
              <a:off x="3349475" y="1684375"/>
              <a:ext cx="103350" cy="89400"/>
            </a:xfrm>
            <a:custGeom>
              <a:avLst/>
              <a:gdLst/>
              <a:ahLst/>
              <a:cxnLst/>
              <a:rect l="l" t="t" r="r" b="b"/>
              <a:pathLst>
                <a:path w="4134" h="3576" extrusionOk="0">
                  <a:moveTo>
                    <a:pt x="1766" y="0"/>
                  </a:moveTo>
                  <a:cubicBezTo>
                    <a:pt x="1580" y="11"/>
                    <a:pt x="1391" y="24"/>
                    <a:pt x="1202" y="40"/>
                  </a:cubicBezTo>
                  <a:cubicBezTo>
                    <a:pt x="939" y="59"/>
                    <a:pt x="674" y="83"/>
                    <a:pt x="409" y="83"/>
                  </a:cubicBezTo>
                  <a:cubicBezTo>
                    <a:pt x="378" y="83"/>
                    <a:pt x="346" y="82"/>
                    <a:pt x="315" y="82"/>
                  </a:cubicBezTo>
                  <a:lnTo>
                    <a:pt x="104" y="523"/>
                  </a:lnTo>
                  <a:cubicBezTo>
                    <a:pt x="1" y="1465"/>
                    <a:pt x="260" y="2506"/>
                    <a:pt x="1006" y="3086"/>
                  </a:cubicBezTo>
                  <a:cubicBezTo>
                    <a:pt x="1463" y="3439"/>
                    <a:pt x="2037" y="3575"/>
                    <a:pt x="2620" y="3575"/>
                  </a:cubicBezTo>
                  <a:cubicBezTo>
                    <a:pt x="2930" y="3575"/>
                    <a:pt x="3242" y="3537"/>
                    <a:pt x="3541" y="3472"/>
                  </a:cubicBezTo>
                  <a:cubicBezTo>
                    <a:pt x="3598" y="3459"/>
                    <a:pt x="3657" y="3446"/>
                    <a:pt x="3714" y="3433"/>
                  </a:cubicBezTo>
                  <a:cubicBezTo>
                    <a:pt x="3668" y="3051"/>
                    <a:pt x="3638" y="2666"/>
                    <a:pt x="3670" y="2282"/>
                  </a:cubicBezTo>
                  <a:cubicBezTo>
                    <a:pt x="3706" y="1849"/>
                    <a:pt x="3822" y="1417"/>
                    <a:pt x="4057" y="1052"/>
                  </a:cubicBezTo>
                  <a:cubicBezTo>
                    <a:pt x="4081" y="1015"/>
                    <a:pt x="4107" y="975"/>
                    <a:pt x="4134" y="938"/>
                  </a:cubicBezTo>
                  <a:cubicBezTo>
                    <a:pt x="3907" y="922"/>
                    <a:pt x="3681" y="913"/>
                    <a:pt x="3454" y="913"/>
                  </a:cubicBezTo>
                  <a:cubicBezTo>
                    <a:pt x="3193" y="913"/>
                    <a:pt x="2931" y="924"/>
                    <a:pt x="2671" y="947"/>
                  </a:cubicBezTo>
                  <a:cubicBezTo>
                    <a:pt x="2570" y="681"/>
                    <a:pt x="2469" y="415"/>
                    <a:pt x="2368" y="152"/>
                  </a:cubicBezTo>
                  <a:cubicBezTo>
                    <a:pt x="2359" y="119"/>
                    <a:pt x="2344" y="90"/>
                    <a:pt x="2320" y="66"/>
                  </a:cubicBezTo>
                  <a:cubicBezTo>
                    <a:pt x="2287" y="44"/>
                    <a:pt x="2250" y="33"/>
                    <a:pt x="2210" y="33"/>
                  </a:cubicBezTo>
                  <a:cubicBezTo>
                    <a:pt x="2063" y="18"/>
                    <a:pt x="1916" y="7"/>
                    <a:pt x="1766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42" name="Google Shape;1242;p38"/>
            <p:cNvSpPr/>
            <p:nvPr/>
          </p:nvSpPr>
          <p:spPr>
            <a:xfrm>
              <a:off x="3341850" y="1593775"/>
              <a:ext cx="72325" cy="104200"/>
            </a:xfrm>
            <a:custGeom>
              <a:avLst/>
              <a:gdLst/>
              <a:ahLst/>
              <a:cxnLst/>
              <a:rect l="l" t="t" r="r" b="b"/>
              <a:pathLst>
                <a:path w="2893" h="4168" extrusionOk="0">
                  <a:moveTo>
                    <a:pt x="1568" y="1"/>
                  </a:moveTo>
                  <a:cubicBezTo>
                    <a:pt x="725" y="220"/>
                    <a:pt x="273" y="883"/>
                    <a:pt x="128" y="1744"/>
                  </a:cubicBezTo>
                  <a:cubicBezTo>
                    <a:pt x="9" y="2443"/>
                    <a:pt x="0" y="3308"/>
                    <a:pt x="271" y="3967"/>
                  </a:cubicBezTo>
                  <a:cubicBezTo>
                    <a:pt x="635" y="4097"/>
                    <a:pt x="1057" y="4167"/>
                    <a:pt x="1482" y="4167"/>
                  </a:cubicBezTo>
                  <a:cubicBezTo>
                    <a:pt x="1680" y="4167"/>
                    <a:pt x="1879" y="4152"/>
                    <a:pt x="2074" y="4121"/>
                  </a:cubicBezTo>
                  <a:cubicBezTo>
                    <a:pt x="2181" y="4085"/>
                    <a:pt x="2287" y="4048"/>
                    <a:pt x="2392" y="4006"/>
                  </a:cubicBezTo>
                  <a:cubicBezTo>
                    <a:pt x="2436" y="3993"/>
                    <a:pt x="2475" y="3969"/>
                    <a:pt x="2506" y="3932"/>
                  </a:cubicBezTo>
                  <a:cubicBezTo>
                    <a:pt x="2524" y="3901"/>
                    <a:pt x="2535" y="3868"/>
                    <a:pt x="2537" y="3833"/>
                  </a:cubicBezTo>
                  <a:cubicBezTo>
                    <a:pt x="2587" y="3486"/>
                    <a:pt x="2638" y="3139"/>
                    <a:pt x="2688" y="2794"/>
                  </a:cubicBezTo>
                  <a:cubicBezTo>
                    <a:pt x="2794" y="2067"/>
                    <a:pt x="2893" y="1288"/>
                    <a:pt x="2568" y="629"/>
                  </a:cubicBezTo>
                  <a:lnTo>
                    <a:pt x="2568" y="629"/>
                  </a:lnTo>
                  <a:cubicBezTo>
                    <a:pt x="2576" y="745"/>
                    <a:pt x="2583" y="868"/>
                    <a:pt x="2537" y="978"/>
                  </a:cubicBezTo>
                  <a:cubicBezTo>
                    <a:pt x="2494" y="1079"/>
                    <a:pt x="2395" y="1164"/>
                    <a:pt x="2289" y="1164"/>
                  </a:cubicBezTo>
                  <a:cubicBezTo>
                    <a:pt x="2280" y="1164"/>
                    <a:pt x="2271" y="1164"/>
                    <a:pt x="2262" y="1162"/>
                  </a:cubicBezTo>
                  <a:cubicBezTo>
                    <a:pt x="2120" y="1143"/>
                    <a:pt x="2041" y="991"/>
                    <a:pt x="1986" y="857"/>
                  </a:cubicBezTo>
                  <a:lnTo>
                    <a:pt x="1652" y="56"/>
                  </a:lnTo>
                  <a:lnTo>
                    <a:pt x="1568" y="1"/>
                  </a:ln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43" name="Google Shape;1243;p38"/>
            <p:cNvSpPr/>
            <p:nvPr/>
          </p:nvSpPr>
          <p:spPr>
            <a:xfrm>
              <a:off x="3373050" y="1604600"/>
              <a:ext cx="37075" cy="140700"/>
            </a:xfrm>
            <a:custGeom>
              <a:avLst/>
              <a:gdLst/>
              <a:ahLst/>
              <a:cxnLst/>
              <a:rect l="l" t="t" r="r" b="b"/>
              <a:pathLst>
                <a:path w="1483" h="5628" extrusionOk="0">
                  <a:moveTo>
                    <a:pt x="1318" y="0"/>
                  </a:moveTo>
                  <a:cubicBezTo>
                    <a:pt x="1290" y="0"/>
                    <a:pt x="1259" y="21"/>
                    <a:pt x="1258" y="53"/>
                  </a:cubicBezTo>
                  <a:cubicBezTo>
                    <a:pt x="1190" y="1904"/>
                    <a:pt x="650" y="3791"/>
                    <a:pt x="22" y="5526"/>
                  </a:cubicBezTo>
                  <a:cubicBezTo>
                    <a:pt x="1" y="5587"/>
                    <a:pt x="52" y="5628"/>
                    <a:pt x="103" y="5628"/>
                  </a:cubicBezTo>
                  <a:cubicBezTo>
                    <a:pt x="137" y="5628"/>
                    <a:pt x="170" y="5610"/>
                    <a:pt x="184" y="5570"/>
                  </a:cubicBezTo>
                  <a:cubicBezTo>
                    <a:pt x="501" y="4601"/>
                    <a:pt x="797" y="3628"/>
                    <a:pt x="1028" y="2636"/>
                  </a:cubicBezTo>
                  <a:cubicBezTo>
                    <a:pt x="1221" y="1806"/>
                    <a:pt x="1482" y="896"/>
                    <a:pt x="1364" y="40"/>
                  </a:cubicBezTo>
                  <a:cubicBezTo>
                    <a:pt x="1360" y="12"/>
                    <a:pt x="1340" y="0"/>
                    <a:pt x="1318" y="0"/>
                  </a:cubicBez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44" name="Google Shape;1244;p38"/>
            <p:cNvSpPr/>
            <p:nvPr/>
          </p:nvSpPr>
          <p:spPr>
            <a:xfrm>
              <a:off x="3360400" y="1600550"/>
              <a:ext cx="99075" cy="95625"/>
            </a:xfrm>
            <a:custGeom>
              <a:avLst/>
              <a:gdLst/>
              <a:ahLst/>
              <a:cxnLst/>
              <a:rect l="l" t="t" r="r" b="b"/>
              <a:pathLst>
                <a:path w="3963" h="3825" extrusionOk="0">
                  <a:moveTo>
                    <a:pt x="492" y="0"/>
                  </a:moveTo>
                  <a:cubicBezTo>
                    <a:pt x="382" y="0"/>
                    <a:pt x="277" y="48"/>
                    <a:pt x="203" y="134"/>
                  </a:cubicBezTo>
                  <a:cubicBezTo>
                    <a:pt x="113" y="235"/>
                    <a:pt x="71" y="371"/>
                    <a:pt x="49" y="507"/>
                  </a:cubicBezTo>
                  <a:cubicBezTo>
                    <a:pt x="1" y="830"/>
                    <a:pt x="67" y="1159"/>
                    <a:pt x="154" y="1476"/>
                  </a:cubicBezTo>
                  <a:cubicBezTo>
                    <a:pt x="350" y="2183"/>
                    <a:pt x="655" y="2857"/>
                    <a:pt x="1061" y="3467"/>
                  </a:cubicBezTo>
                  <a:cubicBezTo>
                    <a:pt x="1158" y="3612"/>
                    <a:pt x="1272" y="3764"/>
                    <a:pt x="1439" y="3810"/>
                  </a:cubicBezTo>
                  <a:cubicBezTo>
                    <a:pt x="1477" y="3820"/>
                    <a:pt x="1515" y="3824"/>
                    <a:pt x="1554" y="3824"/>
                  </a:cubicBezTo>
                  <a:cubicBezTo>
                    <a:pt x="1626" y="3824"/>
                    <a:pt x="1698" y="3810"/>
                    <a:pt x="1766" y="3788"/>
                  </a:cubicBezTo>
                  <a:cubicBezTo>
                    <a:pt x="2133" y="3678"/>
                    <a:pt x="2436" y="3421"/>
                    <a:pt x="2726" y="3173"/>
                  </a:cubicBezTo>
                  <a:cubicBezTo>
                    <a:pt x="3029" y="2910"/>
                    <a:pt x="3332" y="2648"/>
                    <a:pt x="3635" y="2385"/>
                  </a:cubicBezTo>
                  <a:cubicBezTo>
                    <a:pt x="3752" y="2284"/>
                    <a:pt x="3873" y="2174"/>
                    <a:pt x="3916" y="2027"/>
                  </a:cubicBezTo>
                  <a:cubicBezTo>
                    <a:pt x="3963" y="1882"/>
                    <a:pt x="3897" y="1689"/>
                    <a:pt x="3745" y="1656"/>
                  </a:cubicBezTo>
                  <a:cubicBezTo>
                    <a:pt x="3249" y="1970"/>
                    <a:pt x="2733" y="2246"/>
                    <a:pt x="2199" y="2488"/>
                  </a:cubicBezTo>
                  <a:cubicBezTo>
                    <a:pt x="2161" y="2506"/>
                    <a:pt x="2121" y="2523"/>
                    <a:pt x="2080" y="2523"/>
                  </a:cubicBezTo>
                  <a:cubicBezTo>
                    <a:pt x="2072" y="2523"/>
                    <a:pt x="2064" y="2522"/>
                    <a:pt x="2056" y="2521"/>
                  </a:cubicBezTo>
                  <a:cubicBezTo>
                    <a:pt x="1973" y="2508"/>
                    <a:pt x="1925" y="2422"/>
                    <a:pt x="1889" y="2347"/>
                  </a:cubicBezTo>
                  <a:cubicBezTo>
                    <a:pt x="1646" y="1820"/>
                    <a:pt x="1400" y="1295"/>
                    <a:pt x="1156" y="768"/>
                  </a:cubicBezTo>
                  <a:cubicBezTo>
                    <a:pt x="1013" y="459"/>
                    <a:pt x="837" y="68"/>
                    <a:pt x="569" y="9"/>
                  </a:cubicBezTo>
                  <a:cubicBezTo>
                    <a:pt x="544" y="3"/>
                    <a:pt x="518" y="0"/>
                    <a:pt x="492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45" name="Google Shape;1245;p38"/>
            <p:cNvSpPr/>
            <p:nvPr/>
          </p:nvSpPr>
          <p:spPr>
            <a:xfrm>
              <a:off x="3372050" y="1540900"/>
              <a:ext cx="67500" cy="57400"/>
            </a:xfrm>
            <a:custGeom>
              <a:avLst/>
              <a:gdLst/>
              <a:ahLst/>
              <a:cxnLst/>
              <a:rect l="l" t="t" r="r" b="b"/>
              <a:pathLst>
                <a:path w="2700" h="2296" extrusionOk="0">
                  <a:moveTo>
                    <a:pt x="1825" y="1"/>
                  </a:moveTo>
                  <a:cubicBezTo>
                    <a:pt x="1540" y="106"/>
                    <a:pt x="1221" y="80"/>
                    <a:pt x="923" y="97"/>
                  </a:cubicBezTo>
                  <a:cubicBezTo>
                    <a:pt x="769" y="106"/>
                    <a:pt x="613" y="119"/>
                    <a:pt x="457" y="132"/>
                  </a:cubicBezTo>
                  <a:cubicBezTo>
                    <a:pt x="433" y="192"/>
                    <a:pt x="413" y="255"/>
                    <a:pt x="398" y="319"/>
                  </a:cubicBezTo>
                  <a:cubicBezTo>
                    <a:pt x="292" y="769"/>
                    <a:pt x="0" y="1189"/>
                    <a:pt x="659" y="1648"/>
                  </a:cubicBezTo>
                  <a:cubicBezTo>
                    <a:pt x="986" y="2067"/>
                    <a:pt x="1250" y="2261"/>
                    <a:pt x="1702" y="2296"/>
                  </a:cubicBezTo>
                  <a:cubicBezTo>
                    <a:pt x="2699" y="2274"/>
                    <a:pt x="2559" y="1470"/>
                    <a:pt x="2655" y="534"/>
                  </a:cubicBezTo>
                  <a:cubicBezTo>
                    <a:pt x="2622" y="433"/>
                    <a:pt x="2563" y="341"/>
                    <a:pt x="2486" y="269"/>
                  </a:cubicBezTo>
                  <a:cubicBezTo>
                    <a:pt x="2306" y="100"/>
                    <a:pt x="2062" y="34"/>
                    <a:pt x="1825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46" name="Google Shape;1246;p38"/>
            <p:cNvSpPr/>
            <p:nvPr/>
          </p:nvSpPr>
          <p:spPr>
            <a:xfrm>
              <a:off x="3430000" y="1558375"/>
              <a:ext cx="8150" cy="3075"/>
            </a:xfrm>
            <a:custGeom>
              <a:avLst/>
              <a:gdLst/>
              <a:ahLst/>
              <a:cxnLst/>
              <a:rect l="l" t="t" r="r" b="b"/>
              <a:pathLst>
                <a:path w="326" h="123" extrusionOk="0">
                  <a:moveTo>
                    <a:pt x="172" y="1"/>
                  </a:moveTo>
                  <a:cubicBezTo>
                    <a:pt x="105" y="1"/>
                    <a:pt x="36" y="32"/>
                    <a:pt x="8" y="88"/>
                  </a:cubicBezTo>
                  <a:cubicBezTo>
                    <a:pt x="1" y="100"/>
                    <a:pt x="11" y="114"/>
                    <a:pt x="24" y="114"/>
                  </a:cubicBezTo>
                  <a:cubicBezTo>
                    <a:pt x="26" y="114"/>
                    <a:pt x="29" y="114"/>
                    <a:pt x="32" y="112"/>
                  </a:cubicBezTo>
                  <a:cubicBezTo>
                    <a:pt x="70" y="94"/>
                    <a:pt x="109" y="85"/>
                    <a:pt x="150" y="85"/>
                  </a:cubicBezTo>
                  <a:cubicBezTo>
                    <a:pt x="155" y="85"/>
                    <a:pt x="159" y="86"/>
                    <a:pt x="164" y="86"/>
                  </a:cubicBezTo>
                  <a:cubicBezTo>
                    <a:pt x="208" y="88"/>
                    <a:pt x="243" y="108"/>
                    <a:pt x="283" y="121"/>
                  </a:cubicBezTo>
                  <a:cubicBezTo>
                    <a:pt x="286" y="122"/>
                    <a:pt x="289" y="123"/>
                    <a:pt x="292" y="123"/>
                  </a:cubicBezTo>
                  <a:cubicBezTo>
                    <a:pt x="313" y="123"/>
                    <a:pt x="325" y="98"/>
                    <a:pt x="315" y="79"/>
                  </a:cubicBezTo>
                  <a:cubicBezTo>
                    <a:pt x="290" y="25"/>
                    <a:pt x="232" y="1"/>
                    <a:pt x="172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47" name="Google Shape;1247;p38"/>
            <p:cNvSpPr/>
            <p:nvPr/>
          </p:nvSpPr>
          <p:spPr>
            <a:xfrm>
              <a:off x="3407625" y="1556700"/>
              <a:ext cx="8300" cy="4325"/>
            </a:xfrm>
            <a:custGeom>
              <a:avLst/>
              <a:gdLst/>
              <a:ahLst/>
              <a:cxnLst/>
              <a:rect l="l" t="t" r="r" b="b"/>
              <a:pathLst>
                <a:path w="332" h="173" extrusionOk="0">
                  <a:moveTo>
                    <a:pt x="248" y="1"/>
                  </a:moveTo>
                  <a:cubicBezTo>
                    <a:pt x="198" y="1"/>
                    <a:pt x="149" y="10"/>
                    <a:pt x="101" y="30"/>
                  </a:cubicBezTo>
                  <a:cubicBezTo>
                    <a:pt x="60" y="47"/>
                    <a:pt x="0" y="82"/>
                    <a:pt x="5" y="135"/>
                  </a:cubicBezTo>
                  <a:cubicBezTo>
                    <a:pt x="7" y="155"/>
                    <a:pt x="22" y="173"/>
                    <a:pt x="42" y="173"/>
                  </a:cubicBezTo>
                  <a:cubicBezTo>
                    <a:pt x="43" y="173"/>
                    <a:pt x="45" y="173"/>
                    <a:pt x="46" y="173"/>
                  </a:cubicBezTo>
                  <a:cubicBezTo>
                    <a:pt x="83" y="173"/>
                    <a:pt x="109" y="143"/>
                    <a:pt x="143" y="129"/>
                  </a:cubicBezTo>
                  <a:cubicBezTo>
                    <a:pt x="176" y="113"/>
                    <a:pt x="212" y="106"/>
                    <a:pt x="249" y="106"/>
                  </a:cubicBezTo>
                  <a:cubicBezTo>
                    <a:pt x="254" y="106"/>
                    <a:pt x="259" y="106"/>
                    <a:pt x="264" y="107"/>
                  </a:cubicBezTo>
                  <a:cubicBezTo>
                    <a:pt x="265" y="107"/>
                    <a:pt x="265" y="107"/>
                    <a:pt x="266" y="107"/>
                  </a:cubicBezTo>
                  <a:cubicBezTo>
                    <a:pt x="332" y="107"/>
                    <a:pt x="331" y="3"/>
                    <a:pt x="264" y="1"/>
                  </a:cubicBezTo>
                  <a:cubicBezTo>
                    <a:pt x="258" y="1"/>
                    <a:pt x="253" y="1"/>
                    <a:pt x="248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48" name="Google Shape;1248;p38"/>
            <p:cNvSpPr/>
            <p:nvPr/>
          </p:nvSpPr>
          <p:spPr>
            <a:xfrm>
              <a:off x="3412500" y="1556750"/>
              <a:ext cx="8550" cy="4200"/>
            </a:xfrm>
            <a:custGeom>
              <a:avLst/>
              <a:gdLst/>
              <a:ahLst/>
              <a:cxnLst/>
              <a:rect l="l" t="t" r="r" b="b"/>
              <a:pathLst>
                <a:path w="342" h="168" extrusionOk="0">
                  <a:moveTo>
                    <a:pt x="62" y="1"/>
                  </a:moveTo>
                  <a:cubicBezTo>
                    <a:pt x="1" y="1"/>
                    <a:pt x="1" y="105"/>
                    <a:pt x="69" y="109"/>
                  </a:cubicBezTo>
                  <a:cubicBezTo>
                    <a:pt x="148" y="113"/>
                    <a:pt x="214" y="144"/>
                    <a:pt x="289" y="166"/>
                  </a:cubicBezTo>
                  <a:cubicBezTo>
                    <a:pt x="292" y="167"/>
                    <a:pt x="295" y="167"/>
                    <a:pt x="298" y="167"/>
                  </a:cubicBezTo>
                  <a:cubicBezTo>
                    <a:pt x="325" y="167"/>
                    <a:pt x="341" y="133"/>
                    <a:pt x="321" y="111"/>
                  </a:cubicBezTo>
                  <a:cubicBezTo>
                    <a:pt x="251" y="45"/>
                    <a:pt x="163" y="8"/>
                    <a:pt x="69" y="1"/>
                  </a:cubicBezTo>
                  <a:cubicBezTo>
                    <a:pt x="66" y="1"/>
                    <a:pt x="64" y="1"/>
                    <a:pt x="62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49" name="Google Shape;1249;p38"/>
            <p:cNvSpPr/>
            <p:nvPr/>
          </p:nvSpPr>
          <p:spPr>
            <a:xfrm>
              <a:off x="3412950" y="1581375"/>
              <a:ext cx="8750" cy="8600"/>
            </a:xfrm>
            <a:custGeom>
              <a:avLst/>
              <a:gdLst/>
              <a:ahLst/>
              <a:cxnLst/>
              <a:rect l="l" t="t" r="r" b="b"/>
              <a:pathLst>
                <a:path w="350" h="344" extrusionOk="0">
                  <a:moveTo>
                    <a:pt x="0" y="0"/>
                  </a:moveTo>
                  <a:cubicBezTo>
                    <a:pt x="7" y="104"/>
                    <a:pt x="16" y="213"/>
                    <a:pt x="64" y="281"/>
                  </a:cubicBezTo>
                  <a:cubicBezTo>
                    <a:pt x="87" y="319"/>
                    <a:pt x="129" y="343"/>
                    <a:pt x="173" y="343"/>
                  </a:cubicBezTo>
                  <a:cubicBezTo>
                    <a:pt x="174" y="343"/>
                    <a:pt x="176" y="343"/>
                    <a:pt x="178" y="343"/>
                  </a:cubicBezTo>
                  <a:cubicBezTo>
                    <a:pt x="194" y="343"/>
                    <a:pt x="209" y="339"/>
                    <a:pt x="224" y="332"/>
                  </a:cubicBezTo>
                  <a:cubicBezTo>
                    <a:pt x="273" y="310"/>
                    <a:pt x="312" y="246"/>
                    <a:pt x="325" y="174"/>
                  </a:cubicBezTo>
                  <a:lnTo>
                    <a:pt x="350" y="154"/>
                  </a:lnTo>
                  <a:lnTo>
                    <a:pt x="350" y="154"/>
                  </a:lnTo>
                  <a:cubicBezTo>
                    <a:pt x="325" y="160"/>
                    <a:pt x="301" y="163"/>
                    <a:pt x="276" y="163"/>
                  </a:cubicBezTo>
                  <a:cubicBezTo>
                    <a:pt x="170" y="163"/>
                    <a:pt x="70" y="10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50" name="Google Shape;1250;p38"/>
            <p:cNvSpPr/>
            <p:nvPr/>
          </p:nvSpPr>
          <p:spPr>
            <a:xfrm>
              <a:off x="3416450" y="1561425"/>
              <a:ext cx="11225" cy="21575"/>
            </a:xfrm>
            <a:custGeom>
              <a:avLst/>
              <a:gdLst/>
              <a:ahLst/>
              <a:cxnLst/>
              <a:rect l="l" t="t" r="r" b="b"/>
              <a:pathLst>
                <a:path w="449" h="863" extrusionOk="0">
                  <a:moveTo>
                    <a:pt x="345" y="1"/>
                  </a:moveTo>
                  <a:cubicBezTo>
                    <a:pt x="337" y="1"/>
                    <a:pt x="329" y="4"/>
                    <a:pt x="324" y="12"/>
                  </a:cubicBezTo>
                  <a:cubicBezTo>
                    <a:pt x="199" y="184"/>
                    <a:pt x="202" y="519"/>
                    <a:pt x="333" y="705"/>
                  </a:cubicBezTo>
                  <a:lnTo>
                    <a:pt x="333" y="705"/>
                  </a:lnTo>
                  <a:cubicBezTo>
                    <a:pt x="242" y="737"/>
                    <a:pt x="150" y="762"/>
                    <a:pt x="56" y="779"/>
                  </a:cubicBezTo>
                  <a:cubicBezTo>
                    <a:pt x="0" y="789"/>
                    <a:pt x="18" y="863"/>
                    <a:pt x="71" y="863"/>
                  </a:cubicBezTo>
                  <a:cubicBezTo>
                    <a:pt x="75" y="863"/>
                    <a:pt x="78" y="863"/>
                    <a:pt x="82" y="862"/>
                  </a:cubicBezTo>
                  <a:cubicBezTo>
                    <a:pt x="199" y="842"/>
                    <a:pt x="313" y="805"/>
                    <a:pt x="420" y="757"/>
                  </a:cubicBezTo>
                  <a:cubicBezTo>
                    <a:pt x="445" y="743"/>
                    <a:pt x="449" y="713"/>
                    <a:pt x="429" y="695"/>
                  </a:cubicBezTo>
                  <a:cubicBezTo>
                    <a:pt x="258" y="526"/>
                    <a:pt x="311" y="225"/>
                    <a:pt x="370" y="30"/>
                  </a:cubicBezTo>
                  <a:cubicBezTo>
                    <a:pt x="374" y="13"/>
                    <a:pt x="360" y="1"/>
                    <a:pt x="345" y="1"/>
                  </a:cubicBez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51" name="Google Shape;1251;p38"/>
            <p:cNvSpPr/>
            <p:nvPr/>
          </p:nvSpPr>
          <p:spPr>
            <a:xfrm>
              <a:off x="3452650" y="1604050"/>
              <a:ext cx="16275" cy="16375"/>
            </a:xfrm>
            <a:custGeom>
              <a:avLst/>
              <a:gdLst/>
              <a:ahLst/>
              <a:cxnLst/>
              <a:rect l="l" t="t" r="r" b="b"/>
              <a:pathLst>
                <a:path w="651" h="655" extrusionOk="0">
                  <a:moveTo>
                    <a:pt x="325" y="0"/>
                  </a:moveTo>
                  <a:cubicBezTo>
                    <a:pt x="161" y="0"/>
                    <a:pt x="0" y="150"/>
                    <a:pt x="7" y="328"/>
                  </a:cubicBezTo>
                  <a:cubicBezTo>
                    <a:pt x="16" y="503"/>
                    <a:pt x="147" y="655"/>
                    <a:pt x="325" y="655"/>
                  </a:cubicBezTo>
                  <a:cubicBezTo>
                    <a:pt x="490" y="655"/>
                    <a:pt x="650" y="503"/>
                    <a:pt x="642" y="328"/>
                  </a:cubicBezTo>
                  <a:cubicBezTo>
                    <a:pt x="635" y="150"/>
                    <a:pt x="503" y="0"/>
                    <a:pt x="325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52" name="Google Shape;1252;p38"/>
            <p:cNvSpPr/>
            <p:nvPr/>
          </p:nvSpPr>
          <p:spPr>
            <a:xfrm>
              <a:off x="3454025" y="1613500"/>
              <a:ext cx="18200" cy="16100"/>
            </a:xfrm>
            <a:custGeom>
              <a:avLst/>
              <a:gdLst/>
              <a:ahLst/>
              <a:cxnLst/>
              <a:rect l="l" t="t" r="r" b="b"/>
              <a:pathLst>
                <a:path w="728" h="644" extrusionOk="0">
                  <a:moveTo>
                    <a:pt x="518" y="0"/>
                  </a:moveTo>
                  <a:cubicBezTo>
                    <a:pt x="352" y="11"/>
                    <a:pt x="189" y="55"/>
                    <a:pt x="40" y="130"/>
                  </a:cubicBezTo>
                  <a:cubicBezTo>
                    <a:pt x="13" y="176"/>
                    <a:pt x="0" y="231"/>
                    <a:pt x="2" y="286"/>
                  </a:cubicBezTo>
                  <a:cubicBezTo>
                    <a:pt x="11" y="479"/>
                    <a:pt x="160" y="644"/>
                    <a:pt x="360" y="644"/>
                  </a:cubicBezTo>
                  <a:cubicBezTo>
                    <a:pt x="547" y="644"/>
                    <a:pt x="727" y="479"/>
                    <a:pt x="716" y="286"/>
                  </a:cubicBezTo>
                  <a:cubicBezTo>
                    <a:pt x="712" y="174"/>
                    <a:pt x="659" y="68"/>
                    <a:pt x="569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53" name="Google Shape;1253;p38"/>
            <p:cNvSpPr/>
            <p:nvPr/>
          </p:nvSpPr>
          <p:spPr>
            <a:xfrm>
              <a:off x="3454500" y="1624075"/>
              <a:ext cx="17225" cy="39950"/>
            </a:xfrm>
            <a:custGeom>
              <a:avLst/>
              <a:gdLst/>
              <a:ahLst/>
              <a:cxnLst/>
              <a:rect l="l" t="t" r="r" b="b"/>
              <a:pathLst>
                <a:path w="689" h="1598" extrusionOk="0">
                  <a:moveTo>
                    <a:pt x="688" y="1"/>
                  </a:moveTo>
                  <a:lnTo>
                    <a:pt x="1" y="117"/>
                  </a:lnTo>
                  <a:cubicBezTo>
                    <a:pt x="1" y="117"/>
                    <a:pt x="304" y="1543"/>
                    <a:pt x="319" y="1598"/>
                  </a:cubicBezTo>
                  <a:lnTo>
                    <a:pt x="688" y="1"/>
                  </a:ln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54" name="Google Shape;1254;p38"/>
            <p:cNvSpPr/>
            <p:nvPr/>
          </p:nvSpPr>
          <p:spPr>
            <a:xfrm>
              <a:off x="3448700" y="1626900"/>
              <a:ext cx="27750" cy="35750"/>
            </a:xfrm>
            <a:custGeom>
              <a:avLst/>
              <a:gdLst/>
              <a:ahLst/>
              <a:cxnLst/>
              <a:rect l="l" t="t" r="r" b="b"/>
              <a:pathLst>
                <a:path w="1110" h="1430" extrusionOk="0">
                  <a:moveTo>
                    <a:pt x="1027" y="0"/>
                  </a:moveTo>
                  <a:cubicBezTo>
                    <a:pt x="1000" y="0"/>
                    <a:pt x="971" y="15"/>
                    <a:pt x="947" y="31"/>
                  </a:cubicBezTo>
                  <a:cubicBezTo>
                    <a:pt x="723" y="184"/>
                    <a:pt x="543" y="419"/>
                    <a:pt x="305" y="545"/>
                  </a:cubicBezTo>
                  <a:cubicBezTo>
                    <a:pt x="310" y="474"/>
                    <a:pt x="305" y="404"/>
                    <a:pt x="297" y="334"/>
                  </a:cubicBezTo>
                  <a:cubicBezTo>
                    <a:pt x="284" y="266"/>
                    <a:pt x="251" y="144"/>
                    <a:pt x="217" y="144"/>
                  </a:cubicBezTo>
                  <a:cubicBezTo>
                    <a:pt x="215" y="144"/>
                    <a:pt x="214" y="145"/>
                    <a:pt x="213" y="145"/>
                  </a:cubicBezTo>
                  <a:cubicBezTo>
                    <a:pt x="176" y="154"/>
                    <a:pt x="119" y="760"/>
                    <a:pt x="110" y="852"/>
                  </a:cubicBezTo>
                  <a:cubicBezTo>
                    <a:pt x="86" y="1047"/>
                    <a:pt x="48" y="1241"/>
                    <a:pt x="0" y="1430"/>
                  </a:cubicBezTo>
                  <a:lnTo>
                    <a:pt x="167" y="1142"/>
                  </a:lnTo>
                  <a:cubicBezTo>
                    <a:pt x="240" y="1105"/>
                    <a:pt x="323" y="1096"/>
                    <a:pt x="404" y="1083"/>
                  </a:cubicBezTo>
                  <a:cubicBezTo>
                    <a:pt x="595" y="1052"/>
                    <a:pt x="784" y="999"/>
                    <a:pt x="964" y="922"/>
                  </a:cubicBezTo>
                  <a:cubicBezTo>
                    <a:pt x="1002" y="911"/>
                    <a:pt x="1032" y="887"/>
                    <a:pt x="1050" y="852"/>
                  </a:cubicBezTo>
                  <a:cubicBezTo>
                    <a:pt x="1059" y="837"/>
                    <a:pt x="1059" y="819"/>
                    <a:pt x="1054" y="804"/>
                  </a:cubicBezTo>
                  <a:cubicBezTo>
                    <a:pt x="1045" y="783"/>
                    <a:pt x="1025" y="770"/>
                    <a:pt x="1003" y="770"/>
                  </a:cubicBezTo>
                  <a:cubicBezTo>
                    <a:pt x="1000" y="770"/>
                    <a:pt x="996" y="770"/>
                    <a:pt x="993" y="771"/>
                  </a:cubicBezTo>
                  <a:cubicBezTo>
                    <a:pt x="982" y="774"/>
                    <a:pt x="970" y="776"/>
                    <a:pt x="959" y="776"/>
                  </a:cubicBezTo>
                  <a:cubicBezTo>
                    <a:pt x="947" y="776"/>
                    <a:pt x="936" y="774"/>
                    <a:pt x="925" y="771"/>
                  </a:cubicBezTo>
                  <a:lnTo>
                    <a:pt x="1054" y="615"/>
                  </a:lnTo>
                  <a:cubicBezTo>
                    <a:pt x="1067" y="599"/>
                    <a:pt x="1076" y="582"/>
                    <a:pt x="1083" y="564"/>
                  </a:cubicBezTo>
                  <a:cubicBezTo>
                    <a:pt x="1087" y="542"/>
                    <a:pt x="1081" y="520"/>
                    <a:pt x="1063" y="509"/>
                  </a:cubicBezTo>
                  <a:cubicBezTo>
                    <a:pt x="1059" y="507"/>
                    <a:pt x="1055" y="507"/>
                    <a:pt x="1051" y="507"/>
                  </a:cubicBezTo>
                  <a:cubicBezTo>
                    <a:pt x="1035" y="507"/>
                    <a:pt x="1020" y="517"/>
                    <a:pt x="1005" y="517"/>
                  </a:cubicBezTo>
                  <a:cubicBezTo>
                    <a:pt x="1003" y="517"/>
                    <a:pt x="1000" y="517"/>
                    <a:pt x="997" y="516"/>
                  </a:cubicBezTo>
                  <a:lnTo>
                    <a:pt x="1076" y="426"/>
                  </a:lnTo>
                  <a:cubicBezTo>
                    <a:pt x="1085" y="415"/>
                    <a:pt x="1094" y="402"/>
                    <a:pt x="1100" y="389"/>
                  </a:cubicBezTo>
                  <a:cubicBezTo>
                    <a:pt x="1109" y="353"/>
                    <a:pt x="1105" y="316"/>
                    <a:pt x="1089" y="285"/>
                  </a:cubicBezTo>
                  <a:cubicBezTo>
                    <a:pt x="1087" y="277"/>
                    <a:pt x="1083" y="270"/>
                    <a:pt x="1076" y="263"/>
                  </a:cubicBezTo>
                  <a:cubicBezTo>
                    <a:pt x="1074" y="262"/>
                    <a:pt x="1071" y="261"/>
                    <a:pt x="1068" y="261"/>
                  </a:cubicBezTo>
                  <a:cubicBezTo>
                    <a:pt x="1060" y="261"/>
                    <a:pt x="1052" y="265"/>
                    <a:pt x="1046" y="270"/>
                  </a:cubicBezTo>
                  <a:lnTo>
                    <a:pt x="984" y="310"/>
                  </a:lnTo>
                  <a:cubicBezTo>
                    <a:pt x="999" y="277"/>
                    <a:pt x="1019" y="248"/>
                    <a:pt x="1043" y="222"/>
                  </a:cubicBezTo>
                  <a:cubicBezTo>
                    <a:pt x="1067" y="193"/>
                    <a:pt x="1087" y="160"/>
                    <a:pt x="1096" y="125"/>
                  </a:cubicBezTo>
                  <a:cubicBezTo>
                    <a:pt x="1107" y="88"/>
                    <a:pt x="1098" y="46"/>
                    <a:pt x="1070" y="15"/>
                  </a:cubicBezTo>
                  <a:cubicBezTo>
                    <a:pt x="1057" y="5"/>
                    <a:pt x="1042" y="0"/>
                    <a:pt x="1027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55" name="Google Shape;1255;p38"/>
            <p:cNvSpPr/>
            <p:nvPr/>
          </p:nvSpPr>
          <p:spPr>
            <a:xfrm>
              <a:off x="3355125" y="1599600"/>
              <a:ext cx="39775" cy="30175"/>
            </a:xfrm>
            <a:custGeom>
              <a:avLst/>
              <a:gdLst/>
              <a:ahLst/>
              <a:cxnLst/>
              <a:rect l="l" t="t" r="r" b="b"/>
              <a:pathLst>
                <a:path w="1591" h="1207" extrusionOk="0">
                  <a:moveTo>
                    <a:pt x="685" y="0"/>
                  </a:moveTo>
                  <a:cubicBezTo>
                    <a:pt x="655" y="0"/>
                    <a:pt x="625" y="5"/>
                    <a:pt x="596" y="16"/>
                  </a:cubicBezTo>
                  <a:cubicBezTo>
                    <a:pt x="1" y="235"/>
                    <a:pt x="122" y="1206"/>
                    <a:pt x="122" y="1206"/>
                  </a:cubicBezTo>
                  <a:cubicBezTo>
                    <a:pt x="122" y="1206"/>
                    <a:pt x="1591" y="857"/>
                    <a:pt x="1525" y="776"/>
                  </a:cubicBezTo>
                  <a:cubicBezTo>
                    <a:pt x="1466" y="699"/>
                    <a:pt x="1046" y="0"/>
                    <a:pt x="685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56" name="Google Shape;1256;p38"/>
            <p:cNvSpPr/>
            <p:nvPr/>
          </p:nvSpPr>
          <p:spPr>
            <a:xfrm>
              <a:off x="3329550" y="1738675"/>
              <a:ext cx="50150" cy="29450"/>
            </a:xfrm>
            <a:custGeom>
              <a:avLst/>
              <a:gdLst/>
              <a:ahLst/>
              <a:cxnLst/>
              <a:rect l="l" t="t" r="r" b="b"/>
              <a:pathLst>
                <a:path w="2006" h="1178" extrusionOk="0">
                  <a:moveTo>
                    <a:pt x="117" y="0"/>
                  </a:moveTo>
                  <a:lnTo>
                    <a:pt x="3" y="77"/>
                  </a:lnTo>
                  <a:lnTo>
                    <a:pt x="3" y="1090"/>
                  </a:lnTo>
                  <a:cubicBezTo>
                    <a:pt x="0" y="1109"/>
                    <a:pt x="5" y="1129"/>
                    <a:pt x="14" y="1144"/>
                  </a:cubicBezTo>
                  <a:cubicBezTo>
                    <a:pt x="31" y="1171"/>
                    <a:pt x="66" y="1173"/>
                    <a:pt x="97" y="1173"/>
                  </a:cubicBezTo>
                  <a:lnTo>
                    <a:pt x="2006" y="1177"/>
                  </a:lnTo>
                  <a:lnTo>
                    <a:pt x="1955" y="209"/>
                  </a:lnTo>
                  <a:cubicBezTo>
                    <a:pt x="1953" y="163"/>
                    <a:pt x="1948" y="114"/>
                    <a:pt x="1920" y="79"/>
                  </a:cubicBezTo>
                  <a:cubicBezTo>
                    <a:pt x="1883" y="33"/>
                    <a:pt x="1814" y="29"/>
                    <a:pt x="1755" y="29"/>
                  </a:cubicBezTo>
                  <a:lnTo>
                    <a:pt x="117" y="0"/>
                  </a:ln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57" name="Google Shape;1257;p38"/>
            <p:cNvSpPr/>
            <p:nvPr/>
          </p:nvSpPr>
          <p:spPr>
            <a:xfrm>
              <a:off x="3333725" y="1744600"/>
              <a:ext cx="39525" cy="18475"/>
            </a:xfrm>
            <a:custGeom>
              <a:avLst/>
              <a:gdLst/>
              <a:ahLst/>
              <a:cxnLst/>
              <a:rect l="l" t="t" r="r" b="b"/>
              <a:pathLst>
                <a:path w="1581" h="739" extrusionOk="0">
                  <a:moveTo>
                    <a:pt x="1483" y="1"/>
                  </a:moveTo>
                  <a:cubicBezTo>
                    <a:pt x="1467" y="1"/>
                    <a:pt x="1451" y="7"/>
                    <a:pt x="1437" y="22"/>
                  </a:cubicBezTo>
                  <a:cubicBezTo>
                    <a:pt x="1308" y="159"/>
                    <a:pt x="976" y="560"/>
                    <a:pt x="760" y="560"/>
                  </a:cubicBezTo>
                  <a:cubicBezTo>
                    <a:pt x="747" y="560"/>
                    <a:pt x="735" y="559"/>
                    <a:pt x="723" y="556"/>
                  </a:cubicBezTo>
                  <a:cubicBezTo>
                    <a:pt x="624" y="530"/>
                    <a:pt x="484" y="350"/>
                    <a:pt x="402" y="284"/>
                  </a:cubicBezTo>
                  <a:cubicBezTo>
                    <a:pt x="292" y="194"/>
                    <a:pt x="176" y="106"/>
                    <a:pt x="60" y="25"/>
                  </a:cubicBezTo>
                  <a:cubicBezTo>
                    <a:pt x="54" y="21"/>
                    <a:pt x="49" y="20"/>
                    <a:pt x="43" y="20"/>
                  </a:cubicBezTo>
                  <a:cubicBezTo>
                    <a:pt x="18" y="20"/>
                    <a:pt x="0" y="55"/>
                    <a:pt x="20" y="75"/>
                  </a:cubicBezTo>
                  <a:cubicBezTo>
                    <a:pt x="231" y="308"/>
                    <a:pt x="470" y="510"/>
                    <a:pt x="705" y="719"/>
                  </a:cubicBezTo>
                  <a:cubicBezTo>
                    <a:pt x="719" y="732"/>
                    <a:pt x="736" y="739"/>
                    <a:pt x="754" y="739"/>
                  </a:cubicBezTo>
                  <a:cubicBezTo>
                    <a:pt x="765" y="739"/>
                    <a:pt x="777" y="736"/>
                    <a:pt x="789" y="730"/>
                  </a:cubicBezTo>
                  <a:cubicBezTo>
                    <a:pt x="1063" y="563"/>
                    <a:pt x="1314" y="356"/>
                    <a:pt x="1533" y="121"/>
                  </a:cubicBezTo>
                  <a:cubicBezTo>
                    <a:pt x="1580" y="71"/>
                    <a:pt x="1535" y="1"/>
                    <a:pt x="1483" y="1"/>
                  </a:cubicBez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58" name="Google Shape;1258;p38"/>
            <p:cNvSpPr/>
            <p:nvPr/>
          </p:nvSpPr>
          <p:spPr>
            <a:xfrm>
              <a:off x="3367150" y="1523825"/>
              <a:ext cx="73775" cy="64975"/>
            </a:xfrm>
            <a:custGeom>
              <a:avLst/>
              <a:gdLst/>
              <a:ahLst/>
              <a:cxnLst/>
              <a:rect l="l" t="t" r="r" b="b"/>
              <a:pathLst>
                <a:path w="2951" h="2599" extrusionOk="0">
                  <a:moveTo>
                    <a:pt x="1186" y="1"/>
                  </a:moveTo>
                  <a:cubicBezTo>
                    <a:pt x="1182" y="1"/>
                    <a:pt x="1178" y="1"/>
                    <a:pt x="1174" y="1"/>
                  </a:cubicBezTo>
                  <a:cubicBezTo>
                    <a:pt x="787" y="3"/>
                    <a:pt x="418" y="240"/>
                    <a:pt x="223" y="574"/>
                  </a:cubicBezTo>
                  <a:cubicBezTo>
                    <a:pt x="27" y="910"/>
                    <a:pt x="1" y="1329"/>
                    <a:pt x="117" y="1701"/>
                  </a:cubicBezTo>
                  <a:cubicBezTo>
                    <a:pt x="157" y="1839"/>
                    <a:pt x="229" y="1966"/>
                    <a:pt x="324" y="2074"/>
                  </a:cubicBezTo>
                  <a:cubicBezTo>
                    <a:pt x="385" y="2138"/>
                    <a:pt x="460" y="2190"/>
                    <a:pt x="515" y="2261"/>
                  </a:cubicBezTo>
                  <a:cubicBezTo>
                    <a:pt x="563" y="2322"/>
                    <a:pt x="600" y="2397"/>
                    <a:pt x="671" y="2434"/>
                  </a:cubicBezTo>
                  <a:cubicBezTo>
                    <a:pt x="727" y="2467"/>
                    <a:pt x="807" y="2598"/>
                    <a:pt x="830" y="2598"/>
                  </a:cubicBezTo>
                  <a:cubicBezTo>
                    <a:pt x="834" y="2598"/>
                    <a:pt x="837" y="2593"/>
                    <a:pt x="835" y="2579"/>
                  </a:cubicBezTo>
                  <a:lnTo>
                    <a:pt x="972" y="2287"/>
                  </a:lnTo>
                  <a:cubicBezTo>
                    <a:pt x="715" y="2241"/>
                    <a:pt x="444" y="1957"/>
                    <a:pt x="469" y="1696"/>
                  </a:cubicBezTo>
                  <a:cubicBezTo>
                    <a:pt x="477" y="1595"/>
                    <a:pt x="541" y="1481"/>
                    <a:pt x="642" y="1481"/>
                  </a:cubicBezTo>
                  <a:cubicBezTo>
                    <a:pt x="704" y="1481"/>
                    <a:pt x="756" y="1525"/>
                    <a:pt x="796" y="1571"/>
                  </a:cubicBezTo>
                  <a:cubicBezTo>
                    <a:pt x="875" y="1663"/>
                    <a:pt x="932" y="1771"/>
                    <a:pt x="963" y="1887"/>
                  </a:cubicBezTo>
                  <a:cubicBezTo>
                    <a:pt x="1037" y="1859"/>
                    <a:pt x="1055" y="1766"/>
                    <a:pt x="1062" y="1690"/>
                  </a:cubicBezTo>
                  <a:cubicBezTo>
                    <a:pt x="1084" y="1459"/>
                    <a:pt x="1105" y="1231"/>
                    <a:pt x="1125" y="1002"/>
                  </a:cubicBezTo>
                  <a:cubicBezTo>
                    <a:pt x="1125" y="971"/>
                    <a:pt x="1134" y="941"/>
                    <a:pt x="1152" y="914"/>
                  </a:cubicBezTo>
                  <a:cubicBezTo>
                    <a:pt x="1167" y="897"/>
                    <a:pt x="1187" y="884"/>
                    <a:pt x="1211" y="875"/>
                  </a:cubicBezTo>
                  <a:cubicBezTo>
                    <a:pt x="1401" y="787"/>
                    <a:pt x="1605" y="744"/>
                    <a:pt x="1810" y="744"/>
                  </a:cubicBezTo>
                  <a:cubicBezTo>
                    <a:pt x="2017" y="744"/>
                    <a:pt x="2224" y="789"/>
                    <a:pt x="2417" y="879"/>
                  </a:cubicBezTo>
                  <a:cubicBezTo>
                    <a:pt x="2513" y="923"/>
                    <a:pt x="2605" y="980"/>
                    <a:pt x="2711" y="1000"/>
                  </a:cubicBezTo>
                  <a:cubicBezTo>
                    <a:pt x="2734" y="1003"/>
                    <a:pt x="2757" y="1005"/>
                    <a:pt x="2780" y="1005"/>
                  </a:cubicBezTo>
                  <a:cubicBezTo>
                    <a:pt x="2838" y="1005"/>
                    <a:pt x="2895" y="995"/>
                    <a:pt x="2950" y="976"/>
                  </a:cubicBezTo>
                  <a:cubicBezTo>
                    <a:pt x="2948" y="971"/>
                    <a:pt x="2946" y="967"/>
                    <a:pt x="2944" y="965"/>
                  </a:cubicBezTo>
                  <a:cubicBezTo>
                    <a:pt x="2739" y="477"/>
                    <a:pt x="2278" y="143"/>
                    <a:pt x="1753" y="75"/>
                  </a:cubicBezTo>
                  <a:cubicBezTo>
                    <a:pt x="1566" y="50"/>
                    <a:pt x="1375" y="1"/>
                    <a:pt x="1186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59" name="Google Shape;1259;p38"/>
            <p:cNvSpPr/>
            <p:nvPr/>
          </p:nvSpPr>
          <p:spPr>
            <a:xfrm>
              <a:off x="3405975" y="1536400"/>
              <a:ext cx="40425" cy="29850"/>
            </a:xfrm>
            <a:custGeom>
              <a:avLst/>
              <a:gdLst/>
              <a:ahLst/>
              <a:cxnLst/>
              <a:rect l="l" t="t" r="r" b="b"/>
              <a:pathLst>
                <a:path w="1617" h="1194" extrusionOk="0">
                  <a:moveTo>
                    <a:pt x="22" y="1"/>
                  </a:moveTo>
                  <a:lnTo>
                    <a:pt x="22" y="1"/>
                  </a:lnTo>
                  <a:cubicBezTo>
                    <a:pt x="1" y="130"/>
                    <a:pt x="117" y="236"/>
                    <a:pt x="225" y="306"/>
                  </a:cubicBezTo>
                  <a:cubicBezTo>
                    <a:pt x="387" y="414"/>
                    <a:pt x="558" y="508"/>
                    <a:pt x="736" y="589"/>
                  </a:cubicBezTo>
                  <a:cubicBezTo>
                    <a:pt x="762" y="602"/>
                    <a:pt x="792" y="614"/>
                    <a:pt x="820" y="614"/>
                  </a:cubicBezTo>
                  <a:cubicBezTo>
                    <a:pt x="831" y="614"/>
                    <a:pt x="841" y="612"/>
                    <a:pt x="850" y="609"/>
                  </a:cubicBezTo>
                  <a:cubicBezTo>
                    <a:pt x="885" y="597"/>
                    <a:pt x="907" y="544"/>
                    <a:pt x="881" y="519"/>
                  </a:cubicBezTo>
                  <a:lnTo>
                    <a:pt x="881" y="519"/>
                  </a:lnTo>
                  <a:lnTo>
                    <a:pt x="1287" y="833"/>
                  </a:lnTo>
                  <a:cubicBezTo>
                    <a:pt x="1347" y="875"/>
                    <a:pt x="1402" y="927"/>
                    <a:pt x="1446" y="985"/>
                  </a:cubicBezTo>
                  <a:cubicBezTo>
                    <a:pt x="1492" y="1044"/>
                    <a:pt x="1507" y="1121"/>
                    <a:pt x="1487" y="1193"/>
                  </a:cubicBezTo>
                  <a:cubicBezTo>
                    <a:pt x="1617" y="1097"/>
                    <a:pt x="1604" y="897"/>
                    <a:pt x="1547" y="747"/>
                  </a:cubicBezTo>
                  <a:cubicBezTo>
                    <a:pt x="1421" y="422"/>
                    <a:pt x="1160" y="168"/>
                    <a:pt x="833" y="53"/>
                  </a:cubicBezTo>
                  <a:lnTo>
                    <a:pt x="22" y="1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60" name="Google Shape;1260;p38"/>
            <p:cNvSpPr/>
            <p:nvPr/>
          </p:nvSpPr>
          <p:spPr>
            <a:xfrm>
              <a:off x="3351675" y="1535775"/>
              <a:ext cx="37075" cy="66525"/>
            </a:xfrm>
            <a:custGeom>
              <a:avLst/>
              <a:gdLst/>
              <a:ahLst/>
              <a:cxnLst/>
              <a:rect l="l" t="t" r="r" b="b"/>
              <a:pathLst>
                <a:path w="1483" h="2661" extrusionOk="0">
                  <a:moveTo>
                    <a:pt x="965" y="1"/>
                  </a:moveTo>
                  <a:cubicBezTo>
                    <a:pt x="910" y="1"/>
                    <a:pt x="825" y="90"/>
                    <a:pt x="793" y="138"/>
                  </a:cubicBezTo>
                  <a:cubicBezTo>
                    <a:pt x="745" y="221"/>
                    <a:pt x="723" y="316"/>
                    <a:pt x="710" y="410"/>
                  </a:cubicBezTo>
                  <a:cubicBezTo>
                    <a:pt x="670" y="671"/>
                    <a:pt x="668" y="939"/>
                    <a:pt x="648" y="1205"/>
                  </a:cubicBezTo>
                  <a:cubicBezTo>
                    <a:pt x="637" y="1348"/>
                    <a:pt x="620" y="1490"/>
                    <a:pt x="567" y="1624"/>
                  </a:cubicBezTo>
                  <a:cubicBezTo>
                    <a:pt x="468" y="1870"/>
                    <a:pt x="249" y="2055"/>
                    <a:pt x="0" y="2152"/>
                  </a:cubicBezTo>
                  <a:cubicBezTo>
                    <a:pt x="84" y="2194"/>
                    <a:pt x="174" y="2215"/>
                    <a:pt x="265" y="2215"/>
                  </a:cubicBezTo>
                  <a:cubicBezTo>
                    <a:pt x="367" y="2215"/>
                    <a:pt x="469" y="2188"/>
                    <a:pt x="561" y="2134"/>
                  </a:cubicBezTo>
                  <a:lnTo>
                    <a:pt x="561" y="2134"/>
                  </a:lnTo>
                  <a:cubicBezTo>
                    <a:pt x="517" y="2264"/>
                    <a:pt x="449" y="2384"/>
                    <a:pt x="363" y="2490"/>
                  </a:cubicBezTo>
                  <a:cubicBezTo>
                    <a:pt x="326" y="2536"/>
                    <a:pt x="286" y="2604"/>
                    <a:pt x="328" y="2643"/>
                  </a:cubicBezTo>
                  <a:cubicBezTo>
                    <a:pt x="340" y="2656"/>
                    <a:pt x="354" y="2661"/>
                    <a:pt x="369" y="2661"/>
                  </a:cubicBezTo>
                  <a:cubicBezTo>
                    <a:pt x="410" y="2661"/>
                    <a:pt x="459" y="2624"/>
                    <a:pt x="499" y="2600"/>
                  </a:cubicBezTo>
                  <a:cubicBezTo>
                    <a:pt x="546" y="2571"/>
                    <a:pt x="598" y="2562"/>
                    <a:pt x="651" y="2562"/>
                  </a:cubicBezTo>
                  <a:cubicBezTo>
                    <a:pt x="755" y="2562"/>
                    <a:pt x="867" y="2598"/>
                    <a:pt x="976" y="2598"/>
                  </a:cubicBezTo>
                  <a:cubicBezTo>
                    <a:pt x="997" y="2598"/>
                    <a:pt x="1018" y="2596"/>
                    <a:pt x="1039" y="2593"/>
                  </a:cubicBezTo>
                  <a:cubicBezTo>
                    <a:pt x="1158" y="2575"/>
                    <a:pt x="1261" y="2492"/>
                    <a:pt x="1329" y="2389"/>
                  </a:cubicBezTo>
                  <a:cubicBezTo>
                    <a:pt x="1395" y="2288"/>
                    <a:pt x="1432" y="2169"/>
                    <a:pt x="1465" y="2053"/>
                  </a:cubicBezTo>
                  <a:cubicBezTo>
                    <a:pt x="1481" y="2015"/>
                    <a:pt x="1483" y="1974"/>
                    <a:pt x="1472" y="1936"/>
                  </a:cubicBezTo>
                  <a:cubicBezTo>
                    <a:pt x="1450" y="1886"/>
                    <a:pt x="1391" y="1866"/>
                    <a:pt x="1342" y="1842"/>
                  </a:cubicBezTo>
                  <a:cubicBezTo>
                    <a:pt x="1099" y="1728"/>
                    <a:pt x="1000" y="1431"/>
                    <a:pt x="962" y="1163"/>
                  </a:cubicBezTo>
                  <a:cubicBezTo>
                    <a:pt x="927" y="915"/>
                    <a:pt x="923" y="663"/>
                    <a:pt x="947" y="412"/>
                  </a:cubicBezTo>
                  <a:cubicBezTo>
                    <a:pt x="956" y="324"/>
                    <a:pt x="1033" y="111"/>
                    <a:pt x="1006" y="34"/>
                  </a:cubicBezTo>
                  <a:cubicBezTo>
                    <a:pt x="998" y="10"/>
                    <a:pt x="983" y="1"/>
                    <a:pt x="965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61" name="Google Shape;1261;p38"/>
            <p:cNvSpPr/>
            <p:nvPr/>
          </p:nvSpPr>
          <p:spPr>
            <a:xfrm>
              <a:off x="3412950" y="1566125"/>
              <a:ext cx="5250" cy="4375"/>
            </a:xfrm>
            <a:custGeom>
              <a:avLst/>
              <a:gdLst/>
              <a:ahLst/>
              <a:cxnLst/>
              <a:rect l="l" t="t" r="r" b="b"/>
              <a:pathLst>
                <a:path w="210" h="175" extrusionOk="0">
                  <a:moveTo>
                    <a:pt x="60" y="1"/>
                  </a:moveTo>
                  <a:cubicBezTo>
                    <a:pt x="33" y="1"/>
                    <a:pt x="9" y="25"/>
                    <a:pt x="10" y="50"/>
                  </a:cubicBezTo>
                  <a:lnTo>
                    <a:pt x="10" y="50"/>
                  </a:lnTo>
                  <a:cubicBezTo>
                    <a:pt x="1" y="66"/>
                    <a:pt x="0" y="87"/>
                    <a:pt x="16" y="105"/>
                  </a:cubicBezTo>
                  <a:cubicBezTo>
                    <a:pt x="38" y="132"/>
                    <a:pt x="102" y="174"/>
                    <a:pt x="148" y="174"/>
                  </a:cubicBezTo>
                  <a:cubicBezTo>
                    <a:pt x="174" y="174"/>
                    <a:pt x="195" y="161"/>
                    <a:pt x="200" y="125"/>
                  </a:cubicBezTo>
                  <a:cubicBezTo>
                    <a:pt x="209" y="61"/>
                    <a:pt x="119" y="13"/>
                    <a:pt x="69" y="2"/>
                  </a:cubicBezTo>
                  <a:cubicBezTo>
                    <a:pt x="66" y="1"/>
                    <a:pt x="63" y="1"/>
                    <a:pt x="60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62" name="Google Shape;1262;p38"/>
            <p:cNvSpPr/>
            <p:nvPr/>
          </p:nvSpPr>
          <p:spPr>
            <a:xfrm>
              <a:off x="3430075" y="1568350"/>
              <a:ext cx="5700" cy="3925"/>
            </a:xfrm>
            <a:custGeom>
              <a:avLst/>
              <a:gdLst/>
              <a:ahLst/>
              <a:cxnLst/>
              <a:rect l="l" t="t" r="r" b="b"/>
              <a:pathLst>
                <a:path w="228" h="157" extrusionOk="0">
                  <a:moveTo>
                    <a:pt x="153" y="1"/>
                  </a:moveTo>
                  <a:cubicBezTo>
                    <a:pt x="105" y="1"/>
                    <a:pt x="58" y="20"/>
                    <a:pt x="27" y="56"/>
                  </a:cubicBezTo>
                  <a:cubicBezTo>
                    <a:pt x="1" y="89"/>
                    <a:pt x="5" y="144"/>
                    <a:pt x="51" y="152"/>
                  </a:cubicBezTo>
                  <a:cubicBezTo>
                    <a:pt x="64" y="155"/>
                    <a:pt x="78" y="157"/>
                    <a:pt x="92" y="157"/>
                  </a:cubicBezTo>
                  <a:cubicBezTo>
                    <a:pt x="146" y="157"/>
                    <a:pt x="201" y="132"/>
                    <a:pt x="220" y="75"/>
                  </a:cubicBezTo>
                  <a:cubicBezTo>
                    <a:pt x="227" y="53"/>
                    <a:pt x="217" y="34"/>
                    <a:pt x="200" y="24"/>
                  </a:cubicBezTo>
                  <a:lnTo>
                    <a:pt x="200" y="24"/>
                  </a:lnTo>
                  <a:cubicBezTo>
                    <a:pt x="192" y="11"/>
                    <a:pt x="178" y="2"/>
                    <a:pt x="161" y="1"/>
                  </a:cubicBezTo>
                  <a:cubicBezTo>
                    <a:pt x="158" y="1"/>
                    <a:pt x="156" y="1"/>
                    <a:pt x="15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63" name="Google Shape;1263;p38"/>
            <p:cNvSpPr/>
            <p:nvPr/>
          </p:nvSpPr>
          <p:spPr>
            <a:xfrm>
              <a:off x="3385925" y="1537000"/>
              <a:ext cx="35625" cy="23925"/>
            </a:xfrm>
            <a:custGeom>
              <a:avLst/>
              <a:gdLst/>
              <a:ahLst/>
              <a:cxnLst/>
              <a:rect l="l" t="t" r="r" b="b"/>
              <a:pathLst>
                <a:path w="1425" h="957" extrusionOk="0">
                  <a:moveTo>
                    <a:pt x="1209" y="1"/>
                  </a:moveTo>
                  <a:cubicBezTo>
                    <a:pt x="1061" y="1"/>
                    <a:pt x="914" y="13"/>
                    <a:pt x="770" y="38"/>
                  </a:cubicBezTo>
                  <a:cubicBezTo>
                    <a:pt x="572" y="69"/>
                    <a:pt x="368" y="130"/>
                    <a:pt x="234" y="280"/>
                  </a:cubicBezTo>
                  <a:cubicBezTo>
                    <a:pt x="113" y="414"/>
                    <a:pt x="69" y="598"/>
                    <a:pt x="27" y="776"/>
                  </a:cubicBezTo>
                  <a:cubicBezTo>
                    <a:pt x="14" y="833"/>
                    <a:pt x="1" y="895"/>
                    <a:pt x="27" y="947"/>
                  </a:cubicBezTo>
                  <a:cubicBezTo>
                    <a:pt x="60" y="953"/>
                    <a:pt x="93" y="956"/>
                    <a:pt x="126" y="956"/>
                  </a:cubicBezTo>
                  <a:cubicBezTo>
                    <a:pt x="217" y="956"/>
                    <a:pt x="307" y="934"/>
                    <a:pt x="387" y="892"/>
                  </a:cubicBezTo>
                  <a:cubicBezTo>
                    <a:pt x="576" y="798"/>
                    <a:pt x="697" y="609"/>
                    <a:pt x="818" y="438"/>
                  </a:cubicBezTo>
                  <a:cubicBezTo>
                    <a:pt x="941" y="267"/>
                    <a:pt x="1090" y="91"/>
                    <a:pt x="1297" y="47"/>
                  </a:cubicBezTo>
                  <a:lnTo>
                    <a:pt x="1424" y="10"/>
                  </a:lnTo>
                  <a:cubicBezTo>
                    <a:pt x="1353" y="4"/>
                    <a:pt x="1281" y="1"/>
                    <a:pt x="1209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768" name="Google Shape;768;p34"/>
          <p:cNvSpPr txBox="1">
            <a:spLocks noGrp="1"/>
          </p:cNvSpPr>
          <p:nvPr>
            <p:ph type="body" idx="1"/>
          </p:nvPr>
        </p:nvSpPr>
        <p:spPr>
          <a:xfrm>
            <a:off x="2950210" y="557530"/>
            <a:ext cx="3745230" cy="401129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元日</a:t>
            </a:r>
            <a:endParaRPr 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 algn="r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宋</a:t>
            </a:r>
            <a:r>
              <a:rPr lang="en-US" altLang="zh-CN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·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王安石</a:t>
            </a:r>
            <a:endParaRPr 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 algn="ctr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爆竹声中一岁除，</a:t>
            </a:r>
            <a:endParaRPr 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 algn="ctr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春风送暖入屠苏。</a:t>
            </a:r>
            <a:endParaRPr 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 algn="ctr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千门万户曈曈日，</a:t>
            </a:r>
            <a:endParaRPr 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 algn="ctr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r>
              <a:rPr 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总把新桃换旧符。</a:t>
            </a:r>
            <a:endParaRPr 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6455" y="2572385"/>
            <a:ext cx="14484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整体诵读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尝试背诵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 descr="src=http___image.0830bbs.com_forum_201512_11_144316f62ch4zhmzqd65sn.gif&amp;refer=http___image.0830bb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71665" y="0"/>
            <a:ext cx="3048000" cy="2286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276340" y="3551555"/>
            <a:ext cx="2423160" cy="1575435"/>
            <a:chOff x="9613" y="4951"/>
            <a:chExt cx="3816" cy="2481"/>
          </a:xfrm>
        </p:grpSpPr>
        <p:grpSp>
          <p:nvGrpSpPr>
            <p:cNvPr id="949" name="Google Shape;949;p37"/>
            <p:cNvGrpSpPr/>
            <p:nvPr/>
          </p:nvGrpSpPr>
          <p:grpSpPr>
            <a:xfrm flipH="1">
              <a:off x="9613" y="4951"/>
              <a:ext cx="2004" cy="1674"/>
              <a:chOff x="3335700" y="746125"/>
              <a:chExt cx="593050" cy="462350"/>
            </a:xfrm>
          </p:grpSpPr>
          <p:sp>
            <p:nvSpPr>
              <p:cNvPr id="950" name="Google Shape;950;p37"/>
              <p:cNvSpPr/>
              <p:nvPr/>
            </p:nvSpPr>
            <p:spPr>
              <a:xfrm>
                <a:off x="3371000" y="746125"/>
                <a:ext cx="557750" cy="407800"/>
              </a:xfrm>
              <a:custGeom>
                <a:avLst/>
                <a:gdLst/>
                <a:ahLst/>
                <a:cxnLst/>
                <a:rect l="l" t="t" r="r" b="b"/>
                <a:pathLst>
                  <a:path w="22310" h="16312" extrusionOk="0">
                    <a:moveTo>
                      <a:pt x="20298" y="1546"/>
                    </a:moveTo>
                    <a:lnTo>
                      <a:pt x="21578" y="15395"/>
                    </a:lnTo>
                    <a:lnTo>
                      <a:pt x="2392" y="15395"/>
                    </a:lnTo>
                    <a:lnTo>
                      <a:pt x="1531" y="1546"/>
                    </a:lnTo>
                    <a:close/>
                    <a:moveTo>
                      <a:pt x="21198" y="0"/>
                    </a:moveTo>
                    <a:lnTo>
                      <a:pt x="1" y="1019"/>
                    </a:lnTo>
                    <a:lnTo>
                      <a:pt x="1531" y="16311"/>
                    </a:lnTo>
                    <a:lnTo>
                      <a:pt x="22309" y="15951"/>
                    </a:lnTo>
                    <a:lnTo>
                      <a:pt x="21198" y="0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51" name="Google Shape;951;p37"/>
              <p:cNvSpPr/>
              <p:nvPr/>
            </p:nvSpPr>
            <p:spPr>
              <a:xfrm>
                <a:off x="3375675" y="780325"/>
                <a:ext cx="494050" cy="6325"/>
              </a:xfrm>
              <a:custGeom>
                <a:avLst/>
                <a:gdLst/>
                <a:ahLst/>
                <a:cxnLst/>
                <a:rect l="l" t="t" r="r" b="b"/>
                <a:pathLst>
                  <a:path w="19762" h="253" extrusionOk="0">
                    <a:moveTo>
                      <a:pt x="0" y="0"/>
                    </a:moveTo>
                    <a:lnTo>
                      <a:pt x="40" y="253"/>
                    </a:lnTo>
                    <a:lnTo>
                      <a:pt x="19761" y="253"/>
                    </a:lnTo>
                    <a:lnTo>
                      <a:pt x="19722" y="0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52" name="Google Shape;952;p37"/>
              <p:cNvSpPr/>
              <p:nvPr/>
            </p:nvSpPr>
            <p:spPr>
              <a:xfrm>
                <a:off x="3383850" y="831875"/>
                <a:ext cx="494050" cy="6350"/>
              </a:xfrm>
              <a:custGeom>
                <a:avLst/>
                <a:gdLst/>
                <a:ahLst/>
                <a:cxnLst/>
                <a:rect l="l" t="t" r="r" b="b"/>
                <a:pathLst>
                  <a:path w="19762" h="254" extrusionOk="0">
                    <a:moveTo>
                      <a:pt x="0" y="1"/>
                    </a:moveTo>
                    <a:lnTo>
                      <a:pt x="40" y="253"/>
                    </a:lnTo>
                    <a:lnTo>
                      <a:pt x="19762" y="253"/>
                    </a:lnTo>
                    <a:lnTo>
                      <a:pt x="19722" y="1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53" name="Google Shape;953;p37"/>
              <p:cNvSpPr/>
              <p:nvPr/>
            </p:nvSpPr>
            <p:spPr>
              <a:xfrm>
                <a:off x="3391975" y="883425"/>
                <a:ext cx="494100" cy="6350"/>
              </a:xfrm>
              <a:custGeom>
                <a:avLst/>
                <a:gdLst/>
                <a:ahLst/>
                <a:cxnLst/>
                <a:rect l="l" t="t" r="r" b="b"/>
                <a:pathLst>
                  <a:path w="19764" h="254" extrusionOk="0">
                    <a:moveTo>
                      <a:pt x="0" y="1"/>
                    </a:moveTo>
                    <a:lnTo>
                      <a:pt x="40" y="253"/>
                    </a:lnTo>
                    <a:lnTo>
                      <a:pt x="19764" y="253"/>
                    </a:lnTo>
                    <a:lnTo>
                      <a:pt x="19724" y="1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54" name="Google Shape;954;p37"/>
              <p:cNvSpPr/>
              <p:nvPr/>
            </p:nvSpPr>
            <p:spPr>
              <a:xfrm>
                <a:off x="3400150" y="934975"/>
                <a:ext cx="494050" cy="6300"/>
              </a:xfrm>
              <a:custGeom>
                <a:avLst/>
                <a:gdLst/>
                <a:ahLst/>
                <a:cxnLst/>
                <a:rect l="l" t="t" r="r" b="b"/>
                <a:pathLst>
                  <a:path w="19762" h="252" extrusionOk="0">
                    <a:moveTo>
                      <a:pt x="1" y="1"/>
                    </a:moveTo>
                    <a:lnTo>
                      <a:pt x="40" y="251"/>
                    </a:lnTo>
                    <a:lnTo>
                      <a:pt x="19762" y="251"/>
                    </a:lnTo>
                    <a:lnTo>
                      <a:pt x="19722" y="1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55" name="Google Shape;955;p37"/>
              <p:cNvSpPr/>
              <p:nvPr/>
            </p:nvSpPr>
            <p:spPr>
              <a:xfrm>
                <a:off x="3408325" y="986475"/>
                <a:ext cx="494075" cy="6350"/>
              </a:xfrm>
              <a:custGeom>
                <a:avLst/>
                <a:gdLst/>
                <a:ahLst/>
                <a:cxnLst/>
                <a:rect l="l" t="t" r="r" b="b"/>
                <a:pathLst>
                  <a:path w="19763" h="254" extrusionOk="0">
                    <a:moveTo>
                      <a:pt x="1" y="1"/>
                    </a:moveTo>
                    <a:lnTo>
                      <a:pt x="40" y="253"/>
                    </a:lnTo>
                    <a:lnTo>
                      <a:pt x="19762" y="253"/>
                    </a:lnTo>
                    <a:lnTo>
                      <a:pt x="19723" y="1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56" name="Google Shape;956;p37"/>
              <p:cNvSpPr/>
              <p:nvPr/>
            </p:nvSpPr>
            <p:spPr>
              <a:xfrm>
                <a:off x="3805400" y="783500"/>
                <a:ext cx="41750" cy="205425"/>
              </a:xfrm>
              <a:custGeom>
                <a:avLst/>
                <a:gdLst/>
                <a:ahLst/>
                <a:cxnLst/>
                <a:rect l="l" t="t" r="r" b="b"/>
                <a:pathLst>
                  <a:path w="1670" h="8217" extrusionOk="0">
                    <a:moveTo>
                      <a:pt x="1" y="1"/>
                    </a:moveTo>
                    <a:lnTo>
                      <a:pt x="1303" y="8217"/>
                    </a:lnTo>
                    <a:lnTo>
                      <a:pt x="1670" y="8217"/>
                    </a:lnTo>
                    <a:lnTo>
                      <a:pt x="370" y="1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57" name="Google Shape;957;p37"/>
              <p:cNvSpPr/>
              <p:nvPr/>
            </p:nvSpPr>
            <p:spPr>
              <a:xfrm>
                <a:off x="3742975" y="783500"/>
                <a:ext cx="41750" cy="205425"/>
              </a:xfrm>
              <a:custGeom>
                <a:avLst/>
                <a:gdLst/>
                <a:ahLst/>
                <a:cxnLst/>
                <a:rect l="l" t="t" r="r" b="b"/>
                <a:pathLst>
                  <a:path w="1670" h="8217" extrusionOk="0">
                    <a:moveTo>
                      <a:pt x="1" y="1"/>
                    </a:moveTo>
                    <a:lnTo>
                      <a:pt x="1301" y="8217"/>
                    </a:lnTo>
                    <a:lnTo>
                      <a:pt x="1670" y="8217"/>
                    </a:lnTo>
                    <a:lnTo>
                      <a:pt x="370" y="1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58" name="Google Shape;958;p37"/>
              <p:cNvSpPr/>
              <p:nvPr/>
            </p:nvSpPr>
            <p:spPr>
              <a:xfrm>
                <a:off x="3680500" y="783500"/>
                <a:ext cx="41800" cy="205425"/>
              </a:xfrm>
              <a:custGeom>
                <a:avLst/>
                <a:gdLst/>
                <a:ahLst/>
                <a:cxnLst/>
                <a:rect l="l" t="t" r="r" b="b"/>
                <a:pathLst>
                  <a:path w="1672" h="8217" extrusionOk="0">
                    <a:moveTo>
                      <a:pt x="0" y="1"/>
                    </a:moveTo>
                    <a:lnTo>
                      <a:pt x="1303" y="8217"/>
                    </a:lnTo>
                    <a:lnTo>
                      <a:pt x="1672" y="8217"/>
                    </a:lnTo>
                    <a:lnTo>
                      <a:pt x="369" y="1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59" name="Google Shape;959;p37"/>
              <p:cNvSpPr/>
              <p:nvPr/>
            </p:nvSpPr>
            <p:spPr>
              <a:xfrm>
                <a:off x="3618075" y="783500"/>
                <a:ext cx="41750" cy="205425"/>
              </a:xfrm>
              <a:custGeom>
                <a:avLst/>
                <a:gdLst/>
                <a:ahLst/>
                <a:cxnLst/>
                <a:rect l="l" t="t" r="r" b="b"/>
                <a:pathLst>
                  <a:path w="1670" h="8217" extrusionOk="0">
                    <a:moveTo>
                      <a:pt x="0" y="1"/>
                    </a:moveTo>
                    <a:lnTo>
                      <a:pt x="1303" y="8217"/>
                    </a:lnTo>
                    <a:lnTo>
                      <a:pt x="1669" y="8217"/>
                    </a:lnTo>
                    <a:lnTo>
                      <a:pt x="369" y="1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60" name="Google Shape;960;p37"/>
              <p:cNvSpPr/>
              <p:nvPr/>
            </p:nvSpPr>
            <p:spPr>
              <a:xfrm>
                <a:off x="3555650" y="783500"/>
                <a:ext cx="41750" cy="205425"/>
              </a:xfrm>
              <a:custGeom>
                <a:avLst/>
                <a:gdLst/>
                <a:ahLst/>
                <a:cxnLst/>
                <a:rect l="l" t="t" r="r" b="b"/>
                <a:pathLst>
                  <a:path w="1670" h="8217" extrusionOk="0">
                    <a:moveTo>
                      <a:pt x="0" y="1"/>
                    </a:moveTo>
                    <a:lnTo>
                      <a:pt x="1300" y="8217"/>
                    </a:lnTo>
                    <a:lnTo>
                      <a:pt x="1669" y="8217"/>
                    </a:lnTo>
                    <a:lnTo>
                      <a:pt x="369" y="1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61" name="Google Shape;961;p37"/>
              <p:cNvSpPr/>
              <p:nvPr/>
            </p:nvSpPr>
            <p:spPr>
              <a:xfrm>
                <a:off x="3493225" y="783500"/>
                <a:ext cx="41750" cy="205425"/>
              </a:xfrm>
              <a:custGeom>
                <a:avLst/>
                <a:gdLst/>
                <a:ahLst/>
                <a:cxnLst/>
                <a:rect l="l" t="t" r="r" b="b"/>
                <a:pathLst>
                  <a:path w="1670" h="8217" extrusionOk="0">
                    <a:moveTo>
                      <a:pt x="0" y="1"/>
                    </a:moveTo>
                    <a:lnTo>
                      <a:pt x="1300" y="8217"/>
                    </a:lnTo>
                    <a:lnTo>
                      <a:pt x="1669" y="8217"/>
                    </a:lnTo>
                    <a:lnTo>
                      <a:pt x="367" y="1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62" name="Google Shape;962;p37"/>
              <p:cNvSpPr/>
              <p:nvPr/>
            </p:nvSpPr>
            <p:spPr>
              <a:xfrm>
                <a:off x="3430725" y="783500"/>
                <a:ext cx="41825" cy="205425"/>
              </a:xfrm>
              <a:custGeom>
                <a:avLst/>
                <a:gdLst/>
                <a:ahLst/>
                <a:cxnLst/>
                <a:rect l="l" t="t" r="r" b="b"/>
                <a:pathLst>
                  <a:path w="1673" h="8217" extrusionOk="0">
                    <a:moveTo>
                      <a:pt x="1" y="1"/>
                    </a:moveTo>
                    <a:lnTo>
                      <a:pt x="1303" y="8217"/>
                    </a:lnTo>
                    <a:lnTo>
                      <a:pt x="1672" y="8217"/>
                    </a:lnTo>
                    <a:lnTo>
                      <a:pt x="370" y="1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63" name="Google Shape;963;p37"/>
              <p:cNvSpPr/>
              <p:nvPr/>
            </p:nvSpPr>
            <p:spPr>
              <a:xfrm>
                <a:off x="3400050" y="934150"/>
                <a:ext cx="494050" cy="6300"/>
              </a:xfrm>
              <a:custGeom>
                <a:avLst/>
                <a:gdLst/>
                <a:ahLst/>
                <a:cxnLst/>
                <a:rect l="l" t="t" r="r" b="b"/>
                <a:pathLst>
                  <a:path w="19762" h="252" extrusionOk="0">
                    <a:moveTo>
                      <a:pt x="0" y="1"/>
                    </a:moveTo>
                    <a:lnTo>
                      <a:pt x="40" y="251"/>
                    </a:lnTo>
                    <a:lnTo>
                      <a:pt x="19761" y="251"/>
                    </a:lnTo>
                    <a:lnTo>
                      <a:pt x="19722" y="1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64" name="Google Shape;964;p37"/>
              <p:cNvSpPr/>
              <p:nvPr/>
            </p:nvSpPr>
            <p:spPr>
              <a:xfrm>
                <a:off x="3408175" y="985650"/>
                <a:ext cx="494100" cy="6350"/>
              </a:xfrm>
              <a:custGeom>
                <a:avLst/>
                <a:gdLst/>
                <a:ahLst/>
                <a:cxnLst/>
                <a:rect l="l" t="t" r="r" b="b"/>
                <a:pathLst>
                  <a:path w="19764" h="254" extrusionOk="0">
                    <a:moveTo>
                      <a:pt x="0" y="1"/>
                    </a:moveTo>
                    <a:lnTo>
                      <a:pt x="40" y="254"/>
                    </a:lnTo>
                    <a:lnTo>
                      <a:pt x="19764" y="254"/>
                    </a:lnTo>
                    <a:lnTo>
                      <a:pt x="19724" y="1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65" name="Google Shape;965;p37"/>
              <p:cNvSpPr/>
              <p:nvPr/>
            </p:nvSpPr>
            <p:spPr>
              <a:xfrm>
                <a:off x="3416350" y="1037225"/>
                <a:ext cx="494050" cy="6325"/>
              </a:xfrm>
              <a:custGeom>
                <a:avLst/>
                <a:gdLst/>
                <a:ahLst/>
                <a:cxnLst/>
                <a:rect l="l" t="t" r="r" b="b"/>
                <a:pathLst>
                  <a:path w="19762" h="253" extrusionOk="0">
                    <a:moveTo>
                      <a:pt x="1" y="0"/>
                    </a:moveTo>
                    <a:lnTo>
                      <a:pt x="40" y="253"/>
                    </a:lnTo>
                    <a:lnTo>
                      <a:pt x="19762" y="253"/>
                    </a:lnTo>
                    <a:lnTo>
                      <a:pt x="19722" y="0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66" name="Google Shape;966;p37"/>
              <p:cNvSpPr/>
              <p:nvPr/>
            </p:nvSpPr>
            <p:spPr>
              <a:xfrm>
                <a:off x="3424525" y="1088775"/>
                <a:ext cx="494050" cy="6325"/>
              </a:xfrm>
              <a:custGeom>
                <a:avLst/>
                <a:gdLst/>
                <a:ahLst/>
                <a:cxnLst/>
                <a:rect l="l" t="t" r="r" b="b"/>
                <a:pathLst>
                  <a:path w="19762" h="253" extrusionOk="0">
                    <a:moveTo>
                      <a:pt x="1" y="0"/>
                    </a:moveTo>
                    <a:lnTo>
                      <a:pt x="40" y="253"/>
                    </a:lnTo>
                    <a:lnTo>
                      <a:pt x="19762" y="253"/>
                    </a:lnTo>
                    <a:lnTo>
                      <a:pt x="19722" y="0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67" name="Google Shape;967;p37"/>
              <p:cNvSpPr/>
              <p:nvPr/>
            </p:nvSpPr>
            <p:spPr>
              <a:xfrm>
                <a:off x="3432650" y="1140325"/>
                <a:ext cx="494125" cy="6275"/>
              </a:xfrm>
              <a:custGeom>
                <a:avLst/>
                <a:gdLst/>
                <a:ahLst/>
                <a:cxnLst/>
                <a:rect l="l" t="t" r="r" b="b"/>
                <a:pathLst>
                  <a:path w="19765" h="251" extrusionOk="0">
                    <a:moveTo>
                      <a:pt x="1" y="1"/>
                    </a:moveTo>
                    <a:lnTo>
                      <a:pt x="40" y="251"/>
                    </a:lnTo>
                    <a:lnTo>
                      <a:pt x="19764" y="251"/>
                    </a:lnTo>
                    <a:lnTo>
                      <a:pt x="19725" y="1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68" name="Google Shape;968;p37"/>
              <p:cNvSpPr/>
              <p:nvPr/>
            </p:nvSpPr>
            <p:spPr>
              <a:xfrm>
                <a:off x="3829775" y="937300"/>
                <a:ext cx="41750" cy="205400"/>
              </a:xfrm>
              <a:custGeom>
                <a:avLst/>
                <a:gdLst/>
                <a:ahLst/>
                <a:cxnLst/>
                <a:rect l="l" t="t" r="r" b="b"/>
                <a:pathLst>
                  <a:path w="1670" h="8216" extrusionOk="0">
                    <a:moveTo>
                      <a:pt x="1" y="0"/>
                    </a:moveTo>
                    <a:lnTo>
                      <a:pt x="1301" y="8216"/>
                    </a:lnTo>
                    <a:lnTo>
                      <a:pt x="1670" y="8216"/>
                    </a:lnTo>
                    <a:lnTo>
                      <a:pt x="367" y="0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69" name="Google Shape;969;p37"/>
              <p:cNvSpPr/>
              <p:nvPr/>
            </p:nvSpPr>
            <p:spPr>
              <a:xfrm>
                <a:off x="3767300" y="937300"/>
                <a:ext cx="41800" cy="205400"/>
              </a:xfrm>
              <a:custGeom>
                <a:avLst/>
                <a:gdLst/>
                <a:ahLst/>
                <a:cxnLst/>
                <a:rect l="l" t="t" r="r" b="b"/>
                <a:pathLst>
                  <a:path w="1672" h="8216" extrusionOk="0">
                    <a:moveTo>
                      <a:pt x="0" y="0"/>
                    </a:moveTo>
                    <a:lnTo>
                      <a:pt x="1303" y="8216"/>
                    </a:lnTo>
                    <a:lnTo>
                      <a:pt x="1672" y="8216"/>
                    </a:lnTo>
                    <a:lnTo>
                      <a:pt x="369" y="0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70" name="Google Shape;970;p37"/>
              <p:cNvSpPr/>
              <p:nvPr/>
            </p:nvSpPr>
            <p:spPr>
              <a:xfrm>
                <a:off x="3704875" y="937300"/>
                <a:ext cx="41750" cy="205400"/>
              </a:xfrm>
              <a:custGeom>
                <a:avLst/>
                <a:gdLst/>
                <a:ahLst/>
                <a:cxnLst/>
                <a:rect l="l" t="t" r="r" b="b"/>
                <a:pathLst>
                  <a:path w="1670" h="8216" extrusionOk="0">
                    <a:moveTo>
                      <a:pt x="0" y="0"/>
                    </a:moveTo>
                    <a:lnTo>
                      <a:pt x="1303" y="8216"/>
                    </a:lnTo>
                    <a:lnTo>
                      <a:pt x="1670" y="8216"/>
                    </a:lnTo>
                    <a:lnTo>
                      <a:pt x="369" y="0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71" name="Google Shape;971;p37"/>
              <p:cNvSpPr/>
              <p:nvPr/>
            </p:nvSpPr>
            <p:spPr>
              <a:xfrm>
                <a:off x="3642450" y="937300"/>
                <a:ext cx="41750" cy="205400"/>
              </a:xfrm>
              <a:custGeom>
                <a:avLst/>
                <a:gdLst/>
                <a:ahLst/>
                <a:cxnLst/>
                <a:rect l="l" t="t" r="r" b="b"/>
                <a:pathLst>
                  <a:path w="1670" h="8216" extrusionOk="0">
                    <a:moveTo>
                      <a:pt x="0" y="0"/>
                    </a:moveTo>
                    <a:lnTo>
                      <a:pt x="1301" y="8216"/>
                    </a:lnTo>
                    <a:lnTo>
                      <a:pt x="1669" y="8216"/>
                    </a:lnTo>
                    <a:lnTo>
                      <a:pt x="369" y="0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72" name="Google Shape;972;p37"/>
              <p:cNvSpPr/>
              <p:nvPr/>
            </p:nvSpPr>
            <p:spPr>
              <a:xfrm>
                <a:off x="3580025" y="937300"/>
                <a:ext cx="41750" cy="205400"/>
              </a:xfrm>
              <a:custGeom>
                <a:avLst/>
                <a:gdLst/>
                <a:ahLst/>
                <a:cxnLst/>
                <a:rect l="l" t="t" r="r" b="b"/>
                <a:pathLst>
                  <a:path w="1670" h="8216" extrusionOk="0">
                    <a:moveTo>
                      <a:pt x="0" y="0"/>
                    </a:moveTo>
                    <a:lnTo>
                      <a:pt x="1300" y="8216"/>
                    </a:lnTo>
                    <a:lnTo>
                      <a:pt x="1669" y="8216"/>
                    </a:lnTo>
                    <a:lnTo>
                      <a:pt x="367" y="0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73" name="Google Shape;973;p37"/>
              <p:cNvSpPr/>
              <p:nvPr/>
            </p:nvSpPr>
            <p:spPr>
              <a:xfrm>
                <a:off x="3517550" y="937300"/>
                <a:ext cx="41800" cy="205400"/>
              </a:xfrm>
              <a:custGeom>
                <a:avLst/>
                <a:gdLst/>
                <a:ahLst/>
                <a:cxnLst/>
                <a:rect l="l" t="t" r="r" b="b"/>
                <a:pathLst>
                  <a:path w="1672" h="8216" extrusionOk="0">
                    <a:moveTo>
                      <a:pt x="0" y="0"/>
                    </a:moveTo>
                    <a:lnTo>
                      <a:pt x="1302" y="8216"/>
                    </a:lnTo>
                    <a:lnTo>
                      <a:pt x="1671" y="8216"/>
                    </a:lnTo>
                    <a:lnTo>
                      <a:pt x="369" y="0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74" name="Google Shape;974;p37"/>
              <p:cNvSpPr/>
              <p:nvPr/>
            </p:nvSpPr>
            <p:spPr>
              <a:xfrm>
                <a:off x="3455125" y="937300"/>
                <a:ext cx="41750" cy="205400"/>
              </a:xfrm>
              <a:custGeom>
                <a:avLst/>
                <a:gdLst/>
                <a:ahLst/>
                <a:cxnLst/>
                <a:rect l="l" t="t" r="r" b="b"/>
                <a:pathLst>
                  <a:path w="1670" h="8216" extrusionOk="0">
                    <a:moveTo>
                      <a:pt x="0" y="0"/>
                    </a:moveTo>
                    <a:lnTo>
                      <a:pt x="1302" y="8216"/>
                    </a:lnTo>
                    <a:lnTo>
                      <a:pt x="1669" y="8216"/>
                    </a:lnTo>
                    <a:lnTo>
                      <a:pt x="369" y="0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75" name="Google Shape;975;p37"/>
              <p:cNvSpPr/>
              <p:nvPr/>
            </p:nvSpPr>
            <p:spPr>
              <a:xfrm>
                <a:off x="3862950" y="746125"/>
                <a:ext cx="37950" cy="455400"/>
              </a:xfrm>
              <a:custGeom>
                <a:avLst/>
                <a:gdLst/>
                <a:ahLst/>
                <a:cxnLst/>
                <a:rect l="l" t="t" r="r" b="b"/>
                <a:pathLst>
                  <a:path w="1518" h="18216" extrusionOk="0">
                    <a:moveTo>
                      <a:pt x="732" y="0"/>
                    </a:moveTo>
                    <a:lnTo>
                      <a:pt x="0" y="18215"/>
                    </a:lnTo>
                    <a:lnTo>
                      <a:pt x="925" y="18068"/>
                    </a:lnTo>
                    <a:lnTo>
                      <a:pt x="1518" y="0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76" name="Google Shape;976;p37"/>
              <p:cNvSpPr/>
              <p:nvPr/>
            </p:nvSpPr>
            <p:spPr>
              <a:xfrm>
                <a:off x="3862950" y="1135550"/>
                <a:ext cx="65800" cy="65975"/>
              </a:xfrm>
              <a:custGeom>
                <a:avLst/>
                <a:gdLst/>
                <a:ahLst/>
                <a:cxnLst/>
                <a:rect l="l" t="t" r="r" b="b"/>
                <a:pathLst>
                  <a:path w="2632" h="2639" extrusionOk="0">
                    <a:moveTo>
                      <a:pt x="1898" y="0"/>
                    </a:moveTo>
                    <a:lnTo>
                      <a:pt x="0" y="2638"/>
                    </a:lnTo>
                    <a:lnTo>
                      <a:pt x="925" y="2491"/>
                    </a:lnTo>
                    <a:cubicBezTo>
                      <a:pt x="1098" y="2346"/>
                      <a:pt x="2631" y="374"/>
                      <a:pt x="2631" y="374"/>
                    </a:cubicBezTo>
                    <a:lnTo>
                      <a:pt x="1898" y="0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77" name="Google Shape;977;p37"/>
              <p:cNvSpPr/>
              <p:nvPr/>
            </p:nvSpPr>
            <p:spPr>
              <a:xfrm>
                <a:off x="3335700" y="772475"/>
                <a:ext cx="73600" cy="436000"/>
              </a:xfrm>
              <a:custGeom>
                <a:avLst/>
                <a:gdLst/>
                <a:ahLst/>
                <a:cxnLst/>
                <a:rect l="l" t="t" r="r" b="b"/>
                <a:pathLst>
                  <a:path w="2944" h="17440" extrusionOk="0">
                    <a:moveTo>
                      <a:pt x="1926" y="0"/>
                    </a:moveTo>
                    <a:cubicBezTo>
                      <a:pt x="1918" y="317"/>
                      <a:pt x="0" y="17440"/>
                      <a:pt x="0" y="17440"/>
                    </a:cubicBezTo>
                    <a:lnTo>
                      <a:pt x="962" y="17330"/>
                    </a:lnTo>
                    <a:lnTo>
                      <a:pt x="2943" y="492"/>
                    </a:lnTo>
                    <a:lnTo>
                      <a:pt x="1926" y="0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78" name="Google Shape;978;p37"/>
              <p:cNvSpPr/>
              <p:nvPr/>
            </p:nvSpPr>
            <p:spPr>
              <a:xfrm>
                <a:off x="3335700" y="1140325"/>
                <a:ext cx="105275" cy="68150"/>
              </a:xfrm>
              <a:custGeom>
                <a:avLst/>
                <a:gdLst/>
                <a:ahLst/>
                <a:cxnLst/>
                <a:rect l="l" t="t" r="r" b="b"/>
                <a:pathLst>
                  <a:path w="4211" h="2726" extrusionOk="0">
                    <a:moveTo>
                      <a:pt x="3227" y="1"/>
                    </a:moveTo>
                    <a:lnTo>
                      <a:pt x="0" y="2726"/>
                    </a:lnTo>
                    <a:lnTo>
                      <a:pt x="962" y="2616"/>
                    </a:lnTo>
                    <a:lnTo>
                      <a:pt x="4210" y="521"/>
                    </a:lnTo>
                    <a:lnTo>
                      <a:pt x="3227" y="1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979" name="Google Shape;979;p37"/>
            <p:cNvGrpSpPr/>
            <p:nvPr/>
          </p:nvGrpSpPr>
          <p:grpSpPr>
            <a:xfrm>
              <a:off x="10839" y="5144"/>
              <a:ext cx="2590" cy="2288"/>
              <a:chOff x="4149100" y="1273825"/>
              <a:chExt cx="747925" cy="616600"/>
            </a:xfrm>
          </p:grpSpPr>
          <p:sp>
            <p:nvSpPr>
              <p:cNvPr id="980" name="Google Shape;980;p37"/>
              <p:cNvSpPr/>
              <p:nvPr/>
            </p:nvSpPr>
            <p:spPr>
              <a:xfrm>
                <a:off x="4304975" y="1478050"/>
                <a:ext cx="249725" cy="298100"/>
              </a:xfrm>
              <a:custGeom>
                <a:avLst/>
                <a:gdLst/>
                <a:ahLst/>
                <a:cxnLst/>
                <a:rect l="l" t="t" r="r" b="b"/>
                <a:pathLst>
                  <a:path w="9989" h="11924" extrusionOk="0">
                    <a:moveTo>
                      <a:pt x="2047" y="0"/>
                    </a:moveTo>
                    <a:lnTo>
                      <a:pt x="769" y="819"/>
                    </a:lnTo>
                    <a:lnTo>
                      <a:pt x="1" y="1311"/>
                    </a:lnTo>
                    <a:cubicBezTo>
                      <a:pt x="207" y="1700"/>
                      <a:pt x="433" y="2075"/>
                      <a:pt x="684" y="2438"/>
                    </a:cubicBezTo>
                    <a:cubicBezTo>
                      <a:pt x="1439" y="3536"/>
                      <a:pt x="2386" y="4491"/>
                      <a:pt x="3475" y="5260"/>
                    </a:cubicBezTo>
                    <a:cubicBezTo>
                      <a:pt x="3793" y="5484"/>
                      <a:pt x="4125" y="5693"/>
                      <a:pt x="4404" y="5960"/>
                    </a:cubicBezTo>
                    <a:cubicBezTo>
                      <a:pt x="5135" y="6663"/>
                      <a:pt x="5050" y="7140"/>
                      <a:pt x="5249" y="7985"/>
                    </a:cubicBezTo>
                    <a:cubicBezTo>
                      <a:pt x="5436" y="8774"/>
                      <a:pt x="5869" y="9885"/>
                      <a:pt x="7446" y="11802"/>
                    </a:cubicBezTo>
                    <a:cubicBezTo>
                      <a:pt x="7479" y="11840"/>
                      <a:pt x="7511" y="11881"/>
                      <a:pt x="7544" y="11923"/>
                    </a:cubicBezTo>
                    <a:cubicBezTo>
                      <a:pt x="8403" y="11804"/>
                      <a:pt x="9231" y="11528"/>
                      <a:pt x="9989" y="11108"/>
                    </a:cubicBezTo>
                    <a:lnTo>
                      <a:pt x="9989" y="11108"/>
                    </a:lnTo>
                    <a:lnTo>
                      <a:pt x="8719" y="11190"/>
                    </a:lnTo>
                    <a:lnTo>
                      <a:pt x="8568" y="11198"/>
                    </a:lnTo>
                    <a:cubicBezTo>
                      <a:pt x="8531" y="11201"/>
                      <a:pt x="8494" y="11203"/>
                      <a:pt x="8457" y="11203"/>
                    </a:cubicBezTo>
                    <a:cubicBezTo>
                      <a:pt x="8387" y="11203"/>
                      <a:pt x="8318" y="11195"/>
                      <a:pt x="8258" y="11163"/>
                    </a:cubicBezTo>
                    <a:cubicBezTo>
                      <a:pt x="8133" y="11100"/>
                      <a:pt x="8071" y="10957"/>
                      <a:pt x="8021" y="10825"/>
                    </a:cubicBezTo>
                    <a:cubicBezTo>
                      <a:pt x="7575" y="9670"/>
                      <a:pt x="7217" y="8484"/>
                      <a:pt x="6949" y="7274"/>
                    </a:cubicBezTo>
                    <a:cubicBezTo>
                      <a:pt x="6910" y="7103"/>
                      <a:pt x="6872" y="6929"/>
                      <a:pt x="6839" y="6756"/>
                    </a:cubicBezTo>
                    <a:cubicBezTo>
                      <a:pt x="6741" y="6266"/>
                      <a:pt x="6655" y="5769"/>
                      <a:pt x="6470" y="5306"/>
                    </a:cubicBezTo>
                    <a:cubicBezTo>
                      <a:pt x="6310" y="4906"/>
                      <a:pt x="6077" y="4540"/>
                      <a:pt x="5834" y="4186"/>
                    </a:cubicBezTo>
                    <a:cubicBezTo>
                      <a:pt x="5271" y="3380"/>
                      <a:pt x="4634" y="2629"/>
                      <a:pt x="3927" y="1948"/>
                    </a:cubicBezTo>
                    <a:cubicBezTo>
                      <a:pt x="3277" y="1320"/>
                      <a:pt x="2563" y="745"/>
                      <a:pt x="2047" y="0"/>
                    </a:cubicBezTo>
                    <a:close/>
                  </a:path>
                </a:pathLst>
              </a:custGeom>
              <a:solidFill>
                <a:srgbClr val="FFE7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81" name="Google Shape;981;p37"/>
              <p:cNvSpPr/>
              <p:nvPr/>
            </p:nvSpPr>
            <p:spPr>
              <a:xfrm>
                <a:off x="4240800" y="1481000"/>
                <a:ext cx="84075" cy="335550"/>
              </a:xfrm>
              <a:custGeom>
                <a:avLst/>
                <a:gdLst/>
                <a:ahLst/>
                <a:cxnLst/>
                <a:rect l="l" t="t" r="r" b="b"/>
                <a:pathLst>
                  <a:path w="3363" h="13422" extrusionOk="0">
                    <a:moveTo>
                      <a:pt x="1652" y="1"/>
                    </a:moveTo>
                    <a:cubicBezTo>
                      <a:pt x="356" y="2794"/>
                      <a:pt x="936" y="6051"/>
                      <a:pt x="573" y="9115"/>
                    </a:cubicBezTo>
                    <a:cubicBezTo>
                      <a:pt x="562" y="9214"/>
                      <a:pt x="549" y="9312"/>
                      <a:pt x="534" y="9411"/>
                    </a:cubicBezTo>
                    <a:cubicBezTo>
                      <a:pt x="358" y="10667"/>
                      <a:pt x="0" y="11928"/>
                      <a:pt x="110" y="13186"/>
                    </a:cubicBezTo>
                    <a:cubicBezTo>
                      <a:pt x="117" y="13266"/>
                      <a:pt x="125" y="13342"/>
                      <a:pt x="136" y="13421"/>
                    </a:cubicBezTo>
                    <a:cubicBezTo>
                      <a:pt x="288" y="13402"/>
                      <a:pt x="439" y="13384"/>
                      <a:pt x="593" y="13367"/>
                    </a:cubicBezTo>
                    <a:lnTo>
                      <a:pt x="617" y="13362"/>
                    </a:lnTo>
                    <a:cubicBezTo>
                      <a:pt x="1015" y="12084"/>
                      <a:pt x="1896" y="11008"/>
                      <a:pt x="2405" y="9769"/>
                    </a:cubicBezTo>
                    <a:cubicBezTo>
                      <a:pt x="2425" y="9721"/>
                      <a:pt x="2445" y="9675"/>
                      <a:pt x="2462" y="9626"/>
                    </a:cubicBezTo>
                    <a:cubicBezTo>
                      <a:pt x="2915" y="8443"/>
                      <a:pt x="2989" y="7151"/>
                      <a:pt x="3057" y="5886"/>
                    </a:cubicBezTo>
                    <a:cubicBezTo>
                      <a:pt x="3121" y="4696"/>
                      <a:pt x="3185" y="3508"/>
                      <a:pt x="3248" y="2318"/>
                    </a:cubicBezTo>
                    <a:cubicBezTo>
                      <a:pt x="3279" y="1780"/>
                      <a:pt x="3308" y="1239"/>
                      <a:pt x="3336" y="701"/>
                    </a:cubicBezTo>
                    <a:cubicBezTo>
                      <a:pt x="3345" y="526"/>
                      <a:pt x="3354" y="350"/>
                      <a:pt x="3363" y="174"/>
                    </a:cubicBezTo>
                    <a:lnTo>
                      <a:pt x="1652" y="1"/>
                    </a:lnTo>
                    <a:close/>
                  </a:path>
                </a:pathLst>
              </a:custGeom>
              <a:solidFill>
                <a:srgbClr val="FFE7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82" name="Google Shape;982;p37"/>
              <p:cNvSpPr/>
              <p:nvPr/>
            </p:nvSpPr>
            <p:spPr>
              <a:xfrm>
                <a:off x="4241025" y="1708800"/>
                <a:ext cx="59925" cy="106375"/>
              </a:xfrm>
              <a:custGeom>
                <a:avLst/>
                <a:gdLst/>
                <a:ahLst/>
                <a:cxnLst/>
                <a:rect l="l" t="t" r="r" b="b"/>
                <a:pathLst>
                  <a:path w="2397" h="4255" extrusionOk="0">
                    <a:moveTo>
                      <a:pt x="564" y="1"/>
                    </a:moveTo>
                    <a:cubicBezTo>
                      <a:pt x="560" y="29"/>
                      <a:pt x="503" y="99"/>
                      <a:pt x="430" y="258"/>
                    </a:cubicBezTo>
                    <a:cubicBezTo>
                      <a:pt x="387" y="352"/>
                      <a:pt x="349" y="446"/>
                      <a:pt x="316" y="545"/>
                    </a:cubicBezTo>
                    <a:cubicBezTo>
                      <a:pt x="290" y="626"/>
                      <a:pt x="264" y="719"/>
                      <a:pt x="237" y="826"/>
                    </a:cubicBezTo>
                    <a:cubicBezTo>
                      <a:pt x="209" y="934"/>
                      <a:pt x="185" y="1055"/>
                      <a:pt x="163" y="1191"/>
                    </a:cubicBezTo>
                    <a:cubicBezTo>
                      <a:pt x="59" y="1801"/>
                      <a:pt x="0" y="2715"/>
                      <a:pt x="101" y="4074"/>
                    </a:cubicBezTo>
                    <a:lnTo>
                      <a:pt x="584" y="4255"/>
                    </a:lnTo>
                    <a:lnTo>
                      <a:pt x="608" y="4252"/>
                    </a:lnTo>
                    <a:cubicBezTo>
                      <a:pt x="878" y="3383"/>
                      <a:pt x="1370" y="2610"/>
                      <a:pt x="1818" y="1812"/>
                    </a:cubicBezTo>
                    <a:cubicBezTo>
                      <a:pt x="1832" y="1790"/>
                      <a:pt x="1845" y="1766"/>
                      <a:pt x="1858" y="1742"/>
                    </a:cubicBezTo>
                    <a:cubicBezTo>
                      <a:pt x="1913" y="1646"/>
                      <a:pt x="1966" y="1547"/>
                      <a:pt x="2018" y="1450"/>
                    </a:cubicBezTo>
                    <a:cubicBezTo>
                      <a:pt x="2020" y="1446"/>
                      <a:pt x="2023" y="1443"/>
                      <a:pt x="2025" y="1439"/>
                    </a:cubicBezTo>
                    <a:cubicBezTo>
                      <a:pt x="2062" y="1367"/>
                      <a:pt x="2100" y="1296"/>
                      <a:pt x="2135" y="1226"/>
                    </a:cubicBezTo>
                    <a:cubicBezTo>
                      <a:pt x="2146" y="1202"/>
                      <a:pt x="2159" y="1180"/>
                      <a:pt x="2170" y="1156"/>
                    </a:cubicBezTo>
                    <a:cubicBezTo>
                      <a:pt x="2203" y="1088"/>
                      <a:pt x="2236" y="1022"/>
                      <a:pt x="2266" y="954"/>
                    </a:cubicBezTo>
                    <a:cubicBezTo>
                      <a:pt x="2284" y="916"/>
                      <a:pt x="2302" y="879"/>
                      <a:pt x="2317" y="842"/>
                    </a:cubicBezTo>
                    <a:cubicBezTo>
                      <a:pt x="2346" y="780"/>
                      <a:pt x="2372" y="719"/>
                      <a:pt x="2396" y="657"/>
                    </a:cubicBezTo>
                    <a:lnTo>
                      <a:pt x="564" y="1"/>
                    </a:lnTo>
                    <a:close/>
                  </a:path>
                </a:pathLst>
              </a:custGeom>
              <a:solidFill>
                <a:srgbClr val="FFE7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83" name="Google Shape;983;p37"/>
              <p:cNvSpPr/>
              <p:nvPr/>
            </p:nvSpPr>
            <p:spPr>
              <a:xfrm>
                <a:off x="4436150" y="1659825"/>
                <a:ext cx="88150" cy="113300"/>
              </a:xfrm>
              <a:custGeom>
                <a:avLst/>
                <a:gdLst/>
                <a:ahLst/>
                <a:cxnLst/>
                <a:rect l="l" t="t" r="r" b="b"/>
                <a:pathLst>
                  <a:path w="3526" h="4532" extrusionOk="0">
                    <a:moveTo>
                      <a:pt x="1698" y="1"/>
                    </a:moveTo>
                    <a:lnTo>
                      <a:pt x="0" y="714"/>
                    </a:lnTo>
                    <a:cubicBezTo>
                      <a:pt x="20" y="793"/>
                      <a:pt x="40" y="872"/>
                      <a:pt x="64" y="958"/>
                    </a:cubicBezTo>
                    <a:cubicBezTo>
                      <a:pt x="84" y="1028"/>
                      <a:pt x="108" y="1101"/>
                      <a:pt x="132" y="1178"/>
                    </a:cubicBezTo>
                    <a:cubicBezTo>
                      <a:pt x="169" y="1294"/>
                      <a:pt x="215" y="1417"/>
                      <a:pt x="268" y="1547"/>
                    </a:cubicBezTo>
                    <a:cubicBezTo>
                      <a:pt x="297" y="1619"/>
                      <a:pt x="330" y="1689"/>
                      <a:pt x="363" y="1764"/>
                    </a:cubicBezTo>
                    <a:cubicBezTo>
                      <a:pt x="674" y="2452"/>
                      <a:pt x="1212" y="3334"/>
                      <a:pt x="2196" y="4531"/>
                    </a:cubicBezTo>
                    <a:lnTo>
                      <a:pt x="3525" y="4151"/>
                    </a:lnTo>
                    <a:lnTo>
                      <a:pt x="3468" y="3916"/>
                    </a:lnTo>
                    <a:lnTo>
                      <a:pt x="3316" y="3925"/>
                    </a:lnTo>
                    <a:cubicBezTo>
                      <a:pt x="3280" y="3927"/>
                      <a:pt x="3243" y="3930"/>
                      <a:pt x="3206" y="3930"/>
                    </a:cubicBezTo>
                    <a:cubicBezTo>
                      <a:pt x="3137" y="3930"/>
                      <a:pt x="3069" y="3922"/>
                      <a:pt x="3009" y="3890"/>
                    </a:cubicBezTo>
                    <a:cubicBezTo>
                      <a:pt x="2884" y="3826"/>
                      <a:pt x="2822" y="3684"/>
                      <a:pt x="2770" y="3552"/>
                    </a:cubicBezTo>
                    <a:cubicBezTo>
                      <a:pt x="2456" y="2735"/>
                      <a:pt x="2183" y="1900"/>
                      <a:pt x="1957" y="1053"/>
                    </a:cubicBezTo>
                    <a:cubicBezTo>
                      <a:pt x="1928" y="947"/>
                      <a:pt x="1900" y="842"/>
                      <a:pt x="1876" y="736"/>
                    </a:cubicBezTo>
                    <a:cubicBezTo>
                      <a:pt x="1852" y="646"/>
                      <a:pt x="1827" y="556"/>
                      <a:pt x="1805" y="464"/>
                    </a:cubicBezTo>
                    <a:cubicBezTo>
                      <a:pt x="1781" y="367"/>
                      <a:pt x="1759" y="271"/>
                      <a:pt x="1737" y="172"/>
                    </a:cubicBezTo>
                    <a:cubicBezTo>
                      <a:pt x="1724" y="117"/>
                      <a:pt x="1711" y="58"/>
                      <a:pt x="1698" y="1"/>
                    </a:cubicBezTo>
                    <a:close/>
                  </a:path>
                </a:pathLst>
              </a:custGeom>
              <a:solidFill>
                <a:srgbClr val="FFE7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84" name="Google Shape;984;p37"/>
              <p:cNvSpPr/>
              <p:nvPr/>
            </p:nvSpPr>
            <p:spPr>
              <a:xfrm>
                <a:off x="4437725" y="1664175"/>
                <a:ext cx="43575" cy="25100"/>
              </a:xfrm>
              <a:custGeom>
                <a:avLst/>
                <a:gdLst/>
                <a:ahLst/>
                <a:cxnLst/>
                <a:rect l="l" t="t" r="r" b="b"/>
                <a:pathLst>
                  <a:path w="1743" h="1004" extrusionOk="0">
                    <a:moveTo>
                      <a:pt x="1674" y="0"/>
                    </a:moveTo>
                    <a:cubicBezTo>
                      <a:pt x="1437" y="112"/>
                      <a:pt x="1207" y="246"/>
                      <a:pt x="974" y="354"/>
                    </a:cubicBezTo>
                    <a:cubicBezTo>
                      <a:pt x="655" y="501"/>
                      <a:pt x="322" y="633"/>
                      <a:pt x="1" y="784"/>
                    </a:cubicBezTo>
                    <a:cubicBezTo>
                      <a:pt x="21" y="852"/>
                      <a:pt x="45" y="925"/>
                      <a:pt x="69" y="1004"/>
                    </a:cubicBezTo>
                    <a:cubicBezTo>
                      <a:pt x="394" y="898"/>
                      <a:pt x="710" y="756"/>
                      <a:pt x="1018" y="619"/>
                    </a:cubicBezTo>
                    <a:cubicBezTo>
                      <a:pt x="1251" y="514"/>
                      <a:pt x="1505" y="415"/>
                      <a:pt x="1742" y="292"/>
                    </a:cubicBezTo>
                    <a:cubicBezTo>
                      <a:pt x="1718" y="193"/>
                      <a:pt x="1696" y="97"/>
                      <a:pt x="1674" y="0"/>
                    </a:cubicBezTo>
                    <a:close/>
                  </a:path>
                </a:pathLst>
              </a:custGeom>
              <a:solidFill>
                <a:srgbClr val="89BDD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85" name="Google Shape;985;p37"/>
              <p:cNvSpPr/>
              <p:nvPr/>
            </p:nvSpPr>
            <p:spPr>
              <a:xfrm>
                <a:off x="4442850" y="1678275"/>
                <a:ext cx="42225" cy="25675"/>
              </a:xfrm>
              <a:custGeom>
                <a:avLst/>
                <a:gdLst/>
                <a:ahLst/>
                <a:cxnLst/>
                <a:rect l="l" t="t" r="r" b="b"/>
                <a:pathLst>
                  <a:path w="1689" h="1027" extrusionOk="0">
                    <a:moveTo>
                      <a:pt x="1608" y="1"/>
                    </a:moveTo>
                    <a:cubicBezTo>
                      <a:pt x="1362" y="119"/>
                      <a:pt x="1125" y="257"/>
                      <a:pt x="887" y="376"/>
                    </a:cubicBezTo>
                    <a:cubicBezTo>
                      <a:pt x="593" y="523"/>
                      <a:pt x="297" y="666"/>
                      <a:pt x="0" y="809"/>
                    </a:cubicBezTo>
                    <a:cubicBezTo>
                      <a:pt x="29" y="881"/>
                      <a:pt x="62" y="951"/>
                      <a:pt x="95" y="1026"/>
                    </a:cubicBezTo>
                    <a:cubicBezTo>
                      <a:pt x="378" y="914"/>
                      <a:pt x="659" y="791"/>
                      <a:pt x="936" y="664"/>
                    </a:cubicBezTo>
                    <a:cubicBezTo>
                      <a:pt x="1184" y="552"/>
                      <a:pt x="1443" y="442"/>
                      <a:pt x="1689" y="315"/>
                    </a:cubicBezTo>
                    <a:cubicBezTo>
                      <a:pt x="1660" y="209"/>
                      <a:pt x="1634" y="104"/>
                      <a:pt x="1608" y="1"/>
                    </a:cubicBezTo>
                    <a:close/>
                  </a:path>
                </a:pathLst>
              </a:custGeom>
              <a:solidFill>
                <a:srgbClr val="89BDD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86" name="Google Shape;986;p37"/>
              <p:cNvSpPr/>
              <p:nvPr/>
            </p:nvSpPr>
            <p:spPr>
              <a:xfrm>
                <a:off x="4248975" y="1715275"/>
                <a:ext cx="50050" cy="22425"/>
              </a:xfrm>
              <a:custGeom>
                <a:avLst/>
                <a:gdLst/>
                <a:ahLst/>
                <a:cxnLst/>
                <a:rect l="l" t="t" r="r" b="b"/>
                <a:pathLst>
                  <a:path w="2002" h="897" extrusionOk="0">
                    <a:moveTo>
                      <a:pt x="112" y="1"/>
                    </a:moveTo>
                    <a:cubicBezTo>
                      <a:pt x="71" y="93"/>
                      <a:pt x="31" y="190"/>
                      <a:pt x="0" y="286"/>
                    </a:cubicBezTo>
                    <a:cubicBezTo>
                      <a:pt x="455" y="486"/>
                      <a:pt x="947" y="627"/>
                      <a:pt x="1415" y="765"/>
                    </a:cubicBezTo>
                    <a:cubicBezTo>
                      <a:pt x="1558" y="807"/>
                      <a:pt x="1705" y="851"/>
                      <a:pt x="1852" y="897"/>
                    </a:cubicBezTo>
                    <a:cubicBezTo>
                      <a:pt x="1887" y="829"/>
                      <a:pt x="1918" y="763"/>
                      <a:pt x="1948" y="695"/>
                    </a:cubicBezTo>
                    <a:cubicBezTo>
                      <a:pt x="1966" y="657"/>
                      <a:pt x="1984" y="620"/>
                      <a:pt x="2001" y="583"/>
                    </a:cubicBezTo>
                    <a:cubicBezTo>
                      <a:pt x="1863" y="550"/>
                      <a:pt x="1727" y="517"/>
                      <a:pt x="1595" y="479"/>
                    </a:cubicBezTo>
                    <a:cubicBezTo>
                      <a:pt x="1101" y="339"/>
                      <a:pt x="609" y="148"/>
                      <a:pt x="112" y="1"/>
                    </a:cubicBezTo>
                    <a:close/>
                  </a:path>
                </a:pathLst>
              </a:custGeom>
              <a:solidFill>
                <a:srgbClr val="89BDD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87" name="Google Shape;987;p37"/>
              <p:cNvSpPr/>
              <p:nvPr/>
            </p:nvSpPr>
            <p:spPr>
              <a:xfrm>
                <a:off x="4245075" y="1729450"/>
                <a:ext cx="46575" cy="24675"/>
              </a:xfrm>
              <a:custGeom>
                <a:avLst/>
                <a:gdLst/>
                <a:ahLst/>
                <a:cxnLst/>
                <a:rect l="l" t="t" r="r" b="b"/>
                <a:pathLst>
                  <a:path w="1863" h="987" extrusionOk="0">
                    <a:moveTo>
                      <a:pt x="75" y="0"/>
                    </a:moveTo>
                    <a:cubicBezTo>
                      <a:pt x="49" y="108"/>
                      <a:pt x="25" y="229"/>
                      <a:pt x="1" y="367"/>
                    </a:cubicBezTo>
                    <a:cubicBezTo>
                      <a:pt x="391" y="569"/>
                      <a:pt x="818" y="721"/>
                      <a:pt x="1230" y="852"/>
                    </a:cubicBezTo>
                    <a:cubicBezTo>
                      <a:pt x="1369" y="899"/>
                      <a:pt x="1512" y="942"/>
                      <a:pt x="1656" y="986"/>
                    </a:cubicBezTo>
                    <a:cubicBezTo>
                      <a:pt x="1672" y="964"/>
                      <a:pt x="1685" y="940"/>
                      <a:pt x="1696" y="916"/>
                    </a:cubicBezTo>
                    <a:cubicBezTo>
                      <a:pt x="1751" y="820"/>
                      <a:pt x="1806" y="721"/>
                      <a:pt x="1856" y="624"/>
                    </a:cubicBezTo>
                    <a:cubicBezTo>
                      <a:pt x="1858" y="620"/>
                      <a:pt x="1861" y="617"/>
                      <a:pt x="1863" y="613"/>
                    </a:cubicBezTo>
                    <a:cubicBezTo>
                      <a:pt x="1718" y="578"/>
                      <a:pt x="1569" y="538"/>
                      <a:pt x="1426" y="494"/>
                    </a:cubicBezTo>
                    <a:cubicBezTo>
                      <a:pt x="969" y="358"/>
                      <a:pt x="525" y="165"/>
                      <a:pt x="75" y="0"/>
                    </a:cubicBezTo>
                    <a:close/>
                  </a:path>
                </a:pathLst>
              </a:custGeom>
              <a:solidFill>
                <a:srgbClr val="89BDD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88" name="Google Shape;988;p37"/>
              <p:cNvSpPr/>
              <p:nvPr/>
            </p:nvSpPr>
            <p:spPr>
              <a:xfrm>
                <a:off x="4339675" y="1329375"/>
                <a:ext cx="142550" cy="107350"/>
              </a:xfrm>
              <a:custGeom>
                <a:avLst/>
                <a:gdLst/>
                <a:ahLst/>
                <a:cxnLst/>
                <a:rect l="l" t="t" r="r" b="b"/>
                <a:pathLst>
                  <a:path w="5702" h="4294" extrusionOk="0">
                    <a:moveTo>
                      <a:pt x="5154" y="0"/>
                    </a:moveTo>
                    <a:cubicBezTo>
                      <a:pt x="5137" y="0"/>
                      <a:pt x="5120" y="3"/>
                      <a:pt x="5104" y="9"/>
                    </a:cubicBezTo>
                    <a:cubicBezTo>
                      <a:pt x="5076" y="24"/>
                      <a:pt x="5054" y="50"/>
                      <a:pt x="5043" y="81"/>
                    </a:cubicBezTo>
                    <a:cubicBezTo>
                      <a:pt x="4916" y="340"/>
                      <a:pt x="4768" y="591"/>
                      <a:pt x="4604" y="828"/>
                    </a:cubicBezTo>
                    <a:cubicBezTo>
                      <a:pt x="4459" y="1043"/>
                      <a:pt x="4290" y="1241"/>
                      <a:pt x="4103" y="1419"/>
                    </a:cubicBezTo>
                    <a:cubicBezTo>
                      <a:pt x="3598" y="1880"/>
                      <a:pt x="2910" y="2137"/>
                      <a:pt x="2214" y="2233"/>
                    </a:cubicBezTo>
                    <a:cubicBezTo>
                      <a:pt x="1954" y="2269"/>
                      <a:pt x="1693" y="2284"/>
                      <a:pt x="1431" y="2284"/>
                    </a:cubicBezTo>
                    <a:cubicBezTo>
                      <a:pt x="990" y="2284"/>
                      <a:pt x="547" y="2242"/>
                      <a:pt x="108" y="2185"/>
                    </a:cubicBezTo>
                    <a:lnTo>
                      <a:pt x="1" y="4197"/>
                    </a:lnTo>
                    <a:cubicBezTo>
                      <a:pt x="371" y="4260"/>
                      <a:pt x="749" y="4294"/>
                      <a:pt x="1126" y="4294"/>
                    </a:cubicBezTo>
                    <a:cubicBezTo>
                      <a:pt x="1647" y="4294"/>
                      <a:pt x="2166" y="4229"/>
                      <a:pt x="2662" y="4085"/>
                    </a:cubicBezTo>
                    <a:cubicBezTo>
                      <a:pt x="3519" y="3837"/>
                      <a:pt x="4305" y="3345"/>
                      <a:pt x="4812" y="2653"/>
                    </a:cubicBezTo>
                    <a:cubicBezTo>
                      <a:pt x="5339" y="1933"/>
                      <a:pt x="5541" y="1050"/>
                      <a:pt x="5691" y="189"/>
                    </a:cubicBezTo>
                    <a:cubicBezTo>
                      <a:pt x="5697" y="154"/>
                      <a:pt x="5702" y="116"/>
                      <a:pt x="5678" y="90"/>
                    </a:cubicBezTo>
                    <a:cubicBezTo>
                      <a:pt x="5653" y="68"/>
                      <a:pt x="5623" y="57"/>
                      <a:pt x="5592" y="57"/>
                    </a:cubicBezTo>
                    <a:lnTo>
                      <a:pt x="5186" y="4"/>
                    </a:lnTo>
                    <a:cubicBezTo>
                      <a:pt x="5175" y="2"/>
                      <a:pt x="5165" y="0"/>
                      <a:pt x="5154" y="0"/>
                    </a:cubicBezTo>
                    <a:close/>
                  </a:path>
                </a:pathLst>
              </a:custGeom>
              <a:solidFill>
                <a:srgbClr val="FFE7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89" name="Google Shape;989;p37"/>
              <p:cNvSpPr/>
              <p:nvPr/>
            </p:nvSpPr>
            <p:spPr>
              <a:xfrm>
                <a:off x="4335825" y="1382825"/>
                <a:ext cx="51425" cy="55550"/>
              </a:xfrm>
              <a:custGeom>
                <a:avLst/>
                <a:gdLst/>
                <a:ahLst/>
                <a:cxnLst/>
                <a:rect l="l" t="t" r="r" b="b"/>
                <a:pathLst>
                  <a:path w="2057" h="2222" extrusionOk="0">
                    <a:moveTo>
                      <a:pt x="451" y="1"/>
                    </a:moveTo>
                    <a:lnTo>
                      <a:pt x="1" y="377"/>
                    </a:lnTo>
                    <a:lnTo>
                      <a:pt x="1092" y="2221"/>
                    </a:lnTo>
                    <a:cubicBezTo>
                      <a:pt x="2056" y="1793"/>
                      <a:pt x="1868" y="82"/>
                      <a:pt x="1868" y="82"/>
                    </a:cubicBezTo>
                    <a:cubicBezTo>
                      <a:pt x="1868" y="82"/>
                      <a:pt x="504" y="1"/>
                      <a:pt x="451" y="1"/>
                    </a:cubicBezTo>
                    <a:close/>
                  </a:path>
                </a:pathLst>
              </a:custGeom>
              <a:solidFill>
                <a:srgbClr val="F4644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90" name="Google Shape;990;p37"/>
              <p:cNvSpPr/>
              <p:nvPr/>
            </p:nvSpPr>
            <p:spPr>
              <a:xfrm>
                <a:off x="4299650" y="1361425"/>
                <a:ext cx="61025" cy="79975"/>
              </a:xfrm>
              <a:custGeom>
                <a:avLst/>
                <a:gdLst/>
                <a:ahLst/>
                <a:cxnLst/>
                <a:rect l="l" t="t" r="r" b="b"/>
                <a:pathLst>
                  <a:path w="2441" h="3199" extrusionOk="0">
                    <a:moveTo>
                      <a:pt x="1039" y="0"/>
                    </a:moveTo>
                    <a:cubicBezTo>
                      <a:pt x="1033" y="181"/>
                      <a:pt x="998" y="361"/>
                      <a:pt x="936" y="499"/>
                    </a:cubicBezTo>
                    <a:cubicBezTo>
                      <a:pt x="839" y="712"/>
                      <a:pt x="622" y="763"/>
                      <a:pt x="405" y="782"/>
                    </a:cubicBezTo>
                    <a:cubicBezTo>
                      <a:pt x="257" y="826"/>
                      <a:pt x="97" y="848"/>
                      <a:pt x="1" y="958"/>
                    </a:cubicBezTo>
                    <a:lnTo>
                      <a:pt x="2432" y="3198"/>
                    </a:lnTo>
                    <a:cubicBezTo>
                      <a:pt x="2440" y="2910"/>
                      <a:pt x="2392" y="2627"/>
                      <a:pt x="2346" y="2344"/>
                    </a:cubicBezTo>
                    <a:lnTo>
                      <a:pt x="2243" y="1735"/>
                    </a:lnTo>
                    <a:cubicBezTo>
                      <a:pt x="2100" y="1544"/>
                      <a:pt x="2006" y="1316"/>
                      <a:pt x="1946" y="1072"/>
                    </a:cubicBezTo>
                    <a:cubicBezTo>
                      <a:pt x="1911" y="916"/>
                      <a:pt x="1887" y="758"/>
                      <a:pt x="1876" y="600"/>
                    </a:cubicBezTo>
                    <a:cubicBezTo>
                      <a:pt x="1863" y="422"/>
                      <a:pt x="1861" y="246"/>
                      <a:pt x="1869" y="69"/>
                    </a:cubicBezTo>
                    <a:cubicBezTo>
                      <a:pt x="1867" y="69"/>
                      <a:pt x="1863" y="69"/>
                      <a:pt x="1858" y="66"/>
                    </a:cubicBezTo>
                    <a:cubicBezTo>
                      <a:pt x="1588" y="27"/>
                      <a:pt x="1314" y="5"/>
                      <a:pt x="1039" y="0"/>
                    </a:cubicBezTo>
                    <a:close/>
                  </a:path>
                </a:pathLst>
              </a:custGeom>
              <a:solidFill>
                <a:srgbClr val="FFE7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91" name="Google Shape;991;p37"/>
              <p:cNvSpPr/>
              <p:nvPr/>
            </p:nvSpPr>
            <p:spPr>
              <a:xfrm>
                <a:off x="4256450" y="1479250"/>
                <a:ext cx="152425" cy="90200"/>
              </a:xfrm>
              <a:custGeom>
                <a:avLst/>
                <a:gdLst/>
                <a:ahLst/>
                <a:cxnLst/>
                <a:rect l="l" t="t" r="r" b="b"/>
                <a:pathLst>
                  <a:path w="6097" h="3608" extrusionOk="0">
                    <a:moveTo>
                      <a:pt x="837" y="0"/>
                    </a:moveTo>
                    <a:lnTo>
                      <a:pt x="0" y="3227"/>
                    </a:lnTo>
                    <a:cubicBezTo>
                      <a:pt x="0" y="3227"/>
                      <a:pt x="499" y="2959"/>
                      <a:pt x="606" y="2816"/>
                    </a:cubicBezTo>
                    <a:cubicBezTo>
                      <a:pt x="616" y="2802"/>
                      <a:pt x="624" y="2796"/>
                      <a:pt x="631" y="2796"/>
                    </a:cubicBezTo>
                    <a:cubicBezTo>
                      <a:pt x="694" y="2796"/>
                      <a:pt x="658" y="3367"/>
                      <a:pt x="1516" y="3512"/>
                    </a:cubicBezTo>
                    <a:cubicBezTo>
                      <a:pt x="1960" y="3588"/>
                      <a:pt x="2274" y="3608"/>
                      <a:pt x="2482" y="3608"/>
                    </a:cubicBezTo>
                    <a:cubicBezTo>
                      <a:pt x="2716" y="3608"/>
                      <a:pt x="2816" y="3582"/>
                      <a:pt x="2816" y="3582"/>
                    </a:cubicBezTo>
                    <a:lnTo>
                      <a:pt x="2941" y="2906"/>
                    </a:lnTo>
                    <a:cubicBezTo>
                      <a:pt x="2941" y="2906"/>
                      <a:pt x="3323" y="3600"/>
                      <a:pt x="3608" y="3600"/>
                    </a:cubicBezTo>
                    <a:cubicBezTo>
                      <a:pt x="3612" y="3600"/>
                      <a:pt x="3616" y="3600"/>
                      <a:pt x="3619" y="3600"/>
                    </a:cubicBezTo>
                    <a:cubicBezTo>
                      <a:pt x="3903" y="3582"/>
                      <a:pt x="4118" y="3404"/>
                      <a:pt x="4118" y="3404"/>
                    </a:cubicBezTo>
                    <a:lnTo>
                      <a:pt x="3940" y="2568"/>
                    </a:lnTo>
                    <a:lnTo>
                      <a:pt x="3940" y="2568"/>
                    </a:lnTo>
                    <a:cubicBezTo>
                      <a:pt x="3940" y="2568"/>
                      <a:pt x="4374" y="3152"/>
                      <a:pt x="4667" y="3152"/>
                    </a:cubicBezTo>
                    <a:cubicBezTo>
                      <a:pt x="4693" y="3152"/>
                      <a:pt x="4718" y="3147"/>
                      <a:pt x="4742" y="3137"/>
                    </a:cubicBezTo>
                    <a:cubicBezTo>
                      <a:pt x="5027" y="3014"/>
                      <a:pt x="6097" y="2067"/>
                      <a:pt x="6097" y="2067"/>
                    </a:cubicBezTo>
                    <a:lnTo>
                      <a:pt x="4278" y="231"/>
                    </a:lnTo>
                    <a:lnTo>
                      <a:pt x="837" y="0"/>
                    </a:lnTo>
                    <a:close/>
                  </a:path>
                </a:pathLst>
              </a:custGeom>
              <a:solidFill>
                <a:srgbClr val="89BDD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92" name="Google Shape;992;p37"/>
              <p:cNvSpPr/>
              <p:nvPr/>
            </p:nvSpPr>
            <p:spPr>
              <a:xfrm>
                <a:off x="4331050" y="1487425"/>
                <a:ext cx="77775" cy="81900"/>
              </a:xfrm>
              <a:custGeom>
                <a:avLst/>
                <a:gdLst/>
                <a:ahLst/>
                <a:cxnLst/>
                <a:rect l="l" t="t" r="r" b="b"/>
                <a:pathLst>
                  <a:path w="3111" h="3276" extrusionOk="0">
                    <a:moveTo>
                      <a:pt x="1387" y="1"/>
                    </a:moveTo>
                    <a:cubicBezTo>
                      <a:pt x="1360" y="198"/>
                      <a:pt x="1310" y="394"/>
                      <a:pt x="1275" y="574"/>
                    </a:cubicBezTo>
                    <a:cubicBezTo>
                      <a:pt x="1204" y="945"/>
                      <a:pt x="1090" y="1261"/>
                      <a:pt x="870" y="1569"/>
                    </a:cubicBezTo>
                    <a:cubicBezTo>
                      <a:pt x="664" y="1859"/>
                      <a:pt x="416" y="2118"/>
                      <a:pt x="176" y="2379"/>
                    </a:cubicBezTo>
                    <a:cubicBezTo>
                      <a:pt x="100" y="2460"/>
                      <a:pt x="40" y="2555"/>
                      <a:pt x="1" y="2656"/>
                    </a:cubicBezTo>
                    <a:cubicBezTo>
                      <a:pt x="109" y="2838"/>
                      <a:pt x="399" y="3275"/>
                      <a:pt x="623" y="3275"/>
                    </a:cubicBezTo>
                    <a:cubicBezTo>
                      <a:pt x="627" y="3275"/>
                      <a:pt x="630" y="3275"/>
                      <a:pt x="633" y="3275"/>
                    </a:cubicBezTo>
                    <a:cubicBezTo>
                      <a:pt x="919" y="3258"/>
                      <a:pt x="1132" y="3077"/>
                      <a:pt x="1132" y="3077"/>
                    </a:cubicBezTo>
                    <a:lnTo>
                      <a:pt x="954" y="2241"/>
                    </a:lnTo>
                    <a:lnTo>
                      <a:pt x="954" y="2241"/>
                    </a:lnTo>
                    <a:cubicBezTo>
                      <a:pt x="954" y="2241"/>
                      <a:pt x="1389" y="2826"/>
                      <a:pt x="1682" y="2826"/>
                    </a:cubicBezTo>
                    <a:cubicBezTo>
                      <a:pt x="1707" y="2826"/>
                      <a:pt x="1732" y="2822"/>
                      <a:pt x="1755" y="2812"/>
                    </a:cubicBezTo>
                    <a:cubicBezTo>
                      <a:pt x="2041" y="2687"/>
                      <a:pt x="3111" y="1740"/>
                      <a:pt x="3111" y="1740"/>
                    </a:cubicBezTo>
                    <a:lnTo>
                      <a:pt x="1387" y="1"/>
                    </a:lnTo>
                    <a:close/>
                  </a:path>
                </a:pathLst>
              </a:custGeom>
              <a:solidFill>
                <a:srgbClr val="89BDD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93" name="Google Shape;993;p37"/>
              <p:cNvSpPr/>
              <p:nvPr/>
            </p:nvSpPr>
            <p:spPr>
              <a:xfrm>
                <a:off x="4276425" y="1381075"/>
                <a:ext cx="94725" cy="127475"/>
              </a:xfrm>
              <a:custGeom>
                <a:avLst/>
                <a:gdLst/>
                <a:ahLst/>
                <a:cxnLst/>
                <a:rect l="l" t="t" r="r" b="b"/>
                <a:pathLst>
                  <a:path w="3789" h="5099" extrusionOk="0">
                    <a:moveTo>
                      <a:pt x="1232" y="0"/>
                    </a:moveTo>
                    <a:cubicBezTo>
                      <a:pt x="1147" y="0"/>
                      <a:pt x="1055" y="22"/>
                      <a:pt x="954" y="71"/>
                    </a:cubicBezTo>
                    <a:cubicBezTo>
                      <a:pt x="126" y="475"/>
                      <a:pt x="240" y="2858"/>
                      <a:pt x="240" y="2858"/>
                    </a:cubicBezTo>
                    <a:cubicBezTo>
                      <a:pt x="117" y="3255"/>
                      <a:pt x="1" y="3701"/>
                      <a:pt x="189" y="4072"/>
                    </a:cubicBezTo>
                    <a:cubicBezTo>
                      <a:pt x="293" y="4279"/>
                      <a:pt x="479" y="4435"/>
                      <a:pt x="675" y="4560"/>
                    </a:cubicBezTo>
                    <a:cubicBezTo>
                      <a:pt x="1218" y="4913"/>
                      <a:pt x="1852" y="5099"/>
                      <a:pt x="2495" y="5099"/>
                    </a:cubicBezTo>
                    <a:cubicBezTo>
                      <a:pt x="2624" y="5099"/>
                      <a:pt x="2753" y="5091"/>
                      <a:pt x="2882" y="5076"/>
                    </a:cubicBezTo>
                    <a:cubicBezTo>
                      <a:pt x="3088" y="5050"/>
                      <a:pt x="3310" y="4997"/>
                      <a:pt x="3446" y="4839"/>
                    </a:cubicBezTo>
                    <a:cubicBezTo>
                      <a:pt x="3598" y="4663"/>
                      <a:pt x="3611" y="4408"/>
                      <a:pt x="3604" y="4176"/>
                    </a:cubicBezTo>
                    <a:cubicBezTo>
                      <a:pt x="3589" y="3681"/>
                      <a:pt x="3536" y="2465"/>
                      <a:pt x="3536" y="2465"/>
                    </a:cubicBezTo>
                    <a:lnTo>
                      <a:pt x="3789" y="1876"/>
                    </a:lnTo>
                    <a:cubicBezTo>
                      <a:pt x="3789" y="1876"/>
                      <a:pt x="3629" y="1863"/>
                      <a:pt x="3429" y="1477"/>
                    </a:cubicBezTo>
                    <a:cubicBezTo>
                      <a:pt x="3229" y="1088"/>
                      <a:pt x="3174" y="954"/>
                      <a:pt x="3174" y="954"/>
                    </a:cubicBezTo>
                    <a:cubicBezTo>
                      <a:pt x="3174" y="954"/>
                      <a:pt x="2836" y="1141"/>
                      <a:pt x="2462" y="1141"/>
                    </a:cubicBezTo>
                    <a:cubicBezTo>
                      <a:pt x="2450" y="1141"/>
                      <a:pt x="2438" y="1141"/>
                      <a:pt x="2425" y="1141"/>
                    </a:cubicBezTo>
                    <a:cubicBezTo>
                      <a:pt x="2086" y="1129"/>
                      <a:pt x="1848" y="0"/>
                      <a:pt x="1232" y="0"/>
                    </a:cubicBezTo>
                    <a:close/>
                  </a:path>
                </a:pathLst>
              </a:custGeom>
              <a:solidFill>
                <a:srgbClr val="F4644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94" name="Google Shape;994;p37"/>
              <p:cNvSpPr/>
              <p:nvPr/>
            </p:nvSpPr>
            <p:spPr>
              <a:xfrm>
                <a:off x="4250500" y="1382825"/>
                <a:ext cx="115225" cy="162825"/>
              </a:xfrm>
              <a:custGeom>
                <a:avLst/>
                <a:gdLst/>
                <a:ahLst/>
                <a:cxnLst/>
                <a:rect l="l" t="t" r="r" b="b"/>
                <a:pathLst>
                  <a:path w="4609" h="6513" extrusionOk="0">
                    <a:moveTo>
                      <a:pt x="1991" y="1"/>
                    </a:moveTo>
                    <a:cubicBezTo>
                      <a:pt x="1132" y="809"/>
                      <a:pt x="713" y="1986"/>
                      <a:pt x="368" y="3117"/>
                    </a:cubicBezTo>
                    <a:cubicBezTo>
                      <a:pt x="157" y="3809"/>
                      <a:pt x="1" y="4589"/>
                      <a:pt x="337" y="5228"/>
                    </a:cubicBezTo>
                    <a:cubicBezTo>
                      <a:pt x="765" y="6045"/>
                      <a:pt x="1800" y="6291"/>
                      <a:pt x="2711" y="6427"/>
                    </a:cubicBezTo>
                    <a:cubicBezTo>
                      <a:pt x="3008" y="6472"/>
                      <a:pt x="3315" y="6512"/>
                      <a:pt x="3617" y="6512"/>
                    </a:cubicBezTo>
                    <a:cubicBezTo>
                      <a:pt x="3963" y="6512"/>
                      <a:pt x="4302" y="6459"/>
                      <a:pt x="4609" y="6300"/>
                    </a:cubicBezTo>
                    <a:cubicBezTo>
                      <a:pt x="4167" y="5647"/>
                      <a:pt x="3113" y="5827"/>
                      <a:pt x="2502" y="5329"/>
                    </a:cubicBezTo>
                    <a:cubicBezTo>
                      <a:pt x="2116" y="5015"/>
                      <a:pt x="1978" y="4479"/>
                      <a:pt x="2006" y="3980"/>
                    </a:cubicBezTo>
                    <a:cubicBezTo>
                      <a:pt x="2032" y="3482"/>
                      <a:pt x="2199" y="3008"/>
                      <a:pt x="2325" y="2524"/>
                    </a:cubicBezTo>
                    <a:cubicBezTo>
                      <a:pt x="2450" y="2032"/>
                      <a:pt x="2520" y="1527"/>
                      <a:pt x="2566" y="1022"/>
                    </a:cubicBezTo>
                    <a:cubicBezTo>
                      <a:pt x="2595" y="737"/>
                      <a:pt x="2768" y="69"/>
                      <a:pt x="1991" y="1"/>
                    </a:cubicBezTo>
                    <a:close/>
                  </a:path>
                </a:pathLst>
              </a:custGeom>
              <a:solidFill>
                <a:srgbClr val="FFE7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95" name="Google Shape;995;p37"/>
              <p:cNvSpPr/>
              <p:nvPr/>
            </p:nvSpPr>
            <p:spPr>
              <a:xfrm>
                <a:off x="4303600" y="1309950"/>
                <a:ext cx="68725" cy="66475"/>
              </a:xfrm>
              <a:custGeom>
                <a:avLst/>
                <a:gdLst/>
                <a:ahLst/>
                <a:cxnLst/>
                <a:rect l="l" t="t" r="r" b="b"/>
                <a:pathLst>
                  <a:path w="2749" h="2659" extrusionOk="0">
                    <a:moveTo>
                      <a:pt x="1175" y="1"/>
                    </a:moveTo>
                    <a:cubicBezTo>
                      <a:pt x="848" y="1"/>
                      <a:pt x="522" y="25"/>
                      <a:pt x="225" y="155"/>
                    </a:cubicBezTo>
                    <a:cubicBezTo>
                      <a:pt x="194" y="245"/>
                      <a:pt x="174" y="340"/>
                      <a:pt x="161" y="437"/>
                    </a:cubicBezTo>
                    <a:cubicBezTo>
                      <a:pt x="146" y="533"/>
                      <a:pt x="137" y="632"/>
                      <a:pt x="135" y="731"/>
                    </a:cubicBezTo>
                    <a:lnTo>
                      <a:pt x="128" y="689"/>
                    </a:lnTo>
                    <a:lnTo>
                      <a:pt x="128" y="689"/>
                    </a:lnTo>
                    <a:cubicBezTo>
                      <a:pt x="1" y="1141"/>
                      <a:pt x="135" y="1647"/>
                      <a:pt x="435" y="2007"/>
                    </a:cubicBezTo>
                    <a:cubicBezTo>
                      <a:pt x="736" y="2369"/>
                      <a:pt x="1189" y="2584"/>
                      <a:pt x="1654" y="2644"/>
                    </a:cubicBezTo>
                    <a:cubicBezTo>
                      <a:pt x="1723" y="2653"/>
                      <a:pt x="1793" y="2659"/>
                      <a:pt x="1862" y="2659"/>
                    </a:cubicBezTo>
                    <a:cubicBezTo>
                      <a:pt x="1973" y="2659"/>
                      <a:pt x="2084" y="2644"/>
                      <a:pt x="2188" y="2606"/>
                    </a:cubicBezTo>
                    <a:cubicBezTo>
                      <a:pt x="2236" y="2589"/>
                      <a:pt x="2280" y="2569"/>
                      <a:pt x="2324" y="2543"/>
                    </a:cubicBezTo>
                    <a:cubicBezTo>
                      <a:pt x="2572" y="2352"/>
                      <a:pt x="2706" y="2090"/>
                      <a:pt x="2669" y="1750"/>
                    </a:cubicBezTo>
                    <a:cubicBezTo>
                      <a:pt x="2634" y="1442"/>
                      <a:pt x="2709" y="1166"/>
                      <a:pt x="2728" y="863"/>
                    </a:cubicBezTo>
                    <a:cubicBezTo>
                      <a:pt x="2748" y="570"/>
                      <a:pt x="2660" y="340"/>
                      <a:pt x="2526" y="98"/>
                    </a:cubicBezTo>
                    <a:cubicBezTo>
                      <a:pt x="2476" y="87"/>
                      <a:pt x="2425" y="79"/>
                      <a:pt x="2377" y="72"/>
                    </a:cubicBezTo>
                    <a:cubicBezTo>
                      <a:pt x="2089" y="35"/>
                      <a:pt x="1799" y="13"/>
                      <a:pt x="1512" y="6"/>
                    </a:cubicBezTo>
                    <a:cubicBezTo>
                      <a:pt x="1400" y="4"/>
                      <a:pt x="1287" y="1"/>
                      <a:pt x="1175" y="1"/>
                    </a:cubicBezTo>
                    <a:close/>
                  </a:path>
                </a:pathLst>
              </a:custGeom>
              <a:solidFill>
                <a:srgbClr val="FFE7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96" name="Google Shape;996;p37"/>
              <p:cNvSpPr/>
              <p:nvPr/>
            </p:nvSpPr>
            <p:spPr>
              <a:xfrm>
                <a:off x="4237875" y="1798725"/>
                <a:ext cx="57675" cy="42375"/>
              </a:xfrm>
              <a:custGeom>
                <a:avLst/>
                <a:gdLst/>
                <a:ahLst/>
                <a:cxnLst/>
                <a:rect l="l" t="t" r="r" b="b"/>
                <a:pathLst>
                  <a:path w="2307" h="1695" extrusionOk="0">
                    <a:moveTo>
                      <a:pt x="203" y="1"/>
                    </a:moveTo>
                    <a:cubicBezTo>
                      <a:pt x="188" y="38"/>
                      <a:pt x="126" y="203"/>
                      <a:pt x="73" y="537"/>
                    </a:cubicBezTo>
                    <a:cubicBezTo>
                      <a:pt x="10" y="921"/>
                      <a:pt x="1" y="831"/>
                      <a:pt x="2263" y="1694"/>
                    </a:cubicBezTo>
                    <a:cubicBezTo>
                      <a:pt x="2307" y="1562"/>
                      <a:pt x="2254" y="1413"/>
                      <a:pt x="2166" y="1305"/>
                    </a:cubicBezTo>
                    <a:cubicBezTo>
                      <a:pt x="2076" y="1196"/>
                      <a:pt x="1955" y="1121"/>
                      <a:pt x="1839" y="1042"/>
                    </a:cubicBezTo>
                    <a:cubicBezTo>
                      <a:pt x="1496" y="809"/>
                      <a:pt x="1189" y="532"/>
                      <a:pt x="919" y="218"/>
                    </a:cubicBezTo>
                    <a:cubicBezTo>
                      <a:pt x="873" y="216"/>
                      <a:pt x="829" y="210"/>
                      <a:pt x="796" y="207"/>
                    </a:cubicBezTo>
                    <a:cubicBezTo>
                      <a:pt x="585" y="185"/>
                      <a:pt x="361" y="150"/>
                      <a:pt x="203" y="1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97" name="Google Shape;997;p37"/>
              <p:cNvSpPr/>
              <p:nvPr/>
            </p:nvSpPr>
            <p:spPr>
              <a:xfrm>
                <a:off x="4334850" y="1517400"/>
                <a:ext cx="49600" cy="37300"/>
              </a:xfrm>
              <a:custGeom>
                <a:avLst/>
                <a:gdLst/>
                <a:ahLst/>
                <a:cxnLst/>
                <a:rect l="l" t="t" r="r" b="b"/>
                <a:pathLst>
                  <a:path w="1984" h="1492" extrusionOk="0">
                    <a:moveTo>
                      <a:pt x="1083" y="0"/>
                    </a:moveTo>
                    <a:cubicBezTo>
                      <a:pt x="976" y="0"/>
                      <a:pt x="751" y="133"/>
                      <a:pt x="642" y="234"/>
                    </a:cubicBezTo>
                    <a:cubicBezTo>
                      <a:pt x="503" y="359"/>
                      <a:pt x="360" y="501"/>
                      <a:pt x="176" y="519"/>
                    </a:cubicBezTo>
                    <a:cubicBezTo>
                      <a:pt x="176" y="519"/>
                      <a:pt x="60" y="589"/>
                      <a:pt x="22" y="699"/>
                    </a:cubicBezTo>
                    <a:cubicBezTo>
                      <a:pt x="0" y="769"/>
                      <a:pt x="16" y="844"/>
                      <a:pt x="60" y="901"/>
                    </a:cubicBezTo>
                    <a:cubicBezTo>
                      <a:pt x="218" y="1112"/>
                      <a:pt x="516" y="1136"/>
                      <a:pt x="754" y="1248"/>
                    </a:cubicBezTo>
                    <a:cubicBezTo>
                      <a:pt x="924" y="1330"/>
                      <a:pt x="1203" y="1492"/>
                      <a:pt x="1313" y="1492"/>
                    </a:cubicBezTo>
                    <a:cubicBezTo>
                      <a:pt x="1330" y="1492"/>
                      <a:pt x="1343" y="1488"/>
                      <a:pt x="1351" y="1479"/>
                    </a:cubicBezTo>
                    <a:cubicBezTo>
                      <a:pt x="1408" y="1413"/>
                      <a:pt x="1116" y="1180"/>
                      <a:pt x="958" y="1075"/>
                    </a:cubicBezTo>
                    <a:lnTo>
                      <a:pt x="958" y="1075"/>
                    </a:lnTo>
                    <a:lnTo>
                      <a:pt x="1379" y="1200"/>
                    </a:lnTo>
                    <a:cubicBezTo>
                      <a:pt x="1462" y="1225"/>
                      <a:pt x="1593" y="1268"/>
                      <a:pt x="1672" y="1268"/>
                    </a:cubicBezTo>
                    <a:cubicBezTo>
                      <a:pt x="1705" y="1268"/>
                      <a:pt x="1729" y="1261"/>
                      <a:pt x="1737" y="1242"/>
                    </a:cubicBezTo>
                    <a:cubicBezTo>
                      <a:pt x="1768" y="1178"/>
                      <a:pt x="1399" y="960"/>
                      <a:pt x="1195" y="881"/>
                    </a:cubicBezTo>
                    <a:lnTo>
                      <a:pt x="1195" y="881"/>
                    </a:lnTo>
                    <a:lnTo>
                      <a:pt x="1878" y="936"/>
                    </a:lnTo>
                    <a:cubicBezTo>
                      <a:pt x="1884" y="937"/>
                      <a:pt x="1891" y="937"/>
                      <a:pt x="1898" y="937"/>
                    </a:cubicBezTo>
                    <a:cubicBezTo>
                      <a:pt x="1935" y="937"/>
                      <a:pt x="1974" y="930"/>
                      <a:pt x="1983" y="895"/>
                    </a:cubicBezTo>
                    <a:cubicBezTo>
                      <a:pt x="1715" y="712"/>
                      <a:pt x="1386" y="655"/>
                      <a:pt x="1065" y="600"/>
                    </a:cubicBezTo>
                    <a:lnTo>
                      <a:pt x="1065" y="600"/>
                    </a:lnTo>
                    <a:cubicBezTo>
                      <a:pt x="1198" y="608"/>
                      <a:pt x="1407" y="628"/>
                      <a:pt x="1559" y="628"/>
                    </a:cubicBezTo>
                    <a:cubicBezTo>
                      <a:pt x="1665" y="628"/>
                      <a:pt x="1744" y="618"/>
                      <a:pt x="1746" y="587"/>
                    </a:cubicBezTo>
                    <a:cubicBezTo>
                      <a:pt x="1754" y="521"/>
                      <a:pt x="1226" y="449"/>
                      <a:pt x="882" y="449"/>
                    </a:cubicBezTo>
                    <a:cubicBezTo>
                      <a:pt x="847" y="449"/>
                      <a:pt x="813" y="449"/>
                      <a:pt x="782" y="451"/>
                    </a:cubicBezTo>
                    <a:cubicBezTo>
                      <a:pt x="942" y="354"/>
                      <a:pt x="1182" y="115"/>
                      <a:pt x="1136" y="25"/>
                    </a:cubicBezTo>
                    <a:cubicBezTo>
                      <a:pt x="1127" y="8"/>
                      <a:pt x="1108" y="0"/>
                      <a:pt x="1083" y="0"/>
                    </a:cubicBezTo>
                    <a:close/>
                  </a:path>
                </a:pathLst>
              </a:custGeom>
              <a:solidFill>
                <a:srgbClr val="FFE7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98" name="Google Shape;998;p37"/>
              <p:cNvSpPr/>
              <p:nvPr/>
            </p:nvSpPr>
            <p:spPr>
              <a:xfrm>
                <a:off x="4265550" y="1380850"/>
                <a:ext cx="79575" cy="60725"/>
              </a:xfrm>
              <a:custGeom>
                <a:avLst/>
                <a:gdLst/>
                <a:ahLst/>
                <a:cxnLst/>
                <a:rect l="l" t="t" r="r" b="b"/>
                <a:pathLst>
                  <a:path w="3183" h="2429" extrusionOk="0">
                    <a:moveTo>
                      <a:pt x="1751" y="14"/>
                    </a:moveTo>
                    <a:cubicBezTo>
                      <a:pt x="1525" y="27"/>
                      <a:pt x="1189" y="1"/>
                      <a:pt x="736" y="669"/>
                    </a:cubicBezTo>
                    <a:cubicBezTo>
                      <a:pt x="460" y="1075"/>
                      <a:pt x="214" y="1499"/>
                      <a:pt x="1" y="1940"/>
                    </a:cubicBezTo>
                    <a:cubicBezTo>
                      <a:pt x="1" y="1940"/>
                      <a:pt x="509" y="2429"/>
                      <a:pt x="1474" y="2429"/>
                    </a:cubicBezTo>
                    <a:cubicBezTo>
                      <a:pt x="1615" y="2429"/>
                      <a:pt x="1765" y="2418"/>
                      <a:pt x="1925" y="2395"/>
                    </a:cubicBezTo>
                    <a:cubicBezTo>
                      <a:pt x="3183" y="2206"/>
                      <a:pt x="1751" y="14"/>
                      <a:pt x="1751" y="14"/>
                    </a:cubicBezTo>
                    <a:close/>
                  </a:path>
                </a:pathLst>
              </a:custGeom>
              <a:solidFill>
                <a:srgbClr val="F4644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99" name="Google Shape;999;p37"/>
              <p:cNvSpPr/>
              <p:nvPr/>
            </p:nvSpPr>
            <p:spPr>
              <a:xfrm>
                <a:off x="4328400" y="1370700"/>
                <a:ext cx="19925" cy="17550"/>
              </a:xfrm>
              <a:custGeom>
                <a:avLst/>
                <a:gdLst/>
                <a:ahLst/>
                <a:cxnLst/>
                <a:rect l="l" t="t" r="r" b="b"/>
                <a:pathLst>
                  <a:path w="797" h="702" extrusionOk="0">
                    <a:moveTo>
                      <a:pt x="141" y="0"/>
                    </a:moveTo>
                    <a:cubicBezTo>
                      <a:pt x="1" y="0"/>
                      <a:pt x="108" y="611"/>
                      <a:pt x="796" y="701"/>
                    </a:cubicBezTo>
                    <a:cubicBezTo>
                      <a:pt x="761" y="545"/>
                      <a:pt x="737" y="387"/>
                      <a:pt x="726" y="229"/>
                    </a:cubicBezTo>
                    <a:cubicBezTo>
                      <a:pt x="535" y="216"/>
                      <a:pt x="351" y="146"/>
                      <a:pt x="199" y="27"/>
                    </a:cubicBezTo>
                    <a:cubicBezTo>
                      <a:pt x="177" y="9"/>
                      <a:pt x="157" y="0"/>
                      <a:pt x="141" y="0"/>
                    </a:cubicBezTo>
                    <a:close/>
                  </a:path>
                </a:pathLst>
              </a:custGeom>
              <a:solidFill>
                <a:srgbClr val="FFAD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00" name="Google Shape;1000;p37"/>
              <p:cNvSpPr/>
              <p:nvPr/>
            </p:nvSpPr>
            <p:spPr>
              <a:xfrm>
                <a:off x="4354550" y="1339325"/>
                <a:ext cx="10350" cy="19275"/>
              </a:xfrm>
              <a:custGeom>
                <a:avLst/>
                <a:gdLst/>
                <a:ahLst/>
                <a:cxnLst/>
                <a:rect l="l" t="t" r="r" b="b"/>
                <a:pathLst>
                  <a:path w="414" h="771" extrusionOk="0">
                    <a:moveTo>
                      <a:pt x="193" y="1"/>
                    </a:moveTo>
                    <a:cubicBezTo>
                      <a:pt x="180" y="1"/>
                      <a:pt x="168" y="7"/>
                      <a:pt x="161" y="21"/>
                    </a:cubicBezTo>
                    <a:cubicBezTo>
                      <a:pt x="124" y="105"/>
                      <a:pt x="111" y="197"/>
                      <a:pt x="124" y="287"/>
                    </a:cubicBezTo>
                    <a:cubicBezTo>
                      <a:pt x="128" y="368"/>
                      <a:pt x="163" y="443"/>
                      <a:pt x="220" y="502"/>
                    </a:cubicBezTo>
                    <a:cubicBezTo>
                      <a:pt x="249" y="524"/>
                      <a:pt x="275" y="551"/>
                      <a:pt x="299" y="579"/>
                    </a:cubicBezTo>
                    <a:cubicBezTo>
                      <a:pt x="324" y="614"/>
                      <a:pt x="295" y="623"/>
                      <a:pt x="264" y="636"/>
                    </a:cubicBezTo>
                    <a:cubicBezTo>
                      <a:pt x="223" y="654"/>
                      <a:pt x="181" y="669"/>
                      <a:pt x="137" y="682"/>
                    </a:cubicBezTo>
                    <a:cubicBezTo>
                      <a:pt x="95" y="693"/>
                      <a:pt x="53" y="709"/>
                      <a:pt x="14" y="729"/>
                    </a:cubicBezTo>
                    <a:cubicBezTo>
                      <a:pt x="1" y="737"/>
                      <a:pt x="3" y="757"/>
                      <a:pt x="18" y="762"/>
                    </a:cubicBezTo>
                    <a:cubicBezTo>
                      <a:pt x="40" y="768"/>
                      <a:pt x="63" y="771"/>
                      <a:pt x="86" y="771"/>
                    </a:cubicBezTo>
                    <a:cubicBezTo>
                      <a:pt x="157" y="771"/>
                      <a:pt x="232" y="745"/>
                      <a:pt x="293" y="722"/>
                    </a:cubicBezTo>
                    <a:cubicBezTo>
                      <a:pt x="335" y="709"/>
                      <a:pt x="376" y="693"/>
                      <a:pt x="398" y="652"/>
                    </a:cubicBezTo>
                    <a:cubicBezTo>
                      <a:pt x="414" y="614"/>
                      <a:pt x="411" y="568"/>
                      <a:pt x="387" y="533"/>
                    </a:cubicBezTo>
                    <a:cubicBezTo>
                      <a:pt x="363" y="498"/>
                      <a:pt x="332" y="465"/>
                      <a:pt x="299" y="439"/>
                    </a:cubicBezTo>
                    <a:cubicBezTo>
                      <a:pt x="266" y="412"/>
                      <a:pt x="244" y="375"/>
                      <a:pt x="233" y="335"/>
                    </a:cubicBezTo>
                    <a:cubicBezTo>
                      <a:pt x="223" y="292"/>
                      <a:pt x="218" y="245"/>
                      <a:pt x="223" y="199"/>
                    </a:cubicBezTo>
                    <a:cubicBezTo>
                      <a:pt x="227" y="147"/>
                      <a:pt x="242" y="96"/>
                      <a:pt x="238" y="43"/>
                    </a:cubicBezTo>
                    <a:cubicBezTo>
                      <a:pt x="237" y="18"/>
                      <a:pt x="214" y="1"/>
                      <a:pt x="193" y="1"/>
                    </a:cubicBezTo>
                    <a:close/>
                  </a:path>
                </a:pathLst>
              </a:custGeom>
              <a:solidFill>
                <a:srgbClr val="FFAD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01" name="Google Shape;1001;p37"/>
              <p:cNvSpPr/>
              <p:nvPr/>
            </p:nvSpPr>
            <p:spPr>
              <a:xfrm>
                <a:off x="4337425" y="1334025"/>
                <a:ext cx="13575" cy="4775"/>
              </a:xfrm>
              <a:custGeom>
                <a:avLst/>
                <a:gdLst/>
                <a:ahLst/>
                <a:cxnLst/>
                <a:rect l="l" t="t" r="r" b="b"/>
                <a:pathLst>
                  <a:path w="543" h="191" extrusionOk="0">
                    <a:moveTo>
                      <a:pt x="250" y="0"/>
                    </a:moveTo>
                    <a:cubicBezTo>
                      <a:pt x="214" y="0"/>
                      <a:pt x="178" y="6"/>
                      <a:pt x="143" y="16"/>
                    </a:cubicBezTo>
                    <a:cubicBezTo>
                      <a:pt x="101" y="28"/>
                      <a:pt x="37" y="50"/>
                      <a:pt x="21" y="95"/>
                    </a:cubicBezTo>
                    <a:lnTo>
                      <a:pt x="21" y="95"/>
                    </a:lnTo>
                    <a:cubicBezTo>
                      <a:pt x="17" y="100"/>
                      <a:pt x="14" y="105"/>
                      <a:pt x="9" y="110"/>
                    </a:cubicBezTo>
                    <a:cubicBezTo>
                      <a:pt x="0" y="128"/>
                      <a:pt x="0" y="152"/>
                      <a:pt x="14" y="168"/>
                    </a:cubicBezTo>
                    <a:cubicBezTo>
                      <a:pt x="25" y="180"/>
                      <a:pt x="41" y="188"/>
                      <a:pt x="58" y="188"/>
                    </a:cubicBezTo>
                    <a:cubicBezTo>
                      <a:pt x="62" y="188"/>
                      <a:pt x="65" y="188"/>
                      <a:pt x="69" y="187"/>
                    </a:cubicBezTo>
                    <a:lnTo>
                      <a:pt x="77" y="187"/>
                    </a:lnTo>
                    <a:lnTo>
                      <a:pt x="72" y="186"/>
                    </a:lnTo>
                    <a:lnTo>
                      <a:pt x="72" y="186"/>
                    </a:lnTo>
                    <a:cubicBezTo>
                      <a:pt x="77" y="187"/>
                      <a:pt x="83" y="187"/>
                      <a:pt x="88" y="187"/>
                    </a:cubicBezTo>
                    <a:cubicBezTo>
                      <a:pt x="118" y="187"/>
                      <a:pt x="146" y="175"/>
                      <a:pt x="178" y="168"/>
                    </a:cubicBezTo>
                    <a:lnTo>
                      <a:pt x="203" y="163"/>
                    </a:lnTo>
                    <a:lnTo>
                      <a:pt x="216" y="163"/>
                    </a:lnTo>
                    <a:cubicBezTo>
                      <a:pt x="229" y="161"/>
                      <a:pt x="235" y="159"/>
                      <a:pt x="236" y="159"/>
                    </a:cubicBezTo>
                    <a:lnTo>
                      <a:pt x="236" y="159"/>
                    </a:lnTo>
                    <a:cubicBezTo>
                      <a:pt x="237" y="159"/>
                      <a:pt x="234" y="160"/>
                      <a:pt x="229" y="161"/>
                    </a:cubicBezTo>
                    <a:lnTo>
                      <a:pt x="242" y="161"/>
                    </a:lnTo>
                    <a:cubicBezTo>
                      <a:pt x="249" y="161"/>
                      <a:pt x="255" y="161"/>
                      <a:pt x="264" y="159"/>
                    </a:cubicBezTo>
                    <a:lnTo>
                      <a:pt x="326" y="159"/>
                    </a:lnTo>
                    <a:cubicBezTo>
                      <a:pt x="334" y="159"/>
                      <a:pt x="343" y="163"/>
                      <a:pt x="352" y="163"/>
                    </a:cubicBezTo>
                    <a:cubicBezTo>
                      <a:pt x="387" y="170"/>
                      <a:pt x="418" y="181"/>
                      <a:pt x="453" y="189"/>
                    </a:cubicBezTo>
                    <a:cubicBezTo>
                      <a:pt x="457" y="190"/>
                      <a:pt x="461" y="191"/>
                      <a:pt x="465" y="191"/>
                    </a:cubicBezTo>
                    <a:cubicBezTo>
                      <a:pt x="513" y="191"/>
                      <a:pt x="542" y="132"/>
                      <a:pt x="508" y="95"/>
                    </a:cubicBezTo>
                    <a:lnTo>
                      <a:pt x="506" y="93"/>
                    </a:lnTo>
                    <a:cubicBezTo>
                      <a:pt x="449" y="27"/>
                      <a:pt x="350" y="3"/>
                      <a:pt x="266" y="1"/>
                    </a:cubicBezTo>
                    <a:cubicBezTo>
                      <a:pt x="261" y="0"/>
                      <a:pt x="255" y="0"/>
                      <a:pt x="250" y="0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02" name="Google Shape;1002;p37"/>
              <p:cNvSpPr/>
              <p:nvPr/>
            </p:nvSpPr>
            <p:spPr>
              <a:xfrm>
                <a:off x="4362125" y="1334850"/>
                <a:ext cx="8425" cy="4275"/>
              </a:xfrm>
              <a:custGeom>
                <a:avLst/>
                <a:gdLst/>
                <a:ahLst/>
                <a:cxnLst/>
                <a:rect l="l" t="t" r="r" b="b"/>
                <a:pathLst>
                  <a:path w="337" h="171" extrusionOk="0">
                    <a:moveTo>
                      <a:pt x="97" y="161"/>
                    </a:moveTo>
                    <a:lnTo>
                      <a:pt x="88" y="162"/>
                    </a:lnTo>
                    <a:lnTo>
                      <a:pt x="88" y="162"/>
                    </a:lnTo>
                    <a:lnTo>
                      <a:pt x="86" y="162"/>
                    </a:lnTo>
                    <a:lnTo>
                      <a:pt x="86" y="162"/>
                    </a:lnTo>
                    <a:cubicBezTo>
                      <a:pt x="90" y="161"/>
                      <a:pt x="94" y="161"/>
                      <a:pt x="97" y="161"/>
                    </a:cubicBezTo>
                    <a:close/>
                    <a:moveTo>
                      <a:pt x="85" y="162"/>
                    </a:moveTo>
                    <a:lnTo>
                      <a:pt x="85" y="162"/>
                    </a:lnTo>
                    <a:cubicBezTo>
                      <a:pt x="86" y="162"/>
                      <a:pt x="86" y="162"/>
                      <a:pt x="87" y="162"/>
                    </a:cubicBezTo>
                    <a:lnTo>
                      <a:pt x="87" y="162"/>
                    </a:lnTo>
                    <a:lnTo>
                      <a:pt x="81" y="163"/>
                    </a:lnTo>
                    <a:lnTo>
                      <a:pt x="81" y="163"/>
                    </a:lnTo>
                    <a:cubicBezTo>
                      <a:pt x="82" y="163"/>
                      <a:pt x="84" y="162"/>
                      <a:pt x="85" y="162"/>
                    </a:cubicBezTo>
                    <a:close/>
                    <a:moveTo>
                      <a:pt x="174" y="1"/>
                    </a:moveTo>
                    <a:cubicBezTo>
                      <a:pt x="152" y="1"/>
                      <a:pt x="130" y="5"/>
                      <a:pt x="111" y="12"/>
                    </a:cubicBezTo>
                    <a:cubicBezTo>
                      <a:pt x="86" y="20"/>
                      <a:pt x="55" y="31"/>
                      <a:pt x="40" y="55"/>
                    </a:cubicBezTo>
                    <a:lnTo>
                      <a:pt x="40" y="55"/>
                    </a:lnTo>
                    <a:cubicBezTo>
                      <a:pt x="30" y="67"/>
                      <a:pt x="21" y="78"/>
                      <a:pt x="12" y="91"/>
                    </a:cubicBezTo>
                    <a:cubicBezTo>
                      <a:pt x="1" y="108"/>
                      <a:pt x="3" y="132"/>
                      <a:pt x="16" y="150"/>
                    </a:cubicBezTo>
                    <a:cubicBezTo>
                      <a:pt x="27" y="164"/>
                      <a:pt x="43" y="171"/>
                      <a:pt x="59" y="171"/>
                    </a:cubicBezTo>
                    <a:cubicBezTo>
                      <a:pt x="63" y="171"/>
                      <a:pt x="67" y="171"/>
                      <a:pt x="71" y="170"/>
                    </a:cubicBezTo>
                    <a:lnTo>
                      <a:pt x="71" y="165"/>
                    </a:lnTo>
                    <a:cubicBezTo>
                      <a:pt x="74" y="164"/>
                      <a:pt x="77" y="164"/>
                      <a:pt x="80" y="163"/>
                    </a:cubicBezTo>
                    <a:lnTo>
                      <a:pt x="95" y="163"/>
                    </a:lnTo>
                    <a:lnTo>
                      <a:pt x="93" y="163"/>
                    </a:lnTo>
                    <a:lnTo>
                      <a:pt x="93" y="163"/>
                    </a:lnTo>
                    <a:cubicBezTo>
                      <a:pt x="97" y="163"/>
                      <a:pt x="100" y="163"/>
                      <a:pt x="103" y="163"/>
                    </a:cubicBezTo>
                    <a:cubicBezTo>
                      <a:pt x="117" y="163"/>
                      <a:pt x="131" y="161"/>
                      <a:pt x="144" y="158"/>
                    </a:cubicBezTo>
                    <a:lnTo>
                      <a:pt x="144" y="158"/>
                    </a:lnTo>
                    <a:cubicBezTo>
                      <a:pt x="152" y="157"/>
                      <a:pt x="160" y="157"/>
                      <a:pt x="169" y="157"/>
                    </a:cubicBezTo>
                    <a:cubicBezTo>
                      <a:pt x="177" y="157"/>
                      <a:pt x="185" y="157"/>
                      <a:pt x="193" y="158"/>
                    </a:cubicBezTo>
                    <a:lnTo>
                      <a:pt x="193" y="158"/>
                    </a:lnTo>
                    <a:cubicBezTo>
                      <a:pt x="213" y="162"/>
                      <a:pt x="233" y="165"/>
                      <a:pt x="256" y="165"/>
                    </a:cubicBezTo>
                    <a:cubicBezTo>
                      <a:pt x="284" y="165"/>
                      <a:pt x="313" y="148"/>
                      <a:pt x="324" y="119"/>
                    </a:cubicBezTo>
                    <a:cubicBezTo>
                      <a:pt x="337" y="91"/>
                      <a:pt x="330" y="58"/>
                      <a:pt x="308" y="36"/>
                    </a:cubicBezTo>
                    <a:cubicBezTo>
                      <a:pt x="295" y="25"/>
                      <a:pt x="277" y="14"/>
                      <a:pt x="260" y="9"/>
                    </a:cubicBezTo>
                    <a:cubicBezTo>
                      <a:pt x="251" y="7"/>
                      <a:pt x="245" y="5"/>
                      <a:pt x="236" y="5"/>
                    </a:cubicBezTo>
                    <a:cubicBezTo>
                      <a:pt x="216" y="1"/>
                      <a:pt x="194" y="1"/>
                      <a:pt x="174" y="1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03" name="Google Shape;1003;p37"/>
              <p:cNvSpPr/>
              <p:nvPr/>
            </p:nvSpPr>
            <p:spPr>
              <a:xfrm>
                <a:off x="4342700" y="1360000"/>
                <a:ext cx="16225" cy="10250"/>
              </a:xfrm>
              <a:custGeom>
                <a:avLst/>
                <a:gdLst/>
                <a:ahLst/>
                <a:cxnLst/>
                <a:rect l="l" t="t" r="r" b="b"/>
                <a:pathLst>
                  <a:path w="649" h="410" extrusionOk="0">
                    <a:moveTo>
                      <a:pt x="90" y="0"/>
                    </a:moveTo>
                    <a:cubicBezTo>
                      <a:pt x="90" y="0"/>
                      <a:pt x="0" y="391"/>
                      <a:pt x="308" y="409"/>
                    </a:cubicBezTo>
                    <a:cubicBezTo>
                      <a:pt x="315" y="409"/>
                      <a:pt x="323" y="409"/>
                      <a:pt x="330" y="409"/>
                    </a:cubicBezTo>
                    <a:cubicBezTo>
                      <a:pt x="617" y="409"/>
                      <a:pt x="648" y="119"/>
                      <a:pt x="648" y="119"/>
                    </a:cubicBezTo>
                    <a:lnTo>
                      <a:pt x="648" y="119"/>
                    </a:lnTo>
                    <a:cubicBezTo>
                      <a:pt x="597" y="128"/>
                      <a:pt x="546" y="133"/>
                      <a:pt x="494" y="133"/>
                    </a:cubicBezTo>
                    <a:cubicBezTo>
                      <a:pt x="400" y="133"/>
                      <a:pt x="307" y="117"/>
                      <a:pt x="218" y="86"/>
                    </a:cubicBezTo>
                    <a:cubicBezTo>
                      <a:pt x="167" y="71"/>
                      <a:pt x="119" y="47"/>
                      <a:pt x="9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04" name="Google Shape;1004;p37"/>
              <p:cNvSpPr/>
              <p:nvPr/>
            </p:nvSpPr>
            <p:spPr>
              <a:xfrm>
                <a:off x="4296950" y="1301625"/>
                <a:ext cx="78050" cy="66900"/>
              </a:xfrm>
              <a:custGeom>
                <a:avLst/>
                <a:gdLst/>
                <a:ahLst/>
                <a:cxnLst/>
                <a:rect l="l" t="t" r="r" b="b"/>
                <a:pathLst>
                  <a:path w="3122" h="2676" extrusionOk="0">
                    <a:moveTo>
                      <a:pt x="1359" y="1"/>
                    </a:moveTo>
                    <a:cubicBezTo>
                      <a:pt x="1234" y="1"/>
                      <a:pt x="1124" y="13"/>
                      <a:pt x="1038" y="40"/>
                    </a:cubicBezTo>
                    <a:cubicBezTo>
                      <a:pt x="557" y="194"/>
                      <a:pt x="335" y="354"/>
                      <a:pt x="168" y="1018"/>
                    </a:cubicBezTo>
                    <a:cubicBezTo>
                      <a:pt x="1" y="1679"/>
                      <a:pt x="436" y="2193"/>
                      <a:pt x="570" y="2327"/>
                    </a:cubicBezTo>
                    <a:cubicBezTo>
                      <a:pt x="704" y="2461"/>
                      <a:pt x="1110" y="2676"/>
                      <a:pt x="1110" y="2676"/>
                    </a:cubicBezTo>
                    <a:lnTo>
                      <a:pt x="1038" y="2107"/>
                    </a:lnTo>
                    <a:cubicBezTo>
                      <a:pt x="1038" y="2107"/>
                      <a:pt x="789" y="2087"/>
                      <a:pt x="789" y="1773"/>
                    </a:cubicBezTo>
                    <a:lnTo>
                      <a:pt x="789" y="1738"/>
                    </a:lnTo>
                    <a:cubicBezTo>
                      <a:pt x="784" y="1570"/>
                      <a:pt x="831" y="1477"/>
                      <a:pt x="920" y="1477"/>
                    </a:cubicBezTo>
                    <a:cubicBezTo>
                      <a:pt x="941" y="1477"/>
                      <a:pt x="964" y="1482"/>
                      <a:pt x="989" y="1492"/>
                    </a:cubicBezTo>
                    <a:cubicBezTo>
                      <a:pt x="1123" y="1547"/>
                      <a:pt x="1044" y="1800"/>
                      <a:pt x="1103" y="1839"/>
                    </a:cubicBezTo>
                    <a:cubicBezTo>
                      <a:pt x="1113" y="1845"/>
                      <a:pt x="1124" y="1849"/>
                      <a:pt x="1135" y="1849"/>
                    </a:cubicBezTo>
                    <a:cubicBezTo>
                      <a:pt x="1195" y="1849"/>
                      <a:pt x="1267" y="1753"/>
                      <a:pt x="1251" y="1472"/>
                    </a:cubicBezTo>
                    <a:cubicBezTo>
                      <a:pt x="1231" y="1138"/>
                      <a:pt x="1404" y="1253"/>
                      <a:pt x="1565" y="1152"/>
                    </a:cubicBezTo>
                    <a:cubicBezTo>
                      <a:pt x="1725" y="1048"/>
                      <a:pt x="1833" y="662"/>
                      <a:pt x="1833" y="662"/>
                    </a:cubicBezTo>
                    <a:cubicBezTo>
                      <a:pt x="1833" y="662"/>
                      <a:pt x="2234" y="675"/>
                      <a:pt x="2467" y="675"/>
                    </a:cubicBezTo>
                    <a:cubicBezTo>
                      <a:pt x="2702" y="675"/>
                      <a:pt x="2915" y="669"/>
                      <a:pt x="2915" y="669"/>
                    </a:cubicBezTo>
                    <a:cubicBezTo>
                      <a:pt x="2915" y="669"/>
                      <a:pt x="3122" y="556"/>
                      <a:pt x="2944" y="387"/>
                    </a:cubicBezTo>
                    <a:cubicBezTo>
                      <a:pt x="2796" y="250"/>
                      <a:pt x="1931" y="1"/>
                      <a:pt x="1359" y="1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05" name="Google Shape;1005;p37"/>
              <p:cNvSpPr/>
              <p:nvPr/>
            </p:nvSpPr>
            <p:spPr>
              <a:xfrm>
                <a:off x="4457950" y="1291150"/>
                <a:ext cx="40250" cy="46975"/>
              </a:xfrm>
              <a:custGeom>
                <a:avLst/>
                <a:gdLst/>
                <a:ahLst/>
                <a:cxnLst/>
                <a:rect l="l" t="t" r="r" b="b"/>
                <a:pathLst>
                  <a:path w="1610" h="1879" extrusionOk="0">
                    <a:moveTo>
                      <a:pt x="1157" y="0"/>
                    </a:moveTo>
                    <a:cubicBezTo>
                      <a:pt x="911" y="211"/>
                      <a:pt x="773" y="517"/>
                      <a:pt x="639" y="811"/>
                    </a:cubicBezTo>
                    <a:cubicBezTo>
                      <a:pt x="709" y="596"/>
                      <a:pt x="870" y="176"/>
                      <a:pt x="799" y="150"/>
                    </a:cubicBezTo>
                    <a:cubicBezTo>
                      <a:pt x="798" y="149"/>
                      <a:pt x="797" y="149"/>
                      <a:pt x="795" y="149"/>
                    </a:cubicBezTo>
                    <a:cubicBezTo>
                      <a:pt x="721" y="149"/>
                      <a:pt x="486" y="732"/>
                      <a:pt x="420" y="1048"/>
                    </a:cubicBezTo>
                    <a:cubicBezTo>
                      <a:pt x="369" y="872"/>
                      <a:pt x="210" y="594"/>
                      <a:pt x="110" y="594"/>
                    </a:cubicBezTo>
                    <a:cubicBezTo>
                      <a:pt x="106" y="594"/>
                      <a:pt x="102" y="595"/>
                      <a:pt x="99" y="596"/>
                    </a:cubicBezTo>
                    <a:cubicBezTo>
                      <a:pt x="0" y="618"/>
                      <a:pt x="88" y="962"/>
                      <a:pt x="174" y="1127"/>
                    </a:cubicBezTo>
                    <a:cubicBezTo>
                      <a:pt x="259" y="1292"/>
                      <a:pt x="362" y="1465"/>
                      <a:pt x="332" y="1648"/>
                    </a:cubicBezTo>
                    <a:cubicBezTo>
                      <a:pt x="332" y="1648"/>
                      <a:pt x="369" y="1779"/>
                      <a:pt x="466" y="1843"/>
                    </a:cubicBezTo>
                    <a:cubicBezTo>
                      <a:pt x="502" y="1866"/>
                      <a:pt x="543" y="1878"/>
                      <a:pt x="584" y="1878"/>
                    </a:cubicBezTo>
                    <a:cubicBezTo>
                      <a:pt x="613" y="1878"/>
                      <a:pt x="642" y="1872"/>
                      <a:pt x="670" y="1861"/>
                    </a:cubicBezTo>
                    <a:cubicBezTo>
                      <a:pt x="914" y="1762"/>
                      <a:pt x="1015" y="1478"/>
                      <a:pt x="1184" y="1279"/>
                    </a:cubicBezTo>
                    <a:cubicBezTo>
                      <a:pt x="1324" y="1114"/>
                      <a:pt x="1610" y="833"/>
                      <a:pt x="1559" y="760"/>
                    </a:cubicBezTo>
                    <a:cubicBezTo>
                      <a:pt x="1553" y="750"/>
                      <a:pt x="1541" y="746"/>
                      <a:pt x="1526" y="746"/>
                    </a:cubicBezTo>
                    <a:cubicBezTo>
                      <a:pt x="1431" y="746"/>
                      <a:pt x="1191" y="927"/>
                      <a:pt x="1067" y="1037"/>
                    </a:cubicBezTo>
                    <a:cubicBezTo>
                      <a:pt x="1144" y="912"/>
                      <a:pt x="1221" y="787"/>
                      <a:pt x="1298" y="661"/>
                    </a:cubicBezTo>
                    <a:cubicBezTo>
                      <a:pt x="1362" y="558"/>
                      <a:pt x="1485" y="369"/>
                      <a:pt x="1430" y="325"/>
                    </a:cubicBezTo>
                    <a:cubicBezTo>
                      <a:pt x="1426" y="322"/>
                      <a:pt x="1421" y="321"/>
                      <a:pt x="1415" y="321"/>
                    </a:cubicBezTo>
                    <a:cubicBezTo>
                      <a:pt x="1333" y="321"/>
                      <a:pt x="1061" y="592"/>
                      <a:pt x="940" y="758"/>
                    </a:cubicBezTo>
                    <a:lnTo>
                      <a:pt x="1171" y="112"/>
                    </a:lnTo>
                    <a:cubicBezTo>
                      <a:pt x="1184" y="73"/>
                      <a:pt x="1193" y="20"/>
                      <a:pt x="1157" y="0"/>
                    </a:cubicBezTo>
                    <a:close/>
                  </a:path>
                </a:pathLst>
              </a:custGeom>
              <a:solidFill>
                <a:srgbClr val="FFE7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06" name="Google Shape;1006;p37"/>
              <p:cNvSpPr/>
              <p:nvPr/>
            </p:nvSpPr>
            <p:spPr>
              <a:xfrm>
                <a:off x="4149100" y="1285750"/>
                <a:ext cx="173700" cy="78150"/>
              </a:xfrm>
              <a:custGeom>
                <a:avLst/>
                <a:gdLst/>
                <a:ahLst/>
                <a:cxnLst/>
                <a:rect l="l" t="t" r="r" b="b"/>
                <a:pathLst>
                  <a:path w="6948" h="3126" extrusionOk="0">
                    <a:moveTo>
                      <a:pt x="5773" y="0"/>
                    </a:moveTo>
                    <a:cubicBezTo>
                      <a:pt x="5628" y="0"/>
                      <a:pt x="5482" y="19"/>
                      <a:pt x="5342" y="47"/>
                    </a:cubicBezTo>
                    <a:cubicBezTo>
                      <a:pt x="4637" y="190"/>
                      <a:pt x="3995" y="566"/>
                      <a:pt x="3446" y="1033"/>
                    </a:cubicBezTo>
                    <a:cubicBezTo>
                      <a:pt x="2996" y="1418"/>
                      <a:pt x="2581" y="1879"/>
                      <a:pt x="2023" y="2085"/>
                    </a:cubicBezTo>
                    <a:cubicBezTo>
                      <a:pt x="1772" y="2179"/>
                      <a:pt x="1509" y="2213"/>
                      <a:pt x="1242" y="2213"/>
                    </a:cubicBezTo>
                    <a:cubicBezTo>
                      <a:pt x="855" y="2213"/>
                      <a:pt x="459" y="2141"/>
                      <a:pt x="78" y="2068"/>
                    </a:cubicBezTo>
                    <a:lnTo>
                      <a:pt x="78" y="2068"/>
                    </a:lnTo>
                    <a:cubicBezTo>
                      <a:pt x="117" y="2362"/>
                      <a:pt x="1" y="2713"/>
                      <a:pt x="209" y="2924"/>
                    </a:cubicBezTo>
                    <a:cubicBezTo>
                      <a:pt x="328" y="3043"/>
                      <a:pt x="510" y="3067"/>
                      <a:pt x="675" y="3080"/>
                    </a:cubicBezTo>
                    <a:cubicBezTo>
                      <a:pt x="961" y="3105"/>
                      <a:pt x="1249" y="3126"/>
                      <a:pt x="1536" y="3126"/>
                    </a:cubicBezTo>
                    <a:cubicBezTo>
                      <a:pt x="1831" y="3126"/>
                      <a:pt x="2124" y="3104"/>
                      <a:pt x="2412" y="3043"/>
                    </a:cubicBezTo>
                    <a:cubicBezTo>
                      <a:pt x="3618" y="2790"/>
                      <a:pt x="4569" y="1899"/>
                      <a:pt x="5561" y="1170"/>
                    </a:cubicBezTo>
                    <a:cubicBezTo>
                      <a:pt x="5713" y="1060"/>
                      <a:pt x="5869" y="948"/>
                      <a:pt x="6042" y="871"/>
                    </a:cubicBezTo>
                    <a:cubicBezTo>
                      <a:pt x="6225" y="792"/>
                      <a:pt x="6422" y="827"/>
                      <a:pt x="6596" y="765"/>
                    </a:cubicBezTo>
                    <a:cubicBezTo>
                      <a:pt x="6947" y="642"/>
                      <a:pt x="6576" y="247"/>
                      <a:pt x="6339" y="126"/>
                    </a:cubicBezTo>
                    <a:cubicBezTo>
                      <a:pt x="6165" y="35"/>
                      <a:pt x="5970" y="0"/>
                      <a:pt x="5773" y="0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07" name="Google Shape;1007;p37"/>
              <p:cNvSpPr/>
              <p:nvPr/>
            </p:nvSpPr>
            <p:spPr>
              <a:xfrm>
                <a:off x="4341125" y="1343725"/>
                <a:ext cx="7750" cy="5375"/>
              </a:xfrm>
              <a:custGeom>
                <a:avLst/>
                <a:gdLst/>
                <a:ahLst/>
                <a:cxnLst/>
                <a:rect l="l" t="t" r="r" b="b"/>
                <a:pathLst>
                  <a:path w="310" h="215" extrusionOk="0">
                    <a:moveTo>
                      <a:pt x="105" y="58"/>
                    </a:moveTo>
                    <a:cubicBezTo>
                      <a:pt x="107" y="61"/>
                      <a:pt x="108" y="63"/>
                      <a:pt x="108" y="64"/>
                    </a:cubicBezTo>
                    <a:lnTo>
                      <a:pt x="108" y="64"/>
                    </a:lnTo>
                    <a:cubicBezTo>
                      <a:pt x="108" y="64"/>
                      <a:pt x="108" y="63"/>
                      <a:pt x="107" y="63"/>
                    </a:cubicBezTo>
                    <a:cubicBezTo>
                      <a:pt x="107" y="63"/>
                      <a:pt x="107" y="63"/>
                      <a:pt x="106" y="63"/>
                    </a:cubicBezTo>
                    <a:lnTo>
                      <a:pt x="106" y="63"/>
                    </a:lnTo>
                    <a:cubicBezTo>
                      <a:pt x="106" y="63"/>
                      <a:pt x="106" y="63"/>
                      <a:pt x="107" y="63"/>
                    </a:cubicBezTo>
                    <a:lnTo>
                      <a:pt x="107" y="63"/>
                    </a:lnTo>
                    <a:cubicBezTo>
                      <a:pt x="106" y="63"/>
                      <a:pt x="106" y="63"/>
                      <a:pt x="106" y="63"/>
                    </a:cubicBezTo>
                    <a:lnTo>
                      <a:pt x="106" y="63"/>
                    </a:lnTo>
                    <a:cubicBezTo>
                      <a:pt x="106" y="63"/>
                      <a:pt x="106" y="63"/>
                      <a:pt x="106" y="63"/>
                    </a:cubicBezTo>
                    <a:lnTo>
                      <a:pt x="106" y="63"/>
                    </a:lnTo>
                    <a:cubicBezTo>
                      <a:pt x="106" y="62"/>
                      <a:pt x="106" y="62"/>
                      <a:pt x="106" y="62"/>
                    </a:cubicBezTo>
                    <a:lnTo>
                      <a:pt x="106" y="62"/>
                    </a:lnTo>
                    <a:cubicBezTo>
                      <a:pt x="106" y="62"/>
                      <a:pt x="106" y="62"/>
                      <a:pt x="106" y="63"/>
                    </a:cubicBezTo>
                    <a:lnTo>
                      <a:pt x="106" y="63"/>
                    </a:lnTo>
                    <a:cubicBezTo>
                      <a:pt x="105" y="62"/>
                      <a:pt x="105" y="60"/>
                      <a:pt x="105" y="58"/>
                    </a:cubicBezTo>
                    <a:close/>
                    <a:moveTo>
                      <a:pt x="136" y="106"/>
                    </a:moveTo>
                    <a:lnTo>
                      <a:pt x="136" y="106"/>
                    </a:lnTo>
                    <a:cubicBezTo>
                      <a:pt x="136" y="106"/>
                      <a:pt x="136" y="106"/>
                      <a:pt x="137" y="106"/>
                    </a:cubicBezTo>
                    <a:lnTo>
                      <a:pt x="137" y="106"/>
                    </a:lnTo>
                    <a:cubicBezTo>
                      <a:pt x="137" y="106"/>
                      <a:pt x="138" y="106"/>
                      <a:pt x="138" y="107"/>
                    </a:cubicBezTo>
                    <a:lnTo>
                      <a:pt x="141" y="108"/>
                    </a:lnTo>
                    <a:lnTo>
                      <a:pt x="141" y="108"/>
                    </a:lnTo>
                    <a:cubicBezTo>
                      <a:pt x="141" y="108"/>
                      <a:pt x="141" y="108"/>
                      <a:pt x="141" y="108"/>
                    </a:cubicBezTo>
                    <a:lnTo>
                      <a:pt x="141" y="108"/>
                    </a:lnTo>
                    <a:cubicBezTo>
                      <a:pt x="136" y="106"/>
                      <a:pt x="135" y="106"/>
                      <a:pt x="136" y="106"/>
                    </a:cubicBezTo>
                    <a:close/>
                    <a:moveTo>
                      <a:pt x="94" y="1"/>
                    </a:moveTo>
                    <a:cubicBezTo>
                      <a:pt x="75" y="1"/>
                      <a:pt x="56" y="7"/>
                      <a:pt x="39" y="17"/>
                    </a:cubicBezTo>
                    <a:cubicBezTo>
                      <a:pt x="11" y="37"/>
                      <a:pt x="1" y="77"/>
                      <a:pt x="17" y="107"/>
                    </a:cubicBezTo>
                    <a:lnTo>
                      <a:pt x="17" y="107"/>
                    </a:lnTo>
                    <a:cubicBezTo>
                      <a:pt x="19" y="111"/>
                      <a:pt x="21" y="115"/>
                      <a:pt x="24" y="120"/>
                    </a:cubicBezTo>
                    <a:lnTo>
                      <a:pt x="22" y="113"/>
                    </a:lnTo>
                    <a:lnTo>
                      <a:pt x="22" y="113"/>
                    </a:lnTo>
                    <a:cubicBezTo>
                      <a:pt x="22" y="113"/>
                      <a:pt x="22" y="113"/>
                      <a:pt x="22" y="113"/>
                    </a:cubicBezTo>
                    <a:lnTo>
                      <a:pt x="22" y="113"/>
                    </a:lnTo>
                    <a:cubicBezTo>
                      <a:pt x="24" y="118"/>
                      <a:pt x="28" y="123"/>
                      <a:pt x="31" y="126"/>
                    </a:cubicBezTo>
                    <a:lnTo>
                      <a:pt x="31" y="126"/>
                    </a:lnTo>
                    <a:cubicBezTo>
                      <a:pt x="61" y="164"/>
                      <a:pt x="112" y="183"/>
                      <a:pt x="158" y="199"/>
                    </a:cubicBezTo>
                    <a:cubicBezTo>
                      <a:pt x="182" y="210"/>
                      <a:pt x="208" y="214"/>
                      <a:pt x="235" y="214"/>
                    </a:cubicBezTo>
                    <a:cubicBezTo>
                      <a:pt x="276" y="214"/>
                      <a:pt x="309" y="173"/>
                      <a:pt x="298" y="131"/>
                    </a:cubicBezTo>
                    <a:cubicBezTo>
                      <a:pt x="290" y="89"/>
                      <a:pt x="250" y="56"/>
                      <a:pt x="217" y="34"/>
                    </a:cubicBezTo>
                    <a:cubicBezTo>
                      <a:pt x="182" y="12"/>
                      <a:pt x="145" y="1"/>
                      <a:pt x="103" y="1"/>
                    </a:cubicBezTo>
                    <a:cubicBezTo>
                      <a:pt x="100" y="1"/>
                      <a:pt x="97" y="1"/>
                      <a:pt x="94" y="1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08" name="Google Shape;1008;p37"/>
              <p:cNvSpPr/>
              <p:nvPr/>
            </p:nvSpPr>
            <p:spPr>
              <a:xfrm>
                <a:off x="4363075" y="1343850"/>
                <a:ext cx="6000" cy="4525"/>
              </a:xfrm>
              <a:custGeom>
                <a:avLst/>
                <a:gdLst/>
                <a:ahLst/>
                <a:cxnLst/>
                <a:rect l="l" t="t" r="r" b="b"/>
                <a:pathLst>
                  <a:path w="240" h="181" extrusionOk="0">
                    <a:moveTo>
                      <a:pt x="107" y="81"/>
                    </a:moveTo>
                    <a:lnTo>
                      <a:pt x="107" y="81"/>
                    </a:lnTo>
                    <a:cubicBezTo>
                      <a:pt x="107" y="81"/>
                      <a:pt x="107" y="81"/>
                      <a:pt x="106" y="81"/>
                    </a:cubicBezTo>
                    <a:lnTo>
                      <a:pt x="106" y="81"/>
                    </a:lnTo>
                    <a:cubicBezTo>
                      <a:pt x="106" y="81"/>
                      <a:pt x="106" y="81"/>
                      <a:pt x="106" y="81"/>
                    </a:cubicBezTo>
                    <a:lnTo>
                      <a:pt x="106" y="81"/>
                    </a:lnTo>
                    <a:lnTo>
                      <a:pt x="107" y="81"/>
                    </a:lnTo>
                    <a:close/>
                    <a:moveTo>
                      <a:pt x="134" y="100"/>
                    </a:moveTo>
                    <a:cubicBezTo>
                      <a:pt x="135" y="100"/>
                      <a:pt x="136" y="100"/>
                      <a:pt x="137" y="100"/>
                    </a:cubicBezTo>
                    <a:lnTo>
                      <a:pt x="137" y="100"/>
                    </a:lnTo>
                    <a:lnTo>
                      <a:pt x="135" y="100"/>
                    </a:lnTo>
                    <a:lnTo>
                      <a:pt x="135" y="100"/>
                    </a:lnTo>
                    <a:lnTo>
                      <a:pt x="135" y="100"/>
                    </a:lnTo>
                    <a:cubicBezTo>
                      <a:pt x="135" y="100"/>
                      <a:pt x="135" y="100"/>
                      <a:pt x="135" y="100"/>
                    </a:cubicBezTo>
                    <a:lnTo>
                      <a:pt x="135" y="100"/>
                    </a:lnTo>
                    <a:lnTo>
                      <a:pt x="128" y="102"/>
                    </a:lnTo>
                    <a:lnTo>
                      <a:pt x="128" y="102"/>
                    </a:lnTo>
                    <a:cubicBezTo>
                      <a:pt x="128" y="102"/>
                      <a:pt x="128" y="102"/>
                      <a:pt x="128" y="102"/>
                    </a:cubicBezTo>
                    <a:lnTo>
                      <a:pt x="128" y="102"/>
                    </a:lnTo>
                    <a:cubicBezTo>
                      <a:pt x="128" y="101"/>
                      <a:pt x="129" y="101"/>
                      <a:pt x="129" y="101"/>
                    </a:cubicBezTo>
                    <a:lnTo>
                      <a:pt x="129" y="101"/>
                    </a:lnTo>
                    <a:cubicBezTo>
                      <a:pt x="131" y="101"/>
                      <a:pt x="132" y="100"/>
                      <a:pt x="134" y="100"/>
                    </a:cubicBezTo>
                    <a:lnTo>
                      <a:pt x="134" y="100"/>
                    </a:lnTo>
                    <a:lnTo>
                      <a:pt x="135" y="100"/>
                    </a:lnTo>
                    <a:lnTo>
                      <a:pt x="135" y="100"/>
                    </a:lnTo>
                    <a:cubicBezTo>
                      <a:pt x="135" y="100"/>
                      <a:pt x="134" y="100"/>
                      <a:pt x="134" y="100"/>
                    </a:cubicBezTo>
                    <a:lnTo>
                      <a:pt x="134" y="100"/>
                    </a:lnTo>
                    <a:cubicBezTo>
                      <a:pt x="134" y="100"/>
                      <a:pt x="134" y="100"/>
                      <a:pt x="134" y="100"/>
                    </a:cubicBezTo>
                    <a:lnTo>
                      <a:pt x="134" y="100"/>
                    </a:lnTo>
                    <a:lnTo>
                      <a:pt x="133" y="100"/>
                    </a:lnTo>
                    <a:lnTo>
                      <a:pt x="133" y="100"/>
                    </a:lnTo>
                    <a:cubicBezTo>
                      <a:pt x="133" y="100"/>
                      <a:pt x="134" y="100"/>
                      <a:pt x="134" y="100"/>
                    </a:cubicBezTo>
                    <a:lnTo>
                      <a:pt x="134" y="100"/>
                    </a:lnTo>
                    <a:cubicBezTo>
                      <a:pt x="134" y="100"/>
                      <a:pt x="134" y="100"/>
                      <a:pt x="134" y="100"/>
                    </a:cubicBezTo>
                    <a:lnTo>
                      <a:pt x="134" y="100"/>
                    </a:lnTo>
                    <a:cubicBezTo>
                      <a:pt x="134" y="100"/>
                      <a:pt x="134" y="100"/>
                      <a:pt x="134" y="100"/>
                    </a:cubicBezTo>
                    <a:lnTo>
                      <a:pt x="134" y="100"/>
                    </a:lnTo>
                    <a:cubicBezTo>
                      <a:pt x="134" y="100"/>
                      <a:pt x="134" y="100"/>
                      <a:pt x="134" y="100"/>
                    </a:cubicBezTo>
                    <a:close/>
                    <a:moveTo>
                      <a:pt x="146" y="105"/>
                    </a:moveTo>
                    <a:lnTo>
                      <a:pt x="146" y="105"/>
                    </a:lnTo>
                    <a:cubicBezTo>
                      <a:pt x="147" y="106"/>
                      <a:pt x="148" y="107"/>
                      <a:pt x="149" y="108"/>
                    </a:cubicBezTo>
                    <a:lnTo>
                      <a:pt x="146" y="105"/>
                    </a:lnTo>
                    <a:close/>
                    <a:moveTo>
                      <a:pt x="134" y="1"/>
                    </a:moveTo>
                    <a:cubicBezTo>
                      <a:pt x="110" y="3"/>
                      <a:pt x="86" y="10"/>
                      <a:pt x="66" y="23"/>
                    </a:cubicBezTo>
                    <a:cubicBezTo>
                      <a:pt x="46" y="34"/>
                      <a:pt x="31" y="49"/>
                      <a:pt x="18" y="69"/>
                    </a:cubicBezTo>
                    <a:cubicBezTo>
                      <a:pt x="0" y="97"/>
                      <a:pt x="4" y="137"/>
                      <a:pt x="29" y="159"/>
                    </a:cubicBezTo>
                    <a:cubicBezTo>
                      <a:pt x="35" y="165"/>
                      <a:pt x="41" y="169"/>
                      <a:pt x="48" y="172"/>
                    </a:cubicBezTo>
                    <a:lnTo>
                      <a:pt x="48" y="172"/>
                    </a:lnTo>
                    <a:cubicBezTo>
                      <a:pt x="54" y="174"/>
                      <a:pt x="60" y="177"/>
                      <a:pt x="68" y="179"/>
                    </a:cubicBezTo>
                    <a:cubicBezTo>
                      <a:pt x="77" y="181"/>
                      <a:pt x="86" y="181"/>
                      <a:pt x="95" y="181"/>
                    </a:cubicBezTo>
                    <a:cubicBezTo>
                      <a:pt x="108" y="181"/>
                      <a:pt x="123" y="179"/>
                      <a:pt x="138" y="174"/>
                    </a:cubicBezTo>
                    <a:cubicBezTo>
                      <a:pt x="167" y="170"/>
                      <a:pt x="193" y="159"/>
                      <a:pt x="215" y="139"/>
                    </a:cubicBezTo>
                    <a:cubicBezTo>
                      <a:pt x="231" y="126"/>
                      <a:pt x="239" y="108"/>
                      <a:pt x="239" y="89"/>
                    </a:cubicBezTo>
                    <a:cubicBezTo>
                      <a:pt x="237" y="67"/>
                      <a:pt x="229" y="47"/>
                      <a:pt x="213" y="34"/>
                    </a:cubicBezTo>
                    <a:cubicBezTo>
                      <a:pt x="191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09" name="Google Shape;1009;p37"/>
              <p:cNvSpPr/>
              <p:nvPr/>
            </p:nvSpPr>
            <p:spPr>
              <a:xfrm>
                <a:off x="4338425" y="1343475"/>
                <a:ext cx="6225" cy="3375"/>
              </a:xfrm>
              <a:custGeom>
                <a:avLst/>
                <a:gdLst/>
                <a:ahLst/>
                <a:cxnLst/>
                <a:rect l="l" t="t" r="r" b="b"/>
                <a:pathLst>
                  <a:path w="249" h="135" extrusionOk="0">
                    <a:moveTo>
                      <a:pt x="0" y="0"/>
                    </a:moveTo>
                    <a:lnTo>
                      <a:pt x="217" y="134"/>
                    </a:lnTo>
                    <a:lnTo>
                      <a:pt x="248" y="22"/>
                    </a:lnTo>
                    <a:cubicBezTo>
                      <a:pt x="244" y="2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10" name="Google Shape;1010;p37"/>
              <p:cNvSpPr/>
              <p:nvPr/>
            </p:nvSpPr>
            <p:spPr>
              <a:xfrm>
                <a:off x="4338075" y="1343200"/>
                <a:ext cx="6875" cy="3875"/>
              </a:xfrm>
              <a:custGeom>
                <a:avLst/>
                <a:gdLst/>
                <a:ahLst/>
                <a:cxnLst/>
                <a:rect l="l" t="t" r="r" b="b"/>
                <a:pathLst>
                  <a:path w="275" h="155" extrusionOk="0">
                    <a:moveTo>
                      <a:pt x="53" y="24"/>
                    </a:moveTo>
                    <a:lnTo>
                      <a:pt x="229" y="40"/>
                    </a:lnTo>
                    <a:cubicBezTo>
                      <a:pt x="236" y="40"/>
                      <a:pt x="243" y="41"/>
                      <a:pt x="250" y="41"/>
                    </a:cubicBezTo>
                    <a:lnTo>
                      <a:pt x="250" y="41"/>
                    </a:lnTo>
                    <a:lnTo>
                      <a:pt x="226" y="130"/>
                    </a:lnTo>
                    <a:lnTo>
                      <a:pt x="53" y="24"/>
                    </a:lnTo>
                    <a:close/>
                    <a:moveTo>
                      <a:pt x="14" y="0"/>
                    </a:moveTo>
                    <a:cubicBezTo>
                      <a:pt x="3" y="0"/>
                      <a:pt x="1" y="16"/>
                      <a:pt x="10" y="20"/>
                    </a:cubicBezTo>
                    <a:lnTo>
                      <a:pt x="199" y="137"/>
                    </a:lnTo>
                    <a:lnTo>
                      <a:pt x="227" y="154"/>
                    </a:lnTo>
                    <a:cubicBezTo>
                      <a:pt x="228" y="155"/>
                      <a:pt x="230" y="155"/>
                      <a:pt x="231" y="155"/>
                    </a:cubicBezTo>
                    <a:cubicBezTo>
                      <a:pt x="235" y="155"/>
                      <a:pt x="240" y="152"/>
                      <a:pt x="240" y="148"/>
                    </a:cubicBezTo>
                    <a:lnTo>
                      <a:pt x="273" y="36"/>
                    </a:lnTo>
                    <a:cubicBezTo>
                      <a:pt x="275" y="27"/>
                      <a:pt x="268" y="22"/>
                      <a:pt x="262" y="22"/>
                    </a:cubicBezTo>
                    <a:cubicBezTo>
                      <a:pt x="261" y="22"/>
                      <a:pt x="260" y="22"/>
                      <a:pt x="259" y="22"/>
                    </a:cubicBezTo>
                    <a:lnTo>
                      <a:pt x="259" y="22"/>
                    </a:lnTo>
                    <a:cubicBezTo>
                      <a:pt x="234" y="22"/>
                      <a:pt x="204" y="18"/>
                      <a:pt x="177" y="16"/>
                    </a:cubicBezTo>
                    <a:lnTo>
                      <a:pt x="45" y="5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11" name="Google Shape;1011;p37"/>
              <p:cNvSpPr/>
              <p:nvPr/>
            </p:nvSpPr>
            <p:spPr>
              <a:xfrm>
                <a:off x="4365325" y="1343150"/>
                <a:ext cx="4625" cy="3300"/>
              </a:xfrm>
              <a:custGeom>
                <a:avLst/>
                <a:gdLst/>
                <a:ahLst/>
                <a:cxnLst/>
                <a:rect l="l" t="t" r="r" b="b"/>
                <a:pathLst>
                  <a:path w="185" h="132" extrusionOk="0">
                    <a:moveTo>
                      <a:pt x="185" y="0"/>
                    </a:moveTo>
                    <a:cubicBezTo>
                      <a:pt x="185" y="0"/>
                      <a:pt x="5" y="51"/>
                      <a:pt x="0" y="53"/>
                    </a:cubicBezTo>
                    <a:lnTo>
                      <a:pt x="92" y="132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12" name="Google Shape;1012;p37"/>
              <p:cNvSpPr/>
              <p:nvPr/>
            </p:nvSpPr>
            <p:spPr>
              <a:xfrm>
                <a:off x="4364950" y="1342925"/>
                <a:ext cx="5325" cy="3750"/>
              </a:xfrm>
              <a:custGeom>
                <a:avLst/>
                <a:gdLst/>
                <a:ahLst/>
                <a:cxnLst/>
                <a:rect l="l" t="t" r="r" b="b"/>
                <a:pathLst>
                  <a:path w="213" h="150" extrusionOk="0">
                    <a:moveTo>
                      <a:pt x="176" y="26"/>
                    </a:moveTo>
                    <a:lnTo>
                      <a:pt x="110" y="119"/>
                    </a:lnTo>
                    <a:lnTo>
                      <a:pt x="105" y="125"/>
                    </a:lnTo>
                    <a:lnTo>
                      <a:pt x="36" y="65"/>
                    </a:lnTo>
                    <a:lnTo>
                      <a:pt x="36" y="65"/>
                    </a:lnTo>
                    <a:cubicBezTo>
                      <a:pt x="51" y="61"/>
                      <a:pt x="67" y="56"/>
                      <a:pt x="81" y="53"/>
                    </a:cubicBezTo>
                    <a:lnTo>
                      <a:pt x="176" y="26"/>
                    </a:lnTo>
                    <a:close/>
                    <a:moveTo>
                      <a:pt x="200" y="0"/>
                    </a:moveTo>
                    <a:cubicBezTo>
                      <a:pt x="199" y="0"/>
                      <a:pt x="198" y="0"/>
                      <a:pt x="197" y="0"/>
                    </a:cubicBezTo>
                    <a:lnTo>
                      <a:pt x="37" y="44"/>
                    </a:lnTo>
                    <a:cubicBezTo>
                      <a:pt x="29" y="46"/>
                      <a:pt x="20" y="49"/>
                      <a:pt x="14" y="51"/>
                    </a:cubicBezTo>
                    <a:lnTo>
                      <a:pt x="14" y="51"/>
                    </a:lnTo>
                    <a:cubicBezTo>
                      <a:pt x="7" y="52"/>
                      <a:pt x="1" y="61"/>
                      <a:pt x="9" y="66"/>
                    </a:cubicBezTo>
                    <a:lnTo>
                      <a:pt x="9" y="66"/>
                    </a:lnTo>
                    <a:cubicBezTo>
                      <a:pt x="10" y="69"/>
                      <a:pt x="12" y="71"/>
                      <a:pt x="14" y="71"/>
                    </a:cubicBezTo>
                    <a:lnTo>
                      <a:pt x="14" y="71"/>
                    </a:lnTo>
                    <a:lnTo>
                      <a:pt x="101" y="148"/>
                    </a:lnTo>
                    <a:cubicBezTo>
                      <a:pt x="102" y="149"/>
                      <a:pt x="104" y="150"/>
                      <a:pt x="107" y="150"/>
                    </a:cubicBezTo>
                    <a:cubicBezTo>
                      <a:pt x="110" y="150"/>
                      <a:pt x="113" y="148"/>
                      <a:pt x="116" y="145"/>
                    </a:cubicBezTo>
                    <a:lnTo>
                      <a:pt x="195" y="31"/>
                    </a:lnTo>
                    <a:lnTo>
                      <a:pt x="208" y="16"/>
                    </a:lnTo>
                    <a:cubicBezTo>
                      <a:pt x="212" y="8"/>
                      <a:pt x="206" y="0"/>
                      <a:pt x="200" y="0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13" name="Google Shape;1013;p37"/>
              <p:cNvSpPr/>
              <p:nvPr/>
            </p:nvSpPr>
            <p:spPr>
              <a:xfrm>
                <a:off x="4701175" y="1303025"/>
                <a:ext cx="83150" cy="90150"/>
              </a:xfrm>
              <a:custGeom>
                <a:avLst/>
                <a:gdLst/>
                <a:ahLst/>
                <a:cxnLst/>
                <a:rect l="l" t="t" r="r" b="b"/>
                <a:pathLst>
                  <a:path w="3326" h="3606" extrusionOk="0">
                    <a:moveTo>
                      <a:pt x="1957" y="0"/>
                    </a:moveTo>
                    <a:cubicBezTo>
                      <a:pt x="1729" y="0"/>
                      <a:pt x="1498" y="43"/>
                      <a:pt x="1276" y="96"/>
                    </a:cubicBezTo>
                    <a:cubicBezTo>
                      <a:pt x="984" y="167"/>
                      <a:pt x="657" y="287"/>
                      <a:pt x="549" y="569"/>
                    </a:cubicBezTo>
                    <a:cubicBezTo>
                      <a:pt x="512" y="667"/>
                      <a:pt x="514" y="777"/>
                      <a:pt x="505" y="883"/>
                    </a:cubicBezTo>
                    <a:cubicBezTo>
                      <a:pt x="395" y="2152"/>
                      <a:pt x="0" y="3261"/>
                      <a:pt x="1285" y="3580"/>
                    </a:cubicBezTo>
                    <a:cubicBezTo>
                      <a:pt x="1357" y="3597"/>
                      <a:pt x="1430" y="3606"/>
                      <a:pt x="1502" y="3606"/>
                    </a:cubicBezTo>
                    <a:cubicBezTo>
                      <a:pt x="1922" y="3606"/>
                      <a:pt x="2331" y="3321"/>
                      <a:pt x="2631" y="3004"/>
                    </a:cubicBezTo>
                    <a:cubicBezTo>
                      <a:pt x="3033" y="2580"/>
                      <a:pt x="3325" y="2025"/>
                      <a:pt x="3321" y="1440"/>
                    </a:cubicBezTo>
                    <a:cubicBezTo>
                      <a:pt x="3316" y="856"/>
                      <a:pt x="2967" y="259"/>
                      <a:pt x="2414" y="70"/>
                    </a:cubicBezTo>
                    <a:cubicBezTo>
                      <a:pt x="2266" y="20"/>
                      <a:pt x="2112" y="0"/>
                      <a:pt x="1957" y="0"/>
                    </a:cubicBezTo>
                    <a:close/>
                  </a:path>
                </a:pathLst>
              </a:custGeom>
              <a:solidFill>
                <a:srgbClr val="6D39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14" name="Google Shape;1014;p37"/>
              <p:cNvSpPr/>
              <p:nvPr/>
            </p:nvSpPr>
            <p:spPr>
              <a:xfrm>
                <a:off x="4570225" y="1498850"/>
                <a:ext cx="175975" cy="287550"/>
              </a:xfrm>
              <a:custGeom>
                <a:avLst/>
                <a:gdLst/>
                <a:ahLst/>
                <a:cxnLst/>
                <a:rect l="l" t="t" r="r" b="b"/>
                <a:pathLst>
                  <a:path w="7039" h="11502" extrusionOk="0">
                    <a:moveTo>
                      <a:pt x="5247" y="0"/>
                    </a:moveTo>
                    <a:cubicBezTo>
                      <a:pt x="5170" y="273"/>
                      <a:pt x="391" y="3374"/>
                      <a:pt x="112" y="5629"/>
                    </a:cubicBezTo>
                    <a:cubicBezTo>
                      <a:pt x="0" y="6227"/>
                      <a:pt x="718" y="9420"/>
                      <a:pt x="989" y="11456"/>
                    </a:cubicBezTo>
                    <a:lnTo>
                      <a:pt x="1355" y="11502"/>
                    </a:lnTo>
                    <a:cubicBezTo>
                      <a:pt x="1428" y="10792"/>
                      <a:pt x="1621" y="10098"/>
                      <a:pt x="1926" y="9453"/>
                    </a:cubicBezTo>
                    <a:cubicBezTo>
                      <a:pt x="2157" y="8963"/>
                      <a:pt x="2458" y="8484"/>
                      <a:pt x="2515" y="7946"/>
                    </a:cubicBezTo>
                    <a:cubicBezTo>
                      <a:pt x="2572" y="7406"/>
                      <a:pt x="2381" y="6846"/>
                      <a:pt x="2519" y="6319"/>
                    </a:cubicBezTo>
                    <a:cubicBezTo>
                      <a:pt x="2715" y="5568"/>
                      <a:pt x="3492" y="5150"/>
                      <a:pt x="4182" y="4795"/>
                    </a:cubicBezTo>
                    <a:cubicBezTo>
                      <a:pt x="5221" y="4259"/>
                      <a:pt x="6246" y="3650"/>
                      <a:pt x="7039" y="2790"/>
                    </a:cubicBezTo>
                    <a:lnTo>
                      <a:pt x="5247" y="0"/>
                    </a:lnTo>
                    <a:close/>
                  </a:path>
                </a:pathLst>
              </a:custGeom>
              <a:solidFill>
                <a:srgbClr val="6D39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15" name="Google Shape;1015;p37"/>
              <p:cNvSpPr/>
              <p:nvPr/>
            </p:nvSpPr>
            <p:spPr>
              <a:xfrm>
                <a:off x="4675425" y="1488850"/>
                <a:ext cx="126450" cy="369300"/>
              </a:xfrm>
              <a:custGeom>
                <a:avLst/>
                <a:gdLst/>
                <a:ahLst/>
                <a:cxnLst/>
                <a:rect l="l" t="t" r="r" b="b"/>
                <a:pathLst>
                  <a:path w="5058" h="14772" extrusionOk="0">
                    <a:moveTo>
                      <a:pt x="2908" y="1"/>
                    </a:moveTo>
                    <a:lnTo>
                      <a:pt x="944" y="848"/>
                    </a:lnTo>
                    <a:cubicBezTo>
                      <a:pt x="0" y="3774"/>
                      <a:pt x="2868" y="8087"/>
                      <a:pt x="2794" y="8520"/>
                    </a:cubicBezTo>
                    <a:cubicBezTo>
                      <a:pt x="2717" y="8974"/>
                      <a:pt x="2409" y="9339"/>
                      <a:pt x="2278" y="9778"/>
                    </a:cubicBezTo>
                    <a:cubicBezTo>
                      <a:pt x="2152" y="10191"/>
                      <a:pt x="2190" y="10641"/>
                      <a:pt x="2278" y="11065"/>
                    </a:cubicBezTo>
                    <a:cubicBezTo>
                      <a:pt x="2444" y="11860"/>
                      <a:pt x="3062" y="14423"/>
                      <a:pt x="3062" y="14423"/>
                    </a:cubicBezTo>
                    <a:cubicBezTo>
                      <a:pt x="3062" y="14423"/>
                      <a:pt x="3277" y="14772"/>
                      <a:pt x="3516" y="14772"/>
                    </a:cubicBezTo>
                    <a:cubicBezTo>
                      <a:pt x="3537" y="14772"/>
                      <a:pt x="3559" y="14769"/>
                      <a:pt x="3580" y="14763"/>
                    </a:cubicBezTo>
                    <a:cubicBezTo>
                      <a:pt x="3804" y="13632"/>
                      <a:pt x="4072" y="12510"/>
                      <a:pt x="4384" y="11408"/>
                    </a:cubicBezTo>
                    <a:cubicBezTo>
                      <a:pt x="4698" y="10305"/>
                      <a:pt x="5058" y="9189"/>
                      <a:pt x="5027" y="8037"/>
                    </a:cubicBezTo>
                    <a:cubicBezTo>
                      <a:pt x="5003" y="7173"/>
                      <a:pt x="4761" y="6339"/>
                      <a:pt x="4520" y="5518"/>
                    </a:cubicBezTo>
                    <a:lnTo>
                      <a:pt x="2908" y="1"/>
                    </a:lnTo>
                    <a:close/>
                  </a:path>
                </a:pathLst>
              </a:custGeom>
              <a:solidFill>
                <a:srgbClr val="6D39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16" name="Google Shape;1016;p37"/>
              <p:cNvSpPr/>
              <p:nvPr/>
            </p:nvSpPr>
            <p:spPr>
              <a:xfrm>
                <a:off x="4719775" y="1360200"/>
                <a:ext cx="31550" cy="59950"/>
              </a:xfrm>
              <a:custGeom>
                <a:avLst/>
                <a:gdLst/>
                <a:ahLst/>
                <a:cxnLst/>
                <a:rect l="l" t="t" r="r" b="b"/>
                <a:pathLst>
                  <a:path w="1262" h="2398" extrusionOk="0">
                    <a:moveTo>
                      <a:pt x="690" y="0"/>
                    </a:moveTo>
                    <a:cubicBezTo>
                      <a:pt x="651" y="0"/>
                      <a:pt x="612" y="5"/>
                      <a:pt x="583" y="28"/>
                    </a:cubicBezTo>
                    <a:cubicBezTo>
                      <a:pt x="552" y="56"/>
                      <a:pt x="532" y="91"/>
                      <a:pt x="523" y="133"/>
                    </a:cubicBezTo>
                    <a:cubicBezTo>
                      <a:pt x="442" y="388"/>
                      <a:pt x="409" y="653"/>
                      <a:pt x="337" y="913"/>
                    </a:cubicBezTo>
                    <a:cubicBezTo>
                      <a:pt x="310" y="1005"/>
                      <a:pt x="280" y="1095"/>
                      <a:pt x="244" y="1185"/>
                    </a:cubicBezTo>
                    <a:cubicBezTo>
                      <a:pt x="205" y="1277"/>
                      <a:pt x="163" y="1367"/>
                      <a:pt x="115" y="1453"/>
                    </a:cubicBezTo>
                    <a:cubicBezTo>
                      <a:pt x="110" y="1462"/>
                      <a:pt x="106" y="1468"/>
                      <a:pt x="102" y="1477"/>
                    </a:cubicBezTo>
                    <a:cubicBezTo>
                      <a:pt x="71" y="1532"/>
                      <a:pt x="36" y="1587"/>
                      <a:pt x="1" y="1642"/>
                    </a:cubicBezTo>
                    <a:lnTo>
                      <a:pt x="1213" y="2397"/>
                    </a:lnTo>
                    <a:cubicBezTo>
                      <a:pt x="1217" y="2200"/>
                      <a:pt x="1222" y="2002"/>
                      <a:pt x="1226" y="1806"/>
                    </a:cubicBezTo>
                    <a:cubicBezTo>
                      <a:pt x="1237" y="1279"/>
                      <a:pt x="1248" y="754"/>
                      <a:pt x="1261" y="230"/>
                    </a:cubicBezTo>
                    <a:cubicBezTo>
                      <a:pt x="1261" y="179"/>
                      <a:pt x="1261" y="124"/>
                      <a:pt x="1233" y="85"/>
                    </a:cubicBezTo>
                    <a:cubicBezTo>
                      <a:pt x="1193" y="34"/>
                      <a:pt x="1123" y="28"/>
                      <a:pt x="1064" y="23"/>
                    </a:cubicBezTo>
                    <a:lnTo>
                      <a:pt x="730" y="1"/>
                    </a:lnTo>
                    <a:cubicBezTo>
                      <a:pt x="717" y="1"/>
                      <a:pt x="703" y="0"/>
                      <a:pt x="690" y="0"/>
                    </a:cubicBezTo>
                    <a:close/>
                  </a:path>
                </a:pathLst>
              </a:custGeom>
              <a:solidFill>
                <a:srgbClr val="6D39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17" name="Google Shape;1017;p37"/>
              <p:cNvSpPr/>
              <p:nvPr/>
            </p:nvSpPr>
            <p:spPr>
              <a:xfrm>
                <a:off x="4747725" y="1415550"/>
                <a:ext cx="130650" cy="193150"/>
              </a:xfrm>
              <a:custGeom>
                <a:avLst/>
                <a:gdLst/>
                <a:ahLst/>
                <a:cxnLst/>
                <a:rect l="l" t="t" r="r" b="b"/>
                <a:pathLst>
                  <a:path w="5226" h="7726" extrusionOk="0">
                    <a:moveTo>
                      <a:pt x="767" y="1"/>
                    </a:moveTo>
                    <a:lnTo>
                      <a:pt x="0" y="1887"/>
                    </a:lnTo>
                    <a:cubicBezTo>
                      <a:pt x="1841" y="3300"/>
                      <a:pt x="3624" y="4958"/>
                      <a:pt x="4432" y="7130"/>
                    </a:cubicBezTo>
                    <a:cubicBezTo>
                      <a:pt x="4500" y="7312"/>
                      <a:pt x="4566" y="7503"/>
                      <a:pt x="4713" y="7628"/>
                    </a:cubicBezTo>
                    <a:cubicBezTo>
                      <a:pt x="4786" y="7690"/>
                      <a:pt x="4887" y="7725"/>
                      <a:pt x="4983" y="7725"/>
                    </a:cubicBezTo>
                    <a:cubicBezTo>
                      <a:pt x="5080" y="7725"/>
                      <a:pt x="5172" y="7689"/>
                      <a:pt x="5225" y="7608"/>
                    </a:cubicBezTo>
                    <a:cubicBezTo>
                      <a:pt x="4823" y="6073"/>
                      <a:pt x="4413" y="4516"/>
                      <a:pt x="3609" y="3148"/>
                    </a:cubicBezTo>
                    <a:cubicBezTo>
                      <a:pt x="2891" y="1923"/>
                      <a:pt x="1880" y="895"/>
                      <a:pt x="767" y="1"/>
                    </a:cubicBezTo>
                    <a:close/>
                  </a:path>
                </a:pathLst>
              </a:custGeom>
              <a:solidFill>
                <a:srgbClr val="6D39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18" name="Google Shape;1018;p37"/>
              <p:cNvSpPr/>
              <p:nvPr/>
            </p:nvSpPr>
            <p:spPr>
              <a:xfrm>
                <a:off x="4548300" y="1395775"/>
                <a:ext cx="160400" cy="85175"/>
              </a:xfrm>
              <a:custGeom>
                <a:avLst/>
                <a:gdLst/>
                <a:ahLst/>
                <a:cxnLst/>
                <a:rect l="l" t="t" r="r" b="b"/>
                <a:pathLst>
                  <a:path w="6416" h="3407" extrusionOk="0">
                    <a:moveTo>
                      <a:pt x="6130" y="0"/>
                    </a:moveTo>
                    <a:cubicBezTo>
                      <a:pt x="5863" y="0"/>
                      <a:pt x="5589" y="122"/>
                      <a:pt x="5375" y="291"/>
                    </a:cubicBezTo>
                    <a:cubicBezTo>
                      <a:pt x="5085" y="524"/>
                      <a:pt x="4870" y="836"/>
                      <a:pt x="4617" y="1110"/>
                    </a:cubicBezTo>
                    <a:cubicBezTo>
                      <a:pt x="3497" y="2325"/>
                      <a:pt x="1754" y="2705"/>
                      <a:pt x="115" y="2902"/>
                    </a:cubicBezTo>
                    <a:cubicBezTo>
                      <a:pt x="1" y="3001"/>
                      <a:pt x="51" y="3201"/>
                      <a:pt x="174" y="3289"/>
                    </a:cubicBezTo>
                    <a:cubicBezTo>
                      <a:pt x="295" y="3377"/>
                      <a:pt x="456" y="3383"/>
                      <a:pt x="607" y="3388"/>
                    </a:cubicBezTo>
                    <a:cubicBezTo>
                      <a:pt x="988" y="3397"/>
                      <a:pt x="1369" y="3407"/>
                      <a:pt x="1751" y="3407"/>
                    </a:cubicBezTo>
                    <a:cubicBezTo>
                      <a:pt x="2332" y="3407"/>
                      <a:pt x="2913" y="3385"/>
                      <a:pt x="3488" y="3306"/>
                    </a:cubicBezTo>
                    <a:cubicBezTo>
                      <a:pt x="4442" y="3179"/>
                      <a:pt x="5388" y="2891"/>
                      <a:pt x="6179" y="2342"/>
                    </a:cubicBezTo>
                    <a:lnTo>
                      <a:pt x="6416" y="52"/>
                    </a:lnTo>
                    <a:cubicBezTo>
                      <a:pt x="6324" y="16"/>
                      <a:pt x="6227" y="0"/>
                      <a:pt x="6130" y="0"/>
                    </a:cubicBezTo>
                    <a:close/>
                  </a:path>
                </a:pathLst>
              </a:custGeom>
              <a:solidFill>
                <a:srgbClr val="6D39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19" name="Google Shape;1019;p37"/>
              <p:cNvSpPr/>
              <p:nvPr/>
            </p:nvSpPr>
            <p:spPr>
              <a:xfrm>
                <a:off x="4557700" y="1785275"/>
                <a:ext cx="48100" cy="33925"/>
              </a:xfrm>
              <a:custGeom>
                <a:avLst/>
                <a:gdLst/>
                <a:ahLst/>
                <a:cxnLst/>
                <a:rect l="l" t="t" r="r" b="b"/>
                <a:pathLst>
                  <a:path w="1924" h="1357" extrusionOk="0">
                    <a:moveTo>
                      <a:pt x="1490" y="1"/>
                    </a:moveTo>
                    <a:cubicBezTo>
                      <a:pt x="1490" y="1"/>
                      <a:pt x="1356" y="190"/>
                      <a:pt x="1000" y="475"/>
                    </a:cubicBezTo>
                    <a:cubicBezTo>
                      <a:pt x="644" y="761"/>
                      <a:pt x="1" y="1154"/>
                      <a:pt x="323" y="1332"/>
                    </a:cubicBezTo>
                    <a:cubicBezTo>
                      <a:pt x="354" y="1349"/>
                      <a:pt x="394" y="1357"/>
                      <a:pt x="441" y="1357"/>
                    </a:cubicBezTo>
                    <a:cubicBezTo>
                      <a:pt x="880" y="1357"/>
                      <a:pt x="1923" y="671"/>
                      <a:pt x="1891" y="510"/>
                    </a:cubicBezTo>
                    <a:cubicBezTo>
                      <a:pt x="1856" y="332"/>
                      <a:pt x="1856" y="47"/>
                      <a:pt x="1856" y="47"/>
                    </a:cubicBezTo>
                    <a:lnTo>
                      <a:pt x="1490" y="1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20" name="Google Shape;1020;p37"/>
              <p:cNvSpPr/>
              <p:nvPr/>
            </p:nvSpPr>
            <p:spPr>
              <a:xfrm>
                <a:off x="4752950" y="1850625"/>
                <a:ext cx="37350" cy="39800"/>
              </a:xfrm>
              <a:custGeom>
                <a:avLst/>
                <a:gdLst/>
                <a:ahLst/>
                <a:cxnLst/>
                <a:rect l="l" t="t" r="r" b="b"/>
                <a:pathLst>
                  <a:path w="1494" h="1592" extrusionOk="0">
                    <a:moveTo>
                      <a:pt x="0" y="0"/>
                    </a:moveTo>
                    <a:cubicBezTo>
                      <a:pt x="0" y="0"/>
                      <a:pt x="108" y="1428"/>
                      <a:pt x="857" y="1571"/>
                    </a:cubicBezTo>
                    <a:cubicBezTo>
                      <a:pt x="933" y="1585"/>
                      <a:pt x="995" y="1591"/>
                      <a:pt x="1046" y="1591"/>
                    </a:cubicBezTo>
                    <a:cubicBezTo>
                      <a:pt x="1493" y="1591"/>
                      <a:pt x="1013" y="1076"/>
                      <a:pt x="819" y="822"/>
                    </a:cubicBezTo>
                    <a:cubicBezTo>
                      <a:pt x="687" y="637"/>
                      <a:pt x="584" y="435"/>
                      <a:pt x="516" y="22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21" name="Google Shape;1021;p37"/>
              <p:cNvSpPr/>
              <p:nvPr/>
            </p:nvSpPr>
            <p:spPr>
              <a:xfrm>
                <a:off x="4685625" y="1395475"/>
                <a:ext cx="100325" cy="127600"/>
              </a:xfrm>
              <a:custGeom>
                <a:avLst/>
                <a:gdLst/>
                <a:ahLst/>
                <a:cxnLst/>
                <a:rect l="l" t="t" r="r" b="b"/>
                <a:pathLst>
                  <a:path w="4013" h="5104" extrusionOk="0">
                    <a:moveTo>
                      <a:pt x="776" y="1"/>
                    </a:moveTo>
                    <a:cubicBezTo>
                      <a:pt x="729" y="1"/>
                      <a:pt x="684" y="2"/>
                      <a:pt x="644" y="4"/>
                    </a:cubicBezTo>
                    <a:lnTo>
                      <a:pt x="554" y="114"/>
                    </a:lnTo>
                    <a:lnTo>
                      <a:pt x="1" y="1788"/>
                    </a:lnTo>
                    <a:lnTo>
                      <a:pt x="374" y="4801"/>
                    </a:lnTo>
                    <a:lnTo>
                      <a:pt x="2585" y="5104"/>
                    </a:lnTo>
                    <a:cubicBezTo>
                      <a:pt x="2585" y="5104"/>
                      <a:pt x="4013" y="1502"/>
                      <a:pt x="3299" y="841"/>
                    </a:cubicBezTo>
                    <a:cubicBezTo>
                      <a:pt x="2635" y="228"/>
                      <a:pt x="1414" y="1"/>
                      <a:pt x="776" y="1"/>
                    </a:cubicBezTo>
                    <a:close/>
                  </a:path>
                </a:pathLst>
              </a:custGeom>
              <a:solidFill>
                <a:srgbClr val="6D39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22" name="Google Shape;1022;p37"/>
              <p:cNvSpPr/>
              <p:nvPr/>
            </p:nvSpPr>
            <p:spPr>
              <a:xfrm>
                <a:off x="4510375" y="1455150"/>
                <a:ext cx="49600" cy="37100"/>
              </a:xfrm>
              <a:custGeom>
                <a:avLst/>
                <a:gdLst/>
                <a:ahLst/>
                <a:cxnLst/>
                <a:rect l="l" t="t" r="r" b="b"/>
                <a:pathLst>
                  <a:path w="1984" h="1484" extrusionOk="0">
                    <a:moveTo>
                      <a:pt x="919" y="0"/>
                    </a:moveTo>
                    <a:cubicBezTo>
                      <a:pt x="895" y="0"/>
                      <a:pt x="877" y="8"/>
                      <a:pt x="868" y="24"/>
                    </a:cubicBezTo>
                    <a:cubicBezTo>
                      <a:pt x="820" y="112"/>
                      <a:pt x="1052" y="356"/>
                      <a:pt x="1211" y="457"/>
                    </a:cubicBezTo>
                    <a:cubicBezTo>
                      <a:pt x="1164" y="454"/>
                      <a:pt x="1110" y="452"/>
                      <a:pt x="1053" y="452"/>
                    </a:cubicBezTo>
                    <a:cubicBezTo>
                      <a:pt x="711" y="452"/>
                      <a:pt x="239" y="510"/>
                      <a:pt x="244" y="574"/>
                    </a:cubicBezTo>
                    <a:cubicBezTo>
                      <a:pt x="246" y="607"/>
                      <a:pt x="345" y="617"/>
                      <a:pt x="474" y="617"/>
                    </a:cubicBezTo>
                    <a:cubicBezTo>
                      <a:pt x="620" y="617"/>
                      <a:pt x="803" y="605"/>
                      <a:pt x="925" y="600"/>
                    </a:cubicBezTo>
                    <a:lnTo>
                      <a:pt x="925" y="600"/>
                    </a:lnTo>
                    <a:cubicBezTo>
                      <a:pt x="604" y="646"/>
                      <a:pt x="273" y="697"/>
                      <a:pt x="0" y="872"/>
                    </a:cubicBezTo>
                    <a:cubicBezTo>
                      <a:pt x="10" y="907"/>
                      <a:pt x="53" y="916"/>
                      <a:pt x="92" y="916"/>
                    </a:cubicBezTo>
                    <a:cubicBezTo>
                      <a:pt x="97" y="916"/>
                      <a:pt x="101" y="916"/>
                      <a:pt x="106" y="916"/>
                    </a:cubicBezTo>
                    <a:lnTo>
                      <a:pt x="789" y="874"/>
                    </a:lnTo>
                    <a:lnTo>
                      <a:pt x="789" y="874"/>
                    </a:lnTo>
                    <a:cubicBezTo>
                      <a:pt x="582" y="949"/>
                      <a:pt x="211" y="1160"/>
                      <a:pt x="238" y="1224"/>
                    </a:cubicBezTo>
                    <a:cubicBezTo>
                      <a:pt x="246" y="1244"/>
                      <a:pt x="273" y="1252"/>
                      <a:pt x="310" y="1252"/>
                    </a:cubicBezTo>
                    <a:cubicBezTo>
                      <a:pt x="390" y="1252"/>
                      <a:pt x="517" y="1213"/>
                      <a:pt x="598" y="1191"/>
                    </a:cubicBezTo>
                    <a:lnTo>
                      <a:pt x="1022" y="1074"/>
                    </a:lnTo>
                    <a:lnTo>
                      <a:pt x="1022" y="1074"/>
                    </a:lnTo>
                    <a:cubicBezTo>
                      <a:pt x="861" y="1177"/>
                      <a:pt x="563" y="1401"/>
                      <a:pt x="620" y="1470"/>
                    </a:cubicBezTo>
                    <a:cubicBezTo>
                      <a:pt x="628" y="1479"/>
                      <a:pt x="642" y="1484"/>
                      <a:pt x="660" y="1484"/>
                    </a:cubicBezTo>
                    <a:cubicBezTo>
                      <a:pt x="772" y="1484"/>
                      <a:pt x="1053" y="1329"/>
                      <a:pt x="1224" y="1252"/>
                    </a:cubicBezTo>
                    <a:cubicBezTo>
                      <a:pt x="1463" y="1147"/>
                      <a:pt x="1764" y="1127"/>
                      <a:pt x="1924" y="921"/>
                    </a:cubicBezTo>
                    <a:cubicBezTo>
                      <a:pt x="1970" y="866"/>
                      <a:pt x="1984" y="791"/>
                      <a:pt x="1966" y="723"/>
                    </a:cubicBezTo>
                    <a:cubicBezTo>
                      <a:pt x="1931" y="611"/>
                      <a:pt x="1814" y="541"/>
                      <a:pt x="1814" y="541"/>
                    </a:cubicBezTo>
                    <a:cubicBezTo>
                      <a:pt x="1630" y="519"/>
                      <a:pt x="1489" y="371"/>
                      <a:pt x="1355" y="244"/>
                    </a:cubicBezTo>
                    <a:cubicBezTo>
                      <a:pt x="1247" y="139"/>
                      <a:pt x="1025" y="0"/>
                      <a:pt x="919" y="0"/>
                    </a:cubicBezTo>
                    <a:close/>
                  </a:path>
                </a:pathLst>
              </a:custGeom>
              <a:solidFill>
                <a:srgbClr val="6D39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23" name="Google Shape;1023;p37"/>
              <p:cNvSpPr/>
              <p:nvPr/>
            </p:nvSpPr>
            <p:spPr>
              <a:xfrm>
                <a:off x="4860650" y="1593000"/>
                <a:ext cx="36375" cy="45325"/>
              </a:xfrm>
              <a:custGeom>
                <a:avLst/>
                <a:gdLst/>
                <a:ahLst/>
                <a:cxnLst/>
                <a:rect l="l" t="t" r="r" b="b"/>
                <a:pathLst>
                  <a:path w="1455" h="1813" extrusionOk="0">
                    <a:moveTo>
                      <a:pt x="312" y="1"/>
                    </a:moveTo>
                    <a:cubicBezTo>
                      <a:pt x="296" y="1"/>
                      <a:pt x="280" y="2"/>
                      <a:pt x="265" y="5"/>
                    </a:cubicBezTo>
                    <a:cubicBezTo>
                      <a:pt x="194" y="21"/>
                      <a:pt x="135" y="69"/>
                      <a:pt x="109" y="137"/>
                    </a:cubicBezTo>
                    <a:cubicBezTo>
                      <a:pt x="1" y="376"/>
                      <a:pt x="126" y="651"/>
                      <a:pt x="146" y="912"/>
                    </a:cubicBezTo>
                    <a:cubicBezTo>
                      <a:pt x="161" y="1130"/>
                      <a:pt x="153" y="1529"/>
                      <a:pt x="238" y="1545"/>
                    </a:cubicBezTo>
                    <a:cubicBezTo>
                      <a:pt x="240" y="1545"/>
                      <a:pt x="242" y="1545"/>
                      <a:pt x="244" y="1545"/>
                    </a:cubicBezTo>
                    <a:cubicBezTo>
                      <a:pt x="327" y="1545"/>
                      <a:pt x="383" y="1191"/>
                      <a:pt x="396" y="1005"/>
                    </a:cubicBezTo>
                    <a:lnTo>
                      <a:pt x="493" y="1433"/>
                    </a:lnTo>
                    <a:cubicBezTo>
                      <a:pt x="521" y="1550"/>
                      <a:pt x="562" y="1767"/>
                      <a:pt x="630" y="1767"/>
                    </a:cubicBezTo>
                    <a:cubicBezTo>
                      <a:pt x="631" y="1767"/>
                      <a:pt x="632" y="1767"/>
                      <a:pt x="633" y="1767"/>
                    </a:cubicBezTo>
                    <a:cubicBezTo>
                      <a:pt x="704" y="1760"/>
                      <a:pt x="713" y="1332"/>
                      <a:pt x="682" y="1117"/>
                    </a:cubicBezTo>
                    <a:lnTo>
                      <a:pt x="682" y="1117"/>
                    </a:lnTo>
                    <a:cubicBezTo>
                      <a:pt x="776" y="1323"/>
                      <a:pt x="873" y="1532"/>
                      <a:pt x="967" y="1738"/>
                    </a:cubicBezTo>
                    <a:cubicBezTo>
                      <a:pt x="983" y="1772"/>
                      <a:pt x="1009" y="1812"/>
                      <a:pt x="1043" y="1812"/>
                    </a:cubicBezTo>
                    <a:cubicBezTo>
                      <a:pt x="1047" y="1812"/>
                      <a:pt x="1051" y="1812"/>
                      <a:pt x="1055" y="1811"/>
                    </a:cubicBezTo>
                    <a:cubicBezTo>
                      <a:pt x="1084" y="1488"/>
                      <a:pt x="972" y="1171"/>
                      <a:pt x="862" y="866"/>
                    </a:cubicBezTo>
                    <a:lnTo>
                      <a:pt x="862" y="866"/>
                    </a:lnTo>
                    <a:cubicBezTo>
                      <a:pt x="957" y="1064"/>
                      <a:pt x="1127" y="1456"/>
                      <a:pt x="1200" y="1456"/>
                    </a:cubicBezTo>
                    <a:cubicBezTo>
                      <a:pt x="1202" y="1456"/>
                      <a:pt x="1204" y="1456"/>
                      <a:pt x="1207" y="1455"/>
                    </a:cubicBezTo>
                    <a:cubicBezTo>
                      <a:pt x="1275" y="1424"/>
                      <a:pt x="1029" y="824"/>
                      <a:pt x="853" y="546"/>
                    </a:cubicBezTo>
                    <a:lnTo>
                      <a:pt x="853" y="546"/>
                    </a:lnTo>
                    <a:cubicBezTo>
                      <a:pt x="972" y="612"/>
                      <a:pt x="1172" y="678"/>
                      <a:pt x="1297" y="678"/>
                    </a:cubicBezTo>
                    <a:cubicBezTo>
                      <a:pt x="1345" y="678"/>
                      <a:pt x="1382" y="668"/>
                      <a:pt x="1398" y="644"/>
                    </a:cubicBezTo>
                    <a:cubicBezTo>
                      <a:pt x="1455" y="561"/>
                      <a:pt x="1150" y="374"/>
                      <a:pt x="974" y="317"/>
                    </a:cubicBezTo>
                    <a:cubicBezTo>
                      <a:pt x="798" y="260"/>
                      <a:pt x="603" y="205"/>
                      <a:pt x="497" y="51"/>
                    </a:cubicBezTo>
                    <a:cubicBezTo>
                      <a:pt x="497" y="51"/>
                      <a:pt x="409" y="1"/>
                      <a:pt x="312" y="1"/>
                    </a:cubicBezTo>
                    <a:close/>
                  </a:path>
                </a:pathLst>
              </a:custGeom>
              <a:solidFill>
                <a:srgbClr val="6D39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24" name="Google Shape;1024;p37"/>
              <p:cNvSpPr/>
              <p:nvPr/>
            </p:nvSpPr>
            <p:spPr>
              <a:xfrm>
                <a:off x="4604975" y="1504775"/>
                <a:ext cx="193450" cy="134600"/>
              </a:xfrm>
              <a:custGeom>
                <a:avLst/>
                <a:gdLst/>
                <a:ahLst/>
                <a:cxnLst/>
                <a:rect l="l" t="t" r="r" b="b"/>
                <a:pathLst>
                  <a:path w="7738" h="5384" extrusionOk="0">
                    <a:moveTo>
                      <a:pt x="3495" y="1"/>
                    </a:moveTo>
                    <a:cubicBezTo>
                      <a:pt x="2598" y="515"/>
                      <a:pt x="1283" y="1709"/>
                      <a:pt x="0" y="2853"/>
                    </a:cubicBezTo>
                    <a:lnTo>
                      <a:pt x="2533" y="5063"/>
                    </a:lnTo>
                    <a:lnTo>
                      <a:pt x="3850" y="3958"/>
                    </a:lnTo>
                    <a:lnTo>
                      <a:pt x="4173" y="5383"/>
                    </a:lnTo>
                    <a:lnTo>
                      <a:pt x="7738" y="4850"/>
                    </a:lnTo>
                    <a:cubicBezTo>
                      <a:pt x="7338" y="3069"/>
                      <a:pt x="6859" y="1384"/>
                      <a:pt x="5992" y="179"/>
                    </a:cubicBezTo>
                    <a:lnTo>
                      <a:pt x="3495" y="1"/>
                    </a:lnTo>
                    <a:close/>
                  </a:path>
                </a:pathLst>
              </a:custGeom>
              <a:solidFill>
                <a:srgbClr val="F4644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25" name="Google Shape;1025;p37"/>
              <p:cNvSpPr/>
              <p:nvPr/>
            </p:nvSpPr>
            <p:spPr>
              <a:xfrm>
                <a:off x="4656200" y="1393700"/>
                <a:ext cx="150250" cy="106150"/>
              </a:xfrm>
              <a:custGeom>
                <a:avLst/>
                <a:gdLst/>
                <a:ahLst/>
                <a:cxnLst/>
                <a:rect l="l" t="t" r="r" b="b"/>
                <a:pathLst>
                  <a:path w="6010" h="4246" extrusionOk="0">
                    <a:moveTo>
                      <a:pt x="1946" y="0"/>
                    </a:moveTo>
                    <a:cubicBezTo>
                      <a:pt x="898" y="0"/>
                      <a:pt x="107" y="1270"/>
                      <a:pt x="55" y="1270"/>
                    </a:cubicBezTo>
                    <a:cubicBezTo>
                      <a:pt x="0" y="1270"/>
                      <a:pt x="1268" y="1644"/>
                      <a:pt x="1248" y="1696"/>
                    </a:cubicBezTo>
                    <a:cubicBezTo>
                      <a:pt x="1230" y="1749"/>
                      <a:pt x="927" y="1999"/>
                      <a:pt x="1000" y="2355"/>
                    </a:cubicBezTo>
                    <a:cubicBezTo>
                      <a:pt x="1070" y="2713"/>
                      <a:pt x="1035" y="3675"/>
                      <a:pt x="1035" y="3675"/>
                    </a:cubicBezTo>
                    <a:cubicBezTo>
                      <a:pt x="1035" y="3675"/>
                      <a:pt x="1731" y="3923"/>
                      <a:pt x="2122" y="3961"/>
                    </a:cubicBezTo>
                    <a:cubicBezTo>
                      <a:pt x="2515" y="3998"/>
                      <a:pt x="2978" y="3961"/>
                      <a:pt x="3477" y="4015"/>
                    </a:cubicBezTo>
                    <a:cubicBezTo>
                      <a:pt x="3976" y="4068"/>
                      <a:pt x="4459" y="4246"/>
                      <a:pt x="4459" y="4246"/>
                    </a:cubicBezTo>
                    <a:cubicBezTo>
                      <a:pt x="4459" y="4246"/>
                      <a:pt x="4386" y="3427"/>
                      <a:pt x="4386" y="3374"/>
                    </a:cubicBezTo>
                    <a:cubicBezTo>
                      <a:pt x="4386" y="3369"/>
                      <a:pt x="4388" y="3366"/>
                      <a:pt x="4392" y="3366"/>
                    </a:cubicBezTo>
                    <a:cubicBezTo>
                      <a:pt x="4427" y="3366"/>
                      <a:pt x="4601" y="3570"/>
                      <a:pt x="4601" y="3570"/>
                    </a:cubicBezTo>
                    <a:lnTo>
                      <a:pt x="6009" y="2002"/>
                    </a:lnTo>
                    <a:lnTo>
                      <a:pt x="5616" y="1608"/>
                    </a:lnTo>
                    <a:cubicBezTo>
                      <a:pt x="5295" y="1288"/>
                      <a:pt x="4421" y="772"/>
                      <a:pt x="4421" y="772"/>
                    </a:cubicBezTo>
                    <a:cubicBezTo>
                      <a:pt x="4421" y="772"/>
                      <a:pt x="3899" y="1282"/>
                      <a:pt x="3186" y="1282"/>
                    </a:cubicBezTo>
                    <a:cubicBezTo>
                      <a:pt x="3047" y="1282"/>
                      <a:pt x="2900" y="1262"/>
                      <a:pt x="2748" y="1215"/>
                    </a:cubicBezTo>
                    <a:cubicBezTo>
                      <a:pt x="1821" y="932"/>
                      <a:pt x="2071" y="5"/>
                      <a:pt x="2034" y="3"/>
                    </a:cubicBezTo>
                    <a:cubicBezTo>
                      <a:pt x="2005" y="1"/>
                      <a:pt x="1975" y="0"/>
                      <a:pt x="1946" y="0"/>
                    </a:cubicBezTo>
                    <a:close/>
                  </a:path>
                </a:pathLst>
              </a:custGeom>
              <a:solidFill>
                <a:srgbClr val="FFE7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26" name="Google Shape;1026;p37"/>
              <p:cNvSpPr/>
              <p:nvPr/>
            </p:nvSpPr>
            <p:spPr>
              <a:xfrm>
                <a:off x="4682450" y="1273825"/>
                <a:ext cx="140125" cy="110675"/>
              </a:xfrm>
              <a:custGeom>
                <a:avLst/>
                <a:gdLst/>
                <a:ahLst/>
                <a:cxnLst/>
                <a:rect l="l" t="t" r="r" b="b"/>
                <a:pathLst>
                  <a:path w="5605" h="4427" extrusionOk="0">
                    <a:moveTo>
                      <a:pt x="2752" y="1"/>
                    </a:moveTo>
                    <a:cubicBezTo>
                      <a:pt x="2734" y="1"/>
                      <a:pt x="2715" y="2"/>
                      <a:pt x="2697" y="6"/>
                    </a:cubicBezTo>
                    <a:cubicBezTo>
                      <a:pt x="2589" y="28"/>
                      <a:pt x="2502" y="158"/>
                      <a:pt x="2559" y="252"/>
                    </a:cubicBezTo>
                    <a:cubicBezTo>
                      <a:pt x="2357" y="186"/>
                      <a:pt x="2150" y="147"/>
                      <a:pt x="1939" y="129"/>
                    </a:cubicBezTo>
                    <a:cubicBezTo>
                      <a:pt x="1900" y="126"/>
                      <a:pt x="1860" y="123"/>
                      <a:pt x="1820" y="123"/>
                    </a:cubicBezTo>
                    <a:cubicBezTo>
                      <a:pt x="1702" y="123"/>
                      <a:pt x="1585" y="143"/>
                      <a:pt x="1491" y="210"/>
                    </a:cubicBezTo>
                    <a:cubicBezTo>
                      <a:pt x="1366" y="302"/>
                      <a:pt x="1322" y="513"/>
                      <a:pt x="1441" y="612"/>
                    </a:cubicBezTo>
                    <a:cubicBezTo>
                      <a:pt x="1239" y="621"/>
                      <a:pt x="1026" y="632"/>
                      <a:pt x="861" y="748"/>
                    </a:cubicBezTo>
                    <a:cubicBezTo>
                      <a:pt x="696" y="863"/>
                      <a:pt x="615" y="1122"/>
                      <a:pt x="751" y="1269"/>
                    </a:cubicBezTo>
                    <a:cubicBezTo>
                      <a:pt x="649" y="1236"/>
                      <a:pt x="543" y="1206"/>
                      <a:pt x="435" y="1206"/>
                    </a:cubicBezTo>
                    <a:cubicBezTo>
                      <a:pt x="414" y="1206"/>
                      <a:pt x="393" y="1207"/>
                      <a:pt x="371" y="1210"/>
                    </a:cubicBezTo>
                    <a:cubicBezTo>
                      <a:pt x="244" y="1225"/>
                      <a:pt x="114" y="1297"/>
                      <a:pt x="66" y="1418"/>
                    </a:cubicBezTo>
                    <a:cubicBezTo>
                      <a:pt x="0" y="1589"/>
                      <a:pt x="121" y="1785"/>
                      <a:pt x="284" y="1875"/>
                    </a:cubicBezTo>
                    <a:cubicBezTo>
                      <a:pt x="446" y="1963"/>
                      <a:pt x="635" y="1978"/>
                      <a:pt x="815" y="2015"/>
                    </a:cubicBezTo>
                    <a:cubicBezTo>
                      <a:pt x="743" y="2051"/>
                      <a:pt x="745" y="2160"/>
                      <a:pt x="797" y="2218"/>
                    </a:cubicBezTo>
                    <a:cubicBezTo>
                      <a:pt x="850" y="2275"/>
                      <a:pt x="934" y="2292"/>
                      <a:pt x="1013" y="2303"/>
                    </a:cubicBezTo>
                    <a:cubicBezTo>
                      <a:pt x="1088" y="2312"/>
                      <a:pt x="1163" y="2317"/>
                      <a:pt x="1239" y="2317"/>
                    </a:cubicBezTo>
                    <a:cubicBezTo>
                      <a:pt x="1510" y="2317"/>
                      <a:pt x="1780" y="2258"/>
                      <a:pt x="2027" y="2143"/>
                    </a:cubicBezTo>
                    <a:lnTo>
                      <a:pt x="2027" y="2143"/>
                    </a:lnTo>
                    <a:cubicBezTo>
                      <a:pt x="2027" y="2143"/>
                      <a:pt x="1801" y="2391"/>
                      <a:pt x="2157" y="2534"/>
                    </a:cubicBezTo>
                    <a:cubicBezTo>
                      <a:pt x="2221" y="2559"/>
                      <a:pt x="2290" y="2569"/>
                      <a:pt x="2358" y="2569"/>
                    </a:cubicBezTo>
                    <a:cubicBezTo>
                      <a:pt x="2672" y="2569"/>
                      <a:pt x="2996" y="2354"/>
                      <a:pt x="2996" y="2354"/>
                    </a:cubicBezTo>
                    <a:lnTo>
                      <a:pt x="2996" y="2354"/>
                    </a:lnTo>
                    <a:lnTo>
                      <a:pt x="2961" y="2980"/>
                    </a:lnTo>
                    <a:lnTo>
                      <a:pt x="3139" y="3103"/>
                    </a:lnTo>
                    <a:cubicBezTo>
                      <a:pt x="3139" y="3103"/>
                      <a:pt x="2961" y="3709"/>
                      <a:pt x="3066" y="3746"/>
                    </a:cubicBezTo>
                    <a:cubicBezTo>
                      <a:pt x="3073" y="3748"/>
                      <a:pt x="3080" y="3749"/>
                      <a:pt x="3087" y="3749"/>
                    </a:cubicBezTo>
                    <a:cubicBezTo>
                      <a:pt x="3184" y="3749"/>
                      <a:pt x="3251" y="3533"/>
                      <a:pt x="3251" y="3533"/>
                    </a:cubicBezTo>
                    <a:cubicBezTo>
                      <a:pt x="3286" y="3489"/>
                      <a:pt x="3341" y="3467"/>
                      <a:pt x="3397" y="3467"/>
                    </a:cubicBezTo>
                    <a:cubicBezTo>
                      <a:pt x="3450" y="3467"/>
                      <a:pt x="3502" y="3486"/>
                      <a:pt x="3538" y="3524"/>
                    </a:cubicBezTo>
                    <a:cubicBezTo>
                      <a:pt x="3611" y="3610"/>
                      <a:pt x="3611" y="3737"/>
                      <a:pt x="3534" y="3821"/>
                    </a:cubicBezTo>
                    <a:cubicBezTo>
                      <a:pt x="3473" y="3889"/>
                      <a:pt x="3372" y="3988"/>
                      <a:pt x="3284" y="3988"/>
                    </a:cubicBezTo>
                    <a:cubicBezTo>
                      <a:pt x="3267" y="3988"/>
                      <a:pt x="3251" y="3985"/>
                      <a:pt x="3235" y="3977"/>
                    </a:cubicBezTo>
                    <a:cubicBezTo>
                      <a:pt x="3141" y="4207"/>
                      <a:pt x="3114" y="4361"/>
                      <a:pt x="3073" y="4427"/>
                    </a:cubicBezTo>
                    <a:cubicBezTo>
                      <a:pt x="3106" y="4409"/>
                      <a:pt x="3141" y="4396"/>
                      <a:pt x="3176" y="4387"/>
                    </a:cubicBezTo>
                    <a:cubicBezTo>
                      <a:pt x="3325" y="4343"/>
                      <a:pt x="3488" y="4339"/>
                      <a:pt x="3644" y="4335"/>
                    </a:cubicBezTo>
                    <a:cubicBezTo>
                      <a:pt x="3837" y="4326"/>
                      <a:pt x="4041" y="4310"/>
                      <a:pt x="4206" y="4207"/>
                    </a:cubicBezTo>
                    <a:cubicBezTo>
                      <a:pt x="4371" y="4106"/>
                      <a:pt x="4480" y="3889"/>
                      <a:pt x="4401" y="3711"/>
                    </a:cubicBezTo>
                    <a:cubicBezTo>
                      <a:pt x="4726" y="3674"/>
                      <a:pt x="5032" y="3531"/>
                      <a:pt x="5271" y="3305"/>
                    </a:cubicBezTo>
                    <a:cubicBezTo>
                      <a:pt x="5374" y="3208"/>
                      <a:pt x="5466" y="3081"/>
                      <a:pt x="5464" y="2938"/>
                    </a:cubicBezTo>
                    <a:cubicBezTo>
                      <a:pt x="5461" y="2819"/>
                      <a:pt x="5354" y="2699"/>
                      <a:pt x="5242" y="2699"/>
                    </a:cubicBezTo>
                    <a:cubicBezTo>
                      <a:pt x="5227" y="2699"/>
                      <a:pt x="5212" y="2702"/>
                      <a:pt x="5197" y="2706"/>
                    </a:cubicBezTo>
                    <a:lnTo>
                      <a:pt x="5197" y="2706"/>
                    </a:lnTo>
                    <a:cubicBezTo>
                      <a:pt x="5365" y="2644"/>
                      <a:pt x="5521" y="2519"/>
                      <a:pt x="5563" y="2347"/>
                    </a:cubicBezTo>
                    <a:cubicBezTo>
                      <a:pt x="5605" y="2167"/>
                      <a:pt x="5477" y="1950"/>
                      <a:pt x="5293" y="1950"/>
                    </a:cubicBezTo>
                    <a:cubicBezTo>
                      <a:pt x="5394" y="1794"/>
                      <a:pt x="5392" y="1589"/>
                      <a:pt x="5335" y="1412"/>
                    </a:cubicBezTo>
                    <a:cubicBezTo>
                      <a:pt x="5278" y="1236"/>
                      <a:pt x="5170" y="1080"/>
                      <a:pt x="5065" y="928"/>
                    </a:cubicBezTo>
                    <a:cubicBezTo>
                      <a:pt x="5001" y="836"/>
                      <a:pt x="4926" y="737"/>
                      <a:pt x="4819" y="709"/>
                    </a:cubicBezTo>
                    <a:cubicBezTo>
                      <a:pt x="4806" y="705"/>
                      <a:pt x="4792" y="704"/>
                      <a:pt x="4779" y="704"/>
                    </a:cubicBezTo>
                    <a:cubicBezTo>
                      <a:pt x="4680" y="704"/>
                      <a:pt x="4577" y="790"/>
                      <a:pt x="4606" y="884"/>
                    </a:cubicBezTo>
                    <a:cubicBezTo>
                      <a:pt x="4533" y="718"/>
                      <a:pt x="4432" y="564"/>
                      <a:pt x="4311" y="428"/>
                    </a:cubicBezTo>
                    <a:cubicBezTo>
                      <a:pt x="4212" y="316"/>
                      <a:pt x="4085" y="212"/>
                      <a:pt x="3934" y="206"/>
                    </a:cubicBezTo>
                    <a:cubicBezTo>
                      <a:pt x="3930" y="206"/>
                      <a:pt x="3927" y="206"/>
                      <a:pt x="3923" y="206"/>
                    </a:cubicBezTo>
                    <a:cubicBezTo>
                      <a:pt x="3777" y="206"/>
                      <a:pt x="3627" y="343"/>
                      <a:pt x="3666" y="485"/>
                    </a:cubicBezTo>
                    <a:cubicBezTo>
                      <a:pt x="3459" y="333"/>
                      <a:pt x="3240" y="199"/>
                      <a:pt x="3011" y="81"/>
                    </a:cubicBezTo>
                    <a:cubicBezTo>
                      <a:pt x="2929" y="41"/>
                      <a:pt x="2841" y="1"/>
                      <a:pt x="2752" y="1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27" name="Google Shape;1027;p37"/>
              <p:cNvSpPr/>
              <p:nvPr/>
            </p:nvSpPr>
            <p:spPr>
              <a:xfrm>
                <a:off x="4722625" y="1389800"/>
                <a:ext cx="22000" cy="7250"/>
              </a:xfrm>
              <a:custGeom>
                <a:avLst/>
                <a:gdLst/>
                <a:ahLst/>
                <a:cxnLst/>
                <a:rect l="l" t="t" r="r" b="b"/>
                <a:pathLst>
                  <a:path w="880" h="290" extrusionOk="0">
                    <a:moveTo>
                      <a:pt x="130" y="1"/>
                    </a:moveTo>
                    <a:cubicBezTo>
                      <a:pt x="91" y="93"/>
                      <a:pt x="49" y="183"/>
                      <a:pt x="1" y="269"/>
                    </a:cubicBezTo>
                    <a:cubicBezTo>
                      <a:pt x="58" y="284"/>
                      <a:pt x="116" y="290"/>
                      <a:pt x="173" y="290"/>
                    </a:cubicBezTo>
                    <a:cubicBezTo>
                      <a:pt x="543" y="290"/>
                      <a:pt x="879" y="23"/>
                      <a:pt x="879" y="23"/>
                    </a:cubicBezTo>
                    <a:lnTo>
                      <a:pt x="879" y="23"/>
                    </a:lnTo>
                    <a:cubicBezTo>
                      <a:pt x="879" y="23"/>
                      <a:pt x="713" y="40"/>
                      <a:pt x="523" y="40"/>
                    </a:cubicBezTo>
                    <a:cubicBezTo>
                      <a:pt x="387" y="40"/>
                      <a:pt x="239" y="31"/>
                      <a:pt x="130" y="1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28" name="Google Shape;1028;p37"/>
              <p:cNvSpPr/>
              <p:nvPr/>
            </p:nvSpPr>
            <p:spPr>
              <a:xfrm>
                <a:off x="4715550" y="1349150"/>
                <a:ext cx="14750" cy="22325"/>
              </a:xfrm>
              <a:custGeom>
                <a:avLst/>
                <a:gdLst/>
                <a:ahLst/>
                <a:cxnLst/>
                <a:rect l="l" t="t" r="r" b="b"/>
                <a:pathLst>
                  <a:path w="590" h="893" extrusionOk="0">
                    <a:moveTo>
                      <a:pt x="335" y="0"/>
                    </a:moveTo>
                    <a:cubicBezTo>
                      <a:pt x="316" y="0"/>
                      <a:pt x="297" y="12"/>
                      <a:pt x="290" y="35"/>
                    </a:cubicBezTo>
                    <a:lnTo>
                      <a:pt x="290" y="30"/>
                    </a:lnTo>
                    <a:cubicBezTo>
                      <a:pt x="275" y="83"/>
                      <a:pt x="282" y="140"/>
                      <a:pt x="275" y="195"/>
                    </a:cubicBezTo>
                    <a:cubicBezTo>
                      <a:pt x="268" y="243"/>
                      <a:pt x="255" y="289"/>
                      <a:pt x="235" y="331"/>
                    </a:cubicBezTo>
                    <a:cubicBezTo>
                      <a:pt x="218" y="375"/>
                      <a:pt x="192" y="417"/>
                      <a:pt x="161" y="452"/>
                    </a:cubicBezTo>
                    <a:cubicBezTo>
                      <a:pt x="145" y="470"/>
                      <a:pt x="128" y="487"/>
                      <a:pt x="108" y="502"/>
                    </a:cubicBezTo>
                    <a:cubicBezTo>
                      <a:pt x="86" y="522"/>
                      <a:pt x="58" y="535"/>
                      <a:pt x="47" y="562"/>
                    </a:cubicBezTo>
                    <a:cubicBezTo>
                      <a:pt x="1" y="669"/>
                      <a:pt x="159" y="766"/>
                      <a:pt x="233" y="810"/>
                    </a:cubicBezTo>
                    <a:cubicBezTo>
                      <a:pt x="301" y="849"/>
                      <a:pt x="385" y="892"/>
                      <a:pt x="464" y="892"/>
                    </a:cubicBezTo>
                    <a:cubicBezTo>
                      <a:pt x="496" y="892"/>
                      <a:pt x="527" y="885"/>
                      <a:pt x="556" y="869"/>
                    </a:cubicBezTo>
                    <a:cubicBezTo>
                      <a:pt x="585" y="854"/>
                      <a:pt x="589" y="814"/>
                      <a:pt x="567" y="792"/>
                    </a:cubicBezTo>
                    <a:cubicBezTo>
                      <a:pt x="506" y="733"/>
                      <a:pt x="424" y="724"/>
                      <a:pt x="345" y="696"/>
                    </a:cubicBezTo>
                    <a:cubicBezTo>
                      <a:pt x="312" y="683"/>
                      <a:pt x="279" y="667"/>
                      <a:pt x="249" y="650"/>
                    </a:cubicBezTo>
                    <a:cubicBezTo>
                      <a:pt x="235" y="642"/>
                      <a:pt x="207" y="626"/>
                      <a:pt x="190" y="610"/>
                    </a:cubicBezTo>
                    <a:lnTo>
                      <a:pt x="190" y="610"/>
                    </a:lnTo>
                    <a:cubicBezTo>
                      <a:pt x="348" y="469"/>
                      <a:pt x="435" y="245"/>
                      <a:pt x="380" y="35"/>
                    </a:cubicBezTo>
                    <a:cubicBezTo>
                      <a:pt x="374" y="12"/>
                      <a:pt x="355" y="0"/>
                      <a:pt x="335" y="0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29" name="Google Shape;1029;p37"/>
              <p:cNvSpPr/>
              <p:nvPr/>
            </p:nvSpPr>
            <p:spPr>
              <a:xfrm>
                <a:off x="4734325" y="1351475"/>
                <a:ext cx="8875" cy="8875"/>
              </a:xfrm>
              <a:custGeom>
                <a:avLst/>
                <a:gdLst/>
                <a:ahLst/>
                <a:cxnLst/>
                <a:rect l="l" t="t" r="r" b="b"/>
                <a:pathLst>
                  <a:path w="355" h="355" extrusionOk="0">
                    <a:moveTo>
                      <a:pt x="176" y="1"/>
                    </a:moveTo>
                    <a:lnTo>
                      <a:pt x="130" y="8"/>
                    </a:lnTo>
                    <a:lnTo>
                      <a:pt x="88" y="25"/>
                    </a:lnTo>
                    <a:lnTo>
                      <a:pt x="53" y="54"/>
                    </a:lnTo>
                    <a:lnTo>
                      <a:pt x="25" y="89"/>
                    </a:lnTo>
                    <a:lnTo>
                      <a:pt x="7" y="131"/>
                    </a:lnTo>
                    <a:cubicBezTo>
                      <a:pt x="1" y="153"/>
                      <a:pt x="1" y="177"/>
                      <a:pt x="5" y="201"/>
                    </a:cubicBezTo>
                    <a:cubicBezTo>
                      <a:pt x="5" y="216"/>
                      <a:pt x="9" y="232"/>
                      <a:pt x="16" y="245"/>
                    </a:cubicBezTo>
                    <a:cubicBezTo>
                      <a:pt x="25" y="265"/>
                      <a:pt x="36" y="284"/>
                      <a:pt x="53" y="300"/>
                    </a:cubicBezTo>
                    <a:lnTo>
                      <a:pt x="53" y="302"/>
                    </a:lnTo>
                    <a:lnTo>
                      <a:pt x="58" y="304"/>
                    </a:lnTo>
                    <a:cubicBezTo>
                      <a:pt x="88" y="335"/>
                      <a:pt x="132" y="352"/>
                      <a:pt x="176" y="355"/>
                    </a:cubicBezTo>
                    <a:lnTo>
                      <a:pt x="222" y="348"/>
                    </a:lnTo>
                    <a:cubicBezTo>
                      <a:pt x="251" y="339"/>
                      <a:pt x="277" y="326"/>
                      <a:pt x="297" y="304"/>
                    </a:cubicBezTo>
                    <a:lnTo>
                      <a:pt x="299" y="302"/>
                    </a:lnTo>
                    <a:lnTo>
                      <a:pt x="328" y="267"/>
                    </a:lnTo>
                    <a:lnTo>
                      <a:pt x="345" y="225"/>
                    </a:lnTo>
                    <a:cubicBezTo>
                      <a:pt x="352" y="201"/>
                      <a:pt x="354" y="177"/>
                      <a:pt x="348" y="155"/>
                    </a:cubicBezTo>
                    <a:cubicBezTo>
                      <a:pt x="348" y="139"/>
                      <a:pt x="343" y="124"/>
                      <a:pt x="337" y="111"/>
                    </a:cubicBezTo>
                    <a:cubicBezTo>
                      <a:pt x="332" y="95"/>
                      <a:pt x="326" y="82"/>
                      <a:pt x="315" y="71"/>
                    </a:cubicBezTo>
                    <a:cubicBezTo>
                      <a:pt x="295" y="47"/>
                      <a:pt x="271" y="30"/>
                      <a:pt x="244" y="16"/>
                    </a:cubicBezTo>
                    <a:cubicBezTo>
                      <a:pt x="222" y="5"/>
                      <a:pt x="200" y="1"/>
                      <a:pt x="176" y="1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30" name="Google Shape;1030;p37"/>
              <p:cNvSpPr/>
              <p:nvPr/>
            </p:nvSpPr>
            <p:spPr>
              <a:xfrm>
                <a:off x="4712150" y="1347200"/>
                <a:ext cx="9075" cy="7050"/>
              </a:xfrm>
              <a:custGeom>
                <a:avLst/>
                <a:gdLst/>
                <a:ahLst/>
                <a:cxnLst/>
                <a:rect l="l" t="t" r="r" b="b"/>
                <a:pathLst>
                  <a:path w="363" h="282" extrusionOk="0">
                    <a:moveTo>
                      <a:pt x="180" y="1"/>
                    </a:moveTo>
                    <a:cubicBezTo>
                      <a:pt x="0" y="1"/>
                      <a:pt x="0" y="282"/>
                      <a:pt x="180" y="282"/>
                    </a:cubicBezTo>
                    <a:cubicBezTo>
                      <a:pt x="363" y="282"/>
                      <a:pt x="363" y="1"/>
                      <a:pt x="180" y="1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31" name="Google Shape;1031;p37"/>
              <p:cNvSpPr/>
              <p:nvPr/>
            </p:nvSpPr>
            <p:spPr>
              <a:xfrm>
                <a:off x="4733425" y="1340375"/>
                <a:ext cx="17450" cy="10125"/>
              </a:xfrm>
              <a:custGeom>
                <a:avLst/>
                <a:gdLst/>
                <a:ahLst/>
                <a:cxnLst/>
                <a:rect l="l" t="t" r="r" b="b"/>
                <a:pathLst>
                  <a:path w="698" h="405" extrusionOk="0">
                    <a:moveTo>
                      <a:pt x="221" y="1"/>
                    </a:moveTo>
                    <a:cubicBezTo>
                      <a:pt x="195" y="1"/>
                      <a:pt x="168" y="3"/>
                      <a:pt x="142" y="8"/>
                    </a:cubicBezTo>
                    <a:cubicBezTo>
                      <a:pt x="105" y="15"/>
                      <a:pt x="70" y="30"/>
                      <a:pt x="37" y="50"/>
                    </a:cubicBezTo>
                    <a:cubicBezTo>
                      <a:pt x="1" y="69"/>
                      <a:pt x="13" y="131"/>
                      <a:pt x="55" y="131"/>
                    </a:cubicBezTo>
                    <a:cubicBezTo>
                      <a:pt x="57" y="131"/>
                      <a:pt x="59" y="131"/>
                      <a:pt x="61" y="131"/>
                    </a:cubicBezTo>
                    <a:lnTo>
                      <a:pt x="59" y="131"/>
                    </a:lnTo>
                    <a:cubicBezTo>
                      <a:pt x="68" y="130"/>
                      <a:pt x="78" y="130"/>
                      <a:pt x="88" y="130"/>
                    </a:cubicBezTo>
                    <a:cubicBezTo>
                      <a:pt x="107" y="130"/>
                      <a:pt x="127" y="131"/>
                      <a:pt x="146" y="131"/>
                    </a:cubicBezTo>
                    <a:cubicBezTo>
                      <a:pt x="175" y="131"/>
                      <a:pt x="204" y="131"/>
                      <a:pt x="232" y="135"/>
                    </a:cubicBezTo>
                    <a:cubicBezTo>
                      <a:pt x="289" y="142"/>
                      <a:pt x="346" y="155"/>
                      <a:pt x="399" y="177"/>
                    </a:cubicBezTo>
                    <a:cubicBezTo>
                      <a:pt x="447" y="192"/>
                      <a:pt x="491" y="219"/>
                      <a:pt x="529" y="250"/>
                    </a:cubicBezTo>
                    <a:cubicBezTo>
                      <a:pt x="546" y="265"/>
                      <a:pt x="561" y="282"/>
                      <a:pt x="575" y="302"/>
                    </a:cubicBezTo>
                    <a:cubicBezTo>
                      <a:pt x="587" y="320"/>
                      <a:pt x="593" y="340"/>
                      <a:pt x="607" y="354"/>
                    </a:cubicBezTo>
                    <a:lnTo>
                      <a:pt x="607" y="354"/>
                    </a:lnTo>
                    <a:cubicBezTo>
                      <a:pt x="612" y="369"/>
                      <a:pt x="620" y="383"/>
                      <a:pt x="630" y="397"/>
                    </a:cubicBezTo>
                    <a:cubicBezTo>
                      <a:pt x="636" y="402"/>
                      <a:pt x="644" y="405"/>
                      <a:pt x="652" y="405"/>
                    </a:cubicBezTo>
                    <a:cubicBezTo>
                      <a:pt x="659" y="405"/>
                      <a:pt x="667" y="402"/>
                      <a:pt x="673" y="397"/>
                    </a:cubicBezTo>
                    <a:cubicBezTo>
                      <a:pt x="685" y="379"/>
                      <a:pt x="692" y="355"/>
                      <a:pt x="690" y="332"/>
                    </a:cubicBezTo>
                    <a:lnTo>
                      <a:pt x="690" y="332"/>
                    </a:lnTo>
                    <a:cubicBezTo>
                      <a:pt x="697" y="306"/>
                      <a:pt x="687" y="282"/>
                      <a:pt x="673" y="254"/>
                    </a:cubicBezTo>
                    <a:cubicBezTo>
                      <a:pt x="658" y="225"/>
                      <a:pt x="641" y="199"/>
                      <a:pt x="619" y="175"/>
                    </a:cubicBezTo>
                    <a:cubicBezTo>
                      <a:pt x="575" y="127"/>
                      <a:pt x="520" y="87"/>
                      <a:pt x="460" y="58"/>
                    </a:cubicBezTo>
                    <a:cubicBezTo>
                      <a:pt x="395" y="28"/>
                      <a:pt x="322" y="6"/>
                      <a:pt x="247" y="1"/>
                    </a:cubicBezTo>
                    <a:cubicBezTo>
                      <a:pt x="239" y="1"/>
                      <a:pt x="230" y="1"/>
                      <a:pt x="221" y="1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32" name="Google Shape;1032;p37"/>
              <p:cNvSpPr/>
              <p:nvPr/>
            </p:nvSpPr>
            <p:spPr>
              <a:xfrm>
                <a:off x="4712575" y="1337450"/>
                <a:ext cx="12600" cy="6375"/>
              </a:xfrm>
              <a:custGeom>
                <a:avLst/>
                <a:gdLst/>
                <a:ahLst/>
                <a:cxnLst/>
                <a:rect l="l" t="t" r="r" b="b"/>
                <a:pathLst>
                  <a:path w="504" h="255" extrusionOk="0">
                    <a:moveTo>
                      <a:pt x="96" y="14"/>
                    </a:moveTo>
                    <a:cubicBezTo>
                      <a:pt x="96" y="14"/>
                      <a:pt x="95" y="15"/>
                      <a:pt x="93" y="15"/>
                    </a:cubicBezTo>
                    <a:cubicBezTo>
                      <a:pt x="95" y="14"/>
                      <a:pt x="95" y="14"/>
                      <a:pt x="96" y="14"/>
                    </a:cubicBezTo>
                    <a:close/>
                    <a:moveTo>
                      <a:pt x="92" y="15"/>
                    </a:moveTo>
                    <a:cubicBezTo>
                      <a:pt x="90" y="16"/>
                      <a:pt x="89" y="17"/>
                      <a:pt x="89" y="17"/>
                    </a:cubicBezTo>
                    <a:cubicBezTo>
                      <a:pt x="89" y="17"/>
                      <a:pt x="90" y="16"/>
                      <a:pt x="92" y="15"/>
                    </a:cubicBezTo>
                    <a:close/>
                    <a:moveTo>
                      <a:pt x="265" y="188"/>
                    </a:moveTo>
                    <a:lnTo>
                      <a:pt x="265" y="188"/>
                    </a:lnTo>
                    <a:cubicBezTo>
                      <a:pt x="265" y="188"/>
                      <a:pt x="266" y="189"/>
                      <a:pt x="267" y="189"/>
                    </a:cubicBezTo>
                    <a:lnTo>
                      <a:pt x="267" y="189"/>
                    </a:lnTo>
                    <a:cubicBezTo>
                      <a:pt x="266" y="189"/>
                      <a:pt x="266" y="188"/>
                      <a:pt x="265" y="188"/>
                    </a:cubicBezTo>
                    <a:close/>
                    <a:moveTo>
                      <a:pt x="182" y="1"/>
                    </a:moveTo>
                    <a:cubicBezTo>
                      <a:pt x="173" y="1"/>
                      <a:pt x="165" y="1"/>
                      <a:pt x="157" y="2"/>
                    </a:cubicBezTo>
                    <a:cubicBezTo>
                      <a:pt x="144" y="2"/>
                      <a:pt x="130" y="4"/>
                      <a:pt x="117" y="6"/>
                    </a:cubicBezTo>
                    <a:cubicBezTo>
                      <a:pt x="111" y="9"/>
                      <a:pt x="104" y="11"/>
                      <a:pt x="98" y="13"/>
                    </a:cubicBezTo>
                    <a:cubicBezTo>
                      <a:pt x="96" y="14"/>
                      <a:pt x="94" y="15"/>
                      <a:pt x="93" y="15"/>
                    </a:cubicBezTo>
                    <a:lnTo>
                      <a:pt x="93" y="15"/>
                    </a:lnTo>
                    <a:cubicBezTo>
                      <a:pt x="69" y="22"/>
                      <a:pt x="47" y="35"/>
                      <a:pt x="32" y="52"/>
                    </a:cubicBezTo>
                    <a:cubicBezTo>
                      <a:pt x="1" y="83"/>
                      <a:pt x="14" y="132"/>
                      <a:pt x="54" y="145"/>
                    </a:cubicBezTo>
                    <a:cubicBezTo>
                      <a:pt x="60" y="147"/>
                      <a:pt x="69" y="147"/>
                      <a:pt x="76" y="147"/>
                    </a:cubicBezTo>
                    <a:lnTo>
                      <a:pt x="78" y="147"/>
                    </a:lnTo>
                    <a:cubicBezTo>
                      <a:pt x="89" y="147"/>
                      <a:pt x="102" y="149"/>
                      <a:pt x="113" y="151"/>
                    </a:cubicBezTo>
                    <a:lnTo>
                      <a:pt x="111" y="151"/>
                    </a:lnTo>
                    <a:lnTo>
                      <a:pt x="133" y="153"/>
                    </a:lnTo>
                    <a:lnTo>
                      <a:pt x="146" y="156"/>
                    </a:lnTo>
                    <a:cubicBezTo>
                      <a:pt x="179" y="162"/>
                      <a:pt x="210" y="169"/>
                      <a:pt x="240" y="180"/>
                    </a:cubicBezTo>
                    <a:lnTo>
                      <a:pt x="260" y="186"/>
                    </a:lnTo>
                    <a:lnTo>
                      <a:pt x="273" y="191"/>
                    </a:lnTo>
                    <a:cubicBezTo>
                      <a:pt x="271" y="190"/>
                      <a:pt x="269" y="190"/>
                      <a:pt x="267" y="189"/>
                    </a:cubicBezTo>
                    <a:lnTo>
                      <a:pt x="267" y="189"/>
                    </a:lnTo>
                    <a:cubicBezTo>
                      <a:pt x="268" y="190"/>
                      <a:pt x="270" y="190"/>
                      <a:pt x="271" y="191"/>
                    </a:cubicBezTo>
                    <a:lnTo>
                      <a:pt x="291" y="200"/>
                    </a:lnTo>
                    <a:cubicBezTo>
                      <a:pt x="293" y="202"/>
                      <a:pt x="310" y="209"/>
                      <a:pt x="317" y="212"/>
                    </a:cubicBezTo>
                    <a:lnTo>
                      <a:pt x="317" y="212"/>
                    </a:lnTo>
                    <a:cubicBezTo>
                      <a:pt x="349" y="229"/>
                      <a:pt x="382" y="242"/>
                      <a:pt x="418" y="252"/>
                    </a:cubicBezTo>
                    <a:cubicBezTo>
                      <a:pt x="423" y="253"/>
                      <a:pt x="427" y="254"/>
                      <a:pt x="432" y="254"/>
                    </a:cubicBezTo>
                    <a:cubicBezTo>
                      <a:pt x="455" y="254"/>
                      <a:pt x="478" y="242"/>
                      <a:pt x="491" y="222"/>
                    </a:cubicBezTo>
                    <a:cubicBezTo>
                      <a:pt x="504" y="197"/>
                      <a:pt x="499" y="164"/>
                      <a:pt x="480" y="145"/>
                    </a:cubicBezTo>
                    <a:cubicBezTo>
                      <a:pt x="453" y="114"/>
                      <a:pt x="423" y="90"/>
                      <a:pt x="387" y="70"/>
                    </a:cubicBezTo>
                    <a:cubicBezTo>
                      <a:pt x="352" y="48"/>
                      <a:pt x="315" y="31"/>
                      <a:pt x="275" y="17"/>
                    </a:cubicBezTo>
                    <a:cubicBezTo>
                      <a:pt x="246" y="7"/>
                      <a:pt x="214" y="1"/>
                      <a:pt x="182" y="1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33" name="Google Shape;1033;p37"/>
              <p:cNvSpPr/>
              <p:nvPr/>
            </p:nvSpPr>
            <p:spPr>
              <a:xfrm>
                <a:off x="4726575" y="1373025"/>
                <a:ext cx="12625" cy="4850"/>
              </a:xfrm>
              <a:custGeom>
                <a:avLst/>
                <a:gdLst/>
                <a:ahLst/>
                <a:cxnLst/>
                <a:rect l="l" t="t" r="r" b="b"/>
                <a:pathLst>
                  <a:path w="505" h="194" extrusionOk="0">
                    <a:moveTo>
                      <a:pt x="474" y="1"/>
                    </a:moveTo>
                    <a:cubicBezTo>
                      <a:pt x="471" y="1"/>
                      <a:pt x="469" y="1"/>
                      <a:pt x="467" y="2"/>
                    </a:cubicBezTo>
                    <a:cubicBezTo>
                      <a:pt x="431" y="13"/>
                      <a:pt x="401" y="37"/>
                      <a:pt x="365" y="50"/>
                    </a:cubicBezTo>
                    <a:cubicBezTo>
                      <a:pt x="330" y="64"/>
                      <a:pt x="297" y="79"/>
                      <a:pt x="262" y="90"/>
                    </a:cubicBezTo>
                    <a:cubicBezTo>
                      <a:pt x="227" y="101"/>
                      <a:pt x="194" y="107"/>
                      <a:pt x="159" y="112"/>
                    </a:cubicBezTo>
                    <a:lnTo>
                      <a:pt x="106" y="112"/>
                    </a:lnTo>
                    <a:cubicBezTo>
                      <a:pt x="87" y="112"/>
                      <a:pt x="69" y="103"/>
                      <a:pt x="49" y="103"/>
                    </a:cubicBezTo>
                    <a:cubicBezTo>
                      <a:pt x="21" y="103"/>
                      <a:pt x="1" y="143"/>
                      <a:pt x="25" y="160"/>
                    </a:cubicBezTo>
                    <a:lnTo>
                      <a:pt x="27" y="160"/>
                    </a:lnTo>
                    <a:cubicBezTo>
                      <a:pt x="59" y="182"/>
                      <a:pt x="97" y="193"/>
                      <a:pt x="137" y="193"/>
                    </a:cubicBezTo>
                    <a:cubicBezTo>
                      <a:pt x="141" y="193"/>
                      <a:pt x="144" y="193"/>
                      <a:pt x="148" y="193"/>
                    </a:cubicBezTo>
                    <a:cubicBezTo>
                      <a:pt x="192" y="193"/>
                      <a:pt x="236" y="187"/>
                      <a:pt x="278" y="171"/>
                    </a:cubicBezTo>
                    <a:cubicBezTo>
                      <a:pt x="319" y="160"/>
                      <a:pt x="359" y="140"/>
                      <a:pt x="396" y="116"/>
                    </a:cubicBezTo>
                    <a:cubicBezTo>
                      <a:pt x="429" y="92"/>
                      <a:pt x="471" y="72"/>
                      <a:pt x="495" y="37"/>
                    </a:cubicBezTo>
                    <a:cubicBezTo>
                      <a:pt x="505" y="20"/>
                      <a:pt x="491" y="1"/>
                      <a:pt x="474" y="1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34" name="Google Shape;1034;p37"/>
              <p:cNvSpPr/>
              <p:nvPr/>
            </p:nvSpPr>
            <p:spPr>
              <a:xfrm>
                <a:off x="4760675" y="1368825"/>
                <a:ext cx="10625" cy="8275"/>
              </a:xfrm>
              <a:custGeom>
                <a:avLst/>
                <a:gdLst/>
                <a:ahLst/>
                <a:cxnLst/>
                <a:rect l="l" t="t" r="r" b="b"/>
                <a:pathLst>
                  <a:path w="425" h="331" extrusionOk="0">
                    <a:moveTo>
                      <a:pt x="212" y="1"/>
                    </a:moveTo>
                    <a:cubicBezTo>
                      <a:pt x="1" y="1"/>
                      <a:pt x="1" y="330"/>
                      <a:pt x="212" y="330"/>
                    </a:cubicBezTo>
                    <a:cubicBezTo>
                      <a:pt x="425" y="330"/>
                      <a:pt x="425" y="1"/>
                      <a:pt x="212" y="1"/>
                    </a:cubicBezTo>
                    <a:close/>
                  </a:path>
                </a:pathLst>
              </a:custGeom>
              <a:solidFill>
                <a:srgbClr val="FFE7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35" name="Google Shape;1035;p37"/>
              <p:cNvSpPr/>
              <p:nvPr/>
            </p:nvSpPr>
            <p:spPr>
              <a:xfrm>
                <a:off x="4487975" y="1755850"/>
                <a:ext cx="66725" cy="20400"/>
              </a:xfrm>
              <a:custGeom>
                <a:avLst/>
                <a:gdLst/>
                <a:ahLst/>
                <a:cxnLst/>
                <a:rect l="l" t="t" r="r" b="b"/>
                <a:pathLst>
                  <a:path w="2669" h="816" extrusionOk="0">
                    <a:moveTo>
                      <a:pt x="2669" y="1"/>
                    </a:moveTo>
                    <a:lnTo>
                      <a:pt x="1246" y="91"/>
                    </a:lnTo>
                    <a:cubicBezTo>
                      <a:pt x="1212" y="93"/>
                      <a:pt x="1178" y="95"/>
                      <a:pt x="1144" y="95"/>
                    </a:cubicBezTo>
                    <a:cubicBezTo>
                      <a:pt x="1071" y="95"/>
                      <a:pt x="1000" y="86"/>
                      <a:pt x="936" y="53"/>
                    </a:cubicBezTo>
                    <a:cubicBezTo>
                      <a:pt x="921" y="47"/>
                      <a:pt x="907" y="38"/>
                      <a:pt x="894" y="27"/>
                    </a:cubicBezTo>
                    <a:cubicBezTo>
                      <a:pt x="861" y="40"/>
                      <a:pt x="826" y="53"/>
                      <a:pt x="793" y="67"/>
                    </a:cubicBezTo>
                    <a:cubicBezTo>
                      <a:pt x="536" y="172"/>
                      <a:pt x="268" y="266"/>
                      <a:pt x="0" y="348"/>
                    </a:cubicBezTo>
                    <a:cubicBezTo>
                      <a:pt x="75" y="504"/>
                      <a:pt x="150" y="660"/>
                      <a:pt x="224" y="815"/>
                    </a:cubicBezTo>
                    <a:cubicBezTo>
                      <a:pt x="1083" y="697"/>
                      <a:pt x="1911" y="420"/>
                      <a:pt x="2669" y="1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36" name="Google Shape;1036;p37"/>
              <p:cNvSpPr/>
              <p:nvPr/>
            </p:nvSpPr>
            <p:spPr>
              <a:xfrm>
                <a:off x="4431975" y="1381950"/>
                <a:ext cx="40875" cy="114025"/>
              </a:xfrm>
              <a:custGeom>
                <a:avLst/>
                <a:gdLst/>
                <a:ahLst/>
                <a:cxnLst/>
                <a:rect l="l" t="t" r="r" b="b"/>
                <a:pathLst>
                  <a:path w="1635" h="4561" extrusionOk="0">
                    <a:moveTo>
                      <a:pt x="670" y="1"/>
                    </a:moveTo>
                    <a:cubicBezTo>
                      <a:pt x="670" y="1"/>
                      <a:pt x="68" y="1512"/>
                      <a:pt x="55" y="2208"/>
                    </a:cubicBezTo>
                    <a:cubicBezTo>
                      <a:pt x="44" y="2902"/>
                      <a:pt x="29" y="3649"/>
                      <a:pt x="29" y="3649"/>
                    </a:cubicBezTo>
                    <a:cubicBezTo>
                      <a:pt x="0" y="3660"/>
                      <a:pt x="951" y="4560"/>
                      <a:pt x="951" y="4560"/>
                    </a:cubicBezTo>
                    <a:lnTo>
                      <a:pt x="1579" y="3517"/>
                    </a:lnTo>
                    <a:lnTo>
                      <a:pt x="1634" y="1767"/>
                    </a:lnTo>
                    <a:lnTo>
                      <a:pt x="670" y="1"/>
                    </a:lnTo>
                    <a:close/>
                  </a:path>
                </a:pathLst>
              </a:custGeom>
              <a:solidFill>
                <a:srgbClr val="69A1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37" name="Google Shape;1037;p37"/>
              <p:cNvSpPr/>
              <p:nvPr/>
            </p:nvSpPr>
            <p:spPr>
              <a:xfrm>
                <a:off x="4430700" y="1384000"/>
                <a:ext cx="69275" cy="118000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4720" extrusionOk="0">
                    <a:moveTo>
                      <a:pt x="548" y="0"/>
                    </a:moveTo>
                    <a:cubicBezTo>
                      <a:pt x="548" y="0"/>
                      <a:pt x="1" y="68"/>
                      <a:pt x="1" y="1098"/>
                    </a:cubicBezTo>
                    <a:cubicBezTo>
                      <a:pt x="5" y="1489"/>
                      <a:pt x="51" y="1878"/>
                      <a:pt x="137" y="2260"/>
                    </a:cubicBezTo>
                    <a:cubicBezTo>
                      <a:pt x="172" y="2425"/>
                      <a:pt x="209" y="2576"/>
                      <a:pt x="247" y="2704"/>
                    </a:cubicBezTo>
                    <a:cubicBezTo>
                      <a:pt x="324" y="2972"/>
                      <a:pt x="387" y="3143"/>
                      <a:pt x="387" y="3143"/>
                    </a:cubicBezTo>
                    <a:lnTo>
                      <a:pt x="348" y="4720"/>
                    </a:lnTo>
                    <a:lnTo>
                      <a:pt x="2770" y="4039"/>
                    </a:lnTo>
                    <a:lnTo>
                      <a:pt x="2460" y="1913"/>
                    </a:lnTo>
                    <a:lnTo>
                      <a:pt x="2105" y="1454"/>
                    </a:lnTo>
                    <a:lnTo>
                      <a:pt x="1944" y="1248"/>
                    </a:lnTo>
                    <a:lnTo>
                      <a:pt x="1165" y="242"/>
                    </a:lnTo>
                    <a:lnTo>
                      <a:pt x="548" y="0"/>
                    </a:lnTo>
                    <a:close/>
                  </a:path>
                </a:pathLst>
              </a:custGeom>
              <a:solidFill>
                <a:srgbClr val="FFAD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38" name="Google Shape;1038;p37"/>
              <p:cNvSpPr/>
              <p:nvPr/>
            </p:nvSpPr>
            <p:spPr>
              <a:xfrm>
                <a:off x="4451075" y="1330800"/>
                <a:ext cx="59600" cy="68475"/>
              </a:xfrm>
              <a:custGeom>
                <a:avLst/>
                <a:gdLst/>
                <a:ahLst/>
                <a:cxnLst/>
                <a:rect l="l" t="t" r="r" b="b"/>
                <a:pathLst>
                  <a:path w="2384" h="2739" extrusionOk="0">
                    <a:moveTo>
                      <a:pt x="1415" y="0"/>
                    </a:moveTo>
                    <a:lnTo>
                      <a:pt x="1138" y="749"/>
                    </a:lnTo>
                    <a:cubicBezTo>
                      <a:pt x="1112" y="832"/>
                      <a:pt x="1072" y="914"/>
                      <a:pt x="1024" y="986"/>
                    </a:cubicBezTo>
                    <a:cubicBezTo>
                      <a:pt x="930" y="1118"/>
                      <a:pt x="776" y="1190"/>
                      <a:pt x="629" y="1258"/>
                    </a:cubicBezTo>
                    <a:lnTo>
                      <a:pt x="238" y="1439"/>
                    </a:lnTo>
                    <a:cubicBezTo>
                      <a:pt x="163" y="1474"/>
                      <a:pt x="84" y="1513"/>
                      <a:pt x="40" y="1581"/>
                    </a:cubicBezTo>
                    <a:cubicBezTo>
                      <a:pt x="3" y="1643"/>
                      <a:pt x="1" y="1720"/>
                      <a:pt x="7" y="1790"/>
                    </a:cubicBezTo>
                    <a:cubicBezTo>
                      <a:pt x="38" y="2100"/>
                      <a:pt x="260" y="2367"/>
                      <a:pt x="530" y="2517"/>
                    </a:cubicBezTo>
                    <a:cubicBezTo>
                      <a:pt x="798" y="2668"/>
                      <a:pt x="1116" y="2719"/>
                      <a:pt x="1426" y="2734"/>
                    </a:cubicBezTo>
                    <a:cubicBezTo>
                      <a:pt x="1455" y="2737"/>
                      <a:pt x="1485" y="2738"/>
                      <a:pt x="1515" y="2738"/>
                    </a:cubicBezTo>
                    <a:cubicBezTo>
                      <a:pt x="1589" y="2738"/>
                      <a:pt x="1663" y="2730"/>
                      <a:pt x="1736" y="2714"/>
                    </a:cubicBezTo>
                    <a:cubicBezTo>
                      <a:pt x="1922" y="2664"/>
                      <a:pt x="2072" y="2521"/>
                      <a:pt x="2170" y="2357"/>
                    </a:cubicBezTo>
                    <a:cubicBezTo>
                      <a:pt x="2271" y="2192"/>
                      <a:pt x="2329" y="2007"/>
                      <a:pt x="2383" y="1823"/>
                    </a:cubicBezTo>
                    <a:lnTo>
                      <a:pt x="1415" y="0"/>
                    </a:lnTo>
                    <a:close/>
                  </a:path>
                </a:pathLst>
              </a:custGeom>
              <a:solidFill>
                <a:srgbClr val="FFAD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39" name="Google Shape;1039;p37"/>
              <p:cNvSpPr/>
              <p:nvPr/>
            </p:nvSpPr>
            <p:spPr>
              <a:xfrm>
                <a:off x="4481775" y="1337825"/>
                <a:ext cx="28900" cy="61450"/>
              </a:xfrm>
              <a:custGeom>
                <a:avLst/>
                <a:gdLst/>
                <a:ahLst/>
                <a:cxnLst/>
                <a:rect l="l" t="t" r="r" b="b"/>
                <a:pathLst>
                  <a:path w="1156" h="2458" extrusionOk="0">
                    <a:moveTo>
                      <a:pt x="336" y="0"/>
                    </a:moveTo>
                    <a:cubicBezTo>
                      <a:pt x="270" y="156"/>
                      <a:pt x="218" y="314"/>
                      <a:pt x="154" y="470"/>
                    </a:cubicBezTo>
                    <a:cubicBezTo>
                      <a:pt x="147" y="890"/>
                      <a:pt x="0" y="1300"/>
                      <a:pt x="7" y="1724"/>
                    </a:cubicBezTo>
                    <a:cubicBezTo>
                      <a:pt x="11" y="1970"/>
                      <a:pt x="57" y="2216"/>
                      <a:pt x="143" y="2451"/>
                    </a:cubicBezTo>
                    <a:cubicBezTo>
                      <a:pt x="161" y="2451"/>
                      <a:pt x="180" y="2453"/>
                      <a:pt x="198" y="2453"/>
                    </a:cubicBezTo>
                    <a:cubicBezTo>
                      <a:pt x="227" y="2456"/>
                      <a:pt x="257" y="2457"/>
                      <a:pt x="287" y="2457"/>
                    </a:cubicBezTo>
                    <a:cubicBezTo>
                      <a:pt x="361" y="2457"/>
                      <a:pt x="435" y="2449"/>
                      <a:pt x="508" y="2433"/>
                    </a:cubicBezTo>
                    <a:cubicBezTo>
                      <a:pt x="694" y="2383"/>
                      <a:pt x="844" y="2240"/>
                      <a:pt x="942" y="2076"/>
                    </a:cubicBezTo>
                    <a:cubicBezTo>
                      <a:pt x="1043" y="1911"/>
                      <a:pt x="1101" y="1726"/>
                      <a:pt x="1155" y="1542"/>
                    </a:cubicBezTo>
                    <a:lnTo>
                      <a:pt x="336" y="0"/>
                    </a:lnTo>
                    <a:close/>
                  </a:path>
                </a:pathLst>
              </a:custGeom>
              <a:solidFill>
                <a:srgbClr val="FD886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40" name="Google Shape;1040;p37"/>
              <p:cNvSpPr/>
              <p:nvPr/>
            </p:nvSpPr>
            <p:spPr>
              <a:xfrm>
                <a:off x="4460525" y="1478525"/>
                <a:ext cx="162325" cy="305775"/>
              </a:xfrm>
              <a:custGeom>
                <a:avLst/>
                <a:gdLst/>
                <a:ahLst/>
                <a:cxnLst/>
                <a:rect l="l" t="t" r="r" b="b"/>
                <a:pathLst>
                  <a:path w="6493" h="12231" extrusionOk="0">
                    <a:moveTo>
                      <a:pt x="161" y="1"/>
                    </a:moveTo>
                    <a:lnTo>
                      <a:pt x="161" y="1"/>
                    </a:lnTo>
                    <a:cubicBezTo>
                      <a:pt x="0" y="1283"/>
                      <a:pt x="426" y="2568"/>
                      <a:pt x="958" y="3745"/>
                    </a:cubicBezTo>
                    <a:cubicBezTo>
                      <a:pt x="1232" y="4356"/>
                      <a:pt x="1546" y="4964"/>
                      <a:pt x="2021" y="5439"/>
                    </a:cubicBezTo>
                    <a:cubicBezTo>
                      <a:pt x="2752" y="6168"/>
                      <a:pt x="3784" y="6497"/>
                      <a:pt x="4647" y="7064"/>
                    </a:cubicBezTo>
                    <a:cubicBezTo>
                      <a:pt x="4726" y="7114"/>
                      <a:pt x="4808" y="7174"/>
                      <a:pt x="4849" y="7259"/>
                    </a:cubicBezTo>
                    <a:cubicBezTo>
                      <a:pt x="4904" y="7378"/>
                      <a:pt x="4865" y="7518"/>
                      <a:pt x="4825" y="7644"/>
                    </a:cubicBezTo>
                    <a:cubicBezTo>
                      <a:pt x="4408" y="8968"/>
                      <a:pt x="3907" y="10268"/>
                      <a:pt x="3327" y="11531"/>
                    </a:cubicBezTo>
                    <a:cubicBezTo>
                      <a:pt x="3253" y="11693"/>
                      <a:pt x="3174" y="11876"/>
                      <a:pt x="3231" y="12045"/>
                    </a:cubicBezTo>
                    <a:cubicBezTo>
                      <a:pt x="3266" y="12154"/>
                      <a:pt x="3388" y="12231"/>
                      <a:pt x="3496" y="12231"/>
                    </a:cubicBezTo>
                    <a:cubicBezTo>
                      <a:pt x="3555" y="12231"/>
                      <a:pt x="3610" y="12207"/>
                      <a:pt x="3644" y="12152"/>
                    </a:cubicBezTo>
                    <a:cubicBezTo>
                      <a:pt x="4909" y="10518"/>
                      <a:pt x="5836" y="8649"/>
                      <a:pt x="6369" y="6651"/>
                    </a:cubicBezTo>
                    <a:cubicBezTo>
                      <a:pt x="6433" y="6407"/>
                      <a:pt x="6492" y="6150"/>
                      <a:pt x="6431" y="5904"/>
                    </a:cubicBezTo>
                    <a:cubicBezTo>
                      <a:pt x="6380" y="5704"/>
                      <a:pt x="6253" y="5533"/>
                      <a:pt x="6128" y="5368"/>
                    </a:cubicBezTo>
                    <a:cubicBezTo>
                      <a:pt x="4834" y="3651"/>
                      <a:pt x="3424" y="2026"/>
                      <a:pt x="1911" y="499"/>
                    </a:cubicBezTo>
                    <a:lnTo>
                      <a:pt x="161" y="1"/>
                    </a:lnTo>
                    <a:close/>
                  </a:path>
                </a:pathLst>
              </a:custGeom>
              <a:solidFill>
                <a:srgbClr val="FFAD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41" name="Google Shape;1041;p37"/>
              <p:cNvSpPr/>
              <p:nvPr/>
            </p:nvSpPr>
            <p:spPr>
              <a:xfrm>
                <a:off x="4460475" y="1478525"/>
                <a:ext cx="105050" cy="119725"/>
              </a:xfrm>
              <a:custGeom>
                <a:avLst/>
                <a:gdLst/>
                <a:ahLst/>
                <a:cxnLst/>
                <a:rect l="l" t="t" r="r" b="b"/>
                <a:pathLst>
                  <a:path w="4202" h="4789" extrusionOk="0">
                    <a:moveTo>
                      <a:pt x="163" y="1"/>
                    </a:moveTo>
                    <a:lnTo>
                      <a:pt x="163" y="1"/>
                    </a:lnTo>
                    <a:cubicBezTo>
                      <a:pt x="0" y="1283"/>
                      <a:pt x="426" y="2568"/>
                      <a:pt x="958" y="3745"/>
                    </a:cubicBezTo>
                    <a:cubicBezTo>
                      <a:pt x="1118" y="4103"/>
                      <a:pt x="1294" y="4459"/>
                      <a:pt x="1507" y="4789"/>
                    </a:cubicBezTo>
                    <a:cubicBezTo>
                      <a:pt x="2082" y="3791"/>
                      <a:pt x="3099" y="3190"/>
                      <a:pt x="4201" y="2974"/>
                    </a:cubicBezTo>
                    <a:cubicBezTo>
                      <a:pt x="3466" y="2122"/>
                      <a:pt x="2704" y="1297"/>
                      <a:pt x="1913" y="499"/>
                    </a:cubicBezTo>
                    <a:lnTo>
                      <a:pt x="163" y="1"/>
                    </a:lnTo>
                    <a:close/>
                  </a:path>
                </a:pathLst>
              </a:custGeom>
              <a:solidFill>
                <a:srgbClr val="2434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42" name="Google Shape;1042;p37"/>
              <p:cNvSpPr/>
              <p:nvPr/>
            </p:nvSpPr>
            <p:spPr>
              <a:xfrm>
                <a:off x="4432750" y="1477375"/>
                <a:ext cx="103125" cy="360800"/>
              </a:xfrm>
              <a:custGeom>
                <a:avLst/>
                <a:gdLst/>
                <a:ahLst/>
                <a:cxnLst/>
                <a:rect l="l" t="t" r="r" b="b"/>
                <a:pathLst>
                  <a:path w="4125" h="14432" extrusionOk="0">
                    <a:moveTo>
                      <a:pt x="237" y="1"/>
                    </a:moveTo>
                    <a:cubicBezTo>
                      <a:pt x="112" y="1920"/>
                      <a:pt x="0" y="3928"/>
                      <a:pt x="780" y="5687"/>
                    </a:cubicBezTo>
                    <a:cubicBezTo>
                      <a:pt x="1030" y="6253"/>
                      <a:pt x="1373" y="6796"/>
                      <a:pt x="1452" y="7408"/>
                    </a:cubicBezTo>
                    <a:cubicBezTo>
                      <a:pt x="1507" y="7839"/>
                      <a:pt x="1428" y="8276"/>
                      <a:pt x="1366" y="8706"/>
                    </a:cubicBezTo>
                    <a:cubicBezTo>
                      <a:pt x="1107" y="10512"/>
                      <a:pt x="1168" y="12348"/>
                      <a:pt x="1546" y="14133"/>
                    </a:cubicBezTo>
                    <a:cubicBezTo>
                      <a:pt x="1574" y="14266"/>
                      <a:pt x="1671" y="14431"/>
                      <a:pt x="1784" y="14431"/>
                    </a:cubicBezTo>
                    <a:cubicBezTo>
                      <a:pt x="1805" y="14431"/>
                      <a:pt x="1827" y="14425"/>
                      <a:pt x="1849" y="14412"/>
                    </a:cubicBezTo>
                    <a:cubicBezTo>
                      <a:pt x="1924" y="14368"/>
                      <a:pt x="1935" y="14267"/>
                      <a:pt x="1939" y="14179"/>
                    </a:cubicBezTo>
                    <a:cubicBezTo>
                      <a:pt x="2075" y="11449"/>
                      <a:pt x="4124" y="9034"/>
                      <a:pt x="4021" y="6302"/>
                    </a:cubicBezTo>
                    <a:cubicBezTo>
                      <a:pt x="3993" y="5544"/>
                      <a:pt x="3795" y="4804"/>
                      <a:pt x="3582" y="4077"/>
                    </a:cubicBezTo>
                    <a:cubicBezTo>
                      <a:pt x="3206" y="2792"/>
                      <a:pt x="2776" y="1523"/>
                      <a:pt x="2293" y="273"/>
                    </a:cubicBezTo>
                    <a:lnTo>
                      <a:pt x="237" y="1"/>
                    </a:lnTo>
                    <a:close/>
                  </a:path>
                </a:pathLst>
              </a:custGeom>
              <a:solidFill>
                <a:srgbClr val="FFAD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43" name="Google Shape;1043;p37"/>
              <p:cNvSpPr/>
              <p:nvPr/>
            </p:nvSpPr>
            <p:spPr>
              <a:xfrm>
                <a:off x="4434050" y="1477375"/>
                <a:ext cx="86500" cy="112150"/>
              </a:xfrm>
              <a:custGeom>
                <a:avLst/>
                <a:gdLst/>
                <a:ahLst/>
                <a:cxnLst/>
                <a:rect l="l" t="t" r="r" b="b"/>
                <a:pathLst>
                  <a:path w="3460" h="4486" extrusionOk="0">
                    <a:moveTo>
                      <a:pt x="185" y="1"/>
                    </a:moveTo>
                    <a:lnTo>
                      <a:pt x="185" y="1"/>
                    </a:lnTo>
                    <a:cubicBezTo>
                      <a:pt x="89" y="1496"/>
                      <a:pt x="1" y="3042"/>
                      <a:pt x="335" y="4485"/>
                    </a:cubicBezTo>
                    <a:cubicBezTo>
                      <a:pt x="732" y="4215"/>
                      <a:pt x="1242" y="4064"/>
                      <a:pt x="1665" y="3978"/>
                    </a:cubicBezTo>
                    <a:cubicBezTo>
                      <a:pt x="2107" y="3888"/>
                      <a:pt x="2555" y="3842"/>
                      <a:pt x="3005" y="3837"/>
                    </a:cubicBezTo>
                    <a:cubicBezTo>
                      <a:pt x="3043" y="3837"/>
                      <a:pt x="3081" y="3837"/>
                      <a:pt x="3119" y="3837"/>
                    </a:cubicBezTo>
                    <a:cubicBezTo>
                      <a:pt x="3232" y="3837"/>
                      <a:pt x="3346" y="3839"/>
                      <a:pt x="3460" y="3844"/>
                    </a:cubicBezTo>
                    <a:cubicBezTo>
                      <a:pt x="3100" y="2638"/>
                      <a:pt x="2693" y="1448"/>
                      <a:pt x="2239" y="273"/>
                    </a:cubicBezTo>
                    <a:lnTo>
                      <a:pt x="185" y="1"/>
                    </a:lnTo>
                    <a:close/>
                  </a:path>
                </a:pathLst>
              </a:custGeom>
              <a:solidFill>
                <a:srgbClr val="2434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44" name="Google Shape;1044;p37"/>
              <p:cNvSpPr/>
              <p:nvPr/>
            </p:nvSpPr>
            <p:spPr>
              <a:xfrm>
                <a:off x="4441750" y="1474200"/>
                <a:ext cx="82575" cy="46850"/>
              </a:xfrm>
              <a:custGeom>
                <a:avLst/>
                <a:gdLst/>
                <a:ahLst/>
                <a:cxnLst/>
                <a:rect l="l" t="t" r="r" b="b"/>
                <a:pathLst>
                  <a:path w="3303" h="1874" extrusionOk="0">
                    <a:moveTo>
                      <a:pt x="2783" y="0"/>
                    </a:moveTo>
                    <a:lnTo>
                      <a:pt x="16" y="495"/>
                    </a:lnTo>
                    <a:lnTo>
                      <a:pt x="0" y="1325"/>
                    </a:lnTo>
                    <a:lnTo>
                      <a:pt x="2141" y="1874"/>
                    </a:lnTo>
                    <a:cubicBezTo>
                      <a:pt x="2181" y="1861"/>
                      <a:pt x="3303" y="1324"/>
                      <a:pt x="3291" y="1324"/>
                    </a:cubicBezTo>
                    <a:lnTo>
                      <a:pt x="3291" y="1324"/>
                    </a:lnTo>
                    <a:cubicBezTo>
                      <a:pt x="3291" y="1324"/>
                      <a:pt x="3291" y="1325"/>
                      <a:pt x="3290" y="1325"/>
                    </a:cubicBezTo>
                    <a:cubicBezTo>
                      <a:pt x="3290" y="1325"/>
                      <a:pt x="3290" y="1325"/>
                      <a:pt x="3289" y="1325"/>
                    </a:cubicBezTo>
                    <a:cubicBezTo>
                      <a:pt x="3246" y="1325"/>
                      <a:pt x="2783" y="0"/>
                      <a:pt x="2783" y="0"/>
                    </a:cubicBezTo>
                    <a:close/>
                  </a:path>
                </a:pathLst>
              </a:custGeom>
              <a:solidFill>
                <a:srgbClr val="2434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45" name="Google Shape;1045;p37"/>
              <p:cNvSpPr/>
              <p:nvPr/>
            </p:nvSpPr>
            <p:spPr>
              <a:xfrm>
                <a:off x="4494450" y="1372300"/>
                <a:ext cx="150675" cy="84975"/>
              </a:xfrm>
              <a:custGeom>
                <a:avLst/>
                <a:gdLst/>
                <a:ahLst/>
                <a:cxnLst/>
                <a:rect l="l" t="t" r="r" b="b"/>
                <a:pathLst>
                  <a:path w="6027" h="3399" extrusionOk="0">
                    <a:moveTo>
                      <a:pt x="587" y="0"/>
                    </a:moveTo>
                    <a:lnTo>
                      <a:pt x="1" y="1839"/>
                    </a:lnTo>
                    <a:cubicBezTo>
                      <a:pt x="731" y="2634"/>
                      <a:pt x="1593" y="3398"/>
                      <a:pt x="2694" y="3398"/>
                    </a:cubicBezTo>
                    <a:cubicBezTo>
                      <a:pt x="2778" y="3398"/>
                      <a:pt x="2863" y="3394"/>
                      <a:pt x="2950" y="3385"/>
                    </a:cubicBezTo>
                    <a:cubicBezTo>
                      <a:pt x="3760" y="3299"/>
                      <a:pt x="4454" y="2864"/>
                      <a:pt x="5030" y="2317"/>
                    </a:cubicBezTo>
                    <a:cubicBezTo>
                      <a:pt x="5348" y="2014"/>
                      <a:pt x="5658" y="1705"/>
                      <a:pt x="5992" y="1419"/>
                    </a:cubicBezTo>
                    <a:lnTo>
                      <a:pt x="6027" y="1388"/>
                    </a:lnTo>
                    <a:cubicBezTo>
                      <a:pt x="5996" y="1353"/>
                      <a:pt x="5957" y="1327"/>
                      <a:pt x="5913" y="1309"/>
                    </a:cubicBezTo>
                    <a:cubicBezTo>
                      <a:pt x="5873" y="1293"/>
                      <a:pt x="5833" y="1287"/>
                      <a:pt x="5792" y="1287"/>
                    </a:cubicBezTo>
                    <a:cubicBezTo>
                      <a:pt x="5668" y="1287"/>
                      <a:pt x="5539" y="1348"/>
                      <a:pt x="5425" y="1406"/>
                    </a:cubicBezTo>
                    <a:cubicBezTo>
                      <a:pt x="4806" y="1724"/>
                      <a:pt x="4171" y="2014"/>
                      <a:pt x="3525" y="2276"/>
                    </a:cubicBezTo>
                    <a:cubicBezTo>
                      <a:pt x="3369" y="2339"/>
                      <a:pt x="3206" y="2401"/>
                      <a:pt x="3042" y="2401"/>
                    </a:cubicBezTo>
                    <a:cubicBezTo>
                      <a:pt x="3012" y="2401"/>
                      <a:pt x="2982" y="2398"/>
                      <a:pt x="2952" y="2394"/>
                    </a:cubicBezTo>
                    <a:cubicBezTo>
                      <a:pt x="2686" y="2355"/>
                      <a:pt x="2484" y="2142"/>
                      <a:pt x="2307" y="1942"/>
                    </a:cubicBezTo>
                    <a:lnTo>
                      <a:pt x="587" y="0"/>
                    </a:lnTo>
                    <a:close/>
                  </a:path>
                </a:pathLst>
              </a:custGeom>
              <a:solidFill>
                <a:srgbClr val="FFAD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46" name="Google Shape;1046;p37"/>
              <p:cNvSpPr/>
              <p:nvPr/>
            </p:nvSpPr>
            <p:spPr>
              <a:xfrm>
                <a:off x="4434100" y="1415175"/>
                <a:ext cx="54675" cy="38500"/>
              </a:xfrm>
              <a:custGeom>
                <a:avLst/>
                <a:gdLst/>
                <a:ahLst/>
                <a:cxnLst/>
                <a:rect l="l" t="t" r="r" b="b"/>
                <a:pathLst>
                  <a:path w="2187" h="1540" extrusionOk="0">
                    <a:moveTo>
                      <a:pt x="1820" y="0"/>
                    </a:moveTo>
                    <a:cubicBezTo>
                      <a:pt x="1816" y="0"/>
                      <a:pt x="1812" y="0"/>
                      <a:pt x="1808" y="1"/>
                    </a:cubicBezTo>
                    <a:lnTo>
                      <a:pt x="1786" y="1"/>
                    </a:lnTo>
                    <a:cubicBezTo>
                      <a:pt x="1626" y="5"/>
                      <a:pt x="1466" y="9"/>
                      <a:pt x="1305" y="12"/>
                    </a:cubicBezTo>
                    <a:cubicBezTo>
                      <a:pt x="1275" y="12"/>
                      <a:pt x="1246" y="16"/>
                      <a:pt x="1220" y="25"/>
                    </a:cubicBezTo>
                    <a:cubicBezTo>
                      <a:pt x="1187" y="44"/>
                      <a:pt x="1158" y="73"/>
                      <a:pt x="1141" y="108"/>
                    </a:cubicBezTo>
                    <a:cubicBezTo>
                      <a:pt x="987" y="339"/>
                      <a:pt x="833" y="567"/>
                      <a:pt x="682" y="798"/>
                    </a:cubicBezTo>
                    <a:cubicBezTo>
                      <a:pt x="638" y="866"/>
                      <a:pt x="590" y="934"/>
                      <a:pt x="517" y="969"/>
                    </a:cubicBezTo>
                    <a:cubicBezTo>
                      <a:pt x="462" y="998"/>
                      <a:pt x="396" y="1000"/>
                      <a:pt x="333" y="1002"/>
                    </a:cubicBezTo>
                    <a:cubicBezTo>
                      <a:pt x="223" y="1004"/>
                      <a:pt x="111" y="1009"/>
                      <a:pt x="1" y="1011"/>
                    </a:cubicBezTo>
                    <a:cubicBezTo>
                      <a:pt x="36" y="1175"/>
                      <a:pt x="73" y="1327"/>
                      <a:pt x="111" y="1454"/>
                    </a:cubicBezTo>
                    <a:cubicBezTo>
                      <a:pt x="453" y="1511"/>
                      <a:pt x="798" y="1540"/>
                      <a:pt x="1143" y="1540"/>
                    </a:cubicBezTo>
                    <a:cubicBezTo>
                      <a:pt x="1492" y="1540"/>
                      <a:pt x="1841" y="1511"/>
                      <a:pt x="2186" y="1452"/>
                    </a:cubicBezTo>
                    <a:cubicBezTo>
                      <a:pt x="2138" y="1033"/>
                      <a:pt x="2065" y="618"/>
                      <a:pt x="1971" y="207"/>
                    </a:cubicBezTo>
                    <a:cubicBezTo>
                      <a:pt x="1964" y="181"/>
                      <a:pt x="1958" y="159"/>
                      <a:pt x="1953" y="134"/>
                    </a:cubicBezTo>
                    <a:cubicBezTo>
                      <a:pt x="1942" y="91"/>
                      <a:pt x="1929" y="44"/>
                      <a:pt x="1892" y="18"/>
                    </a:cubicBezTo>
                    <a:cubicBezTo>
                      <a:pt x="1871" y="7"/>
                      <a:pt x="1846" y="0"/>
                      <a:pt x="1820" y="0"/>
                    </a:cubicBezTo>
                    <a:close/>
                  </a:path>
                </a:pathLst>
              </a:custGeom>
              <a:solidFill>
                <a:srgbClr val="F4644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47" name="Google Shape;1047;p37"/>
              <p:cNvSpPr/>
              <p:nvPr/>
            </p:nvSpPr>
            <p:spPr>
              <a:xfrm>
                <a:off x="4380075" y="1374600"/>
                <a:ext cx="80850" cy="169200"/>
              </a:xfrm>
              <a:custGeom>
                <a:avLst/>
                <a:gdLst/>
                <a:ahLst/>
                <a:cxnLst/>
                <a:rect l="l" t="t" r="r" b="b"/>
                <a:pathLst>
                  <a:path w="3234" h="6768" extrusionOk="0">
                    <a:moveTo>
                      <a:pt x="2625" y="1"/>
                    </a:moveTo>
                    <a:cubicBezTo>
                      <a:pt x="1793" y="1017"/>
                      <a:pt x="1059" y="2109"/>
                      <a:pt x="429" y="3262"/>
                    </a:cubicBezTo>
                    <a:cubicBezTo>
                      <a:pt x="242" y="3607"/>
                      <a:pt x="60" y="3969"/>
                      <a:pt x="34" y="4362"/>
                    </a:cubicBezTo>
                    <a:cubicBezTo>
                      <a:pt x="1" y="4847"/>
                      <a:pt x="216" y="5324"/>
                      <a:pt x="537" y="5693"/>
                    </a:cubicBezTo>
                    <a:cubicBezTo>
                      <a:pt x="855" y="6060"/>
                      <a:pt x="1268" y="6330"/>
                      <a:pt x="1692" y="6571"/>
                    </a:cubicBezTo>
                    <a:cubicBezTo>
                      <a:pt x="1866" y="6670"/>
                      <a:pt x="2055" y="6767"/>
                      <a:pt x="2254" y="6767"/>
                    </a:cubicBezTo>
                    <a:cubicBezTo>
                      <a:pt x="2259" y="6767"/>
                      <a:pt x="2263" y="6767"/>
                      <a:pt x="2267" y="6767"/>
                    </a:cubicBezTo>
                    <a:cubicBezTo>
                      <a:pt x="2474" y="6760"/>
                      <a:pt x="2689" y="6613"/>
                      <a:pt x="2696" y="6407"/>
                    </a:cubicBezTo>
                    <a:cubicBezTo>
                      <a:pt x="2160" y="5899"/>
                      <a:pt x="1580" y="5282"/>
                      <a:pt x="1641" y="4547"/>
                    </a:cubicBezTo>
                    <a:cubicBezTo>
                      <a:pt x="1714" y="3679"/>
                      <a:pt x="3234" y="1514"/>
                      <a:pt x="3234" y="1514"/>
                    </a:cubicBezTo>
                    <a:lnTo>
                      <a:pt x="2625" y="1"/>
                    </a:lnTo>
                    <a:close/>
                  </a:path>
                </a:pathLst>
              </a:custGeom>
              <a:solidFill>
                <a:srgbClr val="FFAD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48" name="Google Shape;1048;p37"/>
              <p:cNvSpPr/>
              <p:nvPr/>
            </p:nvSpPr>
            <p:spPr>
              <a:xfrm>
                <a:off x="4432675" y="1363675"/>
                <a:ext cx="84250" cy="128900"/>
              </a:xfrm>
              <a:custGeom>
                <a:avLst/>
                <a:gdLst/>
                <a:ahLst/>
                <a:cxnLst/>
                <a:rect l="l" t="t" r="r" b="b"/>
                <a:pathLst>
                  <a:path w="3370" h="5156" extrusionOk="0">
                    <a:moveTo>
                      <a:pt x="1145" y="1"/>
                    </a:moveTo>
                    <a:cubicBezTo>
                      <a:pt x="1002" y="64"/>
                      <a:pt x="862" y="130"/>
                      <a:pt x="734" y="236"/>
                    </a:cubicBezTo>
                    <a:cubicBezTo>
                      <a:pt x="625" y="326"/>
                      <a:pt x="506" y="420"/>
                      <a:pt x="412" y="528"/>
                    </a:cubicBezTo>
                    <a:cubicBezTo>
                      <a:pt x="374" y="569"/>
                      <a:pt x="346" y="609"/>
                      <a:pt x="315" y="644"/>
                    </a:cubicBezTo>
                    <a:cubicBezTo>
                      <a:pt x="306" y="659"/>
                      <a:pt x="300" y="675"/>
                      <a:pt x="293" y="690"/>
                    </a:cubicBezTo>
                    <a:cubicBezTo>
                      <a:pt x="748" y="1751"/>
                      <a:pt x="1455" y="3141"/>
                      <a:pt x="469" y="4099"/>
                    </a:cubicBezTo>
                    <a:cubicBezTo>
                      <a:pt x="315" y="4248"/>
                      <a:pt x="157" y="4338"/>
                      <a:pt x="1" y="4380"/>
                    </a:cubicBezTo>
                    <a:cubicBezTo>
                      <a:pt x="18" y="4612"/>
                      <a:pt x="43" y="4845"/>
                      <a:pt x="73" y="5076"/>
                    </a:cubicBezTo>
                    <a:cubicBezTo>
                      <a:pt x="201" y="5113"/>
                      <a:pt x="330" y="5137"/>
                      <a:pt x="462" y="5153"/>
                    </a:cubicBezTo>
                    <a:cubicBezTo>
                      <a:pt x="489" y="5155"/>
                      <a:pt x="516" y="5156"/>
                      <a:pt x="542" y="5156"/>
                    </a:cubicBezTo>
                    <a:cubicBezTo>
                      <a:pt x="759" y="5156"/>
                      <a:pt x="956" y="5087"/>
                      <a:pt x="1156" y="5001"/>
                    </a:cubicBezTo>
                    <a:cubicBezTo>
                      <a:pt x="1492" y="4854"/>
                      <a:pt x="1804" y="4713"/>
                      <a:pt x="2175" y="4676"/>
                    </a:cubicBezTo>
                    <a:cubicBezTo>
                      <a:pt x="2249" y="4669"/>
                      <a:pt x="2322" y="4666"/>
                      <a:pt x="2395" y="4666"/>
                    </a:cubicBezTo>
                    <a:cubicBezTo>
                      <a:pt x="2723" y="4666"/>
                      <a:pt x="3044" y="4728"/>
                      <a:pt x="3370" y="4755"/>
                    </a:cubicBezTo>
                    <a:cubicBezTo>
                      <a:pt x="3370" y="4753"/>
                      <a:pt x="3370" y="4753"/>
                      <a:pt x="3370" y="4751"/>
                    </a:cubicBezTo>
                    <a:cubicBezTo>
                      <a:pt x="3280" y="3481"/>
                      <a:pt x="3163" y="2216"/>
                      <a:pt x="3018" y="951"/>
                    </a:cubicBezTo>
                    <a:cubicBezTo>
                      <a:pt x="2797" y="1064"/>
                      <a:pt x="2562" y="1139"/>
                      <a:pt x="2328" y="1139"/>
                    </a:cubicBezTo>
                    <a:cubicBezTo>
                      <a:pt x="2195" y="1139"/>
                      <a:pt x="2062" y="1115"/>
                      <a:pt x="1931" y="1059"/>
                    </a:cubicBezTo>
                    <a:cubicBezTo>
                      <a:pt x="1488" y="870"/>
                      <a:pt x="1442" y="330"/>
                      <a:pt x="1145" y="1"/>
                    </a:cubicBezTo>
                    <a:close/>
                  </a:path>
                </a:pathLst>
              </a:custGeom>
              <a:solidFill>
                <a:srgbClr val="69A1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49" name="Google Shape;1049;p37"/>
              <p:cNvSpPr/>
              <p:nvPr/>
            </p:nvSpPr>
            <p:spPr>
              <a:xfrm>
                <a:off x="4505600" y="1372625"/>
                <a:ext cx="13200" cy="42300"/>
              </a:xfrm>
              <a:custGeom>
                <a:avLst/>
                <a:gdLst/>
                <a:ahLst/>
                <a:cxnLst/>
                <a:rect l="l" t="t" r="r" b="b"/>
                <a:pathLst>
                  <a:path w="528" h="1692" extrusionOk="0">
                    <a:moveTo>
                      <a:pt x="0" y="1"/>
                    </a:moveTo>
                    <a:lnTo>
                      <a:pt x="99" y="1364"/>
                    </a:lnTo>
                    <a:lnTo>
                      <a:pt x="194" y="1692"/>
                    </a:lnTo>
                    <a:cubicBezTo>
                      <a:pt x="194" y="1665"/>
                      <a:pt x="527" y="288"/>
                      <a:pt x="527" y="288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69A1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50" name="Google Shape;1050;p37"/>
              <p:cNvSpPr/>
              <p:nvPr/>
            </p:nvSpPr>
            <p:spPr>
              <a:xfrm>
                <a:off x="4478200" y="1307750"/>
                <a:ext cx="67275" cy="80675"/>
              </a:xfrm>
              <a:custGeom>
                <a:avLst/>
                <a:gdLst/>
                <a:ahLst/>
                <a:cxnLst/>
                <a:rect l="l" t="t" r="r" b="b"/>
                <a:pathLst>
                  <a:path w="2691" h="3227" extrusionOk="0">
                    <a:moveTo>
                      <a:pt x="1208" y="0"/>
                    </a:moveTo>
                    <a:cubicBezTo>
                      <a:pt x="1042" y="0"/>
                      <a:pt x="888" y="40"/>
                      <a:pt x="769" y="127"/>
                    </a:cubicBezTo>
                    <a:cubicBezTo>
                      <a:pt x="0" y="661"/>
                      <a:pt x="154" y="1186"/>
                      <a:pt x="277" y="1759"/>
                    </a:cubicBezTo>
                    <a:cubicBezTo>
                      <a:pt x="341" y="2053"/>
                      <a:pt x="246" y="2301"/>
                      <a:pt x="310" y="2690"/>
                    </a:cubicBezTo>
                    <a:cubicBezTo>
                      <a:pt x="423" y="3131"/>
                      <a:pt x="770" y="3227"/>
                      <a:pt x="1050" y="3227"/>
                    </a:cubicBezTo>
                    <a:cubicBezTo>
                      <a:pt x="1195" y="3227"/>
                      <a:pt x="1322" y="3201"/>
                      <a:pt x="1391" y="3184"/>
                    </a:cubicBezTo>
                    <a:cubicBezTo>
                      <a:pt x="2142" y="3000"/>
                      <a:pt x="2691" y="2207"/>
                      <a:pt x="2596" y="1438"/>
                    </a:cubicBezTo>
                    <a:cubicBezTo>
                      <a:pt x="2566" y="1183"/>
                      <a:pt x="2473" y="942"/>
                      <a:pt x="2357" y="716"/>
                    </a:cubicBezTo>
                    <a:cubicBezTo>
                      <a:pt x="2183" y="287"/>
                      <a:pt x="1653" y="0"/>
                      <a:pt x="1208" y="0"/>
                    </a:cubicBezTo>
                    <a:close/>
                  </a:path>
                </a:pathLst>
              </a:custGeom>
              <a:solidFill>
                <a:srgbClr val="FFAD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51" name="Google Shape;1051;p37"/>
              <p:cNvSpPr/>
              <p:nvPr/>
            </p:nvSpPr>
            <p:spPr>
              <a:xfrm>
                <a:off x="4469625" y="1831500"/>
                <a:ext cx="17325" cy="44175"/>
              </a:xfrm>
              <a:custGeom>
                <a:avLst/>
                <a:gdLst/>
                <a:ahLst/>
                <a:cxnLst/>
                <a:rect l="l" t="t" r="r" b="b"/>
                <a:pathLst>
                  <a:path w="693" h="1767" extrusionOk="0">
                    <a:moveTo>
                      <a:pt x="62" y="1"/>
                    </a:moveTo>
                    <a:lnTo>
                      <a:pt x="62" y="1"/>
                    </a:lnTo>
                    <a:cubicBezTo>
                      <a:pt x="1" y="568"/>
                      <a:pt x="69" y="1139"/>
                      <a:pt x="262" y="1672"/>
                    </a:cubicBezTo>
                    <a:cubicBezTo>
                      <a:pt x="278" y="1714"/>
                      <a:pt x="302" y="1762"/>
                      <a:pt x="348" y="1767"/>
                    </a:cubicBezTo>
                    <a:cubicBezTo>
                      <a:pt x="370" y="1767"/>
                      <a:pt x="394" y="1758"/>
                      <a:pt x="414" y="1745"/>
                    </a:cubicBezTo>
                    <a:cubicBezTo>
                      <a:pt x="693" y="1560"/>
                      <a:pt x="684" y="1152"/>
                      <a:pt x="583" y="831"/>
                    </a:cubicBezTo>
                    <a:cubicBezTo>
                      <a:pt x="578" y="825"/>
                      <a:pt x="576" y="816"/>
                      <a:pt x="574" y="809"/>
                    </a:cubicBezTo>
                    <a:lnTo>
                      <a:pt x="464" y="14"/>
                    </a:lnTo>
                    <a:cubicBezTo>
                      <a:pt x="464" y="14"/>
                      <a:pt x="436" y="109"/>
                      <a:pt x="275" y="131"/>
                    </a:cubicBezTo>
                    <a:cubicBezTo>
                      <a:pt x="267" y="132"/>
                      <a:pt x="259" y="132"/>
                      <a:pt x="251" y="132"/>
                    </a:cubicBezTo>
                    <a:cubicBezTo>
                      <a:pt x="168" y="132"/>
                      <a:pt x="92" y="81"/>
                      <a:pt x="62" y="1"/>
                    </a:cubicBezTo>
                    <a:close/>
                  </a:path>
                </a:pathLst>
              </a:custGeom>
              <a:solidFill>
                <a:srgbClr val="2434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52" name="Google Shape;1052;p37"/>
              <p:cNvSpPr/>
              <p:nvPr/>
            </p:nvSpPr>
            <p:spPr>
              <a:xfrm>
                <a:off x="4623650" y="1379700"/>
                <a:ext cx="37850" cy="40075"/>
              </a:xfrm>
              <a:custGeom>
                <a:avLst/>
                <a:gdLst/>
                <a:ahLst/>
                <a:cxnLst/>
                <a:rect l="l" t="t" r="r" b="b"/>
                <a:pathLst>
                  <a:path w="1514" h="1603" extrusionOk="0">
                    <a:moveTo>
                      <a:pt x="1322" y="1"/>
                    </a:moveTo>
                    <a:lnTo>
                      <a:pt x="1322" y="1"/>
                    </a:lnTo>
                    <a:cubicBezTo>
                      <a:pt x="1021" y="122"/>
                      <a:pt x="791" y="365"/>
                      <a:pt x="569" y="600"/>
                    </a:cubicBezTo>
                    <a:cubicBezTo>
                      <a:pt x="707" y="420"/>
                      <a:pt x="995" y="75"/>
                      <a:pt x="938" y="27"/>
                    </a:cubicBezTo>
                    <a:cubicBezTo>
                      <a:pt x="935" y="25"/>
                      <a:pt x="932" y="24"/>
                      <a:pt x="928" y="24"/>
                    </a:cubicBezTo>
                    <a:cubicBezTo>
                      <a:pt x="842" y="24"/>
                      <a:pt x="447" y="484"/>
                      <a:pt x="286" y="754"/>
                    </a:cubicBezTo>
                    <a:cubicBezTo>
                      <a:pt x="294" y="565"/>
                      <a:pt x="231" y="234"/>
                      <a:pt x="130" y="223"/>
                    </a:cubicBezTo>
                    <a:cubicBezTo>
                      <a:pt x="128" y="222"/>
                      <a:pt x="127" y="222"/>
                      <a:pt x="125" y="222"/>
                    </a:cubicBezTo>
                    <a:cubicBezTo>
                      <a:pt x="28" y="222"/>
                      <a:pt x="1" y="568"/>
                      <a:pt x="29" y="748"/>
                    </a:cubicBezTo>
                    <a:cubicBezTo>
                      <a:pt x="55" y="932"/>
                      <a:pt x="95" y="1132"/>
                      <a:pt x="9" y="1294"/>
                    </a:cubicBezTo>
                    <a:cubicBezTo>
                      <a:pt x="9" y="1294"/>
                      <a:pt x="0" y="1433"/>
                      <a:pt x="70" y="1523"/>
                    </a:cubicBezTo>
                    <a:cubicBezTo>
                      <a:pt x="113" y="1574"/>
                      <a:pt x="177" y="1602"/>
                      <a:pt x="245" y="1602"/>
                    </a:cubicBezTo>
                    <a:cubicBezTo>
                      <a:pt x="250" y="1602"/>
                      <a:pt x="254" y="1602"/>
                      <a:pt x="259" y="1602"/>
                    </a:cubicBezTo>
                    <a:cubicBezTo>
                      <a:pt x="521" y="1589"/>
                      <a:pt x="707" y="1354"/>
                      <a:pt x="933" y="1217"/>
                    </a:cubicBezTo>
                    <a:cubicBezTo>
                      <a:pt x="1120" y="1105"/>
                      <a:pt x="1480" y="932"/>
                      <a:pt x="1456" y="849"/>
                    </a:cubicBezTo>
                    <a:cubicBezTo>
                      <a:pt x="1450" y="827"/>
                      <a:pt x="1423" y="818"/>
                      <a:pt x="1383" y="818"/>
                    </a:cubicBezTo>
                    <a:cubicBezTo>
                      <a:pt x="1265" y="818"/>
                      <a:pt x="1034" y="896"/>
                      <a:pt x="901" y="952"/>
                    </a:cubicBezTo>
                    <a:lnTo>
                      <a:pt x="1241" y="671"/>
                    </a:lnTo>
                    <a:cubicBezTo>
                      <a:pt x="1335" y="594"/>
                      <a:pt x="1513" y="455"/>
                      <a:pt x="1474" y="396"/>
                    </a:cubicBezTo>
                    <a:cubicBezTo>
                      <a:pt x="1469" y="388"/>
                      <a:pt x="1458" y="385"/>
                      <a:pt x="1442" y="385"/>
                    </a:cubicBezTo>
                    <a:cubicBezTo>
                      <a:pt x="1338" y="385"/>
                      <a:pt x="1028" y="538"/>
                      <a:pt x="872" y="649"/>
                    </a:cubicBezTo>
                    <a:lnTo>
                      <a:pt x="1298" y="111"/>
                    </a:lnTo>
                    <a:cubicBezTo>
                      <a:pt x="1324" y="78"/>
                      <a:pt x="1349" y="32"/>
                      <a:pt x="1322" y="1"/>
                    </a:cubicBezTo>
                    <a:close/>
                  </a:path>
                </a:pathLst>
              </a:custGeom>
              <a:solidFill>
                <a:srgbClr val="FFAD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53" name="Google Shape;1053;p37"/>
              <p:cNvSpPr/>
              <p:nvPr/>
            </p:nvSpPr>
            <p:spPr>
              <a:xfrm>
                <a:off x="4513050" y="1361725"/>
                <a:ext cx="12525" cy="23900"/>
              </a:xfrm>
              <a:custGeom>
                <a:avLst/>
                <a:gdLst/>
                <a:ahLst/>
                <a:cxnLst/>
                <a:rect l="l" t="t" r="r" b="b"/>
                <a:pathLst>
                  <a:path w="501" h="956" extrusionOk="0">
                    <a:moveTo>
                      <a:pt x="456" y="1"/>
                    </a:moveTo>
                    <a:cubicBezTo>
                      <a:pt x="444" y="1"/>
                      <a:pt x="433" y="6"/>
                      <a:pt x="425" y="19"/>
                    </a:cubicBezTo>
                    <a:cubicBezTo>
                      <a:pt x="383" y="92"/>
                      <a:pt x="357" y="175"/>
                      <a:pt x="324" y="252"/>
                    </a:cubicBezTo>
                    <a:cubicBezTo>
                      <a:pt x="291" y="329"/>
                      <a:pt x="256" y="408"/>
                      <a:pt x="218" y="485"/>
                    </a:cubicBezTo>
                    <a:cubicBezTo>
                      <a:pt x="148" y="632"/>
                      <a:pt x="58" y="777"/>
                      <a:pt x="3" y="933"/>
                    </a:cubicBezTo>
                    <a:cubicBezTo>
                      <a:pt x="0" y="945"/>
                      <a:pt x="10" y="956"/>
                      <a:pt x="21" y="956"/>
                    </a:cubicBezTo>
                    <a:cubicBezTo>
                      <a:pt x="26" y="956"/>
                      <a:pt x="30" y="954"/>
                      <a:pt x="34" y="950"/>
                    </a:cubicBezTo>
                    <a:cubicBezTo>
                      <a:pt x="144" y="827"/>
                      <a:pt x="221" y="665"/>
                      <a:pt x="293" y="518"/>
                    </a:cubicBezTo>
                    <a:cubicBezTo>
                      <a:pt x="330" y="441"/>
                      <a:pt x="366" y="364"/>
                      <a:pt x="401" y="287"/>
                    </a:cubicBezTo>
                    <a:cubicBezTo>
                      <a:pt x="434" y="210"/>
                      <a:pt x="475" y="129"/>
                      <a:pt x="493" y="48"/>
                    </a:cubicBezTo>
                    <a:cubicBezTo>
                      <a:pt x="500" y="21"/>
                      <a:pt x="478" y="1"/>
                      <a:pt x="456" y="1"/>
                    </a:cubicBezTo>
                    <a:close/>
                  </a:path>
                </a:pathLst>
              </a:custGeom>
              <a:solidFill>
                <a:srgbClr val="F4644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54" name="Google Shape;1054;p37"/>
              <p:cNvSpPr/>
              <p:nvPr/>
            </p:nvSpPr>
            <p:spPr>
              <a:xfrm>
                <a:off x="4507900" y="1379975"/>
                <a:ext cx="6175" cy="5850"/>
              </a:xfrm>
              <a:custGeom>
                <a:avLst/>
                <a:gdLst/>
                <a:ahLst/>
                <a:cxnLst/>
                <a:rect l="l" t="t" r="r" b="b"/>
                <a:pathLst>
                  <a:path w="247" h="234" extrusionOk="0">
                    <a:moveTo>
                      <a:pt x="40" y="1"/>
                    </a:moveTo>
                    <a:cubicBezTo>
                      <a:pt x="25" y="1"/>
                      <a:pt x="9" y="12"/>
                      <a:pt x="5" y="27"/>
                    </a:cubicBezTo>
                    <a:cubicBezTo>
                      <a:pt x="1" y="47"/>
                      <a:pt x="7" y="67"/>
                      <a:pt x="18" y="82"/>
                    </a:cubicBezTo>
                    <a:cubicBezTo>
                      <a:pt x="25" y="95"/>
                      <a:pt x="36" y="106"/>
                      <a:pt x="45" y="117"/>
                    </a:cubicBezTo>
                    <a:cubicBezTo>
                      <a:pt x="62" y="137"/>
                      <a:pt x="80" y="152"/>
                      <a:pt x="97" y="170"/>
                    </a:cubicBezTo>
                    <a:cubicBezTo>
                      <a:pt x="119" y="187"/>
                      <a:pt x="141" y="203"/>
                      <a:pt x="163" y="218"/>
                    </a:cubicBezTo>
                    <a:cubicBezTo>
                      <a:pt x="168" y="220"/>
                      <a:pt x="172" y="225"/>
                      <a:pt x="176" y="227"/>
                    </a:cubicBezTo>
                    <a:cubicBezTo>
                      <a:pt x="187" y="231"/>
                      <a:pt x="196" y="234"/>
                      <a:pt x="207" y="234"/>
                    </a:cubicBezTo>
                    <a:cubicBezTo>
                      <a:pt x="220" y="234"/>
                      <a:pt x="242" y="234"/>
                      <a:pt x="244" y="216"/>
                    </a:cubicBezTo>
                    <a:lnTo>
                      <a:pt x="247" y="216"/>
                    </a:lnTo>
                    <a:cubicBezTo>
                      <a:pt x="247" y="205"/>
                      <a:pt x="247" y="194"/>
                      <a:pt x="242" y="183"/>
                    </a:cubicBezTo>
                    <a:cubicBezTo>
                      <a:pt x="233" y="168"/>
                      <a:pt x="225" y="157"/>
                      <a:pt x="211" y="146"/>
                    </a:cubicBezTo>
                    <a:cubicBezTo>
                      <a:pt x="196" y="128"/>
                      <a:pt x="181" y="113"/>
                      <a:pt x="163" y="97"/>
                    </a:cubicBezTo>
                    <a:cubicBezTo>
                      <a:pt x="148" y="80"/>
                      <a:pt x="132" y="64"/>
                      <a:pt x="115" y="49"/>
                    </a:cubicBezTo>
                    <a:cubicBezTo>
                      <a:pt x="106" y="38"/>
                      <a:pt x="95" y="27"/>
                      <a:pt x="84" y="18"/>
                    </a:cubicBezTo>
                    <a:cubicBezTo>
                      <a:pt x="73" y="7"/>
                      <a:pt x="58" y="1"/>
                      <a:pt x="40" y="1"/>
                    </a:cubicBezTo>
                    <a:close/>
                  </a:path>
                </a:pathLst>
              </a:custGeom>
              <a:solidFill>
                <a:srgbClr val="F4644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55" name="Google Shape;1055;p37"/>
              <p:cNvSpPr/>
              <p:nvPr/>
            </p:nvSpPr>
            <p:spPr>
              <a:xfrm>
                <a:off x="4505050" y="1368625"/>
                <a:ext cx="4425" cy="4350"/>
              </a:xfrm>
              <a:custGeom>
                <a:avLst/>
                <a:gdLst/>
                <a:ahLst/>
                <a:cxnLst/>
                <a:rect l="l" t="t" r="r" b="b"/>
                <a:pathLst>
                  <a:path w="177" h="174" extrusionOk="0">
                    <a:moveTo>
                      <a:pt x="88" y="0"/>
                    </a:moveTo>
                    <a:cubicBezTo>
                      <a:pt x="75" y="0"/>
                      <a:pt x="64" y="2"/>
                      <a:pt x="53" y="7"/>
                    </a:cubicBezTo>
                    <a:cubicBezTo>
                      <a:pt x="44" y="11"/>
                      <a:pt x="33" y="18"/>
                      <a:pt x="27" y="27"/>
                    </a:cubicBezTo>
                    <a:cubicBezTo>
                      <a:pt x="18" y="33"/>
                      <a:pt x="11" y="42"/>
                      <a:pt x="9" y="53"/>
                    </a:cubicBezTo>
                    <a:cubicBezTo>
                      <a:pt x="3" y="64"/>
                      <a:pt x="0" y="75"/>
                      <a:pt x="0" y="86"/>
                    </a:cubicBezTo>
                    <a:lnTo>
                      <a:pt x="5" y="110"/>
                    </a:lnTo>
                    <a:cubicBezTo>
                      <a:pt x="7" y="125"/>
                      <a:pt x="16" y="139"/>
                      <a:pt x="27" y="150"/>
                    </a:cubicBezTo>
                    <a:lnTo>
                      <a:pt x="44" y="163"/>
                    </a:lnTo>
                    <a:cubicBezTo>
                      <a:pt x="57" y="169"/>
                      <a:pt x="73" y="174"/>
                      <a:pt x="88" y="174"/>
                    </a:cubicBezTo>
                    <a:cubicBezTo>
                      <a:pt x="99" y="174"/>
                      <a:pt x="112" y="171"/>
                      <a:pt x="121" y="167"/>
                    </a:cubicBezTo>
                    <a:cubicBezTo>
                      <a:pt x="132" y="163"/>
                      <a:pt x="143" y="156"/>
                      <a:pt x="150" y="150"/>
                    </a:cubicBezTo>
                    <a:cubicBezTo>
                      <a:pt x="159" y="141"/>
                      <a:pt x="165" y="132"/>
                      <a:pt x="167" y="121"/>
                    </a:cubicBezTo>
                    <a:cubicBezTo>
                      <a:pt x="174" y="110"/>
                      <a:pt x="176" y="99"/>
                      <a:pt x="176" y="88"/>
                    </a:cubicBezTo>
                    <a:lnTo>
                      <a:pt x="172" y="64"/>
                    </a:lnTo>
                    <a:cubicBezTo>
                      <a:pt x="167" y="48"/>
                      <a:pt x="161" y="35"/>
                      <a:pt x="150" y="27"/>
                    </a:cubicBezTo>
                    <a:lnTo>
                      <a:pt x="132" y="11"/>
                    </a:lnTo>
                    <a:cubicBezTo>
                      <a:pt x="119" y="5"/>
                      <a:pt x="104" y="0"/>
                      <a:pt x="88" y="0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56" name="Google Shape;1056;p37"/>
              <p:cNvSpPr/>
              <p:nvPr/>
            </p:nvSpPr>
            <p:spPr>
              <a:xfrm>
                <a:off x="4523375" y="1373900"/>
                <a:ext cx="4525" cy="4525"/>
              </a:xfrm>
              <a:custGeom>
                <a:avLst/>
                <a:gdLst/>
                <a:ahLst/>
                <a:cxnLst/>
                <a:rect l="l" t="t" r="r" b="b"/>
                <a:pathLst>
                  <a:path w="181" h="181" extrusionOk="0">
                    <a:moveTo>
                      <a:pt x="91" y="0"/>
                    </a:moveTo>
                    <a:cubicBezTo>
                      <a:pt x="78" y="0"/>
                      <a:pt x="67" y="4"/>
                      <a:pt x="56" y="9"/>
                    </a:cubicBezTo>
                    <a:cubicBezTo>
                      <a:pt x="45" y="13"/>
                      <a:pt x="36" y="20"/>
                      <a:pt x="27" y="29"/>
                    </a:cubicBezTo>
                    <a:cubicBezTo>
                      <a:pt x="18" y="35"/>
                      <a:pt x="12" y="44"/>
                      <a:pt x="10" y="55"/>
                    </a:cubicBezTo>
                    <a:cubicBezTo>
                      <a:pt x="3" y="66"/>
                      <a:pt x="1" y="77"/>
                      <a:pt x="1" y="90"/>
                    </a:cubicBezTo>
                    <a:lnTo>
                      <a:pt x="5" y="112"/>
                    </a:lnTo>
                    <a:cubicBezTo>
                      <a:pt x="8" y="127"/>
                      <a:pt x="16" y="143"/>
                      <a:pt x="27" y="152"/>
                    </a:cubicBezTo>
                    <a:lnTo>
                      <a:pt x="45" y="167"/>
                    </a:lnTo>
                    <a:cubicBezTo>
                      <a:pt x="60" y="176"/>
                      <a:pt x="76" y="180"/>
                      <a:pt x="91" y="180"/>
                    </a:cubicBezTo>
                    <a:cubicBezTo>
                      <a:pt x="102" y="180"/>
                      <a:pt x="115" y="178"/>
                      <a:pt x="126" y="171"/>
                    </a:cubicBezTo>
                    <a:cubicBezTo>
                      <a:pt x="137" y="167"/>
                      <a:pt x="146" y="160"/>
                      <a:pt x="155" y="152"/>
                    </a:cubicBezTo>
                    <a:cubicBezTo>
                      <a:pt x="163" y="145"/>
                      <a:pt x="170" y="136"/>
                      <a:pt x="172" y="125"/>
                    </a:cubicBezTo>
                    <a:cubicBezTo>
                      <a:pt x="179" y="114"/>
                      <a:pt x="181" y="103"/>
                      <a:pt x="181" y="90"/>
                    </a:cubicBezTo>
                    <a:lnTo>
                      <a:pt x="177" y="68"/>
                    </a:lnTo>
                    <a:cubicBezTo>
                      <a:pt x="172" y="53"/>
                      <a:pt x="166" y="37"/>
                      <a:pt x="155" y="29"/>
                    </a:cubicBezTo>
                    <a:lnTo>
                      <a:pt x="137" y="13"/>
                    </a:lnTo>
                    <a:cubicBezTo>
                      <a:pt x="122" y="4"/>
                      <a:pt x="106" y="0"/>
                      <a:pt x="91" y="0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57" name="Google Shape;1057;p37"/>
              <p:cNvSpPr/>
              <p:nvPr/>
            </p:nvSpPr>
            <p:spPr>
              <a:xfrm>
                <a:off x="4500825" y="1355750"/>
                <a:ext cx="15175" cy="6450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58" extrusionOk="0">
                    <a:moveTo>
                      <a:pt x="243" y="0"/>
                    </a:moveTo>
                    <a:cubicBezTo>
                      <a:pt x="213" y="0"/>
                      <a:pt x="184" y="3"/>
                      <a:pt x="154" y="10"/>
                    </a:cubicBezTo>
                    <a:cubicBezTo>
                      <a:pt x="106" y="19"/>
                      <a:pt x="24" y="39"/>
                      <a:pt x="5" y="89"/>
                    </a:cubicBezTo>
                    <a:cubicBezTo>
                      <a:pt x="0" y="107"/>
                      <a:pt x="11" y="124"/>
                      <a:pt x="27" y="129"/>
                    </a:cubicBezTo>
                    <a:cubicBezTo>
                      <a:pt x="31" y="130"/>
                      <a:pt x="36" y="130"/>
                      <a:pt x="40" y="130"/>
                    </a:cubicBezTo>
                    <a:cubicBezTo>
                      <a:pt x="63" y="130"/>
                      <a:pt x="86" y="118"/>
                      <a:pt x="108" y="111"/>
                    </a:cubicBezTo>
                    <a:cubicBezTo>
                      <a:pt x="134" y="105"/>
                      <a:pt x="158" y="98"/>
                      <a:pt x="185" y="96"/>
                    </a:cubicBezTo>
                    <a:cubicBezTo>
                      <a:pt x="196" y="95"/>
                      <a:pt x="207" y="94"/>
                      <a:pt x="217" y="94"/>
                    </a:cubicBezTo>
                    <a:cubicBezTo>
                      <a:pt x="261" y="94"/>
                      <a:pt x="303" y="101"/>
                      <a:pt x="345" y="115"/>
                    </a:cubicBezTo>
                    <a:cubicBezTo>
                      <a:pt x="391" y="131"/>
                      <a:pt x="433" y="155"/>
                      <a:pt x="468" y="186"/>
                    </a:cubicBezTo>
                    <a:cubicBezTo>
                      <a:pt x="494" y="209"/>
                      <a:pt x="529" y="258"/>
                      <a:pt x="562" y="258"/>
                    </a:cubicBezTo>
                    <a:cubicBezTo>
                      <a:pt x="574" y="258"/>
                      <a:pt x="586" y="252"/>
                      <a:pt x="598" y="236"/>
                    </a:cubicBezTo>
                    <a:cubicBezTo>
                      <a:pt x="606" y="221"/>
                      <a:pt x="606" y="203"/>
                      <a:pt x="598" y="190"/>
                    </a:cubicBezTo>
                    <a:cubicBezTo>
                      <a:pt x="578" y="142"/>
                      <a:pt x="525" y="102"/>
                      <a:pt x="483" y="74"/>
                    </a:cubicBezTo>
                    <a:cubicBezTo>
                      <a:pt x="437" y="43"/>
                      <a:pt x="385" y="21"/>
                      <a:pt x="332" y="10"/>
                    </a:cubicBezTo>
                    <a:cubicBezTo>
                      <a:pt x="302" y="3"/>
                      <a:pt x="273" y="0"/>
                      <a:pt x="243" y="0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58" name="Google Shape;1058;p37"/>
              <p:cNvSpPr/>
              <p:nvPr/>
            </p:nvSpPr>
            <p:spPr>
              <a:xfrm>
                <a:off x="4527000" y="1363500"/>
                <a:ext cx="10275" cy="4675"/>
              </a:xfrm>
              <a:custGeom>
                <a:avLst/>
                <a:gdLst/>
                <a:ahLst/>
                <a:cxnLst/>
                <a:rect l="l" t="t" r="r" b="b"/>
                <a:pathLst>
                  <a:path w="411" h="187" extrusionOk="0">
                    <a:moveTo>
                      <a:pt x="397" y="133"/>
                    </a:moveTo>
                    <a:lnTo>
                      <a:pt x="397" y="133"/>
                    </a:lnTo>
                    <a:cubicBezTo>
                      <a:pt x="398" y="134"/>
                      <a:pt x="398" y="135"/>
                      <a:pt x="398" y="136"/>
                    </a:cubicBezTo>
                    <a:lnTo>
                      <a:pt x="398" y="136"/>
                    </a:lnTo>
                    <a:cubicBezTo>
                      <a:pt x="397" y="133"/>
                      <a:pt x="396" y="133"/>
                      <a:pt x="397" y="133"/>
                    </a:cubicBezTo>
                    <a:close/>
                    <a:moveTo>
                      <a:pt x="130" y="1"/>
                    </a:moveTo>
                    <a:cubicBezTo>
                      <a:pt x="95" y="1"/>
                      <a:pt x="60" y="12"/>
                      <a:pt x="29" y="27"/>
                    </a:cubicBezTo>
                    <a:cubicBezTo>
                      <a:pt x="1" y="47"/>
                      <a:pt x="12" y="91"/>
                      <a:pt x="45" y="91"/>
                    </a:cubicBezTo>
                    <a:lnTo>
                      <a:pt x="47" y="93"/>
                    </a:lnTo>
                    <a:cubicBezTo>
                      <a:pt x="56" y="92"/>
                      <a:pt x="65" y="92"/>
                      <a:pt x="74" y="92"/>
                    </a:cubicBezTo>
                    <a:cubicBezTo>
                      <a:pt x="118" y="92"/>
                      <a:pt x="163" y="101"/>
                      <a:pt x="205" y="115"/>
                    </a:cubicBezTo>
                    <a:cubicBezTo>
                      <a:pt x="216" y="120"/>
                      <a:pt x="227" y="124"/>
                      <a:pt x="236" y="128"/>
                    </a:cubicBezTo>
                    <a:cubicBezTo>
                      <a:pt x="251" y="135"/>
                      <a:pt x="264" y="141"/>
                      <a:pt x="278" y="150"/>
                    </a:cubicBezTo>
                    <a:cubicBezTo>
                      <a:pt x="301" y="164"/>
                      <a:pt x="326" y="185"/>
                      <a:pt x="354" y="185"/>
                    </a:cubicBezTo>
                    <a:cubicBezTo>
                      <a:pt x="355" y="185"/>
                      <a:pt x="356" y="185"/>
                      <a:pt x="357" y="185"/>
                    </a:cubicBezTo>
                    <a:lnTo>
                      <a:pt x="357" y="185"/>
                    </a:lnTo>
                    <a:cubicBezTo>
                      <a:pt x="357" y="185"/>
                      <a:pt x="357" y="185"/>
                      <a:pt x="357" y="185"/>
                    </a:cubicBezTo>
                    <a:lnTo>
                      <a:pt x="358" y="185"/>
                    </a:lnTo>
                    <a:lnTo>
                      <a:pt x="358" y="185"/>
                    </a:lnTo>
                    <a:cubicBezTo>
                      <a:pt x="357" y="185"/>
                      <a:pt x="357" y="185"/>
                      <a:pt x="357" y="185"/>
                    </a:cubicBezTo>
                    <a:lnTo>
                      <a:pt x="357" y="185"/>
                    </a:lnTo>
                    <a:cubicBezTo>
                      <a:pt x="357" y="184"/>
                      <a:pt x="357" y="184"/>
                      <a:pt x="357" y="184"/>
                    </a:cubicBezTo>
                    <a:cubicBezTo>
                      <a:pt x="358" y="184"/>
                      <a:pt x="358" y="184"/>
                      <a:pt x="359" y="185"/>
                    </a:cubicBezTo>
                    <a:lnTo>
                      <a:pt x="359" y="185"/>
                    </a:lnTo>
                    <a:lnTo>
                      <a:pt x="358" y="185"/>
                    </a:lnTo>
                    <a:lnTo>
                      <a:pt x="358" y="185"/>
                    </a:lnTo>
                    <a:cubicBezTo>
                      <a:pt x="359" y="185"/>
                      <a:pt x="359" y="185"/>
                      <a:pt x="360" y="185"/>
                    </a:cubicBezTo>
                    <a:lnTo>
                      <a:pt x="360" y="185"/>
                    </a:lnTo>
                    <a:cubicBezTo>
                      <a:pt x="360" y="185"/>
                      <a:pt x="361" y="185"/>
                      <a:pt x="361" y="185"/>
                    </a:cubicBezTo>
                    <a:cubicBezTo>
                      <a:pt x="364" y="186"/>
                      <a:pt x="367" y="186"/>
                      <a:pt x="369" y="186"/>
                    </a:cubicBezTo>
                    <a:cubicBezTo>
                      <a:pt x="394" y="186"/>
                      <a:pt x="410" y="161"/>
                      <a:pt x="398" y="137"/>
                    </a:cubicBezTo>
                    <a:lnTo>
                      <a:pt x="398" y="137"/>
                    </a:lnTo>
                    <a:lnTo>
                      <a:pt x="398" y="140"/>
                    </a:lnTo>
                    <a:lnTo>
                      <a:pt x="398" y="140"/>
                    </a:lnTo>
                    <a:cubicBezTo>
                      <a:pt x="398" y="139"/>
                      <a:pt x="398" y="137"/>
                      <a:pt x="398" y="136"/>
                    </a:cubicBezTo>
                    <a:lnTo>
                      <a:pt x="398" y="136"/>
                    </a:lnTo>
                    <a:cubicBezTo>
                      <a:pt x="398" y="136"/>
                      <a:pt x="398" y="137"/>
                      <a:pt x="398" y="137"/>
                    </a:cubicBezTo>
                    <a:lnTo>
                      <a:pt x="398" y="133"/>
                    </a:lnTo>
                    <a:cubicBezTo>
                      <a:pt x="398" y="133"/>
                      <a:pt x="398" y="133"/>
                      <a:pt x="397" y="133"/>
                    </a:cubicBezTo>
                    <a:lnTo>
                      <a:pt x="397" y="133"/>
                    </a:lnTo>
                    <a:cubicBezTo>
                      <a:pt x="394" y="117"/>
                      <a:pt x="386" y="102"/>
                      <a:pt x="372" y="93"/>
                    </a:cubicBezTo>
                    <a:cubicBezTo>
                      <a:pt x="357" y="82"/>
                      <a:pt x="341" y="71"/>
                      <a:pt x="324" y="62"/>
                    </a:cubicBezTo>
                    <a:cubicBezTo>
                      <a:pt x="295" y="43"/>
                      <a:pt x="262" y="29"/>
                      <a:pt x="229" y="19"/>
                    </a:cubicBezTo>
                    <a:cubicBezTo>
                      <a:pt x="199" y="8"/>
                      <a:pt x="163" y="1"/>
                      <a:pt x="130" y="1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59" name="Google Shape;1059;p37"/>
              <p:cNvSpPr/>
              <p:nvPr/>
            </p:nvSpPr>
            <p:spPr>
              <a:xfrm>
                <a:off x="4479200" y="1307725"/>
                <a:ext cx="69200" cy="50925"/>
              </a:xfrm>
              <a:custGeom>
                <a:avLst/>
                <a:gdLst/>
                <a:ahLst/>
                <a:cxnLst/>
                <a:rect l="l" t="t" r="r" b="b"/>
                <a:pathLst>
                  <a:path w="2768" h="2037" extrusionOk="0">
                    <a:moveTo>
                      <a:pt x="1445" y="0"/>
                    </a:moveTo>
                    <a:cubicBezTo>
                      <a:pt x="1367" y="0"/>
                      <a:pt x="1291" y="4"/>
                      <a:pt x="1214" y="12"/>
                    </a:cubicBezTo>
                    <a:cubicBezTo>
                      <a:pt x="1019" y="27"/>
                      <a:pt x="813" y="45"/>
                      <a:pt x="650" y="154"/>
                    </a:cubicBezTo>
                    <a:cubicBezTo>
                      <a:pt x="560" y="216"/>
                      <a:pt x="488" y="304"/>
                      <a:pt x="417" y="389"/>
                    </a:cubicBezTo>
                    <a:lnTo>
                      <a:pt x="261" y="580"/>
                    </a:lnTo>
                    <a:cubicBezTo>
                      <a:pt x="180" y="681"/>
                      <a:pt x="97" y="785"/>
                      <a:pt x="53" y="905"/>
                    </a:cubicBezTo>
                    <a:cubicBezTo>
                      <a:pt x="0" y="1050"/>
                      <a:pt x="9" y="1211"/>
                      <a:pt x="20" y="1364"/>
                    </a:cubicBezTo>
                    <a:cubicBezTo>
                      <a:pt x="26" y="1476"/>
                      <a:pt x="33" y="1588"/>
                      <a:pt x="70" y="1694"/>
                    </a:cubicBezTo>
                    <a:lnTo>
                      <a:pt x="395" y="1481"/>
                    </a:lnTo>
                    <a:cubicBezTo>
                      <a:pt x="395" y="1481"/>
                      <a:pt x="516" y="1714"/>
                      <a:pt x="463" y="1852"/>
                    </a:cubicBezTo>
                    <a:cubicBezTo>
                      <a:pt x="441" y="1913"/>
                      <a:pt x="417" y="1988"/>
                      <a:pt x="461" y="2036"/>
                    </a:cubicBezTo>
                    <a:cubicBezTo>
                      <a:pt x="501" y="2023"/>
                      <a:pt x="525" y="1982"/>
                      <a:pt x="547" y="1944"/>
                    </a:cubicBezTo>
                    <a:cubicBezTo>
                      <a:pt x="606" y="1830"/>
                      <a:pt x="665" y="1718"/>
                      <a:pt x="727" y="1604"/>
                    </a:cubicBezTo>
                    <a:cubicBezTo>
                      <a:pt x="751" y="1611"/>
                      <a:pt x="776" y="1614"/>
                      <a:pt x="801" y="1614"/>
                    </a:cubicBezTo>
                    <a:cubicBezTo>
                      <a:pt x="889" y="1614"/>
                      <a:pt x="978" y="1575"/>
                      <a:pt x="1048" y="1520"/>
                    </a:cubicBezTo>
                    <a:cubicBezTo>
                      <a:pt x="1138" y="1450"/>
                      <a:pt x="1204" y="1353"/>
                      <a:pt x="1269" y="1259"/>
                    </a:cubicBezTo>
                    <a:cubicBezTo>
                      <a:pt x="1412" y="1415"/>
                      <a:pt x="1614" y="1505"/>
                      <a:pt x="1818" y="1562"/>
                    </a:cubicBezTo>
                    <a:cubicBezTo>
                      <a:pt x="2020" y="1621"/>
                      <a:pt x="2231" y="1654"/>
                      <a:pt x="2436" y="1718"/>
                    </a:cubicBezTo>
                    <a:cubicBezTo>
                      <a:pt x="2482" y="1732"/>
                      <a:pt x="2536" y="1747"/>
                      <a:pt x="2585" y="1747"/>
                    </a:cubicBezTo>
                    <a:cubicBezTo>
                      <a:pt x="2626" y="1747"/>
                      <a:pt x="2664" y="1737"/>
                      <a:pt x="2693" y="1707"/>
                    </a:cubicBezTo>
                    <a:cubicBezTo>
                      <a:pt x="2721" y="1670"/>
                      <a:pt x="2739" y="1626"/>
                      <a:pt x="2741" y="1580"/>
                    </a:cubicBezTo>
                    <a:cubicBezTo>
                      <a:pt x="2763" y="1426"/>
                      <a:pt x="2767" y="1270"/>
                      <a:pt x="2756" y="1116"/>
                    </a:cubicBezTo>
                    <a:cubicBezTo>
                      <a:pt x="2752" y="1053"/>
                      <a:pt x="2743" y="989"/>
                      <a:pt x="2728" y="930"/>
                    </a:cubicBezTo>
                    <a:cubicBezTo>
                      <a:pt x="2701" y="846"/>
                      <a:pt x="2664" y="767"/>
                      <a:pt x="2620" y="695"/>
                    </a:cubicBezTo>
                    <a:lnTo>
                      <a:pt x="2497" y="468"/>
                    </a:lnTo>
                    <a:cubicBezTo>
                      <a:pt x="2433" y="352"/>
                      <a:pt x="2365" y="231"/>
                      <a:pt x="2251" y="168"/>
                    </a:cubicBezTo>
                    <a:cubicBezTo>
                      <a:pt x="2198" y="141"/>
                      <a:pt x="2143" y="121"/>
                      <a:pt x="2086" y="110"/>
                    </a:cubicBezTo>
                    <a:cubicBezTo>
                      <a:pt x="1891" y="58"/>
                      <a:pt x="1693" y="5"/>
                      <a:pt x="1493" y="1"/>
                    </a:cubicBezTo>
                    <a:cubicBezTo>
                      <a:pt x="1477" y="0"/>
                      <a:pt x="1461" y="0"/>
                      <a:pt x="1445" y="0"/>
                    </a:cubicBezTo>
                    <a:close/>
                  </a:path>
                </a:pathLst>
              </a:custGeom>
              <a:solidFill>
                <a:srgbClr val="6D39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60" name="Google Shape;1060;p37"/>
              <p:cNvSpPr/>
              <p:nvPr/>
            </p:nvSpPr>
            <p:spPr>
              <a:xfrm>
                <a:off x="4483200" y="1342100"/>
                <a:ext cx="11450" cy="16450"/>
              </a:xfrm>
              <a:custGeom>
                <a:avLst/>
                <a:gdLst/>
                <a:ahLst/>
                <a:cxnLst/>
                <a:rect l="l" t="t" r="r" b="b"/>
                <a:pathLst>
                  <a:path w="458" h="658" extrusionOk="0">
                    <a:moveTo>
                      <a:pt x="283" y="0"/>
                    </a:moveTo>
                    <a:cubicBezTo>
                      <a:pt x="250" y="0"/>
                      <a:pt x="217" y="5"/>
                      <a:pt x="185" y="11"/>
                    </a:cubicBezTo>
                    <a:cubicBezTo>
                      <a:pt x="154" y="14"/>
                      <a:pt x="123" y="25"/>
                      <a:pt x="99" y="42"/>
                    </a:cubicBezTo>
                    <a:cubicBezTo>
                      <a:pt x="73" y="66"/>
                      <a:pt x="55" y="95"/>
                      <a:pt x="46" y="128"/>
                    </a:cubicBezTo>
                    <a:cubicBezTo>
                      <a:pt x="20" y="205"/>
                      <a:pt x="5" y="286"/>
                      <a:pt x="3" y="367"/>
                    </a:cubicBezTo>
                    <a:cubicBezTo>
                      <a:pt x="0" y="442"/>
                      <a:pt x="9" y="523"/>
                      <a:pt x="53" y="587"/>
                    </a:cubicBezTo>
                    <a:cubicBezTo>
                      <a:pt x="85" y="630"/>
                      <a:pt x="139" y="658"/>
                      <a:pt x="191" y="658"/>
                    </a:cubicBezTo>
                    <a:cubicBezTo>
                      <a:pt x="214" y="658"/>
                      <a:pt x="235" y="653"/>
                      <a:pt x="255" y="642"/>
                    </a:cubicBezTo>
                    <a:lnTo>
                      <a:pt x="431" y="154"/>
                    </a:lnTo>
                    <a:cubicBezTo>
                      <a:pt x="457" y="101"/>
                      <a:pt x="415" y="36"/>
                      <a:pt x="360" y="14"/>
                    </a:cubicBezTo>
                    <a:cubicBezTo>
                      <a:pt x="336" y="4"/>
                      <a:pt x="310" y="0"/>
                      <a:pt x="283" y="0"/>
                    </a:cubicBezTo>
                    <a:close/>
                  </a:path>
                </a:pathLst>
              </a:custGeom>
              <a:solidFill>
                <a:srgbClr val="FFAD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61" name="Google Shape;1061;p37"/>
              <p:cNvSpPr/>
              <p:nvPr/>
            </p:nvSpPr>
            <p:spPr>
              <a:xfrm>
                <a:off x="4510750" y="1324625"/>
                <a:ext cx="45925" cy="35275"/>
              </a:xfrm>
              <a:custGeom>
                <a:avLst/>
                <a:gdLst/>
                <a:ahLst/>
                <a:cxnLst/>
                <a:rect l="l" t="t" r="r" b="b"/>
                <a:pathLst>
                  <a:path w="1837" h="1411" extrusionOk="0">
                    <a:moveTo>
                      <a:pt x="916" y="1"/>
                    </a:moveTo>
                    <a:cubicBezTo>
                      <a:pt x="909" y="1"/>
                      <a:pt x="902" y="1"/>
                      <a:pt x="895" y="1"/>
                    </a:cubicBezTo>
                    <a:lnTo>
                      <a:pt x="1" y="546"/>
                    </a:lnTo>
                    <a:cubicBezTo>
                      <a:pt x="89" y="875"/>
                      <a:pt x="370" y="1154"/>
                      <a:pt x="712" y="1246"/>
                    </a:cubicBezTo>
                    <a:cubicBezTo>
                      <a:pt x="679" y="1174"/>
                      <a:pt x="666" y="1095"/>
                      <a:pt x="671" y="1013"/>
                    </a:cubicBezTo>
                    <a:lnTo>
                      <a:pt x="671" y="1013"/>
                    </a:lnTo>
                    <a:cubicBezTo>
                      <a:pt x="802" y="1156"/>
                      <a:pt x="941" y="1306"/>
                      <a:pt x="1127" y="1371"/>
                    </a:cubicBezTo>
                    <a:cubicBezTo>
                      <a:pt x="1156" y="1381"/>
                      <a:pt x="1186" y="1388"/>
                      <a:pt x="1215" y="1388"/>
                    </a:cubicBezTo>
                    <a:cubicBezTo>
                      <a:pt x="1240" y="1388"/>
                      <a:pt x="1264" y="1383"/>
                      <a:pt x="1286" y="1369"/>
                    </a:cubicBezTo>
                    <a:cubicBezTo>
                      <a:pt x="1317" y="1349"/>
                      <a:pt x="1326" y="1300"/>
                      <a:pt x="1309" y="1270"/>
                    </a:cubicBezTo>
                    <a:lnTo>
                      <a:pt x="1309" y="1270"/>
                    </a:lnTo>
                    <a:cubicBezTo>
                      <a:pt x="1421" y="1350"/>
                      <a:pt x="1551" y="1399"/>
                      <a:pt x="1690" y="1409"/>
                    </a:cubicBezTo>
                    <a:cubicBezTo>
                      <a:pt x="1698" y="1410"/>
                      <a:pt x="1707" y="1410"/>
                      <a:pt x="1716" y="1410"/>
                    </a:cubicBezTo>
                    <a:cubicBezTo>
                      <a:pt x="1747" y="1410"/>
                      <a:pt x="1777" y="1403"/>
                      <a:pt x="1799" y="1385"/>
                    </a:cubicBezTo>
                    <a:cubicBezTo>
                      <a:pt x="1837" y="1350"/>
                      <a:pt x="1824" y="1290"/>
                      <a:pt x="1810" y="1240"/>
                    </a:cubicBezTo>
                    <a:cubicBezTo>
                      <a:pt x="1740" y="974"/>
                      <a:pt x="1698" y="695"/>
                      <a:pt x="1569" y="449"/>
                    </a:cubicBezTo>
                    <a:cubicBezTo>
                      <a:pt x="1440" y="209"/>
                      <a:pt x="1197" y="1"/>
                      <a:pt x="916" y="1"/>
                    </a:cubicBezTo>
                    <a:close/>
                  </a:path>
                </a:pathLst>
              </a:custGeom>
              <a:solidFill>
                <a:srgbClr val="6D39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62" name="Google Shape;1062;p37"/>
              <p:cNvSpPr/>
              <p:nvPr/>
            </p:nvSpPr>
            <p:spPr>
              <a:xfrm>
                <a:off x="4486975" y="1283475"/>
                <a:ext cx="42425" cy="30400"/>
              </a:xfrm>
              <a:custGeom>
                <a:avLst/>
                <a:gdLst/>
                <a:ahLst/>
                <a:cxnLst/>
                <a:rect l="l" t="t" r="r" b="b"/>
                <a:pathLst>
                  <a:path w="1697" h="1216" extrusionOk="0">
                    <a:moveTo>
                      <a:pt x="1050" y="0"/>
                    </a:moveTo>
                    <a:cubicBezTo>
                      <a:pt x="867" y="0"/>
                      <a:pt x="684" y="58"/>
                      <a:pt x="515" y="132"/>
                    </a:cubicBezTo>
                    <a:cubicBezTo>
                      <a:pt x="293" y="228"/>
                      <a:pt x="62" y="386"/>
                      <a:pt x="25" y="626"/>
                    </a:cubicBezTo>
                    <a:cubicBezTo>
                      <a:pt x="1" y="804"/>
                      <a:pt x="102" y="990"/>
                      <a:pt x="258" y="1083"/>
                    </a:cubicBezTo>
                    <a:cubicBezTo>
                      <a:pt x="346" y="1135"/>
                      <a:pt x="449" y="1160"/>
                      <a:pt x="553" y="1160"/>
                    </a:cubicBezTo>
                    <a:cubicBezTo>
                      <a:pt x="630" y="1160"/>
                      <a:pt x="708" y="1146"/>
                      <a:pt x="780" y="1120"/>
                    </a:cubicBezTo>
                    <a:lnTo>
                      <a:pt x="974" y="1186"/>
                    </a:lnTo>
                    <a:cubicBezTo>
                      <a:pt x="990" y="1207"/>
                      <a:pt x="1015" y="1215"/>
                      <a:pt x="1042" y="1215"/>
                    </a:cubicBezTo>
                    <a:cubicBezTo>
                      <a:pt x="1077" y="1215"/>
                      <a:pt x="1115" y="1203"/>
                      <a:pt x="1145" y="1188"/>
                    </a:cubicBezTo>
                    <a:cubicBezTo>
                      <a:pt x="1277" y="1127"/>
                      <a:pt x="1404" y="1056"/>
                      <a:pt x="1527" y="977"/>
                    </a:cubicBezTo>
                    <a:cubicBezTo>
                      <a:pt x="1580" y="944"/>
                      <a:pt x="1633" y="909"/>
                      <a:pt x="1661" y="854"/>
                    </a:cubicBezTo>
                    <a:cubicBezTo>
                      <a:pt x="1685" y="799"/>
                      <a:pt x="1696" y="740"/>
                      <a:pt x="1692" y="683"/>
                    </a:cubicBezTo>
                    <a:cubicBezTo>
                      <a:pt x="1690" y="549"/>
                      <a:pt x="1677" y="411"/>
                      <a:pt x="1613" y="294"/>
                    </a:cubicBezTo>
                    <a:cubicBezTo>
                      <a:pt x="1514" y="116"/>
                      <a:pt x="1308" y="15"/>
                      <a:pt x="1106" y="2"/>
                    </a:cubicBezTo>
                    <a:cubicBezTo>
                      <a:pt x="1087" y="1"/>
                      <a:pt x="1069" y="0"/>
                      <a:pt x="1050" y="0"/>
                    </a:cubicBezTo>
                    <a:close/>
                  </a:path>
                </a:pathLst>
              </a:custGeom>
              <a:solidFill>
                <a:srgbClr val="6D39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63" name="Google Shape;1063;p37"/>
              <p:cNvSpPr/>
              <p:nvPr/>
            </p:nvSpPr>
            <p:spPr>
              <a:xfrm>
                <a:off x="4427950" y="1520575"/>
                <a:ext cx="48175" cy="37825"/>
              </a:xfrm>
              <a:custGeom>
                <a:avLst/>
                <a:gdLst/>
                <a:ahLst/>
                <a:cxnLst/>
                <a:rect l="l" t="t" r="r" b="b"/>
                <a:pathLst>
                  <a:path w="1927" h="1513" extrusionOk="0">
                    <a:moveTo>
                      <a:pt x="1167" y="1"/>
                    </a:moveTo>
                    <a:cubicBezTo>
                      <a:pt x="1050" y="1"/>
                      <a:pt x="840" y="83"/>
                      <a:pt x="726" y="155"/>
                    </a:cubicBezTo>
                    <a:cubicBezTo>
                      <a:pt x="579" y="248"/>
                      <a:pt x="423" y="356"/>
                      <a:pt x="252" y="356"/>
                    </a:cubicBezTo>
                    <a:cubicBezTo>
                      <a:pt x="241" y="356"/>
                      <a:pt x="230" y="356"/>
                      <a:pt x="218" y="355"/>
                    </a:cubicBezTo>
                    <a:cubicBezTo>
                      <a:pt x="218" y="355"/>
                      <a:pt x="89" y="401"/>
                      <a:pt x="34" y="504"/>
                    </a:cubicBezTo>
                    <a:cubicBezTo>
                      <a:pt x="1" y="568"/>
                      <a:pt x="1" y="642"/>
                      <a:pt x="36" y="706"/>
                    </a:cubicBezTo>
                    <a:cubicBezTo>
                      <a:pt x="153" y="941"/>
                      <a:pt x="442" y="1020"/>
                      <a:pt x="658" y="1174"/>
                    </a:cubicBezTo>
                    <a:cubicBezTo>
                      <a:pt x="817" y="1287"/>
                      <a:pt x="1081" y="1513"/>
                      <a:pt x="1180" y="1513"/>
                    </a:cubicBezTo>
                    <a:cubicBezTo>
                      <a:pt x="1190" y="1513"/>
                      <a:pt x="1198" y="1511"/>
                      <a:pt x="1204" y="1506"/>
                    </a:cubicBezTo>
                    <a:cubicBezTo>
                      <a:pt x="1273" y="1451"/>
                      <a:pt x="1027" y="1172"/>
                      <a:pt x="888" y="1040"/>
                    </a:cubicBezTo>
                    <a:lnTo>
                      <a:pt x="888" y="1040"/>
                    </a:lnTo>
                    <a:lnTo>
                      <a:pt x="1279" y="1238"/>
                    </a:lnTo>
                    <a:cubicBezTo>
                      <a:pt x="1367" y="1281"/>
                      <a:pt x="1510" y="1360"/>
                      <a:pt x="1585" y="1360"/>
                    </a:cubicBezTo>
                    <a:cubicBezTo>
                      <a:pt x="1604" y="1360"/>
                      <a:pt x="1618" y="1355"/>
                      <a:pt x="1626" y="1343"/>
                    </a:cubicBezTo>
                    <a:cubicBezTo>
                      <a:pt x="1666" y="1284"/>
                      <a:pt x="1343" y="1005"/>
                      <a:pt x="1156" y="891"/>
                    </a:cubicBezTo>
                    <a:lnTo>
                      <a:pt x="1156" y="891"/>
                    </a:lnTo>
                    <a:lnTo>
                      <a:pt x="1817" y="1066"/>
                    </a:lnTo>
                    <a:cubicBezTo>
                      <a:pt x="1833" y="1071"/>
                      <a:pt x="1851" y="1074"/>
                      <a:pt x="1869" y="1074"/>
                    </a:cubicBezTo>
                    <a:cubicBezTo>
                      <a:pt x="1895" y="1074"/>
                      <a:pt x="1918" y="1067"/>
                      <a:pt x="1927" y="1044"/>
                    </a:cubicBezTo>
                    <a:cubicBezTo>
                      <a:pt x="1696" y="818"/>
                      <a:pt x="1382" y="702"/>
                      <a:pt x="1077" y="594"/>
                    </a:cubicBezTo>
                    <a:lnTo>
                      <a:pt x="1077" y="594"/>
                    </a:lnTo>
                    <a:cubicBezTo>
                      <a:pt x="1251" y="636"/>
                      <a:pt x="1557" y="723"/>
                      <a:pt x="1688" y="723"/>
                    </a:cubicBezTo>
                    <a:cubicBezTo>
                      <a:pt x="1723" y="723"/>
                      <a:pt x="1745" y="716"/>
                      <a:pt x="1749" y="702"/>
                    </a:cubicBezTo>
                    <a:cubicBezTo>
                      <a:pt x="1771" y="631"/>
                      <a:pt x="1152" y="436"/>
                      <a:pt x="825" y="394"/>
                    </a:cubicBezTo>
                    <a:cubicBezTo>
                      <a:pt x="1000" y="328"/>
                      <a:pt x="1277" y="135"/>
                      <a:pt x="1248" y="38"/>
                    </a:cubicBezTo>
                    <a:cubicBezTo>
                      <a:pt x="1240" y="12"/>
                      <a:pt x="1210" y="1"/>
                      <a:pt x="1167" y="1"/>
                    </a:cubicBezTo>
                    <a:close/>
                  </a:path>
                </a:pathLst>
              </a:custGeom>
              <a:solidFill>
                <a:srgbClr val="FFAD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64" name="Google Shape;1064;p37"/>
              <p:cNvSpPr/>
              <p:nvPr/>
            </p:nvSpPr>
            <p:spPr>
              <a:xfrm>
                <a:off x="4533975" y="1774625"/>
                <a:ext cx="25450" cy="41100"/>
              </a:xfrm>
              <a:custGeom>
                <a:avLst/>
                <a:gdLst/>
                <a:ahLst/>
                <a:cxnLst/>
                <a:rect l="l" t="t" r="r" b="b"/>
                <a:pathLst>
                  <a:path w="1018" h="1644" extrusionOk="0">
                    <a:moveTo>
                      <a:pt x="256" y="1"/>
                    </a:moveTo>
                    <a:lnTo>
                      <a:pt x="240" y="29"/>
                    </a:lnTo>
                    <a:cubicBezTo>
                      <a:pt x="185" y="122"/>
                      <a:pt x="1" y="442"/>
                      <a:pt x="23" y="563"/>
                    </a:cubicBezTo>
                    <a:cubicBezTo>
                      <a:pt x="51" y="706"/>
                      <a:pt x="693" y="1597"/>
                      <a:pt x="862" y="1641"/>
                    </a:cubicBezTo>
                    <a:cubicBezTo>
                      <a:pt x="867" y="1643"/>
                      <a:pt x="872" y="1644"/>
                      <a:pt x="877" y="1644"/>
                    </a:cubicBezTo>
                    <a:cubicBezTo>
                      <a:pt x="1017" y="1644"/>
                      <a:pt x="817" y="997"/>
                      <a:pt x="780" y="901"/>
                    </a:cubicBezTo>
                    <a:cubicBezTo>
                      <a:pt x="745" y="802"/>
                      <a:pt x="675" y="348"/>
                      <a:pt x="675" y="348"/>
                    </a:cubicBezTo>
                    <a:cubicBezTo>
                      <a:pt x="675" y="348"/>
                      <a:pt x="661" y="353"/>
                      <a:pt x="638" y="353"/>
                    </a:cubicBezTo>
                    <a:cubicBezTo>
                      <a:pt x="569" y="353"/>
                      <a:pt x="414" y="313"/>
                      <a:pt x="256" y="1"/>
                    </a:cubicBezTo>
                    <a:close/>
                  </a:path>
                </a:pathLst>
              </a:custGeom>
              <a:solidFill>
                <a:srgbClr val="2434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65" name="Google Shape;1065;p37"/>
              <p:cNvSpPr/>
              <p:nvPr/>
            </p:nvSpPr>
            <p:spPr>
              <a:xfrm>
                <a:off x="4495050" y="1766000"/>
                <a:ext cx="97650" cy="92725"/>
              </a:xfrm>
              <a:custGeom>
                <a:avLst/>
                <a:gdLst/>
                <a:ahLst/>
                <a:cxnLst/>
                <a:rect l="l" t="t" r="r" b="b"/>
                <a:pathLst>
                  <a:path w="3906" h="3709" extrusionOk="0">
                    <a:moveTo>
                      <a:pt x="2003" y="1"/>
                    </a:moveTo>
                    <a:cubicBezTo>
                      <a:pt x="1813" y="1"/>
                      <a:pt x="1622" y="24"/>
                      <a:pt x="1435" y="67"/>
                    </a:cubicBezTo>
                    <a:cubicBezTo>
                      <a:pt x="1312" y="93"/>
                      <a:pt x="1191" y="131"/>
                      <a:pt x="1072" y="174"/>
                    </a:cubicBezTo>
                    <a:cubicBezTo>
                      <a:pt x="906" y="238"/>
                      <a:pt x="752" y="330"/>
                      <a:pt x="616" y="447"/>
                    </a:cubicBezTo>
                    <a:cubicBezTo>
                      <a:pt x="330" y="682"/>
                      <a:pt x="135" y="1007"/>
                      <a:pt x="62" y="1369"/>
                    </a:cubicBezTo>
                    <a:cubicBezTo>
                      <a:pt x="1" y="1666"/>
                      <a:pt x="9" y="2015"/>
                      <a:pt x="130" y="2423"/>
                    </a:cubicBezTo>
                    <a:cubicBezTo>
                      <a:pt x="161" y="2522"/>
                      <a:pt x="198" y="2619"/>
                      <a:pt x="242" y="2713"/>
                    </a:cubicBezTo>
                    <a:cubicBezTo>
                      <a:pt x="394" y="3043"/>
                      <a:pt x="635" y="3357"/>
                      <a:pt x="998" y="3541"/>
                    </a:cubicBezTo>
                    <a:cubicBezTo>
                      <a:pt x="1123" y="3605"/>
                      <a:pt x="1257" y="3649"/>
                      <a:pt x="1395" y="3675"/>
                    </a:cubicBezTo>
                    <a:cubicBezTo>
                      <a:pt x="1512" y="3698"/>
                      <a:pt x="1630" y="3708"/>
                      <a:pt x="1748" y="3708"/>
                    </a:cubicBezTo>
                    <a:cubicBezTo>
                      <a:pt x="1926" y="3708"/>
                      <a:pt x="2105" y="3685"/>
                      <a:pt x="2280" y="3647"/>
                    </a:cubicBezTo>
                    <a:cubicBezTo>
                      <a:pt x="2375" y="3627"/>
                      <a:pt x="2469" y="3603"/>
                      <a:pt x="2561" y="3574"/>
                    </a:cubicBezTo>
                    <a:cubicBezTo>
                      <a:pt x="2735" y="3526"/>
                      <a:pt x="2902" y="3462"/>
                      <a:pt x="3064" y="3385"/>
                    </a:cubicBezTo>
                    <a:cubicBezTo>
                      <a:pt x="3315" y="3264"/>
                      <a:pt x="3537" y="3102"/>
                      <a:pt x="3684" y="2867"/>
                    </a:cubicBezTo>
                    <a:cubicBezTo>
                      <a:pt x="3754" y="2753"/>
                      <a:pt x="3807" y="2625"/>
                      <a:pt x="3840" y="2491"/>
                    </a:cubicBezTo>
                    <a:cubicBezTo>
                      <a:pt x="3886" y="2296"/>
                      <a:pt x="3905" y="2094"/>
                      <a:pt x="3899" y="1892"/>
                    </a:cubicBezTo>
                    <a:cubicBezTo>
                      <a:pt x="3897" y="1830"/>
                      <a:pt x="3894" y="1771"/>
                      <a:pt x="3890" y="1707"/>
                    </a:cubicBezTo>
                    <a:cubicBezTo>
                      <a:pt x="3881" y="1497"/>
                      <a:pt x="3837" y="1286"/>
                      <a:pt x="3763" y="1088"/>
                    </a:cubicBezTo>
                    <a:cubicBezTo>
                      <a:pt x="3640" y="792"/>
                      <a:pt x="3433" y="537"/>
                      <a:pt x="3170" y="357"/>
                    </a:cubicBezTo>
                    <a:cubicBezTo>
                      <a:pt x="3001" y="238"/>
                      <a:pt x="2814" y="146"/>
                      <a:pt x="2616" y="87"/>
                    </a:cubicBezTo>
                    <a:cubicBezTo>
                      <a:pt x="2417" y="28"/>
                      <a:pt x="2210" y="1"/>
                      <a:pt x="2003" y="1"/>
                    </a:cubicBezTo>
                    <a:close/>
                  </a:path>
                </a:pathLst>
              </a:custGeom>
              <a:solidFill>
                <a:srgbClr val="FFE7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66" name="Google Shape;1066;p37"/>
              <p:cNvSpPr/>
              <p:nvPr/>
            </p:nvSpPr>
            <p:spPr>
              <a:xfrm>
                <a:off x="4523050" y="1791475"/>
                <a:ext cx="31275" cy="37875"/>
              </a:xfrm>
              <a:custGeom>
                <a:avLst/>
                <a:gdLst/>
                <a:ahLst/>
                <a:cxnLst/>
                <a:rect l="l" t="t" r="r" b="b"/>
                <a:pathLst>
                  <a:path w="1251" h="1515" extrusionOk="0">
                    <a:moveTo>
                      <a:pt x="425" y="1"/>
                    </a:moveTo>
                    <a:cubicBezTo>
                      <a:pt x="289" y="332"/>
                      <a:pt x="156" y="663"/>
                      <a:pt x="21" y="996"/>
                    </a:cubicBezTo>
                    <a:lnTo>
                      <a:pt x="21" y="996"/>
                    </a:lnTo>
                    <a:lnTo>
                      <a:pt x="1" y="976"/>
                    </a:lnTo>
                    <a:lnTo>
                      <a:pt x="1" y="976"/>
                    </a:lnTo>
                    <a:lnTo>
                      <a:pt x="12" y="1018"/>
                    </a:lnTo>
                    <a:cubicBezTo>
                      <a:pt x="15" y="1011"/>
                      <a:pt x="18" y="1003"/>
                      <a:pt x="21" y="996"/>
                    </a:cubicBezTo>
                    <a:lnTo>
                      <a:pt x="21" y="996"/>
                    </a:lnTo>
                    <a:lnTo>
                      <a:pt x="504" y="1479"/>
                    </a:lnTo>
                    <a:cubicBezTo>
                      <a:pt x="517" y="1494"/>
                      <a:pt x="537" y="1508"/>
                      <a:pt x="556" y="1514"/>
                    </a:cubicBezTo>
                    <a:cubicBezTo>
                      <a:pt x="561" y="1515"/>
                      <a:pt x="565" y="1515"/>
                      <a:pt x="570" y="1515"/>
                    </a:cubicBezTo>
                    <a:cubicBezTo>
                      <a:pt x="584" y="1515"/>
                      <a:pt x="598" y="1513"/>
                      <a:pt x="611" y="1508"/>
                    </a:cubicBezTo>
                    <a:lnTo>
                      <a:pt x="1250" y="1334"/>
                    </a:lnTo>
                    <a:cubicBezTo>
                      <a:pt x="1206" y="1060"/>
                      <a:pt x="1204" y="778"/>
                      <a:pt x="1244" y="504"/>
                    </a:cubicBezTo>
                    <a:cubicBezTo>
                      <a:pt x="976" y="328"/>
                      <a:pt x="701" y="161"/>
                      <a:pt x="425" y="1"/>
                    </a:cubicBezTo>
                    <a:close/>
                  </a:path>
                </a:pathLst>
              </a:custGeom>
              <a:solidFill>
                <a:srgbClr val="69A1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67" name="Google Shape;1067;p37"/>
              <p:cNvSpPr/>
              <p:nvPr/>
            </p:nvSpPr>
            <p:spPr>
              <a:xfrm>
                <a:off x="4509375" y="1816625"/>
                <a:ext cx="14850" cy="2525"/>
              </a:xfrm>
              <a:custGeom>
                <a:avLst/>
                <a:gdLst/>
                <a:ahLst/>
                <a:cxnLst/>
                <a:rect l="l" t="t" r="r" b="b"/>
                <a:pathLst>
                  <a:path w="594" h="101" extrusionOk="0">
                    <a:moveTo>
                      <a:pt x="363" y="0"/>
                    </a:moveTo>
                    <a:cubicBezTo>
                      <a:pt x="345" y="0"/>
                      <a:pt x="327" y="0"/>
                      <a:pt x="308" y="1"/>
                    </a:cubicBezTo>
                    <a:lnTo>
                      <a:pt x="62" y="1"/>
                    </a:lnTo>
                    <a:cubicBezTo>
                      <a:pt x="1" y="5"/>
                      <a:pt x="1" y="95"/>
                      <a:pt x="62" y="100"/>
                    </a:cubicBezTo>
                    <a:lnTo>
                      <a:pt x="308" y="100"/>
                    </a:lnTo>
                    <a:cubicBezTo>
                      <a:pt x="322" y="100"/>
                      <a:pt x="336" y="100"/>
                      <a:pt x="350" y="100"/>
                    </a:cubicBezTo>
                    <a:cubicBezTo>
                      <a:pt x="418" y="100"/>
                      <a:pt x="487" y="96"/>
                      <a:pt x="554" y="89"/>
                    </a:cubicBezTo>
                    <a:cubicBezTo>
                      <a:pt x="594" y="82"/>
                      <a:pt x="594" y="16"/>
                      <a:pt x="554" y="10"/>
                    </a:cubicBezTo>
                    <a:lnTo>
                      <a:pt x="554" y="12"/>
                    </a:lnTo>
                    <a:cubicBezTo>
                      <a:pt x="491" y="3"/>
                      <a:pt x="427" y="0"/>
                      <a:pt x="363" y="0"/>
                    </a:cubicBezTo>
                    <a:close/>
                  </a:path>
                </a:pathLst>
              </a:custGeom>
              <a:solidFill>
                <a:srgbClr val="69A1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68" name="Google Shape;1068;p37"/>
              <p:cNvSpPr/>
              <p:nvPr/>
            </p:nvSpPr>
            <p:spPr>
              <a:xfrm>
                <a:off x="4495050" y="1800275"/>
                <a:ext cx="13925" cy="33575"/>
              </a:xfrm>
              <a:custGeom>
                <a:avLst/>
                <a:gdLst/>
                <a:ahLst/>
                <a:cxnLst/>
                <a:rect l="l" t="t" r="r" b="b"/>
                <a:pathLst>
                  <a:path w="557" h="1343" extrusionOk="0">
                    <a:moveTo>
                      <a:pt x="60" y="0"/>
                    </a:moveTo>
                    <a:lnTo>
                      <a:pt x="60" y="0"/>
                    </a:lnTo>
                    <a:cubicBezTo>
                      <a:pt x="1" y="295"/>
                      <a:pt x="9" y="646"/>
                      <a:pt x="128" y="1052"/>
                    </a:cubicBezTo>
                    <a:cubicBezTo>
                      <a:pt x="159" y="1151"/>
                      <a:pt x="196" y="1248"/>
                      <a:pt x="240" y="1342"/>
                    </a:cubicBezTo>
                    <a:cubicBezTo>
                      <a:pt x="262" y="1336"/>
                      <a:pt x="282" y="1325"/>
                      <a:pt x="295" y="1307"/>
                    </a:cubicBezTo>
                    <a:cubicBezTo>
                      <a:pt x="306" y="1285"/>
                      <a:pt x="315" y="1261"/>
                      <a:pt x="315" y="1237"/>
                    </a:cubicBezTo>
                    <a:cubicBezTo>
                      <a:pt x="343" y="1066"/>
                      <a:pt x="495" y="943"/>
                      <a:pt x="550" y="778"/>
                    </a:cubicBezTo>
                    <a:cubicBezTo>
                      <a:pt x="554" y="762"/>
                      <a:pt x="556" y="749"/>
                      <a:pt x="556" y="736"/>
                    </a:cubicBezTo>
                    <a:cubicBezTo>
                      <a:pt x="552" y="692"/>
                      <a:pt x="510" y="666"/>
                      <a:pt x="475" y="644"/>
                    </a:cubicBezTo>
                    <a:cubicBezTo>
                      <a:pt x="262" y="497"/>
                      <a:pt x="196" y="222"/>
                      <a:pt x="60" y="0"/>
                    </a:cubicBezTo>
                    <a:close/>
                  </a:path>
                </a:pathLst>
              </a:custGeom>
              <a:solidFill>
                <a:srgbClr val="69A1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69" name="Google Shape;1069;p37"/>
              <p:cNvSpPr/>
              <p:nvPr/>
            </p:nvSpPr>
            <p:spPr>
              <a:xfrm>
                <a:off x="4554025" y="1793175"/>
                <a:ext cx="18500" cy="12125"/>
              </a:xfrm>
              <a:custGeom>
                <a:avLst/>
                <a:gdLst/>
                <a:ahLst/>
                <a:cxnLst/>
                <a:rect l="l" t="t" r="r" b="b"/>
                <a:pathLst>
                  <a:path w="740" h="485" extrusionOk="0">
                    <a:moveTo>
                      <a:pt x="671" y="1"/>
                    </a:moveTo>
                    <a:cubicBezTo>
                      <a:pt x="663" y="1"/>
                      <a:pt x="655" y="4"/>
                      <a:pt x="646" y="10"/>
                    </a:cubicBezTo>
                    <a:cubicBezTo>
                      <a:pt x="435" y="157"/>
                      <a:pt x="213" y="291"/>
                      <a:pt x="16" y="453"/>
                    </a:cubicBezTo>
                    <a:cubicBezTo>
                      <a:pt x="1" y="466"/>
                      <a:pt x="14" y="484"/>
                      <a:pt x="29" y="484"/>
                    </a:cubicBezTo>
                    <a:cubicBezTo>
                      <a:pt x="32" y="484"/>
                      <a:pt x="35" y="483"/>
                      <a:pt x="38" y="482"/>
                    </a:cubicBezTo>
                    <a:cubicBezTo>
                      <a:pt x="271" y="383"/>
                      <a:pt x="486" y="236"/>
                      <a:pt x="694" y="96"/>
                    </a:cubicBezTo>
                    <a:cubicBezTo>
                      <a:pt x="740" y="66"/>
                      <a:pt x="711" y="1"/>
                      <a:pt x="671" y="1"/>
                    </a:cubicBezTo>
                    <a:close/>
                  </a:path>
                </a:pathLst>
              </a:custGeom>
              <a:solidFill>
                <a:srgbClr val="69A1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70" name="Google Shape;1070;p37"/>
              <p:cNvSpPr/>
              <p:nvPr/>
            </p:nvSpPr>
            <p:spPr>
              <a:xfrm>
                <a:off x="4560875" y="1774900"/>
                <a:ext cx="31450" cy="36750"/>
              </a:xfrm>
              <a:custGeom>
                <a:avLst/>
                <a:gdLst/>
                <a:ahLst/>
                <a:cxnLst/>
                <a:rect l="l" t="t" r="r" b="b"/>
                <a:pathLst>
                  <a:path w="1258" h="1470" extrusionOk="0">
                    <a:moveTo>
                      <a:pt x="535" y="1"/>
                    </a:moveTo>
                    <a:cubicBezTo>
                      <a:pt x="357" y="16"/>
                      <a:pt x="179" y="32"/>
                      <a:pt x="1" y="51"/>
                    </a:cubicBezTo>
                    <a:cubicBezTo>
                      <a:pt x="155" y="280"/>
                      <a:pt x="295" y="517"/>
                      <a:pt x="427" y="761"/>
                    </a:cubicBezTo>
                    <a:lnTo>
                      <a:pt x="434" y="785"/>
                    </a:lnTo>
                    <a:cubicBezTo>
                      <a:pt x="669" y="1011"/>
                      <a:pt x="901" y="1239"/>
                      <a:pt x="1130" y="1470"/>
                    </a:cubicBezTo>
                    <a:cubicBezTo>
                      <a:pt x="1171" y="1430"/>
                      <a:pt x="1215" y="1393"/>
                      <a:pt x="1257" y="1354"/>
                    </a:cubicBezTo>
                    <a:cubicBezTo>
                      <a:pt x="1248" y="1141"/>
                      <a:pt x="1204" y="932"/>
                      <a:pt x="1128" y="732"/>
                    </a:cubicBezTo>
                    <a:cubicBezTo>
                      <a:pt x="1005" y="436"/>
                      <a:pt x="800" y="183"/>
                      <a:pt x="535" y="1"/>
                    </a:cubicBezTo>
                    <a:close/>
                  </a:path>
                </a:pathLst>
              </a:custGeom>
              <a:solidFill>
                <a:srgbClr val="69A1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71" name="Google Shape;1071;p37"/>
              <p:cNvSpPr/>
              <p:nvPr/>
            </p:nvSpPr>
            <p:spPr>
              <a:xfrm>
                <a:off x="4510375" y="1767650"/>
                <a:ext cx="21550" cy="18975"/>
              </a:xfrm>
              <a:custGeom>
                <a:avLst/>
                <a:gdLst/>
                <a:ahLst/>
                <a:cxnLst/>
                <a:rect l="l" t="t" r="r" b="b"/>
                <a:pathLst>
                  <a:path w="862" h="759" extrusionOk="0">
                    <a:moveTo>
                      <a:pt x="822" y="1"/>
                    </a:moveTo>
                    <a:lnTo>
                      <a:pt x="822" y="1"/>
                    </a:lnTo>
                    <a:cubicBezTo>
                      <a:pt x="699" y="29"/>
                      <a:pt x="576" y="65"/>
                      <a:pt x="457" y="108"/>
                    </a:cubicBezTo>
                    <a:cubicBezTo>
                      <a:pt x="290" y="174"/>
                      <a:pt x="137" y="267"/>
                      <a:pt x="0" y="381"/>
                    </a:cubicBezTo>
                    <a:cubicBezTo>
                      <a:pt x="242" y="427"/>
                      <a:pt x="481" y="477"/>
                      <a:pt x="721" y="526"/>
                    </a:cubicBezTo>
                    <a:cubicBezTo>
                      <a:pt x="754" y="526"/>
                      <a:pt x="784" y="548"/>
                      <a:pt x="793" y="583"/>
                    </a:cubicBezTo>
                    <a:cubicBezTo>
                      <a:pt x="815" y="640"/>
                      <a:pt x="839" y="699"/>
                      <a:pt x="861" y="759"/>
                    </a:cubicBezTo>
                    <a:lnTo>
                      <a:pt x="784" y="539"/>
                    </a:lnTo>
                    <a:cubicBezTo>
                      <a:pt x="782" y="359"/>
                      <a:pt x="795" y="179"/>
                      <a:pt x="822" y="1"/>
                    </a:cubicBezTo>
                    <a:close/>
                  </a:path>
                </a:pathLst>
              </a:custGeom>
              <a:solidFill>
                <a:srgbClr val="69A1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72" name="Google Shape;1072;p37"/>
              <p:cNvSpPr/>
              <p:nvPr/>
            </p:nvSpPr>
            <p:spPr>
              <a:xfrm>
                <a:off x="4538925" y="1766100"/>
                <a:ext cx="26175" cy="11875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475" extrusionOk="0">
                    <a:moveTo>
                      <a:pt x="124" y="1"/>
                    </a:moveTo>
                    <a:cubicBezTo>
                      <a:pt x="93" y="1"/>
                      <a:pt x="63" y="5"/>
                      <a:pt x="36" y="17"/>
                    </a:cubicBezTo>
                    <a:cubicBezTo>
                      <a:pt x="0" y="32"/>
                      <a:pt x="9" y="80"/>
                      <a:pt x="36" y="96"/>
                    </a:cubicBezTo>
                    <a:cubicBezTo>
                      <a:pt x="99" y="140"/>
                      <a:pt x="200" y="138"/>
                      <a:pt x="275" y="155"/>
                    </a:cubicBezTo>
                    <a:cubicBezTo>
                      <a:pt x="358" y="175"/>
                      <a:pt x="442" y="199"/>
                      <a:pt x="523" y="230"/>
                    </a:cubicBezTo>
                    <a:cubicBezTo>
                      <a:pt x="602" y="261"/>
                      <a:pt x="679" y="298"/>
                      <a:pt x="752" y="337"/>
                    </a:cubicBezTo>
                    <a:cubicBezTo>
                      <a:pt x="828" y="379"/>
                      <a:pt x="899" y="434"/>
                      <a:pt x="976" y="471"/>
                    </a:cubicBezTo>
                    <a:cubicBezTo>
                      <a:pt x="980" y="473"/>
                      <a:pt x="985" y="474"/>
                      <a:pt x="990" y="474"/>
                    </a:cubicBezTo>
                    <a:cubicBezTo>
                      <a:pt x="1017" y="474"/>
                      <a:pt x="1046" y="448"/>
                      <a:pt x="1026" y="421"/>
                    </a:cubicBezTo>
                    <a:cubicBezTo>
                      <a:pt x="971" y="351"/>
                      <a:pt x="896" y="298"/>
                      <a:pt x="824" y="250"/>
                    </a:cubicBezTo>
                    <a:cubicBezTo>
                      <a:pt x="743" y="199"/>
                      <a:pt x="659" y="155"/>
                      <a:pt x="571" y="118"/>
                    </a:cubicBezTo>
                    <a:cubicBezTo>
                      <a:pt x="486" y="83"/>
                      <a:pt x="398" y="54"/>
                      <a:pt x="310" y="32"/>
                    </a:cubicBezTo>
                    <a:cubicBezTo>
                      <a:pt x="253" y="19"/>
                      <a:pt x="187" y="1"/>
                      <a:pt x="124" y="1"/>
                    </a:cubicBezTo>
                    <a:close/>
                  </a:path>
                </a:pathLst>
              </a:custGeom>
              <a:solidFill>
                <a:srgbClr val="69A1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73" name="Google Shape;1073;p37"/>
              <p:cNvSpPr/>
              <p:nvPr/>
            </p:nvSpPr>
            <p:spPr>
              <a:xfrm>
                <a:off x="4501225" y="1831675"/>
                <a:ext cx="21200" cy="21000"/>
              </a:xfrm>
              <a:custGeom>
                <a:avLst/>
                <a:gdLst/>
                <a:ahLst/>
                <a:cxnLst/>
                <a:rect l="l" t="t" r="r" b="b"/>
                <a:pathLst>
                  <a:path w="848" h="840" extrusionOk="0">
                    <a:moveTo>
                      <a:pt x="28" y="0"/>
                    </a:moveTo>
                    <a:cubicBezTo>
                      <a:pt x="14" y="0"/>
                      <a:pt x="1" y="13"/>
                      <a:pt x="4" y="29"/>
                    </a:cubicBezTo>
                    <a:cubicBezTo>
                      <a:pt x="13" y="77"/>
                      <a:pt x="41" y="113"/>
                      <a:pt x="66" y="157"/>
                    </a:cubicBezTo>
                    <a:cubicBezTo>
                      <a:pt x="90" y="198"/>
                      <a:pt x="116" y="240"/>
                      <a:pt x="147" y="279"/>
                    </a:cubicBezTo>
                    <a:cubicBezTo>
                      <a:pt x="204" y="359"/>
                      <a:pt x="265" y="433"/>
                      <a:pt x="329" y="506"/>
                    </a:cubicBezTo>
                    <a:cubicBezTo>
                      <a:pt x="393" y="576"/>
                      <a:pt x="463" y="642"/>
                      <a:pt x="538" y="699"/>
                    </a:cubicBezTo>
                    <a:cubicBezTo>
                      <a:pt x="577" y="730"/>
                      <a:pt x="617" y="758"/>
                      <a:pt x="659" y="785"/>
                    </a:cubicBezTo>
                    <a:cubicBezTo>
                      <a:pt x="691" y="805"/>
                      <a:pt x="736" y="840"/>
                      <a:pt x="777" y="840"/>
                    </a:cubicBezTo>
                    <a:cubicBezTo>
                      <a:pt x="785" y="840"/>
                      <a:pt x="793" y="838"/>
                      <a:pt x="801" y="835"/>
                    </a:cubicBezTo>
                    <a:cubicBezTo>
                      <a:pt x="830" y="826"/>
                      <a:pt x="847" y="798"/>
                      <a:pt x="839" y="769"/>
                    </a:cubicBezTo>
                    <a:cubicBezTo>
                      <a:pt x="825" y="719"/>
                      <a:pt x="768" y="703"/>
                      <a:pt x="729" y="679"/>
                    </a:cubicBezTo>
                    <a:cubicBezTo>
                      <a:pt x="687" y="657"/>
                      <a:pt x="650" y="631"/>
                      <a:pt x="610" y="605"/>
                    </a:cubicBezTo>
                    <a:cubicBezTo>
                      <a:pt x="538" y="550"/>
                      <a:pt x="467" y="488"/>
                      <a:pt x="406" y="420"/>
                    </a:cubicBezTo>
                    <a:cubicBezTo>
                      <a:pt x="340" y="352"/>
                      <a:pt x="279" y="279"/>
                      <a:pt x="221" y="207"/>
                    </a:cubicBezTo>
                    <a:cubicBezTo>
                      <a:pt x="193" y="172"/>
                      <a:pt x="167" y="135"/>
                      <a:pt x="136" y="102"/>
                    </a:cubicBezTo>
                    <a:cubicBezTo>
                      <a:pt x="107" y="66"/>
                      <a:pt x="81" y="27"/>
                      <a:pt x="39" y="3"/>
                    </a:cubicBezTo>
                    <a:cubicBezTo>
                      <a:pt x="36" y="1"/>
                      <a:pt x="32" y="0"/>
                      <a:pt x="28" y="0"/>
                    </a:cubicBezTo>
                    <a:close/>
                  </a:path>
                </a:pathLst>
              </a:custGeom>
              <a:solidFill>
                <a:srgbClr val="69A1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74" name="Google Shape;1074;p37"/>
              <p:cNvSpPr/>
              <p:nvPr/>
            </p:nvSpPr>
            <p:spPr>
              <a:xfrm>
                <a:off x="4534375" y="1829225"/>
                <a:ext cx="4900" cy="22875"/>
              </a:xfrm>
              <a:custGeom>
                <a:avLst/>
                <a:gdLst/>
                <a:ahLst/>
                <a:cxnLst/>
                <a:rect l="l" t="t" r="r" b="b"/>
                <a:pathLst>
                  <a:path w="196" h="915" extrusionOk="0">
                    <a:moveTo>
                      <a:pt x="165" y="0"/>
                    </a:moveTo>
                    <a:cubicBezTo>
                      <a:pt x="152" y="0"/>
                      <a:pt x="137" y="9"/>
                      <a:pt x="132" y="22"/>
                    </a:cubicBezTo>
                    <a:cubicBezTo>
                      <a:pt x="108" y="88"/>
                      <a:pt x="95" y="160"/>
                      <a:pt x="88" y="230"/>
                    </a:cubicBezTo>
                    <a:cubicBezTo>
                      <a:pt x="77" y="303"/>
                      <a:pt x="68" y="377"/>
                      <a:pt x="57" y="450"/>
                    </a:cubicBezTo>
                    <a:lnTo>
                      <a:pt x="31" y="665"/>
                    </a:lnTo>
                    <a:lnTo>
                      <a:pt x="16" y="771"/>
                    </a:lnTo>
                    <a:cubicBezTo>
                      <a:pt x="11" y="808"/>
                      <a:pt x="0" y="847"/>
                      <a:pt x="13" y="883"/>
                    </a:cubicBezTo>
                    <a:cubicBezTo>
                      <a:pt x="21" y="904"/>
                      <a:pt x="40" y="915"/>
                      <a:pt x="59" y="915"/>
                    </a:cubicBezTo>
                    <a:cubicBezTo>
                      <a:pt x="74" y="915"/>
                      <a:pt x="89" y="908"/>
                      <a:pt x="99" y="894"/>
                    </a:cubicBezTo>
                    <a:cubicBezTo>
                      <a:pt x="119" y="863"/>
                      <a:pt x="119" y="823"/>
                      <a:pt x="123" y="788"/>
                    </a:cubicBezTo>
                    <a:lnTo>
                      <a:pt x="134" y="672"/>
                    </a:lnTo>
                    <a:lnTo>
                      <a:pt x="158" y="459"/>
                    </a:lnTo>
                    <a:cubicBezTo>
                      <a:pt x="167" y="386"/>
                      <a:pt x="176" y="316"/>
                      <a:pt x="182" y="244"/>
                    </a:cubicBezTo>
                    <a:cubicBezTo>
                      <a:pt x="193" y="171"/>
                      <a:pt x="196" y="96"/>
                      <a:pt x="189" y="22"/>
                    </a:cubicBezTo>
                    <a:cubicBezTo>
                      <a:pt x="187" y="6"/>
                      <a:pt x="177" y="0"/>
                      <a:pt x="165" y="0"/>
                    </a:cubicBezTo>
                    <a:close/>
                  </a:path>
                </a:pathLst>
              </a:custGeom>
              <a:solidFill>
                <a:srgbClr val="69A1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75" name="Google Shape;1075;p37"/>
              <p:cNvSpPr/>
              <p:nvPr/>
            </p:nvSpPr>
            <p:spPr>
              <a:xfrm>
                <a:off x="4552550" y="1824250"/>
                <a:ext cx="21250" cy="11275"/>
              </a:xfrm>
              <a:custGeom>
                <a:avLst/>
                <a:gdLst/>
                <a:ahLst/>
                <a:cxnLst/>
                <a:rect l="l" t="t" r="r" b="b"/>
                <a:pathLst>
                  <a:path w="850" h="451" extrusionOk="0">
                    <a:moveTo>
                      <a:pt x="31" y="1"/>
                    </a:moveTo>
                    <a:cubicBezTo>
                      <a:pt x="6" y="1"/>
                      <a:pt x="1" y="32"/>
                      <a:pt x="13" y="47"/>
                    </a:cubicBezTo>
                    <a:cubicBezTo>
                      <a:pt x="57" y="102"/>
                      <a:pt x="123" y="135"/>
                      <a:pt x="182" y="168"/>
                    </a:cubicBezTo>
                    <a:cubicBezTo>
                      <a:pt x="244" y="201"/>
                      <a:pt x="305" y="232"/>
                      <a:pt x="367" y="262"/>
                    </a:cubicBezTo>
                    <a:cubicBezTo>
                      <a:pt x="494" y="326"/>
                      <a:pt x="622" y="385"/>
                      <a:pt x="751" y="443"/>
                    </a:cubicBezTo>
                    <a:cubicBezTo>
                      <a:pt x="761" y="448"/>
                      <a:pt x="771" y="450"/>
                      <a:pt x="781" y="450"/>
                    </a:cubicBezTo>
                    <a:cubicBezTo>
                      <a:pt x="801" y="450"/>
                      <a:pt x="821" y="440"/>
                      <a:pt x="832" y="421"/>
                    </a:cubicBezTo>
                    <a:cubicBezTo>
                      <a:pt x="850" y="392"/>
                      <a:pt x="839" y="357"/>
                      <a:pt x="810" y="339"/>
                    </a:cubicBezTo>
                    <a:cubicBezTo>
                      <a:pt x="679" y="282"/>
                      <a:pt x="549" y="223"/>
                      <a:pt x="420" y="161"/>
                    </a:cubicBezTo>
                    <a:cubicBezTo>
                      <a:pt x="354" y="131"/>
                      <a:pt x="290" y="98"/>
                      <a:pt x="224" y="69"/>
                    </a:cubicBezTo>
                    <a:cubicBezTo>
                      <a:pt x="160" y="38"/>
                      <a:pt x="101" y="8"/>
                      <a:pt x="33" y="1"/>
                    </a:cubicBezTo>
                    <a:cubicBezTo>
                      <a:pt x="32" y="1"/>
                      <a:pt x="31" y="1"/>
                      <a:pt x="31" y="1"/>
                    </a:cubicBezTo>
                    <a:close/>
                  </a:path>
                </a:pathLst>
              </a:custGeom>
              <a:solidFill>
                <a:srgbClr val="69A1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76" name="Google Shape;1076;p37"/>
              <p:cNvSpPr/>
              <p:nvPr/>
            </p:nvSpPr>
            <p:spPr>
              <a:xfrm>
                <a:off x="4571650" y="1827375"/>
                <a:ext cx="1940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776" h="931" extrusionOk="0">
                    <a:moveTo>
                      <a:pt x="656" y="1"/>
                    </a:moveTo>
                    <a:cubicBezTo>
                      <a:pt x="652" y="1"/>
                      <a:pt x="648" y="1"/>
                      <a:pt x="644" y="1"/>
                    </a:cubicBezTo>
                    <a:cubicBezTo>
                      <a:pt x="622" y="10"/>
                      <a:pt x="602" y="23"/>
                      <a:pt x="587" y="39"/>
                    </a:cubicBezTo>
                    <a:cubicBezTo>
                      <a:pt x="429" y="166"/>
                      <a:pt x="244" y="254"/>
                      <a:pt x="46" y="296"/>
                    </a:cubicBezTo>
                    <a:cubicBezTo>
                      <a:pt x="31" y="506"/>
                      <a:pt x="16" y="719"/>
                      <a:pt x="0" y="930"/>
                    </a:cubicBezTo>
                    <a:cubicBezTo>
                      <a:pt x="251" y="809"/>
                      <a:pt x="473" y="647"/>
                      <a:pt x="620" y="412"/>
                    </a:cubicBezTo>
                    <a:cubicBezTo>
                      <a:pt x="690" y="298"/>
                      <a:pt x="743" y="170"/>
                      <a:pt x="776" y="36"/>
                    </a:cubicBezTo>
                    <a:lnTo>
                      <a:pt x="740" y="21"/>
                    </a:lnTo>
                    <a:cubicBezTo>
                      <a:pt x="715" y="8"/>
                      <a:pt x="685" y="1"/>
                      <a:pt x="656" y="1"/>
                    </a:cubicBezTo>
                    <a:close/>
                  </a:path>
                </a:pathLst>
              </a:custGeom>
              <a:solidFill>
                <a:srgbClr val="69A1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77" name="Google Shape;1077;p37"/>
              <p:cNvSpPr/>
              <p:nvPr/>
            </p:nvSpPr>
            <p:spPr>
              <a:xfrm>
                <a:off x="4519925" y="1851925"/>
                <a:ext cx="32100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272" extrusionOk="0">
                    <a:moveTo>
                      <a:pt x="681" y="1"/>
                    </a:moveTo>
                    <a:cubicBezTo>
                      <a:pt x="659" y="1"/>
                      <a:pt x="640" y="3"/>
                      <a:pt x="618" y="8"/>
                    </a:cubicBezTo>
                    <a:cubicBezTo>
                      <a:pt x="506" y="29"/>
                      <a:pt x="391" y="40"/>
                      <a:pt x="276" y="40"/>
                    </a:cubicBezTo>
                    <a:cubicBezTo>
                      <a:pt x="205" y="40"/>
                      <a:pt x="133" y="36"/>
                      <a:pt x="62" y="27"/>
                    </a:cubicBezTo>
                    <a:cubicBezTo>
                      <a:pt x="57" y="27"/>
                      <a:pt x="51" y="26"/>
                      <a:pt x="46" y="26"/>
                    </a:cubicBezTo>
                    <a:cubicBezTo>
                      <a:pt x="31" y="26"/>
                      <a:pt x="17" y="29"/>
                      <a:pt x="7" y="40"/>
                    </a:cubicBezTo>
                    <a:cubicBezTo>
                      <a:pt x="3" y="49"/>
                      <a:pt x="1" y="62"/>
                      <a:pt x="1" y="73"/>
                    </a:cubicBezTo>
                    <a:lnTo>
                      <a:pt x="1" y="104"/>
                    </a:lnTo>
                    <a:cubicBezTo>
                      <a:pt x="126" y="168"/>
                      <a:pt x="262" y="212"/>
                      <a:pt x="400" y="238"/>
                    </a:cubicBezTo>
                    <a:cubicBezTo>
                      <a:pt x="518" y="261"/>
                      <a:pt x="636" y="271"/>
                      <a:pt x="754" y="271"/>
                    </a:cubicBezTo>
                    <a:cubicBezTo>
                      <a:pt x="931" y="271"/>
                      <a:pt x="1108" y="249"/>
                      <a:pt x="1283" y="212"/>
                    </a:cubicBezTo>
                    <a:cubicBezTo>
                      <a:pt x="1099" y="144"/>
                      <a:pt x="914" y="78"/>
                      <a:pt x="730" y="14"/>
                    </a:cubicBezTo>
                    <a:cubicBezTo>
                      <a:pt x="714" y="10"/>
                      <a:pt x="699" y="5"/>
                      <a:pt x="681" y="1"/>
                    </a:cubicBezTo>
                    <a:close/>
                  </a:path>
                </a:pathLst>
              </a:custGeom>
              <a:solidFill>
                <a:srgbClr val="69A1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78" name="Google Shape;1078;p37"/>
              <p:cNvSpPr/>
              <p:nvPr/>
            </p:nvSpPr>
            <p:spPr>
              <a:xfrm>
                <a:off x="4527775" y="1778000"/>
                <a:ext cx="8050" cy="17450"/>
              </a:xfrm>
              <a:custGeom>
                <a:avLst/>
                <a:gdLst/>
                <a:ahLst/>
                <a:cxnLst/>
                <a:rect l="l" t="t" r="r" b="b"/>
                <a:pathLst>
                  <a:path w="322" h="698" extrusionOk="0">
                    <a:moveTo>
                      <a:pt x="27" y="0"/>
                    </a:moveTo>
                    <a:cubicBezTo>
                      <a:pt x="14" y="0"/>
                      <a:pt x="1" y="12"/>
                      <a:pt x="5" y="28"/>
                    </a:cubicBezTo>
                    <a:lnTo>
                      <a:pt x="5" y="26"/>
                    </a:lnTo>
                    <a:cubicBezTo>
                      <a:pt x="20" y="85"/>
                      <a:pt x="40" y="142"/>
                      <a:pt x="64" y="200"/>
                    </a:cubicBezTo>
                    <a:cubicBezTo>
                      <a:pt x="88" y="259"/>
                      <a:pt x="113" y="316"/>
                      <a:pt x="137" y="375"/>
                    </a:cubicBezTo>
                    <a:cubicBezTo>
                      <a:pt x="161" y="432"/>
                      <a:pt x="183" y="485"/>
                      <a:pt x="207" y="540"/>
                    </a:cubicBezTo>
                    <a:cubicBezTo>
                      <a:pt x="233" y="595"/>
                      <a:pt x="255" y="654"/>
                      <a:pt x="297" y="694"/>
                    </a:cubicBezTo>
                    <a:cubicBezTo>
                      <a:pt x="300" y="696"/>
                      <a:pt x="303" y="698"/>
                      <a:pt x="307" y="698"/>
                    </a:cubicBezTo>
                    <a:cubicBezTo>
                      <a:pt x="314" y="698"/>
                      <a:pt x="321" y="692"/>
                      <a:pt x="321" y="683"/>
                    </a:cubicBezTo>
                    <a:cubicBezTo>
                      <a:pt x="321" y="628"/>
                      <a:pt x="295" y="569"/>
                      <a:pt x="275" y="518"/>
                    </a:cubicBezTo>
                    <a:cubicBezTo>
                      <a:pt x="253" y="459"/>
                      <a:pt x="229" y="402"/>
                      <a:pt x="205" y="345"/>
                    </a:cubicBezTo>
                    <a:cubicBezTo>
                      <a:pt x="181" y="287"/>
                      <a:pt x="157" y="233"/>
                      <a:pt x="130" y="178"/>
                    </a:cubicBezTo>
                    <a:cubicBezTo>
                      <a:pt x="106" y="121"/>
                      <a:pt x="77" y="63"/>
                      <a:pt x="45" y="11"/>
                    </a:cubicBezTo>
                    <a:cubicBezTo>
                      <a:pt x="40" y="3"/>
                      <a:pt x="33" y="0"/>
                      <a:pt x="27" y="0"/>
                    </a:cubicBezTo>
                    <a:close/>
                  </a:path>
                </a:pathLst>
              </a:custGeom>
              <a:solidFill>
                <a:srgbClr val="69A1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79" name="Google Shape;1079;p37"/>
              <p:cNvSpPr/>
              <p:nvPr/>
            </p:nvSpPr>
            <p:spPr>
              <a:xfrm>
                <a:off x="4586625" y="1804450"/>
                <a:ext cx="3825" cy="24275"/>
              </a:xfrm>
              <a:custGeom>
                <a:avLst/>
                <a:gdLst/>
                <a:ahLst/>
                <a:cxnLst/>
                <a:rect l="l" t="t" r="r" b="b"/>
                <a:pathLst>
                  <a:path w="153" h="971" extrusionOk="0">
                    <a:moveTo>
                      <a:pt x="19" y="1"/>
                    </a:moveTo>
                    <a:cubicBezTo>
                      <a:pt x="12" y="1"/>
                      <a:pt x="5" y="5"/>
                      <a:pt x="5" y="13"/>
                    </a:cubicBezTo>
                    <a:lnTo>
                      <a:pt x="3" y="13"/>
                    </a:lnTo>
                    <a:cubicBezTo>
                      <a:pt x="1" y="90"/>
                      <a:pt x="27" y="169"/>
                      <a:pt x="43" y="242"/>
                    </a:cubicBezTo>
                    <a:cubicBezTo>
                      <a:pt x="58" y="321"/>
                      <a:pt x="69" y="398"/>
                      <a:pt x="76" y="477"/>
                    </a:cubicBezTo>
                    <a:cubicBezTo>
                      <a:pt x="82" y="554"/>
                      <a:pt x="84" y="631"/>
                      <a:pt x="84" y="705"/>
                    </a:cubicBezTo>
                    <a:cubicBezTo>
                      <a:pt x="84" y="787"/>
                      <a:pt x="73" y="870"/>
                      <a:pt x="80" y="951"/>
                    </a:cubicBezTo>
                    <a:cubicBezTo>
                      <a:pt x="81" y="964"/>
                      <a:pt x="92" y="970"/>
                      <a:pt x="102" y="970"/>
                    </a:cubicBezTo>
                    <a:cubicBezTo>
                      <a:pt x="109" y="970"/>
                      <a:pt x="117" y="966"/>
                      <a:pt x="119" y="958"/>
                    </a:cubicBezTo>
                    <a:cubicBezTo>
                      <a:pt x="141" y="881"/>
                      <a:pt x="150" y="802"/>
                      <a:pt x="150" y="723"/>
                    </a:cubicBezTo>
                    <a:cubicBezTo>
                      <a:pt x="152" y="639"/>
                      <a:pt x="150" y="554"/>
                      <a:pt x="141" y="468"/>
                    </a:cubicBezTo>
                    <a:cubicBezTo>
                      <a:pt x="126" y="319"/>
                      <a:pt x="106" y="141"/>
                      <a:pt x="32" y="7"/>
                    </a:cubicBezTo>
                    <a:cubicBezTo>
                      <a:pt x="28" y="3"/>
                      <a:pt x="23" y="1"/>
                      <a:pt x="19" y="1"/>
                    </a:cubicBezTo>
                    <a:close/>
                  </a:path>
                </a:pathLst>
              </a:custGeom>
              <a:solidFill>
                <a:srgbClr val="69A1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</p:grpSp>
      <p:sp>
        <p:nvSpPr>
          <p:cNvPr id="1080" name="Google Shape;1080;p37"/>
          <p:cNvSpPr txBox="1">
            <a:spLocks noGrp="1"/>
          </p:cNvSpPr>
          <p:nvPr>
            <p:ph type="ctrTitle"/>
          </p:nvPr>
        </p:nvSpPr>
        <p:spPr>
          <a:xfrm flipH="1">
            <a:off x="1907540" y="382905"/>
            <a:ext cx="1005205" cy="57785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20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rPr>
              <a:t>小结</a:t>
            </a:r>
            <a:endParaRPr lang="zh-CN" altLang="en-US" sz="3200">
              <a:solidFill>
                <a:schemeClr val="accent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81" name="Google Shape;1081;p37"/>
          <p:cNvSpPr txBox="1">
            <a:spLocks noGrp="1"/>
          </p:cNvSpPr>
          <p:nvPr>
            <p:ph type="subTitle" idx="1"/>
          </p:nvPr>
        </p:nvSpPr>
        <p:spPr>
          <a:xfrm flipH="1">
            <a:off x="2010982" y="1235289"/>
            <a:ext cx="6138985" cy="232600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err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初读了课文，学习了生字新词，重点学习了王安石的《元日</a:t>
            </a:r>
            <a:r>
              <a:rPr 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》。</a:t>
            </a:r>
            <a:r>
              <a:rPr lang="en-US" sz="2400" b="1" dirty="0" err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我们总结一下学习古诗的方法</a:t>
            </a:r>
            <a:r>
              <a:rPr 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1.初读古诗，读准字音。</a:t>
            </a:r>
            <a:endParaRPr 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2.再读古诗，读出节奏。</a:t>
            </a:r>
            <a:endParaRPr 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3.借助图片和注释，边读边想，读懂诗意。</a:t>
            </a:r>
            <a:endParaRPr 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整体诵读，尝试背诵。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08000" y="571500"/>
            <a:ext cx="1235710" cy="890905"/>
            <a:chOff x="1067" y="442"/>
            <a:chExt cx="1946" cy="1403"/>
          </a:xfrm>
        </p:grpSpPr>
        <p:grpSp>
          <p:nvGrpSpPr>
            <p:cNvPr id="1082" name="Google Shape;1082;p37"/>
            <p:cNvGrpSpPr/>
            <p:nvPr/>
          </p:nvGrpSpPr>
          <p:grpSpPr>
            <a:xfrm>
              <a:off x="1067" y="442"/>
              <a:ext cx="1402" cy="1063"/>
              <a:chOff x="4725044" y="4077175"/>
              <a:chExt cx="398900" cy="347475"/>
            </a:xfrm>
          </p:grpSpPr>
          <p:sp>
            <p:nvSpPr>
              <p:cNvPr id="1083" name="Google Shape;1083;p37"/>
              <p:cNvSpPr/>
              <p:nvPr/>
            </p:nvSpPr>
            <p:spPr>
              <a:xfrm>
                <a:off x="4725044" y="4077175"/>
                <a:ext cx="398900" cy="297393"/>
              </a:xfrm>
              <a:custGeom>
                <a:avLst/>
                <a:gdLst/>
                <a:ahLst/>
                <a:cxnLst/>
                <a:rect l="l" t="t" r="r" b="b"/>
                <a:pathLst>
                  <a:path w="15956" h="9319" extrusionOk="0">
                    <a:moveTo>
                      <a:pt x="7919" y="1"/>
                    </a:moveTo>
                    <a:cubicBezTo>
                      <a:pt x="6674" y="1"/>
                      <a:pt x="5425" y="185"/>
                      <a:pt x="4303" y="548"/>
                    </a:cubicBezTo>
                    <a:cubicBezTo>
                      <a:pt x="3756" y="724"/>
                      <a:pt x="3235" y="939"/>
                      <a:pt x="2783" y="1211"/>
                    </a:cubicBezTo>
                    <a:cubicBezTo>
                      <a:pt x="1975" y="1692"/>
                      <a:pt x="1329" y="2406"/>
                      <a:pt x="932" y="3258"/>
                    </a:cubicBezTo>
                    <a:cubicBezTo>
                      <a:pt x="0" y="5237"/>
                      <a:pt x="795" y="7718"/>
                      <a:pt x="3444" y="8773"/>
                    </a:cubicBezTo>
                    <a:cubicBezTo>
                      <a:pt x="4426" y="9163"/>
                      <a:pt x="5521" y="9318"/>
                      <a:pt x="6649" y="9318"/>
                    </a:cubicBezTo>
                    <a:cubicBezTo>
                      <a:pt x="8094" y="9318"/>
                      <a:pt x="9592" y="9063"/>
                      <a:pt x="10975" y="8718"/>
                    </a:cubicBezTo>
                    <a:lnTo>
                      <a:pt x="10975" y="8718"/>
                    </a:lnTo>
                    <a:lnTo>
                      <a:pt x="9264" y="9159"/>
                    </a:lnTo>
                    <a:cubicBezTo>
                      <a:pt x="9282" y="9159"/>
                      <a:pt x="9301" y="9159"/>
                      <a:pt x="9319" y="9159"/>
                    </a:cubicBezTo>
                    <a:cubicBezTo>
                      <a:pt x="12107" y="9159"/>
                      <a:pt x="14699" y="7684"/>
                      <a:pt x="15325" y="5847"/>
                    </a:cubicBezTo>
                    <a:cubicBezTo>
                      <a:pt x="15956" y="3998"/>
                      <a:pt x="14658" y="1956"/>
                      <a:pt x="12336" y="888"/>
                    </a:cubicBezTo>
                    <a:cubicBezTo>
                      <a:pt x="11043" y="293"/>
                      <a:pt x="9484" y="1"/>
                      <a:pt x="7919" y="1"/>
                    </a:cubicBezTo>
                    <a:close/>
                  </a:path>
                </a:pathLst>
              </a:custGeom>
              <a:solidFill>
                <a:srgbClr val="69A1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84" name="Google Shape;1084;p37"/>
              <p:cNvSpPr/>
              <p:nvPr/>
            </p:nvSpPr>
            <p:spPr>
              <a:xfrm>
                <a:off x="4913100" y="4172025"/>
                <a:ext cx="21550" cy="252625"/>
              </a:xfrm>
              <a:custGeom>
                <a:avLst/>
                <a:gdLst/>
                <a:ahLst/>
                <a:cxnLst/>
                <a:rect l="l" t="t" r="r" b="b"/>
                <a:pathLst>
                  <a:path w="862" h="10105" extrusionOk="0">
                    <a:moveTo>
                      <a:pt x="647" y="1"/>
                    </a:moveTo>
                    <a:cubicBezTo>
                      <a:pt x="568" y="1"/>
                      <a:pt x="488" y="21"/>
                      <a:pt x="479" y="59"/>
                    </a:cubicBezTo>
                    <a:cubicBezTo>
                      <a:pt x="398" y="424"/>
                      <a:pt x="398" y="795"/>
                      <a:pt x="378" y="1162"/>
                    </a:cubicBezTo>
                    <a:cubicBezTo>
                      <a:pt x="358" y="1520"/>
                      <a:pt x="339" y="1878"/>
                      <a:pt x="319" y="2236"/>
                    </a:cubicBezTo>
                    <a:cubicBezTo>
                      <a:pt x="246" y="3531"/>
                      <a:pt x="222" y="4827"/>
                      <a:pt x="174" y="6123"/>
                    </a:cubicBezTo>
                    <a:cubicBezTo>
                      <a:pt x="150" y="6771"/>
                      <a:pt x="125" y="7421"/>
                      <a:pt x="101" y="8071"/>
                    </a:cubicBezTo>
                    <a:cubicBezTo>
                      <a:pt x="90" y="8394"/>
                      <a:pt x="77" y="8717"/>
                      <a:pt x="66" y="9039"/>
                    </a:cubicBezTo>
                    <a:cubicBezTo>
                      <a:pt x="60" y="9200"/>
                      <a:pt x="53" y="9362"/>
                      <a:pt x="42" y="9523"/>
                    </a:cubicBezTo>
                    <a:cubicBezTo>
                      <a:pt x="33" y="9685"/>
                      <a:pt x="0" y="9848"/>
                      <a:pt x="55" y="10008"/>
                    </a:cubicBezTo>
                    <a:cubicBezTo>
                      <a:pt x="71" y="10056"/>
                      <a:pt x="145" y="10096"/>
                      <a:pt x="290" y="10105"/>
                    </a:cubicBezTo>
                    <a:cubicBezTo>
                      <a:pt x="298" y="10105"/>
                      <a:pt x="306" y="10105"/>
                      <a:pt x="315" y="10105"/>
                    </a:cubicBezTo>
                    <a:cubicBezTo>
                      <a:pt x="430" y="10105"/>
                      <a:pt x="568" y="10077"/>
                      <a:pt x="587" y="10034"/>
                    </a:cubicBezTo>
                    <a:cubicBezTo>
                      <a:pt x="661" y="9845"/>
                      <a:pt x="639" y="9659"/>
                      <a:pt x="639" y="9470"/>
                    </a:cubicBezTo>
                    <a:cubicBezTo>
                      <a:pt x="639" y="9290"/>
                      <a:pt x="644" y="9112"/>
                      <a:pt x="650" y="8932"/>
                    </a:cubicBezTo>
                    <a:cubicBezTo>
                      <a:pt x="659" y="8569"/>
                      <a:pt x="668" y="8205"/>
                      <a:pt x="679" y="7843"/>
                    </a:cubicBezTo>
                    <a:cubicBezTo>
                      <a:pt x="712" y="6547"/>
                      <a:pt x="747" y="5253"/>
                      <a:pt x="784" y="3958"/>
                    </a:cubicBezTo>
                    <a:cubicBezTo>
                      <a:pt x="802" y="3307"/>
                      <a:pt x="826" y="2657"/>
                      <a:pt x="833" y="2007"/>
                    </a:cubicBezTo>
                    <a:cubicBezTo>
                      <a:pt x="835" y="1684"/>
                      <a:pt x="846" y="1366"/>
                      <a:pt x="841" y="1041"/>
                    </a:cubicBezTo>
                    <a:cubicBezTo>
                      <a:pt x="835" y="714"/>
                      <a:pt x="861" y="384"/>
                      <a:pt x="809" y="59"/>
                    </a:cubicBezTo>
                    <a:cubicBezTo>
                      <a:pt x="802" y="20"/>
                      <a:pt x="725" y="1"/>
                      <a:pt x="647" y="1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85" name="Google Shape;1085;p37"/>
              <p:cNvSpPr/>
              <p:nvPr/>
            </p:nvSpPr>
            <p:spPr>
              <a:xfrm>
                <a:off x="4796700" y="4226125"/>
                <a:ext cx="220125" cy="95400"/>
              </a:xfrm>
              <a:custGeom>
                <a:avLst/>
                <a:gdLst/>
                <a:ahLst/>
                <a:cxnLst/>
                <a:rect l="l" t="t" r="r" b="b"/>
                <a:pathLst>
                  <a:path w="8805" h="3816" extrusionOk="0">
                    <a:moveTo>
                      <a:pt x="303" y="1"/>
                    </a:moveTo>
                    <a:cubicBezTo>
                      <a:pt x="152" y="1"/>
                      <a:pt x="1" y="117"/>
                      <a:pt x="108" y="217"/>
                    </a:cubicBezTo>
                    <a:cubicBezTo>
                      <a:pt x="429" y="515"/>
                      <a:pt x="795" y="792"/>
                      <a:pt x="1142" y="1078"/>
                    </a:cubicBezTo>
                    <a:lnTo>
                      <a:pt x="2150" y="1908"/>
                    </a:lnTo>
                    <a:cubicBezTo>
                      <a:pt x="2752" y="2402"/>
                      <a:pt x="3339" y="2905"/>
                      <a:pt x="3956" y="3390"/>
                    </a:cubicBezTo>
                    <a:cubicBezTo>
                      <a:pt x="4186" y="3570"/>
                      <a:pt x="4498" y="3759"/>
                      <a:pt x="4856" y="3805"/>
                    </a:cubicBezTo>
                    <a:cubicBezTo>
                      <a:pt x="4906" y="3812"/>
                      <a:pt x="4956" y="3816"/>
                      <a:pt x="5006" y="3816"/>
                    </a:cubicBezTo>
                    <a:cubicBezTo>
                      <a:pt x="5128" y="3816"/>
                      <a:pt x="5250" y="3795"/>
                      <a:pt x="5366" y="3752"/>
                    </a:cubicBezTo>
                    <a:cubicBezTo>
                      <a:pt x="5541" y="3687"/>
                      <a:pt x="5649" y="3570"/>
                      <a:pt x="5752" y="3458"/>
                    </a:cubicBezTo>
                    <a:cubicBezTo>
                      <a:pt x="6266" y="2911"/>
                      <a:pt x="6778" y="2362"/>
                      <a:pt x="7283" y="1813"/>
                    </a:cubicBezTo>
                    <a:cubicBezTo>
                      <a:pt x="7790" y="1264"/>
                      <a:pt x="8315" y="722"/>
                      <a:pt x="8765" y="151"/>
                    </a:cubicBezTo>
                    <a:lnTo>
                      <a:pt x="8765" y="149"/>
                    </a:lnTo>
                    <a:cubicBezTo>
                      <a:pt x="8804" y="99"/>
                      <a:pt x="8748" y="59"/>
                      <a:pt x="8685" y="59"/>
                    </a:cubicBezTo>
                    <a:cubicBezTo>
                      <a:pt x="8657" y="59"/>
                      <a:pt x="8627" y="67"/>
                      <a:pt x="8605" y="87"/>
                    </a:cubicBezTo>
                    <a:cubicBezTo>
                      <a:pt x="7988" y="636"/>
                      <a:pt x="7445" y="1227"/>
                      <a:pt x="6885" y="1802"/>
                    </a:cubicBezTo>
                    <a:cubicBezTo>
                      <a:pt x="6383" y="2318"/>
                      <a:pt x="5888" y="2839"/>
                      <a:pt x="5388" y="3357"/>
                    </a:cubicBezTo>
                    <a:cubicBezTo>
                      <a:pt x="5306" y="3441"/>
                      <a:pt x="5216" y="3535"/>
                      <a:pt x="5054" y="3546"/>
                    </a:cubicBezTo>
                    <a:cubicBezTo>
                      <a:pt x="5039" y="3547"/>
                      <a:pt x="5025" y="3548"/>
                      <a:pt x="5010" y="3548"/>
                    </a:cubicBezTo>
                    <a:cubicBezTo>
                      <a:pt x="4878" y="3548"/>
                      <a:pt x="4748" y="3497"/>
                      <a:pt x="4643" y="3447"/>
                    </a:cubicBezTo>
                    <a:cubicBezTo>
                      <a:pt x="4322" y="3300"/>
                      <a:pt x="4096" y="3065"/>
                      <a:pt x="3855" y="2865"/>
                    </a:cubicBezTo>
                    <a:lnTo>
                      <a:pt x="2150" y="1453"/>
                    </a:lnTo>
                    <a:lnTo>
                      <a:pt x="1301" y="746"/>
                    </a:lnTo>
                    <a:cubicBezTo>
                      <a:pt x="1017" y="511"/>
                      <a:pt x="743" y="267"/>
                      <a:pt x="442" y="43"/>
                    </a:cubicBezTo>
                    <a:cubicBezTo>
                      <a:pt x="402" y="13"/>
                      <a:pt x="352" y="1"/>
                      <a:pt x="303" y="1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86" name="Google Shape;1086;p37"/>
              <p:cNvSpPr/>
              <p:nvPr/>
            </p:nvSpPr>
            <p:spPr>
              <a:xfrm>
                <a:off x="4891150" y="4191050"/>
                <a:ext cx="85575" cy="46575"/>
              </a:xfrm>
              <a:custGeom>
                <a:avLst/>
                <a:gdLst/>
                <a:ahLst/>
                <a:cxnLst/>
                <a:rect l="l" t="t" r="r" b="b"/>
                <a:pathLst>
                  <a:path w="3423" h="1863" extrusionOk="0">
                    <a:moveTo>
                      <a:pt x="3315" y="0"/>
                    </a:moveTo>
                    <a:cubicBezTo>
                      <a:pt x="3297" y="0"/>
                      <a:pt x="3278" y="4"/>
                      <a:pt x="3261" y="14"/>
                    </a:cubicBezTo>
                    <a:cubicBezTo>
                      <a:pt x="3208" y="49"/>
                      <a:pt x="3147" y="69"/>
                      <a:pt x="3099" y="104"/>
                    </a:cubicBezTo>
                    <a:cubicBezTo>
                      <a:pt x="3050" y="137"/>
                      <a:pt x="3009" y="172"/>
                      <a:pt x="2960" y="205"/>
                    </a:cubicBezTo>
                    <a:cubicBezTo>
                      <a:pt x="2870" y="269"/>
                      <a:pt x="2785" y="335"/>
                      <a:pt x="2701" y="401"/>
                    </a:cubicBezTo>
                    <a:cubicBezTo>
                      <a:pt x="2536" y="537"/>
                      <a:pt x="2374" y="673"/>
                      <a:pt x="2211" y="809"/>
                    </a:cubicBezTo>
                    <a:cubicBezTo>
                      <a:pt x="1942" y="1039"/>
                      <a:pt x="1669" y="1266"/>
                      <a:pt x="1405" y="1499"/>
                    </a:cubicBezTo>
                    <a:lnTo>
                      <a:pt x="1405" y="1499"/>
                    </a:lnTo>
                    <a:lnTo>
                      <a:pt x="920" y="1104"/>
                    </a:lnTo>
                    <a:lnTo>
                      <a:pt x="602" y="844"/>
                    </a:lnTo>
                    <a:cubicBezTo>
                      <a:pt x="551" y="803"/>
                      <a:pt x="503" y="761"/>
                      <a:pt x="450" y="721"/>
                    </a:cubicBezTo>
                    <a:cubicBezTo>
                      <a:pt x="386" y="673"/>
                      <a:pt x="323" y="656"/>
                      <a:pt x="239" y="627"/>
                    </a:cubicBezTo>
                    <a:cubicBezTo>
                      <a:pt x="219" y="621"/>
                      <a:pt x="197" y="618"/>
                      <a:pt x="175" y="618"/>
                    </a:cubicBezTo>
                    <a:cubicBezTo>
                      <a:pt x="85" y="618"/>
                      <a:pt x="0" y="669"/>
                      <a:pt x="31" y="737"/>
                    </a:cubicBezTo>
                    <a:cubicBezTo>
                      <a:pt x="55" y="794"/>
                      <a:pt x="66" y="847"/>
                      <a:pt x="121" y="895"/>
                    </a:cubicBezTo>
                    <a:cubicBezTo>
                      <a:pt x="176" y="941"/>
                      <a:pt x="235" y="985"/>
                      <a:pt x="290" y="1031"/>
                    </a:cubicBezTo>
                    <a:lnTo>
                      <a:pt x="610" y="1290"/>
                    </a:lnTo>
                    <a:lnTo>
                      <a:pt x="1269" y="1822"/>
                    </a:lnTo>
                    <a:cubicBezTo>
                      <a:pt x="1305" y="1851"/>
                      <a:pt x="1352" y="1863"/>
                      <a:pt x="1399" y="1863"/>
                    </a:cubicBezTo>
                    <a:cubicBezTo>
                      <a:pt x="1473" y="1863"/>
                      <a:pt x="1549" y="1833"/>
                      <a:pt x="1592" y="1793"/>
                    </a:cubicBezTo>
                    <a:cubicBezTo>
                      <a:pt x="1897" y="1512"/>
                      <a:pt x="2194" y="1224"/>
                      <a:pt x="2503" y="943"/>
                    </a:cubicBezTo>
                    <a:cubicBezTo>
                      <a:pt x="2659" y="803"/>
                      <a:pt x="2815" y="664"/>
                      <a:pt x="2971" y="524"/>
                    </a:cubicBezTo>
                    <a:cubicBezTo>
                      <a:pt x="3042" y="458"/>
                      <a:pt x="3110" y="390"/>
                      <a:pt x="3178" y="322"/>
                    </a:cubicBezTo>
                    <a:cubicBezTo>
                      <a:pt x="3215" y="284"/>
                      <a:pt x="3257" y="247"/>
                      <a:pt x="3294" y="208"/>
                    </a:cubicBezTo>
                    <a:cubicBezTo>
                      <a:pt x="3331" y="168"/>
                      <a:pt x="3351" y="124"/>
                      <a:pt x="3386" y="85"/>
                    </a:cubicBezTo>
                    <a:lnTo>
                      <a:pt x="3386" y="80"/>
                    </a:lnTo>
                    <a:cubicBezTo>
                      <a:pt x="3423" y="39"/>
                      <a:pt x="3371" y="0"/>
                      <a:pt x="3315" y="0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87" name="Google Shape;1087;p37"/>
              <p:cNvSpPr/>
              <p:nvPr/>
            </p:nvSpPr>
            <p:spPr>
              <a:xfrm>
                <a:off x="5026525" y="4154875"/>
                <a:ext cx="7775" cy="6075"/>
              </a:xfrm>
              <a:custGeom>
                <a:avLst/>
                <a:gdLst/>
                <a:ahLst/>
                <a:cxnLst/>
                <a:rect l="l" t="t" r="r" b="b"/>
                <a:pathLst>
                  <a:path w="311" h="243" extrusionOk="0">
                    <a:moveTo>
                      <a:pt x="157" y="1"/>
                    </a:moveTo>
                    <a:cubicBezTo>
                      <a:pt x="1" y="1"/>
                      <a:pt x="1" y="242"/>
                      <a:pt x="157" y="242"/>
                    </a:cubicBezTo>
                    <a:cubicBezTo>
                      <a:pt x="310" y="242"/>
                      <a:pt x="310" y="1"/>
                      <a:pt x="157" y="1"/>
                    </a:cubicBezTo>
                    <a:close/>
                  </a:path>
                </a:pathLst>
              </a:custGeom>
              <a:solidFill>
                <a:srgbClr val="FFE7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88" name="Google Shape;1088;p37"/>
              <p:cNvSpPr/>
              <p:nvPr/>
            </p:nvSpPr>
            <p:spPr>
              <a:xfrm>
                <a:off x="5002150" y="4132700"/>
                <a:ext cx="9075" cy="8975"/>
              </a:xfrm>
              <a:custGeom>
                <a:avLst/>
                <a:gdLst/>
                <a:ahLst/>
                <a:cxnLst/>
                <a:rect l="l" t="t" r="r" b="b"/>
                <a:pathLst>
                  <a:path w="363" h="359" extrusionOk="0">
                    <a:moveTo>
                      <a:pt x="207" y="1"/>
                    </a:moveTo>
                    <a:cubicBezTo>
                      <a:pt x="150" y="1"/>
                      <a:pt x="99" y="29"/>
                      <a:pt x="73" y="77"/>
                    </a:cubicBezTo>
                    <a:lnTo>
                      <a:pt x="22" y="143"/>
                    </a:lnTo>
                    <a:cubicBezTo>
                      <a:pt x="11" y="159"/>
                      <a:pt x="7" y="178"/>
                      <a:pt x="5" y="196"/>
                    </a:cubicBezTo>
                    <a:cubicBezTo>
                      <a:pt x="1" y="216"/>
                      <a:pt x="3" y="236"/>
                      <a:pt x="9" y="253"/>
                    </a:cubicBezTo>
                    <a:lnTo>
                      <a:pt x="22" y="288"/>
                    </a:lnTo>
                    <a:lnTo>
                      <a:pt x="44" y="317"/>
                    </a:lnTo>
                    <a:cubicBezTo>
                      <a:pt x="58" y="330"/>
                      <a:pt x="73" y="341"/>
                      <a:pt x="91" y="345"/>
                    </a:cubicBezTo>
                    <a:cubicBezTo>
                      <a:pt x="102" y="352"/>
                      <a:pt x="115" y="356"/>
                      <a:pt x="128" y="356"/>
                    </a:cubicBezTo>
                    <a:cubicBezTo>
                      <a:pt x="135" y="358"/>
                      <a:pt x="142" y="359"/>
                      <a:pt x="149" y="359"/>
                    </a:cubicBezTo>
                    <a:cubicBezTo>
                      <a:pt x="160" y="359"/>
                      <a:pt x="172" y="357"/>
                      <a:pt x="183" y="354"/>
                    </a:cubicBezTo>
                    <a:lnTo>
                      <a:pt x="218" y="339"/>
                    </a:lnTo>
                    <a:lnTo>
                      <a:pt x="284" y="288"/>
                    </a:lnTo>
                    <a:cubicBezTo>
                      <a:pt x="332" y="262"/>
                      <a:pt x="361" y="211"/>
                      <a:pt x="361" y="157"/>
                    </a:cubicBezTo>
                    <a:cubicBezTo>
                      <a:pt x="363" y="135"/>
                      <a:pt x="356" y="115"/>
                      <a:pt x="347" y="95"/>
                    </a:cubicBezTo>
                    <a:cubicBezTo>
                      <a:pt x="341" y="77"/>
                      <a:pt x="330" y="60"/>
                      <a:pt x="315" y="47"/>
                    </a:cubicBezTo>
                    <a:cubicBezTo>
                      <a:pt x="297" y="27"/>
                      <a:pt x="273" y="14"/>
                      <a:pt x="246" y="5"/>
                    </a:cubicBezTo>
                    <a:lnTo>
                      <a:pt x="207" y="1"/>
                    </a:lnTo>
                    <a:close/>
                  </a:path>
                </a:pathLst>
              </a:custGeom>
              <a:solidFill>
                <a:srgbClr val="FFE7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89" name="Google Shape;1089;p37"/>
              <p:cNvSpPr/>
              <p:nvPr/>
            </p:nvSpPr>
            <p:spPr>
              <a:xfrm>
                <a:off x="4996825" y="4178825"/>
                <a:ext cx="10300" cy="7975"/>
              </a:xfrm>
              <a:custGeom>
                <a:avLst/>
                <a:gdLst/>
                <a:ahLst/>
                <a:cxnLst/>
                <a:rect l="l" t="t" r="r" b="b"/>
                <a:pathLst>
                  <a:path w="412" h="319" extrusionOk="0">
                    <a:moveTo>
                      <a:pt x="205" y="0"/>
                    </a:moveTo>
                    <a:cubicBezTo>
                      <a:pt x="0" y="0"/>
                      <a:pt x="0" y="319"/>
                      <a:pt x="205" y="319"/>
                    </a:cubicBezTo>
                    <a:cubicBezTo>
                      <a:pt x="411" y="319"/>
                      <a:pt x="411" y="0"/>
                      <a:pt x="205" y="0"/>
                    </a:cubicBezTo>
                    <a:close/>
                  </a:path>
                </a:pathLst>
              </a:custGeom>
              <a:solidFill>
                <a:srgbClr val="FFE7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090" name="Google Shape;1090;p37"/>
            <p:cNvGrpSpPr/>
            <p:nvPr/>
          </p:nvGrpSpPr>
          <p:grpSpPr>
            <a:xfrm>
              <a:off x="2035" y="1055"/>
              <a:ext cx="979" cy="790"/>
              <a:chOff x="7514750" y="4210883"/>
              <a:chExt cx="953999" cy="769838"/>
            </a:xfrm>
          </p:grpSpPr>
          <p:sp>
            <p:nvSpPr>
              <p:cNvPr id="1091" name="Google Shape;1091;p37"/>
              <p:cNvSpPr/>
              <p:nvPr/>
            </p:nvSpPr>
            <p:spPr>
              <a:xfrm>
                <a:off x="8024561" y="4469182"/>
                <a:ext cx="243136" cy="460933"/>
              </a:xfrm>
              <a:custGeom>
                <a:avLst/>
                <a:gdLst/>
                <a:ahLst/>
                <a:cxnLst/>
                <a:rect l="l" t="t" r="r" b="b"/>
                <a:pathLst>
                  <a:path w="3368" h="6385" extrusionOk="0">
                    <a:moveTo>
                      <a:pt x="2453" y="0"/>
                    </a:moveTo>
                    <a:cubicBezTo>
                      <a:pt x="1997" y="0"/>
                      <a:pt x="1513" y="355"/>
                      <a:pt x="1213" y="747"/>
                    </a:cubicBezTo>
                    <a:cubicBezTo>
                      <a:pt x="554" y="1606"/>
                      <a:pt x="225" y="2680"/>
                      <a:pt x="102" y="3754"/>
                    </a:cubicBezTo>
                    <a:cubicBezTo>
                      <a:pt x="1" y="4626"/>
                      <a:pt x="29" y="5506"/>
                      <a:pt x="82" y="6385"/>
                    </a:cubicBezTo>
                    <a:cubicBezTo>
                      <a:pt x="480" y="6365"/>
                      <a:pt x="879" y="6352"/>
                      <a:pt x="1279" y="6347"/>
                    </a:cubicBezTo>
                    <a:lnTo>
                      <a:pt x="1677" y="6341"/>
                    </a:lnTo>
                    <a:cubicBezTo>
                      <a:pt x="2537" y="4946"/>
                      <a:pt x="3021" y="3326"/>
                      <a:pt x="3273" y="1698"/>
                    </a:cubicBezTo>
                    <a:cubicBezTo>
                      <a:pt x="3361" y="1132"/>
                      <a:pt x="3368" y="435"/>
                      <a:pt x="2884" y="126"/>
                    </a:cubicBezTo>
                    <a:cubicBezTo>
                      <a:pt x="2748" y="39"/>
                      <a:pt x="2602" y="0"/>
                      <a:pt x="2453" y="0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92" name="Google Shape;1092;p37"/>
              <p:cNvSpPr/>
              <p:nvPr/>
            </p:nvSpPr>
            <p:spPr>
              <a:xfrm>
                <a:off x="7780773" y="4269286"/>
                <a:ext cx="284790" cy="657651"/>
              </a:xfrm>
              <a:custGeom>
                <a:avLst/>
                <a:gdLst/>
                <a:ahLst/>
                <a:cxnLst/>
                <a:rect l="l" t="t" r="r" b="b"/>
                <a:pathLst>
                  <a:path w="3945" h="9110" extrusionOk="0">
                    <a:moveTo>
                      <a:pt x="787" y="0"/>
                    </a:moveTo>
                    <a:cubicBezTo>
                      <a:pt x="685" y="0"/>
                      <a:pt x="588" y="26"/>
                      <a:pt x="521" y="101"/>
                    </a:cubicBezTo>
                    <a:cubicBezTo>
                      <a:pt x="466" y="158"/>
                      <a:pt x="444" y="237"/>
                      <a:pt x="424" y="316"/>
                    </a:cubicBezTo>
                    <a:cubicBezTo>
                      <a:pt x="0" y="1964"/>
                      <a:pt x="727" y="3663"/>
                      <a:pt x="1439" y="5207"/>
                    </a:cubicBezTo>
                    <a:lnTo>
                      <a:pt x="3207" y="9053"/>
                    </a:lnTo>
                    <a:lnTo>
                      <a:pt x="3945" y="9110"/>
                    </a:lnTo>
                    <a:cubicBezTo>
                      <a:pt x="3938" y="7406"/>
                      <a:pt x="3804" y="5706"/>
                      <a:pt x="3538" y="4021"/>
                    </a:cubicBezTo>
                    <a:cubicBezTo>
                      <a:pt x="3409" y="3193"/>
                      <a:pt x="3242" y="2357"/>
                      <a:pt x="2851" y="1617"/>
                    </a:cubicBezTo>
                    <a:cubicBezTo>
                      <a:pt x="2460" y="874"/>
                      <a:pt x="1810" y="233"/>
                      <a:pt x="997" y="29"/>
                    </a:cubicBezTo>
                    <a:cubicBezTo>
                      <a:pt x="930" y="13"/>
                      <a:pt x="857" y="0"/>
                      <a:pt x="787" y="0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93" name="Google Shape;1093;p37"/>
              <p:cNvSpPr/>
              <p:nvPr/>
            </p:nvSpPr>
            <p:spPr>
              <a:xfrm>
                <a:off x="8003842" y="4210883"/>
                <a:ext cx="185889" cy="717641"/>
              </a:xfrm>
              <a:custGeom>
                <a:avLst/>
                <a:gdLst/>
                <a:ahLst/>
                <a:cxnLst/>
                <a:rect l="l" t="t" r="r" b="b"/>
                <a:pathLst>
                  <a:path w="2575" h="9941" extrusionOk="0">
                    <a:moveTo>
                      <a:pt x="980" y="0"/>
                    </a:moveTo>
                    <a:cubicBezTo>
                      <a:pt x="972" y="0"/>
                      <a:pt x="964" y="0"/>
                      <a:pt x="956" y="1"/>
                    </a:cubicBezTo>
                    <a:cubicBezTo>
                      <a:pt x="764" y="14"/>
                      <a:pt x="635" y="196"/>
                      <a:pt x="554" y="368"/>
                    </a:cubicBezTo>
                    <a:cubicBezTo>
                      <a:pt x="229" y="1044"/>
                      <a:pt x="198" y="1819"/>
                      <a:pt x="176" y="2571"/>
                    </a:cubicBezTo>
                    <a:cubicBezTo>
                      <a:pt x="125" y="4268"/>
                      <a:pt x="73" y="5966"/>
                      <a:pt x="20" y="7666"/>
                    </a:cubicBezTo>
                    <a:cubicBezTo>
                      <a:pt x="7" y="8129"/>
                      <a:pt x="0" y="8621"/>
                      <a:pt x="235" y="9023"/>
                    </a:cubicBezTo>
                    <a:lnTo>
                      <a:pt x="892" y="9941"/>
                    </a:lnTo>
                    <a:cubicBezTo>
                      <a:pt x="1039" y="9936"/>
                      <a:pt x="1188" y="9932"/>
                      <a:pt x="1338" y="9930"/>
                    </a:cubicBezTo>
                    <a:cubicBezTo>
                      <a:pt x="2295" y="7470"/>
                      <a:pt x="2574" y="4797"/>
                      <a:pt x="2141" y="2193"/>
                    </a:cubicBezTo>
                    <a:cubicBezTo>
                      <a:pt x="2023" y="1492"/>
                      <a:pt x="1841" y="772"/>
                      <a:pt x="1375" y="236"/>
                    </a:cubicBezTo>
                    <a:cubicBezTo>
                      <a:pt x="1271" y="115"/>
                      <a:pt x="1135" y="0"/>
                      <a:pt x="980" y="0"/>
                    </a:cubicBezTo>
                    <a:close/>
                  </a:path>
                </a:pathLst>
              </a:custGeom>
              <a:solidFill>
                <a:srgbClr val="2434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94" name="Google Shape;1094;p37"/>
              <p:cNvSpPr/>
              <p:nvPr/>
            </p:nvSpPr>
            <p:spPr>
              <a:xfrm>
                <a:off x="7731322" y="4624175"/>
                <a:ext cx="309839" cy="312799"/>
              </a:xfrm>
              <a:custGeom>
                <a:avLst/>
                <a:gdLst/>
                <a:ahLst/>
                <a:cxnLst/>
                <a:rect l="l" t="t" r="r" b="b"/>
                <a:pathLst>
                  <a:path w="4292" h="4333" extrusionOk="0">
                    <a:moveTo>
                      <a:pt x="415" y="0"/>
                    </a:moveTo>
                    <a:cubicBezTo>
                      <a:pt x="382" y="0"/>
                      <a:pt x="350" y="5"/>
                      <a:pt x="318" y="17"/>
                    </a:cubicBezTo>
                    <a:cubicBezTo>
                      <a:pt x="171" y="72"/>
                      <a:pt x="112" y="245"/>
                      <a:pt x="90" y="401"/>
                    </a:cubicBezTo>
                    <a:cubicBezTo>
                      <a:pt x="0" y="1073"/>
                      <a:pt x="268" y="1756"/>
                      <a:pt x="679" y="2299"/>
                    </a:cubicBezTo>
                    <a:cubicBezTo>
                      <a:pt x="1089" y="2841"/>
                      <a:pt x="1630" y="3265"/>
                      <a:pt x="2165" y="3684"/>
                    </a:cubicBezTo>
                    <a:lnTo>
                      <a:pt x="2996" y="4332"/>
                    </a:lnTo>
                    <a:cubicBezTo>
                      <a:pt x="3211" y="4306"/>
                      <a:pt x="3426" y="4286"/>
                      <a:pt x="3641" y="4269"/>
                    </a:cubicBezTo>
                    <a:cubicBezTo>
                      <a:pt x="3841" y="4253"/>
                      <a:pt x="4039" y="4242"/>
                      <a:pt x="4239" y="4233"/>
                    </a:cubicBezTo>
                    <a:lnTo>
                      <a:pt x="4291" y="4174"/>
                    </a:lnTo>
                    <a:cubicBezTo>
                      <a:pt x="3859" y="2307"/>
                      <a:pt x="2436" y="702"/>
                      <a:pt x="632" y="50"/>
                    </a:cubicBezTo>
                    <a:cubicBezTo>
                      <a:pt x="563" y="24"/>
                      <a:pt x="488" y="0"/>
                      <a:pt x="415" y="0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95" name="Google Shape;1095;p37"/>
              <p:cNvSpPr/>
              <p:nvPr/>
            </p:nvSpPr>
            <p:spPr>
              <a:xfrm>
                <a:off x="7514750" y="4638613"/>
                <a:ext cx="106264" cy="330053"/>
              </a:xfrm>
              <a:custGeom>
                <a:avLst/>
                <a:gdLst/>
                <a:ahLst/>
                <a:cxnLst/>
                <a:rect l="l" t="t" r="r" b="b"/>
                <a:pathLst>
                  <a:path w="1472" h="4572" extrusionOk="0">
                    <a:moveTo>
                      <a:pt x="262" y="0"/>
                    </a:moveTo>
                    <a:cubicBezTo>
                      <a:pt x="250" y="0"/>
                      <a:pt x="237" y="4"/>
                      <a:pt x="226" y="12"/>
                    </a:cubicBezTo>
                    <a:cubicBezTo>
                      <a:pt x="206" y="32"/>
                      <a:pt x="193" y="61"/>
                      <a:pt x="193" y="91"/>
                    </a:cubicBezTo>
                    <a:cubicBezTo>
                      <a:pt x="0" y="1587"/>
                      <a:pt x="428" y="3155"/>
                      <a:pt x="1357" y="4343"/>
                    </a:cubicBezTo>
                    <a:lnTo>
                      <a:pt x="1346" y="4571"/>
                    </a:lnTo>
                    <a:cubicBezTo>
                      <a:pt x="1410" y="3776"/>
                      <a:pt x="1471" y="2973"/>
                      <a:pt x="1359" y="2182"/>
                    </a:cubicBezTo>
                    <a:cubicBezTo>
                      <a:pt x="1245" y="1391"/>
                      <a:pt x="938" y="603"/>
                      <a:pt x="360" y="52"/>
                    </a:cubicBezTo>
                    <a:cubicBezTo>
                      <a:pt x="333" y="26"/>
                      <a:pt x="296" y="0"/>
                      <a:pt x="262" y="0"/>
                    </a:cubicBezTo>
                    <a:close/>
                  </a:path>
                </a:pathLst>
              </a:custGeom>
              <a:solidFill>
                <a:srgbClr val="69A1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96" name="Google Shape;1096;p37"/>
              <p:cNvSpPr/>
              <p:nvPr/>
            </p:nvSpPr>
            <p:spPr>
              <a:xfrm>
                <a:off x="8176666" y="4630600"/>
                <a:ext cx="145607" cy="350122"/>
              </a:xfrm>
              <a:custGeom>
                <a:avLst/>
                <a:gdLst/>
                <a:ahLst/>
                <a:cxnLst/>
                <a:rect l="l" t="t" r="r" b="b"/>
                <a:pathLst>
                  <a:path w="2017" h="4850" extrusionOk="0">
                    <a:moveTo>
                      <a:pt x="1887" y="0"/>
                    </a:moveTo>
                    <a:cubicBezTo>
                      <a:pt x="1384" y="470"/>
                      <a:pt x="870" y="951"/>
                      <a:pt x="540" y="1555"/>
                    </a:cubicBezTo>
                    <a:cubicBezTo>
                      <a:pt x="0" y="2541"/>
                      <a:pt x="7" y="3727"/>
                      <a:pt x="77" y="4849"/>
                    </a:cubicBezTo>
                    <a:lnTo>
                      <a:pt x="514" y="4777"/>
                    </a:lnTo>
                    <a:cubicBezTo>
                      <a:pt x="1212" y="3569"/>
                      <a:pt x="1693" y="2245"/>
                      <a:pt x="1930" y="868"/>
                    </a:cubicBezTo>
                    <a:cubicBezTo>
                      <a:pt x="1981" y="578"/>
                      <a:pt x="2016" y="264"/>
                      <a:pt x="1887" y="0"/>
                    </a:cubicBezTo>
                    <a:close/>
                  </a:path>
                </a:pathLst>
              </a:custGeom>
              <a:solidFill>
                <a:srgbClr val="69A1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97" name="Google Shape;1097;p37"/>
              <p:cNvSpPr/>
              <p:nvPr/>
            </p:nvSpPr>
            <p:spPr>
              <a:xfrm>
                <a:off x="8367683" y="4462179"/>
                <a:ext cx="101066" cy="466203"/>
              </a:xfrm>
              <a:custGeom>
                <a:avLst/>
                <a:gdLst/>
                <a:ahLst/>
                <a:cxnLst/>
                <a:rect l="l" t="t" r="r" b="b"/>
                <a:pathLst>
                  <a:path w="1400" h="6458" extrusionOk="0">
                    <a:moveTo>
                      <a:pt x="180" y="1"/>
                    </a:moveTo>
                    <a:cubicBezTo>
                      <a:pt x="177" y="1"/>
                      <a:pt x="175" y="1"/>
                      <a:pt x="172" y="1"/>
                    </a:cubicBezTo>
                    <a:cubicBezTo>
                      <a:pt x="38" y="10"/>
                      <a:pt x="0" y="188"/>
                      <a:pt x="0" y="324"/>
                    </a:cubicBezTo>
                    <a:cubicBezTo>
                      <a:pt x="18" y="2386"/>
                      <a:pt x="246" y="4442"/>
                      <a:pt x="679" y="6458"/>
                    </a:cubicBezTo>
                    <a:cubicBezTo>
                      <a:pt x="752" y="6453"/>
                      <a:pt x="824" y="6451"/>
                      <a:pt x="896" y="6449"/>
                    </a:cubicBezTo>
                    <a:cubicBezTo>
                      <a:pt x="1254" y="5537"/>
                      <a:pt x="1399" y="4558"/>
                      <a:pt x="1318" y="3583"/>
                    </a:cubicBezTo>
                    <a:cubicBezTo>
                      <a:pt x="1221" y="2423"/>
                      <a:pt x="806" y="1316"/>
                      <a:pt x="396" y="227"/>
                    </a:cubicBezTo>
                    <a:cubicBezTo>
                      <a:pt x="357" y="122"/>
                      <a:pt x="289" y="1"/>
                      <a:pt x="180" y="1"/>
                    </a:cubicBezTo>
                    <a:close/>
                  </a:path>
                </a:pathLst>
              </a:custGeom>
              <a:solidFill>
                <a:srgbClr val="69A1C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</p:grpSp>
      <p:grpSp>
        <p:nvGrpSpPr>
          <p:cNvPr id="1098" name="Google Shape;1098;p37"/>
          <p:cNvGrpSpPr/>
          <p:nvPr/>
        </p:nvGrpSpPr>
        <p:grpSpPr>
          <a:xfrm>
            <a:off x="8240975" y="4372248"/>
            <a:ext cx="621817" cy="501781"/>
            <a:chOff x="7514750" y="4210883"/>
            <a:chExt cx="953999" cy="769838"/>
          </a:xfrm>
        </p:grpSpPr>
        <p:sp>
          <p:nvSpPr>
            <p:cNvPr id="1099" name="Google Shape;1099;p37"/>
            <p:cNvSpPr/>
            <p:nvPr/>
          </p:nvSpPr>
          <p:spPr>
            <a:xfrm>
              <a:off x="8024561" y="4469182"/>
              <a:ext cx="243136" cy="460933"/>
            </a:xfrm>
            <a:custGeom>
              <a:avLst/>
              <a:gdLst/>
              <a:ahLst/>
              <a:cxnLst/>
              <a:rect l="l" t="t" r="r" b="b"/>
              <a:pathLst>
                <a:path w="3368" h="6385" extrusionOk="0">
                  <a:moveTo>
                    <a:pt x="2453" y="0"/>
                  </a:moveTo>
                  <a:cubicBezTo>
                    <a:pt x="1997" y="0"/>
                    <a:pt x="1513" y="355"/>
                    <a:pt x="1213" y="747"/>
                  </a:cubicBezTo>
                  <a:cubicBezTo>
                    <a:pt x="554" y="1606"/>
                    <a:pt x="225" y="2680"/>
                    <a:pt x="102" y="3754"/>
                  </a:cubicBezTo>
                  <a:cubicBezTo>
                    <a:pt x="1" y="4626"/>
                    <a:pt x="29" y="5506"/>
                    <a:pt x="82" y="6385"/>
                  </a:cubicBezTo>
                  <a:cubicBezTo>
                    <a:pt x="480" y="6365"/>
                    <a:pt x="879" y="6352"/>
                    <a:pt x="1279" y="6347"/>
                  </a:cubicBezTo>
                  <a:lnTo>
                    <a:pt x="1677" y="6341"/>
                  </a:lnTo>
                  <a:cubicBezTo>
                    <a:pt x="2537" y="4946"/>
                    <a:pt x="3021" y="3326"/>
                    <a:pt x="3273" y="1698"/>
                  </a:cubicBezTo>
                  <a:cubicBezTo>
                    <a:pt x="3361" y="1132"/>
                    <a:pt x="3368" y="435"/>
                    <a:pt x="2884" y="126"/>
                  </a:cubicBezTo>
                  <a:cubicBezTo>
                    <a:pt x="2748" y="39"/>
                    <a:pt x="2602" y="0"/>
                    <a:pt x="245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00" name="Google Shape;1100;p37"/>
            <p:cNvSpPr/>
            <p:nvPr/>
          </p:nvSpPr>
          <p:spPr>
            <a:xfrm>
              <a:off x="7780773" y="4269286"/>
              <a:ext cx="284790" cy="657651"/>
            </a:xfrm>
            <a:custGeom>
              <a:avLst/>
              <a:gdLst/>
              <a:ahLst/>
              <a:cxnLst/>
              <a:rect l="l" t="t" r="r" b="b"/>
              <a:pathLst>
                <a:path w="3945" h="9110" extrusionOk="0">
                  <a:moveTo>
                    <a:pt x="787" y="0"/>
                  </a:moveTo>
                  <a:cubicBezTo>
                    <a:pt x="685" y="0"/>
                    <a:pt x="588" y="26"/>
                    <a:pt x="521" y="101"/>
                  </a:cubicBezTo>
                  <a:cubicBezTo>
                    <a:pt x="466" y="158"/>
                    <a:pt x="444" y="237"/>
                    <a:pt x="424" y="316"/>
                  </a:cubicBezTo>
                  <a:cubicBezTo>
                    <a:pt x="0" y="1964"/>
                    <a:pt x="727" y="3663"/>
                    <a:pt x="1439" y="5207"/>
                  </a:cubicBezTo>
                  <a:lnTo>
                    <a:pt x="3207" y="9053"/>
                  </a:lnTo>
                  <a:lnTo>
                    <a:pt x="3945" y="9110"/>
                  </a:lnTo>
                  <a:cubicBezTo>
                    <a:pt x="3938" y="7406"/>
                    <a:pt x="3804" y="5706"/>
                    <a:pt x="3538" y="4021"/>
                  </a:cubicBezTo>
                  <a:cubicBezTo>
                    <a:pt x="3409" y="3193"/>
                    <a:pt x="3242" y="2357"/>
                    <a:pt x="2851" y="1617"/>
                  </a:cubicBezTo>
                  <a:cubicBezTo>
                    <a:pt x="2460" y="874"/>
                    <a:pt x="1810" y="233"/>
                    <a:pt x="997" y="29"/>
                  </a:cubicBezTo>
                  <a:cubicBezTo>
                    <a:pt x="930" y="13"/>
                    <a:pt x="857" y="0"/>
                    <a:pt x="787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01" name="Google Shape;1101;p37"/>
            <p:cNvSpPr/>
            <p:nvPr/>
          </p:nvSpPr>
          <p:spPr>
            <a:xfrm>
              <a:off x="8003842" y="4210883"/>
              <a:ext cx="185889" cy="717641"/>
            </a:xfrm>
            <a:custGeom>
              <a:avLst/>
              <a:gdLst/>
              <a:ahLst/>
              <a:cxnLst/>
              <a:rect l="l" t="t" r="r" b="b"/>
              <a:pathLst>
                <a:path w="2575" h="9941" extrusionOk="0">
                  <a:moveTo>
                    <a:pt x="980" y="0"/>
                  </a:moveTo>
                  <a:cubicBezTo>
                    <a:pt x="972" y="0"/>
                    <a:pt x="964" y="0"/>
                    <a:pt x="956" y="1"/>
                  </a:cubicBezTo>
                  <a:cubicBezTo>
                    <a:pt x="764" y="14"/>
                    <a:pt x="635" y="196"/>
                    <a:pt x="554" y="368"/>
                  </a:cubicBezTo>
                  <a:cubicBezTo>
                    <a:pt x="229" y="1044"/>
                    <a:pt x="198" y="1819"/>
                    <a:pt x="176" y="2571"/>
                  </a:cubicBezTo>
                  <a:cubicBezTo>
                    <a:pt x="125" y="4268"/>
                    <a:pt x="73" y="5966"/>
                    <a:pt x="20" y="7666"/>
                  </a:cubicBezTo>
                  <a:cubicBezTo>
                    <a:pt x="7" y="8129"/>
                    <a:pt x="0" y="8621"/>
                    <a:pt x="235" y="9023"/>
                  </a:cubicBezTo>
                  <a:lnTo>
                    <a:pt x="892" y="9941"/>
                  </a:lnTo>
                  <a:cubicBezTo>
                    <a:pt x="1039" y="9936"/>
                    <a:pt x="1188" y="9932"/>
                    <a:pt x="1338" y="9930"/>
                  </a:cubicBezTo>
                  <a:cubicBezTo>
                    <a:pt x="2295" y="7470"/>
                    <a:pt x="2574" y="4797"/>
                    <a:pt x="2141" y="2193"/>
                  </a:cubicBezTo>
                  <a:cubicBezTo>
                    <a:pt x="2023" y="1492"/>
                    <a:pt x="1841" y="772"/>
                    <a:pt x="1375" y="236"/>
                  </a:cubicBezTo>
                  <a:cubicBezTo>
                    <a:pt x="1271" y="115"/>
                    <a:pt x="1135" y="0"/>
                    <a:pt x="980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02" name="Google Shape;1102;p37"/>
            <p:cNvSpPr/>
            <p:nvPr/>
          </p:nvSpPr>
          <p:spPr>
            <a:xfrm>
              <a:off x="7731322" y="4624175"/>
              <a:ext cx="309839" cy="312799"/>
            </a:xfrm>
            <a:custGeom>
              <a:avLst/>
              <a:gdLst/>
              <a:ahLst/>
              <a:cxnLst/>
              <a:rect l="l" t="t" r="r" b="b"/>
              <a:pathLst>
                <a:path w="4292" h="4333" extrusionOk="0">
                  <a:moveTo>
                    <a:pt x="415" y="0"/>
                  </a:moveTo>
                  <a:cubicBezTo>
                    <a:pt x="382" y="0"/>
                    <a:pt x="350" y="5"/>
                    <a:pt x="318" y="17"/>
                  </a:cubicBezTo>
                  <a:cubicBezTo>
                    <a:pt x="171" y="72"/>
                    <a:pt x="112" y="245"/>
                    <a:pt x="90" y="401"/>
                  </a:cubicBezTo>
                  <a:cubicBezTo>
                    <a:pt x="0" y="1073"/>
                    <a:pt x="268" y="1756"/>
                    <a:pt x="679" y="2299"/>
                  </a:cubicBezTo>
                  <a:cubicBezTo>
                    <a:pt x="1089" y="2841"/>
                    <a:pt x="1630" y="3265"/>
                    <a:pt x="2165" y="3684"/>
                  </a:cubicBezTo>
                  <a:lnTo>
                    <a:pt x="2996" y="4332"/>
                  </a:lnTo>
                  <a:cubicBezTo>
                    <a:pt x="3211" y="4306"/>
                    <a:pt x="3426" y="4286"/>
                    <a:pt x="3641" y="4269"/>
                  </a:cubicBezTo>
                  <a:cubicBezTo>
                    <a:pt x="3841" y="4253"/>
                    <a:pt x="4039" y="4242"/>
                    <a:pt x="4239" y="4233"/>
                  </a:cubicBezTo>
                  <a:lnTo>
                    <a:pt x="4291" y="4174"/>
                  </a:lnTo>
                  <a:cubicBezTo>
                    <a:pt x="3859" y="2307"/>
                    <a:pt x="2436" y="702"/>
                    <a:pt x="632" y="50"/>
                  </a:cubicBezTo>
                  <a:cubicBezTo>
                    <a:pt x="563" y="24"/>
                    <a:pt x="488" y="0"/>
                    <a:pt x="4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03" name="Google Shape;1103;p37"/>
            <p:cNvSpPr/>
            <p:nvPr/>
          </p:nvSpPr>
          <p:spPr>
            <a:xfrm>
              <a:off x="7514750" y="4638613"/>
              <a:ext cx="106264" cy="330053"/>
            </a:xfrm>
            <a:custGeom>
              <a:avLst/>
              <a:gdLst/>
              <a:ahLst/>
              <a:cxnLst/>
              <a:rect l="l" t="t" r="r" b="b"/>
              <a:pathLst>
                <a:path w="1472" h="4572" extrusionOk="0">
                  <a:moveTo>
                    <a:pt x="262" y="0"/>
                  </a:moveTo>
                  <a:cubicBezTo>
                    <a:pt x="250" y="0"/>
                    <a:pt x="237" y="4"/>
                    <a:pt x="226" y="12"/>
                  </a:cubicBezTo>
                  <a:cubicBezTo>
                    <a:pt x="206" y="32"/>
                    <a:pt x="193" y="61"/>
                    <a:pt x="193" y="91"/>
                  </a:cubicBezTo>
                  <a:cubicBezTo>
                    <a:pt x="0" y="1587"/>
                    <a:pt x="428" y="3155"/>
                    <a:pt x="1357" y="4343"/>
                  </a:cubicBezTo>
                  <a:lnTo>
                    <a:pt x="1346" y="4571"/>
                  </a:lnTo>
                  <a:cubicBezTo>
                    <a:pt x="1410" y="3776"/>
                    <a:pt x="1471" y="2973"/>
                    <a:pt x="1359" y="2182"/>
                  </a:cubicBezTo>
                  <a:cubicBezTo>
                    <a:pt x="1245" y="1391"/>
                    <a:pt x="938" y="603"/>
                    <a:pt x="360" y="52"/>
                  </a:cubicBezTo>
                  <a:cubicBezTo>
                    <a:pt x="333" y="26"/>
                    <a:pt x="296" y="0"/>
                    <a:pt x="262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04" name="Google Shape;1104;p37"/>
            <p:cNvSpPr/>
            <p:nvPr/>
          </p:nvSpPr>
          <p:spPr>
            <a:xfrm>
              <a:off x="8176666" y="4630600"/>
              <a:ext cx="145607" cy="350122"/>
            </a:xfrm>
            <a:custGeom>
              <a:avLst/>
              <a:gdLst/>
              <a:ahLst/>
              <a:cxnLst/>
              <a:rect l="l" t="t" r="r" b="b"/>
              <a:pathLst>
                <a:path w="2017" h="4850" extrusionOk="0">
                  <a:moveTo>
                    <a:pt x="1887" y="0"/>
                  </a:moveTo>
                  <a:cubicBezTo>
                    <a:pt x="1384" y="470"/>
                    <a:pt x="870" y="951"/>
                    <a:pt x="540" y="1555"/>
                  </a:cubicBezTo>
                  <a:cubicBezTo>
                    <a:pt x="0" y="2541"/>
                    <a:pt x="7" y="3727"/>
                    <a:pt x="77" y="4849"/>
                  </a:cubicBezTo>
                  <a:lnTo>
                    <a:pt x="514" y="4777"/>
                  </a:lnTo>
                  <a:cubicBezTo>
                    <a:pt x="1212" y="3569"/>
                    <a:pt x="1693" y="2245"/>
                    <a:pt x="1930" y="868"/>
                  </a:cubicBezTo>
                  <a:cubicBezTo>
                    <a:pt x="1981" y="578"/>
                    <a:pt x="2016" y="264"/>
                    <a:pt x="1887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05" name="Google Shape;1105;p37"/>
            <p:cNvSpPr/>
            <p:nvPr/>
          </p:nvSpPr>
          <p:spPr>
            <a:xfrm>
              <a:off x="8367683" y="4462179"/>
              <a:ext cx="101066" cy="466203"/>
            </a:xfrm>
            <a:custGeom>
              <a:avLst/>
              <a:gdLst/>
              <a:ahLst/>
              <a:cxnLst/>
              <a:rect l="l" t="t" r="r" b="b"/>
              <a:pathLst>
                <a:path w="1400" h="6458" extrusionOk="0">
                  <a:moveTo>
                    <a:pt x="180" y="1"/>
                  </a:moveTo>
                  <a:cubicBezTo>
                    <a:pt x="177" y="1"/>
                    <a:pt x="175" y="1"/>
                    <a:pt x="172" y="1"/>
                  </a:cubicBezTo>
                  <a:cubicBezTo>
                    <a:pt x="38" y="10"/>
                    <a:pt x="0" y="188"/>
                    <a:pt x="0" y="324"/>
                  </a:cubicBezTo>
                  <a:cubicBezTo>
                    <a:pt x="18" y="2386"/>
                    <a:pt x="246" y="4442"/>
                    <a:pt x="679" y="6458"/>
                  </a:cubicBezTo>
                  <a:cubicBezTo>
                    <a:pt x="752" y="6453"/>
                    <a:pt x="824" y="6451"/>
                    <a:pt x="896" y="6449"/>
                  </a:cubicBezTo>
                  <a:cubicBezTo>
                    <a:pt x="1254" y="5537"/>
                    <a:pt x="1399" y="4558"/>
                    <a:pt x="1318" y="3583"/>
                  </a:cubicBezTo>
                  <a:cubicBezTo>
                    <a:pt x="1221" y="2423"/>
                    <a:pt x="806" y="1316"/>
                    <a:pt x="396" y="227"/>
                  </a:cubicBezTo>
                  <a:cubicBezTo>
                    <a:pt x="357" y="122"/>
                    <a:pt x="289" y="1"/>
                    <a:pt x="180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106" name="Google Shape;1106;p37"/>
          <p:cNvGrpSpPr/>
          <p:nvPr/>
        </p:nvGrpSpPr>
        <p:grpSpPr>
          <a:xfrm>
            <a:off x="7713617" y="179384"/>
            <a:ext cx="1266586" cy="2012166"/>
            <a:chOff x="5283050" y="4042750"/>
            <a:chExt cx="399000" cy="595950"/>
          </a:xfrm>
        </p:grpSpPr>
        <p:sp>
          <p:nvSpPr>
            <p:cNvPr id="1107" name="Google Shape;1107;p37"/>
            <p:cNvSpPr/>
            <p:nvPr/>
          </p:nvSpPr>
          <p:spPr>
            <a:xfrm>
              <a:off x="5283050" y="4042750"/>
              <a:ext cx="399000" cy="344900"/>
            </a:xfrm>
            <a:custGeom>
              <a:avLst/>
              <a:gdLst/>
              <a:ahLst/>
              <a:cxnLst/>
              <a:rect l="l" t="t" r="r" b="b"/>
              <a:pathLst>
                <a:path w="15960" h="13796" extrusionOk="0">
                  <a:moveTo>
                    <a:pt x="8041" y="0"/>
                  </a:moveTo>
                  <a:cubicBezTo>
                    <a:pt x="6475" y="0"/>
                    <a:pt x="4915" y="432"/>
                    <a:pt x="3622" y="1312"/>
                  </a:cubicBezTo>
                  <a:cubicBezTo>
                    <a:pt x="1300" y="2891"/>
                    <a:pt x="0" y="5920"/>
                    <a:pt x="633" y="8656"/>
                  </a:cubicBezTo>
                  <a:cubicBezTo>
                    <a:pt x="1259" y="11376"/>
                    <a:pt x="3849" y="13561"/>
                    <a:pt x="6636" y="13561"/>
                  </a:cubicBezTo>
                  <a:cubicBezTo>
                    <a:pt x="6655" y="13561"/>
                    <a:pt x="6675" y="13561"/>
                    <a:pt x="6694" y="13560"/>
                  </a:cubicBezTo>
                  <a:lnTo>
                    <a:pt x="4984" y="12908"/>
                  </a:lnTo>
                  <a:lnTo>
                    <a:pt x="4984" y="12908"/>
                  </a:lnTo>
                  <a:cubicBezTo>
                    <a:pt x="6366" y="13418"/>
                    <a:pt x="7864" y="13796"/>
                    <a:pt x="9308" y="13796"/>
                  </a:cubicBezTo>
                  <a:cubicBezTo>
                    <a:pt x="10436" y="13796"/>
                    <a:pt x="11532" y="13565"/>
                    <a:pt x="12514" y="12987"/>
                  </a:cubicBezTo>
                  <a:cubicBezTo>
                    <a:pt x="15162" y="11426"/>
                    <a:pt x="15960" y="7754"/>
                    <a:pt x="15026" y="4822"/>
                  </a:cubicBezTo>
                  <a:cubicBezTo>
                    <a:pt x="14664" y="3680"/>
                    <a:pt x="14071" y="2588"/>
                    <a:pt x="13175" y="1793"/>
                  </a:cubicBezTo>
                  <a:cubicBezTo>
                    <a:pt x="12722" y="1389"/>
                    <a:pt x="12202" y="1071"/>
                    <a:pt x="11655" y="809"/>
                  </a:cubicBezTo>
                  <a:cubicBezTo>
                    <a:pt x="10533" y="273"/>
                    <a:pt x="9285" y="0"/>
                    <a:pt x="8041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08" name="Google Shape;1108;p37"/>
            <p:cNvSpPr/>
            <p:nvPr/>
          </p:nvSpPr>
          <p:spPr>
            <a:xfrm>
              <a:off x="5478275" y="4137575"/>
              <a:ext cx="15450" cy="501125"/>
            </a:xfrm>
            <a:custGeom>
              <a:avLst/>
              <a:gdLst/>
              <a:ahLst/>
              <a:cxnLst/>
              <a:rect l="l" t="t" r="r" b="b"/>
              <a:pathLst>
                <a:path w="618" h="20045" extrusionOk="0">
                  <a:moveTo>
                    <a:pt x="154" y="1"/>
                  </a:moveTo>
                  <a:cubicBezTo>
                    <a:pt x="98" y="1"/>
                    <a:pt x="42" y="39"/>
                    <a:pt x="38" y="115"/>
                  </a:cubicBezTo>
                  <a:lnTo>
                    <a:pt x="38" y="117"/>
                  </a:lnTo>
                  <a:cubicBezTo>
                    <a:pt x="1" y="763"/>
                    <a:pt x="16" y="1418"/>
                    <a:pt x="14" y="2063"/>
                  </a:cubicBezTo>
                  <a:cubicBezTo>
                    <a:pt x="12" y="2705"/>
                    <a:pt x="18" y="3344"/>
                    <a:pt x="20" y="3985"/>
                  </a:cubicBezTo>
                  <a:cubicBezTo>
                    <a:pt x="25" y="5274"/>
                    <a:pt x="40" y="6561"/>
                    <a:pt x="53" y="7850"/>
                  </a:cubicBezTo>
                  <a:lnTo>
                    <a:pt x="130" y="15559"/>
                  </a:lnTo>
                  <a:cubicBezTo>
                    <a:pt x="137" y="16277"/>
                    <a:pt x="146" y="16997"/>
                    <a:pt x="152" y="17717"/>
                  </a:cubicBezTo>
                  <a:cubicBezTo>
                    <a:pt x="154" y="18073"/>
                    <a:pt x="159" y="18429"/>
                    <a:pt x="159" y="18785"/>
                  </a:cubicBezTo>
                  <a:cubicBezTo>
                    <a:pt x="159" y="19158"/>
                    <a:pt x="143" y="19531"/>
                    <a:pt x="198" y="19903"/>
                  </a:cubicBezTo>
                  <a:cubicBezTo>
                    <a:pt x="210" y="19989"/>
                    <a:pt x="308" y="20045"/>
                    <a:pt x="390" y="20045"/>
                  </a:cubicBezTo>
                  <a:cubicBezTo>
                    <a:pt x="397" y="20045"/>
                    <a:pt x="404" y="20044"/>
                    <a:pt x="411" y="20043"/>
                  </a:cubicBezTo>
                  <a:cubicBezTo>
                    <a:pt x="515" y="20028"/>
                    <a:pt x="567" y="19949"/>
                    <a:pt x="580" y="19850"/>
                  </a:cubicBezTo>
                  <a:cubicBezTo>
                    <a:pt x="618" y="19531"/>
                    <a:pt x="596" y="19211"/>
                    <a:pt x="589" y="18890"/>
                  </a:cubicBezTo>
                  <a:cubicBezTo>
                    <a:pt x="583" y="18567"/>
                    <a:pt x="576" y="18249"/>
                    <a:pt x="572" y="17928"/>
                  </a:cubicBezTo>
                  <a:cubicBezTo>
                    <a:pt x="563" y="17287"/>
                    <a:pt x="554" y="16648"/>
                    <a:pt x="545" y="16009"/>
                  </a:cubicBezTo>
                  <a:lnTo>
                    <a:pt x="495" y="12141"/>
                  </a:lnTo>
                  <a:cubicBezTo>
                    <a:pt x="460" y="9574"/>
                    <a:pt x="442" y="7005"/>
                    <a:pt x="392" y="4435"/>
                  </a:cubicBezTo>
                  <a:cubicBezTo>
                    <a:pt x="376" y="3724"/>
                    <a:pt x="363" y="3012"/>
                    <a:pt x="348" y="2303"/>
                  </a:cubicBezTo>
                  <a:cubicBezTo>
                    <a:pt x="334" y="1576"/>
                    <a:pt x="334" y="840"/>
                    <a:pt x="275" y="115"/>
                  </a:cubicBezTo>
                  <a:cubicBezTo>
                    <a:pt x="269" y="39"/>
                    <a:pt x="211" y="1"/>
                    <a:pt x="154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09" name="Google Shape;1109;p37"/>
            <p:cNvSpPr/>
            <p:nvPr/>
          </p:nvSpPr>
          <p:spPr>
            <a:xfrm>
              <a:off x="5390175" y="4217750"/>
              <a:ext cx="220175" cy="141200"/>
            </a:xfrm>
            <a:custGeom>
              <a:avLst/>
              <a:gdLst/>
              <a:ahLst/>
              <a:cxnLst/>
              <a:rect l="l" t="t" r="r" b="b"/>
              <a:pathLst>
                <a:path w="8807" h="5648" extrusionOk="0">
                  <a:moveTo>
                    <a:pt x="8503" y="0"/>
                  </a:moveTo>
                  <a:cubicBezTo>
                    <a:pt x="8453" y="0"/>
                    <a:pt x="8404" y="19"/>
                    <a:pt x="8365" y="62"/>
                  </a:cubicBezTo>
                  <a:cubicBezTo>
                    <a:pt x="8062" y="394"/>
                    <a:pt x="7790" y="756"/>
                    <a:pt x="7506" y="1103"/>
                  </a:cubicBezTo>
                  <a:lnTo>
                    <a:pt x="6654" y="2148"/>
                  </a:lnTo>
                  <a:lnTo>
                    <a:pt x="4950" y="4241"/>
                  </a:lnTo>
                  <a:cubicBezTo>
                    <a:pt x="4708" y="4538"/>
                    <a:pt x="4482" y="4885"/>
                    <a:pt x="4162" y="5102"/>
                  </a:cubicBezTo>
                  <a:cubicBezTo>
                    <a:pt x="4055" y="5177"/>
                    <a:pt x="3922" y="5253"/>
                    <a:pt x="3787" y="5253"/>
                  </a:cubicBezTo>
                  <a:cubicBezTo>
                    <a:pt x="3775" y="5253"/>
                    <a:pt x="3763" y="5253"/>
                    <a:pt x="3751" y="5251"/>
                  </a:cubicBezTo>
                  <a:cubicBezTo>
                    <a:pt x="3588" y="5234"/>
                    <a:pt x="3498" y="5093"/>
                    <a:pt x="3417" y="4968"/>
                  </a:cubicBezTo>
                  <a:cubicBezTo>
                    <a:pt x="2916" y="4202"/>
                    <a:pt x="2422" y="3433"/>
                    <a:pt x="1919" y="2669"/>
                  </a:cubicBezTo>
                  <a:cubicBezTo>
                    <a:pt x="1361" y="1812"/>
                    <a:pt x="817" y="943"/>
                    <a:pt x="200" y="128"/>
                  </a:cubicBezTo>
                  <a:cubicBezTo>
                    <a:pt x="178" y="99"/>
                    <a:pt x="148" y="87"/>
                    <a:pt x="120" y="87"/>
                  </a:cubicBezTo>
                  <a:cubicBezTo>
                    <a:pt x="58" y="87"/>
                    <a:pt x="1" y="146"/>
                    <a:pt x="42" y="220"/>
                  </a:cubicBezTo>
                  <a:lnTo>
                    <a:pt x="42" y="222"/>
                  </a:lnTo>
                  <a:cubicBezTo>
                    <a:pt x="492" y="1068"/>
                    <a:pt x="1017" y="1872"/>
                    <a:pt x="1524" y="2684"/>
                  </a:cubicBezTo>
                  <a:cubicBezTo>
                    <a:pt x="2031" y="3497"/>
                    <a:pt x="2541" y="4309"/>
                    <a:pt x="3055" y="5120"/>
                  </a:cubicBezTo>
                  <a:cubicBezTo>
                    <a:pt x="3158" y="5284"/>
                    <a:pt x="3266" y="5458"/>
                    <a:pt x="3441" y="5557"/>
                  </a:cubicBezTo>
                  <a:cubicBezTo>
                    <a:pt x="3551" y="5617"/>
                    <a:pt x="3673" y="5648"/>
                    <a:pt x="3796" y="5648"/>
                  </a:cubicBezTo>
                  <a:cubicBezTo>
                    <a:pt x="3848" y="5648"/>
                    <a:pt x="3901" y="5642"/>
                    <a:pt x="3953" y="5631"/>
                  </a:cubicBezTo>
                  <a:cubicBezTo>
                    <a:pt x="4309" y="5563"/>
                    <a:pt x="4621" y="5284"/>
                    <a:pt x="4851" y="5016"/>
                  </a:cubicBezTo>
                  <a:cubicBezTo>
                    <a:pt x="5468" y="4298"/>
                    <a:pt x="6055" y="3554"/>
                    <a:pt x="6656" y="2820"/>
                  </a:cubicBezTo>
                  <a:lnTo>
                    <a:pt x="7664" y="1595"/>
                  </a:lnTo>
                  <a:cubicBezTo>
                    <a:pt x="8009" y="1173"/>
                    <a:pt x="8378" y="760"/>
                    <a:pt x="8699" y="319"/>
                  </a:cubicBezTo>
                  <a:cubicBezTo>
                    <a:pt x="8806" y="172"/>
                    <a:pt x="8653" y="0"/>
                    <a:pt x="850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10" name="Google Shape;1110;p37"/>
            <p:cNvSpPr/>
            <p:nvPr/>
          </p:nvSpPr>
          <p:spPr>
            <a:xfrm>
              <a:off x="5430325" y="4165850"/>
              <a:ext cx="85525" cy="68950"/>
            </a:xfrm>
            <a:custGeom>
              <a:avLst/>
              <a:gdLst/>
              <a:ahLst/>
              <a:cxnLst/>
              <a:rect l="l" t="t" r="r" b="b"/>
              <a:pathLst>
                <a:path w="3421" h="2758" extrusionOk="0">
                  <a:moveTo>
                    <a:pt x="107" y="1"/>
                  </a:moveTo>
                  <a:cubicBezTo>
                    <a:pt x="51" y="1"/>
                    <a:pt x="0" y="59"/>
                    <a:pt x="37" y="120"/>
                  </a:cubicBezTo>
                  <a:lnTo>
                    <a:pt x="37" y="122"/>
                  </a:lnTo>
                  <a:cubicBezTo>
                    <a:pt x="72" y="183"/>
                    <a:pt x="91" y="247"/>
                    <a:pt x="129" y="306"/>
                  </a:cubicBezTo>
                  <a:cubicBezTo>
                    <a:pt x="166" y="366"/>
                    <a:pt x="208" y="418"/>
                    <a:pt x="245" y="475"/>
                  </a:cubicBezTo>
                  <a:cubicBezTo>
                    <a:pt x="313" y="576"/>
                    <a:pt x="379" y="675"/>
                    <a:pt x="452" y="772"/>
                  </a:cubicBezTo>
                  <a:cubicBezTo>
                    <a:pt x="608" y="981"/>
                    <a:pt x="763" y="1187"/>
                    <a:pt x="919" y="1393"/>
                  </a:cubicBezTo>
                  <a:cubicBezTo>
                    <a:pt x="1229" y="1811"/>
                    <a:pt x="1523" y="2237"/>
                    <a:pt x="1831" y="2654"/>
                  </a:cubicBezTo>
                  <a:cubicBezTo>
                    <a:pt x="1874" y="2713"/>
                    <a:pt x="1950" y="2757"/>
                    <a:pt x="2024" y="2757"/>
                  </a:cubicBezTo>
                  <a:cubicBezTo>
                    <a:pt x="2072" y="2757"/>
                    <a:pt x="2118" y="2739"/>
                    <a:pt x="2154" y="2696"/>
                  </a:cubicBezTo>
                  <a:lnTo>
                    <a:pt x="2813" y="1910"/>
                  </a:lnTo>
                  <a:lnTo>
                    <a:pt x="3133" y="1525"/>
                  </a:lnTo>
                  <a:cubicBezTo>
                    <a:pt x="3188" y="1457"/>
                    <a:pt x="3247" y="1391"/>
                    <a:pt x="3302" y="1323"/>
                  </a:cubicBezTo>
                  <a:cubicBezTo>
                    <a:pt x="3357" y="1255"/>
                    <a:pt x="3368" y="1174"/>
                    <a:pt x="3392" y="1093"/>
                  </a:cubicBezTo>
                  <a:cubicBezTo>
                    <a:pt x="3420" y="991"/>
                    <a:pt x="3339" y="914"/>
                    <a:pt x="3251" y="914"/>
                  </a:cubicBezTo>
                  <a:cubicBezTo>
                    <a:pt x="3228" y="914"/>
                    <a:pt x="3205" y="919"/>
                    <a:pt x="3184" y="930"/>
                  </a:cubicBezTo>
                  <a:cubicBezTo>
                    <a:pt x="3100" y="972"/>
                    <a:pt x="3037" y="998"/>
                    <a:pt x="2973" y="1068"/>
                  </a:cubicBezTo>
                  <a:cubicBezTo>
                    <a:pt x="2920" y="1128"/>
                    <a:pt x="2872" y="1189"/>
                    <a:pt x="2821" y="1251"/>
                  </a:cubicBezTo>
                  <a:lnTo>
                    <a:pt x="2503" y="1635"/>
                  </a:lnTo>
                  <a:lnTo>
                    <a:pt x="2017" y="2220"/>
                  </a:lnTo>
                  <a:lnTo>
                    <a:pt x="2017" y="2220"/>
                  </a:lnTo>
                  <a:cubicBezTo>
                    <a:pt x="1754" y="1875"/>
                    <a:pt x="1480" y="1538"/>
                    <a:pt x="1212" y="1200"/>
                  </a:cubicBezTo>
                  <a:cubicBezTo>
                    <a:pt x="1049" y="996"/>
                    <a:pt x="886" y="794"/>
                    <a:pt x="722" y="596"/>
                  </a:cubicBezTo>
                  <a:cubicBezTo>
                    <a:pt x="638" y="495"/>
                    <a:pt x="553" y="401"/>
                    <a:pt x="463" y="306"/>
                  </a:cubicBezTo>
                  <a:cubicBezTo>
                    <a:pt x="414" y="256"/>
                    <a:pt x="370" y="203"/>
                    <a:pt x="322" y="155"/>
                  </a:cubicBezTo>
                  <a:cubicBezTo>
                    <a:pt x="274" y="104"/>
                    <a:pt x="214" y="71"/>
                    <a:pt x="162" y="23"/>
                  </a:cubicBezTo>
                  <a:cubicBezTo>
                    <a:pt x="145" y="7"/>
                    <a:pt x="126" y="1"/>
                    <a:pt x="10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11" name="Google Shape;1111;p37"/>
            <p:cNvSpPr/>
            <p:nvPr/>
          </p:nvSpPr>
          <p:spPr>
            <a:xfrm>
              <a:off x="5373400" y="4126775"/>
              <a:ext cx="7775" cy="6000"/>
            </a:xfrm>
            <a:custGeom>
              <a:avLst/>
              <a:gdLst/>
              <a:ahLst/>
              <a:cxnLst/>
              <a:rect l="l" t="t" r="r" b="b"/>
              <a:pathLst>
                <a:path w="311" h="240" extrusionOk="0">
                  <a:moveTo>
                    <a:pt x="157" y="0"/>
                  </a:moveTo>
                  <a:cubicBezTo>
                    <a:pt x="1" y="0"/>
                    <a:pt x="1" y="240"/>
                    <a:pt x="157" y="240"/>
                  </a:cubicBezTo>
                  <a:cubicBezTo>
                    <a:pt x="311" y="240"/>
                    <a:pt x="311" y="0"/>
                    <a:pt x="157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12" name="Google Shape;1112;p37"/>
            <p:cNvSpPr/>
            <p:nvPr/>
          </p:nvSpPr>
          <p:spPr>
            <a:xfrm>
              <a:off x="5396525" y="4104525"/>
              <a:ext cx="9025" cy="9000"/>
            </a:xfrm>
            <a:custGeom>
              <a:avLst/>
              <a:gdLst/>
              <a:ahLst/>
              <a:cxnLst/>
              <a:rect l="l" t="t" r="r" b="b"/>
              <a:pathLst>
                <a:path w="361" h="360" extrusionOk="0">
                  <a:moveTo>
                    <a:pt x="157" y="1"/>
                  </a:moveTo>
                  <a:lnTo>
                    <a:pt x="115" y="8"/>
                  </a:lnTo>
                  <a:cubicBezTo>
                    <a:pt x="88" y="14"/>
                    <a:pt x="66" y="27"/>
                    <a:pt x="47" y="47"/>
                  </a:cubicBezTo>
                  <a:cubicBezTo>
                    <a:pt x="31" y="60"/>
                    <a:pt x="20" y="78"/>
                    <a:pt x="14" y="98"/>
                  </a:cubicBezTo>
                  <a:cubicBezTo>
                    <a:pt x="5" y="115"/>
                    <a:pt x="1" y="137"/>
                    <a:pt x="1" y="157"/>
                  </a:cubicBezTo>
                  <a:cubicBezTo>
                    <a:pt x="1" y="212"/>
                    <a:pt x="29" y="262"/>
                    <a:pt x="77" y="291"/>
                  </a:cubicBezTo>
                  <a:lnTo>
                    <a:pt x="143" y="339"/>
                  </a:lnTo>
                  <a:lnTo>
                    <a:pt x="178" y="355"/>
                  </a:lnTo>
                  <a:cubicBezTo>
                    <a:pt x="188" y="358"/>
                    <a:pt x="198" y="360"/>
                    <a:pt x="209" y="360"/>
                  </a:cubicBezTo>
                  <a:cubicBezTo>
                    <a:pt x="218" y="360"/>
                    <a:pt x="227" y="359"/>
                    <a:pt x="236" y="357"/>
                  </a:cubicBezTo>
                  <a:cubicBezTo>
                    <a:pt x="249" y="357"/>
                    <a:pt x="260" y="355"/>
                    <a:pt x="271" y="348"/>
                  </a:cubicBezTo>
                  <a:cubicBezTo>
                    <a:pt x="288" y="341"/>
                    <a:pt x="304" y="330"/>
                    <a:pt x="317" y="317"/>
                  </a:cubicBezTo>
                  <a:lnTo>
                    <a:pt x="339" y="289"/>
                  </a:lnTo>
                  <a:lnTo>
                    <a:pt x="354" y="256"/>
                  </a:lnTo>
                  <a:cubicBezTo>
                    <a:pt x="359" y="236"/>
                    <a:pt x="361" y="216"/>
                    <a:pt x="356" y="199"/>
                  </a:cubicBezTo>
                  <a:cubicBezTo>
                    <a:pt x="356" y="179"/>
                    <a:pt x="350" y="161"/>
                    <a:pt x="339" y="146"/>
                  </a:cubicBezTo>
                  <a:lnTo>
                    <a:pt x="290" y="78"/>
                  </a:lnTo>
                  <a:cubicBezTo>
                    <a:pt x="262" y="32"/>
                    <a:pt x="211" y="1"/>
                    <a:pt x="157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13" name="Google Shape;1113;p37"/>
            <p:cNvSpPr/>
            <p:nvPr/>
          </p:nvSpPr>
          <p:spPr>
            <a:xfrm>
              <a:off x="5400650" y="4150700"/>
              <a:ext cx="10225" cy="7950"/>
            </a:xfrm>
            <a:custGeom>
              <a:avLst/>
              <a:gdLst/>
              <a:ahLst/>
              <a:cxnLst/>
              <a:rect l="l" t="t" r="r" b="b"/>
              <a:pathLst>
                <a:path w="409" h="318" extrusionOk="0">
                  <a:moveTo>
                    <a:pt x="205" y="1"/>
                  </a:moveTo>
                  <a:cubicBezTo>
                    <a:pt x="0" y="1"/>
                    <a:pt x="0" y="317"/>
                    <a:pt x="205" y="317"/>
                  </a:cubicBezTo>
                  <a:cubicBezTo>
                    <a:pt x="409" y="317"/>
                    <a:pt x="409" y="1"/>
                    <a:pt x="205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14" name="Google Shape;1114;p37"/>
            <p:cNvSpPr/>
            <p:nvPr/>
          </p:nvSpPr>
          <p:spPr>
            <a:xfrm>
              <a:off x="5600500" y="4299225"/>
              <a:ext cx="12375" cy="9625"/>
            </a:xfrm>
            <a:custGeom>
              <a:avLst/>
              <a:gdLst/>
              <a:ahLst/>
              <a:cxnLst/>
              <a:rect l="l" t="t" r="r" b="b"/>
              <a:pathLst>
                <a:path w="495" h="385" extrusionOk="0">
                  <a:moveTo>
                    <a:pt x="246" y="1"/>
                  </a:moveTo>
                  <a:cubicBezTo>
                    <a:pt x="0" y="1"/>
                    <a:pt x="0" y="385"/>
                    <a:pt x="246" y="385"/>
                  </a:cubicBezTo>
                  <a:cubicBezTo>
                    <a:pt x="494" y="385"/>
                    <a:pt x="494" y="1"/>
                    <a:pt x="246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115" name="Google Shape;1115;p37"/>
          <p:cNvGrpSpPr/>
          <p:nvPr/>
        </p:nvGrpSpPr>
        <p:grpSpPr>
          <a:xfrm>
            <a:off x="6213853" y="4614321"/>
            <a:ext cx="390020" cy="389367"/>
            <a:chOff x="5721625" y="4984150"/>
            <a:chExt cx="196950" cy="196650"/>
          </a:xfrm>
        </p:grpSpPr>
        <p:sp>
          <p:nvSpPr>
            <p:cNvPr id="1116" name="Google Shape;1116;p37"/>
            <p:cNvSpPr/>
            <p:nvPr/>
          </p:nvSpPr>
          <p:spPr>
            <a:xfrm>
              <a:off x="5847225" y="4984150"/>
              <a:ext cx="22325" cy="185825"/>
            </a:xfrm>
            <a:custGeom>
              <a:avLst/>
              <a:gdLst/>
              <a:ahLst/>
              <a:cxnLst/>
              <a:rect l="l" t="t" r="r" b="b"/>
              <a:pathLst>
                <a:path w="893" h="7433" extrusionOk="0">
                  <a:moveTo>
                    <a:pt x="732" y="1"/>
                  </a:moveTo>
                  <a:lnTo>
                    <a:pt x="732" y="1"/>
                  </a:lnTo>
                  <a:cubicBezTo>
                    <a:pt x="181" y="2414"/>
                    <a:pt x="1" y="4898"/>
                    <a:pt x="199" y="7364"/>
                  </a:cubicBezTo>
                  <a:lnTo>
                    <a:pt x="462" y="7432"/>
                  </a:lnTo>
                  <a:cubicBezTo>
                    <a:pt x="803" y="4971"/>
                    <a:pt x="893" y="2480"/>
                    <a:pt x="732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17" name="Google Shape;1117;p37"/>
            <p:cNvSpPr/>
            <p:nvPr/>
          </p:nvSpPr>
          <p:spPr>
            <a:xfrm>
              <a:off x="5787275" y="4985750"/>
              <a:ext cx="50100" cy="186200"/>
            </a:xfrm>
            <a:custGeom>
              <a:avLst/>
              <a:gdLst/>
              <a:ahLst/>
              <a:cxnLst/>
              <a:rect l="l" t="t" r="r" b="b"/>
              <a:pathLst>
                <a:path w="2004" h="7448" extrusionOk="0">
                  <a:moveTo>
                    <a:pt x="1" y="0"/>
                  </a:moveTo>
                  <a:lnTo>
                    <a:pt x="1" y="0"/>
                  </a:lnTo>
                  <a:cubicBezTo>
                    <a:pt x="666" y="2447"/>
                    <a:pt x="1294" y="4902"/>
                    <a:pt x="1881" y="7368"/>
                  </a:cubicBezTo>
                  <a:lnTo>
                    <a:pt x="1997" y="7447"/>
                  </a:lnTo>
                  <a:cubicBezTo>
                    <a:pt x="2004" y="5945"/>
                    <a:pt x="1835" y="4448"/>
                    <a:pt x="1496" y="2983"/>
                  </a:cubicBezTo>
                  <a:cubicBezTo>
                    <a:pt x="1239" y="1882"/>
                    <a:pt x="851" y="747"/>
                    <a:pt x="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18" name="Google Shape;1118;p37"/>
            <p:cNvSpPr/>
            <p:nvPr/>
          </p:nvSpPr>
          <p:spPr>
            <a:xfrm>
              <a:off x="5777075" y="5069900"/>
              <a:ext cx="24950" cy="110900"/>
            </a:xfrm>
            <a:custGeom>
              <a:avLst/>
              <a:gdLst/>
              <a:ahLst/>
              <a:cxnLst/>
              <a:rect l="l" t="t" r="r" b="b"/>
              <a:pathLst>
                <a:path w="998" h="4436" extrusionOk="0">
                  <a:moveTo>
                    <a:pt x="688" y="1"/>
                  </a:moveTo>
                  <a:cubicBezTo>
                    <a:pt x="312" y="1453"/>
                    <a:pt x="81" y="2937"/>
                    <a:pt x="0" y="4435"/>
                  </a:cubicBezTo>
                  <a:lnTo>
                    <a:pt x="562" y="4231"/>
                  </a:lnTo>
                  <a:cubicBezTo>
                    <a:pt x="857" y="3392"/>
                    <a:pt x="905" y="2489"/>
                    <a:pt x="951" y="1602"/>
                  </a:cubicBezTo>
                  <a:cubicBezTo>
                    <a:pt x="980" y="1053"/>
                    <a:pt x="997" y="458"/>
                    <a:pt x="688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19" name="Google Shape;1119;p37"/>
            <p:cNvSpPr/>
            <p:nvPr/>
          </p:nvSpPr>
          <p:spPr>
            <a:xfrm>
              <a:off x="5721625" y="5011325"/>
              <a:ext cx="47775" cy="157175"/>
            </a:xfrm>
            <a:custGeom>
              <a:avLst/>
              <a:gdLst/>
              <a:ahLst/>
              <a:cxnLst/>
              <a:rect l="l" t="t" r="r" b="b"/>
              <a:pathLst>
                <a:path w="1911" h="6287" extrusionOk="0">
                  <a:moveTo>
                    <a:pt x="59" y="1"/>
                  </a:moveTo>
                  <a:lnTo>
                    <a:pt x="59" y="1"/>
                  </a:lnTo>
                  <a:cubicBezTo>
                    <a:pt x="26" y="1349"/>
                    <a:pt x="0" y="2735"/>
                    <a:pt x="452" y="4006"/>
                  </a:cubicBezTo>
                  <a:cubicBezTo>
                    <a:pt x="727" y="4775"/>
                    <a:pt x="1173" y="5487"/>
                    <a:pt x="1353" y="6284"/>
                  </a:cubicBezTo>
                  <a:lnTo>
                    <a:pt x="1770" y="6286"/>
                  </a:lnTo>
                  <a:cubicBezTo>
                    <a:pt x="1900" y="5987"/>
                    <a:pt x="1911" y="5651"/>
                    <a:pt x="1902" y="5326"/>
                  </a:cubicBezTo>
                  <a:cubicBezTo>
                    <a:pt x="1845" y="3405"/>
                    <a:pt x="1204" y="1547"/>
                    <a:pt x="5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20" name="Google Shape;1120;p37"/>
            <p:cNvSpPr/>
            <p:nvPr/>
          </p:nvSpPr>
          <p:spPr>
            <a:xfrm>
              <a:off x="5877750" y="5044825"/>
              <a:ext cx="40825" cy="129000"/>
            </a:xfrm>
            <a:custGeom>
              <a:avLst/>
              <a:gdLst/>
              <a:ahLst/>
              <a:cxnLst/>
              <a:rect l="l" t="t" r="r" b="b"/>
              <a:pathLst>
                <a:path w="1633" h="5160" extrusionOk="0">
                  <a:moveTo>
                    <a:pt x="1213" y="0"/>
                  </a:moveTo>
                  <a:lnTo>
                    <a:pt x="1213" y="0"/>
                  </a:lnTo>
                  <a:cubicBezTo>
                    <a:pt x="974" y="907"/>
                    <a:pt x="737" y="1812"/>
                    <a:pt x="497" y="2719"/>
                  </a:cubicBezTo>
                  <a:cubicBezTo>
                    <a:pt x="374" y="3185"/>
                    <a:pt x="249" y="3655"/>
                    <a:pt x="225" y="4136"/>
                  </a:cubicBezTo>
                  <a:cubicBezTo>
                    <a:pt x="205" y="4491"/>
                    <a:pt x="229" y="4887"/>
                    <a:pt x="1" y="5159"/>
                  </a:cubicBezTo>
                  <a:lnTo>
                    <a:pt x="447" y="5027"/>
                  </a:lnTo>
                  <a:cubicBezTo>
                    <a:pt x="1352" y="3541"/>
                    <a:pt x="1633" y="1689"/>
                    <a:pt x="1213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121" name="Google Shape;1121;p37"/>
          <p:cNvGrpSpPr/>
          <p:nvPr/>
        </p:nvGrpSpPr>
        <p:grpSpPr>
          <a:xfrm>
            <a:off x="7148548" y="4239766"/>
            <a:ext cx="390020" cy="389367"/>
            <a:chOff x="5721625" y="4984150"/>
            <a:chExt cx="196950" cy="196650"/>
          </a:xfrm>
        </p:grpSpPr>
        <p:sp>
          <p:nvSpPr>
            <p:cNvPr id="1122" name="Google Shape;1122;p37"/>
            <p:cNvSpPr/>
            <p:nvPr/>
          </p:nvSpPr>
          <p:spPr>
            <a:xfrm>
              <a:off x="5847225" y="4984150"/>
              <a:ext cx="22325" cy="185825"/>
            </a:xfrm>
            <a:custGeom>
              <a:avLst/>
              <a:gdLst/>
              <a:ahLst/>
              <a:cxnLst/>
              <a:rect l="l" t="t" r="r" b="b"/>
              <a:pathLst>
                <a:path w="893" h="7433" extrusionOk="0">
                  <a:moveTo>
                    <a:pt x="732" y="1"/>
                  </a:moveTo>
                  <a:lnTo>
                    <a:pt x="732" y="1"/>
                  </a:lnTo>
                  <a:cubicBezTo>
                    <a:pt x="181" y="2414"/>
                    <a:pt x="1" y="4898"/>
                    <a:pt x="199" y="7364"/>
                  </a:cubicBezTo>
                  <a:lnTo>
                    <a:pt x="462" y="7432"/>
                  </a:lnTo>
                  <a:cubicBezTo>
                    <a:pt x="803" y="4971"/>
                    <a:pt x="893" y="2480"/>
                    <a:pt x="732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23" name="Google Shape;1123;p37"/>
            <p:cNvSpPr/>
            <p:nvPr/>
          </p:nvSpPr>
          <p:spPr>
            <a:xfrm>
              <a:off x="5787275" y="4985750"/>
              <a:ext cx="50100" cy="186200"/>
            </a:xfrm>
            <a:custGeom>
              <a:avLst/>
              <a:gdLst/>
              <a:ahLst/>
              <a:cxnLst/>
              <a:rect l="l" t="t" r="r" b="b"/>
              <a:pathLst>
                <a:path w="2004" h="7448" extrusionOk="0">
                  <a:moveTo>
                    <a:pt x="1" y="0"/>
                  </a:moveTo>
                  <a:lnTo>
                    <a:pt x="1" y="0"/>
                  </a:lnTo>
                  <a:cubicBezTo>
                    <a:pt x="666" y="2447"/>
                    <a:pt x="1294" y="4902"/>
                    <a:pt x="1881" y="7368"/>
                  </a:cubicBezTo>
                  <a:lnTo>
                    <a:pt x="1997" y="7447"/>
                  </a:lnTo>
                  <a:cubicBezTo>
                    <a:pt x="2004" y="5945"/>
                    <a:pt x="1835" y="4448"/>
                    <a:pt x="1496" y="2983"/>
                  </a:cubicBezTo>
                  <a:cubicBezTo>
                    <a:pt x="1239" y="1882"/>
                    <a:pt x="851" y="747"/>
                    <a:pt x="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24" name="Google Shape;1124;p37"/>
            <p:cNvSpPr/>
            <p:nvPr/>
          </p:nvSpPr>
          <p:spPr>
            <a:xfrm>
              <a:off x="5777075" y="5069900"/>
              <a:ext cx="24950" cy="110900"/>
            </a:xfrm>
            <a:custGeom>
              <a:avLst/>
              <a:gdLst/>
              <a:ahLst/>
              <a:cxnLst/>
              <a:rect l="l" t="t" r="r" b="b"/>
              <a:pathLst>
                <a:path w="998" h="4436" extrusionOk="0">
                  <a:moveTo>
                    <a:pt x="688" y="1"/>
                  </a:moveTo>
                  <a:cubicBezTo>
                    <a:pt x="312" y="1453"/>
                    <a:pt x="81" y="2937"/>
                    <a:pt x="0" y="4435"/>
                  </a:cubicBezTo>
                  <a:lnTo>
                    <a:pt x="562" y="4231"/>
                  </a:lnTo>
                  <a:cubicBezTo>
                    <a:pt x="857" y="3392"/>
                    <a:pt x="905" y="2489"/>
                    <a:pt x="951" y="1602"/>
                  </a:cubicBezTo>
                  <a:cubicBezTo>
                    <a:pt x="980" y="1053"/>
                    <a:pt x="997" y="458"/>
                    <a:pt x="688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25" name="Google Shape;1125;p37"/>
            <p:cNvSpPr/>
            <p:nvPr/>
          </p:nvSpPr>
          <p:spPr>
            <a:xfrm>
              <a:off x="5721625" y="5011325"/>
              <a:ext cx="47775" cy="157175"/>
            </a:xfrm>
            <a:custGeom>
              <a:avLst/>
              <a:gdLst/>
              <a:ahLst/>
              <a:cxnLst/>
              <a:rect l="l" t="t" r="r" b="b"/>
              <a:pathLst>
                <a:path w="1911" h="6287" extrusionOk="0">
                  <a:moveTo>
                    <a:pt x="59" y="1"/>
                  </a:moveTo>
                  <a:lnTo>
                    <a:pt x="59" y="1"/>
                  </a:lnTo>
                  <a:cubicBezTo>
                    <a:pt x="26" y="1349"/>
                    <a:pt x="0" y="2735"/>
                    <a:pt x="452" y="4006"/>
                  </a:cubicBezTo>
                  <a:cubicBezTo>
                    <a:pt x="727" y="4775"/>
                    <a:pt x="1173" y="5487"/>
                    <a:pt x="1353" y="6284"/>
                  </a:cubicBezTo>
                  <a:lnTo>
                    <a:pt x="1770" y="6286"/>
                  </a:lnTo>
                  <a:cubicBezTo>
                    <a:pt x="1900" y="5987"/>
                    <a:pt x="1911" y="5651"/>
                    <a:pt x="1902" y="5326"/>
                  </a:cubicBezTo>
                  <a:cubicBezTo>
                    <a:pt x="1845" y="3405"/>
                    <a:pt x="1204" y="1547"/>
                    <a:pt x="5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26" name="Google Shape;1126;p37"/>
            <p:cNvSpPr/>
            <p:nvPr/>
          </p:nvSpPr>
          <p:spPr>
            <a:xfrm>
              <a:off x="5877750" y="5044825"/>
              <a:ext cx="40825" cy="129000"/>
            </a:xfrm>
            <a:custGeom>
              <a:avLst/>
              <a:gdLst/>
              <a:ahLst/>
              <a:cxnLst/>
              <a:rect l="l" t="t" r="r" b="b"/>
              <a:pathLst>
                <a:path w="1633" h="5160" extrusionOk="0">
                  <a:moveTo>
                    <a:pt x="1213" y="0"/>
                  </a:moveTo>
                  <a:lnTo>
                    <a:pt x="1213" y="0"/>
                  </a:lnTo>
                  <a:cubicBezTo>
                    <a:pt x="974" y="907"/>
                    <a:pt x="737" y="1812"/>
                    <a:pt x="497" y="2719"/>
                  </a:cubicBezTo>
                  <a:cubicBezTo>
                    <a:pt x="374" y="3185"/>
                    <a:pt x="249" y="3655"/>
                    <a:pt x="225" y="4136"/>
                  </a:cubicBezTo>
                  <a:cubicBezTo>
                    <a:pt x="205" y="4491"/>
                    <a:pt x="229" y="4887"/>
                    <a:pt x="1" y="5159"/>
                  </a:cubicBezTo>
                  <a:lnTo>
                    <a:pt x="447" y="5027"/>
                  </a:lnTo>
                  <a:cubicBezTo>
                    <a:pt x="1352" y="3541"/>
                    <a:pt x="1633" y="1689"/>
                    <a:pt x="1213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" name="Google Shape;3686;p58"/>
          <p:cNvGrpSpPr/>
          <p:nvPr/>
        </p:nvGrpSpPr>
        <p:grpSpPr>
          <a:xfrm>
            <a:off x="7235135" y="1906152"/>
            <a:ext cx="1751328" cy="2848361"/>
            <a:chOff x="6362575" y="3991175"/>
            <a:chExt cx="336425" cy="510075"/>
          </a:xfrm>
        </p:grpSpPr>
        <p:sp>
          <p:nvSpPr>
            <p:cNvPr id="3687" name="Google Shape;3687;p58"/>
            <p:cNvSpPr/>
            <p:nvPr/>
          </p:nvSpPr>
          <p:spPr>
            <a:xfrm>
              <a:off x="6545950" y="4311575"/>
              <a:ext cx="22250" cy="185825"/>
            </a:xfrm>
            <a:custGeom>
              <a:avLst/>
              <a:gdLst/>
              <a:ahLst/>
              <a:cxnLst/>
              <a:rect l="l" t="t" r="r" b="b"/>
              <a:pathLst>
                <a:path w="890" h="7433" extrusionOk="0">
                  <a:moveTo>
                    <a:pt x="729" y="1"/>
                  </a:moveTo>
                  <a:lnTo>
                    <a:pt x="729" y="1"/>
                  </a:lnTo>
                  <a:cubicBezTo>
                    <a:pt x="180" y="2414"/>
                    <a:pt x="0" y="4898"/>
                    <a:pt x="198" y="7364"/>
                  </a:cubicBezTo>
                  <a:lnTo>
                    <a:pt x="459" y="7432"/>
                  </a:lnTo>
                  <a:cubicBezTo>
                    <a:pt x="800" y="4971"/>
                    <a:pt x="890" y="2480"/>
                    <a:pt x="72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88" name="Google Shape;3688;p58"/>
            <p:cNvSpPr/>
            <p:nvPr/>
          </p:nvSpPr>
          <p:spPr>
            <a:xfrm>
              <a:off x="6461950" y="4313175"/>
              <a:ext cx="50100" cy="186200"/>
            </a:xfrm>
            <a:custGeom>
              <a:avLst/>
              <a:gdLst/>
              <a:ahLst/>
              <a:cxnLst/>
              <a:rect l="l" t="t" r="r" b="b"/>
              <a:pathLst>
                <a:path w="2004" h="7448" extrusionOk="0">
                  <a:moveTo>
                    <a:pt x="0" y="0"/>
                  </a:moveTo>
                  <a:lnTo>
                    <a:pt x="0" y="0"/>
                  </a:lnTo>
                  <a:cubicBezTo>
                    <a:pt x="668" y="2447"/>
                    <a:pt x="1294" y="4902"/>
                    <a:pt x="1880" y="7368"/>
                  </a:cubicBezTo>
                  <a:lnTo>
                    <a:pt x="1997" y="7448"/>
                  </a:lnTo>
                  <a:cubicBezTo>
                    <a:pt x="2003" y="5945"/>
                    <a:pt x="1836" y="4448"/>
                    <a:pt x="1496" y="2983"/>
                  </a:cubicBezTo>
                  <a:cubicBezTo>
                    <a:pt x="1239" y="1882"/>
                    <a:pt x="852" y="747"/>
                    <a:pt x="0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89" name="Google Shape;3689;p58"/>
            <p:cNvSpPr/>
            <p:nvPr/>
          </p:nvSpPr>
          <p:spPr>
            <a:xfrm>
              <a:off x="6576425" y="4372250"/>
              <a:ext cx="40800" cy="129000"/>
            </a:xfrm>
            <a:custGeom>
              <a:avLst/>
              <a:gdLst/>
              <a:ahLst/>
              <a:cxnLst/>
              <a:rect l="l" t="t" r="r" b="b"/>
              <a:pathLst>
                <a:path w="1632" h="5160" extrusionOk="0">
                  <a:moveTo>
                    <a:pt x="1213" y="0"/>
                  </a:moveTo>
                  <a:lnTo>
                    <a:pt x="497" y="2719"/>
                  </a:lnTo>
                  <a:cubicBezTo>
                    <a:pt x="374" y="3185"/>
                    <a:pt x="251" y="3655"/>
                    <a:pt x="224" y="4136"/>
                  </a:cubicBezTo>
                  <a:cubicBezTo>
                    <a:pt x="207" y="4492"/>
                    <a:pt x="229" y="4887"/>
                    <a:pt x="0" y="5159"/>
                  </a:cubicBezTo>
                  <a:lnTo>
                    <a:pt x="448" y="5027"/>
                  </a:lnTo>
                  <a:cubicBezTo>
                    <a:pt x="1351" y="3541"/>
                    <a:pt x="1632" y="1689"/>
                    <a:pt x="1213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90" name="Google Shape;3690;p58"/>
            <p:cNvSpPr/>
            <p:nvPr/>
          </p:nvSpPr>
          <p:spPr>
            <a:xfrm>
              <a:off x="6566800" y="4320550"/>
              <a:ext cx="36350" cy="180650"/>
            </a:xfrm>
            <a:custGeom>
              <a:avLst/>
              <a:gdLst/>
              <a:ahLst/>
              <a:cxnLst/>
              <a:rect l="l" t="t" r="r" b="b"/>
              <a:pathLst>
                <a:path w="1454" h="7226" extrusionOk="0">
                  <a:moveTo>
                    <a:pt x="1426" y="1"/>
                  </a:moveTo>
                  <a:cubicBezTo>
                    <a:pt x="1418" y="1"/>
                    <a:pt x="1411" y="5"/>
                    <a:pt x="1406" y="13"/>
                  </a:cubicBezTo>
                  <a:cubicBezTo>
                    <a:pt x="897" y="1164"/>
                    <a:pt x="717" y="2459"/>
                    <a:pt x="535" y="3696"/>
                  </a:cubicBezTo>
                  <a:cubicBezTo>
                    <a:pt x="440" y="4335"/>
                    <a:pt x="352" y="4976"/>
                    <a:pt x="260" y="5617"/>
                  </a:cubicBezTo>
                  <a:cubicBezTo>
                    <a:pt x="216" y="5936"/>
                    <a:pt x="170" y="6254"/>
                    <a:pt x="124" y="6575"/>
                  </a:cubicBezTo>
                  <a:cubicBezTo>
                    <a:pt x="100" y="6744"/>
                    <a:pt x="1" y="7010"/>
                    <a:pt x="78" y="7172"/>
                  </a:cubicBezTo>
                  <a:cubicBezTo>
                    <a:pt x="92" y="7207"/>
                    <a:pt x="125" y="7226"/>
                    <a:pt x="158" y="7226"/>
                  </a:cubicBezTo>
                  <a:cubicBezTo>
                    <a:pt x="182" y="7226"/>
                    <a:pt x="205" y="7216"/>
                    <a:pt x="223" y="7196"/>
                  </a:cubicBezTo>
                  <a:lnTo>
                    <a:pt x="236" y="7179"/>
                  </a:lnTo>
                  <a:cubicBezTo>
                    <a:pt x="249" y="7164"/>
                    <a:pt x="253" y="7142"/>
                    <a:pt x="245" y="7124"/>
                  </a:cubicBezTo>
                  <a:cubicBezTo>
                    <a:pt x="242" y="7117"/>
                    <a:pt x="240" y="7109"/>
                    <a:pt x="238" y="7102"/>
                  </a:cubicBezTo>
                  <a:cubicBezTo>
                    <a:pt x="232" y="7088"/>
                    <a:pt x="218" y="7079"/>
                    <a:pt x="204" y="7079"/>
                  </a:cubicBezTo>
                  <a:cubicBezTo>
                    <a:pt x="200" y="7079"/>
                    <a:pt x="196" y="7080"/>
                    <a:pt x="192" y="7081"/>
                  </a:cubicBezTo>
                  <a:lnTo>
                    <a:pt x="192" y="7081"/>
                  </a:lnTo>
                  <a:cubicBezTo>
                    <a:pt x="322" y="6988"/>
                    <a:pt x="324" y="6422"/>
                    <a:pt x="348" y="6243"/>
                  </a:cubicBezTo>
                  <a:cubicBezTo>
                    <a:pt x="387" y="5964"/>
                    <a:pt x="425" y="5685"/>
                    <a:pt x="464" y="5407"/>
                  </a:cubicBezTo>
                  <a:cubicBezTo>
                    <a:pt x="548" y="4805"/>
                    <a:pt x="629" y="4203"/>
                    <a:pt x="717" y="3601"/>
                  </a:cubicBezTo>
                  <a:cubicBezTo>
                    <a:pt x="895" y="2391"/>
                    <a:pt x="1160" y="1214"/>
                    <a:pt x="1450" y="26"/>
                  </a:cubicBezTo>
                  <a:cubicBezTo>
                    <a:pt x="1453" y="11"/>
                    <a:pt x="1440" y="1"/>
                    <a:pt x="1426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91" name="Google Shape;3691;p58"/>
            <p:cNvSpPr/>
            <p:nvPr/>
          </p:nvSpPr>
          <p:spPr>
            <a:xfrm>
              <a:off x="6578850" y="4324375"/>
              <a:ext cx="38150" cy="27425"/>
            </a:xfrm>
            <a:custGeom>
              <a:avLst/>
              <a:gdLst/>
              <a:ahLst/>
              <a:cxnLst/>
              <a:rect l="l" t="t" r="r" b="b"/>
              <a:pathLst>
                <a:path w="1526" h="1097" extrusionOk="0">
                  <a:moveTo>
                    <a:pt x="19" y="1"/>
                  </a:moveTo>
                  <a:cubicBezTo>
                    <a:pt x="10" y="1"/>
                    <a:pt x="1" y="8"/>
                    <a:pt x="2" y="20"/>
                  </a:cubicBezTo>
                  <a:cubicBezTo>
                    <a:pt x="33" y="310"/>
                    <a:pt x="72" y="1076"/>
                    <a:pt x="476" y="1096"/>
                  </a:cubicBezTo>
                  <a:cubicBezTo>
                    <a:pt x="484" y="1097"/>
                    <a:pt x="492" y="1097"/>
                    <a:pt x="499" y="1097"/>
                  </a:cubicBezTo>
                  <a:cubicBezTo>
                    <a:pt x="928" y="1097"/>
                    <a:pt x="1388" y="558"/>
                    <a:pt x="1504" y="194"/>
                  </a:cubicBezTo>
                  <a:cubicBezTo>
                    <a:pt x="1526" y="149"/>
                    <a:pt x="1489" y="113"/>
                    <a:pt x="1453" y="113"/>
                  </a:cubicBezTo>
                  <a:cubicBezTo>
                    <a:pt x="1435" y="113"/>
                    <a:pt x="1416" y="123"/>
                    <a:pt x="1405" y="145"/>
                  </a:cubicBezTo>
                  <a:cubicBezTo>
                    <a:pt x="1225" y="448"/>
                    <a:pt x="1047" y="716"/>
                    <a:pt x="738" y="903"/>
                  </a:cubicBezTo>
                  <a:cubicBezTo>
                    <a:pt x="665" y="947"/>
                    <a:pt x="600" y="966"/>
                    <a:pt x="542" y="966"/>
                  </a:cubicBezTo>
                  <a:cubicBezTo>
                    <a:pt x="197" y="966"/>
                    <a:pt x="81" y="294"/>
                    <a:pt x="39" y="18"/>
                  </a:cubicBezTo>
                  <a:cubicBezTo>
                    <a:pt x="37" y="6"/>
                    <a:pt x="28" y="1"/>
                    <a:pt x="1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92" name="Google Shape;3692;p58"/>
            <p:cNvSpPr/>
            <p:nvPr/>
          </p:nvSpPr>
          <p:spPr>
            <a:xfrm>
              <a:off x="6587625" y="4317325"/>
              <a:ext cx="7650" cy="33550"/>
            </a:xfrm>
            <a:custGeom>
              <a:avLst/>
              <a:gdLst/>
              <a:ahLst/>
              <a:cxnLst/>
              <a:rect l="l" t="t" r="r" b="b"/>
              <a:pathLst>
                <a:path w="306" h="1342" extrusionOk="0">
                  <a:moveTo>
                    <a:pt x="129" y="1"/>
                  </a:moveTo>
                  <a:cubicBezTo>
                    <a:pt x="114" y="1"/>
                    <a:pt x="98" y="10"/>
                    <a:pt x="95" y="25"/>
                  </a:cubicBezTo>
                  <a:cubicBezTo>
                    <a:pt x="0" y="401"/>
                    <a:pt x="51" y="954"/>
                    <a:pt x="202" y="1310"/>
                  </a:cubicBezTo>
                  <a:cubicBezTo>
                    <a:pt x="212" y="1332"/>
                    <a:pt x="232" y="1342"/>
                    <a:pt x="251" y="1342"/>
                  </a:cubicBezTo>
                  <a:cubicBezTo>
                    <a:pt x="279" y="1342"/>
                    <a:pt x="306" y="1321"/>
                    <a:pt x="303" y="1286"/>
                  </a:cubicBezTo>
                  <a:cubicBezTo>
                    <a:pt x="295" y="1073"/>
                    <a:pt x="213" y="867"/>
                    <a:pt x="178" y="658"/>
                  </a:cubicBezTo>
                  <a:cubicBezTo>
                    <a:pt x="143" y="449"/>
                    <a:pt x="154" y="241"/>
                    <a:pt x="156" y="28"/>
                  </a:cubicBezTo>
                  <a:cubicBezTo>
                    <a:pt x="156" y="9"/>
                    <a:pt x="143" y="1"/>
                    <a:pt x="12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93" name="Google Shape;3693;p58"/>
            <p:cNvSpPr/>
            <p:nvPr/>
          </p:nvSpPr>
          <p:spPr>
            <a:xfrm>
              <a:off x="6573450" y="4321200"/>
              <a:ext cx="9025" cy="7600"/>
            </a:xfrm>
            <a:custGeom>
              <a:avLst/>
              <a:gdLst/>
              <a:ahLst/>
              <a:cxnLst/>
              <a:rect l="l" t="t" r="r" b="b"/>
              <a:pathLst>
                <a:path w="361" h="304" extrusionOk="0">
                  <a:moveTo>
                    <a:pt x="165" y="0"/>
                  </a:moveTo>
                  <a:cubicBezTo>
                    <a:pt x="96" y="0"/>
                    <a:pt x="27" y="47"/>
                    <a:pt x="14" y="127"/>
                  </a:cubicBezTo>
                  <a:cubicBezTo>
                    <a:pt x="1" y="209"/>
                    <a:pt x="58" y="288"/>
                    <a:pt x="139" y="301"/>
                  </a:cubicBezTo>
                  <a:cubicBezTo>
                    <a:pt x="148" y="302"/>
                    <a:pt x="157" y="303"/>
                    <a:pt x="165" y="303"/>
                  </a:cubicBezTo>
                  <a:cubicBezTo>
                    <a:pt x="285" y="303"/>
                    <a:pt x="360" y="166"/>
                    <a:pt x="288" y="64"/>
                  </a:cubicBezTo>
                  <a:cubicBezTo>
                    <a:pt x="257" y="20"/>
                    <a:pt x="211" y="0"/>
                    <a:pt x="16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94" name="Google Shape;3694;p58"/>
            <p:cNvSpPr/>
            <p:nvPr/>
          </p:nvSpPr>
          <p:spPr>
            <a:xfrm>
              <a:off x="6586425" y="4313675"/>
              <a:ext cx="8200" cy="7425"/>
            </a:xfrm>
            <a:custGeom>
              <a:avLst/>
              <a:gdLst/>
              <a:ahLst/>
              <a:cxnLst/>
              <a:rect l="l" t="t" r="r" b="b"/>
              <a:pathLst>
                <a:path w="328" h="297" extrusionOk="0">
                  <a:moveTo>
                    <a:pt x="169" y="1"/>
                  </a:moveTo>
                  <a:cubicBezTo>
                    <a:pt x="78" y="1"/>
                    <a:pt x="0" y="85"/>
                    <a:pt x="22" y="182"/>
                  </a:cubicBezTo>
                  <a:cubicBezTo>
                    <a:pt x="33" y="233"/>
                    <a:pt x="72" y="275"/>
                    <a:pt x="123" y="290"/>
                  </a:cubicBezTo>
                  <a:cubicBezTo>
                    <a:pt x="138" y="295"/>
                    <a:pt x="152" y="297"/>
                    <a:pt x="166" y="297"/>
                  </a:cubicBezTo>
                  <a:cubicBezTo>
                    <a:pt x="209" y="297"/>
                    <a:pt x="246" y="275"/>
                    <a:pt x="281" y="244"/>
                  </a:cubicBezTo>
                  <a:lnTo>
                    <a:pt x="281" y="244"/>
                  </a:lnTo>
                  <a:lnTo>
                    <a:pt x="268" y="257"/>
                  </a:lnTo>
                  <a:cubicBezTo>
                    <a:pt x="307" y="229"/>
                    <a:pt x="327" y="180"/>
                    <a:pt x="323" y="132"/>
                  </a:cubicBezTo>
                  <a:cubicBezTo>
                    <a:pt x="318" y="84"/>
                    <a:pt x="290" y="42"/>
                    <a:pt x="246" y="22"/>
                  </a:cubicBezTo>
                  <a:cubicBezTo>
                    <a:pt x="239" y="20"/>
                    <a:pt x="235" y="18"/>
                    <a:pt x="228" y="13"/>
                  </a:cubicBezTo>
                  <a:cubicBezTo>
                    <a:pt x="208" y="5"/>
                    <a:pt x="188" y="1"/>
                    <a:pt x="16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95" name="Google Shape;3695;p58"/>
            <p:cNvSpPr/>
            <p:nvPr/>
          </p:nvSpPr>
          <p:spPr>
            <a:xfrm>
              <a:off x="6597275" y="4315250"/>
              <a:ext cx="10525" cy="8775"/>
            </a:xfrm>
            <a:custGeom>
              <a:avLst/>
              <a:gdLst/>
              <a:ahLst/>
              <a:cxnLst/>
              <a:rect l="l" t="t" r="r" b="b"/>
              <a:pathLst>
                <a:path w="421" h="351" extrusionOk="0">
                  <a:moveTo>
                    <a:pt x="228" y="1"/>
                  </a:moveTo>
                  <a:cubicBezTo>
                    <a:pt x="194" y="1"/>
                    <a:pt x="160" y="11"/>
                    <a:pt x="128" y="34"/>
                  </a:cubicBezTo>
                  <a:cubicBezTo>
                    <a:pt x="1" y="124"/>
                    <a:pt x="47" y="324"/>
                    <a:pt x="201" y="348"/>
                  </a:cubicBezTo>
                  <a:cubicBezTo>
                    <a:pt x="210" y="349"/>
                    <a:pt x="219" y="350"/>
                    <a:pt x="228" y="350"/>
                  </a:cubicBezTo>
                  <a:cubicBezTo>
                    <a:pt x="310" y="350"/>
                    <a:pt x="391" y="290"/>
                    <a:pt x="400" y="205"/>
                  </a:cubicBezTo>
                  <a:cubicBezTo>
                    <a:pt x="420" y="90"/>
                    <a:pt x="328" y="1"/>
                    <a:pt x="228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96" name="Google Shape;3696;p58"/>
            <p:cNvSpPr/>
            <p:nvPr/>
          </p:nvSpPr>
          <p:spPr>
            <a:xfrm>
              <a:off x="6611175" y="4323175"/>
              <a:ext cx="9750" cy="9125"/>
            </a:xfrm>
            <a:custGeom>
              <a:avLst/>
              <a:gdLst/>
              <a:ahLst/>
              <a:cxnLst/>
              <a:rect l="l" t="t" r="r" b="b"/>
              <a:pathLst>
                <a:path w="390" h="365" extrusionOk="0">
                  <a:moveTo>
                    <a:pt x="198" y="0"/>
                  </a:moveTo>
                  <a:cubicBezTo>
                    <a:pt x="113" y="0"/>
                    <a:pt x="26" y="64"/>
                    <a:pt x="16" y="152"/>
                  </a:cubicBezTo>
                  <a:cubicBezTo>
                    <a:pt x="0" y="250"/>
                    <a:pt x="66" y="343"/>
                    <a:pt x="165" y="362"/>
                  </a:cubicBezTo>
                  <a:cubicBezTo>
                    <a:pt x="174" y="364"/>
                    <a:pt x="183" y="365"/>
                    <a:pt x="192" y="365"/>
                  </a:cubicBezTo>
                  <a:cubicBezTo>
                    <a:pt x="278" y="365"/>
                    <a:pt x="364" y="301"/>
                    <a:pt x="376" y="213"/>
                  </a:cubicBezTo>
                  <a:cubicBezTo>
                    <a:pt x="389" y="114"/>
                    <a:pt x="323" y="20"/>
                    <a:pt x="224" y="2"/>
                  </a:cubicBezTo>
                  <a:cubicBezTo>
                    <a:pt x="216" y="1"/>
                    <a:pt x="207" y="0"/>
                    <a:pt x="198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97" name="Google Shape;3697;p58"/>
            <p:cNvSpPr/>
            <p:nvPr/>
          </p:nvSpPr>
          <p:spPr>
            <a:xfrm>
              <a:off x="6590800" y="4338275"/>
              <a:ext cx="45075" cy="14200"/>
            </a:xfrm>
            <a:custGeom>
              <a:avLst/>
              <a:gdLst/>
              <a:ahLst/>
              <a:cxnLst/>
              <a:rect l="l" t="t" r="r" b="b"/>
              <a:pathLst>
                <a:path w="1803" h="568" extrusionOk="0">
                  <a:moveTo>
                    <a:pt x="1745" y="1"/>
                  </a:moveTo>
                  <a:cubicBezTo>
                    <a:pt x="1734" y="1"/>
                    <a:pt x="1723" y="5"/>
                    <a:pt x="1714" y="15"/>
                  </a:cubicBezTo>
                  <a:cubicBezTo>
                    <a:pt x="1417" y="301"/>
                    <a:pt x="944" y="451"/>
                    <a:pt x="505" y="451"/>
                  </a:cubicBezTo>
                  <a:cubicBezTo>
                    <a:pt x="343" y="451"/>
                    <a:pt x="185" y="430"/>
                    <a:pt x="42" y="389"/>
                  </a:cubicBezTo>
                  <a:cubicBezTo>
                    <a:pt x="39" y="388"/>
                    <a:pt x="36" y="387"/>
                    <a:pt x="33" y="387"/>
                  </a:cubicBezTo>
                  <a:cubicBezTo>
                    <a:pt x="8" y="387"/>
                    <a:pt x="1" y="430"/>
                    <a:pt x="25" y="444"/>
                  </a:cubicBezTo>
                  <a:cubicBezTo>
                    <a:pt x="182" y="535"/>
                    <a:pt x="346" y="568"/>
                    <a:pt x="514" y="568"/>
                  </a:cubicBezTo>
                  <a:cubicBezTo>
                    <a:pt x="695" y="568"/>
                    <a:pt x="878" y="530"/>
                    <a:pt x="1059" y="485"/>
                  </a:cubicBezTo>
                  <a:cubicBezTo>
                    <a:pt x="1336" y="419"/>
                    <a:pt x="1672" y="354"/>
                    <a:pt x="1788" y="64"/>
                  </a:cubicBezTo>
                  <a:cubicBezTo>
                    <a:pt x="1803" y="30"/>
                    <a:pt x="1775" y="1"/>
                    <a:pt x="1745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98" name="Google Shape;3698;p58"/>
            <p:cNvSpPr/>
            <p:nvPr/>
          </p:nvSpPr>
          <p:spPr>
            <a:xfrm>
              <a:off x="6628600" y="4334775"/>
              <a:ext cx="12650" cy="9300"/>
            </a:xfrm>
            <a:custGeom>
              <a:avLst/>
              <a:gdLst/>
              <a:ahLst/>
              <a:cxnLst/>
              <a:rect l="l" t="t" r="r" b="b"/>
              <a:pathLst>
                <a:path w="506" h="372" extrusionOk="0">
                  <a:moveTo>
                    <a:pt x="248" y="1"/>
                  </a:moveTo>
                  <a:cubicBezTo>
                    <a:pt x="43" y="1"/>
                    <a:pt x="1" y="331"/>
                    <a:pt x="221" y="368"/>
                  </a:cubicBezTo>
                  <a:cubicBezTo>
                    <a:pt x="233" y="370"/>
                    <a:pt x="245" y="371"/>
                    <a:pt x="256" y="371"/>
                  </a:cubicBezTo>
                  <a:cubicBezTo>
                    <a:pt x="462" y="371"/>
                    <a:pt x="506" y="41"/>
                    <a:pt x="283" y="4"/>
                  </a:cubicBezTo>
                  <a:cubicBezTo>
                    <a:pt x="271" y="2"/>
                    <a:pt x="259" y="1"/>
                    <a:pt x="248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99" name="Google Shape;3699;p58"/>
            <p:cNvSpPr/>
            <p:nvPr/>
          </p:nvSpPr>
          <p:spPr>
            <a:xfrm>
              <a:off x="6362575" y="3991175"/>
              <a:ext cx="336425" cy="290775"/>
            </a:xfrm>
            <a:custGeom>
              <a:avLst/>
              <a:gdLst/>
              <a:ahLst/>
              <a:cxnLst/>
              <a:rect l="l" t="t" r="r" b="b"/>
              <a:pathLst>
                <a:path w="13457" h="11631" extrusionOk="0">
                  <a:moveTo>
                    <a:pt x="6784" y="0"/>
                  </a:moveTo>
                  <a:cubicBezTo>
                    <a:pt x="5458" y="0"/>
                    <a:pt x="4138" y="366"/>
                    <a:pt x="3044" y="1113"/>
                  </a:cubicBezTo>
                  <a:cubicBezTo>
                    <a:pt x="1089" y="2451"/>
                    <a:pt x="0" y="5005"/>
                    <a:pt x="536" y="7313"/>
                  </a:cubicBezTo>
                  <a:cubicBezTo>
                    <a:pt x="1067" y="9600"/>
                    <a:pt x="3252" y="11438"/>
                    <a:pt x="5597" y="11438"/>
                  </a:cubicBezTo>
                  <a:cubicBezTo>
                    <a:pt x="5616" y="11438"/>
                    <a:pt x="5636" y="11438"/>
                    <a:pt x="5655" y="11437"/>
                  </a:cubicBezTo>
                  <a:lnTo>
                    <a:pt x="4195" y="10883"/>
                  </a:lnTo>
                  <a:lnTo>
                    <a:pt x="4195" y="10883"/>
                  </a:lnTo>
                  <a:cubicBezTo>
                    <a:pt x="5361" y="11312"/>
                    <a:pt x="6627" y="11631"/>
                    <a:pt x="7847" y="11631"/>
                  </a:cubicBezTo>
                  <a:cubicBezTo>
                    <a:pt x="8803" y="11631"/>
                    <a:pt x="9731" y="11435"/>
                    <a:pt x="10562" y="10943"/>
                  </a:cubicBezTo>
                  <a:cubicBezTo>
                    <a:pt x="12793" y="9621"/>
                    <a:pt x="13456" y="6525"/>
                    <a:pt x="12665" y="4054"/>
                  </a:cubicBezTo>
                  <a:cubicBezTo>
                    <a:pt x="12358" y="3092"/>
                    <a:pt x="11857" y="2172"/>
                    <a:pt x="11102" y="1502"/>
                  </a:cubicBezTo>
                  <a:cubicBezTo>
                    <a:pt x="10720" y="1164"/>
                    <a:pt x="10278" y="894"/>
                    <a:pt x="9817" y="674"/>
                  </a:cubicBezTo>
                  <a:cubicBezTo>
                    <a:pt x="8875" y="227"/>
                    <a:pt x="7828" y="0"/>
                    <a:pt x="6784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00" name="Google Shape;3700;p58"/>
            <p:cNvSpPr/>
            <p:nvPr/>
          </p:nvSpPr>
          <p:spPr>
            <a:xfrm>
              <a:off x="6526450" y="4070700"/>
              <a:ext cx="15350" cy="423675"/>
            </a:xfrm>
            <a:custGeom>
              <a:avLst/>
              <a:gdLst/>
              <a:ahLst/>
              <a:cxnLst/>
              <a:rect l="l" t="t" r="r" b="b"/>
              <a:pathLst>
                <a:path w="614" h="16947" extrusionOk="0">
                  <a:moveTo>
                    <a:pt x="155" y="1"/>
                  </a:moveTo>
                  <a:cubicBezTo>
                    <a:pt x="99" y="1"/>
                    <a:pt x="44" y="39"/>
                    <a:pt x="38" y="115"/>
                  </a:cubicBezTo>
                  <a:cubicBezTo>
                    <a:pt x="1" y="656"/>
                    <a:pt x="18" y="1202"/>
                    <a:pt x="16" y="1743"/>
                  </a:cubicBezTo>
                  <a:cubicBezTo>
                    <a:pt x="12" y="2283"/>
                    <a:pt x="18" y="2828"/>
                    <a:pt x="20" y="3370"/>
                  </a:cubicBezTo>
                  <a:cubicBezTo>
                    <a:pt x="25" y="4455"/>
                    <a:pt x="42" y="5538"/>
                    <a:pt x="53" y="6623"/>
                  </a:cubicBezTo>
                  <a:cubicBezTo>
                    <a:pt x="80" y="8792"/>
                    <a:pt x="104" y="10960"/>
                    <a:pt x="130" y="13130"/>
                  </a:cubicBezTo>
                  <a:lnTo>
                    <a:pt x="152" y="14968"/>
                  </a:lnTo>
                  <a:cubicBezTo>
                    <a:pt x="154" y="15271"/>
                    <a:pt x="159" y="15572"/>
                    <a:pt x="159" y="15875"/>
                  </a:cubicBezTo>
                  <a:cubicBezTo>
                    <a:pt x="159" y="16187"/>
                    <a:pt x="143" y="16499"/>
                    <a:pt x="196" y="16806"/>
                  </a:cubicBezTo>
                  <a:cubicBezTo>
                    <a:pt x="213" y="16899"/>
                    <a:pt x="301" y="16946"/>
                    <a:pt x="388" y="16946"/>
                  </a:cubicBezTo>
                  <a:cubicBezTo>
                    <a:pt x="474" y="16946"/>
                    <a:pt x="560" y="16900"/>
                    <a:pt x="574" y="16806"/>
                  </a:cubicBezTo>
                  <a:cubicBezTo>
                    <a:pt x="613" y="16532"/>
                    <a:pt x="596" y="16259"/>
                    <a:pt x="589" y="15980"/>
                  </a:cubicBezTo>
                  <a:cubicBezTo>
                    <a:pt x="583" y="15715"/>
                    <a:pt x="576" y="15447"/>
                    <a:pt x="572" y="15181"/>
                  </a:cubicBezTo>
                  <a:lnTo>
                    <a:pt x="545" y="13554"/>
                  </a:lnTo>
                  <a:cubicBezTo>
                    <a:pt x="530" y="12469"/>
                    <a:pt x="512" y="11386"/>
                    <a:pt x="495" y="10301"/>
                  </a:cubicBezTo>
                  <a:cubicBezTo>
                    <a:pt x="462" y="8131"/>
                    <a:pt x="442" y="5964"/>
                    <a:pt x="392" y="3794"/>
                  </a:cubicBezTo>
                  <a:lnTo>
                    <a:pt x="348" y="1956"/>
                  </a:lnTo>
                  <a:cubicBezTo>
                    <a:pt x="335" y="1345"/>
                    <a:pt x="335" y="724"/>
                    <a:pt x="275" y="115"/>
                  </a:cubicBezTo>
                  <a:cubicBezTo>
                    <a:pt x="269" y="39"/>
                    <a:pt x="212" y="1"/>
                    <a:pt x="155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01" name="Google Shape;3701;p58"/>
            <p:cNvSpPr/>
            <p:nvPr/>
          </p:nvSpPr>
          <p:spPr>
            <a:xfrm>
              <a:off x="6452575" y="4137750"/>
              <a:ext cx="187125" cy="120825"/>
            </a:xfrm>
            <a:custGeom>
              <a:avLst/>
              <a:gdLst/>
              <a:ahLst/>
              <a:cxnLst/>
              <a:rect l="l" t="t" r="r" b="b"/>
              <a:pathLst>
                <a:path w="7485" h="4833" extrusionOk="0">
                  <a:moveTo>
                    <a:pt x="7184" y="0"/>
                  </a:moveTo>
                  <a:cubicBezTo>
                    <a:pt x="7134" y="0"/>
                    <a:pt x="7085" y="19"/>
                    <a:pt x="7045" y="62"/>
                  </a:cubicBezTo>
                  <a:cubicBezTo>
                    <a:pt x="6781" y="345"/>
                    <a:pt x="6546" y="662"/>
                    <a:pt x="6303" y="963"/>
                  </a:cubicBezTo>
                  <a:lnTo>
                    <a:pt x="5602" y="1828"/>
                  </a:lnTo>
                  <a:lnTo>
                    <a:pt x="4164" y="3600"/>
                  </a:lnTo>
                  <a:cubicBezTo>
                    <a:pt x="3959" y="3855"/>
                    <a:pt x="3764" y="4156"/>
                    <a:pt x="3485" y="4336"/>
                  </a:cubicBezTo>
                  <a:cubicBezTo>
                    <a:pt x="3408" y="4385"/>
                    <a:pt x="3314" y="4439"/>
                    <a:pt x="3217" y="4439"/>
                  </a:cubicBezTo>
                  <a:cubicBezTo>
                    <a:pt x="3207" y="4439"/>
                    <a:pt x="3197" y="4438"/>
                    <a:pt x="3186" y="4437"/>
                  </a:cubicBezTo>
                  <a:cubicBezTo>
                    <a:pt x="3044" y="4421"/>
                    <a:pt x="2971" y="4277"/>
                    <a:pt x="2901" y="4171"/>
                  </a:cubicBezTo>
                  <a:cubicBezTo>
                    <a:pt x="2484" y="3532"/>
                    <a:pt x="2064" y="2893"/>
                    <a:pt x="1645" y="2256"/>
                  </a:cubicBezTo>
                  <a:cubicBezTo>
                    <a:pt x="1170" y="1538"/>
                    <a:pt x="711" y="804"/>
                    <a:pt x="180" y="128"/>
                  </a:cubicBezTo>
                  <a:cubicBezTo>
                    <a:pt x="163" y="106"/>
                    <a:pt x="142" y="97"/>
                    <a:pt x="121" y="97"/>
                  </a:cubicBezTo>
                  <a:cubicBezTo>
                    <a:pt x="61" y="97"/>
                    <a:pt x="1" y="173"/>
                    <a:pt x="35" y="240"/>
                  </a:cubicBezTo>
                  <a:cubicBezTo>
                    <a:pt x="410" y="965"/>
                    <a:pt x="858" y="1648"/>
                    <a:pt x="1291" y="2340"/>
                  </a:cubicBezTo>
                  <a:cubicBezTo>
                    <a:pt x="1724" y="3029"/>
                    <a:pt x="2156" y="3723"/>
                    <a:pt x="2596" y="4411"/>
                  </a:cubicBezTo>
                  <a:cubicBezTo>
                    <a:pt x="2750" y="4650"/>
                    <a:pt x="2950" y="4832"/>
                    <a:pt x="3227" y="4832"/>
                  </a:cubicBezTo>
                  <a:cubicBezTo>
                    <a:pt x="3269" y="4832"/>
                    <a:pt x="3314" y="4828"/>
                    <a:pt x="3360" y="4819"/>
                  </a:cubicBezTo>
                  <a:cubicBezTo>
                    <a:pt x="3667" y="4760"/>
                    <a:pt x="3933" y="4525"/>
                    <a:pt x="4131" y="4296"/>
                  </a:cubicBezTo>
                  <a:cubicBezTo>
                    <a:pt x="4649" y="3699"/>
                    <a:pt x="5137" y="3073"/>
                    <a:pt x="5637" y="2460"/>
                  </a:cubicBezTo>
                  <a:lnTo>
                    <a:pt x="6509" y="1393"/>
                  </a:lnTo>
                  <a:cubicBezTo>
                    <a:pt x="6801" y="1039"/>
                    <a:pt x="7113" y="692"/>
                    <a:pt x="7379" y="319"/>
                  </a:cubicBezTo>
                  <a:cubicBezTo>
                    <a:pt x="7485" y="170"/>
                    <a:pt x="7334" y="0"/>
                    <a:pt x="7184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02" name="Google Shape;3702;p58"/>
            <p:cNvSpPr/>
            <p:nvPr/>
          </p:nvSpPr>
          <p:spPr>
            <a:xfrm>
              <a:off x="6486275" y="4094825"/>
              <a:ext cx="72825" cy="59100"/>
            </a:xfrm>
            <a:custGeom>
              <a:avLst/>
              <a:gdLst/>
              <a:ahLst/>
              <a:cxnLst/>
              <a:rect l="l" t="t" r="r" b="b"/>
              <a:pathLst>
                <a:path w="2913" h="2364" extrusionOk="0">
                  <a:moveTo>
                    <a:pt x="105" y="1"/>
                  </a:moveTo>
                  <a:cubicBezTo>
                    <a:pt x="49" y="1"/>
                    <a:pt x="0" y="57"/>
                    <a:pt x="33" y="119"/>
                  </a:cubicBezTo>
                  <a:lnTo>
                    <a:pt x="35" y="119"/>
                  </a:lnTo>
                  <a:cubicBezTo>
                    <a:pt x="64" y="172"/>
                    <a:pt x="79" y="229"/>
                    <a:pt x="110" y="281"/>
                  </a:cubicBezTo>
                  <a:cubicBezTo>
                    <a:pt x="136" y="325"/>
                    <a:pt x="169" y="365"/>
                    <a:pt x="198" y="407"/>
                  </a:cubicBezTo>
                  <a:cubicBezTo>
                    <a:pt x="257" y="501"/>
                    <a:pt x="319" y="593"/>
                    <a:pt x="384" y="681"/>
                  </a:cubicBezTo>
                  <a:cubicBezTo>
                    <a:pt x="512" y="855"/>
                    <a:pt x="641" y="1024"/>
                    <a:pt x="769" y="1197"/>
                  </a:cubicBezTo>
                  <a:cubicBezTo>
                    <a:pt x="1030" y="1546"/>
                    <a:pt x="1276" y="1909"/>
                    <a:pt x="1535" y="2260"/>
                  </a:cubicBezTo>
                  <a:cubicBezTo>
                    <a:pt x="1580" y="2319"/>
                    <a:pt x="1656" y="2363"/>
                    <a:pt x="1729" y="2363"/>
                  </a:cubicBezTo>
                  <a:cubicBezTo>
                    <a:pt x="1776" y="2363"/>
                    <a:pt x="1822" y="2345"/>
                    <a:pt x="1858" y="2302"/>
                  </a:cubicBezTo>
                  <a:lnTo>
                    <a:pt x="2418" y="1632"/>
                  </a:lnTo>
                  <a:lnTo>
                    <a:pt x="2688" y="1307"/>
                  </a:lnTo>
                  <a:cubicBezTo>
                    <a:pt x="2789" y="1184"/>
                    <a:pt x="2871" y="1092"/>
                    <a:pt x="2899" y="931"/>
                  </a:cubicBezTo>
                  <a:cubicBezTo>
                    <a:pt x="2912" y="848"/>
                    <a:pt x="2856" y="747"/>
                    <a:pt x="2768" y="747"/>
                  </a:cubicBezTo>
                  <a:cubicBezTo>
                    <a:pt x="2754" y="747"/>
                    <a:pt x="2739" y="750"/>
                    <a:pt x="2723" y="756"/>
                  </a:cubicBezTo>
                  <a:cubicBezTo>
                    <a:pt x="2581" y="808"/>
                    <a:pt x="2506" y="874"/>
                    <a:pt x="2412" y="991"/>
                  </a:cubicBezTo>
                  <a:lnTo>
                    <a:pt x="2124" y="1338"/>
                  </a:lnTo>
                  <a:lnTo>
                    <a:pt x="1719" y="1829"/>
                  </a:lnTo>
                  <a:lnTo>
                    <a:pt x="1719" y="1829"/>
                  </a:lnTo>
                  <a:cubicBezTo>
                    <a:pt x="1503" y="1550"/>
                    <a:pt x="1279" y="1278"/>
                    <a:pt x="1059" y="1004"/>
                  </a:cubicBezTo>
                  <a:cubicBezTo>
                    <a:pt x="920" y="830"/>
                    <a:pt x="780" y="657"/>
                    <a:pt x="635" y="488"/>
                  </a:cubicBezTo>
                  <a:cubicBezTo>
                    <a:pt x="569" y="409"/>
                    <a:pt x="501" y="334"/>
                    <a:pt x="428" y="259"/>
                  </a:cubicBezTo>
                  <a:cubicBezTo>
                    <a:pt x="391" y="224"/>
                    <a:pt x="358" y="185"/>
                    <a:pt x="321" y="150"/>
                  </a:cubicBezTo>
                  <a:cubicBezTo>
                    <a:pt x="270" y="99"/>
                    <a:pt x="213" y="66"/>
                    <a:pt x="160" y="22"/>
                  </a:cubicBezTo>
                  <a:cubicBezTo>
                    <a:pt x="143" y="7"/>
                    <a:pt x="123" y="1"/>
                    <a:pt x="105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03" name="Google Shape;3703;p58"/>
            <p:cNvSpPr/>
            <p:nvPr/>
          </p:nvSpPr>
          <p:spPr>
            <a:xfrm>
              <a:off x="6405000" y="4072900"/>
              <a:ext cx="11450" cy="8925"/>
            </a:xfrm>
            <a:custGeom>
              <a:avLst/>
              <a:gdLst/>
              <a:ahLst/>
              <a:cxnLst/>
              <a:rect l="l" t="t" r="r" b="b"/>
              <a:pathLst>
                <a:path w="458" h="357" extrusionOk="0">
                  <a:moveTo>
                    <a:pt x="229" y="1"/>
                  </a:moveTo>
                  <a:cubicBezTo>
                    <a:pt x="1" y="1"/>
                    <a:pt x="1" y="357"/>
                    <a:pt x="229" y="357"/>
                  </a:cubicBezTo>
                  <a:cubicBezTo>
                    <a:pt x="458" y="357"/>
                    <a:pt x="458" y="1"/>
                    <a:pt x="229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04" name="Google Shape;3704;p58"/>
            <p:cNvSpPr/>
            <p:nvPr/>
          </p:nvSpPr>
          <p:spPr>
            <a:xfrm>
              <a:off x="6430475" y="4054800"/>
              <a:ext cx="10850" cy="8375"/>
            </a:xfrm>
            <a:custGeom>
              <a:avLst/>
              <a:gdLst/>
              <a:ahLst/>
              <a:cxnLst/>
              <a:rect l="l" t="t" r="r" b="b"/>
              <a:pathLst>
                <a:path w="434" h="335" extrusionOk="0">
                  <a:moveTo>
                    <a:pt x="218" y="0"/>
                  </a:moveTo>
                  <a:cubicBezTo>
                    <a:pt x="1" y="0"/>
                    <a:pt x="1" y="334"/>
                    <a:pt x="218" y="334"/>
                  </a:cubicBezTo>
                  <a:cubicBezTo>
                    <a:pt x="433" y="334"/>
                    <a:pt x="433" y="0"/>
                    <a:pt x="218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05" name="Google Shape;3705;p58"/>
            <p:cNvSpPr/>
            <p:nvPr/>
          </p:nvSpPr>
          <p:spPr>
            <a:xfrm>
              <a:off x="6434225" y="4081575"/>
              <a:ext cx="10500" cy="8150"/>
            </a:xfrm>
            <a:custGeom>
              <a:avLst/>
              <a:gdLst/>
              <a:ahLst/>
              <a:cxnLst/>
              <a:rect l="l" t="t" r="r" b="b"/>
              <a:pathLst>
                <a:path w="420" h="326" extrusionOk="0">
                  <a:moveTo>
                    <a:pt x="211" y="1"/>
                  </a:moveTo>
                  <a:cubicBezTo>
                    <a:pt x="0" y="1"/>
                    <a:pt x="0" y="326"/>
                    <a:pt x="211" y="326"/>
                  </a:cubicBezTo>
                  <a:cubicBezTo>
                    <a:pt x="420" y="326"/>
                    <a:pt x="420" y="1"/>
                    <a:pt x="211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2772" name="Google Shape;2772;p48"/>
          <p:cNvSpPr txBox="1">
            <a:spLocks noGrp="1"/>
          </p:cNvSpPr>
          <p:nvPr>
            <p:ph type="ctrTitle"/>
          </p:nvPr>
        </p:nvSpPr>
        <p:spPr>
          <a:xfrm flipH="1">
            <a:off x="1857375" y="282575"/>
            <a:ext cx="4664075" cy="3714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今日作业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773" name="Google Shape;2773;p48"/>
          <p:cNvGrpSpPr/>
          <p:nvPr/>
        </p:nvGrpSpPr>
        <p:grpSpPr>
          <a:xfrm>
            <a:off x="3453879" y="5322939"/>
            <a:ext cx="114945" cy="81857"/>
            <a:chOff x="-59015625" y="1993850"/>
            <a:chExt cx="144950" cy="103225"/>
          </a:xfrm>
        </p:grpSpPr>
        <p:sp>
          <p:nvSpPr>
            <p:cNvPr id="2774" name="Google Shape;2774;p48"/>
            <p:cNvSpPr/>
            <p:nvPr/>
          </p:nvSpPr>
          <p:spPr>
            <a:xfrm>
              <a:off x="-59015625" y="1993850"/>
              <a:ext cx="20500" cy="20525"/>
            </a:xfrm>
            <a:custGeom>
              <a:avLst/>
              <a:gdLst/>
              <a:ahLst/>
              <a:cxnLst/>
              <a:rect l="l" t="t" r="r" b="b"/>
              <a:pathLst>
                <a:path w="820" h="821" extrusionOk="0">
                  <a:moveTo>
                    <a:pt x="189" y="1"/>
                  </a:moveTo>
                  <a:cubicBezTo>
                    <a:pt x="63" y="1"/>
                    <a:pt x="0" y="64"/>
                    <a:pt x="0" y="190"/>
                  </a:cubicBezTo>
                  <a:lnTo>
                    <a:pt x="0" y="631"/>
                  </a:lnTo>
                  <a:cubicBezTo>
                    <a:pt x="0" y="757"/>
                    <a:pt x="95" y="820"/>
                    <a:pt x="189" y="820"/>
                  </a:cubicBezTo>
                  <a:lnTo>
                    <a:pt x="630" y="820"/>
                  </a:lnTo>
                  <a:cubicBezTo>
                    <a:pt x="725" y="820"/>
                    <a:pt x="820" y="757"/>
                    <a:pt x="820" y="631"/>
                  </a:cubicBezTo>
                  <a:lnTo>
                    <a:pt x="820" y="190"/>
                  </a:lnTo>
                  <a:cubicBezTo>
                    <a:pt x="820" y="64"/>
                    <a:pt x="725" y="1"/>
                    <a:pt x="63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775" name="Google Shape;2775;p48"/>
            <p:cNvSpPr/>
            <p:nvPr/>
          </p:nvSpPr>
          <p:spPr>
            <a:xfrm>
              <a:off x="-58954200" y="1993850"/>
              <a:ext cx="21300" cy="20525"/>
            </a:xfrm>
            <a:custGeom>
              <a:avLst/>
              <a:gdLst/>
              <a:ahLst/>
              <a:cxnLst/>
              <a:rect l="l" t="t" r="r" b="b"/>
              <a:pathLst>
                <a:path w="852" h="821" extrusionOk="0">
                  <a:moveTo>
                    <a:pt x="221" y="1"/>
                  </a:moveTo>
                  <a:cubicBezTo>
                    <a:pt x="95" y="1"/>
                    <a:pt x="1" y="64"/>
                    <a:pt x="1" y="190"/>
                  </a:cubicBezTo>
                  <a:lnTo>
                    <a:pt x="1" y="631"/>
                  </a:lnTo>
                  <a:cubicBezTo>
                    <a:pt x="1" y="757"/>
                    <a:pt x="127" y="820"/>
                    <a:pt x="221" y="820"/>
                  </a:cubicBezTo>
                  <a:lnTo>
                    <a:pt x="631" y="820"/>
                  </a:lnTo>
                  <a:cubicBezTo>
                    <a:pt x="757" y="820"/>
                    <a:pt x="851" y="757"/>
                    <a:pt x="851" y="631"/>
                  </a:cubicBezTo>
                  <a:lnTo>
                    <a:pt x="851" y="190"/>
                  </a:lnTo>
                  <a:cubicBezTo>
                    <a:pt x="851" y="64"/>
                    <a:pt x="757" y="1"/>
                    <a:pt x="63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776" name="Google Shape;2776;p48"/>
            <p:cNvSpPr/>
            <p:nvPr/>
          </p:nvSpPr>
          <p:spPr>
            <a:xfrm>
              <a:off x="-58891975" y="1993850"/>
              <a:ext cx="21300" cy="20525"/>
            </a:xfrm>
            <a:custGeom>
              <a:avLst/>
              <a:gdLst/>
              <a:ahLst/>
              <a:cxnLst/>
              <a:rect l="l" t="t" r="r" b="b"/>
              <a:pathLst>
                <a:path w="852" h="821" extrusionOk="0">
                  <a:moveTo>
                    <a:pt x="190" y="1"/>
                  </a:moveTo>
                  <a:cubicBezTo>
                    <a:pt x="95" y="1"/>
                    <a:pt x="1" y="64"/>
                    <a:pt x="1" y="190"/>
                  </a:cubicBezTo>
                  <a:lnTo>
                    <a:pt x="1" y="631"/>
                  </a:lnTo>
                  <a:cubicBezTo>
                    <a:pt x="1" y="757"/>
                    <a:pt x="127" y="820"/>
                    <a:pt x="190" y="820"/>
                  </a:cubicBezTo>
                  <a:lnTo>
                    <a:pt x="631" y="820"/>
                  </a:lnTo>
                  <a:cubicBezTo>
                    <a:pt x="757" y="820"/>
                    <a:pt x="851" y="757"/>
                    <a:pt x="851" y="631"/>
                  </a:cubicBezTo>
                  <a:lnTo>
                    <a:pt x="851" y="190"/>
                  </a:lnTo>
                  <a:cubicBezTo>
                    <a:pt x="851" y="64"/>
                    <a:pt x="757" y="1"/>
                    <a:pt x="63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777" name="Google Shape;2777;p48"/>
            <p:cNvSpPr/>
            <p:nvPr/>
          </p:nvSpPr>
          <p:spPr>
            <a:xfrm>
              <a:off x="-59015625" y="2034825"/>
              <a:ext cx="20500" cy="21275"/>
            </a:xfrm>
            <a:custGeom>
              <a:avLst/>
              <a:gdLst/>
              <a:ahLst/>
              <a:cxnLst/>
              <a:rect l="l" t="t" r="r" b="b"/>
              <a:pathLst>
                <a:path w="820" h="851" extrusionOk="0">
                  <a:moveTo>
                    <a:pt x="189" y="0"/>
                  </a:moveTo>
                  <a:cubicBezTo>
                    <a:pt x="63" y="0"/>
                    <a:pt x="0" y="95"/>
                    <a:pt x="0" y="221"/>
                  </a:cubicBezTo>
                  <a:lnTo>
                    <a:pt x="0" y="630"/>
                  </a:lnTo>
                  <a:cubicBezTo>
                    <a:pt x="0" y="756"/>
                    <a:pt x="95" y="851"/>
                    <a:pt x="189" y="851"/>
                  </a:cubicBezTo>
                  <a:lnTo>
                    <a:pt x="630" y="851"/>
                  </a:lnTo>
                  <a:cubicBezTo>
                    <a:pt x="725" y="851"/>
                    <a:pt x="820" y="756"/>
                    <a:pt x="820" y="630"/>
                  </a:cubicBezTo>
                  <a:lnTo>
                    <a:pt x="820" y="221"/>
                  </a:lnTo>
                  <a:cubicBezTo>
                    <a:pt x="820" y="95"/>
                    <a:pt x="725" y="0"/>
                    <a:pt x="6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778" name="Google Shape;2778;p48"/>
            <p:cNvSpPr/>
            <p:nvPr/>
          </p:nvSpPr>
          <p:spPr>
            <a:xfrm>
              <a:off x="-58954200" y="2034825"/>
              <a:ext cx="21300" cy="21275"/>
            </a:xfrm>
            <a:custGeom>
              <a:avLst/>
              <a:gdLst/>
              <a:ahLst/>
              <a:cxnLst/>
              <a:rect l="l" t="t" r="r" b="b"/>
              <a:pathLst>
                <a:path w="852" h="851" extrusionOk="0">
                  <a:moveTo>
                    <a:pt x="221" y="0"/>
                  </a:moveTo>
                  <a:cubicBezTo>
                    <a:pt x="95" y="0"/>
                    <a:pt x="1" y="95"/>
                    <a:pt x="1" y="221"/>
                  </a:cubicBezTo>
                  <a:lnTo>
                    <a:pt x="1" y="630"/>
                  </a:lnTo>
                  <a:cubicBezTo>
                    <a:pt x="1" y="756"/>
                    <a:pt x="127" y="851"/>
                    <a:pt x="221" y="851"/>
                  </a:cubicBezTo>
                  <a:lnTo>
                    <a:pt x="631" y="851"/>
                  </a:lnTo>
                  <a:cubicBezTo>
                    <a:pt x="757" y="851"/>
                    <a:pt x="851" y="756"/>
                    <a:pt x="851" y="630"/>
                  </a:cubicBezTo>
                  <a:lnTo>
                    <a:pt x="851" y="221"/>
                  </a:lnTo>
                  <a:cubicBezTo>
                    <a:pt x="851" y="95"/>
                    <a:pt x="757" y="0"/>
                    <a:pt x="6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779" name="Google Shape;2779;p48"/>
            <p:cNvSpPr/>
            <p:nvPr/>
          </p:nvSpPr>
          <p:spPr>
            <a:xfrm>
              <a:off x="-58891975" y="2034825"/>
              <a:ext cx="21300" cy="21275"/>
            </a:xfrm>
            <a:custGeom>
              <a:avLst/>
              <a:gdLst/>
              <a:ahLst/>
              <a:cxnLst/>
              <a:rect l="l" t="t" r="r" b="b"/>
              <a:pathLst>
                <a:path w="852" h="851" extrusionOk="0">
                  <a:moveTo>
                    <a:pt x="190" y="0"/>
                  </a:moveTo>
                  <a:cubicBezTo>
                    <a:pt x="95" y="0"/>
                    <a:pt x="1" y="95"/>
                    <a:pt x="1" y="221"/>
                  </a:cubicBezTo>
                  <a:lnTo>
                    <a:pt x="1" y="630"/>
                  </a:lnTo>
                  <a:cubicBezTo>
                    <a:pt x="1" y="756"/>
                    <a:pt x="127" y="851"/>
                    <a:pt x="190" y="851"/>
                  </a:cubicBezTo>
                  <a:lnTo>
                    <a:pt x="631" y="851"/>
                  </a:lnTo>
                  <a:cubicBezTo>
                    <a:pt x="757" y="851"/>
                    <a:pt x="851" y="756"/>
                    <a:pt x="851" y="630"/>
                  </a:cubicBezTo>
                  <a:lnTo>
                    <a:pt x="851" y="221"/>
                  </a:lnTo>
                  <a:cubicBezTo>
                    <a:pt x="851" y="95"/>
                    <a:pt x="757" y="0"/>
                    <a:pt x="6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780" name="Google Shape;2780;p48"/>
            <p:cNvSpPr/>
            <p:nvPr/>
          </p:nvSpPr>
          <p:spPr>
            <a:xfrm>
              <a:off x="-59015625" y="2076550"/>
              <a:ext cx="20500" cy="20525"/>
            </a:xfrm>
            <a:custGeom>
              <a:avLst/>
              <a:gdLst/>
              <a:ahLst/>
              <a:cxnLst/>
              <a:rect l="l" t="t" r="r" b="b"/>
              <a:pathLst>
                <a:path w="820" h="821" extrusionOk="0">
                  <a:moveTo>
                    <a:pt x="189" y="1"/>
                  </a:moveTo>
                  <a:cubicBezTo>
                    <a:pt x="63" y="1"/>
                    <a:pt x="0" y="64"/>
                    <a:pt x="0" y="190"/>
                  </a:cubicBezTo>
                  <a:lnTo>
                    <a:pt x="0" y="631"/>
                  </a:lnTo>
                  <a:cubicBezTo>
                    <a:pt x="0" y="757"/>
                    <a:pt x="95" y="820"/>
                    <a:pt x="189" y="820"/>
                  </a:cubicBezTo>
                  <a:lnTo>
                    <a:pt x="630" y="820"/>
                  </a:lnTo>
                  <a:cubicBezTo>
                    <a:pt x="725" y="820"/>
                    <a:pt x="820" y="757"/>
                    <a:pt x="820" y="631"/>
                  </a:cubicBezTo>
                  <a:lnTo>
                    <a:pt x="820" y="190"/>
                  </a:lnTo>
                  <a:cubicBezTo>
                    <a:pt x="820" y="64"/>
                    <a:pt x="725" y="1"/>
                    <a:pt x="63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781" name="Google Shape;2781;p48"/>
            <p:cNvSpPr/>
            <p:nvPr/>
          </p:nvSpPr>
          <p:spPr>
            <a:xfrm>
              <a:off x="-58954200" y="2076550"/>
              <a:ext cx="21300" cy="20525"/>
            </a:xfrm>
            <a:custGeom>
              <a:avLst/>
              <a:gdLst/>
              <a:ahLst/>
              <a:cxnLst/>
              <a:rect l="l" t="t" r="r" b="b"/>
              <a:pathLst>
                <a:path w="852" h="821" extrusionOk="0">
                  <a:moveTo>
                    <a:pt x="221" y="1"/>
                  </a:moveTo>
                  <a:cubicBezTo>
                    <a:pt x="95" y="1"/>
                    <a:pt x="1" y="64"/>
                    <a:pt x="1" y="190"/>
                  </a:cubicBezTo>
                  <a:lnTo>
                    <a:pt x="1" y="631"/>
                  </a:lnTo>
                  <a:cubicBezTo>
                    <a:pt x="1" y="757"/>
                    <a:pt x="127" y="820"/>
                    <a:pt x="221" y="820"/>
                  </a:cubicBezTo>
                  <a:lnTo>
                    <a:pt x="631" y="820"/>
                  </a:lnTo>
                  <a:cubicBezTo>
                    <a:pt x="757" y="820"/>
                    <a:pt x="851" y="757"/>
                    <a:pt x="851" y="631"/>
                  </a:cubicBezTo>
                  <a:lnTo>
                    <a:pt x="851" y="190"/>
                  </a:lnTo>
                  <a:cubicBezTo>
                    <a:pt x="851" y="64"/>
                    <a:pt x="757" y="1"/>
                    <a:pt x="63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782" name="Google Shape;2782;p48"/>
            <p:cNvSpPr/>
            <p:nvPr/>
          </p:nvSpPr>
          <p:spPr>
            <a:xfrm>
              <a:off x="-58891975" y="2076550"/>
              <a:ext cx="21300" cy="20525"/>
            </a:xfrm>
            <a:custGeom>
              <a:avLst/>
              <a:gdLst/>
              <a:ahLst/>
              <a:cxnLst/>
              <a:rect l="l" t="t" r="r" b="b"/>
              <a:pathLst>
                <a:path w="852" h="821" extrusionOk="0">
                  <a:moveTo>
                    <a:pt x="190" y="1"/>
                  </a:moveTo>
                  <a:cubicBezTo>
                    <a:pt x="95" y="1"/>
                    <a:pt x="1" y="64"/>
                    <a:pt x="1" y="190"/>
                  </a:cubicBezTo>
                  <a:lnTo>
                    <a:pt x="1" y="631"/>
                  </a:lnTo>
                  <a:cubicBezTo>
                    <a:pt x="1" y="757"/>
                    <a:pt x="127" y="820"/>
                    <a:pt x="190" y="820"/>
                  </a:cubicBezTo>
                  <a:lnTo>
                    <a:pt x="631" y="820"/>
                  </a:lnTo>
                  <a:cubicBezTo>
                    <a:pt x="757" y="820"/>
                    <a:pt x="851" y="757"/>
                    <a:pt x="851" y="631"/>
                  </a:cubicBezTo>
                  <a:lnTo>
                    <a:pt x="851" y="190"/>
                  </a:lnTo>
                  <a:cubicBezTo>
                    <a:pt x="851" y="64"/>
                    <a:pt x="757" y="1"/>
                    <a:pt x="63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2789" name="Google Shape;2789;p48"/>
          <p:cNvSpPr txBox="1"/>
          <p:nvPr/>
        </p:nvSpPr>
        <p:spPr>
          <a:xfrm>
            <a:off x="2336165" y="1691640"/>
            <a:ext cx="5309235" cy="24187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400" dirty="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  <a:cs typeface="Chelsea Market" panose="02000000000000000000"/>
                <a:sym typeface="Chelsea Market" panose="02000000000000000000"/>
              </a:rPr>
              <a:t>1</a:t>
            </a:r>
            <a:r>
              <a:rPr lang="zh-CN" altLang="en-US" sz="2400" dirty="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  <a:cs typeface="Chelsea Market" panose="02000000000000000000"/>
                <a:sym typeface="Chelsea Market" panose="02000000000000000000"/>
              </a:rPr>
              <a:t>、背诵《元日》。</a:t>
            </a:r>
            <a:endParaRPr lang="zh-CN" altLang="en-US" sz="2400" dirty="0">
              <a:solidFill>
                <a:schemeClr val="accent1"/>
              </a:solidFill>
              <a:latin typeface="楷体" panose="02010609060101010101" charset="-122"/>
              <a:ea typeface="楷体" panose="02010609060101010101" charset="-122"/>
              <a:cs typeface="Chelsea Market" panose="02000000000000000000"/>
              <a:sym typeface="Chelsea Market" panose="02000000000000000000"/>
            </a:endParaRPr>
          </a:p>
          <a:p>
            <a:pPr marL="0" lvl="0" indent="0" algn="l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400" dirty="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  <a:cs typeface="Chelsea Market" panose="02000000000000000000"/>
                <a:sym typeface="Chelsea Market" panose="02000000000000000000"/>
              </a:rPr>
              <a:t>2</a:t>
            </a:r>
            <a:r>
              <a:rPr lang="zh-CN" altLang="en-US" sz="2400" dirty="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  <a:cs typeface="Chelsea Market" panose="02000000000000000000"/>
                <a:sym typeface="Chelsea Market" panose="02000000000000000000"/>
              </a:rPr>
              <a:t>、收集关于春节的古诗，了解古人</a:t>
            </a:r>
            <a:endParaRPr lang="zh-CN" altLang="en-US" sz="2400" dirty="0">
              <a:solidFill>
                <a:schemeClr val="accent1"/>
              </a:solidFill>
              <a:latin typeface="楷体" panose="02010609060101010101" charset="-122"/>
              <a:ea typeface="楷体" panose="02010609060101010101" charset="-122"/>
              <a:cs typeface="Chelsea Market" panose="02000000000000000000"/>
              <a:sym typeface="Chelsea Market" panose="02000000000000000000"/>
            </a:endParaRPr>
          </a:p>
          <a:p>
            <a:pPr marL="0" lvl="0" indent="0" algn="l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  <a:cs typeface="Chelsea Market" panose="02000000000000000000"/>
                <a:sym typeface="Chelsea Market" panose="02000000000000000000"/>
              </a:rPr>
              <a:t>过春节的相关习俗。</a:t>
            </a:r>
            <a:endParaRPr lang="zh-CN" altLang="en-US" sz="2400" dirty="0">
              <a:solidFill>
                <a:schemeClr val="accent1"/>
              </a:solidFill>
              <a:latin typeface="楷体" panose="02010609060101010101" charset="-122"/>
              <a:ea typeface="楷体" panose="02010609060101010101" charset="-122"/>
              <a:cs typeface="Chelsea Market" panose="02000000000000000000"/>
              <a:sym typeface="Chelsea Market" panose="02000000000000000000"/>
            </a:endParaRPr>
          </a:p>
        </p:txBody>
      </p:sp>
      <p:grpSp>
        <p:nvGrpSpPr>
          <p:cNvPr id="2797" name="Google Shape;2797;p48"/>
          <p:cNvGrpSpPr/>
          <p:nvPr/>
        </p:nvGrpSpPr>
        <p:grpSpPr>
          <a:xfrm>
            <a:off x="578906" y="4108662"/>
            <a:ext cx="758143" cy="611790"/>
            <a:chOff x="7514750" y="4210883"/>
            <a:chExt cx="953999" cy="769838"/>
          </a:xfrm>
        </p:grpSpPr>
        <p:sp>
          <p:nvSpPr>
            <p:cNvPr id="2798" name="Google Shape;2798;p48"/>
            <p:cNvSpPr/>
            <p:nvPr/>
          </p:nvSpPr>
          <p:spPr>
            <a:xfrm>
              <a:off x="8024561" y="4469182"/>
              <a:ext cx="243136" cy="460933"/>
            </a:xfrm>
            <a:custGeom>
              <a:avLst/>
              <a:gdLst/>
              <a:ahLst/>
              <a:cxnLst/>
              <a:rect l="l" t="t" r="r" b="b"/>
              <a:pathLst>
                <a:path w="3368" h="6385" extrusionOk="0">
                  <a:moveTo>
                    <a:pt x="2453" y="0"/>
                  </a:moveTo>
                  <a:cubicBezTo>
                    <a:pt x="1997" y="0"/>
                    <a:pt x="1513" y="355"/>
                    <a:pt x="1213" y="747"/>
                  </a:cubicBezTo>
                  <a:cubicBezTo>
                    <a:pt x="554" y="1606"/>
                    <a:pt x="225" y="2680"/>
                    <a:pt x="102" y="3754"/>
                  </a:cubicBezTo>
                  <a:cubicBezTo>
                    <a:pt x="1" y="4626"/>
                    <a:pt x="29" y="5506"/>
                    <a:pt x="82" y="6385"/>
                  </a:cubicBezTo>
                  <a:cubicBezTo>
                    <a:pt x="480" y="6365"/>
                    <a:pt x="879" y="6352"/>
                    <a:pt x="1279" y="6347"/>
                  </a:cubicBezTo>
                  <a:lnTo>
                    <a:pt x="1677" y="6341"/>
                  </a:lnTo>
                  <a:cubicBezTo>
                    <a:pt x="2537" y="4946"/>
                    <a:pt x="3021" y="3326"/>
                    <a:pt x="3273" y="1698"/>
                  </a:cubicBezTo>
                  <a:cubicBezTo>
                    <a:pt x="3361" y="1132"/>
                    <a:pt x="3368" y="435"/>
                    <a:pt x="2884" y="126"/>
                  </a:cubicBezTo>
                  <a:cubicBezTo>
                    <a:pt x="2748" y="39"/>
                    <a:pt x="2602" y="0"/>
                    <a:pt x="245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799" name="Google Shape;2799;p48"/>
            <p:cNvSpPr/>
            <p:nvPr/>
          </p:nvSpPr>
          <p:spPr>
            <a:xfrm>
              <a:off x="7780773" y="4269286"/>
              <a:ext cx="284790" cy="657651"/>
            </a:xfrm>
            <a:custGeom>
              <a:avLst/>
              <a:gdLst/>
              <a:ahLst/>
              <a:cxnLst/>
              <a:rect l="l" t="t" r="r" b="b"/>
              <a:pathLst>
                <a:path w="3945" h="9110" extrusionOk="0">
                  <a:moveTo>
                    <a:pt x="787" y="0"/>
                  </a:moveTo>
                  <a:cubicBezTo>
                    <a:pt x="685" y="0"/>
                    <a:pt x="588" y="26"/>
                    <a:pt x="521" y="101"/>
                  </a:cubicBezTo>
                  <a:cubicBezTo>
                    <a:pt x="466" y="158"/>
                    <a:pt x="444" y="237"/>
                    <a:pt x="424" y="316"/>
                  </a:cubicBezTo>
                  <a:cubicBezTo>
                    <a:pt x="0" y="1964"/>
                    <a:pt x="727" y="3663"/>
                    <a:pt x="1439" y="5207"/>
                  </a:cubicBezTo>
                  <a:lnTo>
                    <a:pt x="3207" y="9053"/>
                  </a:lnTo>
                  <a:lnTo>
                    <a:pt x="3945" y="9110"/>
                  </a:lnTo>
                  <a:cubicBezTo>
                    <a:pt x="3938" y="7406"/>
                    <a:pt x="3804" y="5706"/>
                    <a:pt x="3538" y="4021"/>
                  </a:cubicBezTo>
                  <a:cubicBezTo>
                    <a:pt x="3409" y="3193"/>
                    <a:pt x="3242" y="2357"/>
                    <a:pt x="2851" y="1617"/>
                  </a:cubicBezTo>
                  <a:cubicBezTo>
                    <a:pt x="2460" y="874"/>
                    <a:pt x="1810" y="233"/>
                    <a:pt x="997" y="29"/>
                  </a:cubicBezTo>
                  <a:cubicBezTo>
                    <a:pt x="930" y="13"/>
                    <a:pt x="857" y="0"/>
                    <a:pt x="787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800" name="Google Shape;2800;p48"/>
            <p:cNvSpPr/>
            <p:nvPr/>
          </p:nvSpPr>
          <p:spPr>
            <a:xfrm>
              <a:off x="8003842" y="4210883"/>
              <a:ext cx="185889" cy="717641"/>
            </a:xfrm>
            <a:custGeom>
              <a:avLst/>
              <a:gdLst/>
              <a:ahLst/>
              <a:cxnLst/>
              <a:rect l="l" t="t" r="r" b="b"/>
              <a:pathLst>
                <a:path w="2575" h="9941" extrusionOk="0">
                  <a:moveTo>
                    <a:pt x="980" y="0"/>
                  </a:moveTo>
                  <a:cubicBezTo>
                    <a:pt x="972" y="0"/>
                    <a:pt x="964" y="0"/>
                    <a:pt x="956" y="1"/>
                  </a:cubicBezTo>
                  <a:cubicBezTo>
                    <a:pt x="764" y="14"/>
                    <a:pt x="635" y="196"/>
                    <a:pt x="554" y="368"/>
                  </a:cubicBezTo>
                  <a:cubicBezTo>
                    <a:pt x="229" y="1044"/>
                    <a:pt x="198" y="1819"/>
                    <a:pt x="176" y="2571"/>
                  </a:cubicBezTo>
                  <a:cubicBezTo>
                    <a:pt x="125" y="4268"/>
                    <a:pt x="73" y="5966"/>
                    <a:pt x="20" y="7666"/>
                  </a:cubicBezTo>
                  <a:cubicBezTo>
                    <a:pt x="7" y="8129"/>
                    <a:pt x="0" y="8621"/>
                    <a:pt x="235" y="9023"/>
                  </a:cubicBezTo>
                  <a:lnTo>
                    <a:pt x="892" y="9941"/>
                  </a:lnTo>
                  <a:cubicBezTo>
                    <a:pt x="1039" y="9936"/>
                    <a:pt x="1188" y="9932"/>
                    <a:pt x="1338" y="9930"/>
                  </a:cubicBezTo>
                  <a:cubicBezTo>
                    <a:pt x="2295" y="7470"/>
                    <a:pt x="2574" y="4797"/>
                    <a:pt x="2141" y="2193"/>
                  </a:cubicBezTo>
                  <a:cubicBezTo>
                    <a:pt x="2023" y="1492"/>
                    <a:pt x="1841" y="772"/>
                    <a:pt x="1375" y="236"/>
                  </a:cubicBezTo>
                  <a:cubicBezTo>
                    <a:pt x="1271" y="115"/>
                    <a:pt x="1135" y="0"/>
                    <a:pt x="980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801" name="Google Shape;2801;p48"/>
            <p:cNvSpPr/>
            <p:nvPr/>
          </p:nvSpPr>
          <p:spPr>
            <a:xfrm>
              <a:off x="7731322" y="4624175"/>
              <a:ext cx="309839" cy="312799"/>
            </a:xfrm>
            <a:custGeom>
              <a:avLst/>
              <a:gdLst/>
              <a:ahLst/>
              <a:cxnLst/>
              <a:rect l="l" t="t" r="r" b="b"/>
              <a:pathLst>
                <a:path w="4292" h="4333" extrusionOk="0">
                  <a:moveTo>
                    <a:pt x="415" y="0"/>
                  </a:moveTo>
                  <a:cubicBezTo>
                    <a:pt x="382" y="0"/>
                    <a:pt x="350" y="5"/>
                    <a:pt x="318" y="17"/>
                  </a:cubicBezTo>
                  <a:cubicBezTo>
                    <a:pt x="171" y="72"/>
                    <a:pt x="112" y="245"/>
                    <a:pt x="90" y="401"/>
                  </a:cubicBezTo>
                  <a:cubicBezTo>
                    <a:pt x="0" y="1073"/>
                    <a:pt x="268" y="1756"/>
                    <a:pt x="679" y="2299"/>
                  </a:cubicBezTo>
                  <a:cubicBezTo>
                    <a:pt x="1089" y="2841"/>
                    <a:pt x="1630" y="3265"/>
                    <a:pt x="2165" y="3684"/>
                  </a:cubicBezTo>
                  <a:lnTo>
                    <a:pt x="2996" y="4332"/>
                  </a:lnTo>
                  <a:cubicBezTo>
                    <a:pt x="3211" y="4306"/>
                    <a:pt x="3426" y="4286"/>
                    <a:pt x="3641" y="4269"/>
                  </a:cubicBezTo>
                  <a:cubicBezTo>
                    <a:pt x="3841" y="4253"/>
                    <a:pt x="4039" y="4242"/>
                    <a:pt x="4239" y="4233"/>
                  </a:cubicBezTo>
                  <a:lnTo>
                    <a:pt x="4291" y="4174"/>
                  </a:lnTo>
                  <a:cubicBezTo>
                    <a:pt x="3859" y="2307"/>
                    <a:pt x="2436" y="702"/>
                    <a:pt x="632" y="50"/>
                  </a:cubicBezTo>
                  <a:cubicBezTo>
                    <a:pt x="563" y="24"/>
                    <a:pt x="488" y="0"/>
                    <a:pt x="4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802" name="Google Shape;2802;p48"/>
            <p:cNvSpPr/>
            <p:nvPr/>
          </p:nvSpPr>
          <p:spPr>
            <a:xfrm>
              <a:off x="7514750" y="4638613"/>
              <a:ext cx="106264" cy="330053"/>
            </a:xfrm>
            <a:custGeom>
              <a:avLst/>
              <a:gdLst/>
              <a:ahLst/>
              <a:cxnLst/>
              <a:rect l="l" t="t" r="r" b="b"/>
              <a:pathLst>
                <a:path w="1472" h="4572" extrusionOk="0">
                  <a:moveTo>
                    <a:pt x="262" y="0"/>
                  </a:moveTo>
                  <a:cubicBezTo>
                    <a:pt x="250" y="0"/>
                    <a:pt x="237" y="4"/>
                    <a:pt x="226" y="12"/>
                  </a:cubicBezTo>
                  <a:cubicBezTo>
                    <a:pt x="206" y="32"/>
                    <a:pt x="193" y="61"/>
                    <a:pt x="193" y="91"/>
                  </a:cubicBezTo>
                  <a:cubicBezTo>
                    <a:pt x="0" y="1587"/>
                    <a:pt x="428" y="3155"/>
                    <a:pt x="1357" y="4343"/>
                  </a:cubicBezTo>
                  <a:lnTo>
                    <a:pt x="1346" y="4571"/>
                  </a:lnTo>
                  <a:cubicBezTo>
                    <a:pt x="1410" y="3776"/>
                    <a:pt x="1471" y="2973"/>
                    <a:pt x="1359" y="2182"/>
                  </a:cubicBezTo>
                  <a:cubicBezTo>
                    <a:pt x="1245" y="1391"/>
                    <a:pt x="938" y="603"/>
                    <a:pt x="360" y="52"/>
                  </a:cubicBezTo>
                  <a:cubicBezTo>
                    <a:pt x="333" y="26"/>
                    <a:pt x="296" y="0"/>
                    <a:pt x="262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803" name="Google Shape;2803;p48"/>
            <p:cNvSpPr/>
            <p:nvPr/>
          </p:nvSpPr>
          <p:spPr>
            <a:xfrm>
              <a:off x="8176666" y="4630600"/>
              <a:ext cx="145607" cy="350122"/>
            </a:xfrm>
            <a:custGeom>
              <a:avLst/>
              <a:gdLst/>
              <a:ahLst/>
              <a:cxnLst/>
              <a:rect l="l" t="t" r="r" b="b"/>
              <a:pathLst>
                <a:path w="2017" h="4850" extrusionOk="0">
                  <a:moveTo>
                    <a:pt x="1887" y="0"/>
                  </a:moveTo>
                  <a:cubicBezTo>
                    <a:pt x="1384" y="470"/>
                    <a:pt x="870" y="951"/>
                    <a:pt x="540" y="1555"/>
                  </a:cubicBezTo>
                  <a:cubicBezTo>
                    <a:pt x="0" y="2541"/>
                    <a:pt x="7" y="3727"/>
                    <a:pt x="77" y="4849"/>
                  </a:cubicBezTo>
                  <a:lnTo>
                    <a:pt x="514" y="4777"/>
                  </a:lnTo>
                  <a:cubicBezTo>
                    <a:pt x="1212" y="3569"/>
                    <a:pt x="1693" y="2245"/>
                    <a:pt x="1930" y="868"/>
                  </a:cubicBezTo>
                  <a:cubicBezTo>
                    <a:pt x="1981" y="578"/>
                    <a:pt x="2016" y="264"/>
                    <a:pt x="1887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804" name="Google Shape;2804;p48"/>
            <p:cNvSpPr/>
            <p:nvPr/>
          </p:nvSpPr>
          <p:spPr>
            <a:xfrm>
              <a:off x="8367683" y="4462179"/>
              <a:ext cx="101066" cy="466203"/>
            </a:xfrm>
            <a:custGeom>
              <a:avLst/>
              <a:gdLst/>
              <a:ahLst/>
              <a:cxnLst/>
              <a:rect l="l" t="t" r="r" b="b"/>
              <a:pathLst>
                <a:path w="1400" h="6458" extrusionOk="0">
                  <a:moveTo>
                    <a:pt x="180" y="1"/>
                  </a:moveTo>
                  <a:cubicBezTo>
                    <a:pt x="177" y="1"/>
                    <a:pt x="175" y="1"/>
                    <a:pt x="172" y="1"/>
                  </a:cubicBezTo>
                  <a:cubicBezTo>
                    <a:pt x="38" y="10"/>
                    <a:pt x="0" y="188"/>
                    <a:pt x="0" y="324"/>
                  </a:cubicBezTo>
                  <a:cubicBezTo>
                    <a:pt x="18" y="2386"/>
                    <a:pt x="246" y="4442"/>
                    <a:pt x="679" y="6458"/>
                  </a:cubicBezTo>
                  <a:cubicBezTo>
                    <a:pt x="752" y="6453"/>
                    <a:pt x="824" y="6451"/>
                    <a:pt x="896" y="6449"/>
                  </a:cubicBezTo>
                  <a:cubicBezTo>
                    <a:pt x="1254" y="5537"/>
                    <a:pt x="1399" y="4558"/>
                    <a:pt x="1318" y="3583"/>
                  </a:cubicBezTo>
                  <a:cubicBezTo>
                    <a:pt x="1221" y="2423"/>
                    <a:pt x="806" y="1316"/>
                    <a:pt x="396" y="227"/>
                  </a:cubicBezTo>
                  <a:cubicBezTo>
                    <a:pt x="357" y="122"/>
                    <a:pt x="289" y="1"/>
                    <a:pt x="180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3569" name="Google Shape;3569;p58"/>
          <p:cNvGrpSpPr/>
          <p:nvPr/>
        </p:nvGrpSpPr>
        <p:grpSpPr>
          <a:xfrm>
            <a:off x="-155575" y="409575"/>
            <a:ext cx="3572510" cy="2279650"/>
            <a:chOff x="3335900" y="307000"/>
            <a:chExt cx="1847175" cy="743775"/>
          </a:xfrm>
        </p:grpSpPr>
        <p:sp>
          <p:nvSpPr>
            <p:cNvPr id="3570" name="Google Shape;3570;p58"/>
            <p:cNvSpPr/>
            <p:nvPr/>
          </p:nvSpPr>
          <p:spPr>
            <a:xfrm>
              <a:off x="3335900" y="307000"/>
              <a:ext cx="1847175" cy="743775"/>
            </a:xfrm>
            <a:custGeom>
              <a:avLst/>
              <a:gdLst/>
              <a:ahLst/>
              <a:cxnLst/>
              <a:rect l="l" t="t" r="r" b="b"/>
              <a:pathLst>
                <a:path w="73887" h="29751" extrusionOk="0">
                  <a:moveTo>
                    <a:pt x="70000" y="0"/>
                  </a:moveTo>
                  <a:cubicBezTo>
                    <a:pt x="69700" y="0"/>
                    <a:pt x="69574" y="327"/>
                    <a:pt x="69201" y="796"/>
                  </a:cubicBezTo>
                  <a:cubicBezTo>
                    <a:pt x="67956" y="2364"/>
                    <a:pt x="68204" y="7326"/>
                    <a:pt x="66554" y="8630"/>
                  </a:cubicBezTo>
                  <a:cubicBezTo>
                    <a:pt x="64359" y="10366"/>
                    <a:pt x="62316" y="10624"/>
                    <a:pt x="60144" y="10624"/>
                  </a:cubicBezTo>
                  <a:cubicBezTo>
                    <a:pt x="59223" y="10624"/>
                    <a:pt x="58278" y="10578"/>
                    <a:pt x="57288" y="10578"/>
                  </a:cubicBezTo>
                  <a:cubicBezTo>
                    <a:pt x="55951" y="10578"/>
                    <a:pt x="54532" y="10663"/>
                    <a:pt x="52978" y="11063"/>
                  </a:cubicBezTo>
                  <a:cubicBezTo>
                    <a:pt x="49934" y="11847"/>
                    <a:pt x="44463" y="13744"/>
                    <a:pt x="41400" y="14448"/>
                  </a:cubicBezTo>
                  <a:cubicBezTo>
                    <a:pt x="33325" y="16302"/>
                    <a:pt x="25741" y="20083"/>
                    <a:pt x="17556" y="21366"/>
                  </a:cubicBezTo>
                  <a:cubicBezTo>
                    <a:pt x="14146" y="21901"/>
                    <a:pt x="10641" y="21999"/>
                    <a:pt x="7356" y="23063"/>
                  </a:cubicBezTo>
                  <a:cubicBezTo>
                    <a:pt x="4071" y="24125"/>
                    <a:pt x="916" y="26410"/>
                    <a:pt x="1" y="29740"/>
                  </a:cubicBezTo>
                  <a:cubicBezTo>
                    <a:pt x="151" y="29747"/>
                    <a:pt x="300" y="29751"/>
                    <a:pt x="450" y="29751"/>
                  </a:cubicBezTo>
                  <a:cubicBezTo>
                    <a:pt x="2378" y="29751"/>
                    <a:pt x="4268" y="29164"/>
                    <a:pt x="6138" y="28660"/>
                  </a:cubicBezTo>
                  <a:cubicBezTo>
                    <a:pt x="12034" y="27068"/>
                    <a:pt x="18109" y="26233"/>
                    <a:pt x="24216" y="26178"/>
                  </a:cubicBezTo>
                  <a:cubicBezTo>
                    <a:pt x="24492" y="26175"/>
                    <a:pt x="24769" y="26174"/>
                    <a:pt x="25046" y="26174"/>
                  </a:cubicBezTo>
                  <a:cubicBezTo>
                    <a:pt x="25980" y="26174"/>
                    <a:pt x="26916" y="26186"/>
                    <a:pt x="27851" y="26186"/>
                  </a:cubicBezTo>
                  <a:cubicBezTo>
                    <a:pt x="30234" y="26186"/>
                    <a:pt x="32610" y="26112"/>
                    <a:pt x="34928" y="25592"/>
                  </a:cubicBezTo>
                  <a:cubicBezTo>
                    <a:pt x="39432" y="24581"/>
                    <a:pt x="43387" y="21962"/>
                    <a:pt x="47655" y="20202"/>
                  </a:cubicBezTo>
                  <a:cubicBezTo>
                    <a:pt x="54364" y="17437"/>
                    <a:pt x="65341" y="18494"/>
                    <a:pt x="70997" y="13946"/>
                  </a:cubicBezTo>
                  <a:cubicBezTo>
                    <a:pt x="73886" y="11623"/>
                    <a:pt x="72874" y="6128"/>
                    <a:pt x="72055" y="2512"/>
                  </a:cubicBezTo>
                  <a:cubicBezTo>
                    <a:pt x="71885" y="1766"/>
                    <a:pt x="71476" y="855"/>
                    <a:pt x="70827" y="400"/>
                  </a:cubicBezTo>
                  <a:cubicBezTo>
                    <a:pt x="70426" y="120"/>
                    <a:pt x="70181" y="0"/>
                    <a:pt x="70000" y="0"/>
                  </a:cubicBez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571" name="Google Shape;3571;p58"/>
            <p:cNvSpPr/>
            <p:nvPr/>
          </p:nvSpPr>
          <p:spPr>
            <a:xfrm>
              <a:off x="3965650" y="931575"/>
              <a:ext cx="27250" cy="5025"/>
            </a:xfrm>
            <a:custGeom>
              <a:avLst/>
              <a:gdLst/>
              <a:ahLst/>
              <a:cxnLst/>
              <a:rect l="l" t="t" r="r" b="b"/>
              <a:pathLst>
                <a:path w="1090" h="201" extrusionOk="0">
                  <a:moveTo>
                    <a:pt x="821" y="192"/>
                  </a:moveTo>
                  <a:cubicBezTo>
                    <a:pt x="817" y="193"/>
                    <a:pt x="816" y="193"/>
                    <a:pt x="816" y="193"/>
                  </a:cubicBezTo>
                  <a:cubicBezTo>
                    <a:pt x="815" y="193"/>
                    <a:pt x="817" y="192"/>
                    <a:pt x="821" y="192"/>
                  </a:cubicBezTo>
                  <a:close/>
                  <a:moveTo>
                    <a:pt x="354" y="1"/>
                  </a:moveTo>
                  <a:cubicBezTo>
                    <a:pt x="336" y="1"/>
                    <a:pt x="317" y="1"/>
                    <a:pt x="299" y="1"/>
                  </a:cubicBezTo>
                  <a:cubicBezTo>
                    <a:pt x="229" y="1"/>
                    <a:pt x="157" y="3"/>
                    <a:pt x="87" y="7"/>
                  </a:cubicBezTo>
                  <a:cubicBezTo>
                    <a:pt x="43" y="8"/>
                    <a:pt x="1" y="44"/>
                    <a:pt x="3" y="91"/>
                  </a:cubicBezTo>
                  <a:cubicBezTo>
                    <a:pt x="3" y="137"/>
                    <a:pt x="41" y="174"/>
                    <a:pt x="87" y="175"/>
                  </a:cubicBezTo>
                  <a:cubicBezTo>
                    <a:pt x="140" y="173"/>
                    <a:pt x="194" y="173"/>
                    <a:pt x="247" y="173"/>
                  </a:cubicBezTo>
                  <a:cubicBezTo>
                    <a:pt x="317" y="173"/>
                    <a:pt x="386" y="174"/>
                    <a:pt x="454" y="177"/>
                  </a:cubicBezTo>
                  <a:cubicBezTo>
                    <a:pt x="515" y="180"/>
                    <a:pt x="576" y="184"/>
                    <a:pt x="639" y="186"/>
                  </a:cubicBezTo>
                  <a:cubicBezTo>
                    <a:pt x="670" y="189"/>
                    <a:pt x="702" y="190"/>
                    <a:pt x="733" y="191"/>
                  </a:cubicBezTo>
                  <a:lnTo>
                    <a:pt x="776" y="194"/>
                  </a:lnTo>
                  <a:cubicBezTo>
                    <a:pt x="783" y="194"/>
                    <a:pt x="789" y="196"/>
                    <a:pt x="796" y="196"/>
                  </a:cubicBezTo>
                  <a:cubicBezTo>
                    <a:pt x="805" y="195"/>
                    <a:pt x="813" y="193"/>
                    <a:pt x="821" y="192"/>
                  </a:cubicBezTo>
                  <a:lnTo>
                    <a:pt x="821" y="192"/>
                  </a:lnTo>
                  <a:cubicBezTo>
                    <a:pt x="822" y="192"/>
                    <a:pt x="824" y="192"/>
                    <a:pt x="825" y="192"/>
                  </a:cubicBezTo>
                  <a:cubicBezTo>
                    <a:pt x="858" y="192"/>
                    <a:pt x="893" y="193"/>
                    <a:pt x="926" y="197"/>
                  </a:cubicBezTo>
                  <a:lnTo>
                    <a:pt x="976" y="200"/>
                  </a:lnTo>
                  <a:cubicBezTo>
                    <a:pt x="981" y="201"/>
                    <a:pt x="986" y="201"/>
                    <a:pt x="991" y="201"/>
                  </a:cubicBezTo>
                  <a:cubicBezTo>
                    <a:pt x="1004" y="201"/>
                    <a:pt x="1018" y="200"/>
                    <a:pt x="1031" y="198"/>
                  </a:cubicBezTo>
                  <a:cubicBezTo>
                    <a:pt x="1056" y="197"/>
                    <a:pt x="1077" y="181"/>
                    <a:pt x="1084" y="158"/>
                  </a:cubicBezTo>
                  <a:cubicBezTo>
                    <a:pt x="1090" y="136"/>
                    <a:pt x="1082" y="105"/>
                    <a:pt x="1060" y="95"/>
                  </a:cubicBezTo>
                  <a:cubicBezTo>
                    <a:pt x="1044" y="87"/>
                    <a:pt x="1027" y="81"/>
                    <a:pt x="1010" y="75"/>
                  </a:cubicBezTo>
                  <a:cubicBezTo>
                    <a:pt x="995" y="70"/>
                    <a:pt x="981" y="68"/>
                    <a:pt x="966" y="66"/>
                  </a:cubicBezTo>
                  <a:cubicBezTo>
                    <a:pt x="934" y="59"/>
                    <a:pt x="903" y="53"/>
                    <a:pt x="872" y="47"/>
                  </a:cubicBezTo>
                  <a:cubicBezTo>
                    <a:pt x="857" y="45"/>
                    <a:pt x="842" y="41"/>
                    <a:pt x="829" y="37"/>
                  </a:cubicBezTo>
                  <a:cubicBezTo>
                    <a:pt x="809" y="32"/>
                    <a:pt x="788" y="29"/>
                    <a:pt x="769" y="26"/>
                  </a:cubicBezTo>
                  <a:cubicBezTo>
                    <a:pt x="736" y="23"/>
                    <a:pt x="705" y="19"/>
                    <a:pt x="673" y="16"/>
                  </a:cubicBezTo>
                  <a:cubicBezTo>
                    <a:pt x="567" y="6"/>
                    <a:pt x="461" y="1"/>
                    <a:pt x="354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572" name="Google Shape;3572;p58"/>
            <p:cNvSpPr/>
            <p:nvPr/>
          </p:nvSpPr>
          <p:spPr>
            <a:xfrm>
              <a:off x="3990900" y="918825"/>
              <a:ext cx="14575" cy="4575"/>
            </a:xfrm>
            <a:custGeom>
              <a:avLst/>
              <a:gdLst/>
              <a:ahLst/>
              <a:cxnLst/>
              <a:rect l="l" t="t" r="r" b="b"/>
              <a:pathLst>
                <a:path w="583" h="183" extrusionOk="0">
                  <a:moveTo>
                    <a:pt x="339" y="26"/>
                  </a:moveTo>
                  <a:cubicBezTo>
                    <a:pt x="335" y="27"/>
                    <a:pt x="334" y="27"/>
                    <a:pt x="334" y="27"/>
                  </a:cubicBezTo>
                  <a:lnTo>
                    <a:pt x="334" y="27"/>
                  </a:lnTo>
                  <a:lnTo>
                    <a:pt x="339" y="26"/>
                  </a:lnTo>
                  <a:close/>
                  <a:moveTo>
                    <a:pt x="524" y="1"/>
                  </a:moveTo>
                  <a:cubicBezTo>
                    <a:pt x="522" y="1"/>
                    <a:pt x="520" y="1"/>
                    <a:pt x="518" y="1"/>
                  </a:cubicBezTo>
                  <a:cubicBezTo>
                    <a:pt x="477" y="6"/>
                    <a:pt x="438" y="9"/>
                    <a:pt x="398" y="17"/>
                  </a:cubicBezTo>
                  <a:cubicBezTo>
                    <a:pt x="378" y="21"/>
                    <a:pt x="358" y="24"/>
                    <a:pt x="340" y="26"/>
                  </a:cubicBezTo>
                  <a:cubicBezTo>
                    <a:pt x="337" y="27"/>
                    <a:pt x="334" y="27"/>
                    <a:pt x="334" y="27"/>
                  </a:cubicBezTo>
                  <a:cubicBezTo>
                    <a:pt x="334" y="27"/>
                    <a:pt x="334" y="27"/>
                    <a:pt x="334" y="27"/>
                  </a:cubicBezTo>
                  <a:lnTo>
                    <a:pt x="334" y="27"/>
                  </a:lnTo>
                  <a:lnTo>
                    <a:pt x="325" y="29"/>
                  </a:lnTo>
                  <a:cubicBezTo>
                    <a:pt x="315" y="30"/>
                    <a:pt x="304" y="31"/>
                    <a:pt x="295" y="31"/>
                  </a:cubicBezTo>
                  <a:cubicBezTo>
                    <a:pt x="219" y="38"/>
                    <a:pt x="143" y="40"/>
                    <a:pt x="67" y="41"/>
                  </a:cubicBezTo>
                  <a:cubicBezTo>
                    <a:pt x="35" y="41"/>
                    <a:pt x="9" y="66"/>
                    <a:pt x="4" y="97"/>
                  </a:cubicBezTo>
                  <a:cubicBezTo>
                    <a:pt x="0" y="125"/>
                    <a:pt x="19" y="161"/>
                    <a:pt x="50" y="167"/>
                  </a:cubicBezTo>
                  <a:lnTo>
                    <a:pt x="51" y="167"/>
                  </a:lnTo>
                  <a:cubicBezTo>
                    <a:pt x="103" y="177"/>
                    <a:pt x="156" y="182"/>
                    <a:pt x="208" y="182"/>
                  </a:cubicBezTo>
                  <a:cubicBezTo>
                    <a:pt x="238" y="182"/>
                    <a:pt x="268" y="181"/>
                    <a:pt x="299" y="177"/>
                  </a:cubicBezTo>
                  <a:cubicBezTo>
                    <a:pt x="341" y="173"/>
                    <a:pt x="384" y="167"/>
                    <a:pt x="425" y="158"/>
                  </a:cubicBezTo>
                  <a:cubicBezTo>
                    <a:pt x="449" y="153"/>
                    <a:pt x="472" y="146"/>
                    <a:pt x="494" y="137"/>
                  </a:cubicBezTo>
                  <a:cubicBezTo>
                    <a:pt x="513" y="130"/>
                    <a:pt x="531" y="121"/>
                    <a:pt x="548" y="112"/>
                  </a:cubicBezTo>
                  <a:cubicBezTo>
                    <a:pt x="571" y="98"/>
                    <a:pt x="583" y="70"/>
                    <a:pt x="576" y="45"/>
                  </a:cubicBezTo>
                  <a:cubicBezTo>
                    <a:pt x="569" y="23"/>
                    <a:pt x="548" y="1"/>
                    <a:pt x="524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573" name="Google Shape;3573;p58"/>
            <p:cNvSpPr/>
            <p:nvPr/>
          </p:nvSpPr>
          <p:spPr>
            <a:xfrm>
              <a:off x="4359800" y="683925"/>
              <a:ext cx="35125" cy="9750"/>
            </a:xfrm>
            <a:custGeom>
              <a:avLst/>
              <a:gdLst/>
              <a:ahLst/>
              <a:cxnLst/>
              <a:rect l="l" t="t" r="r" b="b"/>
              <a:pathLst>
                <a:path w="1405" h="390" extrusionOk="0">
                  <a:moveTo>
                    <a:pt x="1321" y="0"/>
                  </a:moveTo>
                  <a:cubicBezTo>
                    <a:pt x="1285" y="0"/>
                    <a:pt x="1249" y="4"/>
                    <a:pt x="1214" y="11"/>
                  </a:cubicBezTo>
                  <a:lnTo>
                    <a:pt x="1156" y="20"/>
                  </a:lnTo>
                  <a:lnTo>
                    <a:pt x="1124" y="24"/>
                  </a:lnTo>
                  <a:cubicBezTo>
                    <a:pt x="1112" y="26"/>
                    <a:pt x="1101" y="29"/>
                    <a:pt x="1088" y="29"/>
                  </a:cubicBezTo>
                  <a:cubicBezTo>
                    <a:pt x="1088" y="29"/>
                    <a:pt x="1088" y="29"/>
                    <a:pt x="1087" y="29"/>
                  </a:cubicBezTo>
                  <a:lnTo>
                    <a:pt x="1087" y="29"/>
                  </a:lnTo>
                  <a:cubicBezTo>
                    <a:pt x="1087" y="28"/>
                    <a:pt x="1086" y="28"/>
                    <a:pt x="1085" y="28"/>
                  </a:cubicBezTo>
                  <a:cubicBezTo>
                    <a:pt x="1082" y="27"/>
                    <a:pt x="1080" y="27"/>
                    <a:pt x="1078" y="27"/>
                  </a:cubicBezTo>
                  <a:cubicBezTo>
                    <a:pt x="1076" y="27"/>
                    <a:pt x="1073" y="27"/>
                    <a:pt x="1071" y="28"/>
                  </a:cubicBezTo>
                  <a:cubicBezTo>
                    <a:pt x="1056" y="28"/>
                    <a:pt x="1041" y="29"/>
                    <a:pt x="1026" y="32"/>
                  </a:cubicBezTo>
                  <a:cubicBezTo>
                    <a:pt x="1004" y="36"/>
                    <a:pt x="983" y="40"/>
                    <a:pt x="963" y="44"/>
                  </a:cubicBezTo>
                  <a:lnTo>
                    <a:pt x="838" y="68"/>
                  </a:lnTo>
                  <a:cubicBezTo>
                    <a:pt x="674" y="99"/>
                    <a:pt x="509" y="139"/>
                    <a:pt x="346" y="175"/>
                  </a:cubicBezTo>
                  <a:lnTo>
                    <a:pt x="66" y="237"/>
                  </a:lnTo>
                  <a:cubicBezTo>
                    <a:pt x="25" y="249"/>
                    <a:pt x="0" y="291"/>
                    <a:pt x="12" y="333"/>
                  </a:cubicBezTo>
                  <a:cubicBezTo>
                    <a:pt x="22" y="367"/>
                    <a:pt x="53" y="389"/>
                    <a:pt x="87" y="389"/>
                  </a:cubicBezTo>
                  <a:cubicBezTo>
                    <a:pt x="94" y="389"/>
                    <a:pt x="100" y="388"/>
                    <a:pt x="106" y="387"/>
                  </a:cubicBezTo>
                  <a:lnTo>
                    <a:pt x="107" y="386"/>
                  </a:lnTo>
                  <a:lnTo>
                    <a:pt x="602" y="282"/>
                  </a:lnTo>
                  <a:cubicBezTo>
                    <a:pt x="685" y="265"/>
                    <a:pt x="768" y="250"/>
                    <a:pt x="851" y="230"/>
                  </a:cubicBezTo>
                  <a:lnTo>
                    <a:pt x="973" y="201"/>
                  </a:lnTo>
                  <a:cubicBezTo>
                    <a:pt x="1017" y="190"/>
                    <a:pt x="1064" y="183"/>
                    <a:pt x="1104" y="163"/>
                  </a:cubicBezTo>
                  <a:lnTo>
                    <a:pt x="1117" y="158"/>
                  </a:lnTo>
                  <a:cubicBezTo>
                    <a:pt x="1118" y="157"/>
                    <a:pt x="1120" y="156"/>
                    <a:pt x="1120" y="156"/>
                  </a:cubicBezTo>
                  <a:lnTo>
                    <a:pt x="1120" y="156"/>
                  </a:lnTo>
                  <a:cubicBezTo>
                    <a:pt x="1120" y="156"/>
                    <a:pt x="1120" y="156"/>
                    <a:pt x="1120" y="156"/>
                  </a:cubicBezTo>
                  <a:cubicBezTo>
                    <a:pt x="1121" y="156"/>
                    <a:pt x="1123" y="156"/>
                    <a:pt x="1127" y="154"/>
                  </a:cubicBezTo>
                  <a:cubicBezTo>
                    <a:pt x="1139" y="152"/>
                    <a:pt x="1150" y="147"/>
                    <a:pt x="1162" y="145"/>
                  </a:cubicBezTo>
                  <a:lnTo>
                    <a:pt x="1230" y="124"/>
                  </a:lnTo>
                  <a:cubicBezTo>
                    <a:pt x="1278" y="113"/>
                    <a:pt x="1324" y="97"/>
                    <a:pt x="1368" y="75"/>
                  </a:cubicBezTo>
                  <a:cubicBezTo>
                    <a:pt x="1405" y="54"/>
                    <a:pt x="1385" y="3"/>
                    <a:pt x="1348" y="1"/>
                  </a:cubicBezTo>
                  <a:cubicBezTo>
                    <a:pt x="1339" y="1"/>
                    <a:pt x="1330" y="0"/>
                    <a:pt x="1321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574" name="Google Shape;3574;p58"/>
            <p:cNvSpPr/>
            <p:nvPr/>
          </p:nvSpPr>
          <p:spPr>
            <a:xfrm>
              <a:off x="4352550" y="701275"/>
              <a:ext cx="18775" cy="4225"/>
            </a:xfrm>
            <a:custGeom>
              <a:avLst/>
              <a:gdLst/>
              <a:ahLst/>
              <a:cxnLst/>
              <a:rect l="l" t="t" r="r" b="b"/>
              <a:pathLst>
                <a:path w="751" h="169" extrusionOk="0">
                  <a:moveTo>
                    <a:pt x="498" y="0"/>
                  </a:moveTo>
                  <a:cubicBezTo>
                    <a:pt x="458" y="0"/>
                    <a:pt x="418" y="3"/>
                    <a:pt x="378" y="7"/>
                  </a:cubicBezTo>
                  <a:cubicBezTo>
                    <a:pt x="266" y="16"/>
                    <a:pt x="156" y="33"/>
                    <a:pt x="46" y="60"/>
                  </a:cubicBezTo>
                  <a:cubicBezTo>
                    <a:pt x="18" y="68"/>
                    <a:pt x="0" y="99"/>
                    <a:pt x="7" y="128"/>
                  </a:cubicBezTo>
                  <a:cubicBezTo>
                    <a:pt x="15" y="153"/>
                    <a:pt x="38" y="169"/>
                    <a:pt x="62" y="169"/>
                  </a:cubicBezTo>
                  <a:cubicBezTo>
                    <a:pt x="67" y="169"/>
                    <a:pt x="72" y="168"/>
                    <a:pt x="76" y="167"/>
                  </a:cubicBezTo>
                  <a:cubicBezTo>
                    <a:pt x="178" y="145"/>
                    <a:pt x="279" y="131"/>
                    <a:pt x="382" y="126"/>
                  </a:cubicBezTo>
                  <a:cubicBezTo>
                    <a:pt x="435" y="123"/>
                    <a:pt x="488" y="124"/>
                    <a:pt x="540" y="122"/>
                  </a:cubicBezTo>
                  <a:cubicBezTo>
                    <a:pt x="553" y="122"/>
                    <a:pt x="567" y="121"/>
                    <a:pt x="581" y="121"/>
                  </a:cubicBezTo>
                  <a:cubicBezTo>
                    <a:pt x="585" y="121"/>
                    <a:pt x="590" y="121"/>
                    <a:pt x="595" y="121"/>
                  </a:cubicBezTo>
                  <a:cubicBezTo>
                    <a:pt x="632" y="121"/>
                    <a:pt x="669" y="121"/>
                    <a:pt x="704" y="112"/>
                  </a:cubicBezTo>
                  <a:cubicBezTo>
                    <a:pt x="738" y="103"/>
                    <a:pt x="751" y="46"/>
                    <a:pt x="714" y="30"/>
                  </a:cubicBezTo>
                  <a:cubicBezTo>
                    <a:pt x="699" y="22"/>
                    <a:pt x="682" y="16"/>
                    <a:pt x="665" y="13"/>
                  </a:cubicBezTo>
                  <a:lnTo>
                    <a:pt x="623" y="8"/>
                  </a:lnTo>
                  <a:cubicBezTo>
                    <a:pt x="595" y="6"/>
                    <a:pt x="568" y="2"/>
                    <a:pt x="540" y="1"/>
                  </a:cubicBezTo>
                  <a:cubicBezTo>
                    <a:pt x="526" y="1"/>
                    <a:pt x="512" y="0"/>
                    <a:pt x="498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575" name="Google Shape;3575;p58"/>
            <p:cNvSpPr/>
            <p:nvPr/>
          </p:nvSpPr>
          <p:spPr>
            <a:xfrm>
              <a:off x="3592750" y="969325"/>
              <a:ext cx="19775" cy="3375"/>
            </a:xfrm>
            <a:custGeom>
              <a:avLst/>
              <a:gdLst/>
              <a:ahLst/>
              <a:cxnLst/>
              <a:rect l="l" t="t" r="r" b="b"/>
              <a:pathLst>
                <a:path w="791" h="135" extrusionOk="0">
                  <a:moveTo>
                    <a:pt x="673" y="1"/>
                  </a:moveTo>
                  <a:cubicBezTo>
                    <a:pt x="663" y="1"/>
                    <a:pt x="654" y="1"/>
                    <a:pt x="644" y="1"/>
                  </a:cubicBezTo>
                  <a:lnTo>
                    <a:pt x="385" y="1"/>
                  </a:lnTo>
                  <a:cubicBezTo>
                    <a:pt x="328" y="3"/>
                    <a:pt x="270" y="4"/>
                    <a:pt x="213" y="10"/>
                  </a:cubicBezTo>
                  <a:lnTo>
                    <a:pt x="130" y="16"/>
                  </a:lnTo>
                  <a:cubicBezTo>
                    <a:pt x="113" y="18"/>
                    <a:pt x="98" y="23"/>
                    <a:pt x="82" y="26"/>
                  </a:cubicBezTo>
                  <a:cubicBezTo>
                    <a:pt x="67" y="28"/>
                    <a:pt x="52" y="30"/>
                    <a:pt x="37" y="33"/>
                  </a:cubicBezTo>
                  <a:cubicBezTo>
                    <a:pt x="1" y="38"/>
                    <a:pt x="1" y="100"/>
                    <a:pt x="37" y="106"/>
                  </a:cubicBezTo>
                  <a:lnTo>
                    <a:pt x="38" y="104"/>
                  </a:lnTo>
                  <a:cubicBezTo>
                    <a:pt x="50" y="107"/>
                    <a:pt x="64" y="109"/>
                    <a:pt x="78" y="111"/>
                  </a:cubicBezTo>
                  <a:cubicBezTo>
                    <a:pt x="94" y="112"/>
                    <a:pt x="109" y="119"/>
                    <a:pt x="126" y="120"/>
                  </a:cubicBezTo>
                  <a:lnTo>
                    <a:pt x="213" y="128"/>
                  </a:lnTo>
                  <a:cubicBezTo>
                    <a:pt x="270" y="133"/>
                    <a:pt x="328" y="135"/>
                    <a:pt x="385" y="135"/>
                  </a:cubicBezTo>
                  <a:lnTo>
                    <a:pt x="684" y="135"/>
                  </a:lnTo>
                  <a:cubicBezTo>
                    <a:pt x="702" y="134"/>
                    <a:pt x="720" y="129"/>
                    <a:pt x="738" y="122"/>
                  </a:cubicBezTo>
                  <a:cubicBezTo>
                    <a:pt x="791" y="106"/>
                    <a:pt x="791" y="31"/>
                    <a:pt x="738" y="15"/>
                  </a:cubicBezTo>
                  <a:cubicBezTo>
                    <a:pt x="722" y="8"/>
                    <a:pt x="704" y="4"/>
                    <a:pt x="687" y="1"/>
                  </a:cubicBezTo>
                  <a:cubicBezTo>
                    <a:pt x="682" y="1"/>
                    <a:pt x="678" y="1"/>
                    <a:pt x="673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576" name="Google Shape;3576;p58"/>
            <p:cNvSpPr/>
            <p:nvPr/>
          </p:nvSpPr>
          <p:spPr>
            <a:xfrm>
              <a:off x="3607475" y="956425"/>
              <a:ext cx="20125" cy="6350"/>
            </a:xfrm>
            <a:custGeom>
              <a:avLst/>
              <a:gdLst/>
              <a:ahLst/>
              <a:cxnLst/>
              <a:rect l="l" t="t" r="r" b="b"/>
              <a:pathLst>
                <a:path w="805" h="254" extrusionOk="0">
                  <a:moveTo>
                    <a:pt x="698" y="0"/>
                  </a:moveTo>
                  <a:cubicBezTo>
                    <a:pt x="693" y="0"/>
                    <a:pt x="688" y="0"/>
                    <a:pt x="683" y="1"/>
                  </a:cubicBezTo>
                  <a:cubicBezTo>
                    <a:pt x="654" y="1"/>
                    <a:pt x="624" y="3"/>
                    <a:pt x="595" y="5"/>
                  </a:cubicBezTo>
                  <a:cubicBezTo>
                    <a:pt x="565" y="7"/>
                    <a:pt x="537" y="11"/>
                    <a:pt x="507" y="13"/>
                  </a:cubicBezTo>
                  <a:cubicBezTo>
                    <a:pt x="476" y="17"/>
                    <a:pt x="443" y="24"/>
                    <a:pt x="412" y="26"/>
                  </a:cubicBezTo>
                  <a:lnTo>
                    <a:pt x="403" y="26"/>
                  </a:lnTo>
                  <a:lnTo>
                    <a:pt x="379" y="27"/>
                  </a:lnTo>
                  <a:cubicBezTo>
                    <a:pt x="362" y="28"/>
                    <a:pt x="343" y="30"/>
                    <a:pt x="326" y="33"/>
                  </a:cubicBezTo>
                  <a:cubicBezTo>
                    <a:pt x="297" y="37"/>
                    <a:pt x="268" y="45"/>
                    <a:pt x="240" y="52"/>
                  </a:cubicBezTo>
                  <a:cubicBezTo>
                    <a:pt x="182" y="67"/>
                    <a:pt x="125" y="83"/>
                    <a:pt x="68" y="101"/>
                  </a:cubicBezTo>
                  <a:cubicBezTo>
                    <a:pt x="29" y="112"/>
                    <a:pt x="0" y="155"/>
                    <a:pt x="14" y="196"/>
                  </a:cubicBezTo>
                  <a:cubicBezTo>
                    <a:pt x="24" y="230"/>
                    <a:pt x="55" y="254"/>
                    <a:pt x="88" y="254"/>
                  </a:cubicBezTo>
                  <a:cubicBezTo>
                    <a:pt x="95" y="254"/>
                    <a:pt x="102" y="253"/>
                    <a:pt x="110" y="250"/>
                  </a:cubicBezTo>
                  <a:lnTo>
                    <a:pt x="108" y="250"/>
                  </a:lnTo>
                  <a:cubicBezTo>
                    <a:pt x="162" y="233"/>
                    <a:pt x="218" y="217"/>
                    <a:pt x="273" y="203"/>
                  </a:cubicBezTo>
                  <a:cubicBezTo>
                    <a:pt x="302" y="196"/>
                    <a:pt x="331" y="191"/>
                    <a:pt x="359" y="182"/>
                  </a:cubicBezTo>
                  <a:cubicBezTo>
                    <a:pt x="388" y="174"/>
                    <a:pt x="413" y="163"/>
                    <a:pt x="441" y="156"/>
                  </a:cubicBezTo>
                  <a:cubicBezTo>
                    <a:pt x="495" y="141"/>
                    <a:pt x="552" y="131"/>
                    <a:pt x="607" y="120"/>
                  </a:cubicBezTo>
                  <a:cubicBezTo>
                    <a:pt x="662" y="110"/>
                    <a:pt x="721" y="103"/>
                    <a:pt x="776" y="86"/>
                  </a:cubicBezTo>
                  <a:cubicBezTo>
                    <a:pt x="793" y="80"/>
                    <a:pt x="805" y="65"/>
                    <a:pt x="805" y="47"/>
                  </a:cubicBezTo>
                  <a:cubicBezTo>
                    <a:pt x="805" y="28"/>
                    <a:pt x="793" y="12"/>
                    <a:pt x="776" y="7"/>
                  </a:cubicBezTo>
                  <a:cubicBezTo>
                    <a:pt x="750" y="3"/>
                    <a:pt x="724" y="0"/>
                    <a:pt x="698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577" name="Google Shape;3577;p58"/>
            <p:cNvSpPr/>
            <p:nvPr/>
          </p:nvSpPr>
          <p:spPr>
            <a:xfrm>
              <a:off x="4760725" y="725350"/>
              <a:ext cx="32825" cy="5100"/>
            </a:xfrm>
            <a:custGeom>
              <a:avLst/>
              <a:gdLst/>
              <a:ahLst/>
              <a:cxnLst/>
              <a:rect l="l" t="t" r="r" b="b"/>
              <a:pathLst>
                <a:path w="1313" h="204" extrusionOk="0">
                  <a:moveTo>
                    <a:pt x="87" y="1"/>
                  </a:moveTo>
                  <a:cubicBezTo>
                    <a:pt x="39" y="2"/>
                    <a:pt x="1" y="40"/>
                    <a:pt x="1" y="87"/>
                  </a:cubicBezTo>
                  <a:cubicBezTo>
                    <a:pt x="2" y="134"/>
                    <a:pt x="40" y="172"/>
                    <a:pt x="87" y="173"/>
                  </a:cubicBezTo>
                  <a:lnTo>
                    <a:pt x="87" y="174"/>
                  </a:lnTo>
                  <a:lnTo>
                    <a:pt x="543" y="196"/>
                  </a:lnTo>
                  <a:cubicBezTo>
                    <a:pt x="619" y="200"/>
                    <a:pt x="694" y="201"/>
                    <a:pt x="770" y="203"/>
                  </a:cubicBezTo>
                  <a:cubicBezTo>
                    <a:pt x="774" y="203"/>
                    <a:pt x="778" y="203"/>
                    <a:pt x="782" y="203"/>
                  </a:cubicBezTo>
                  <a:cubicBezTo>
                    <a:pt x="816" y="203"/>
                    <a:pt x="850" y="200"/>
                    <a:pt x="885" y="200"/>
                  </a:cubicBezTo>
                  <a:lnTo>
                    <a:pt x="1000" y="201"/>
                  </a:lnTo>
                  <a:cubicBezTo>
                    <a:pt x="1043" y="202"/>
                    <a:pt x="1086" y="202"/>
                    <a:pt x="1129" y="202"/>
                  </a:cubicBezTo>
                  <a:cubicBezTo>
                    <a:pt x="1172" y="202"/>
                    <a:pt x="1216" y="202"/>
                    <a:pt x="1259" y="200"/>
                  </a:cubicBezTo>
                  <a:cubicBezTo>
                    <a:pt x="1289" y="200"/>
                    <a:pt x="1313" y="176"/>
                    <a:pt x="1313" y="146"/>
                  </a:cubicBezTo>
                  <a:cubicBezTo>
                    <a:pt x="1312" y="112"/>
                    <a:pt x="1289" y="95"/>
                    <a:pt x="1259" y="90"/>
                  </a:cubicBezTo>
                  <a:cubicBezTo>
                    <a:pt x="1182" y="81"/>
                    <a:pt x="1106" y="73"/>
                    <a:pt x="1029" y="66"/>
                  </a:cubicBezTo>
                  <a:lnTo>
                    <a:pt x="913" y="57"/>
                  </a:lnTo>
                  <a:lnTo>
                    <a:pt x="863" y="52"/>
                  </a:lnTo>
                  <a:cubicBezTo>
                    <a:pt x="862" y="52"/>
                    <a:pt x="862" y="52"/>
                    <a:pt x="861" y="52"/>
                  </a:cubicBezTo>
                  <a:lnTo>
                    <a:pt x="861" y="52"/>
                  </a:lnTo>
                  <a:lnTo>
                    <a:pt x="848" y="49"/>
                  </a:lnTo>
                  <a:cubicBezTo>
                    <a:pt x="835" y="47"/>
                    <a:pt x="823" y="44"/>
                    <a:pt x="809" y="42"/>
                  </a:cubicBezTo>
                  <a:cubicBezTo>
                    <a:pt x="768" y="37"/>
                    <a:pt x="727" y="36"/>
                    <a:pt x="687" y="33"/>
                  </a:cubicBezTo>
                  <a:cubicBezTo>
                    <a:pt x="650" y="31"/>
                    <a:pt x="613" y="28"/>
                    <a:pt x="576" y="26"/>
                  </a:cubicBezTo>
                  <a:cubicBezTo>
                    <a:pt x="499" y="21"/>
                    <a:pt x="422" y="18"/>
                    <a:pt x="346" y="14"/>
                  </a:cubicBezTo>
                  <a:lnTo>
                    <a:pt x="87" y="1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578" name="Google Shape;3578;p58"/>
            <p:cNvSpPr/>
            <p:nvPr/>
          </p:nvSpPr>
          <p:spPr>
            <a:xfrm>
              <a:off x="4776825" y="713650"/>
              <a:ext cx="14825" cy="3500"/>
            </a:xfrm>
            <a:custGeom>
              <a:avLst/>
              <a:gdLst/>
              <a:ahLst/>
              <a:cxnLst/>
              <a:rect l="l" t="t" r="r" b="b"/>
              <a:pathLst>
                <a:path w="593" h="140" extrusionOk="0">
                  <a:moveTo>
                    <a:pt x="70" y="0"/>
                  </a:moveTo>
                  <a:cubicBezTo>
                    <a:pt x="31" y="0"/>
                    <a:pt x="0" y="31"/>
                    <a:pt x="0" y="70"/>
                  </a:cubicBezTo>
                  <a:cubicBezTo>
                    <a:pt x="0" y="108"/>
                    <a:pt x="31" y="140"/>
                    <a:pt x="70" y="140"/>
                  </a:cubicBezTo>
                  <a:cubicBezTo>
                    <a:pt x="71" y="140"/>
                    <a:pt x="72" y="139"/>
                    <a:pt x="74" y="139"/>
                  </a:cubicBezTo>
                  <a:lnTo>
                    <a:pt x="302" y="137"/>
                  </a:lnTo>
                  <a:lnTo>
                    <a:pt x="417" y="136"/>
                  </a:lnTo>
                  <a:lnTo>
                    <a:pt x="474" y="136"/>
                  </a:lnTo>
                  <a:cubicBezTo>
                    <a:pt x="496" y="134"/>
                    <a:pt x="518" y="129"/>
                    <a:pt x="540" y="123"/>
                  </a:cubicBezTo>
                  <a:cubicBezTo>
                    <a:pt x="593" y="109"/>
                    <a:pt x="593" y="29"/>
                    <a:pt x="540" y="16"/>
                  </a:cubicBezTo>
                  <a:cubicBezTo>
                    <a:pt x="518" y="9"/>
                    <a:pt x="496" y="5"/>
                    <a:pt x="474" y="2"/>
                  </a:cubicBezTo>
                  <a:cubicBezTo>
                    <a:pt x="468" y="2"/>
                    <a:pt x="462" y="2"/>
                    <a:pt x="456" y="2"/>
                  </a:cubicBezTo>
                  <a:cubicBezTo>
                    <a:pt x="443" y="2"/>
                    <a:pt x="430" y="2"/>
                    <a:pt x="417" y="2"/>
                  </a:cubicBezTo>
                  <a:lnTo>
                    <a:pt x="302" y="1"/>
                  </a:lnTo>
                  <a:lnTo>
                    <a:pt x="74" y="0"/>
                  </a:lnTo>
                  <a:cubicBezTo>
                    <a:pt x="72" y="0"/>
                    <a:pt x="71" y="0"/>
                    <a:pt x="70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579" name="Google Shape;3579;p58"/>
            <p:cNvSpPr/>
            <p:nvPr/>
          </p:nvSpPr>
          <p:spPr>
            <a:xfrm>
              <a:off x="4895675" y="586050"/>
              <a:ext cx="25450" cy="6650"/>
            </a:xfrm>
            <a:custGeom>
              <a:avLst/>
              <a:gdLst/>
              <a:ahLst/>
              <a:cxnLst/>
              <a:rect l="l" t="t" r="r" b="b"/>
              <a:pathLst>
                <a:path w="1018" h="266" extrusionOk="0">
                  <a:moveTo>
                    <a:pt x="955" y="1"/>
                  </a:moveTo>
                  <a:cubicBezTo>
                    <a:pt x="954" y="1"/>
                    <a:pt x="953" y="1"/>
                    <a:pt x="953" y="1"/>
                  </a:cubicBezTo>
                  <a:cubicBezTo>
                    <a:pt x="809" y="7"/>
                    <a:pt x="666" y="26"/>
                    <a:pt x="523" y="42"/>
                  </a:cubicBezTo>
                  <a:lnTo>
                    <a:pt x="95" y="88"/>
                  </a:lnTo>
                  <a:cubicBezTo>
                    <a:pt x="42" y="94"/>
                    <a:pt x="0" y="132"/>
                    <a:pt x="9" y="190"/>
                  </a:cubicBezTo>
                  <a:cubicBezTo>
                    <a:pt x="15" y="239"/>
                    <a:pt x="53" y="266"/>
                    <a:pt x="97" y="266"/>
                  </a:cubicBezTo>
                  <a:cubicBezTo>
                    <a:pt x="104" y="266"/>
                    <a:pt x="112" y="265"/>
                    <a:pt x="119" y="263"/>
                  </a:cubicBezTo>
                  <a:lnTo>
                    <a:pt x="543" y="183"/>
                  </a:lnTo>
                  <a:cubicBezTo>
                    <a:pt x="683" y="156"/>
                    <a:pt x="826" y="134"/>
                    <a:pt x="965" y="96"/>
                  </a:cubicBezTo>
                  <a:cubicBezTo>
                    <a:pt x="1017" y="83"/>
                    <a:pt x="1008" y="1"/>
                    <a:pt x="955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580" name="Google Shape;3580;p58"/>
            <p:cNvSpPr/>
            <p:nvPr/>
          </p:nvSpPr>
          <p:spPr>
            <a:xfrm>
              <a:off x="4565175" y="764750"/>
              <a:ext cx="13525" cy="4200"/>
            </a:xfrm>
            <a:custGeom>
              <a:avLst/>
              <a:gdLst/>
              <a:ahLst/>
              <a:cxnLst/>
              <a:rect l="l" t="t" r="r" b="b"/>
              <a:pathLst>
                <a:path w="541" h="168" extrusionOk="0">
                  <a:moveTo>
                    <a:pt x="478" y="1"/>
                  </a:moveTo>
                  <a:cubicBezTo>
                    <a:pt x="477" y="1"/>
                    <a:pt x="476" y="1"/>
                    <a:pt x="476" y="1"/>
                  </a:cubicBezTo>
                  <a:cubicBezTo>
                    <a:pt x="442" y="2"/>
                    <a:pt x="409" y="4"/>
                    <a:pt x="377" y="4"/>
                  </a:cubicBezTo>
                  <a:cubicBezTo>
                    <a:pt x="359" y="4"/>
                    <a:pt x="343" y="1"/>
                    <a:pt x="327" y="1"/>
                  </a:cubicBezTo>
                  <a:cubicBezTo>
                    <a:pt x="309" y="1"/>
                    <a:pt x="291" y="2"/>
                    <a:pt x="273" y="5"/>
                  </a:cubicBezTo>
                  <a:lnTo>
                    <a:pt x="72" y="29"/>
                  </a:lnTo>
                  <a:cubicBezTo>
                    <a:pt x="35" y="34"/>
                    <a:pt x="0" y="58"/>
                    <a:pt x="1" y="98"/>
                  </a:cubicBezTo>
                  <a:cubicBezTo>
                    <a:pt x="4" y="130"/>
                    <a:pt x="30" y="168"/>
                    <a:pt x="65" y="168"/>
                  </a:cubicBezTo>
                  <a:cubicBezTo>
                    <a:pt x="68" y="168"/>
                    <a:pt x="70" y="168"/>
                    <a:pt x="72" y="168"/>
                  </a:cubicBezTo>
                  <a:lnTo>
                    <a:pt x="277" y="141"/>
                  </a:lnTo>
                  <a:cubicBezTo>
                    <a:pt x="297" y="140"/>
                    <a:pt x="318" y="138"/>
                    <a:pt x="338" y="133"/>
                  </a:cubicBezTo>
                  <a:cubicBezTo>
                    <a:pt x="354" y="130"/>
                    <a:pt x="369" y="123"/>
                    <a:pt x="385" y="118"/>
                  </a:cubicBezTo>
                  <a:cubicBezTo>
                    <a:pt x="418" y="108"/>
                    <a:pt x="454" y="102"/>
                    <a:pt x="488" y="95"/>
                  </a:cubicBezTo>
                  <a:cubicBezTo>
                    <a:pt x="541" y="84"/>
                    <a:pt x="530" y="1"/>
                    <a:pt x="478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3586" name="Google Shape;3586;p58"/>
          <p:cNvGrpSpPr/>
          <p:nvPr/>
        </p:nvGrpSpPr>
        <p:grpSpPr>
          <a:xfrm>
            <a:off x="296164" y="191831"/>
            <a:ext cx="2036562" cy="2067857"/>
            <a:chOff x="1338350" y="3385500"/>
            <a:chExt cx="588925" cy="597975"/>
          </a:xfrm>
        </p:grpSpPr>
        <p:sp>
          <p:nvSpPr>
            <p:cNvPr id="3587" name="Google Shape;3587;p58"/>
            <p:cNvSpPr/>
            <p:nvPr/>
          </p:nvSpPr>
          <p:spPr>
            <a:xfrm>
              <a:off x="1674200" y="3430675"/>
              <a:ext cx="205275" cy="220400"/>
            </a:xfrm>
            <a:custGeom>
              <a:avLst/>
              <a:gdLst/>
              <a:ahLst/>
              <a:cxnLst/>
              <a:rect l="l" t="t" r="r" b="b"/>
              <a:pathLst>
                <a:path w="8211" h="8816" extrusionOk="0">
                  <a:moveTo>
                    <a:pt x="3194" y="0"/>
                  </a:moveTo>
                  <a:cubicBezTo>
                    <a:pt x="3191" y="0"/>
                    <a:pt x="3240" y="34"/>
                    <a:pt x="2983" y="137"/>
                  </a:cubicBezTo>
                  <a:cubicBezTo>
                    <a:pt x="2711" y="249"/>
                    <a:pt x="2627" y="576"/>
                    <a:pt x="2397" y="761"/>
                  </a:cubicBezTo>
                  <a:cubicBezTo>
                    <a:pt x="2001" y="1077"/>
                    <a:pt x="1791" y="1562"/>
                    <a:pt x="1593" y="2028"/>
                  </a:cubicBezTo>
                  <a:cubicBezTo>
                    <a:pt x="1413" y="2452"/>
                    <a:pt x="1231" y="2926"/>
                    <a:pt x="1384" y="3363"/>
                  </a:cubicBezTo>
                  <a:cubicBezTo>
                    <a:pt x="1477" y="3622"/>
                    <a:pt x="1679" y="3833"/>
                    <a:pt x="1775" y="4092"/>
                  </a:cubicBezTo>
                  <a:cubicBezTo>
                    <a:pt x="1889" y="4393"/>
                    <a:pt x="1846" y="4738"/>
                    <a:pt x="1712" y="5030"/>
                  </a:cubicBezTo>
                  <a:cubicBezTo>
                    <a:pt x="1575" y="5322"/>
                    <a:pt x="1354" y="5568"/>
                    <a:pt x="1112" y="5781"/>
                  </a:cubicBezTo>
                  <a:cubicBezTo>
                    <a:pt x="708" y="6137"/>
                    <a:pt x="203" y="6466"/>
                    <a:pt x="89" y="6996"/>
                  </a:cubicBezTo>
                  <a:cubicBezTo>
                    <a:pt x="1" y="7404"/>
                    <a:pt x="190" y="7839"/>
                    <a:pt x="493" y="8124"/>
                  </a:cubicBezTo>
                  <a:cubicBezTo>
                    <a:pt x="796" y="8412"/>
                    <a:pt x="1200" y="8570"/>
                    <a:pt x="1606" y="8669"/>
                  </a:cubicBezTo>
                  <a:cubicBezTo>
                    <a:pt x="2040" y="8774"/>
                    <a:pt x="2484" y="8815"/>
                    <a:pt x="2930" y="8815"/>
                  </a:cubicBezTo>
                  <a:cubicBezTo>
                    <a:pt x="3519" y="8815"/>
                    <a:pt x="4113" y="8743"/>
                    <a:pt x="4696" y="8649"/>
                  </a:cubicBezTo>
                  <a:cubicBezTo>
                    <a:pt x="5546" y="8513"/>
                    <a:pt x="6400" y="8326"/>
                    <a:pt x="7173" y="7949"/>
                  </a:cubicBezTo>
                  <a:cubicBezTo>
                    <a:pt x="7362" y="7856"/>
                    <a:pt x="7551" y="7749"/>
                    <a:pt x="7690" y="7591"/>
                  </a:cubicBezTo>
                  <a:cubicBezTo>
                    <a:pt x="7828" y="7433"/>
                    <a:pt x="7909" y="7213"/>
                    <a:pt x="7856" y="7009"/>
                  </a:cubicBezTo>
                  <a:cubicBezTo>
                    <a:pt x="7769" y="6664"/>
                    <a:pt x="7347" y="6482"/>
                    <a:pt x="7277" y="6135"/>
                  </a:cubicBezTo>
                  <a:cubicBezTo>
                    <a:pt x="7211" y="5810"/>
                    <a:pt x="7479" y="5524"/>
                    <a:pt x="7716" y="5296"/>
                  </a:cubicBezTo>
                  <a:cubicBezTo>
                    <a:pt x="7953" y="5065"/>
                    <a:pt x="8210" y="4762"/>
                    <a:pt x="8118" y="4444"/>
                  </a:cubicBezTo>
                  <a:cubicBezTo>
                    <a:pt x="8041" y="4176"/>
                    <a:pt x="7749" y="4037"/>
                    <a:pt x="7483" y="3947"/>
                  </a:cubicBezTo>
                  <a:cubicBezTo>
                    <a:pt x="7252" y="3868"/>
                    <a:pt x="7017" y="3802"/>
                    <a:pt x="6780" y="3747"/>
                  </a:cubicBezTo>
                  <a:cubicBezTo>
                    <a:pt x="6545" y="3693"/>
                    <a:pt x="6297" y="3642"/>
                    <a:pt x="6121" y="3477"/>
                  </a:cubicBezTo>
                  <a:cubicBezTo>
                    <a:pt x="5838" y="3212"/>
                    <a:pt x="5862" y="2757"/>
                    <a:pt x="5961" y="2381"/>
                  </a:cubicBezTo>
                  <a:cubicBezTo>
                    <a:pt x="6062" y="2006"/>
                    <a:pt x="6216" y="1617"/>
                    <a:pt x="6121" y="1242"/>
                  </a:cubicBezTo>
                  <a:cubicBezTo>
                    <a:pt x="6018" y="822"/>
                    <a:pt x="5638" y="537"/>
                    <a:pt x="5267" y="321"/>
                  </a:cubicBezTo>
                  <a:lnTo>
                    <a:pt x="3431" y="40"/>
                  </a:lnTo>
                  <a:cubicBezTo>
                    <a:pt x="3226" y="19"/>
                    <a:pt x="3196" y="0"/>
                    <a:pt x="3194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588" name="Google Shape;3588;p58"/>
            <p:cNvSpPr/>
            <p:nvPr/>
          </p:nvSpPr>
          <p:spPr>
            <a:xfrm>
              <a:off x="1697100" y="3653525"/>
              <a:ext cx="69600" cy="303325"/>
            </a:xfrm>
            <a:custGeom>
              <a:avLst/>
              <a:gdLst/>
              <a:ahLst/>
              <a:cxnLst/>
              <a:rect l="l" t="t" r="r" b="b"/>
              <a:pathLst>
                <a:path w="2784" h="12133" extrusionOk="0">
                  <a:moveTo>
                    <a:pt x="2759" y="1"/>
                  </a:moveTo>
                  <a:lnTo>
                    <a:pt x="760" y="423"/>
                  </a:lnTo>
                  <a:cubicBezTo>
                    <a:pt x="315" y="1600"/>
                    <a:pt x="145" y="2863"/>
                    <a:pt x="264" y="4117"/>
                  </a:cubicBezTo>
                  <a:cubicBezTo>
                    <a:pt x="326" y="4784"/>
                    <a:pt x="468" y="5458"/>
                    <a:pt x="332" y="6113"/>
                  </a:cubicBezTo>
                  <a:cubicBezTo>
                    <a:pt x="273" y="6396"/>
                    <a:pt x="161" y="6669"/>
                    <a:pt x="93" y="6952"/>
                  </a:cubicBezTo>
                  <a:cubicBezTo>
                    <a:pt x="27" y="7235"/>
                    <a:pt x="1" y="7527"/>
                    <a:pt x="14" y="7819"/>
                  </a:cubicBezTo>
                  <a:cubicBezTo>
                    <a:pt x="31" y="8414"/>
                    <a:pt x="181" y="9018"/>
                    <a:pt x="330" y="9598"/>
                  </a:cubicBezTo>
                  <a:cubicBezTo>
                    <a:pt x="541" y="10426"/>
                    <a:pt x="754" y="11254"/>
                    <a:pt x="965" y="12080"/>
                  </a:cubicBezTo>
                  <a:cubicBezTo>
                    <a:pt x="1033" y="12119"/>
                    <a:pt x="1119" y="12132"/>
                    <a:pt x="1205" y="12132"/>
                  </a:cubicBezTo>
                  <a:cubicBezTo>
                    <a:pt x="1402" y="12132"/>
                    <a:pt x="1602" y="12062"/>
                    <a:pt x="1602" y="12062"/>
                  </a:cubicBezTo>
                  <a:cubicBezTo>
                    <a:pt x="1602" y="12062"/>
                    <a:pt x="1744" y="9783"/>
                    <a:pt x="1865" y="9163"/>
                  </a:cubicBezTo>
                  <a:cubicBezTo>
                    <a:pt x="1933" y="8825"/>
                    <a:pt x="2023" y="8491"/>
                    <a:pt x="2115" y="8160"/>
                  </a:cubicBezTo>
                  <a:cubicBezTo>
                    <a:pt x="2214" y="7811"/>
                    <a:pt x="2315" y="7464"/>
                    <a:pt x="2390" y="7110"/>
                  </a:cubicBezTo>
                  <a:cubicBezTo>
                    <a:pt x="2500" y="6594"/>
                    <a:pt x="2555" y="6069"/>
                    <a:pt x="2601" y="5544"/>
                  </a:cubicBezTo>
                  <a:cubicBezTo>
                    <a:pt x="2695" y="4481"/>
                    <a:pt x="2752" y="3416"/>
                    <a:pt x="2774" y="2349"/>
                  </a:cubicBezTo>
                  <a:lnTo>
                    <a:pt x="2774" y="2346"/>
                  </a:lnTo>
                  <a:cubicBezTo>
                    <a:pt x="2783" y="1872"/>
                    <a:pt x="2783" y="1398"/>
                    <a:pt x="2776" y="921"/>
                  </a:cubicBezTo>
                  <a:cubicBezTo>
                    <a:pt x="2774" y="616"/>
                    <a:pt x="2770" y="308"/>
                    <a:pt x="2759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589" name="Google Shape;3589;p58"/>
            <p:cNvSpPr/>
            <p:nvPr/>
          </p:nvSpPr>
          <p:spPr>
            <a:xfrm>
              <a:off x="1753325" y="3659025"/>
              <a:ext cx="112350" cy="291975"/>
            </a:xfrm>
            <a:custGeom>
              <a:avLst/>
              <a:gdLst/>
              <a:ahLst/>
              <a:cxnLst/>
              <a:rect l="l" t="t" r="r" b="b"/>
              <a:pathLst>
                <a:path w="4494" h="11679" extrusionOk="0">
                  <a:moveTo>
                    <a:pt x="1959" y="1"/>
                  </a:moveTo>
                  <a:lnTo>
                    <a:pt x="530" y="780"/>
                  </a:lnTo>
                  <a:lnTo>
                    <a:pt x="0" y="1070"/>
                  </a:lnTo>
                  <a:cubicBezTo>
                    <a:pt x="165" y="1509"/>
                    <a:pt x="345" y="1940"/>
                    <a:pt x="525" y="2370"/>
                  </a:cubicBezTo>
                  <a:lnTo>
                    <a:pt x="525" y="2372"/>
                  </a:lnTo>
                  <a:cubicBezTo>
                    <a:pt x="995" y="3501"/>
                    <a:pt x="1481" y="4626"/>
                    <a:pt x="1797" y="5816"/>
                  </a:cubicBezTo>
                  <a:cubicBezTo>
                    <a:pt x="1999" y="6262"/>
                    <a:pt x="1839" y="6503"/>
                    <a:pt x="1549" y="6987"/>
                  </a:cubicBezTo>
                  <a:cubicBezTo>
                    <a:pt x="1156" y="7645"/>
                    <a:pt x="519" y="8759"/>
                    <a:pt x="231" y="11471"/>
                  </a:cubicBezTo>
                  <a:cubicBezTo>
                    <a:pt x="229" y="11489"/>
                    <a:pt x="227" y="11508"/>
                    <a:pt x="224" y="11528"/>
                  </a:cubicBezTo>
                  <a:cubicBezTo>
                    <a:pt x="244" y="11533"/>
                    <a:pt x="262" y="11537"/>
                    <a:pt x="279" y="11541"/>
                  </a:cubicBezTo>
                  <a:cubicBezTo>
                    <a:pt x="437" y="11583"/>
                    <a:pt x="593" y="11625"/>
                    <a:pt x="751" y="11667"/>
                  </a:cubicBezTo>
                  <a:cubicBezTo>
                    <a:pt x="774" y="11675"/>
                    <a:pt x="798" y="11679"/>
                    <a:pt x="823" y="11679"/>
                  </a:cubicBezTo>
                  <a:cubicBezTo>
                    <a:pt x="836" y="11679"/>
                    <a:pt x="850" y="11678"/>
                    <a:pt x="864" y="11675"/>
                  </a:cubicBezTo>
                  <a:cubicBezTo>
                    <a:pt x="903" y="11658"/>
                    <a:pt x="938" y="11631"/>
                    <a:pt x="962" y="11596"/>
                  </a:cubicBezTo>
                  <a:lnTo>
                    <a:pt x="967" y="11592"/>
                  </a:lnTo>
                  <a:cubicBezTo>
                    <a:pt x="1643" y="10123"/>
                    <a:pt x="2761" y="8895"/>
                    <a:pt x="3725" y="7615"/>
                  </a:cubicBezTo>
                  <a:cubicBezTo>
                    <a:pt x="4006" y="7244"/>
                    <a:pt x="4294" y="6850"/>
                    <a:pt x="4461" y="6413"/>
                  </a:cubicBezTo>
                  <a:cubicBezTo>
                    <a:pt x="4474" y="6380"/>
                    <a:pt x="4483" y="6347"/>
                    <a:pt x="4494" y="6317"/>
                  </a:cubicBezTo>
                  <a:cubicBezTo>
                    <a:pt x="4481" y="6183"/>
                    <a:pt x="4461" y="6049"/>
                    <a:pt x="4439" y="5919"/>
                  </a:cubicBezTo>
                  <a:cubicBezTo>
                    <a:pt x="4204" y="4597"/>
                    <a:pt x="3615" y="3391"/>
                    <a:pt x="3038" y="2208"/>
                  </a:cubicBezTo>
                  <a:cubicBezTo>
                    <a:pt x="2678" y="1472"/>
                    <a:pt x="2320" y="736"/>
                    <a:pt x="1959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590" name="Google Shape;3590;p58"/>
            <p:cNvSpPr/>
            <p:nvPr/>
          </p:nvSpPr>
          <p:spPr>
            <a:xfrm>
              <a:off x="1717425" y="3597475"/>
              <a:ext cx="90275" cy="51575"/>
            </a:xfrm>
            <a:custGeom>
              <a:avLst/>
              <a:gdLst/>
              <a:ahLst/>
              <a:cxnLst/>
              <a:rect l="l" t="t" r="r" b="b"/>
              <a:pathLst>
                <a:path w="3611" h="2063" extrusionOk="0">
                  <a:moveTo>
                    <a:pt x="3244" y="1"/>
                  </a:moveTo>
                  <a:lnTo>
                    <a:pt x="490" y="244"/>
                  </a:lnTo>
                  <a:lnTo>
                    <a:pt x="0" y="1448"/>
                  </a:lnTo>
                  <a:cubicBezTo>
                    <a:pt x="0" y="1448"/>
                    <a:pt x="952" y="2062"/>
                    <a:pt x="2017" y="2062"/>
                  </a:cubicBezTo>
                  <a:cubicBezTo>
                    <a:pt x="2065" y="2062"/>
                    <a:pt x="2114" y="2061"/>
                    <a:pt x="2163" y="2058"/>
                  </a:cubicBezTo>
                  <a:cubicBezTo>
                    <a:pt x="3283" y="1997"/>
                    <a:pt x="3611" y="1733"/>
                    <a:pt x="3611" y="1733"/>
                  </a:cubicBezTo>
                  <a:lnTo>
                    <a:pt x="3244" y="1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591" name="Google Shape;3591;p58"/>
            <p:cNvSpPr/>
            <p:nvPr/>
          </p:nvSpPr>
          <p:spPr>
            <a:xfrm>
              <a:off x="1747500" y="3511825"/>
              <a:ext cx="43900" cy="40275"/>
            </a:xfrm>
            <a:custGeom>
              <a:avLst/>
              <a:gdLst/>
              <a:ahLst/>
              <a:cxnLst/>
              <a:rect l="l" t="t" r="r" b="b"/>
              <a:pathLst>
                <a:path w="1756" h="1611" extrusionOk="0">
                  <a:moveTo>
                    <a:pt x="409" y="1"/>
                  </a:moveTo>
                  <a:lnTo>
                    <a:pt x="1" y="1081"/>
                  </a:lnTo>
                  <a:lnTo>
                    <a:pt x="818" y="1610"/>
                  </a:lnTo>
                  <a:lnTo>
                    <a:pt x="1755" y="1448"/>
                  </a:lnTo>
                  <a:lnTo>
                    <a:pt x="1586" y="5"/>
                  </a:lnTo>
                  <a:lnTo>
                    <a:pt x="409" y="1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592" name="Google Shape;3592;p58"/>
            <p:cNvSpPr/>
            <p:nvPr/>
          </p:nvSpPr>
          <p:spPr>
            <a:xfrm>
              <a:off x="1755800" y="3477950"/>
              <a:ext cx="31375" cy="46050"/>
            </a:xfrm>
            <a:custGeom>
              <a:avLst/>
              <a:gdLst/>
              <a:ahLst/>
              <a:cxnLst/>
              <a:rect l="l" t="t" r="r" b="b"/>
              <a:pathLst>
                <a:path w="1255" h="1842" extrusionOk="0">
                  <a:moveTo>
                    <a:pt x="1184" y="1"/>
                  </a:moveTo>
                  <a:lnTo>
                    <a:pt x="178" y="345"/>
                  </a:lnTo>
                  <a:lnTo>
                    <a:pt x="158" y="521"/>
                  </a:lnTo>
                  <a:lnTo>
                    <a:pt x="119" y="844"/>
                  </a:lnTo>
                  <a:lnTo>
                    <a:pt x="101" y="985"/>
                  </a:lnTo>
                  <a:lnTo>
                    <a:pt x="86" y="1123"/>
                  </a:lnTo>
                  <a:lnTo>
                    <a:pt x="86" y="1129"/>
                  </a:lnTo>
                  <a:lnTo>
                    <a:pt x="64" y="1312"/>
                  </a:lnTo>
                  <a:lnTo>
                    <a:pt x="42" y="1503"/>
                  </a:lnTo>
                  <a:lnTo>
                    <a:pt x="0" y="1841"/>
                  </a:lnTo>
                  <a:lnTo>
                    <a:pt x="1254" y="1360"/>
                  </a:lnTo>
                  <a:lnTo>
                    <a:pt x="1241" y="1092"/>
                  </a:lnTo>
                  <a:lnTo>
                    <a:pt x="1184" y="1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593" name="Google Shape;3593;p58"/>
            <p:cNvSpPr/>
            <p:nvPr/>
          </p:nvSpPr>
          <p:spPr>
            <a:xfrm>
              <a:off x="1791875" y="3599275"/>
              <a:ext cx="3525" cy="2225"/>
            </a:xfrm>
            <a:custGeom>
              <a:avLst/>
              <a:gdLst/>
              <a:ahLst/>
              <a:cxnLst/>
              <a:rect l="l" t="t" r="r" b="b"/>
              <a:pathLst>
                <a:path w="141" h="89" extrusionOk="0">
                  <a:moveTo>
                    <a:pt x="84" y="1"/>
                  </a:moveTo>
                  <a:cubicBezTo>
                    <a:pt x="45" y="1"/>
                    <a:pt x="17" y="36"/>
                    <a:pt x="0" y="78"/>
                  </a:cubicBezTo>
                  <a:lnTo>
                    <a:pt x="73" y="76"/>
                  </a:lnTo>
                  <a:cubicBezTo>
                    <a:pt x="78" y="85"/>
                    <a:pt x="83" y="89"/>
                    <a:pt x="89" y="89"/>
                  </a:cubicBezTo>
                  <a:cubicBezTo>
                    <a:pt x="115" y="89"/>
                    <a:pt x="141" y="5"/>
                    <a:pt x="90" y="1"/>
                  </a:cubicBezTo>
                  <a:cubicBezTo>
                    <a:pt x="88" y="1"/>
                    <a:pt x="86" y="1"/>
                    <a:pt x="84" y="1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594" name="Google Shape;3594;p58"/>
            <p:cNvSpPr/>
            <p:nvPr/>
          </p:nvSpPr>
          <p:spPr>
            <a:xfrm>
              <a:off x="1724175" y="3526500"/>
              <a:ext cx="125" cy="75"/>
            </a:xfrm>
            <a:custGeom>
              <a:avLst/>
              <a:gdLst/>
              <a:ahLst/>
              <a:cxnLst/>
              <a:rect l="l" t="t" r="r" b="b"/>
              <a:pathLst>
                <a:path w="5" h="3" extrusionOk="0">
                  <a:moveTo>
                    <a:pt x="2" y="0"/>
                  </a:moveTo>
                  <a:cubicBezTo>
                    <a:pt x="0" y="0"/>
                    <a:pt x="0" y="2"/>
                    <a:pt x="2" y="2"/>
                  </a:cubicBezTo>
                  <a:cubicBezTo>
                    <a:pt x="5" y="2"/>
                    <a:pt x="5" y="0"/>
                    <a:pt x="2" y="0"/>
                  </a:cubicBezTo>
                  <a:close/>
                </a:path>
              </a:pathLst>
            </a:custGeom>
            <a:solidFill>
              <a:srgbClr val="89BD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595" name="Google Shape;3595;p58"/>
            <p:cNvSpPr/>
            <p:nvPr/>
          </p:nvSpPr>
          <p:spPr>
            <a:xfrm>
              <a:off x="1724175" y="3533525"/>
              <a:ext cx="125" cy="75"/>
            </a:xfrm>
            <a:custGeom>
              <a:avLst/>
              <a:gdLst/>
              <a:ahLst/>
              <a:cxnLst/>
              <a:rect l="l" t="t" r="r" b="b"/>
              <a:pathLst>
                <a:path w="5" h="3" extrusionOk="0">
                  <a:moveTo>
                    <a:pt x="2" y="0"/>
                  </a:moveTo>
                  <a:cubicBezTo>
                    <a:pt x="0" y="0"/>
                    <a:pt x="0" y="2"/>
                    <a:pt x="2" y="2"/>
                  </a:cubicBezTo>
                  <a:cubicBezTo>
                    <a:pt x="5" y="2"/>
                    <a:pt x="5" y="0"/>
                    <a:pt x="2" y="0"/>
                  </a:cubicBezTo>
                  <a:close/>
                </a:path>
              </a:pathLst>
            </a:custGeom>
            <a:solidFill>
              <a:srgbClr val="89BD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596" name="Google Shape;3596;p58"/>
            <p:cNvSpPr/>
            <p:nvPr/>
          </p:nvSpPr>
          <p:spPr>
            <a:xfrm>
              <a:off x="1665025" y="3671975"/>
              <a:ext cx="20725" cy="28250"/>
            </a:xfrm>
            <a:custGeom>
              <a:avLst/>
              <a:gdLst/>
              <a:ahLst/>
              <a:cxnLst/>
              <a:rect l="l" t="t" r="r" b="b"/>
              <a:pathLst>
                <a:path w="829" h="1130" extrusionOk="0">
                  <a:moveTo>
                    <a:pt x="554" y="1"/>
                  </a:moveTo>
                  <a:lnTo>
                    <a:pt x="348" y="45"/>
                  </a:lnTo>
                  <a:cubicBezTo>
                    <a:pt x="368" y="133"/>
                    <a:pt x="295" y="214"/>
                    <a:pt x="238" y="282"/>
                  </a:cubicBezTo>
                  <a:cubicBezTo>
                    <a:pt x="139" y="394"/>
                    <a:pt x="71" y="526"/>
                    <a:pt x="36" y="666"/>
                  </a:cubicBezTo>
                  <a:cubicBezTo>
                    <a:pt x="1" y="811"/>
                    <a:pt x="21" y="963"/>
                    <a:pt x="95" y="1090"/>
                  </a:cubicBezTo>
                  <a:cubicBezTo>
                    <a:pt x="106" y="1109"/>
                    <a:pt x="122" y="1130"/>
                    <a:pt x="145" y="1130"/>
                  </a:cubicBezTo>
                  <a:cubicBezTo>
                    <a:pt x="146" y="1130"/>
                    <a:pt x="147" y="1130"/>
                    <a:pt x="148" y="1130"/>
                  </a:cubicBezTo>
                  <a:cubicBezTo>
                    <a:pt x="161" y="1130"/>
                    <a:pt x="174" y="1123"/>
                    <a:pt x="185" y="1112"/>
                  </a:cubicBezTo>
                  <a:cubicBezTo>
                    <a:pt x="221" y="1084"/>
                    <a:pt x="245" y="1046"/>
                    <a:pt x="260" y="1002"/>
                  </a:cubicBezTo>
                  <a:cubicBezTo>
                    <a:pt x="295" y="1035"/>
                    <a:pt x="291" y="1101"/>
                    <a:pt x="335" y="1121"/>
                  </a:cubicBezTo>
                  <a:cubicBezTo>
                    <a:pt x="342" y="1124"/>
                    <a:pt x="350" y="1125"/>
                    <a:pt x="357" y="1125"/>
                  </a:cubicBezTo>
                  <a:cubicBezTo>
                    <a:pt x="381" y="1125"/>
                    <a:pt x="404" y="1112"/>
                    <a:pt x="416" y="1090"/>
                  </a:cubicBezTo>
                  <a:cubicBezTo>
                    <a:pt x="431" y="1064"/>
                    <a:pt x="440" y="1031"/>
                    <a:pt x="442" y="1000"/>
                  </a:cubicBezTo>
                  <a:cubicBezTo>
                    <a:pt x="467" y="1031"/>
                    <a:pt x="482" y="1070"/>
                    <a:pt x="517" y="1088"/>
                  </a:cubicBezTo>
                  <a:cubicBezTo>
                    <a:pt x="523" y="1091"/>
                    <a:pt x="529" y="1092"/>
                    <a:pt x="536" y="1092"/>
                  </a:cubicBezTo>
                  <a:cubicBezTo>
                    <a:pt x="568" y="1092"/>
                    <a:pt x="603" y="1059"/>
                    <a:pt x="581" y="1035"/>
                  </a:cubicBezTo>
                  <a:lnTo>
                    <a:pt x="581" y="1035"/>
                  </a:lnTo>
                  <a:cubicBezTo>
                    <a:pt x="616" y="1051"/>
                    <a:pt x="659" y="1068"/>
                    <a:pt x="696" y="1068"/>
                  </a:cubicBezTo>
                  <a:cubicBezTo>
                    <a:pt x="722" y="1068"/>
                    <a:pt x="745" y="1060"/>
                    <a:pt x="763" y="1040"/>
                  </a:cubicBezTo>
                  <a:cubicBezTo>
                    <a:pt x="778" y="1022"/>
                    <a:pt x="787" y="1000"/>
                    <a:pt x="792" y="976"/>
                  </a:cubicBezTo>
                  <a:cubicBezTo>
                    <a:pt x="829" y="811"/>
                    <a:pt x="796" y="638"/>
                    <a:pt x="741" y="475"/>
                  </a:cubicBezTo>
                  <a:cubicBezTo>
                    <a:pt x="686" y="315"/>
                    <a:pt x="609" y="161"/>
                    <a:pt x="554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597" name="Google Shape;3597;p58"/>
            <p:cNvSpPr/>
            <p:nvPr/>
          </p:nvSpPr>
          <p:spPr>
            <a:xfrm>
              <a:off x="1678050" y="3672975"/>
              <a:ext cx="14950" cy="20725"/>
            </a:xfrm>
            <a:custGeom>
              <a:avLst/>
              <a:gdLst/>
              <a:ahLst/>
              <a:cxnLst/>
              <a:rect l="l" t="t" r="r" b="b"/>
              <a:pathLst>
                <a:path w="598" h="829" extrusionOk="0">
                  <a:moveTo>
                    <a:pt x="0" y="0"/>
                  </a:moveTo>
                  <a:lnTo>
                    <a:pt x="93" y="556"/>
                  </a:lnTo>
                  <a:cubicBezTo>
                    <a:pt x="110" y="547"/>
                    <a:pt x="129" y="543"/>
                    <a:pt x="147" y="543"/>
                  </a:cubicBezTo>
                  <a:cubicBezTo>
                    <a:pt x="215" y="543"/>
                    <a:pt x="285" y="598"/>
                    <a:pt x="330" y="655"/>
                  </a:cubicBezTo>
                  <a:cubicBezTo>
                    <a:pt x="387" y="727"/>
                    <a:pt x="444" y="815"/>
                    <a:pt x="536" y="828"/>
                  </a:cubicBezTo>
                  <a:cubicBezTo>
                    <a:pt x="541" y="699"/>
                    <a:pt x="598" y="563"/>
                    <a:pt x="547" y="444"/>
                  </a:cubicBezTo>
                  <a:cubicBezTo>
                    <a:pt x="492" y="321"/>
                    <a:pt x="350" y="273"/>
                    <a:pt x="233" y="205"/>
                  </a:cubicBezTo>
                  <a:cubicBezTo>
                    <a:pt x="143" y="152"/>
                    <a:pt x="64" y="84"/>
                    <a:pt x="0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598" name="Google Shape;3598;p58"/>
            <p:cNvSpPr/>
            <p:nvPr/>
          </p:nvSpPr>
          <p:spPr>
            <a:xfrm>
              <a:off x="1719000" y="3964450"/>
              <a:ext cx="40375" cy="8175"/>
            </a:xfrm>
            <a:custGeom>
              <a:avLst/>
              <a:gdLst/>
              <a:ahLst/>
              <a:cxnLst/>
              <a:rect l="l" t="t" r="r" b="b"/>
              <a:pathLst>
                <a:path w="1615" h="327" extrusionOk="0">
                  <a:moveTo>
                    <a:pt x="565" y="1"/>
                  </a:moveTo>
                  <a:cubicBezTo>
                    <a:pt x="478" y="23"/>
                    <a:pt x="388" y="34"/>
                    <a:pt x="297" y="34"/>
                  </a:cubicBezTo>
                  <a:cubicBezTo>
                    <a:pt x="225" y="34"/>
                    <a:pt x="152" y="27"/>
                    <a:pt x="80" y="12"/>
                  </a:cubicBezTo>
                  <a:cubicBezTo>
                    <a:pt x="71" y="12"/>
                    <a:pt x="60" y="7"/>
                    <a:pt x="51" y="5"/>
                  </a:cubicBezTo>
                  <a:cubicBezTo>
                    <a:pt x="40" y="75"/>
                    <a:pt x="27" y="146"/>
                    <a:pt x="18" y="216"/>
                  </a:cubicBezTo>
                  <a:cubicBezTo>
                    <a:pt x="0" y="254"/>
                    <a:pt x="30" y="294"/>
                    <a:pt x="69" y="294"/>
                  </a:cubicBezTo>
                  <a:cubicBezTo>
                    <a:pt x="72" y="294"/>
                    <a:pt x="76" y="294"/>
                    <a:pt x="80" y="293"/>
                  </a:cubicBezTo>
                  <a:cubicBezTo>
                    <a:pt x="368" y="315"/>
                    <a:pt x="656" y="326"/>
                    <a:pt x="943" y="326"/>
                  </a:cubicBezTo>
                  <a:cubicBezTo>
                    <a:pt x="1167" y="326"/>
                    <a:pt x="1391" y="320"/>
                    <a:pt x="1615" y="306"/>
                  </a:cubicBezTo>
                  <a:lnTo>
                    <a:pt x="565" y="1"/>
                  </a:ln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599" name="Google Shape;3599;p58"/>
            <p:cNvSpPr/>
            <p:nvPr/>
          </p:nvSpPr>
          <p:spPr>
            <a:xfrm>
              <a:off x="1717300" y="3947550"/>
              <a:ext cx="22550" cy="22925"/>
            </a:xfrm>
            <a:custGeom>
              <a:avLst/>
              <a:gdLst/>
              <a:ahLst/>
              <a:cxnLst/>
              <a:rect l="l" t="t" r="r" b="b"/>
              <a:pathLst>
                <a:path w="902" h="917" extrusionOk="0">
                  <a:moveTo>
                    <a:pt x="901" y="0"/>
                  </a:moveTo>
                  <a:lnTo>
                    <a:pt x="1" y="16"/>
                  </a:lnTo>
                  <a:lnTo>
                    <a:pt x="104" y="888"/>
                  </a:lnTo>
                  <a:cubicBezTo>
                    <a:pt x="148" y="892"/>
                    <a:pt x="192" y="899"/>
                    <a:pt x="236" y="905"/>
                  </a:cubicBezTo>
                  <a:cubicBezTo>
                    <a:pt x="280" y="910"/>
                    <a:pt x="326" y="912"/>
                    <a:pt x="372" y="916"/>
                  </a:cubicBezTo>
                  <a:lnTo>
                    <a:pt x="783" y="760"/>
                  </a:lnTo>
                  <a:lnTo>
                    <a:pt x="901" y="0"/>
                  </a:ln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00" name="Google Shape;3600;p58"/>
            <p:cNvSpPr/>
            <p:nvPr/>
          </p:nvSpPr>
          <p:spPr>
            <a:xfrm>
              <a:off x="1753600" y="3958850"/>
              <a:ext cx="40000" cy="9700"/>
            </a:xfrm>
            <a:custGeom>
              <a:avLst/>
              <a:gdLst/>
              <a:ahLst/>
              <a:cxnLst/>
              <a:rect l="l" t="t" r="r" b="b"/>
              <a:pathLst>
                <a:path w="1600" h="388" extrusionOk="0">
                  <a:moveTo>
                    <a:pt x="508" y="1"/>
                  </a:moveTo>
                  <a:cubicBezTo>
                    <a:pt x="417" y="30"/>
                    <a:pt x="322" y="45"/>
                    <a:pt x="228" y="45"/>
                  </a:cubicBezTo>
                  <a:cubicBezTo>
                    <a:pt x="165" y="45"/>
                    <a:pt x="102" y="38"/>
                    <a:pt x="40" y="25"/>
                  </a:cubicBezTo>
                  <a:cubicBezTo>
                    <a:pt x="27" y="100"/>
                    <a:pt x="16" y="174"/>
                    <a:pt x="5" y="249"/>
                  </a:cubicBezTo>
                  <a:cubicBezTo>
                    <a:pt x="0" y="271"/>
                    <a:pt x="3" y="295"/>
                    <a:pt x="14" y="315"/>
                  </a:cubicBezTo>
                  <a:cubicBezTo>
                    <a:pt x="25" y="327"/>
                    <a:pt x="42" y="335"/>
                    <a:pt x="60" y="335"/>
                  </a:cubicBezTo>
                  <a:cubicBezTo>
                    <a:pt x="62" y="335"/>
                    <a:pt x="64" y="335"/>
                    <a:pt x="66" y="335"/>
                  </a:cubicBezTo>
                  <a:cubicBezTo>
                    <a:pt x="412" y="370"/>
                    <a:pt x="760" y="388"/>
                    <a:pt x="1107" y="388"/>
                  </a:cubicBezTo>
                  <a:cubicBezTo>
                    <a:pt x="1271" y="388"/>
                    <a:pt x="1435" y="384"/>
                    <a:pt x="1599" y="376"/>
                  </a:cubicBezTo>
                  <a:lnTo>
                    <a:pt x="508" y="1"/>
                  </a:ln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01" name="Google Shape;3601;p58"/>
            <p:cNvSpPr/>
            <p:nvPr/>
          </p:nvSpPr>
          <p:spPr>
            <a:xfrm>
              <a:off x="1753700" y="3941825"/>
              <a:ext cx="30175" cy="23250"/>
            </a:xfrm>
            <a:custGeom>
              <a:avLst/>
              <a:gdLst/>
              <a:ahLst/>
              <a:cxnLst/>
              <a:rect l="l" t="t" r="r" b="b"/>
              <a:pathLst>
                <a:path w="1207" h="930" extrusionOk="0">
                  <a:moveTo>
                    <a:pt x="209" y="1"/>
                  </a:moveTo>
                  <a:lnTo>
                    <a:pt x="1" y="930"/>
                  </a:lnTo>
                  <a:lnTo>
                    <a:pt x="644" y="895"/>
                  </a:lnTo>
                  <a:lnTo>
                    <a:pt x="1206" y="87"/>
                  </a:lnTo>
                  <a:lnTo>
                    <a:pt x="209" y="1"/>
                  </a:ln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02" name="Google Shape;3602;p58"/>
            <p:cNvSpPr/>
            <p:nvPr/>
          </p:nvSpPr>
          <p:spPr>
            <a:xfrm>
              <a:off x="1640925" y="3525050"/>
              <a:ext cx="143325" cy="155025"/>
            </a:xfrm>
            <a:custGeom>
              <a:avLst/>
              <a:gdLst/>
              <a:ahLst/>
              <a:cxnLst/>
              <a:rect l="l" t="t" r="r" b="b"/>
              <a:pathLst>
                <a:path w="5733" h="6201" extrusionOk="0">
                  <a:moveTo>
                    <a:pt x="3734" y="1"/>
                  </a:moveTo>
                  <a:cubicBezTo>
                    <a:pt x="3734" y="1"/>
                    <a:pt x="1758" y="919"/>
                    <a:pt x="879" y="2142"/>
                  </a:cubicBezTo>
                  <a:cubicBezTo>
                    <a:pt x="1" y="3368"/>
                    <a:pt x="1185" y="6201"/>
                    <a:pt x="1185" y="6201"/>
                  </a:cubicBezTo>
                  <a:lnTo>
                    <a:pt x="1655" y="6097"/>
                  </a:lnTo>
                  <a:cubicBezTo>
                    <a:pt x="1655" y="6097"/>
                    <a:pt x="961" y="3203"/>
                    <a:pt x="2715" y="2408"/>
                  </a:cubicBezTo>
                  <a:cubicBezTo>
                    <a:pt x="4468" y="1611"/>
                    <a:pt x="5733" y="43"/>
                    <a:pt x="3734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03" name="Google Shape;3603;p58"/>
            <p:cNvSpPr/>
            <p:nvPr/>
          </p:nvSpPr>
          <p:spPr>
            <a:xfrm>
              <a:off x="1777875" y="3520300"/>
              <a:ext cx="132225" cy="126450"/>
            </a:xfrm>
            <a:custGeom>
              <a:avLst/>
              <a:gdLst/>
              <a:ahLst/>
              <a:cxnLst/>
              <a:rect l="l" t="t" r="r" b="b"/>
              <a:pathLst>
                <a:path w="5289" h="5058" extrusionOk="0">
                  <a:moveTo>
                    <a:pt x="679" y="1"/>
                  </a:moveTo>
                  <a:cubicBezTo>
                    <a:pt x="427" y="1"/>
                    <a:pt x="185" y="250"/>
                    <a:pt x="0" y="850"/>
                  </a:cubicBezTo>
                  <a:cubicBezTo>
                    <a:pt x="0" y="850"/>
                    <a:pt x="336" y="3004"/>
                    <a:pt x="1272" y="4184"/>
                  </a:cubicBezTo>
                  <a:cubicBezTo>
                    <a:pt x="1855" y="4919"/>
                    <a:pt x="3261" y="5058"/>
                    <a:pt x="4237" y="5058"/>
                  </a:cubicBezTo>
                  <a:cubicBezTo>
                    <a:pt x="4826" y="5058"/>
                    <a:pt x="5258" y="5007"/>
                    <a:pt x="5258" y="5007"/>
                  </a:cubicBezTo>
                  <a:lnTo>
                    <a:pt x="5288" y="4528"/>
                  </a:lnTo>
                  <a:cubicBezTo>
                    <a:pt x="5288" y="4528"/>
                    <a:pt x="2313" y="4397"/>
                    <a:pt x="2032" y="2493"/>
                  </a:cubicBezTo>
                  <a:cubicBezTo>
                    <a:pt x="1839" y="1187"/>
                    <a:pt x="1232" y="1"/>
                    <a:pt x="679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04" name="Google Shape;3604;p58"/>
            <p:cNvSpPr/>
            <p:nvPr/>
          </p:nvSpPr>
          <p:spPr>
            <a:xfrm>
              <a:off x="1717425" y="3511825"/>
              <a:ext cx="91750" cy="107750"/>
            </a:xfrm>
            <a:custGeom>
              <a:avLst/>
              <a:gdLst/>
              <a:ahLst/>
              <a:cxnLst/>
              <a:rect l="l" t="t" r="r" b="b"/>
              <a:pathLst>
                <a:path w="3670" h="4310" extrusionOk="0">
                  <a:moveTo>
                    <a:pt x="1612" y="1"/>
                  </a:moveTo>
                  <a:cubicBezTo>
                    <a:pt x="165" y="124"/>
                    <a:pt x="551" y="1529"/>
                    <a:pt x="591" y="2120"/>
                  </a:cubicBezTo>
                  <a:cubicBezTo>
                    <a:pt x="630" y="2713"/>
                    <a:pt x="0" y="3998"/>
                    <a:pt x="0" y="3998"/>
                  </a:cubicBezTo>
                  <a:lnTo>
                    <a:pt x="571" y="4180"/>
                  </a:lnTo>
                  <a:cubicBezTo>
                    <a:pt x="571" y="4180"/>
                    <a:pt x="1467" y="4079"/>
                    <a:pt x="1814" y="4059"/>
                  </a:cubicBezTo>
                  <a:cubicBezTo>
                    <a:pt x="1859" y="4056"/>
                    <a:pt x="1901" y="4055"/>
                    <a:pt x="1942" y="4055"/>
                  </a:cubicBezTo>
                  <a:cubicBezTo>
                    <a:pt x="2210" y="4055"/>
                    <a:pt x="2380" y="4120"/>
                    <a:pt x="2629" y="4261"/>
                  </a:cubicBezTo>
                  <a:cubicBezTo>
                    <a:pt x="2689" y="4296"/>
                    <a:pt x="2771" y="4310"/>
                    <a:pt x="2861" y="4310"/>
                  </a:cubicBezTo>
                  <a:cubicBezTo>
                    <a:pt x="3200" y="4310"/>
                    <a:pt x="3670" y="4118"/>
                    <a:pt x="3670" y="4118"/>
                  </a:cubicBezTo>
                  <a:cubicBezTo>
                    <a:pt x="3670" y="4118"/>
                    <a:pt x="3446" y="3060"/>
                    <a:pt x="3424" y="2733"/>
                  </a:cubicBezTo>
                  <a:cubicBezTo>
                    <a:pt x="3404" y="2405"/>
                    <a:pt x="3670" y="2142"/>
                    <a:pt x="3670" y="1918"/>
                  </a:cubicBezTo>
                  <a:cubicBezTo>
                    <a:pt x="3670" y="1694"/>
                    <a:pt x="2789" y="5"/>
                    <a:pt x="2789" y="5"/>
                  </a:cubicBezTo>
                  <a:lnTo>
                    <a:pt x="2734" y="815"/>
                  </a:lnTo>
                  <a:lnTo>
                    <a:pt x="1612" y="1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05" name="Google Shape;3605;p58"/>
            <p:cNvSpPr/>
            <p:nvPr/>
          </p:nvSpPr>
          <p:spPr>
            <a:xfrm>
              <a:off x="1703350" y="3514900"/>
              <a:ext cx="56650" cy="68225"/>
            </a:xfrm>
            <a:custGeom>
              <a:avLst/>
              <a:gdLst/>
              <a:ahLst/>
              <a:cxnLst/>
              <a:rect l="l" t="t" r="r" b="b"/>
              <a:pathLst>
                <a:path w="2266" h="2729" extrusionOk="0">
                  <a:moveTo>
                    <a:pt x="1668" y="1"/>
                  </a:moveTo>
                  <a:cubicBezTo>
                    <a:pt x="1446" y="106"/>
                    <a:pt x="972" y="244"/>
                    <a:pt x="629" y="444"/>
                  </a:cubicBezTo>
                  <a:cubicBezTo>
                    <a:pt x="284" y="642"/>
                    <a:pt x="1" y="802"/>
                    <a:pt x="1" y="802"/>
                  </a:cubicBezTo>
                  <a:cubicBezTo>
                    <a:pt x="1" y="802"/>
                    <a:pt x="247" y="2355"/>
                    <a:pt x="1178" y="2669"/>
                  </a:cubicBezTo>
                  <a:cubicBezTo>
                    <a:pt x="1301" y="2710"/>
                    <a:pt x="1411" y="2728"/>
                    <a:pt x="1508" y="2728"/>
                  </a:cubicBezTo>
                  <a:cubicBezTo>
                    <a:pt x="2149" y="2728"/>
                    <a:pt x="2265" y="1951"/>
                    <a:pt x="2265" y="1951"/>
                  </a:cubicBezTo>
                  <a:lnTo>
                    <a:pt x="1668" y="1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06" name="Google Shape;3606;p58"/>
            <p:cNvSpPr/>
            <p:nvPr/>
          </p:nvSpPr>
          <p:spPr>
            <a:xfrm>
              <a:off x="1787150" y="3511950"/>
              <a:ext cx="40475" cy="61625"/>
            </a:xfrm>
            <a:custGeom>
              <a:avLst/>
              <a:gdLst/>
              <a:ahLst/>
              <a:cxnLst/>
              <a:rect l="l" t="t" r="r" b="b"/>
              <a:pathLst>
                <a:path w="1619" h="2465" extrusionOk="0">
                  <a:moveTo>
                    <a:pt x="0" y="0"/>
                  </a:moveTo>
                  <a:lnTo>
                    <a:pt x="356" y="2464"/>
                  </a:lnTo>
                  <a:lnTo>
                    <a:pt x="1619" y="1801"/>
                  </a:lnTo>
                  <a:cubicBezTo>
                    <a:pt x="1619" y="1801"/>
                    <a:pt x="1551" y="1403"/>
                    <a:pt x="1144" y="723"/>
                  </a:cubicBezTo>
                  <a:cubicBezTo>
                    <a:pt x="740" y="4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07" name="Google Shape;3607;p58"/>
            <p:cNvSpPr/>
            <p:nvPr/>
          </p:nvSpPr>
          <p:spPr>
            <a:xfrm>
              <a:off x="1688425" y="3620925"/>
              <a:ext cx="169400" cy="154450"/>
            </a:xfrm>
            <a:custGeom>
              <a:avLst/>
              <a:gdLst/>
              <a:ahLst/>
              <a:cxnLst/>
              <a:rect l="l" t="t" r="r" b="b"/>
              <a:pathLst>
                <a:path w="6776" h="6178" extrusionOk="0">
                  <a:moveTo>
                    <a:pt x="1386" y="0"/>
                  </a:moveTo>
                  <a:cubicBezTo>
                    <a:pt x="859" y="793"/>
                    <a:pt x="1" y="5972"/>
                    <a:pt x="1" y="5972"/>
                  </a:cubicBezTo>
                  <a:lnTo>
                    <a:pt x="1709" y="6165"/>
                  </a:lnTo>
                  <a:cubicBezTo>
                    <a:pt x="1786" y="6173"/>
                    <a:pt x="1862" y="6178"/>
                    <a:pt x="1938" y="6178"/>
                  </a:cubicBezTo>
                  <a:cubicBezTo>
                    <a:pt x="2004" y="6178"/>
                    <a:pt x="2070" y="6174"/>
                    <a:pt x="2135" y="6167"/>
                  </a:cubicBezTo>
                  <a:lnTo>
                    <a:pt x="6776" y="5726"/>
                  </a:lnTo>
                  <a:lnTo>
                    <a:pt x="5708" y="3200"/>
                  </a:lnTo>
                  <a:cubicBezTo>
                    <a:pt x="5708" y="3200"/>
                    <a:pt x="4973" y="1753"/>
                    <a:pt x="4973" y="1691"/>
                  </a:cubicBezTo>
                  <a:cubicBezTo>
                    <a:pt x="4973" y="1630"/>
                    <a:pt x="4648" y="244"/>
                    <a:pt x="4648" y="244"/>
                  </a:cubicBezTo>
                  <a:cubicBezTo>
                    <a:pt x="4648" y="244"/>
                    <a:pt x="3976" y="407"/>
                    <a:pt x="3304" y="407"/>
                  </a:cubicBezTo>
                  <a:cubicBezTo>
                    <a:pt x="2963" y="407"/>
                    <a:pt x="2548" y="336"/>
                    <a:pt x="2186" y="249"/>
                  </a:cubicBezTo>
                  <a:cubicBezTo>
                    <a:pt x="2006" y="207"/>
                    <a:pt x="1841" y="161"/>
                    <a:pt x="1700" y="115"/>
                  </a:cubicBezTo>
                  <a:cubicBezTo>
                    <a:pt x="1593" y="84"/>
                    <a:pt x="1490" y="44"/>
                    <a:pt x="1386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08" name="Google Shape;3608;p58"/>
            <p:cNvSpPr/>
            <p:nvPr/>
          </p:nvSpPr>
          <p:spPr>
            <a:xfrm>
              <a:off x="1733675" y="3425675"/>
              <a:ext cx="83575" cy="77550"/>
            </a:xfrm>
            <a:custGeom>
              <a:avLst/>
              <a:gdLst/>
              <a:ahLst/>
              <a:cxnLst/>
              <a:rect l="l" t="t" r="r" b="b"/>
              <a:pathLst>
                <a:path w="3343" h="3102" extrusionOk="0">
                  <a:moveTo>
                    <a:pt x="826" y="1"/>
                  </a:moveTo>
                  <a:cubicBezTo>
                    <a:pt x="604" y="223"/>
                    <a:pt x="435" y="449"/>
                    <a:pt x="365" y="776"/>
                  </a:cubicBezTo>
                  <a:cubicBezTo>
                    <a:pt x="290" y="1117"/>
                    <a:pt x="283" y="1444"/>
                    <a:pt x="150" y="1771"/>
                  </a:cubicBezTo>
                  <a:cubicBezTo>
                    <a:pt x="0" y="2131"/>
                    <a:pt x="64" y="2463"/>
                    <a:pt x="277" y="2751"/>
                  </a:cubicBezTo>
                  <a:cubicBezTo>
                    <a:pt x="316" y="2792"/>
                    <a:pt x="360" y="2830"/>
                    <a:pt x="406" y="2863"/>
                  </a:cubicBezTo>
                  <a:cubicBezTo>
                    <a:pt x="573" y="2983"/>
                    <a:pt x="778" y="3043"/>
                    <a:pt x="982" y="3073"/>
                  </a:cubicBezTo>
                  <a:cubicBezTo>
                    <a:pt x="1102" y="3092"/>
                    <a:pt x="1224" y="3102"/>
                    <a:pt x="1346" y="3102"/>
                  </a:cubicBezTo>
                  <a:cubicBezTo>
                    <a:pt x="1763" y="3102"/>
                    <a:pt x="2178" y="2990"/>
                    <a:pt x="2521" y="2759"/>
                  </a:cubicBezTo>
                  <a:cubicBezTo>
                    <a:pt x="2967" y="2458"/>
                    <a:pt x="3272" y="1945"/>
                    <a:pt x="3277" y="1409"/>
                  </a:cubicBezTo>
                  <a:lnTo>
                    <a:pt x="3277" y="1409"/>
                  </a:lnTo>
                  <a:lnTo>
                    <a:pt x="3257" y="1450"/>
                  </a:lnTo>
                  <a:cubicBezTo>
                    <a:pt x="3283" y="1341"/>
                    <a:pt x="3305" y="1231"/>
                    <a:pt x="3321" y="1119"/>
                  </a:cubicBezTo>
                  <a:cubicBezTo>
                    <a:pt x="3336" y="1009"/>
                    <a:pt x="3343" y="899"/>
                    <a:pt x="3341" y="789"/>
                  </a:cubicBezTo>
                  <a:cubicBezTo>
                    <a:pt x="2954" y="471"/>
                    <a:pt x="2453" y="346"/>
                    <a:pt x="1972" y="221"/>
                  </a:cubicBezTo>
                  <a:cubicBezTo>
                    <a:pt x="1652" y="135"/>
                    <a:pt x="1329" y="67"/>
                    <a:pt x="999" y="18"/>
                  </a:cubicBezTo>
                  <a:cubicBezTo>
                    <a:pt x="945" y="10"/>
                    <a:pt x="885" y="5"/>
                    <a:pt x="826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09" name="Google Shape;3609;p58"/>
            <p:cNvSpPr/>
            <p:nvPr/>
          </p:nvSpPr>
          <p:spPr>
            <a:xfrm>
              <a:off x="1760575" y="3466700"/>
              <a:ext cx="7550" cy="5850"/>
            </a:xfrm>
            <a:custGeom>
              <a:avLst/>
              <a:gdLst/>
              <a:ahLst/>
              <a:cxnLst/>
              <a:rect l="l" t="t" r="r" b="b"/>
              <a:pathLst>
                <a:path w="302" h="234" extrusionOk="0">
                  <a:moveTo>
                    <a:pt x="152" y="0"/>
                  </a:moveTo>
                  <a:cubicBezTo>
                    <a:pt x="0" y="0"/>
                    <a:pt x="0" y="233"/>
                    <a:pt x="152" y="233"/>
                  </a:cubicBezTo>
                  <a:cubicBezTo>
                    <a:pt x="301" y="233"/>
                    <a:pt x="301" y="0"/>
                    <a:pt x="152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10" name="Google Shape;3610;p58"/>
            <p:cNvSpPr/>
            <p:nvPr/>
          </p:nvSpPr>
          <p:spPr>
            <a:xfrm>
              <a:off x="1740375" y="3460825"/>
              <a:ext cx="6450" cy="5075"/>
            </a:xfrm>
            <a:custGeom>
              <a:avLst/>
              <a:gdLst/>
              <a:ahLst/>
              <a:cxnLst/>
              <a:rect l="l" t="t" r="r" b="b"/>
              <a:pathLst>
                <a:path w="258" h="203" extrusionOk="0">
                  <a:moveTo>
                    <a:pt x="127" y="0"/>
                  </a:moveTo>
                  <a:cubicBezTo>
                    <a:pt x="0" y="0"/>
                    <a:pt x="0" y="203"/>
                    <a:pt x="127" y="203"/>
                  </a:cubicBezTo>
                  <a:cubicBezTo>
                    <a:pt x="257" y="203"/>
                    <a:pt x="257" y="0"/>
                    <a:pt x="127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11" name="Google Shape;3611;p58"/>
            <p:cNvSpPr/>
            <p:nvPr/>
          </p:nvSpPr>
          <p:spPr>
            <a:xfrm>
              <a:off x="1743225" y="3457725"/>
              <a:ext cx="11550" cy="22125"/>
            </a:xfrm>
            <a:custGeom>
              <a:avLst/>
              <a:gdLst/>
              <a:ahLst/>
              <a:cxnLst/>
              <a:rect l="l" t="t" r="r" b="b"/>
              <a:pathLst>
                <a:path w="462" h="885" extrusionOk="0">
                  <a:moveTo>
                    <a:pt x="417" y="0"/>
                  </a:moveTo>
                  <a:cubicBezTo>
                    <a:pt x="399" y="0"/>
                    <a:pt x="379" y="11"/>
                    <a:pt x="374" y="30"/>
                  </a:cubicBezTo>
                  <a:cubicBezTo>
                    <a:pt x="354" y="85"/>
                    <a:pt x="356" y="144"/>
                    <a:pt x="343" y="201"/>
                  </a:cubicBezTo>
                  <a:cubicBezTo>
                    <a:pt x="334" y="252"/>
                    <a:pt x="317" y="300"/>
                    <a:pt x="292" y="344"/>
                  </a:cubicBezTo>
                  <a:cubicBezTo>
                    <a:pt x="268" y="388"/>
                    <a:pt x="231" y="423"/>
                    <a:pt x="187" y="447"/>
                  </a:cubicBezTo>
                  <a:cubicBezTo>
                    <a:pt x="143" y="471"/>
                    <a:pt x="93" y="489"/>
                    <a:pt x="55" y="524"/>
                  </a:cubicBezTo>
                  <a:cubicBezTo>
                    <a:pt x="18" y="553"/>
                    <a:pt x="0" y="599"/>
                    <a:pt x="7" y="645"/>
                  </a:cubicBezTo>
                  <a:cubicBezTo>
                    <a:pt x="16" y="695"/>
                    <a:pt x="57" y="724"/>
                    <a:pt x="95" y="753"/>
                  </a:cubicBezTo>
                  <a:cubicBezTo>
                    <a:pt x="178" y="812"/>
                    <a:pt x="277" y="878"/>
                    <a:pt x="380" y="884"/>
                  </a:cubicBezTo>
                  <a:cubicBezTo>
                    <a:pt x="396" y="884"/>
                    <a:pt x="404" y="865"/>
                    <a:pt x="393" y="854"/>
                  </a:cubicBezTo>
                  <a:lnTo>
                    <a:pt x="393" y="854"/>
                  </a:lnTo>
                  <a:lnTo>
                    <a:pt x="393" y="856"/>
                  </a:lnTo>
                  <a:cubicBezTo>
                    <a:pt x="323" y="792"/>
                    <a:pt x="235" y="750"/>
                    <a:pt x="161" y="691"/>
                  </a:cubicBezTo>
                  <a:cubicBezTo>
                    <a:pt x="143" y="678"/>
                    <a:pt x="123" y="663"/>
                    <a:pt x="108" y="645"/>
                  </a:cubicBezTo>
                  <a:cubicBezTo>
                    <a:pt x="95" y="623"/>
                    <a:pt x="106" y="608"/>
                    <a:pt x="123" y="592"/>
                  </a:cubicBezTo>
                  <a:cubicBezTo>
                    <a:pt x="161" y="559"/>
                    <a:pt x="213" y="546"/>
                    <a:pt x="255" y="522"/>
                  </a:cubicBezTo>
                  <a:cubicBezTo>
                    <a:pt x="328" y="474"/>
                    <a:pt x="380" y="406"/>
                    <a:pt x="411" y="324"/>
                  </a:cubicBezTo>
                  <a:cubicBezTo>
                    <a:pt x="448" y="230"/>
                    <a:pt x="462" y="129"/>
                    <a:pt x="451" y="30"/>
                  </a:cubicBezTo>
                  <a:cubicBezTo>
                    <a:pt x="447" y="9"/>
                    <a:pt x="433" y="0"/>
                    <a:pt x="417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12" name="Google Shape;3612;p58"/>
            <p:cNvSpPr/>
            <p:nvPr/>
          </p:nvSpPr>
          <p:spPr>
            <a:xfrm>
              <a:off x="1764525" y="3455575"/>
              <a:ext cx="13200" cy="8900"/>
            </a:xfrm>
            <a:custGeom>
              <a:avLst/>
              <a:gdLst/>
              <a:ahLst/>
              <a:cxnLst/>
              <a:rect l="l" t="t" r="r" b="b"/>
              <a:pathLst>
                <a:path w="528" h="356" extrusionOk="0">
                  <a:moveTo>
                    <a:pt x="315" y="230"/>
                  </a:moveTo>
                  <a:cubicBezTo>
                    <a:pt x="314" y="230"/>
                    <a:pt x="320" y="235"/>
                    <a:pt x="321" y="235"/>
                  </a:cubicBezTo>
                  <a:cubicBezTo>
                    <a:pt x="317" y="231"/>
                    <a:pt x="315" y="230"/>
                    <a:pt x="315" y="230"/>
                  </a:cubicBezTo>
                  <a:close/>
                  <a:moveTo>
                    <a:pt x="131" y="1"/>
                  </a:moveTo>
                  <a:cubicBezTo>
                    <a:pt x="106" y="1"/>
                    <a:pt x="82" y="4"/>
                    <a:pt x="58" y="11"/>
                  </a:cubicBezTo>
                  <a:cubicBezTo>
                    <a:pt x="0" y="24"/>
                    <a:pt x="0" y="105"/>
                    <a:pt x="58" y="118"/>
                  </a:cubicBezTo>
                  <a:lnTo>
                    <a:pt x="60" y="120"/>
                  </a:lnTo>
                  <a:cubicBezTo>
                    <a:pt x="95" y="129"/>
                    <a:pt x="134" y="136"/>
                    <a:pt x="170" y="149"/>
                  </a:cubicBezTo>
                  <a:lnTo>
                    <a:pt x="196" y="160"/>
                  </a:lnTo>
                  <a:lnTo>
                    <a:pt x="211" y="164"/>
                  </a:lnTo>
                  <a:cubicBezTo>
                    <a:pt x="213" y="165"/>
                    <a:pt x="214" y="165"/>
                    <a:pt x="214" y="165"/>
                  </a:cubicBezTo>
                  <a:cubicBezTo>
                    <a:pt x="214" y="165"/>
                    <a:pt x="207" y="162"/>
                    <a:pt x="207" y="162"/>
                  </a:cubicBezTo>
                  <a:lnTo>
                    <a:pt x="207" y="162"/>
                  </a:lnTo>
                  <a:cubicBezTo>
                    <a:pt x="208" y="162"/>
                    <a:pt x="209" y="163"/>
                    <a:pt x="213" y="164"/>
                  </a:cubicBezTo>
                  <a:cubicBezTo>
                    <a:pt x="231" y="173"/>
                    <a:pt x="246" y="182"/>
                    <a:pt x="264" y="193"/>
                  </a:cubicBezTo>
                  <a:lnTo>
                    <a:pt x="286" y="208"/>
                  </a:lnTo>
                  <a:lnTo>
                    <a:pt x="299" y="217"/>
                  </a:lnTo>
                  <a:lnTo>
                    <a:pt x="312" y="226"/>
                  </a:lnTo>
                  <a:lnTo>
                    <a:pt x="321" y="235"/>
                  </a:lnTo>
                  <a:cubicBezTo>
                    <a:pt x="330" y="239"/>
                    <a:pt x="336" y="248"/>
                    <a:pt x="343" y="254"/>
                  </a:cubicBezTo>
                  <a:cubicBezTo>
                    <a:pt x="370" y="278"/>
                    <a:pt x="398" y="322"/>
                    <a:pt x="433" y="336"/>
                  </a:cubicBezTo>
                  <a:lnTo>
                    <a:pt x="433" y="336"/>
                  </a:lnTo>
                  <a:cubicBezTo>
                    <a:pt x="447" y="346"/>
                    <a:pt x="461" y="355"/>
                    <a:pt x="478" y="355"/>
                  </a:cubicBezTo>
                  <a:cubicBezTo>
                    <a:pt x="480" y="355"/>
                    <a:pt x="483" y="355"/>
                    <a:pt x="486" y="355"/>
                  </a:cubicBezTo>
                  <a:lnTo>
                    <a:pt x="486" y="355"/>
                  </a:lnTo>
                  <a:cubicBezTo>
                    <a:pt x="487" y="355"/>
                    <a:pt x="487" y="355"/>
                    <a:pt x="488" y="355"/>
                  </a:cubicBezTo>
                  <a:cubicBezTo>
                    <a:pt x="498" y="355"/>
                    <a:pt x="507" y="349"/>
                    <a:pt x="512" y="340"/>
                  </a:cubicBezTo>
                  <a:cubicBezTo>
                    <a:pt x="512" y="340"/>
                    <a:pt x="512" y="340"/>
                    <a:pt x="512" y="340"/>
                  </a:cubicBezTo>
                  <a:cubicBezTo>
                    <a:pt x="513" y="340"/>
                    <a:pt x="519" y="331"/>
                    <a:pt x="519" y="329"/>
                  </a:cubicBezTo>
                  <a:cubicBezTo>
                    <a:pt x="525" y="320"/>
                    <a:pt x="528" y="307"/>
                    <a:pt x="525" y="296"/>
                  </a:cubicBezTo>
                  <a:cubicBezTo>
                    <a:pt x="525" y="290"/>
                    <a:pt x="525" y="283"/>
                    <a:pt x="523" y="277"/>
                  </a:cubicBezTo>
                  <a:lnTo>
                    <a:pt x="523" y="277"/>
                  </a:lnTo>
                  <a:cubicBezTo>
                    <a:pt x="525" y="229"/>
                    <a:pt x="483" y="181"/>
                    <a:pt x="453" y="149"/>
                  </a:cubicBezTo>
                  <a:cubicBezTo>
                    <a:pt x="420" y="114"/>
                    <a:pt x="383" y="83"/>
                    <a:pt x="339" y="61"/>
                  </a:cubicBezTo>
                  <a:cubicBezTo>
                    <a:pt x="278" y="27"/>
                    <a:pt x="204" y="1"/>
                    <a:pt x="131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13" name="Google Shape;3613;p58"/>
            <p:cNvSpPr/>
            <p:nvPr/>
          </p:nvSpPr>
          <p:spPr>
            <a:xfrm>
              <a:off x="1741525" y="3447950"/>
              <a:ext cx="8650" cy="5600"/>
            </a:xfrm>
            <a:custGeom>
              <a:avLst/>
              <a:gdLst/>
              <a:ahLst/>
              <a:cxnLst/>
              <a:rect l="l" t="t" r="r" b="b"/>
              <a:pathLst>
                <a:path w="346" h="224" extrusionOk="0">
                  <a:moveTo>
                    <a:pt x="317" y="111"/>
                  </a:moveTo>
                  <a:cubicBezTo>
                    <a:pt x="318" y="113"/>
                    <a:pt x="319" y="115"/>
                    <a:pt x="319" y="116"/>
                  </a:cubicBezTo>
                  <a:cubicBezTo>
                    <a:pt x="318" y="114"/>
                    <a:pt x="318" y="113"/>
                    <a:pt x="317" y="111"/>
                  </a:cubicBezTo>
                  <a:close/>
                  <a:moveTo>
                    <a:pt x="111" y="158"/>
                  </a:moveTo>
                  <a:cubicBezTo>
                    <a:pt x="118" y="158"/>
                    <a:pt x="125" y="158"/>
                    <a:pt x="132" y="160"/>
                  </a:cubicBezTo>
                  <a:lnTo>
                    <a:pt x="111" y="158"/>
                  </a:lnTo>
                  <a:close/>
                  <a:moveTo>
                    <a:pt x="100" y="1"/>
                  </a:moveTo>
                  <a:cubicBezTo>
                    <a:pt x="74" y="1"/>
                    <a:pt x="49" y="7"/>
                    <a:pt x="29" y="28"/>
                  </a:cubicBezTo>
                  <a:cubicBezTo>
                    <a:pt x="0" y="56"/>
                    <a:pt x="0" y="103"/>
                    <a:pt x="29" y="131"/>
                  </a:cubicBezTo>
                  <a:cubicBezTo>
                    <a:pt x="40" y="140"/>
                    <a:pt x="53" y="149"/>
                    <a:pt x="68" y="153"/>
                  </a:cubicBezTo>
                  <a:cubicBezTo>
                    <a:pt x="77" y="155"/>
                    <a:pt x="88" y="157"/>
                    <a:pt x="101" y="157"/>
                  </a:cubicBezTo>
                  <a:cubicBezTo>
                    <a:pt x="104" y="157"/>
                    <a:pt x="107" y="157"/>
                    <a:pt x="111" y="158"/>
                  </a:cubicBezTo>
                  <a:lnTo>
                    <a:pt x="111" y="158"/>
                  </a:lnTo>
                  <a:cubicBezTo>
                    <a:pt x="138" y="162"/>
                    <a:pt x="165" y="170"/>
                    <a:pt x="191" y="181"/>
                  </a:cubicBezTo>
                  <a:lnTo>
                    <a:pt x="191" y="181"/>
                  </a:lnTo>
                  <a:cubicBezTo>
                    <a:pt x="194" y="182"/>
                    <a:pt x="197" y="184"/>
                    <a:pt x="200" y="186"/>
                  </a:cubicBezTo>
                  <a:lnTo>
                    <a:pt x="213" y="193"/>
                  </a:lnTo>
                  <a:cubicBezTo>
                    <a:pt x="220" y="196"/>
                    <a:pt x="227" y="198"/>
                    <a:pt x="234" y="200"/>
                  </a:cubicBezTo>
                  <a:lnTo>
                    <a:pt x="234" y="200"/>
                  </a:lnTo>
                  <a:lnTo>
                    <a:pt x="244" y="206"/>
                  </a:lnTo>
                  <a:cubicBezTo>
                    <a:pt x="251" y="208"/>
                    <a:pt x="257" y="212"/>
                    <a:pt x="262" y="217"/>
                  </a:cubicBezTo>
                  <a:cubicBezTo>
                    <a:pt x="270" y="221"/>
                    <a:pt x="280" y="223"/>
                    <a:pt x="289" y="223"/>
                  </a:cubicBezTo>
                  <a:cubicBezTo>
                    <a:pt x="303" y="223"/>
                    <a:pt x="316" y="218"/>
                    <a:pt x="325" y="208"/>
                  </a:cubicBezTo>
                  <a:cubicBezTo>
                    <a:pt x="343" y="190"/>
                    <a:pt x="345" y="166"/>
                    <a:pt x="334" y="144"/>
                  </a:cubicBezTo>
                  <a:lnTo>
                    <a:pt x="336" y="144"/>
                  </a:lnTo>
                  <a:cubicBezTo>
                    <a:pt x="332" y="133"/>
                    <a:pt x="325" y="125"/>
                    <a:pt x="321" y="116"/>
                  </a:cubicBezTo>
                  <a:cubicBezTo>
                    <a:pt x="319" y="111"/>
                    <a:pt x="319" y="109"/>
                    <a:pt x="316" y="107"/>
                  </a:cubicBezTo>
                  <a:cubicBezTo>
                    <a:pt x="316" y="106"/>
                    <a:pt x="315" y="105"/>
                    <a:pt x="315" y="105"/>
                  </a:cubicBezTo>
                  <a:lnTo>
                    <a:pt x="315" y="105"/>
                  </a:lnTo>
                  <a:cubicBezTo>
                    <a:pt x="315" y="105"/>
                    <a:pt x="315" y="106"/>
                    <a:pt x="315" y="107"/>
                  </a:cubicBezTo>
                  <a:lnTo>
                    <a:pt x="315" y="107"/>
                  </a:lnTo>
                  <a:cubicBezTo>
                    <a:pt x="311" y="96"/>
                    <a:pt x="304" y="87"/>
                    <a:pt x="297" y="78"/>
                  </a:cubicBezTo>
                  <a:cubicBezTo>
                    <a:pt x="277" y="59"/>
                    <a:pt x="253" y="43"/>
                    <a:pt x="229" y="30"/>
                  </a:cubicBezTo>
                  <a:cubicBezTo>
                    <a:pt x="204" y="19"/>
                    <a:pt x="178" y="10"/>
                    <a:pt x="152" y="6"/>
                  </a:cubicBezTo>
                  <a:cubicBezTo>
                    <a:pt x="135" y="3"/>
                    <a:pt x="118" y="1"/>
                    <a:pt x="100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14" name="Google Shape;3614;p58"/>
            <p:cNvSpPr/>
            <p:nvPr/>
          </p:nvSpPr>
          <p:spPr>
            <a:xfrm>
              <a:off x="1747950" y="3421550"/>
              <a:ext cx="74525" cy="78050"/>
            </a:xfrm>
            <a:custGeom>
              <a:avLst/>
              <a:gdLst/>
              <a:ahLst/>
              <a:cxnLst/>
              <a:rect l="l" t="t" r="r" b="b"/>
              <a:pathLst>
                <a:path w="2981" h="3122" extrusionOk="0">
                  <a:moveTo>
                    <a:pt x="738" y="0"/>
                  </a:moveTo>
                  <a:cubicBezTo>
                    <a:pt x="438" y="0"/>
                    <a:pt x="193" y="26"/>
                    <a:pt x="103" y="71"/>
                  </a:cubicBezTo>
                  <a:cubicBezTo>
                    <a:pt x="62" y="89"/>
                    <a:pt x="27" y="120"/>
                    <a:pt x="0" y="157"/>
                  </a:cubicBezTo>
                  <a:cubicBezTo>
                    <a:pt x="90" y="157"/>
                    <a:pt x="178" y="179"/>
                    <a:pt x="259" y="221"/>
                  </a:cubicBezTo>
                  <a:cubicBezTo>
                    <a:pt x="352" y="269"/>
                    <a:pt x="398" y="348"/>
                    <a:pt x="479" y="403"/>
                  </a:cubicBezTo>
                  <a:cubicBezTo>
                    <a:pt x="529" y="438"/>
                    <a:pt x="569" y="448"/>
                    <a:pt x="610" y="448"/>
                  </a:cubicBezTo>
                  <a:cubicBezTo>
                    <a:pt x="650" y="448"/>
                    <a:pt x="690" y="438"/>
                    <a:pt x="742" y="432"/>
                  </a:cubicBezTo>
                  <a:cubicBezTo>
                    <a:pt x="759" y="430"/>
                    <a:pt x="778" y="428"/>
                    <a:pt x="798" y="428"/>
                  </a:cubicBezTo>
                  <a:cubicBezTo>
                    <a:pt x="985" y="428"/>
                    <a:pt x="1283" y="523"/>
                    <a:pt x="1226" y="719"/>
                  </a:cubicBezTo>
                  <a:lnTo>
                    <a:pt x="1237" y="724"/>
                  </a:lnTo>
                  <a:cubicBezTo>
                    <a:pt x="1237" y="724"/>
                    <a:pt x="1230" y="1183"/>
                    <a:pt x="1375" y="1343"/>
                  </a:cubicBezTo>
                  <a:cubicBezTo>
                    <a:pt x="1520" y="1506"/>
                    <a:pt x="1746" y="1435"/>
                    <a:pt x="1619" y="1795"/>
                  </a:cubicBezTo>
                  <a:cubicBezTo>
                    <a:pt x="1505" y="2125"/>
                    <a:pt x="1571" y="2249"/>
                    <a:pt x="1643" y="2249"/>
                  </a:cubicBezTo>
                  <a:cubicBezTo>
                    <a:pt x="1650" y="2249"/>
                    <a:pt x="1658" y="2248"/>
                    <a:pt x="1665" y="2246"/>
                  </a:cubicBezTo>
                  <a:cubicBezTo>
                    <a:pt x="1696" y="2237"/>
                    <a:pt x="1713" y="2189"/>
                    <a:pt x="1731" y="2129"/>
                  </a:cubicBezTo>
                  <a:cubicBezTo>
                    <a:pt x="1737" y="2092"/>
                    <a:pt x="1751" y="2057"/>
                    <a:pt x="1768" y="2026"/>
                  </a:cubicBezTo>
                  <a:cubicBezTo>
                    <a:pt x="1797" y="1962"/>
                    <a:pt x="1834" y="1907"/>
                    <a:pt x="1900" y="1901"/>
                  </a:cubicBezTo>
                  <a:lnTo>
                    <a:pt x="1911" y="1901"/>
                  </a:lnTo>
                  <a:cubicBezTo>
                    <a:pt x="1940" y="1889"/>
                    <a:pt x="1968" y="1883"/>
                    <a:pt x="1995" y="1883"/>
                  </a:cubicBezTo>
                  <a:cubicBezTo>
                    <a:pt x="2103" y="1883"/>
                    <a:pt x="2191" y="1970"/>
                    <a:pt x="2214" y="2088"/>
                  </a:cubicBezTo>
                  <a:cubicBezTo>
                    <a:pt x="2256" y="2301"/>
                    <a:pt x="2150" y="2516"/>
                    <a:pt x="1957" y="2612"/>
                  </a:cubicBezTo>
                  <a:cubicBezTo>
                    <a:pt x="1874" y="2655"/>
                    <a:pt x="1783" y="2675"/>
                    <a:pt x="1692" y="2675"/>
                  </a:cubicBezTo>
                  <a:cubicBezTo>
                    <a:pt x="1680" y="2675"/>
                    <a:pt x="1667" y="2675"/>
                    <a:pt x="1654" y="2674"/>
                  </a:cubicBezTo>
                  <a:lnTo>
                    <a:pt x="1652" y="2674"/>
                  </a:lnTo>
                  <a:cubicBezTo>
                    <a:pt x="1614" y="2821"/>
                    <a:pt x="1577" y="2968"/>
                    <a:pt x="1577" y="3122"/>
                  </a:cubicBezTo>
                  <a:cubicBezTo>
                    <a:pt x="1744" y="3080"/>
                    <a:pt x="1983" y="3017"/>
                    <a:pt x="2100" y="2953"/>
                  </a:cubicBezTo>
                  <a:cubicBezTo>
                    <a:pt x="2291" y="2845"/>
                    <a:pt x="2930" y="2419"/>
                    <a:pt x="2956" y="1637"/>
                  </a:cubicBezTo>
                  <a:cubicBezTo>
                    <a:pt x="2980" y="858"/>
                    <a:pt x="2789" y="612"/>
                    <a:pt x="2308" y="291"/>
                  </a:cubicBezTo>
                  <a:cubicBezTo>
                    <a:pt x="1999" y="85"/>
                    <a:pt x="1279" y="0"/>
                    <a:pt x="738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15" name="Google Shape;3615;p58"/>
            <p:cNvSpPr/>
            <p:nvPr/>
          </p:nvSpPr>
          <p:spPr>
            <a:xfrm>
              <a:off x="1742225" y="3480325"/>
              <a:ext cx="12500" cy="9525"/>
            </a:xfrm>
            <a:custGeom>
              <a:avLst/>
              <a:gdLst/>
              <a:ahLst/>
              <a:cxnLst/>
              <a:rect l="l" t="t" r="r" b="b"/>
              <a:pathLst>
                <a:path w="500" h="381" extrusionOk="0">
                  <a:moveTo>
                    <a:pt x="1" y="0"/>
                  </a:moveTo>
                  <a:cubicBezTo>
                    <a:pt x="1" y="0"/>
                    <a:pt x="1" y="266"/>
                    <a:pt x="181" y="360"/>
                  </a:cubicBezTo>
                  <a:cubicBezTo>
                    <a:pt x="208" y="375"/>
                    <a:pt x="235" y="381"/>
                    <a:pt x="260" y="381"/>
                  </a:cubicBezTo>
                  <a:cubicBezTo>
                    <a:pt x="400" y="381"/>
                    <a:pt x="499" y="193"/>
                    <a:pt x="499" y="193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16" name="Google Shape;3616;p58"/>
            <p:cNvSpPr/>
            <p:nvPr/>
          </p:nvSpPr>
          <p:spPr>
            <a:xfrm>
              <a:off x="1737450" y="3423100"/>
              <a:ext cx="29800" cy="21925"/>
            </a:xfrm>
            <a:custGeom>
              <a:avLst/>
              <a:gdLst/>
              <a:ahLst/>
              <a:cxnLst/>
              <a:rect l="l" t="t" r="r" b="b"/>
              <a:pathLst>
                <a:path w="1192" h="877" extrusionOk="0">
                  <a:moveTo>
                    <a:pt x="752" y="1"/>
                  </a:moveTo>
                  <a:cubicBezTo>
                    <a:pt x="605" y="25"/>
                    <a:pt x="442" y="60"/>
                    <a:pt x="365" y="187"/>
                  </a:cubicBezTo>
                  <a:cubicBezTo>
                    <a:pt x="341" y="229"/>
                    <a:pt x="321" y="275"/>
                    <a:pt x="308" y="321"/>
                  </a:cubicBezTo>
                  <a:cubicBezTo>
                    <a:pt x="255" y="457"/>
                    <a:pt x="170" y="576"/>
                    <a:pt x="56" y="668"/>
                  </a:cubicBezTo>
                  <a:cubicBezTo>
                    <a:pt x="59" y="668"/>
                    <a:pt x="62" y="668"/>
                    <a:pt x="66" y="668"/>
                  </a:cubicBezTo>
                  <a:cubicBezTo>
                    <a:pt x="194" y="668"/>
                    <a:pt x="317" y="627"/>
                    <a:pt x="418" y="548"/>
                  </a:cubicBezTo>
                  <a:lnTo>
                    <a:pt x="418" y="548"/>
                  </a:lnTo>
                  <a:cubicBezTo>
                    <a:pt x="418" y="640"/>
                    <a:pt x="335" y="708"/>
                    <a:pt x="253" y="754"/>
                  </a:cubicBezTo>
                  <a:cubicBezTo>
                    <a:pt x="174" y="802"/>
                    <a:pt x="89" y="842"/>
                    <a:pt x="1" y="877"/>
                  </a:cubicBezTo>
                  <a:cubicBezTo>
                    <a:pt x="218" y="859"/>
                    <a:pt x="431" y="820"/>
                    <a:pt x="638" y="758"/>
                  </a:cubicBezTo>
                  <a:cubicBezTo>
                    <a:pt x="765" y="721"/>
                    <a:pt x="890" y="673"/>
                    <a:pt x="993" y="594"/>
                  </a:cubicBezTo>
                  <a:cubicBezTo>
                    <a:pt x="1097" y="515"/>
                    <a:pt x="1178" y="398"/>
                    <a:pt x="1191" y="266"/>
                  </a:cubicBezTo>
                  <a:lnTo>
                    <a:pt x="752" y="1"/>
                  </a:ln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17" name="Google Shape;3617;p58"/>
            <p:cNvSpPr/>
            <p:nvPr/>
          </p:nvSpPr>
          <p:spPr>
            <a:xfrm>
              <a:off x="1766000" y="3428200"/>
              <a:ext cx="35000" cy="31650"/>
            </a:xfrm>
            <a:custGeom>
              <a:avLst/>
              <a:gdLst/>
              <a:ahLst/>
              <a:cxnLst/>
              <a:rect l="l" t="t" r="r" b="b"/>
              <a:pathLst>
                <a:path w="1400" h="1266" extrusionOk="0">
                  <a:moveTo>
                    <a:pt x="277" y="1"/>
                  </a:moveTo>
                  <a:cubicBezTo>
                    <a:pt x="195" y="1"/>
                    <a:pt x="115" y="16"/>
                    <a:pt x="40" y="54"/>
                  </a:cubicBezTo>
                  <a:lnTo>
                    <a:pt x="58" y="139"/>
                  </a:lnTo>
                  <a:cubicBezTo>
                    <a:pt x="1" y="335"/>
                    <a:pt x="14" y="543"/>
                    <a:pt x="97" y="730"/>
                  </a:cubicBezTo>
                  <a:cubicBezTo>
                    <a:pt x="183" y="917"/>
                    <a:pt x="346" y="1055"/>
                    <a:pt x="545" y="1108"/>
                  </a:cubicBezTo>
                  <a:cubicBezTo>
                    <a:pt x="574" y="1073"/>
                    <a:pt x="548" y="1018"/>
                    <a:pt x="530" y="974"/>
                  </a:cubicBezTo>
                  <a:cubicBezTo>
                    <a:pt x="512" y="928"/>
                    <a:pt x="521" y="857"/>
                    <a:pt x="570" y="857"/>
                  </a:cubicBezTo>
                  <a:cubicBezTo>
                    <a:pt x="587" y="860"/>
                    <a:pt x="605" y="866"/>
                    <a:pt x="618" y="879"/>
                  </a:cubicBezTo>
                  <a:cubicBezTo>
                    <a:pt x="682" y="934"/>
                    <a:pt x="728" y="1011"/>
                    <a:pt x="787" y="1073"/>
                  </a:cubicBezTo>
                  <a:cubicBezTo>
                    <a:pt x="895" y="1187"/>
                    <a:pt x="1042" y="1255"/>
                    <a:pt x="1198" y="1266"/>
                  </a:cubicBezTo>
                  <a:cubicBezTo>
                    <a:pt x="1400" y="915"/>
                    <a:pt x="1303" y="471"/>
                    <a:pt x="974" y="234"/>
                  </a:cubicBezTo>
                  <a:cubicBezTo>
                    <a:pt x="873" y="166"/>
                    <a:pt x="761" y="113"/>
                    <a:pt x="644" y="76"/>
                  </a:cubicBezTo>
                  <a:cubicBezTo>
                    <a:pt x="527" y="35"/>
                    <a:pt x="400" y="1"/>
                    <a:pt x="27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18" name="Google Shape;3618;p58"/>
            <p:cNvSpPr/>
            <p:nvPr/>
          </p:nvSpPr>
          <p:spPr>
            <a:xfrm>
              <a:off x="1757375" y="3500575"/>
              <a:ext cx="22300" cy="10175"/>
            </a:xfrm>
            <a:custGeom>
              <a:avLst/>
              <a:gdLst/>
              <a:ahLst/>
              <a:cxnLst/>
              <a:rect l="l" t="t" r="r" b="b"/>
              <a:pathLst>
                <a:path w="892" h="407" extrusionOk="0">
                  <a:moveTo>
                    <a:pt x="809" y="0"/>
                  </a:moveTo>
                  <a:cubicBezTo>
                    <a:pt x="800" y="0"/>
                    <a:pt x="786" y="5"/>
                    <a:pt x="767" y="16"/>
                  </a:cubicBezTo>
                  <a:cubicBezTo>
                    <a:pt x="661" y="77"/>
                    <a:pt x="466" y="91"/>
                    <a:pt x="304" y="91"/>
                  </a:cubicBezTo>
                  <a:cubicBezTo>
                    <a:pt x="173" y="91"/>
                    <a:pt x="63" y="81"/>
                    <a:pt x="38" y="80"/>
                  </a:cubicBezTo>
                  <a:lnTo>
                    <a:pt x="23" y="218"/>
                  </a:lnTo>
                  <a:lnTo>
                    <a:pt x="23" y="224"/>
                  </a:lnTo>
                  <a:lnTo>
                    <a:pt x="1" y="407"/>
                  </a:lnTo>
                  <a:cubicBezTo>
                    <a:pt x="5" y="407"/>
                    <a:pt x="9" y="407"/>
                    <a:pt x="13" y="407"/>
                  </a:cubicBezTo>
                  <a:cubicBezTo>
                    <a:pt x="559" y="407"/>
                    <a:pt x="891" y="0"/>
                    <a:pt x="809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19" name="Google Shape;3619;p58"/>
            <p:cNvSpPr/>
            <p:nvPr/>
          </p:nvSpPr>
          <p:spPr>
            <a:xfrm>
              <a:off x="1897450" y="3629300"/>
              <a:ext cx="29825" cy="20200"/>
            </a:xfrm>
            <a:custGeom>
              <a:avLst/>
              <a:gdLst/>
              <a:ahLst/>
              <a:cxnLst/>
              <a:rect l="l" t="t" r="r" b="b"/>
              <a:pathLst>
                <a:path w="1193" h="808" extrusionOk="0">
                  <a:moveTo>
                    <a:pt x="908" y="1"/>
                  </a:moveTo>
                  <a:cubicBezTo>
                    <a:pt x="904" y="1"/>
                    <a:pt x="900" y="1"/>
                    <a:pt x="896" y="1"/>
                  </a:cubicBezTo>
                  <a:cubicBezTo>
                    <a:pt x="725" y="4"/>
                    <a:pt x="565" y="76"/>
                    <a:pt x="420" y="166"/>
                  </a:cubicBezTo>
                  <a:cubicBezTo>
                    <a:pt x="275" y="254"/>
                    <a:pt x="145" y="364"/>
                    <a:pt x="0" y="456"/>
                  </a:cubicBezTo>
                  <a:lnTo>
                    <a:pt x="88" y="645"/>
                  </a:lnTo>
                  <a:cubicBezTo>
                    <a:pt x="110" y="635"/>
                    <a:pt x="132" y="631"/>
                    <a:pt x="154" y="631"/>
                  </a:cubicBezTo>
                  <a:cubicBezTo>
                    <a:pt x="219" y="631"/>
                    <a:pt x="287" y="667"/>
                    <a:pt x="347" y="698"/>
                  </a:cubicBezTo>
                  <a:cubicBezTo>
                    <a:pt x="477" y="768"/>
                    <a:pt x="620" y="805"/>
                    <a:pt x="767" y="807"/>
                  </a:cubicBezTo>
                  <a:cubicBezTo>
                    <a:pt x="770" y="807"/>
                    <a:pt x="772" y="808"/>
                    <a:pt x="775" y="808"/>
                  </a:cubicBezTo>
                  <a:cubicBezTo>
                    <a:pt x="919" y="808"/>
                    <a:pt x="1059" y="753"/>
                    <a:pt x="1164" y="654"/>
                  </a:cubicBezTo>
                  <a:cubicBezTo>
                    <a:pt x="1184" y="638"/>
                    <a:pt x="1193" y="616"/>
                    <a:pt x="1193" y="592"/>
                  </a:cubicBezTo>
                  <a:cubicBezTo>
                    <a:pt x="1186" y="579"/>
                    <a:pt x="1177" y="568"/>
                    <a:pt x="1167" y="559"/>
                  </a:cubicBezTo>
                  <a:cubicBezTo>
                    <a:pt x="1129" y="533"/>
                    <a:pt x="1087" y="518"/>
                    <a:pt x="1044" y="513"/>
                  </a:cubicBezTo>
                  <a:cubicBezTo>
                    <a:pt x="1065" y="471"/>
                    <a:pt x="1131" y="460"/>
                    <a:pt x="1140" y="412"/>
                  </a:cubicBezTo>
                  <a:cubicBezTo>
                    <a:pt x="1145" y="379"/>
                    <a:pt x="1125" y="348"/>
                    <a:pt x="1092" y="340"/>
                  </a:cubicBezTo>
                  <a:cubicBezTo>
                    <a:pt x="1073" y="334"/>
                    <a:pt x="1055" y="331"/>
                    <a:pt x="1036" y="331"/>
                  </a:cubicBezTo>
                  <a:cubicBezTo>
                    <a:pt x="1023" y="331"/>
                    <a:pt x="1010" y="333"/>
                    <a:pt x="997" y="335"/>
                  </a:cubicBezTo>
                  <a:cubicBezTo>
                    <a:pt x="1022" y="305"/>
                    <a:pt x="1059" y="280"/>
                    <a:pt x="1068" y="243"/>
                  </a:cubicBezTo>
                  <a:cubicBezTo>
                    <a:pt x="1074" y="215"/>
                    <a:pt x="1044" y="181"/>
                    <a:pt x="1020" y="181"/>
                  </a:cubicBezTo>
                  <a:cubicBezTo>
                    <a:pt x="1012" y="181"/>
                    <a:pt x="1005" y="185"/>
                    <a:pt x="1000" y="193"/>
                  </a:cubicBezTo>
                  <a:cubicBezTo>
                    <a:pt x="1015" y="129"/>
                    <a:pt x="1022" y="45"/>
                    <a:pt x="964" y="15"/>
                  </a:cubicBezTo>
                  <a:cubicBezTo>
                    <a:pt x="946" y="5"/>
                    <a:pt x="926" y="1"/>
                    <a:pt x="908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20" name="Google Shape;3620;p58"/>
            <p:cNvSpPr/>
            <p:nvPr/>
          </p:nvSpPr>
          <p:spPr>
            <a:xfrm>
              <a:off x="1898600" y="3623350"/>
              <a:ext cx="20350" cy="17925"/>
            </a:xfrm>
            <a:custGeom>
              <a:avLst/>
              <a:gdLst/>
              <a:ahLst/>
              <a:cxnLst/>
              <a:rect l="l" t="t" r="r" b="b"/>
              <a:pathLst>
                <a:path w="814" h="717" extrusionOk="0">
                  <a:moveTo>
                    <a:pt x="804" y="2"/>
                  </a:moveTo>
                  <a:cubicBezTo>
                    <a:pt x="677" y="26"/>
                    <a:pt x="413" y="0"/>
                    <a:pt x="306" y="81"/>
                  </a:cubicBezTo>
                  <a:cubicBezTo>
                    <a:pt x="198" y="163"/>
                    <a:pt x="185" y="314"/>
                    <a:pt x="145" y="442"/>
                  </a:cubicBezTo>
                  <a:cubicBezTo>
                    <a:pt x="115" y="543"/>
                    <a:pt x="66" y="635"/>
                    <a:pt x="0" y="716"/>
                  </a:cubicBezTo>
                  <a:lnTo>
                    <a:pt x="519" y="496"/>
                  </a:lnTo>
                  <a:cubicBezTo>
                    <a:pt x="459" y="426"/>
                    <a:pt x="503" y="316"/>
                    <a:pt x="560" y="244"/>
                  </a:cubicBezTo>
                  <a:cubicBezTo>
                    <a:pt x="618" y="171"/>
                    <a:pt x="813" y="95"/>
                    <a:pt x="804" y="2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21" name="Google Shape;3621;p58"/>
            <p:cNvSpPr/>
            <p:nvPr/>
          </p:nvSpPr>
          <p:spPr>
            <a:xfrm>
              <a:off x="1890575" y="3618100"/>
              <a:ext cx="32525" cy="42775"/>
            </a:xfrm>
            <a:custGeom>
              <a:avLst/>
              <a:gdLst/>
              <a:ahLst/>
              <a:cxnLst/>
              <a:rect l="l" t="t" r="r" b="b"/>
              <a:pathLst>
                <a:path w="1301" h="1711" extrusionOk="0">
                  <a:moveTo>
                    <a:pt x="890" y="1"/>
                  </a:moveTo>
                  <a:cubicBezTo>
                    <a:pt x="887" y="1"/>
                    <a:pt x="884" y="1"/>
                    <a:pt x="881" y="1"/>
                  </a:cubicBezTo>
                  <a:cubicBezTo>
                    <a:pt x="578" y="8"/>
                    <a:pt x="282" y="65"/>
                    <a:pt x="1" y="175"/>
                  </a:cubicBezTo>
                  <a:lnTo>
                    <a:pt x="256" y="1710"/>
                  </a:lnTo>
                  <a:cubicBezTo>
                    <a:pt x="600" y="1638"/>
                    <a:pt x="950" y="1598"/>
                    <a:pt x="1301" y="1591"/>
                  </a:cubicBezTo>
                  <a:cubicBezTo>
                    <a:pt x="1187" y="1082"/>
                    <a:pt x="1070" y="572"/>
                    <a:pt x="954" y="63"/>
                  </a:cubicBezTo>
                  <a:cubicBezTo>
                    <a:pt x="952" y="41"/>
                    <a:pt x="941" y="23"/>
                    <a:pt x="925" y="10"/>
                  </a:cubicBezTo>
                  <a:cubicBezTo>
                    <a:pt x="915" y="5"/>
                    <a:pt x="902" y="1"/>
                    <a:pt x="890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22" name="Google Shape;3622;p58"/>
            <p:cNvSpPr/>
            <p:nvPr/>
          </p:nvSpPr>
          <p:spPr>
            <a:xfrm>
              <a:off x="1894325" y="3620925"/>
              <a:ext cx="25375" cy="34675"/>
            </a:xfrm>
            <a:custGeom>
              <a:avLst/>
              <a:gdLst/>
              <a:ahLst/>
              <a:cxnLst/>
              <a:rect l="l" t="t" r="r" b="b"/>
              <a:pathLst>
                <a:path w="1015" h="1387" extrusionOk="0">
                  <a:moveTo>
                    <a:pt x="721" y="0"/>
                  </a:moveTo>
                  <a:lnTo>
                    <a:pt x="0" y="148"/>
                  </a:lnTo>
                  <a:cubicBezTo>
                    <a:pt x="0" y="148"/>
                    <a:pt x="189" y="1371"/>
                    <a:pt x="189" y="1386"/>
                  </a:cubicBezTo>
                  <a:lnTo>
                    <a:pt x="1015" y="1305"/>
                  </a:lnTo>
                  <a:lnTo>
                    <a:pt x="721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23" name="Google Shape;3623;p58"/>
            <p:cNvSpPr/>
            <p:nvPr/>
          </p:nvSpPr>
          <p:spPr>
            <a:xfrm>
              <a:off x="1906450" y="3629325"/>
              <a:ext cx="17750" cy="16150"/>
            </a:xfrm>
            <a:custGeom>
              <a:avLst/>
              <a:gdLst/>
              <a:ahLst/>
              <a:cxnLst/>
              <a:rect l="l" t="t" r="r" b="b"/>
              <a:pathLst>
                <a:path w="710" h="646" extrusionOk="0">
                  <a:moveTo>
                    <a:pt x="536" y="0"/>
                  </a:moveTo>
                  <a:cubicBezTo>
                    <a:pt x="536" y="0"/>
                    <a:pt x="1" y="194"/>
                    <a:pt x="42" y="325"/>
                  </a:cubicBezTo>
                  <a:cubicBezTo>
                    <a:pt x="51" y="353"/>
                    <a:pt x="77" y="364"/>
                    <a:pt x="112" y="364"/>
                  </a:cubicBezTo>
                  <a:cubicBezTo>
                    <a:pt x="132" y="364"/>
                    <a:pt x="155" y="360"/>
                    <a:pt x="180" y="354"/>
                  </a:cubicBezTo>
                  <a:lnTo>
                    <a:pt x="180" y="354"/>
                  </a:lnTo>
                  <a:cubicBezTo>
                    <a:pt x="146" y="376"/>
                    <a:pt x="124" y="397"/>
                    <a:pt x="124" y="413"/>
                  </a:cubicBezTo>
                  <a:cubicBezTo>
                    <a:pt x="124" y="429"/>
                    <a:pt x="145" y="434"/>
                    <a:pt x="179" y="434"/>
                  </a:cubicBezTo>
                  <a:cubicBezTo>
                    <a:pt x="226" y="434"/>
                    <a:pt x="297" y="423"/>
                    <a:pt x="367" y="409"/>
                  </a:cubicBezTo>
                  <a:lnTo>
                    <a:pt x="367" y="409"/>
                  </a:lnTo>
                  <a:cubicBezTo>
                    <a:pt x="296" y="431"/>
                    <a:pt x="236" y="459"/>
                    <a:pt x="236" y="488"/>
                  </a:cubicBezTo>
                  <a:cubicBezTo>
                    <a:pt x="236" y="516"/>
                    <a:pt x="287" y="525"/>
                    <a:pt x="350" y="525"/>
                  </a:cubicBezTo>
                  <a:cubicBezTo>
                    <a:pt x="448" y="525"/>
                    <a:pt x="576" y="503"/>
                    <a:pt x="576" y="503"/>
                  </a:cubicBezTo>
                  <a:lnTo>
                    <a:pt x="576" y="503"/>
                  </a:lnTo>
                  <a:cubicBezTo>
                    <a:pt x="576" y="503"/>
                    <a:pt x="363" y="556"/>
                    <a:pt x="383" y="611"/>
                  </a:cubicBezTo>
                  <a:cubicBezTo>
                    <a:pt x="393" y="638"/>
                    <a:pt x="469" y="646"/>
                    <a:pt x="546" y="646"/>
                  </a:cubicBezTo>
                  <a:cubicBezTo>
                    <a:pt x="628" y="646"/>
                    <a:pt x="710" y="637"/>
                    <a:pt x="710" y="637"/>
                  </a:cubicBezTo>
                  <a:lnTo>
                    <a:pt x="659" y="438"/>
                  </a:lnTo>
                  <a:cubicBezTo>
                    <a:pt x="659" y="438"/>
                    <a:pt x="591" y="275"/>
                    <a:pt x="591" y="255"/>
                  </a:cubicBezTo>
                  <a:cubicBezTo>
                    <a:pt x="591" y="233"/>
                    <a:pt x="536" y="0"/>
                    <a:pt x="536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24" name="Google Shape;3624;p58"/>
            <p:cNvSpPr/>
            <p:nvPr/>
          </p:nvSpPr>
          <p:spPr>
            <a:xfrm>
              <a:off x="1609800" y="3487950"/>
              <a:ext cx="9975" cy="21425"/>
            </a:xfrm>
            <a:custGeom>
              <a:avLst/>
              <a:gdLst/>
              <a:ahLst/>
              <a:cxnLst/>
              <a:rect l="l" t="t" r="r" b="b"/>
              <a:pathLst>
                <a:path w="399" h="857" extrusionOk="0">
                  <a:moveTo>
                    <a:pt x="220" y="0"/>
                  </a:moveTo>
                  <a:cubicBezTo>
                    <a:pt x="231" y="161"/>
                    <a:pt x="146" y="314"/>
                    <a:pt x="1" y="385"/>
                  </a:cubicBezTo>
                  <a:cubicBezTo>
                    <a:pt x="86" y="530"/>
                    <a:pt x="176" y="686"/>
                    <a:pt x="174" y="857"/>
                  </a:cubicBezTo>
                  <a:lnTo>
                    <a:pt x="266" y="508"/>
                  </a:lnTo>
                  <a:cubicBezTo>
                    <a:pt x="352" y="451"/>
                    <a:pt x="398" y="347"/>
                    <a:pt x="385" y="244"/>
                  </a:cubicBezTo>
                  <a:cubicBezTo>
                    <a:pt x="367" y="143"/>
                    <a:pt x="308" y="53"/>
                    <a:pt x="220" y="0"/>
                  </a:cubicBez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25" name="Google Shape;3625;p58"/>
            <p:cNvSpPr/>
            <p:nvPr/>
          </p:nvSpPr>
          <p:spPr>
            <a:xfrm>
              <a:off x="1613875" y="3488125"/>
              <a:ext cx="22075" cy="31075"/>
            </a:xfrm>
            <a:custGeom>
              <a:avLst/>
              <a:gdLst/>
              <a:ahLst/>
              <a:cxnLst/>
              <a:rect l="l" t="t" r="r" b="b"/>
              <a:pathLst>
                <a:path w="883" h="1243" extrusionOk="0">
                  <a:moveTo>
                    <a:pt x="269" y="1"/>
                  </a:moveTo>
                  <a:cubicBezTo>
                    <a:pt x="265" y="1"/>
                    <a:pt x="260" y="1"/>
                    <a:pt x="255" y="2"/>
                  </a:cubicBezTo>
                  <a:cubicBezTo>
                    <a:pt x="213" y="18"/>
                    <a:pt x="200" y="68"/>
                    <a:pt x="193" y="110"/>
                  </a:cubicBezTo>
                  <a:cubicBezTo>
                    <a:pt x="180" y="187"/>
                    <a:pt x="169" y="263"/>
                    <a:pt x="156" y="338"/>
                  </a:cubicBezTo>
                  <a:lnTo>
                    <a:pt x="26" y="446"/>
                  </a:lnTo>
                  <a:lnTo>
                    <a:pt x="0" y="966"/>
                  </a:lnTo>
                  <a:lnTo>
                    <a:pt x="70" y="1184"/>
                  </a:lnTo>
                  <a:cubicBezTo>
                    <a:pt x="181" y="1223"/>
                    <a:pt x="297" y="1243"/>
                    <a:pt x="414" y="1243"/>
                  </a:cubicBezTo>
                  <a:cubicBezTo>
                    <a:pt x="452" y="1243"/>
                    <a:pt x="491" y="1241"/>
                    <a:pt x="529" y="1236"/>
                  </a:cubicBezTo>
                  <a:cubicBezTo>
                    <a:pt x="549" y="1234"/>
                    <a:pt x="569" y="1230"/>
                    <a:pt x="589" y="1221"/>
                  </a:cubicBezTo>
                  <a:cubicBezTo>
                    <a:pt x="611" y="1208"/>
                    <a:pt x="628" y="1188"/>
                    <a:pt x="644" y="1166"/>
                  </a:cubicBezTo>
                  <a:cubicBezTo>
                    <a:pt x="769" y="988"/>
                    <a:pt x="850" y="784"/>
                    <a:pt x="879" y="569"/>
                  </a:cubicBezTo>
                  <a:cubicBezTo>
                    <a:pt x="883" y="540"/>
                    <a:pt x="881" y="514"/>
                    <a:pt x="874" y="487"/>
                  </a:cubicBezTo>
                  <a:cubicBezTo>
                    <a:pt x="865" y="461"/>
                    <a:pt x="843" y="444"/>
                    <a:pt x="815" y="444"/>
                  </a:cubicBezTo>
                  <a:cubicBezTo>
                    <a:pt x="775" y="446"/>
                    <a:pt x="756" y="492"/>
                    <a:pt x="747" y="531"/>
                  </a:cubicBezTo>
                  <a:cubicBezTo>
                    <a:pt x="736" y="481"/>
                    <a:pt x="753" y="428"/>
                    <a:pt x="747" y="375"/>
                  </a:cubicBezTo>
                  <a:cubicBezTo>
                    <a:pt x="741" y="331"/>
                    <a:pt x="706" y="281"/>
                    <a:pt x="664" y="281"/>
                  </a:cubicBezTo>
                  <a:cubicBezTo>
                    <a:pt x="659" y="281"/>
                    <a:pt x="653" y="282"/>
                    <a:pt x="648" y="283"/>
                  </a:cubicBezTo>
                  <a:cubicBezTo>
                    <a:pt x="589" y="303"/>
                    <a:pt x="600" y="397"/>
                    <a:pt x="556" y="444"/>
                  </a:cubicBezTo>
                  <a:lnTo>
                    <a:pt x="571" y="261"/>
                  </a:lnTo>
                  <a:cubicBezTo>
                    <a:pt x="576" y="211"/>
                    <a:pt x="576" y="151"/>
                    <a:pt x="536" y="119"/>
                  </a:cubicBezTo>
                  <a:cubicBezTo>
                    <a:pt x="522" y="108"/>
                    <a:pt x="506" y="103"/>
                    <a:pt x="489" y="103"/>
                  </a:cubicBezTo>
                  <a:cubicBezTo>
                    <a:pt x="452" y="103"/>
                    <a:pt x="411" y="127"/>
                    <a:pt x="391" y="160"/>
                  </a:cubicBezTo>
                  <a:cubicBezTo>
                    <a:pt x="367" y="198"/>
                    <a:pt x="362" y="244"/>
                    <a:pt x="361" y="289"/>
                  </a:cubicBezTo>
                  <a:lnTo>
                    <a:pt x="361" y="289"/>
                  </a:lnTo>
                  <a:cubicBezTo>
                    <a:pt x="361" y="247"/>
                    <a:pt x="363" y="205"/>
                    <a:pt x="365" y="162"/>
                  </a:cubicBezTo>
                  <a:cubicBezTo>
                    <a:pt x="367" y="125"/>
                    <a:pt x="363" y="86"/>
                    <a:pt x="347" y="50"/>
                  </a:cubicBezTo>
                  <a:cubicBezTo>
                    <a:pt x="334" y="20"/>
                    <a:pt x="302" y="1"/>
                    <a:pt x="269" y="1"/>
                  </a:cubicBez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26" name="Google Shape;3626;p58"/>
            <p:cNvSpPr/>
            <p:nvPr/>
          </p:nvSpPr>
          <p:spPr>
            <a:xfrm>
              <a:off x="1618850" y="3501225"/>
              <a:ext cx="14375" cy="11725"/>
            </a:xfrm>
            <a:custGeom>
              <a:avLst/>
              <a:gdLst/>
              <a:ahLst/>
              <a:cxnLst/>
              <a:rect l="l" t="t" r="r" b="b"/>
              <a:pathLst>
                <a:path w="575" h="469" extrusionOk="0">
                  <a:moveTo>
                    <a:pt x="142" y="1"/>
                  </a:moveTo>
                  <a:cubicBezTo>
                    <a:pt x="142" y="1"/>
                    <a:pt x="131" y="149"/>
                    <a:pt x="47" y="149"/>
                  </a:cubicBezTo>
                  <a:cubicBezTo>
                    <a:pt x="42" y="149"/>
                    <a:pt x="38" y="149"/>
                    <a:pt x="34" y="148"/>
                  </a:cubicBezTo>
                  <a:cubicBezTo>
                    <a:pt x="21" y="144"/>
                    <a:pt x="10" y="139"/>
                    <a:pt x="1" y="128"/>
                  </a:cubicBezTo>
                  <a:lnTo>
                    <a:pt x="1" y="128"/>
                  </a:lnTo>
                  <a:cubicBezTo>
                    <a:pt x="16" y="166"/>
                    <a:pt x="25" y="205"/>
                    <a:pt x="34" y="245"/>
                  </a:cubicBezTo>
                  <a:cubicBezTo>
                    <a:pt x="95" y="350"/>
                    <a:pt x="170" y="449"/>
                    <a:pt x="251" y="464"/>
                  </a:cubicBezTo>
                  <a:cubicBezTo>
                    <a:pt x="264" y="467"/>
                    <a:pt x="277" y="468"/>
                    <a:pt x="289" y="468"/>
                  </a:cubicBezTo>
                  <a:cubicBezTo>
                    <a:pt x="453" y="468"/>
                    <a:pt x="574" y="253"/>
                    <a:pt x="574" y="253"/>
                  </a:cubicBezTo>
                  <a:lnTo>
                    <a:pt x="574" y="253"/>
                  </a:lnTo>
                  <a:cubicBezTo>
                    <a:pt x="574" y="253"/>
                    <a:pt x="524" y="319"/>
                    <a:pt x="490" y="319"/>
                  </a:cubicBezTo>
                  <a:cubicBezTo>
                    <a:pt x="486" y="319"/>
                    <a:pt x="481" y="317"/>
                    <a:pt x="478" y="315"/>
                  </a:cubicBezTo>
                  <a:cubicBezTo>
                    <a:pt x="451" y="295"/>
                    <a:pt x="489" y="214"/>
                    <a:pt x="502" y="187"/>
                  </a:cubicBezTo>
                  <a:lnTo>
                    <a:pt x="502" y="187"/>
                  </a:lnTo>
                  <a:cubicBezTo>
                    <a:pt x="487" y="214"/>
                    <a:pt x="438" y="305"/>
                    <a:pt x="385" y="305"/>
                  </a:cubicBezTo>
                  <a:cubicBezTo>
                    <a:pt x="381" y="305"/>
                    <a:pt x="378" y="305"/>
                    <a:pt x="374" y="304"/>
                  </a:cubicBezTo>
                  <a:cubicBezTo>
                    <a:pt x="311" y="286"/>
                    <a:pt x="311" y="97"/>
                    <a:pt x="311" y="97"/>
                  </a:cubicBezTo>
                  <a:cubicBezTo>
                    <a:pt x="311" y="97"/>
                    <a:pt x="269" y="271"/>
                    <a:pt x="202" y="271"/>
                  </a:cubicBezTo>
                  <a:cubicBezTo>
                    <a:pt x="200" y="271"/>
                    <a:pt x="198" y="271"/>
                    <a:pt x="196" y="271"/>
                  </a:cubicBezTo>
                  <a:cubicBezTo>
                    <a:pt x="126" y="260"/>
                    <a:pt x="142" y="1"/>
                    <a:pt x="142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27" name="Google Shape;3627;p58"/>
            <p:cNvSpPr/>
            <p:nvPr/>
          </p:nvSpPr>
          <p:spPr>
            <a:xfrm>
              <a:off x="1614975" y="3496225"/>
              <a:ext cx="3250" cy="5275"/>
            </a:xfrm>
            <a:custGeom>
              <a:avLst/>
              <a:gdLst/>
              <a:ahLst/>
              <a:cxnLst/>
              <a:rect l="l" t="t" r="r" b="b"/>
              <a:pathLst>
                <a:path w="130" h="211" extrusionOk="0">
                  <a:moveTo>
                    <a:pt x="116" y="1"/>
                  </a:moveTo>
                  <a:cubicBezTo>
                    <a:pt x="110" y="8"/>
                    <a:pt x="0" y="87"/>
                    <a:pt x="0" y="87"/>
                  </a:cubicBezTo>
                  <a:cubicBezTo>
                    <a:pt x="46" y="111"/>
                    <a:pt x="84" y="150"/>
                    <a:pt x="103" y="196"/>
                  </a:cubicBezTo>
                  <a:cubicBezTo>
                    <a:pt x="107" y="206"/>
                    <a:pt x="110" y="210"/>
                    <a:pt x="113" y="210"/>
                  </a:cubicBezTo>
                  <a:cubicBezTo>
                    <a:pt x="130" y="210"/>
                    <a:pt x="116" y="1"/>
                    <a:pt x="116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28" name="Google Shape;3628;p58"/>
            <p:cNvSpPr/>
            <p:nvPr/>
          </p:nvSpPr>
          <p:spPr>
            <a:xfrm>
              <a:off x="1486275" y="3507700"/>
              <a:ext cx="148250" cy="107450"/>
            </a:xfrm>
            <a:custGeom>
              <a:avLst/>
              <a:gdLst/>
              <a:ahLst/>
              <a:cxnLst/>
              <a:rect l="l" t="t" r="r" b="b"/>
              <a:pathLst>
                <a:path w="5930" h="4298" extrusionOk="0">
                  <a:moveTo>
                    <a:pt x="5070" y="0"/>
                  </a:moveTo>
                  <a:cubicBezTo>
                    <a:pt x="5023" y="0"/>
                    <a:pt x="4978" y="26"/>
                    <a:pt x="4955" y="71"/>
                  </a:cubicBezTo>
                  <a:lnTo>
                    <a:pt x="3270" y="2098"/>
                  </a:lnTo>
                  <a:cubicBezTo>
                    <a:pt x="2291" y="1415"/>
                    <a:pt x="1261" y="814"/>
                    <a:pt x="187" y="293"/>
                  </a:cubicBezTo>
                  <a:lnTo>
                    <a:pt x="0" y="3743"/>
                  </a:lnTo>
                  <a:cubicBezTo>
                    <a:pt x="215" y="4068"/>
                    <a:pt x="611" y="4244"/>
                    <a:pt x="1000" y="4286"/>
                  </a:cubicBezTo>
                  <a:cubicBezTo>
                    <a:pt x="1077" y="4294"/>
                    <a:pt x="1155" y="4298"/>
                    <a:pt x="1233" y="4298"/>
                  </a:cubicBezTo>
                  <a:cubicBezTo>
                    <a:pt x="1546" y="4298"/>
                    <a:pt x="1860" y="4237"/>
                    <a:pt x="2168" y="4176"/>
                  </a:cubicBezTo>
                  <a:cubicBezTo>
                    <a:pt x="2693" y="4070"/>
                    <a:pt x="3224" y="3956"/>
                    <a:pt x="3710" y="3723"/>
                  </a:cubicBezTo>
                  <a:cubicBezTo>
                    <a:pt x="4404" y="3385"/>
                    <a:pt x="4961" y="2821"/>
                    <a:pt x="5293" y="2122"/>
                  </a:cubicBezTo>
                  <a:cubicBezTo>
                    <a:pt x="5418" y="1855"/>
                    <a:pt x="5506" y="1573"/>
                    <a:pt x="5596" y="1292"/>
                  </a:cubicBezTo>
                  <a:cubicBezTo>
                    <a:pt x="5699" y="967"/>
                    <a:pt x="5800" y="644"/>
                    <a:pt x="5904" y="322"/>
                  </a:cubicBezTo>
                  <a:cubicBezTo>
                    <a:pt x="5930" y="280"/>
                    <a:pt x="5901" y="227"/>
                    <a:pt x="5853" y="227"/>
                  </a:cubicBezTo>
                  <a:lnTo>
                    <a:pt x="5133" y="16"/>
                  </a:lnTo>
                  <a:cubicBezTo>
                    <a:pt x="5113" y="5"/>
                    <a:pt x="5091" y="0"/>
                    <a:pt x="5070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29" name="Google Shape;3629;p58"/>
            <p:cNvSpPr/>
            <p:nvPr/>
          </p:nvSpPr>
          <p:spPr>
            <a:xfrm>
              <a:off x="1356925" y="3881325"/>
              <a:ext cx="48275" cy="44125"/>
            </a:xfrm>
            <a:custGeom>
              <a:avLst/>
              <a:gdLst/>
              <a:ahLst/>
              <a:cxnLst/>
              <a:rect l="l" t="t" r="r" b="b"/>
              <a:pathLst>
                <a:path w="1931" h="1765" extrusionOk="0">
                  <a:moveTo>
                    <a:pt x="1711" y="1"/>
                  </a:moveTo>
                  <a:lnTo>
                    <a:pt x="174" y="1070"/>
                  </a:lnTo>
                  <a:cubicBezTo>
                    <a:pt x="0" y="1389"/>
                    <a:pt x="532" y="1764"/>
                    <a:pt x="532" y="1764"/>
                  </a:cubicBezTo>
                  <a:lnTo>
                    <a:pt x="1931" y="925"/>
                  </a:lnTo>
                  <a:lnTo>
                    <a:pt x="1711" y="1"/>
                  </a:ln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30" name="Google Shape;3630;p58"/>
            <p:cNvSpPr/>
            <p:nvPr/>
          </p:nvSpPr>
          <p:spPr>
            <a:xfrm>
              <a:off x="1465525" y="3461325"/>
              <a:ext cx="33675" cy="60675"/>
            </a:xfrm>
            <a:custGeom>
              <a:avLst/>
              <a:gdLst/>
              <a:ahLst/>
              <a:cxnLst/>
              <a:rect l="l" t="t" r="r" b="b"/>
              <a:pathLst>
                <a:path w="1347" h="2427" extrusionOk="0">
                  <a:moveTo>
                    <a:pt x="11" y="0"/>
                  </a:moveTo>
                  <a:cubicBezTo>
                    <a:pt x="0" y="33"/>
                    <a:pt x="218" y="1338"/>
                    <a:pt x="218" y="1338"/>
                  </a:cubicBezTo>
                  <a:cubicBezTo>
                    <a:pt x="218" y="1338"/>
                    <a:pt x="1261" y="2313"/>
                    <a:pt x="1346" y="2427"/>
                  </a:cubicBezTo>
                  <a:cubicBezTo>
                    <a:pt x="1331" y="2361"/>
                    <a:pt x="1313" y="2021"/>
                    <a:pt x="1296" y="1650"/>
                  </a:cubicBezTo>
                  <a:lnTo>
                    <a:pt x="1289" y="1472"/>
                  </a:lnTo>
                  <a:cubicBezTo>
                    <a:pt x="1285" y="1384"/>
                    <a:pt x="1280" y="1303"/>
                    <a:pt x="1276" y="1219"/>
                  </a:cubicBezTo>
                  <a:cubicBezTo>
                    <a:pt x="1274" y="1133"/>
                    <a:pt x="1272" y="1052"/>
                    <a:pt x="1267" y="975"/>
                  </a:cubicBezTo>
                  <a:cubicBezTo>
                    <a:pt x="1261" y="745"/>
                    <a:pt x="1254" y="582"/>
                    <a:pt x="1254" y="582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31" name="Google Shape;3631;p58"/>
            <p:cNvSpPr/>
            <p:nvPr/>
          </p:nvSpPr>
          <p:spPr>
            <a:xfrm>
              <a:off x="1461550" y="3923275"/>
              <a:ext cx="21350" cy="38950"/>
            </a:xfrm>
            <a:custGeom>
              <a:avLst/>
              <a:gdLst/>
              <a:ahLst/>
              <a:cxnLst/>
              <a:rect l="l" t="t" r="r" b="b"/>
              <a:pathLst>
                <a:path w="854" h="1558" extrusionOk="0">
                  <a:moveTo>
                    <a:pt x="853" y="1"/>
                  </a:moveTo>
                  <a:lnTo>
                    <a:pt x="203" y="53"/>
                  </a:lnTo>
                  <a:cubicBezTo>
                    <a:pt x="205" y="548"/>
                    <a:pt x="137" y="1042"/>
                    <a:pt x="1" y="1518"/>
                  </a:cubicBezTo>
                  <a:cubicBezTo>
                    <a:pt x="35" y="1518"/>
                    <a:pt x="69" y="1517"/>
                    <a:pt x="103" y="1517"/>
                  </a:cubicBezTo>
                  <a:cubicBezTo>
                    <a:pt x="341" y="1517"/>
                    <a:pt x="577" y="1531"/>
                    <a:pt x="814" y="1558"/>
                  </a:cubicBezTo>
                  <a:cubicBezTo>
                    <a:pt x="827" y="1037"/>
                    <a:pt x="840" y="519"/>
                    <a:pt x="853" y="1"/>
                  </a:cubicBez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32" name="Google Shape;3632;p58"/>
            <p:cNvSpPr/>
            <p:nvPr/>
          </p:nvSpPr>
          <p:spPr>
            <a:xfrm>
              <a:off x="1457550" y="3958100"/>
              <a:ext cx="62675" cy="25375"/>
            </a:xfrm>
            <a:custGeom>
              <a:avLst/>
              <a:gdLst/>
              <a:ahLst/>
              <a:cxnLst/>
              <a:rect l="l" t="t" r="r" b="b"/>
              <a:pathLst>
                <a:path w="2507" h="1015" extrusionOk="0">
                  <a:moveTo>
                    <a:pt x="181" y="0"/>
                  </a:moveTo>
                  <a:cubicBezTo>
                    <a:pt x="143" y="226"/>
                    <a:pt x="23" y="435"/>
                    <a:pt x="7" y="670"/>
                  </a:cubicBezTo>
                  <a:cubicBezTo>
                    <a:pt x="1" y="784"/>
                    <a:pt x="7" y="900"/>
                    <a:pt x="25" y="1015"/>
                  </a:cubicBezTo>
                  <a:lnTo>
                    <a:pt x="2506" y="1002"/>
                  </a:lnTo>
                  <a:cubicBezTo>
                    <a:pt x="2489" y="918"/>
                    <a:pt x="2447" y="843"/>
                    <a:pt x="2386" y="788"/>
                  </a:cubicBezTo>
                  <a:cubicBezTo>
                    <a:pt x="2208" y="624"/>
                    <a:pt x="1914" y="630"/>
                    <a:pt x="1690" y="593"/>
                  </a:cubicBezTo>
                  <a:cubicBezTo>
                    <a:pt x="1353" y="538"/>
                    <a:pt x="1015" y="409"/>
                    <a:pt x="969" y="48"/>
                  </a:cubicBezTo>
                  <a:lnTo>
                    <a:pt x="965" y="48"/>
                  </a:lnTo>
                  <a:cubicBezTo>
                    <a:pt x="863" y="62"/>
                    <a:pt x="758" y="71"/>
                    <a:pt x="653" y="71"/>
                  </a:cubicBezTo>
                  <a:cubicBezTo>
                    <a:pt x="492" y="71"/>
                    <a:pt x="331" y="51"/>
                    <a:pt x="181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33" name="Google Shape;3633;p58"/>
            <p:cNvSpPr/>
            <p:nvPr/>
          </p:nvSpPr>
          <p:spPr>
            <a:xfrm>
              <a:off x="1338350" y="3908075"/>
              <a:ext cx="38200" cy="58775"/>
            </a:xfrm>
            <a:custGeom>
              <a:avLst/>
              <a:gdLst/>
              <a:ahLst/>
              <a:cxnLst/>
              <a:rect l="l" t="t" r="r" b="b"/>
              <a:pathLst>
                <a:path w="1528" h="2351" extrusionOk="0">
                  <a:moveTo>
                    <a:pt x="928" y="0"/>
                  </a:moveTo>
                  <a:cubicBezTo>
                    <a:pt x="809" y="110"/>
                    <a:pt x="629" y="134"/>
                    <a:pt x="475" y="196"/>
                  </a:cubicBezTo>
                  <a:cubicBezTo>
                    <a:pt x="253" y="284"/>
                    <a:pt x="122" y="426"/>
                    <a:pt x="1" y="591"/>
                  </a:cubicBezTo>
                  <a:cubicBezTo>
                    <a:pt x="34" y="661"/>
                    <a:pt x="73" y="732"/>
                    <a:pt x="119" y="795"/>
                  </a:cubicBezTo>
                  <a:cubicBezTo>
                    <a:pt x="480" y="1329"/>
                    <a:pt x="870" y="1841"/>
                    <a:pt x="1290" y="2328"/>
                  </a:cubicBezTo>
                  <a:lnTo>
                    <a:pt x="1307" y="2350"/>
                  </a:lnTo>
                  <a:cubicBezTo>
                    <a:pt x="1343" y="2304"/>
                    <a:pt x="1376" y="2254"/>
                    <a:pt x="1400" y="2201"/>
                  </a:cubicBezTo>
                  <a:cubicBezTo>
                    <a:pt x="1527" y="1933"/>
                    <a:pt x="1327" y="1641"/>
                    <a:pt x="1235" y="1391"/>
                  </a:cubicBezTo>
                  <a:cubicBezTo>
                    <a:pt x="1138" y="1127"/>
                    <a:pt x="1099" y="870"/>
                    <a:pt x="1299" y="681"/>
                  </a:cubicBezTo>
                  <a:lnTo>
                    <a:pt x="1268" y="642"/>
                  </a:lnTo>
                  <a:cubicBezTo>
                    <a:pt x="1119" y="451"/>
                    <a:pt x="1004" y="233"/>
                    <a:pt x="928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34" name="Google Shape;3634;p58"/>
            <p:cNvSpPr/>
            <p:nvPr/>
          </p:nvSpPr>
          <p:spPr>
            <a:xfrm>
              <a:off x="1456125" y="3835275"/>
              <a:ext cx="51525" cy="99675"/>
            </a:xfrm>
            <a:custGeom>
              <a:avLst/>
              <a:gdLst/>
              <a:ahLst/>
              <a:cxnLst/>
              <a:rect l="l" t="t" r="r" b="b"/>
              <a:pathLst>
                <a:path w="2061" h="3987" extrusionOk="0">
                  <a:moveTo>
                    <a:pt x="2061" y="0"/>
                  </a:moveTo>
                  <a:lnTo>
                    <a:pt x="1" y="1729"/>
                  </a:lnTo>
                  <a:cubicBezTo>
                    <a:pt x="1" y="1729"/>
                    <a:pt x="165" y="3413"/>
                    <a:pt x="93" y="3800"/>
                  </a:cubicBezTo>
                  <a:lnTo>
                    <a:pt x="1560" y="3986"/>
                  </a:lnTo>
                  <a:cubicBezTo>
                    <a:pt x="1766" y="2660"/>
                    <a:pt x="1635" y="1274"/>
                    <a:pt x="2061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35" name="Google Shape;3635;p58"/>
            <p:cNvSpPr/>
            <p:nvPr/>
          </p:nvSpPr>
          <p:spPr>
            <a:xfrm>
              <a:off x="1384975" y="3640200"/>
              <a:ext cx="136575" cy="268525"/>
            </a:xfrm>
            <a:custGeom>
              <a:avLst/>
              <a:gdLst/>
              <a:ahLst/>
              <a:cxnLst/>
              <a:rect l="l" t="t" r="r" b="b"/>
              <a:pathLst>
                <a:path w="5463" h="10741" extrusionOk="0">
                  <a:moveTo>
                    <a:pt x="2915" y="0"/>
                  </a:moveTo>
                  <a:cubicBezTo>
                    <a:pt x="1775" y="2317"/>
                    <a:pt x="2236" y="6892"/>
                    <a:pt x="2236" y="6892"/>
                  </a:cubicBezTo>
                  <a:cubicBezTo>
                    <a:pt x="2236" y="6892"/>
                    <a:pt x="2287" y="7729"/>
                    <a:pt x="2256" y="7814"/>
                  </a:cubicBezTo>
                  <a:cubicBezTo>
                    <a:pt x="2227" y="7887"/>
                    <a:pt x="2164" y="7939"/>
                    <a:pt x="2102" y="7988"/>
                  </a:cubicBezTo>
                  <a:cubicBezTo>
                    <a:pt x="1401" y="8539"/>
                    <a:pt x="701" y="9090"/>
                    <a:pt x="0" y="9641"/>
                  </a:cubicBezTo>
                  <a:cubicBezTo>
                    <a:pt x="86" y="9764"/>
                    <a:pt x="172" y="9887"/>
                    <a:pt x="257" y="10008"/>
                  </a:cubicBezTo>
                  <a:lnTo>
                    <a:pt x="611" y="10516"/>
                  </a:lnTo>
                  <a:lnTo>
                    <a:pt x="681" y="10617"/>
                  </a:lnTo>
                  <a:cubicBezTo>
                    <a:pt x="712" y="10663"/>
                    <a:pt x="747" y="10711"/>
                    <a:pt x="802" y="10731"/>
                  </a:cubicBezTo>
                  <a:cubicBezTo>
                    <a:pt x="820" y="10738"/>
                    <a:pt x="838" y="10741"/>
                    <a:pt x="857" y="10741"/>
                  </a:cubicBezTo>
                  <a:cubicBezTo>
                    <a:pt x="914" y="10741"/>
                    <a:pt x="974" y="10713"/>
                    <a:pt x="1028" y="10685"/>
                  </a:cubicBezTo>
                  <a:cubicBezTo>
                    <a:pt x="2207" y="10067"/>
                    <a:pt x="3389" y="9448"/>
                    <a:pt x="4568" y="8831"/>
                  </a:cubicBezTo>
                  <a:cubicBezTo>
                    <a:pt x="4729" y="8745"/>
                    <a:pt x="4893" y="8658"/>
                    <a:pt x="5001" y="8515"/>
                  </a:cubicBezTo>
                  <a:cubicBezTo>
                    <a:pt x="5135" y="8335"/>
                    <a:pt x="5159" y="8102"/>
                    <a:pt x="5179" y="7878"/>
                  </a:cubicBezTo>
                  <a:cubicBezTo>
                    <a:pt x="5337" y="6007"/>
                    <a:pt x="5431" y="4131"/>
                    <a:pt x="5462" y="2256"/>
                  </a:cubicBezTo>
                  <a:lnTo>
                    <a:pt x="5405" y="330"/>
                  </a:lnTo>
                  <a:lnTo>
                    <a:pt x="2985" y="5"/>
                  </a:lnTo>
                  <a:lnTo>
                    <a:pt x="2915" y="0"/>
                  </a:ln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36" name="Google Shape;3636;p58"/>
            <p:cNvSpPr/>
            <p:nvPr/>
          </p:nvSpPr>
          <p:spPr>
            <a:xfrm>
              <a:off x="1391400" y="3677425"/>
              <a:ext cx="100450" cy="225675"/>
            </a:xfrm>
            <a:custGeom>
              <a:avLst/>
              <a:gdLst/>
              <a:ahLst/>
              <a:cxnLst/>
              <a:rect l="l" t="t" r="r" b="b"/>
              <a:pathLst>
                <a:path w="4018" h="9027" extrusionOk="0">
                  <a:moveTo>
                    <a:pt x="3739" y="1"/>
                  </a:moveTo>
                  <a:cubicBezTo>
                    <a:pt x="3670" y="1"/>
                    <a:pt x="3594" y="44"/>
                    <a:pt x="3569" y="112"/>
                  </a:cubicBezTo>
                  <a:cubicBezTo>
                    <a:pt x="3295" y="833"/>
                    <a:pt x="3273" y="1678"/>
                    <a:pt x="3211" y="2440"/>
                  </a:cubicBezTo>
                  <a:cubicBezTo>
                    <a:pt x="3143" y="3288"/>
                    <a:pt x="3097" y="4138"/>
                    <a:pt x="3071" y="4986"/>
                  </a:cubicBezTo>
                  <a:cubicBezTo>
                    <a:pt x="3051" y="5554"/>
                    <a:pt x="3163" y="6042"/>
                    <a:pt x="2710" y="6481"/>
                  </a:cubicBezTo>
                  <a:cubicBezTo>
                    <a:pt x="2453" y="6729"/>
                    <a:pt x="2120" y="6925"/>
                    <a:pt x="1834" y="7140"/>
                  </a:cubicBezTo>
                  <a:cubicBezTo>
                    <a:pt x="1226" y="7603"/>
                    <a:pt x="593" y="8038"/>
                    <a:pt x="0" y="8519"/>
                  </a:cubicBezTo>
                  <a:lnTo>
                    <a:pt x="354" y="9027"/>
                  </a:lnTo>
                  <a:cubicBezTo>
                    <a:pt x="1138" y="8495"/>
                    <a:pt x="1885" y="7895"/>
                    <a:pt x="2651" y="7338"/>
                  </a:cubicBezTo>
                  <a:cubicBezTo>
                    <a:pt x="3255" y="6894"/>
                    <a:pt x="3696" y="6666"/>
                    <a:pt x="3721" y="5879"/>
                  </a:cubicBezTo>
                  <a:cubicBezTo>
                    <a:pt x="3754" y="4902"/>
                    <a:pt x="3762" y="3925"/>
                    <a:pt x="3813" y="2948"/>
                  </a:cubicBezTo>
                  <a:cubicBezTo>
                    <a:pt x="3857" y="2021"/>
                    <a:pt x="4017" y="1032"/>
                    <a:pt x="3868" y="112"/>
                  </a:cubicBezTo>
                  <a:cubicBezTo>
                    <a:pt x="3855" y="34"/>
                    <a:pt x="3800" y="1"/>
                    <a:pt x="3739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37" name="Google Shape;3637;p58"/>
            <p:cNvSpPr/>
            <p:nvPr/>
          </p:nvSpPr>
          <p:spPr>
            <a:xfrm>
              <a:off x="1425550" y="3519625"/>
              <a:ext cx="109675" cy="171775"/>
            </a:xfrm>
            <a:custGeom>
              <a:avLst/>
              <a:gdLst/>
              <a:ahLst/>
              <a:cxnLst/>
              <a:rect l="l" t="t" r="r" b="b"/>
              <a:pathLst>
                <a:path w="4387" h="6871" extrusionOk="0">
                  <a:moveTo>
                    <a:pt x="3049" y="1"/>
                  </a:moveTo>
                  <a:lnTo>
                    <a:pt x="0" y="1555"/>
                  </a:lnTo>
                  <a:lnTo>
                    <a:pt x="411" y="6826"/>
                  </a:lnTo>
                  <a:lnTo>
                    <a:pt x="4386" y="6870"/>
                  </a:lnTo>
                  <a:cubicBezTo>
                    <a:pt x="4386" y="6870"/>
                    <a:pt x="3826" y="2614"/>
                    <a:pt x="3631" y="1727"/>
                  </a:cubicBezTo>
                  <a:cubicBezTo>
                    <a:pt x="3437" y="842"/>
                    <a:pt x="3049" y="1"/>
                    <a:pt x="3049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38" name="Google Shape;3638;p58"/>
            <p:cNvSpPr/>
            <p:nvPr/>
          </p:nvSpPr>
          <p:spPr>
            <a:xfrm>
              <a:off x="1451675" y="3497175"/>
              <a:ext cx="69050" cy="168375"/>
            </a:xfrm>
            <a:custGeom>
              <a:avLst/>
              <a:gdLst/>
              <a:ahLst/>
              <a:cxnLst/>
              <a:rect l="l" t="t" r="r" b="b"/>
              <a:pathLst>
                <a:path w="2762" h="6735" extrusionOk="0">
                  <a:moveTo>
                    <a:pt x="798" y="0"/>
                  </a:moveTo>
                  <a:lnTo>
                    <a:pt x="1" y="1085"/>
                  </a:lnTo>
                  <a:lnTo>
                    <a:pt x="429" y="3699"/>
                  </a:lnTo>
                  <a:lnTo>
                    <a:pt x="923" y="6734"/>
                  </a:lnTo>
                  <a:cubicBezTo>
                    <a:pt x="958" y="6734"/>
                    <a:pt x="994" y="6734"/>
                    <a:pt x="1029" y="6734"/>
                  </a:cubicBezTo>
                  <a:cubicBezTo>
                    <a:pt x="1619" y="6734"/>
                    <a:pt x="2202" y="6662"/>
                    <a:pt x="2761" y="6420"/>
                  </a:cubicBezTo>
                  <a:cubicBezTo>
                    <a:pt x="2570" y="5069"/>
                    <a:pt x="2561" y="3688"/>
                    <a:pt x="2280" y="2350"/>
                  </a:cubicBezTo>
                  <a:cubicBezTo>
                    <a:pt x="2080" y="1386"/>
                    <a:pt x="1705" y="369"/>
                    <a:pt x="798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39" name="Google Shape;3639;p58"/>
            <p:cNvSpPr/>
            <p:nvPr/>
          </p:nvSpPr>
          <p:spPr>
            <a:xfrm>
              <a:off x="1473250" y="3638900"/>
              <a:ext cx="42850" cy="10175"/>
            </a:xfrm>
            <a:custGeom>
              <a:avLst/>
              <a:gdLst/>
              <a:ahLst/>
              <a:cxnLst/>
              <a:rect l="l" t="t" r="r" b="b"/>
              <a:pathLst>
                <a:path w="1714" h="407" extrusionOk="0">
                  <a:moveTo>
                    <a:pt x="1594" y="1"/>
                  </a:moveTo>
                  <a:cubicBezTo>
                    <a:pt x="1586" y="1"/>
                    <a:pt x="1578" y="2"/>
                    <a:pt x="1569" y="4"/>
                  </a:cubicBezTo>
                  <a:cubicBezTo>
                    <a:pt x="1448" y="37"/>
                    <a:pt x="1332" y="90"/>
                    <a:pt x="1211" y="125"/>
                  </a:cubicBezTo>
                  <a:cubicBezTo>
                    <a:pt x="1083" y="160"/>
                    <a:pt x="954" y="186"/>
                    <a:pt x="822" y="202"/>
                  </a:cubicBezTo>
                  <a:cubicBezTo>
                    <a:pt x="713" y="215"/>
                    <a:pt x="601" y="222"/>
                    <a:pt x="490" y="222"/>
                  </a:cubicBezTo>
                  <a:cubicBezTo>
                    <a:pt x="474" y="222"/>
                    <a:pt x="458" y="222"/>
                    <a:pt x="442" y="221"/>
                  </a:cubicBezTo>
                  <a:cubicBezTo>
                    <a:pt x="381" y="219"/>
                    <a:pt x="317" y="215"/>
                    <a:pt x="253" y="213"/>
                  </a:cubicBezTo>
                  <a:cubicBezTo>
                    <a:pt x="215" y="210"/>
                    <a:pt x="176" y="204"/>
                    <a:pt x="138" y="204"/>
                  </a:cubicBezTo>
                  <a:cubicBezTo>
                    <a:pt x="112" y="204"/>
                    <a:pt x="87" y="207"/>
                    <a:pt x="62" y="215"/>
                  </a:cubicBezTo>
                  <a:cubicBezTo>
                    <a:pt x="10" y="230"/>
                    <a:pt x="1" y="300"/>
                    <a:pt x="47" y="329"/>
                  </a:cubicBezTo>
                  <a:cubicBezTo>
                    <a:pt x="102" y="371"/>
                    <a:pt x="176" y="375"/>
                    <a:pt x="245" y="386"/>
                  </a:cubicBezTo>
                  <a:cubicBezTo>
                    <a:pt x="306" y="395"/>
                    <a:pt x="368" y="401"/>
                    <a:pt x="429" y="404"/>
                  </a:cubicBezTo>
                  <a:cubicBezTo>
                    <a:pt x="471" y="406"/>
                    <a:pt x="512" y="407"/>
                    <a:pt x="554" y="407"/>
                  </a:cubicBezTo>
                  <a:cubicBezTo>
                    <a:pt x="788" y="407"/>
                    <a:pt x="1021" y="375"/>
                    <a:pt x="1248" y="314"/>
                  </a:cubicBezTo>
                  <a:cubicBezTo>
                    <a:pt x="1378" y="279"/>
                    <a:pt x="1523" y="239"/>
                    <a:pt x="1637" y="164"/>
                  </a:cubicBezTo>
                  <a:cubicBezTo>
                    <a:pt x="1713" y="116"/>
                    <a:pt x="1676" y="1"/>
                    <a:pt x="1594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40" name="Google Shape;3640;p58"/>
            <p:cNvSpPr/>
            <p:nvPr/>
          </p:nvSpPr>
          <p:spPr>
            <a:xfrm>
              <a:off x="1468975" y="3561750"/>
              <a:ext cx="40975" cy="10000"/>
            </a:xfrm>
            <a:custGeom>
              <a:avLst/>
              <a:gdLst/>
              <a:ahLst/>
              <a:cxnLst/>
              <a:rect l="l" t="t" r="r" b="b"/>
              <a:pathLst>
                <a:path w="1639" h="400" extrusionOk="0">
                  <a:moveTo>
                    <a:pt x="1543" y="0"/>
                  </a:moveTo>
                  <a:cubicBezTo>
                    <a:pt x="1510" y="0"/>
                    <a:pt x="1477" y="15"/>
                    <a:pt x="1441" y="26"/>
                  </a:cubicBezTo>
                  <a:cubicBezTo>
                    <a:pt x="1377" y="44"/>
                    <a:pt x="1314" y="64"/>
                    <a:pt x="1250" y="81"/>
                  </a:cubicBezTo>
                  <a:cubicBezTo>
                    <a:pt x="1116" y="116"/>
                    <a:pt x="982" y="149"/>
                    <a:pt x="846" y="176"/>
                  </a:cubicBezTo>
                  <a:cubicBezTo>
                    <a:pt x="582" y="228"/>
                    <a:pt x="308" y="244"/>
                    <a:pt x="47" y="310"/>
                  </a:cubicBezTo>
                  <a:cubicBezTo>
                    <a:pt x="0" y="323"/>
                    <a:pt x="16" y="382"/>
                    <a:pt x="58" y="389"/>
                  </a:cubicBezTo>
                  <a:cubicBezTo>
                    <a:pt x="118" y="396"/>
                    <a:pt x="180" y="399"/>
                    <a:pt x="242" y="399"/>
                  </a:cubicBezTo>
                  <a:cubicBezTo>
                    <a:pt x="457" y="399"/>
                    <a:pt x="677" y="360"/>
                    <a:pt x="886" y="323"/>
                  </a:cubicBezTo>
                  <a:cubicBezTo>
                    <a:pt x="1022" y="299"/>
                    <a:pt x="1158" y="270"/>
                    <a:pt x="1292" y="237"/>
                  </a:cubicBezTo>
                  <a:cubicBezTo>
                    <a:pt x="1355" y="222"/>
                    <a:pt x="1421" y="206"/>
                    <a:pt x="1485" y="189"/>
                  </a:cubicBezTo>
                  <a:cubicBezTo>
                    <a:pt x="1549" y="169"/>
                    <a:pt x="1608" y="163"/>
                    <a:pt x="1632" y="90"/>
                  </a:cubicBezTo>
                  <a:cubicBezTo>
                    <a:pt x="1639" y="64"/>
                    <a:pt x="1628" y="35"/>
                    <a:pt x="1604" y="22"/>
                  </a:cubicBezTo>
                  <a:cubicBezTo>
                    <a:pt x="1584" y="6"/>
                    <a:pt x="1564" y="0"/>
                    <a:pt x="1543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41" name="Google Shape;3641;p58"/>
            <p:cNvSpPr/>
            <p:nvPr/>
          </p:nvSpPr>
          <p:spPr>
            <a:xfrm>
              <a:off x="1493525" y="3566250"/>
              <a:ext cx="14675" cy="75875"/>
            </a:xfrm>
            <a:custGeom>
              <a:avLst/>
              <a:gdLst/>
              <a:ahLst/>
              <a:cxnLst/>
              <a:rect l="l" t="t" r="r" b="b"/>
              <a:pathLst>
                <a:path w="587" h="3035" extrusionOk="0">
                  <a:moveTo>
                    <a:pt x="83" y="1"/>
                  </a:moveTo>
                  <a:cubicBezTo>
                    <a:pt x="53" y="1"/>
                    <a:pt x="23" y="22"/>
                    <a:pt x="22" y="59"/>
                  </a:cubicBezTo>
                  <a:lnTo>
                    <a:pt x="24" y="57"/>
                  </a:lnTo>
                  <a:lnTo>
                    <a:pt x="24" y="57"/>
                  </a:lnTo>
                  <a:cubicBezTo>
                    <a:pt x="0" y="316"/>
                    <a:pt x="64" y="595"/>
                    <a:pt x="95" y="854"/>
                  </a:cubicBezTo>
                  <a:cubicBezTo>
                    <a:pt x="123" y="1100"/>
                    <a:pt x="154" y="1346"/>
                    <a:pt x="185" y="1592"/>
                  </a:cubicBezTo>
                  <a:cubicBezTo>
                    <a:pt x="213" y="1838"/>
                    <a:pt x="246" y="2084"/>
                    <a:pt x="277" y="2330"/>
                  </a:cubicBezTo>
                  <a:cubicBezTo>
                    <a:pt x="294" y="2462"/>
                    <a:pt x="312" y="2596"/>
                    <a:pt x="327" y="2728"/>
                  </a:cubicBezTo>
                  <a:cubicBezTo>
                    <a:pt x="343" y="2835"/>
                    <a:pt x="338" y="2928"/>
                    <a:pt x="411" y="3011"/>
                  </a:cubicBezTo>
                  <a:cubicBezTo>
                    <a:pt x="427" y="3027"/>
                    <a:pt x="447" y="3034"/>
                    <a:pt x="467" y="3034"/>
                  </a:cubicBezTo>
                  <a:cubicBezTo>
                    <a:pt x="495" y="3034"/>
                    <a:pt x="522" y="3021"/>
                    <a:pt x="538" y="2996"/>
                  </a:cubicBezTo>
                  <a:cubicBezTo>
                    <a:pt x="587" y="2892"/>
                    <a:pt x="560" y="2809"/>
                    <a:pt x="545" y="2699"/>
                  </a:cubicBezTo>
                  <a:lnTo>
                    <a:pt x="490" y="2302"/>
                  </a:lnTo>
                  <a:cubicBezTo>
                    <a:pt x="455" y="2056"/>
                    <a:pt x="422" y="1810"/>
                    <a:pt x="387" y="1564"/>
                  </a:cubicBezTo>
                  <a:cubicBezTo>
                    <a:pt x="352" y="1320"/>
                    <a:pt x="314" y="1074"/>
                    <a:pt x="279" y="828"/>
                  </a:cubicBezTo>
                  <a:cubicBezTo>
                    <a:pt x="242" y="573"/>
                    <a:pt x="231" y="288"/>
                    <a:pt x="141" y="44"/>
                  </a:cubicBezTo>
                  <a:cubicBezTo>
                    <a:pt x="132" y="15"/>
                    <a:pt x="108" y="1"/>
                    <a:pt x="83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42" name="Google Shape;3642;p58"/>
            <p:cNvSpPr/>
            <p:nvPr/>
          </p:nvSpPr>
          <p:spPr>
            <a:xfrm>
              <a:off x="1447950" y="3724025"/>
              <a:ext cx="24450" cy="26050"/>
            </a:xfrm>
            <a:custGeom>
              <a:avLst/>
              <a:gdLst/>
              <a:ahLst/>
              <a:cxnLst/>
              <a:rect l="l" t="t" r="r" b="b"/>
              <a:pathLst>
                <a:path w="978" h="1042" extrusionOk="0">
                  <a:moveTo>
                    <a:pt x="890" y="1"/>
                  </a:moveTo>
                  <a:lnTo>
                    <a:pt x="66" y="25"/>
                  </a:lnTo>
                  <a:lnTo>
                    <a:pt x="33" y="396"/>
                  </a:lnTo>
                  <a:lnTo>
                    <a:pt x="11" y="392"/>
                  </a:lnTo>
                  <a:lnTo>
                    <a:pt x="11" y="392"/>
                  </a:lnTo>
                  <a:cubicBezTo>
                    <a:pt x="24" y="499"/>
                    <a:pt x="0" y="607"/>
                    <a:pt x="0" y="717"/>
                  </a:cubicBezTo>
                  <a:cubicBezTo>
                    <a:pt x="0" y="827"/>
                    <a:pt x="29" y="945"/>
                    <a:pt x="119" y="1007"/>
                  </a:cubicBezTo>
                  <a:cubicBezTo>
                    <a:pt x="158" y="1033"/>
                    <a:pt x="266" y="1042"/>
                    <a:pt x="385" y="1042"/>
                  </a:cubicBezTo>
                  <a:cubicBezTo>
                    <a:pt x="540" y="1042"/>
                    <a:pt x="714" y="1027"/>
                    <a:pt x="778" y="1020"/>
                  </a:cubicBezTo>
                  <a:cubicBezTo>
                    <a:pt x="958" y="1000"/>
                    <a:pt x="978" y="752"/>
                    <a:pt x="949" y="576"/>
                  </a:cubicBezTo>
                  <a:lnTo>
                    <a:pt x="949" y="539"/>
                  </a:lnTo>
                  <a:lnTo>
                    <a:pt x="890" y="1"/>
                  </a:ln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43" name="Google Shape;3643;p58"/>
            <p:cNvSpPr/>
            <p:nvPr/>
          </p:nvSpPr>
          <p:spPr>
            <a:xfrm>
              <a:off x="1406000" y="3494800"/>
              <a:ext cx="75725" cy="239200"/>
            </a:xfrm>
            <a:custGeom>
              <a:avLst/>
              <a:gdLst/>
              <a:ahLst/>
              <a:cxnLst/>
              <a:rect l="l" t="t" r="r" b="b"/>
              <a:pathLst>
                <a:path w="3029" h="9568" extrusionOk="0">
                  <a:moveTo>
                    <a:pt x="2238" y="1"/>
                  </a:moveTo>
                  <a:cubicBezTo>
                    <a:pt x="980" y="495"/>
                    <a:pt x="249" y="1872"/>
                    <a:pt x="123" y="3218"/>
                  </a:cubicBezTo>
                  <a:cubicBezTo>
                    <a:pt x="0" y="4564"/>
                    <a:pt x="372" y="5902"/>
                    <a:pt x="741" y="7202"/>
                  </a:cubicBezTo>
                  <a:lnTo>
                    <a:pt x="1410" y="9567"/>
                  </a:lnTo>
                  <a:lnTo>
                    <a:pt x="2910" y="9501"/>
                  </a:lnTo>
                  <a:cubicBezTo>
                    <a:pt x="2814" y="6912"/>
                    <a:pt x="2750" y="3304"/>
                    <a:pt x="3029" y="857"/>
                  </a:cubicBezTo>
                  <a:cubicBezTo>
                    <a:pt x="2964" y="503"/>
                    <a:pt x="2770" y="63"/>
                    <a:pt x="2428" y="63"/>
                  </a:cubicBezTo>
                  <a:cubicBezTo>
                    <a:pt x="2409" y="63"/>
                    <a:pt x="2390" y="64"/>
                    <a:pt x="2370" y="67"/>
                  </a:cubicBezTo>
                  <a:lnTo>
                    <a:pt x="2238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44" name="Google Shape;3644;p58"/>
            <p:cNvSpPr/>
            <p:nvPr/>
          </p:nvSpPr>
          <p:spPr>
            <a:xfrm>
              <a:off x="1482050" y="3475050"/>
              <a:ext cx="15725" cy="23075"/>
            </a:xfrm>
            <a:custGeom>
              <a:avLst/>
              <a:gdLst/>
              <a:ahLst/>
              <a:cxnLst/>
              <a:rect l="l" t="t" r="r" b="b"/>
              <a:pathLst>
                <a:path w="629" h="923" extrusionOk="0">
                  <a:moveTo>
                    <a:pt x="0" y="0"/>
                  </a:moveTo>
                  <a:lnTo>
                    <a:pt x="0" y="0"/>
                  </a:lnTo>
                  <a:cubicBezTo>
                    <a:pt x="103" y="367"/>
                    <a:pt x="323" y="692"/>
                    <a:pt x="628" y="923"/>
                  </a:cubicBezTo>
                  <a:cubicBezTo>
                    <a:pt x="624" y="839"/>
                    <a:pt x="619" y="754"/>
                    <a:pt x="615" y="670"/>
                  </a:cubicBezTo>
                  <a:cubicBezTo>
                    <a:pt x="613" y="584"/>
                    <a:pt x="611" y="503"/>
                    <a:pt x="606" y="426"/>
                  </a:cubicBezTo>
                  <a:cubicBezTo>
                    <a:pt x="213" y="308"/>
                    <a:pt x="9" y="0"/>
                    <a:pt x="0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45" name="Google Shape;3645;p58"/>
            <p:cNvSpPr/>
            <p:nvPr/>
          </p:nvSpPr>
          <p:spPr>
            <a:xfrm>
              <a:off x="1447300" y="3399800"/>
              <a:ext cx="91600" cy="82850"/>
            </a:xfrm>
            <a:custGeom>
              <a:avLst/>
              <a:gdLst/>
              <a:ahLst/>
              <a:cxnLst/>
              <a:rect l="l" t="t" r="r" b="b"/>
              <a:pathLst>
                <a:path w="3664" h="3314" extrusionOk="0">
                  <a:moveTo>
                    <a:pt x="1530" y="0"/>
                  </a:moveTo>
                  <a:cubicBezTo>
                    <a:pt x="778" y="0"/>
                    <a:pt x="1" y="463"/>
                    <a:pt x="94" y="1352"/>
                  </a:cubicBezTo>
                  <a:cubicBezTo>
                    <a:pt x="94" y="1433"/>
                    <a:pt x="101" y="1512"/>
                    <a:pt x="114" y="1592"/>
                  </a:cubicBezTo>
                  <a:cubicBezTo>
                    <a:pt x="209" y="2156"/>
                    <a:pt x="584" y="2644"/>
                    <a:pt x="1043" y="2984"/>
                  </a:cubicBezTo>
                  <a:cubicBezTo>
                    <a:pt x="1424" y="3201"/>
                    <a:pt x="1724" y="3314"/>
                    <a:pt x="2041" y="3314"/>
                  </a:cubicBezTo>
                  <a:cubicBezTo>
                    <a:pt x="2199" y="3314"/>
                    <a:pt x="2361" y="3286"/>
                    <a:pt x="2539" y="3228"/>
                  </a:cubicBezTo>
                  <a:cubicBezTo>
                    <a:pt x="3663" y="2731"/>
                    <a:pt x="3090" y="1554"/>
                    <a:pt x="2789" y="770"/>
                  </a:cubicBezTo>
                  <a:cubicBezTo>
                    <a:pt x="2623" y="252"/>
                    <a:pt x="2084" y="0"/>
                    <a:pt x="1530" y="0"/>
                  </a:cubicBez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46" name="Google Shape;3646;p58"/>
            <p:cNvSpPr/>
            <p:nvPr/>
          </p:nvSpPr>
          <p:spPr>
            <a:xfrm>
              <a:off x="1507950" y="3435800"/>
              <a:ext cx="12550" cy="23675"/>
            </a:xfrm>
            <a:custGeom>
              <a:avLst/>
              <a:gdLst/>
              <a:ahLst/>
              <a:cxnLst/>
              <a:rect l="l" t="t" r="r" b="b"/>
              <a:pathLst>
                <a:path w="502" h="947" extrusionOk="0">
                  <a:moveTo>
                    <a:pt x="43" y="1"/>
                  </a:moveTo>
                  <a:cubicBezTo>
                    <a:pt x="26" y="1"/>
                    <a:pt x="9" y="18"/>
                    <a:pt x="7" y="35"/>
                  </a:cubicBezTo>
                  <a:cubicBezTo>
                    <a:pt x="1" y="101"/>
                    <a:pt x="40" y="174"/>
                    <a:pt x="69" y="233"/>
                  </a:cubicBezTo>
                  <a:cubicBezTo>
                    <a:pt x="97" y="292"/>
                    <a:pt x="130" y="351"/>
                    <a:pt x="168" y="408"/>
                  </a:cubicBezTo>
                  <a:cubicBezTo>
                    <a:pt x="217" y="488"/>
                    <a:pt x="270" y="566"/>
                    <a:pt x="347" y="618"/>
                  </a:cubicBezTo>
                  <a:lnTo>
                    <a:pt x="347" y="618"/>
                  </a:lnTo>
                  <a:cubicBezTo>
                    <a:pt x="315" y="650"/>
                    <a:pt x="281" y="681"/>
                    <a:pt x="245" y="709"/>
                  </a:cubicBezTo>
                  <a:cubicBezTo>
                    <a:pt x="190" y="751"/>
                    <a:pt x="133" y="788"/>
                    <a:pt x="78" y="830"/>
                  </a:cubicBezTo>
                  <a:cubicBezTo>
                    <a:pt x="26" y="869"/>
                    <a:pt x="55" y="947"/>
                    <a:pt x="109" y="947"/>
                  </a:cubicBezTo>
                  <a:cubicBezTo>
                    <a:pt x="119" y="947"/>
                    <a:pt x="130" y="944"/>
                    <a:pt x="141" y="938"/>
                  </a:cubicBezTo>
                  <a:cubicBezTo>
                    <a:pt x="269" y="867"/>
                    <a:pt x="378" y="751"/>
                    <a:pt x="473" y="643"/>
                  </a:cubicBezTo>
                  <a:cubicBezTo>
                    <a:pt x="501" y="613"/>
                    <a:pt x="488" y="564"/>
                    <a:pt x="449" y="553"/>
                  </a:cubicBezTo>
                  <a:cubicBezTo>
                    <a:pt x="348" y="518"/>
                    <a:pt x="284" y="413"/>
                    <a:pt x="229" y="325"/>
                  </a:cubicBezTo>
                  <a:cubicBezTo>
                    <a:pt x="196" y="275"/>
                    <a:pt x="168" y="224"/>
                    <a:pt x="143" y="169"/>
                  </a:cubicBezTo>
                  <a:cubicBezTo>
                    <a:pt x="117" y="116"/>
                    <a:pt x="102" y="57"/>
                    <a:pt x="64" y="11"/>
                  </a:cubicBezTo>
                  <a:cubicBezTo>
                    <a:pt x="58" y="4"/>
                    <a:pt x="51" y="1"/>
                    <a:pt x="43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47" name="Google Shape;3647;p58"/>
            <p:cNvSpPr/>
            <p:nvPr/>
          </p:nvSpPr>
          <p:spPr>
            <a:xfrm>
              <a:off x="1436350" y="3706650"/>
              <a:ext cx="42400" cy="7700"/>
            </a:xfrm>
            <a:custGeom>
              <a:avLst/>
              <a:gdLst/>
              <a:ahLst/>
              <a:cxnLst/>
              <a:rect l="l" t="t" r="r" b="b"/>
              <a:pathLst>
                <a:path w="1696" h="308" extrusionOk="0">
                  <a:moveTo>
                    <a:pt x="1550" y="1"/>
                  </a:moveTo>
                  <a:cubicBezTo>
                    <a:pt x="1545" y="1"/>
                    <a:pt x="1539" y="1"/>
                    <a:pt x="1534" y="2"/>
                  </a:cubicBezTo>
                  <a:cubicBezTo>
                    <a:pt x="1290" y="41"/>
                    <a:pt x="1046" y="70"/>
                    <a:pt x="800" y="92"/>
                  </a:cubicBezTo>
                  <a:cubicBezTo>
                    <a:pt x="684" y="103"/>
                    <a:pt x="565" y="112"/>
                    <a:pt x="449" y="118"/>
                  </a:cubicBezTo>
                  <a:cubicBezTo>
                    <a:pt x="326" y="125"/>
                    <a:pt x="196" y="120"/>
                    <a:pt x="76" y="145"/>
                  </a:cubicBezTo>
                  <a:cubicBezTo>
                    <a:pt x="3" y="160"/>
                    <a:pt x="1" y="281"/>
                    <a:pt x="76" y="294"/>
                  </a:cubicBezTo>
                  <a:cubicBezTo>
                    <a:pt x="131" y="304"/>
                    <a:pt x="189" y="307"/>
                    <a:pt x="247" y="307"/>
                  </a:cubicBezTo>
                  <a:cubicBezTo>
                    <a:pt x="314" y="307"/>
                    <a:pt x="383" y="303"/>
                    <a:pt x="449" y="301"/>
                  </a:cubicBezTo>
                  <a:cubicBezTo>
                    <a:pt x="576" y="294"/>
                    <a:pt x="704" y="287"/>
                    <a:pt x="829" y="276"/>
                  </a:cubicBezTo>
                  <a:cubicBezTo>
                    <a:pt x="1081" y="257"/>
                    <a:pt x="1334" y="221"/>
                    <a:pt x="1584" y="180"/>
                  </a:cubicBezTo>
                  <a:cubicBezTo>
                    <a:pt x="1695" y="161"/>
                    <a:pt x="1655" y="1"/>
                    <a:pt x="1550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48" name="Google Shape;3648;p58"/>
            <p:cNvSpPr/>
            <p:nvPr/>
          </p:nvSpPr>
          <p:spPr>
            <a:xfrm>
              <a:off x="1419175" y="3527850"/>
              <a:ext cx="58950" cy="24050"/>
            </a:xfrm>
            <a:custGeom>
              <a:avLst/>
              <a:gdLst/>
              <a:ahLst/>
              <a:cxnLst/>
              <a:rect l="l" t="t" r="r" b="b"/>
              <a:pathLst>
                <a:path w="2358" h="962" extrusionOk="0">
                  <a:moveTo>
                    <a:pt x="1015" y="0"/>
                  </a:moveTo>
                  <a:cubicBezTo>
                    <a:pt x="654" y="0"/>
                    <a:pt x="269" y="116"/>
                    <a:pt x="29" y="372"/>
                  </a:cubicBezTo>
                  <a:cubicBezTo>
                    <a:pt x="1" y="410"/>
                    <a:pt x="31" y="459"/>
                    <a:pt x="73" y="459"/>
                  </a:cubicBezTo>
                  <a:cubicBezTo>
                    <a:pt x="79" y="459"/>
                    <a:pt x="86" y="458"/>
                    <a:pt x="93" y="456"/>
                  </a:cubicBezTo>
                  <a:cubicBezTo>
                    <a:pt x="279" y="352"/>
                    <a:pt x="453" y="251"/>
                    <a:pt x="666" y="201"/>
                  </a:cubicBezTo>
                  <a:cubicBezTo>
                    <a:pt x="774" y="176"/>
                    <a:pt x="885" y="163"/>
                    <a:pt x="995" y="163"/>
                  </a:cubicBezTo>
                  <a:cubicBezTo>
                    <a:pt x="1096" y="163"/>
                    <a:pt x="1197" y="173"/>
                    <a:pt x="1296" y="194"/>
                  </a:cubicBezTo>
                  <a:cubicBezTo>
                    <a:pt x="1670" y="273"/>
                    <a:pt x="2089" y="513"/>
                    <a:pt x="2195" y="904"/>
                  </a:cubicBezTo>
                  <a:cubicBezTo>
                    <a:pt x="2204" y="943"/>
                    <a:pt x="2239" y="962"/>
                    <a:pt x="2273" y="962"/>
                  </a:cubicBezTo>
                  <a:cubicBezTo>
                    <a:pt x="2315" y="962"/>
                    <a:pt x="2357" y="934"/>
                    <a:pt x="2355" y="882"/>
                  </a:cubicBezTo>
                  <a:cubicBezTo>
                    <a:pt x="2348" y="660"/>
                    <a:pt x="2173" y="475"/>
                    <a:pt x="2008" y="346"/>
                  </a:cubicBezTo>
                  <a:cubicBezTo>
                    <a:pt x="1821" y="199"/>
                    <a:pt x="1606" y="95"/>
                    <a:pt x="1375" y="40"/>
                  </a:cubicBezTo>
                  <a:cubicBezTo>
                    <a:pt x="1263" y="14"/>
                    <a:pt x="1140" y="0"/>
                    <a:pt x="1015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49" name="Google Shape;3649;p58"/>
            <p:cNvSpPr/>
            <p:nvPr/>
          </p:nvSpPr>
          <p:spPr>
            <a:xfrm>
              <a:off x="1431575" y="3530950"/>
              <a:ext cx="18150" cy="180925"/>
            </a:xfrm>
            <a:custGeom>
              <a:avLst/>
              <a:gdLst/>
              <a:ahLst/>
              <a:cxnLst/>
              <a:rect l="l" t="t" r="r" b="b"/>
              <a:pathLst>
                <a:path w="726" h="7237" extrusionOk="0">
                  <a:moveTo>
                    <a:pt x="337" y="1"/>
                  </a:moveTo>
                  <a:cubicBezTo>
                    <a:pt x="325" y="1"/>
                    <a:pt x="314" y="6"/>
                    <a:pt x="306" y="20"/>
                  </a:cubicBezTo>
                  <a:lnTo>
                    <a:pt x="304" y="22"/>
                  </a:lnTo>
                  <a:cubicBezTo>
                    <a:pt x="159" y="233"/>
                    <a:pt x="106" y="483"/>
                    <a:pt x="76" y="736"/>
                  </a:cubicBezTo>
                  <a:cubicBezTo>
                    <a:pt x="38" y="1043"/>
                    <a:pt x="21" y="1355"/>
                    <a:pt x="14" y="1667"/>
                  </a:cubicBezTo>
                  <a:cubicBezTo>
                    <a:pt x="1" y="2282"/>
                    <a:pt x="18" y="2897"/>
                    <a:pt x="69" y="3509"/>
                  </a:cubicBezTo>
                  <a:cubicBezTo>
                    <a:pt x="117" y="4109"/>
                    <a:pt x="194" y="4706"/>
                    <a:pt x="282" y="5304"/>
                  </a:cubicBezTo>
                  <a:cubicBezTo>
                    <a:pt x="330" y="5620"/>
                    <a:pt x="383" y="5934"/>
                    <a:pt x="434" y="6250"/>
                  </a:cubicBezTo>
                  <a:cubicBezTo>
                    <a:pt x="484" y="6560"/>
                    <a:pt x="513" y="6891"/>
                    <a:pt x="603" y="7192"/>
                  </a:cubicBezTo>
                  <a:cubicBezTo>
                    <a:pt x="612" y="7222"/>
                    <a:pt x="638" y="7236"/>
                    <a:pt x="664" y="7236"/>
                  </a:cubicBezTo>
                  <a:cubicBezTo>
                    <a:pt x="695" y="7236"/>
                    <a:pt x="726" y="7216"/>
                    <a:pt x="723" y="7177"/>
                  </a:cubicBezTo>
                  <a:cubicBezTo>
                    <a:pt x="708" y="6898"/>
                    <a:pt x="631" y="6615"/>
                    <a:pt x="583" y="6340"/>
                  </a:cubicBezTo>
                  <a:cubicBezTo>
                    <a:pt x="532" y="6046"/>
                    <a:pt x="484" y="5752"/>
                    <a:pt x="438" y="5457"/>
                  </a:cubicBezTo>
                  <a:cubicBezTo>
                    <a:pt x="343" y="4842"/>
                    <a:pt x="267" y="4225"/>
                    <a:pt x="210" y="3606"/>
                  </a:cubicBezTo>
                  <a:cubicBezTo>
                    <a:pt x="155" y="3013"/>
                    <a:pt x="130" y="2420"/>
                    <a:pt x="139" y="1825"/>
                  </a:cubicBezTo>
                  <a:cubicBezTo>
                    <a:pt x="148" y="1245"/>
                    <a:pt x="128" y="597"/>
                    <a:pt x="372" y="59"/>
                  </a:cubicBezTo>
                  <a:cubicBezTo>
                    <a:pt x="390" y="29"/>
                    <a:pt x="363" y="1"/>
                    <a:pt x="337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50" name="Google Shape;3650;p58"/>
            <p:cNvSpPr/>
            <p:nvPr/>
          </p:nvSpPr>
          <p:spPr>
            <a:xfrm>
              <a:off x="1445100" y="3718925"/>
              <a:ext cx="8525" cy="8550"/>
            </a:xfrm>
            <a:custGeom>
              <a:avLst/>
              <a:gdLst/>
              <a:ahLst/>
              <a:cxnLst/>
              <a:rect l="l" t="t" r="r" b="b"/>
              <a:pathLst>
                <a:path w="341" h="342" extrusionOk="0">
                  <a:moveTo>
                    <a:pt x="169" y="1"/>
                  </a:moveTo>
                  <a:cubicBezTo>
                    <a:pt x="147" y="1"/>
                    <a:pt x="125" y="5"/>
                    <a:pt x="106" y="16"/>
                  </a:cubicBezTo>
                  <a:cubicBezTo>
                    <a:pt x="42" y="42"/>
                    <a:pt x="2" y="104"/>
                    <a:pt x="0" y="172"/>
                  </a:cubicBezTo>
                  <a:lnTo>
                    <a:pt x="7" y="216"/>
                  </a:lnTo>
                  <a:cubicBezTo>
                    <a:pt x="13" y="244"/>
                    <a:pt x="29" y="271"/>
                    <a:pt x="51" y="290"/>
                  </a:cubicBezTo>
                  <a:lnTo>
                    <a:pt x="84" y="319"/>
                  </a:lnTo>
                  <a:cubicBezTo>
                    <a:pt x="110" y="334"/>
                    <a:pt x="141" y="341"/>
                    <a:pt x="169" y="341"/>
                  </a:cubicBezTo>
                  <a:cubicBezTo>
                    <a:pt x="173" y="341"/>
                    <a:pt x="177" y="342"/>
                    <a:pt x="181" y="342"/>
                  </a:cubicBezTo>
                  <a:cubicBezTo>
                    <a:pt x="201" y="342"/>
                    <a:pt x="219" y="337"/>
                    <a:pt x="235" y="328"/>
                  </a:cubicBezTo>
                  <a:cubicBezTo>
                    <a:pt x="277" y="312"/>
                    <a:pt x="310" y="280"/>
                    <a:pt x="325" y="238"/>
                  </a:cubicBezTo>
                  <a:cubicBezTo>
                    <a:pt x="336" y="218"/>
                    <a:pt x="341" y="194"/>
                    <a:pt x="341" y="172"/>
                  </a:cubicBezTo>
                  <a:lnTo>
                    <a:pt x="334" y="126"/>
                  </a:lnTo>
                  <a:cubicBezTo>
                    <a:pt x="325" y="97"/>
                    <a:pt x="312" y="73"/>
                    <a:pt x="290" y="51"/>
                  </a:cubicBezTo>
                  <a:lnTo>
                    <a:pt x="255" y="25"/>
                  </a:lnTo>
                  <a:cubicBezTo>
                    <a:pt x="231" y="9"/>
                    <a:pt x="200" y="1"/>
                    <a:pt x="169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51" name="Google Shape;3651;p58"/>
            <p:cNvSpPr/>
            <p:nvPr/>
          </p:nvSpPr>
          <p:spPr>
            <a:xfrm>
              <a:off x="1494400" y="3443750"/>
              <a:ext cx="4800" cy="4850"/>
            </a:xfrm>
            <a:custGeom>
              <a:avLst/>
              <a:gdLst/>
              <a:ahLst/>
              <a:cxnLst/>
              <a:rect l="l" t="t" r="r" b="b"/>
              <a:pathLst>
                <a:path w="192" h="194" extrusionOk="0">
                  <a:moveTo>
                    <a:pt x="95" y="0"/>
                  </a:moveTo>
                  <a:cubicBezTo>
                    <a:pt x="82" y="0"/>
                    <a:pt x="71" y="3"/>
                    <a:pt x="57" y="9"/>
                  </a:cubicBezTo>
                  <a:cubicBezTo>
                    <a:pt x="46" y="14"/>
                    <a:pt x="35" y="20"/>
                    <a:pt x="27" y="29"/>
                  </a:cubicBezTo>
                  <a:cubicBezTo>
                    <a:pt x="11" y="49"/>
                    <a:pt x="0" y="73"/>
                    <a:pt x="0" y="97"/>
                  </a:cubicBezTo>
                  <a:lnTo>
                    <a:pt x="2" y="123"/>
                  </a:lnTo>
                  <a:cubicBezTo>
                    <a:pt x="7" y="139"/>
                    <a:pt x="16" y="154"/>
                    <a:pt x="27" y="165"/>
                  </a:cubicBezTo>
                  <a:lnTo>
                    <a:pt x="46" y="181"/>
                  </a:lnTo>
                  <a:cubicBezTo>
                    <a:pt x="62" y="189"/>
                    <a:pt x="79" y="194"/>
                    <a:pt x="95" y="194"/>
                  </a:cubicBezTo>
                  <a:lnTo>
                    <a:pt x="97" y="194"/>
                  </a:lnTo>
                  <a:cubicBezTo>
                    <a:pt x="108" y="194"/>
                    <a:pt x="121" y="192"/>
                    <a:pt x="134" y="185"/>
                  </a:cubicBezTo>
                  <a:cubicBezTo>
                    <a:pt x="145" y="181"/>
                    <a:pt x="156" y="174"/>
                    <a:pt x="165" y="165"/>
                  </a:cubicBezTo>
                  <a:cubicBezTo>
                    <a:pt x="180" y="148"/>
                    <a:pt x="191" y="123"/>
                    <a:pt x="191" y="97"/>
                  </a:cubicBezTo>
                  <a:lnTo>
                    <a:pt x="189" y="73"/>
                  </a:lnTo>
                  <a:cubicBezTo>
                    <a:pt x="185" y="55"/>
                    <a:pt x="176" y="40"/>
                    <a:pt x="163" y="29"/>
                  </a:cubicBezTo>
                  <a:lnTo>
                    <a:pt x="143" y="14"/>
                  </a:lnTo>
                  <a:cubicBezTo>
                    <a:pt x="130" y="5"/>
                    <a:pt x="112" y="0"/>
                    <a:pt x="9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52" name="Google Shape;3652;p58"/>
            <p:cNvSpPr/>
            <p:nvPr/>
          </p:nvSpPr>
          <p:spPr>
            <a:xfrm>
              <a:off x="1514975" y="3435300"/>
              <a:ext cx="6725" cy="5175"/>
            </a:xfrm>
            <a:custGeom>
              <a:avLst/>
              <a:gdLst/>
              <a:ahLst/>
              <a:cxnLst/>
              <a:rect l="l" t="t" r="r" b="b"/>
              <a:pathLst>
                <a:path w="269" h="207" extrusionOk="0">
                  <a:moveTo>
                    <a:pt x="135" y="0"/>
                  </a:moveTo>
                  <a:cubicBezTo>
                    <a:pt x="1" y="0"/>
                    <a:pt x="1" y="207"/>
                    <a:pt x="135" y="207"/>
                  </a:cubicBezTo>
                  <a:cubicBezTo>
                    <a:pt x="269" y="207"/>
                    <a:pt x="269" y="0"/>
                    <a:pt x="13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53" name="Google Shape;3653;p58"/>
            <p:cNvSpPr/>
            <p:nvPr/>
          </p:nvSpPr>
          <p:spPr>
            <a:xfrm>
              <a:off x="1459575" y="3482350"/>
              <a:ext cx="47575" cy="56200"/>
            </a:xfrm>
            <a:custGeom>
              <a:avLst/>
              <a:gdLst/>
              <a:ahLst/>
              <a:cxnLst/>
              <a:rect l="l" t="t" r="r" b="b"/>
              <a:pathLst>
                <a:path w="1903" h="2248" extrusionOk="0">
                  <a:moveTo>
                    <a:pt x="348" y="0"/>
                  </a:moveTo>
                  <a:lnTo>
                    <a:pt x="1" y="497"/>
                  </a:lnTo>
                  <a:lnTo>
                    <a:pt x="1514" y="2247"/>
                  </a:lnTo>
                  <a:lnTo>
                    <a:pt x="1903" y="1448"/>
                  </a:lnTo>
                  <a:cubicBezTo>
                    <a:pt x="1813" y="1285"/>
                    <a:pt x="1696" y="1140"/>
                    <a:pt x="1556" y="1015"/>
                  </a:cubicBezTo>
                  <a:cubicBezTo>
                    <a:pt x="1319" y="800"/>
                    <a:pt x="348" y="0"/>
                    <a:pt x="348" y="0"/>
                  </a:cubicBezTo>
                  <a:close/>
                </a:path>
              </a:pathLst>
            </a:custGeom>
            <a:solidFill>
              <a:srgbClr val="89BD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54" name="Google Shape;3654;p58"/>
            <p:cNvSpPr/>
            <p:nvPr/>
          </p:nvSpPr>
          <p:spPr>
            <a:xfrm>
              <a:off x="1487450" y="3431125"/>
              <a:ext cx="18275" cy="10225"/>
            </a:xfrm>
            <a:custGeom>
              <a:avLst/>
              <a:gdLst/>
              <a:ahLst/>
              <a:cxnLst/>
              <a:rect l="l" t="t" r="r" b="b"/>
              <a:pathLst>
                <a:path w="731" h="409" extrusionOk="0">
                  <a:moveTo>
                    <a:pt x="639" y="0"/>
                  </a:moveTo>
                  <a:cubicBezTo>
                    <a:pt x="633" y="0"/>
                    <a:pt x="627" y="1"/>
                    <a:pt x="621" y="3"/>
                  </a:cubicBezTo>
                  <a:cubicBezTo>
                    <a:pt x="524" y="24"/>
                    <a:pt x="430" y="57"/>
                    <a:pt x="340" y="104"/>
                  </a:cubicBezTo>
                  <a:cubicBezTo>
                    <a:pt x="252" y="141"/>
                    <a:pt x="168" y="187"/>
                    <a:pt x="89" y="240"/>
                  </a:cubicBezTo>
                  <a:cubicBezTo>
                    <a:pt x="0" y="290"/>
                    <a:pt x="52" y="409"/>
                    <a:pt x="133" y="409"/>
                  </a:cubicBezTo>
                  <a:cubicBezTo>
                    <a:pt x="148" y="409"/>
                    <a:pt x="163" y="405"/>
                    <a:pt x="179" y="396"/>
                  </a:cubicBezTo>
                  <a:cubicBezTo>
                    <a:pt x="261" y="347"/>
                    <a:pt x="342" y="301"/>
                    <a:pt x="425" y="262"/>
                  </a:cubicBezTo>
                  <a:cubicBezTo>
                    <a:pt x="518" y="220"/>
                    <a:pt x="590" y="191"/>
                    <a:pt x="682" y="150"/>
                  </a:cubicBezTo>
                  <a:cubicBezTo>
                    <a:pt x="715" y="130"/>
                    <a:pt x="731" y="86"/>
                    <a:pt x="715" y="49"/>
                  </a:cubicBezTo>
                  <a:cubicBezTo>
                    <a:pt x="701" y="19"/>
                    <a:pt x="670" y="0"/>
                    <a:pt x="639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55" name="Google Shape;3655;p58"/>
            <p:cNvSpPr/>
            <p:nvPr/>
          </p:nvSpPr>
          <p:spPr>
            <a:xfrm>
              <a:off x="1508950" y="3426100"/>
              <a:ext cx="11100" cy="5575"/>
            </a:xfrm>
            <a:custGeom>
              <a:avLst/>
              <a:gdLst/>
              <a:ahLst/>
              <a:cxnLst/>
              <a:rect l="l" t="t" r="r" b="b"/>
              <a:pathLst>
                <a:path w="444" h="223" extrusionOk="0">
                  <a:moveTo>
                    <a:pt x="338" y="1"/>
                  </a:moveTo>
                  <a:cubicBezTo>
                    <a:pt x="317" y="1"/>
                    <a:pt x="295" y="4"/>
                    <a:pt x="275" y="8"/>
                  </a:cubicBezTo>
                  <a:cubicBezTo>
                    <a:pt x="248" y="10"/>
                    <a:pt x="222" y="17"/>
                    <a:pt x="198" y="23"/>
                  </a:cubicBezTo>
                  <a:cubicBezTo>
                    <a:pt x="172" y="32"/>
                    <a:pt x="145" y="41"/>
                    <a:pt x="121" y="50"/>
                  </a:cubicBezTo>
                  <a:cubicBezTo>
                    <a:pt x="103" y="56"/>
                    <a:pt x="86" y="63"/>
                    <a:pt x="68" y="74"/>
                  </a:cubicBezTo>
                  <a:cubicBezTo>
                    <a:pt x="53" y="85"/>
                    <a:pt x="42" y="96"/>
                    <a:pt x="24" y="107"/>
                  </a:cubicBezTo>
                  <a:cubicBezTo>
                    <a:pt x="2" y="129"/>
                    <a:pt x="0" y="164"/>
                    <a:pt x="16" y="190"/>
                  </a:cubicBezTo>
                  <a:cubicBezTo>
                    <a:pt x="28" y="210"/>
                    <a:pt x="52" y="223"/>
                    <a:pt x="75" y="223"/>
                  </a:cubicBezTo>
                  <a:cubicBezTo>
                    <a:pt x="80" y="223"/>
                    <a:pt x="85" y="222"/>
                    <a:pt x="90" y="221"/>
                  </a:cubicBezTo>
                  <a:lnTo>
                    <a:pt x="90" y="219"/>
                  </a:lnTo>
                  <a:cubicBezTo>
                    <a:pt x="90" y="219"/>
                    <a:pt x="90" y="219"/>
                    <a:pt x="90" y="219"/>
                  </a:cubicBezTo>
                  <a:lnTo>
                    <a:pt x="90" y="219"/>
                  </a:lnTo>
                  <a:cubicBezTo>
                    <a:pt x="91" y="219"/>
                    <a:pt x="92" y="219"/>
                    <a:pt x="93" y="219"/>
                  </a:cubicBezTo>
                  <a:lnTo>
                    <a:pt x="108" y="217"/>
                  </a:lnTo>
                  <a:cubicBezTo>
                    <a:pt x="123" y="217"/>
                    <a:pt x="139" y="212"/>
                    <a:pt x="154" y="208"/>
                  </a:cubicBezTo>
                  <a:cubicBezTo>
                    <a:pt x="174" y="201"/>
                    <a:pt x="196" y="197"/>
                    <a:pt x="215" y="193"/>
                  </a:cubicBezTo>
                  <a:cubicBezTo>
                    <a:pt x="251" y="183"/>
                    <a:pt x="287" y="175"/>
                    <a:pt x="323" y="170"/>
                  </a:cubicBezTo>
                  <a:lnTo>
                    <a:pt x="323" y="170"/>
                  </a:lnTo>
                  <a:cubicBezTo>
                    <a:pt x="339" y="170"/>
                    <a:pt x="353" y="166"/>
                    <a:pt x="367" y="164"/>
                  </a:cubicBezTo>
                  <a:cubicBezTo>
                    <a:pt x="391" y="155"/>
                    <a:pt x="413" y="140"/>
                    <a:pt x="426" y="120"/>
                  </a:cubicBezTo>
                  <a:cubicBezTo>
                    <a:pt x="444" y="89"/>
                    <a:pt x="437" y="54"/>
                    <a:pt x="415" y="30"/>
                  </a:cubicBezTo>
                  <a:cubicBezTo>
                    <a:pt x="393" y="7"/>
                    <a:pt x="366" y="1"/>
                    <a:pt x="338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56" name="Google Shape;3656;p58"/>
            <p:cNvSpPr/>
            <p:nvPr/>
          </p:nvSpPr>
          <p:spPr>
            <a:xfrm>
              <a:off x="1601025" y="3522925"/>
              <a:ext cx="26975" cy="11275"/>
            </a:xfrm>
            <a:custGeom>
              <a:avLst/>
              <a:gdLst/>
              <a:ahLst/>
              <a:cxnLst/>
              <a:rect l="l" t="t" r="r" b="b"/>
              <a:pathLst>
                <a:path w="1079" h="451" extrusionOk="0">
                  <a:moveTo>
                    <a:pt x="113" y="1"/>
                  </a:moveTo>
                  <a:cubicBezTo>
                    <a:pt x="90" y="1"/>
                    <a:pt x="66" y="4"/>
                    <a:pt x="42" y="11"/>
                  </a:cubicBezTo>
                  <a:cubicBezTo>
                    <a:pt x="7" y="22"/>
                    <a:pt x="0" y="68"/>
                    <a:pt x="31" y="88"/>
                  </a:cubicBezTo>
                  <a:cubicBezTo>
                    <a:pt x="103" y="134"/>
                    <a:pt x="187" y="165"/>
                    <a:pt x="262" y="209"/>
                  </a:cubicBezTo>
                  <a:cubicBezTo>
                    <a:pt x="341" y="255"/>
                    <a:pt x="422" y="299"/>
                    <a:pt x="508" y="339"/>
                  </a:cubicBezTo>
                  <a:cubicBezTo>
                    <a:pt x="595" y="378"/>
                    <a:pt x="688" y="407"/>
                    <a:pt x="780" y="426"/>
                  </a:cubicBezTo>
                  <a:cubicBezTo>
                    <a:pt x="825" y="435"/>
                    <a:pt x="886" y="450"/>
                    <a:pt x="941" y="450"/>
                  </a:cubicBezTo>
                  <a:cubicBezTo>
                    <a:pt x="988" y="450"/>
                    <a:pt x="1031" y="439"/>
                    <a:pt x="1059" y="404"/>
                  </a:cubicBezTo>
                  <a:cubicBezTo>
                    <a:pt x="1074" y="387"/>
                    <a:pt x="1079" y="363"/>
                    <a:pt x="1068" y="341"/>
                  </a:cubicBezTo>
                  <a:cubicBezTo>
                    <a:pt x="1015" y="264"/>
                    <a:pt x="903" y="273"/>
                    <a:pt x="819" y="255"/>
                  </a:cubicBezTo>
                  <a:cubicBezTo>
                    <a:pt x="727" y="235"/>
                    <a:pt x="635" y="205"/>
                    <a:pt x="547" y="167"/>
                  </a:cubicBezTo>
                  <a:cubicBezTo>
                    <a:pt x="466" y="130"/>
                    <a:pt x="385" y="84"/>
                    <a:pt x="301" y="49"/>
                  </a:cubicBezTo>
                  <a:cubicBezTo>
                    <a:pt x="239" y="23"/>
                    <a:pt x="177" y="1"/>
                    <a:pt x="113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57" name="Google Shape;3657;p58"/>
            <p:cNvSpPr/>
            <p:nvPr/>
          </p:nvSpPr>
          <p:spPr>
            <a:xfrm>
              <a:off x="1620450" y="3518800"/>
              <a:ext cx="5125" cy="5125"/>
            </a:xfrm>
            <a:custGeom>
              <a:avLst/>
              <a:gdLst/>
              <a:ahLst/>
              <a:cxnLst/>
              <a:rect l="l" t="t" r="r" b="b"/>
              <a:pathLst>
                <a:path w="205" h="205" extrusionOk="0">
                  <a:moveTo>
                    <a:pt x="75" y="1"/>
                  </a:moveTo>
                  <a:cubicBezTo>
                    <a:pt x="56" y="1"/>
                    <a:pt x="36" y="9"/>
                    <a:pt x="23" y="23"/>
                  </a:cubicBezTo>
                  <a:lnTo>
                    <a:pt x="9" y="38"/>
                  </a:lnTo>
                  <a:cubicBezTo>
                    <a:pt x="3" y="49"/>
                    <a:pt x="1" y="62"/>
                    <a:pt x="1" y="75"/>
                  </a:cubicBezTo>
                  <a:lnTo>
                    <a:pt x="3" y="95"/>
                  </a:lnTo>
                  <a:cubicBezTo>
                    <a:pt x="5" y="108"/>
                    <a:pt x="14" y="119"/>
                    <a:pt x="23" y="128"/>
                  </a:cubicBezTo>
                  <a:lnTo>
                    <a:pt x="25" y="131"/>
                  </a:lnTo>
                  <a:lnTo>
                    <a:pt x="25" y="131"/>
                  </a:lnTo>
                  <a:cubicBezTo>
                    <a:pt x="27" y="135"/>
                    <a:pt x="29" y="139"/>
                    <a:pt x="31" y="143"/>
                  </a:cubicBezTo>
                  <a:lnTo>
                    <a:pt x="31" y="146"/>
                  </a:lnTo>
                  <a:lnTo>
                    <a:pt x="38" y="161"/>
                  </a:lnTo>
                  <a:cubicBezTo>
                    <a:pt x="53" y="187"/>
                    <a:pt x="82" y="205"/>
                    <a:pt x="115" y="205"/>
                  </a:cubicBezTo>
                  <a:lnTo>
                    <a:pt x="139" y="203"/>
                  </a:lnTo>
                  <a:cubicBezTo>
                    <a:pt x="152" y="198"/>
                    <a:pt x="168" y="189"/>
                    <a:pt x="179" y="178"/>
                  </a:cubicBezTo>
                  <a:cubicBezTo>
                    <a:pt x="194" y="161"/>
                    <a:pt x="205" y="139"/>
                    <a:pt x="205" y="115"/>
                  </a:cubicBezTo>
                  <a:cubicBezTo>
                    <a:pt x="205" y="99"/>
                    <a:pt x="201" y="84"/>
                    <a:pt x="192" y="71"/>
                  </a:cubicBezTo>
                  <a:cubicBezTo>
                    <a:pt x="185" y="56"/>
                    <a:pt x="174" y="45"/>
                    <a:pt x="161" y="38"/>
                  </a:cubicBezTo>
                  <a:lnTo>
                    <a:pt x="146" y="31"/>
                  </a:lnTo>
                  <a:lnTo>
                    <a:pt x="135" y="27"/>
                  </a:lnTo>
                  <a:cubicBezTo>
                    <a:pt x="133" y="26"/>
                    <a:pt x="131" y="24"/>
                    <a:pt x="129" y="24"/>
                  </a:cubicBezTo>
                  <a:lnTo>
                    <a:pt x="129" y="24"/>
                  </a:lnTo>
                  <a:lnTo>
                    <a:pt x="128" y="23"/>
                  </a:lnTo>
                  <a:cubicBezTo>
                    <a:pt x="121" y="16"/>
                    <a:pt x="113" y="9"/>
                    <a:pt x="104" y="7"/>
                  </a:cubicBezTo>
                  <a:cubicBezTo>
                    <a:pt x="95" y="3"/>
                    <a:pt x="84" y="1"/>
                    <a:pt x="75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58" name="Google Shape;3658;p58"/>
            <p:cNvSpPr/>
            <p:nvPr/>
          </p:nvSpPr>
          <p:spPr>
            <a:xfrm>
              <a:off x="1561600" y="3565100"/>
              <a:ext cx="5075" cy="19400"/>
            </a:xfrm>
            <a:custGeom>
              <a:avLst/>
              <a:gdLst/>
              <a:ahLst/>
              <a:cxnLst/>
              <a:rect l="l" t="t" r="r" b="b"/>
              <a:pathLst>
                <a:path w="203" h="776" extrusionOk="0">
                  <a:moveTo>
                    <a:pt x="140" y="0"/>
                  </a:moveTo>
                  <a:cubicBezTo>
                    <a:pt x="130" y="0"/>
                    <a:pt x="121" y="4"/>
                    <a:pt x="112" y="11"/>
                  </a:cubicBezTo>
                  <a:lnTo>
                    <a:pt x="115" y="11"/>
                  </a:lnTo>
                  <a:cubicBezTo>
                    <a:pt x="88" y="39"/>
                    <a:pt x="82" y="66"/>
                    <a:pt x="68" y="101"/>
                  </a:cubicBezTo>
                  <a:cubicBezTo>
                    <a:pt x="57" y="130"/>
                    <a:pt x="49" y="160"/>
                    <a:pt x="47" y="191"/>
                  </a:cubicBezTo>
                  <a:cubicBezTo>
                    <a:pt x="36" y="250"/>
                    <a:pt x="29" y="312"/>
                    <a:pt x="20" y="371"/>
                  </a:cubicBezTo>
                  <a:cubicBezTo>
                    <a:pt x="14" y="433"/>
                    <a:pt x="14" y="488"/>
                    <a:pt x="9" y="545"/>
                  </a:cubicBezTo>
                  <a:lnTo>
                    <a:pt x="3" y="639"/>
                  </a:lnTo>
                  <a:cubicBezTo>
                    <a:pt x="0" y="670"/>
                    <a:pt x="3" y="703"/>
                    <a:pt x="9" y="733"/>
                  </a:cubicBezTo>
                  <a:cubicBezTo>
                    <a:pt x="16" y="758"/>
                    <a:pt x="38" y="775"/>
                    <a:pt x="64" y="775"/>
                  </a:cubicBezTo>
                  <a:cubicBezTo>
                    <a:pt x="88" y="775"/>
                    <a:pt x="110" y="758"/>
                    <a:pt x="119" y="733"/>
                  </a:cubicBezTo>
                  <a:cubicBezTo>
                    <a:pt x="137" y="679"/>
                    <a:pt x="150" y="621"/>
                    <a:pt x="154" y="564"/>
                  </a:cubicBezTo>
                  <a:cubicBezTo>
                    <a:pt x="165" y="503"/>
                    <a:pt x="178" y="441"/>
                    <a:pt x="185" y="378"/>
                  </a:cubicBezTo>
                  <a:cubicBezTo>
                    <a:pt x="191" y="321"/>
                    <a:pt x="196" y="264"/>
                    <a:pt x="200" y="206"/>
                  </a:cubicBezTo>
                  <a:cubicBezTo>
                    <a:pt x="202" y="176"/>
                    <a:pt x="202" y="143"/>
                    <a:pt x="198" y="114"/>
                  </a:cubicBezTo>
                  <a:cubicBezTo>
                    <a:pt x="198" y="81"/>
                    <a:pt x="189" y="48"/>
                    <a:pt x="174" y="20"/>
                  </a:cubicBezTo>
                  <a:cubicBezTo>
                    <a:pt x="166" y="7"/>
                    <a:pt x="153" y="0"/>
                    <a:pt x="140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59" name="Google Shape;3659;p58"/>
            <p:cNvSpPr/>
            <p:nvPr/>
          </p:nvSpPr>
          <p:spPr>
            <a:xfrm>
              <a:off x="1566000" y="3565525"/>
              <a:ext cx="7100" cy="13250"/>
            </a:xfrm>
            <a:custGeom>
              <a:avLst/>
              <a:gdLst/>
              <a:ahLst/>
              <a:cxnLst/>
              <a:rect l="l" t="t" r="r" b="b"/>
              <a:pathLst>
                <a:path w="284" h="530" extrusionOk="0">
                  <a:moveTo>
                    <a:pt x="55" y="1"/>
                  </a:moveTo>
                  <a:cubicBezTo>
                    <a:pt x="27" y="1"/>
                    <a:pt x="0" y="22"/>
                    <a:pt x="0" y="55"/>
                  </a:cubicBezTo>
                  <a:cubicBezTo>
                    <a:pt x="2" y="97"/>
                    <a:pt x="11" y="137"/>
                    <a:pt x="26" y="174"/>
                  </a:cubicBezTo>
                  <a:cubicBezTo>
                    <a:pt x="42" y="214"/>
                    <a:pt x="57" y="255"/>
                    <a:pt x="75" y="293"/>
                  </a:cubicBezTo>
                  <a:cubicBezTo>
                    <a:pt x="90" y="332"/>
                    <a:pt x="105" y="365"/>
                    <a:pt x="121" y="400"/>
                  </a:cubicBezTo>
                  <a:lnTo>
                    <a:pt x="143" y="453"/>
                  </a:lnTo>
                  <a:cubicBezTo>
                    <a:pt x="152" y="471"/>
                    <a:pt x="163" y="486"/>
                    <a:pt x="174" y="501"/>
                  </a:cubicBezTo>
                  <a:cubicBezTo>
                    <a:pt x="185" y="519"/>
                    <a:pt x="203" y="530"/>
                    <a:pt x="223" y="530"/>
                  </a:cubicBezTo>
                  <a:cubicBezTo>
                    <a:pt x="230" y="530"/>
                    <a:pt x="237" y="528"/>
                    <a:pt x="244" y="525"/>
                  </a:cubicBezTo>
                  <a:cubicBezTo>
                    <a:pt x="268" y="514"/>
                    <a:pt x="283" y="486"/>
                    <a:pt x="277" y="460"/>
                  </a:cubicBezTo>
                  <a:cubicBezTo>
                    <a:pt x="275" y="440"/>
                    <a:pt x="270" y="420"/>
                    <a:pt x="264" y="402"/>
                  </a:cubicBezTo>
                  <a:lnTo>
                    <a:pt x="244" y="348"/>
                  </a:lnTo>
                  <a:lnTo>
                    <a:pt x="204" y="238"/>
                  </a:lnTo>
                  <a:cubicBezTo>
                    <a:pt x="189" y="198"/>
                    <a:pt x="171" y="159"/>
                    <a:pt x="154" y="121"/>
                  </a:cubicBezTo>
                  <a:cubicBezTo>
                    <a:pt x="141" y="82"/>
                    <a:pt x="119" y="47"/>
                    <a:pt x="92" y="16"/>
                  </a:cubicBezTo>
                  <a:cubicBezTo>
                    <a:pt x="81" y="5"/>
                    <a:pt x="68" y="1"/>
                    <a:pt x="55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60" name="Google Shape;3660;p58"/>
            <p:cNvSpPr/>
            <p:nvPr/>
          </p:nvSpPr>
          <p:spPr>
            <a:xfrm>
              <a:off x="1441125" y="3385500"/>
              <a:ext cx="82350" cy="86125"/>
            </a:xfrm>
            <a:custGeom>
              <a:avLst/>
              <a:gdLst/>
              <a:ahLst/>
              <a:cxnLst/>
              <a:rect l="l" t="t" r="r" b="b"/>
              <a:pathLst>
                <a:path w="3294" h="3445" extrusionOk="0">
                  <a:moveTo>
                    <a:pt x="2671" y="0"/>
                  </a:moveTo>
                  <a:cubicBezTo>
                    <a:pt x="2662" y="0"/>
                    <a:pt x="2654" y="1"/>
                    <a:pt x="2645" y="3"/>
                  </a:cubicBezTo>
                  <a:cubicBezTo>
                    <a:pt x="2577" y="11"/>
                    <a:pt x="2520" y="53"/>
                    <a:pt x="2461" y="88"/>
                  </a:cubicBezTo>
                  <a:cubicBezTo>
                    <a:pt x="2083" y="306"/>
                    <a:pt x="1606" y="238"/>
                    <a:pt x="1187" y="365"/>
                  </a:cubicBezTo>
                  <a:cubicBezTo>
                    <a:pt x="956" y="435"/>
                    <a:pt x="748" y="565"/>
                    <a:pt x="541" y="692"/>
                  </a:cubicBezTo>
                  <a:cubicBezTo>
                    <a:pt x="425" y="767"/>
                    <a:pt x="304" y="844"/>
                    <a:pt x="225" y="956"/>
                  </a:cubicBezTo>
                  <a:cubicBezTo>
                    <a:pt x="159" y="1052"/>
                    <a:pt x="128" y="1169"/>
                    <a:pt x="104" y="1285"/>
                  </a:cubicBezTo>
                  <a:cubicBezTo>
                    <a:pt x="1" y="1814"/>
                    <a:pt x="78" y="2401"/>
                    <a:pt x="403" y="2829"/>
                  </a:cubicBezTo>
                  <a:cubicBezTo>
                    <a:pt x="502" y="2954"/>
                    <a:pt x="612" y="3068"/>
                    <a:pt x="728" y="3176"/>
                  </a:cubicBezTo>
                  <a:lnTo>
                    <a:pt x="956" y="3393"/>
                  </a:lnTo>
                  <a:cubicBezTo>
                    <a:pt x="976" y="3418"/>
                    <a:pt x="1005" y="3435"/>
                    <a:pt x="1033" y="3444"/>
                  </a:cubicBezTo>
                  <a:cubicBezTo>
                    <a:pt x="1038" y="3445"/>
                    <a:pt x="1042" y="3445"/>
                    <a:pt x="1047" y="3445"/>
                  </a:cubicBezTo>
                  <a:cubicBezTo>
                    <a:pt x="1081" y="3445"/>
                    <a:pt x="1114" y="3424"/>
                    <a:pt x="1143" y="3404"/>
                  </a:cubicBezTo>
                  <a:lnTo>
                    <a:pt x="1472" y="3176"/>
                  </a:lnTo>
                  <a:lnTo>
                    <a:pt x="1338" y="3062"/>
                  </a:lnTo>
                  <a:cubicBezTo>
                    <a:pt x="1338" y="3062"/>
                    <a:pt x="1274" y="3088"/>
                    <a:pt x="1187" y="3088"/>
                  </a:cubicBezTo>
                  <a:cubicBezTo>
                    <a:pt x="1063" y="3088"/>
                    <a:pt x="894" y="3036"/>
                    <a:pt x="796" y="2785"/>
                  </a:cubicBezTo>
                  <a:cubicBezTo>
                    <a:pt x="708" y="2556"/>
                    <a:pt x="825" y="2465"/>
                    <a:pt x="974" y="2465"/>
                  </a:cubicBezTo>
                  <a:cubicBezTo>
                    <a:pt x="1104" y="2465"/>
                    <a:pt x="1257" y="2533"/>
                    <a:pt x="1321" y="2638"/>
                  </a:cubicBezTo>
                  <a:cubicBezTo>
                    <a:pt x="1349" y="2685"/>
                    <a:pt x="1406" y="2737"/>
                    <a:pt x="1450" y="2737"/>
                  </a:cubicBezTo>
                  <a:cubicBezTo>
                    <a:pt x="1467" y="2737"/>
                    <a:pt x="1482" y="2729"/>
                    <a:pt x="1492" y="2710"/>
                  </a:cubicBezTo>
                  <a:cubicBezTo>
                    <a:pt x="1497" y="2699"/>
                    <a:pt x="1501" y="2684"/>
                    <a:pt x="1501" y="2671"/>
                  </a:cubicBezTo>
                  <a:cubicBezTo>
                    <a:pt x="1512" y="2491"/>
                    <a:pt x="1413" y="2322"/>
                    <a:pt x="1369" y="2146"/>
                  </a:cubicBezTo>
                  <a:cubicBezTo>
                    <a:pt x="1327" y="1970"/>
                    <a:pt x="1380" y="1737"/>
                    <a:pt x="1556" y="1696"/>
                  </a:cubicBezTo>
                  <a:cubicBezTo>
                    <a:pt x="1584" y="1689"/>
                    <a:pt x="1617" y="1687"/>
                    <a:pt x="1639" y="1665"/>
                  </a:cubicBezTo>
                  <a:cubicBezTo>
                    <a:pt x="1694" y="1606"/>
                    <a:pt x="1587" y="1531"/>
                    <a:pt x="1565" y="1452"/>
                  </a:cubicBezTo>
                  <a:cubicBezTo>
                    <a:pt x="1543" y="1382"/>
                    <a:pt x="1600" y="1309"/>
                    <a:pt x="1670" y="1283"/>
                  </a:cubicBezTo>
                  <a:cubicBezTo>
                    <a:pt x="1711" y="1268"/>
                    <a:pt x="1754" y="1265"/>
                    <a:pt x="1798" y="1265"/>
                  </a:cubicBezTo>
                  <a:cubicBezTo>
                    <a:pt x="1828" y="1265"/>
                    <a:pt x="1858" y="1267"/>
                    <a:pt x="1888" y="1268"/>
                  </a:cubicBezTo>
                  <a:cubicBezTo>
                    <a:pt x="1901" y="1268"/>
                    <a:pt x="1914" y="1268"/>
                    <a:pt x="1927" y="1268"/>
                  </a:cubicBezTo>
                  <a:cubicBezTo>
                    <a:pt x="2328" y="1268"/>
                    <a:pt x="2707" y="1078"/>
                    <a:pt x="3034" y="846"/>
                  </a:cubicBezTo>
                  <a:cubicBezTo>
                    <a:pt x="3159" y="758"/>
                    <a:pt x="3293" y="631"/>
                    <a:pt x="3269" y="481"/>
                  </a:cubicBezTo>
                  <a:lnTo>
                    <a:pt x="3269" y="481"/>
                  </a:lnTo>
                  <a:cubicBezTo>
                    <a:pt x="3174" y="527"/>
                    <a:pt x="3073" y="552"/>
                    <a:pt x="2968" y="554"/>
                  </a:cubicBezTo>
                  <a:cubicBezTo>
                    <a:pt x="3049" y="501"/>
                    <a:pt x="3111" y="424"/>
                    <a:pt x="3144" y="334"/>
                  </a:cubicBezTo>
                  <a:cubicBezTo>
                    <a:pt x="3152" y="317"/>
                    <a:pt x="3152" y="297"/>
                    <a:pt x="3148" y="277"/>
                  </a:cubicBezTo>
                  <a:cubicBezTo>
                    <a:pt x="3138" y="256"/>
                    <a:pt x="3116" y="249"/>
                    <a:pt x="3092" y="249"/>
                  </a:cubicBezTo>
                  <a:cubicBezTo>
                    <a:pt x="3075" y="249"/>
                    <a:pt x="3055" y="253"/>
                    <a:pt x="3038" y="257"/>
                  </a:cubicBezTo>
                  <a:lnTo>
                    <a:pt x="2691" y="367"/>
                  </a:lnTo>
                  <a:cubicBezTo>
                    <a:pt x="2687" y="266"/>
                    <a:pt x="2825" y="191"/>
                    <a:pt x="2806" y="90"/>
                  </a:cubicBezTo>
                  <a:cubicBezTo>
                    <a:pt x="2792" y="33"/>
                    <a:pt x="2730" y="0"/>
                    <a:pt x="267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61" name="Google Shape;3661;p58"/>
            <p:cNvSpPr/>
            <p:nvPr/>
          </p:nvSpPr>
          <p:spPr>
            <a:xfrm>
              <a:off x="1505375" y="3461925"/>
              <a:ext cx="15025" cy="6150"/>
            </a:xfrm>
            <a:custGeom>
              <a:avLst/>
              <a:gdLst/>
              <a:ahLst/>
              <a:cxnLst/>
              <a:rect l="l" t="t" r="r" b="b"/>
              <a:pathLst>
                <a:path w="601" h="246" extrusionOk="0">
                  <a:moveTo>
                    <a:pt x="572" y="0"/>
                  </a:moveTo>
                  <a:lnTo>
                    <a:pt x="569" y="3"/>
                  </a:lnTo>
                  <a:cubicBezTo>
                    <a:pt x="525" y="3"/>
                    <a:pt x="486" y="42"/>
                    <a:pt x="449" y="60"/>
                  </a:cubicBezTo>
                  <a:cubicBezTo>
                    <a:pt x="407" y="82"/>
                    <a:pt x="363" y="99"/>
                    <a:pt x="319" y="115"/>
                  </a:cubicBezTo>
                  <a:cubicBezTo>
                    <a:pt x="277" y="126"/>
                    <a:pt x="233" y="134"/>
                    <a:pt x="189" y="137"/>
                  </a:cubicBezTo>
                  <a:cubicBezTo>
                    <a:pt x="177" y="138"/>
                    <a:pt x="166" y="138"/>
                    <a:pt x="154" y="138"/>
                  </a:cubicBezTo>
                  <a:cubicBezTo>
                    <a:pt x="143" y="138"/>
                    <a:pt x="131" y="138"/>
                    <a:pt x="119" y="137"/>
                  </a:cubicBezTo>
                  <a:cubicBezTo>
                    <a:pt x="111" y="135"/>
                    <a:pt x="102" y="134"/>
                    <a:pt x="94" y="134"/>
                  </a:cubicBezTo>
                  <a:cubicBezTo>
                    <a:pt x="75" y="134"/>
                    <a:pt x="56" y="138"/>
                    <a:pt x="38" y="145"/>
                  </a:cubicBezTo>
                  <a:cubicBezTo>
                    <a:pt x="1" y="163"/>
                    <a:pt x="9" y="209"/>
                    <a:pt x="38" y="229"/>
                  </a:cubicBezTo>
                  <a:cubicBezTo>
                    <a:pt x="57" y="239"/>
                    <a:pt x="79" y="246"/>
                    <a:pt x="101" y="246"/>
                  </a:cubicBezTo>
                  <a:cubicBezTo>
                    <a:pt x="107" y="246"/>
                    <a:pt x="113" y="245"/>
                    <a:pt x="119" y="244"/>
                  </a:cubicBezTo>
                  <a:cubicBezTo>
                    <a:pt x="145" y="244"/>
                    <a:pt x="172" y="242"/>
                    <a:pt x="196" y="238"/>
                  </a:cubicBezTo>
                  <a:cubicBezTo>
                    <a:pt x="249" y="233"/>
                    <a:pt x="299" y="220"/>
                    <a:pt x="350" y="205"/>
                  </a:cubicBezTo>
                  <a:cubicBezTo>
                    <a:pt x="398" y="189"/>
                    <a:pt x="444" y="167"/>
                    <a:pt x="486" y="141"/>
                  </a:cubicBezTo>
                  <a:cubicBezTo>
                    <a:pt x="523" y="117"/>
                    <a:pt x="587" y="82"/>
                    <a:pt x="596" y="33"/>
                  </a:cubicBezTo>
                  <a:cubicBezTo>
                    <a:pt x="600" y="18"/>
                    <a:pt x="587" y="3"/>
                    <a:pt x="572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3662" name="Google Shape;3662;p58"/>
          <p:cNvGrpSpPr/>
          <p:nvPr/>
        </p:nvGrpSpPr>
        <p:grpSpPr>
          <a:xfrm>
            <a:off x="7950037" y="161082"/>
            <a:ext cx="1036342" cy="783173"/>
            <a:chOff x="4725044" y="4077175"/>
            <a:chExt cx="398900" cy="347475"/>
          </a:xfrm>
        </p:grpSpPr>
        <p:sp>
          <p:nvSpPr>
            <p:cNvPr id="3663" name="Google Shape;3663;p58"/>
            <p:cNvSpPr/>
            <p:nvPr/>
          </p:nvSpPr>
          <p:spPr>
            <a:xfrm>
              <a:off x="4725044" y="4077175"/>
              <a:ext cx="398900" cy="297393"/>
            </a:xfrm>
            <a:custGeom>
              <a:avLst/>
              <a:gdLst/>
              <a:ahLst/>
              <a:cxnLst/>
              <a:rect l="l" t="t" r="r" b="b"/>
              <a:pathLst>
                <a:path w="15956" h="9319" extrusionOk="0">
                  <a:moveTo>
                    <a:pt x="7919" y="1"/>
                  </a:moveTo>
                  <a:cubicBezTo>
                    <a:pt x="6674" y="1"/>
                    <a:pt x="5425" y="185"/>
                    <a:pt x="4303" y="548"/>
                  </a:cubicBezTo>
                  <a:cubicBezTo>
                    <a:pt x="3756" y="724"/>
                    <a:pt x="3235" y="939"/>
                    <a:pt x="2783" y="1211"/>
                  </a:cubicBezTo>
                  <a:cubicBezTo>
                    <a:pt x="1975" y="1692"/>
                    <a:pt x="1329" y="2406"/>
                    <a:pt x="932" y="3258"/>
                  </a:cubicBezTo>
                  <a:cubicBezTo>
                    <a:pt x="0" y="5237"/>
                    <a:pt x="795" y="7718"/>
                    <a:pt x="3444" y="8773"/>
                  </a:cubicBezTo>
                  <a:cubicBezTo>
                    <a:pt x="4426" y="9163"/>
                    <a:pt x="5521" y="9318"/>
                    <a:pt x="6649" y="9318"/>
                  </a:cubicBezTo>
                  <a:cubicBezTo>
                    <a:pt x="8094" y="9318"/>
                    <a:pt x="9592" y="9063"/>
                    <a:pt x="10975" y="8718"/>
                  </a:cubicBezTo>
                  <a:lnTo>
                    <a:pt x="10975" y="8718"/>
                  </a:lnTo>
                  <a:lnTo>
                    <a:pt x="9264" y="9159"/>
                  </a:lnTo>
                  <a:cubicBezTo>
                    <a:pt x="9282" y="9159"/>
                    <a:pt x="9301" y="9159"/>
                    <a:pt x="9319" y="9159"/>
                  </a:cubicBezTo>
                  <a:cubicBezTo>
                    <a:pt x="12107" y="9159"/>
                    <a:pt x="14699" y="7684"/>
                    <a:pt x="15325" y="5847"/>
                  </a:cubicBezTo>
                  <a:cubicBezTo>
                    <a:pt x="15956" y="3998"/>
                    <a:pt x="14658" y="1956"/>
                    <a:pt x="12336" y="888"/>
                  </a:cubicBezTo>
                  <a:cubicBezTo>
                    <a:pt x="11043" y="293"/>
                    <a:pt x="9484" y="1"/>
                    <a:pt x="7919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64" name="Google Shape;3664;p58"/>
            <p:cNvSpPr/>
            <p:nvPr/>
          </p:nvSpPr>
          <p:spPr>
            <a:xfrm>
              <a:off x="4913100" y="4172025"/>
              <a:ext cx="21550" cy="252625"/>
            </a:xfrm>
            <a:custGeom>
              <a:avLst/>
              <a:gdLst/>
              <a:ahLst/>
              <a:cxnLst/>
              <a:rect l="l" t="t" r="r" b="b"/>
              <a:pathLst>
                <a:path w="862" h="10105" extrusionOk="0">
                  <a:moveTo>
                    <a:pt x="647" y="1"/>
                  </a:moveTo>
                  <a:cubicBezTo>
                    <a:pt x="568" y="1"/>
                    <a:pt x="488" y="21"/>
                    <a:pt x="479" y="59"/>
                  </a:cubicBezTo>
                  <a:cubicBezTo>
                    <a:pt x="398" y="424"/>
                    <a:pt x="398" y="795"/>
                    <a:pt x="378" y="1162"/>
                  </a:cubicBezTo>
                  <a:cubicBezTo>
                    <a:pt x="358" y="1520"/>
                    <a:pt x="339" y="1878"/>
                    <a:pt x="319" y="2236"/>
                  </a:cubicBezTo>
                  <a:cubicBezTo>
                    <a:pt x="246" y="3531"/>
                    <a:pt x="222" y="4827"/>
                    <a:pt x="174" y="6123"/>
                  </a:cubicBezTo>
                  <a:cubicBezTo>
                    <a:pt x="150" y="6771"/>
                    <a:pt x="125" y="7421"/>
                    <a:pt x="101" y="8071"/>
                  </a:cubicBezTo>
                  <a:cubicBezTo>
                    <a:pt x="90" y="8394"/>
                    <a:pt x="77" y="8717"/>
                    <a:pt x="66" y="9039"/>
                  </a:cubicBezTo>
                  <a:cubicBezTo>
                    <a:pt x="60" y="9200"/>
                    <a:pt x="53" y="9362"/>
                    <a:pt x="42" y="9523"/>
                  </a:cubicBezTo>
                  <a:cubicBezTo>
                    <a:pt x="33" y="9685"/>
                    <a:pt x="0" y="9848"/>
                    <a:pt x="55" y="10008"/>
                  </a:cubicBezTo>
                  <a:cubicBezTo>
                    <a:pt x="71" y="10056"/>
                    <a:pt x="145" y="10096"/>
                    <a:pt x="290" y="10105"/>
                  </a:cubicBezTo>
                  <a:cubicBezTo>
                    <a:pt x="298" y="10105"/>
                    <a:pt x="306" y="10105"/>
                    <a:pt x="315" y="10105"/>
                  </a:cubicBezTo>
                  <a:cubicBezTo>
                    <a:pt x="430" y="10105"/>
                    <a:pt x="568" y="10077"/>
                    <a:pt x="587" y="10034"/>
                  </a:cubicBezTo>
                  <a:cubicBezTo>
                    <a:pt x="661" y="9845"/>
                    <a:pt x="639" y="9659"/>
                    <a:pt x="639" y="9470"/>
                  </a:cubicBezTo>
                  <a:cubicBezTo>
                    <a:pt x="639" y="9290"/>
                    <a:pt x="644" y="9112"/>
                    <a:pt x="650" y="8932"/>
                  </a:cubicBezTo>
                  <a:cubicBezTo>
                    <a:pt x="659" y="8569"/>
                    <a:pt x="668" y="8205"/>
                    <a:pt x="679" y="7843"/>
                  </a:cubicBezTo>
                  <a:cubicBezTo>
                    <a:pt x="712" y="6547"/>
                    <a:pt x="747" y="5253"/>
                    <a:pt x="784" y="3958"/>
                  </a:cubicBezTo>
                  <a:cubicBezTo>
                    <a:pt x="802" y="3307"/>
                    <a:pt x="826" y="2657"/>
                    <a:pt x="833" y="2007"/>
                  </a:cubicBezTo>
                  <a:cubicBezTo>
                    <a:pt x="835" y="1684"/>
                    <a:pt x="846" y="1366"/>
                    <a:pt x="841" y="1041"/>
                  </a:cubicBezTo>
                  <a:cubicBezTo>
                    <a:pt x="835" y="714"/>
                    <a:pt x="861" y="384"/>
                    <a:pt x="809" y="59"/>
                  </a:cubicBezTo>
                  <a:cubicBezTo>
                    <a:pt x="802" y="20"/>
                    <a:pt x="725" y="1"/>
                    <a:pt x="64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65" name="Google Shape;3665;p58"/>
            <p:cNvSpPr/>
            <p:nvPr/>
          </p:nvSpPr>
          <p:spPr>
            <a:xfrm>
              <a:off x="4796700" y="4226125"/>
              <a:ext cx="220125" cy="95400"/>
            </a:xfrm>
            <a:custGeom>
              <a:avLst/>
              <a:gdLst/>
              <a:ahLst/>
              <a:cxnLst/>
              <a:rect l="l" t="t" r="r" b="b"/>
              <a:pathLst>
                <a:path w="8805" h="3816" extrusionOk="0">
                  <a:moveTo>
                    <a:pt x="303" y="1"/>
                  </a:moveTo>
                  <a:cubicBezTo>
                    <a:pt x="152" y="1"/>
                    <a:pt x="1" y="117"/>
                    <a:pt x="108" y="217"/>
                  </a:cubicBezTo>
                  <a:cubicBezTo>
                    <a:pt x="429" y="515"/>
                    <a:pt x="795" y="792"/>
                    <a:pt x="1142" y="1078"/>
                  </a:cubicBezTo>
                  <a:lnTo>
                    <a:pt x="2150" y="1908"/>
                  </a:lnTo>
                  <a:cubicBezTo>
                    <a:pt x="2752" y="2402"/>
                    <a:pt x="3339" y="2905"/>
                    <a:pt x="3956" y="3390"/>
                  </a:cubicBezTo>
                  <a:cubicBezTo>
                    <a:pt x="4186" y="3570"/>
                    <a:pt x="4498" y="3759"/>
                    <a:pt x="4856" y="3805"/>
                  </a:cubicBezTo>
                  <a:cubicBezTo>
                    <a:pt x="4906" y="3812"/>
                    <a:pt x="4956" y="3816"/>
                    <a:pt x="5006" y="3816"/>
                  </a:cubicBezTo>
                  <a:cubicBezTo>
                    <a:pt x="5128" y="3816"/>
                    <a:pt x="5250" y="3795"/>
                    <a:pt x="5366" y="3752"/>
                  </a:cubicBezTo>
                  <a:cubicBezTo>
                    <a:pt x="5541" y="3687"/>
                    <a:pt x="5649" y="3570"/>
                    <a:pt x="5752" y="3458"/>
                  </a:cubicBezTo>
                  <a:cubicBezTo>
                    <a:pt x="6266" y="2911"/>
                    <a:pt x="6778" y="2362"/>
                    <a:pt x="7283" y="1813"/>
                  </a:cubicBezTo>
                  <a:cubicBezTo>
                    <a:pt x="7790" y="1264"/>
                    <a:pt x="8315" y="722"/>
                    <a:pt x="8765" y="151"/>
                  </a:cubicBezTo>
                  <a:lnTo>
                    <a:pt x="8765" y="149"/>
                  </a:lnTo>
                  <a:cubicBezTo>
                    <a:pt x="8804" y="99"/>
                    <a:pt x="8748" y="59"/>
                    <a:pt x="8685" y="59"/>
                  </a:cubicBezTo>
                  <a:cubicBezTo>
                    <a:pt x="8657" y="59"/>
                    <a:pt x="8627" y="67"/>
                    <a:pt x="8605" y="87"/>
                  </a:cubicBezTo>
                  <a:cubicBezTo>
                    <a:pt x="7988" y="636"/>
                    <a:pt x="7445" y="1227"/>
                    <a:pt x="6885" y="1802"/>
                  </a:cubicBezTo>
                  <a:cubicBezTo>
                    <a:pt x="6383" y="2318"/>
                    <a:pt x="5888" y="2839"/>
                    <a:pt x="5388" y="3357"/>
                  </a:cubicBezTo>
                  <a:cubicBezTo>
                    <a:pt x="5306" y="3441"/>
                    <a:pt x="5216" y="3535"/>
                    <a:pt x="5054" y="3546"/>
                  </a:cubicBezTo>
                  <a:cubicBezTo>
                    <a:pt x="5039" y="3547"/>
                    <a:pt x="5025" y="3548"/>
                    <a:pt x="5010" y="3548"/>
                  </a:cubicBezTo>
                  <a:cubicBezTo>
                    <a:pt x="4878" y="3548"/>
                    <a:pt x="4748" y="3497"/>
                    <a:pt x="4643" y="3447"/>
                  </a:cubicBezTo>
                  <a:cubicBezTo>
                    <a:pt x="4322" y="3300"/>
                    <a:pt x="4096" y="3065"/>
                    <a:pt x="3855" y="2865"/>
                  </a:cubicBezTo>
                  <a:lnTo>
                    <a:pt x="2150" y="1453"/>
                  </a:lnTo>
                  <a:lnTo>
                    <a:pt x="1301" y="746"/>
                  </a:lnTo>
                  <a:cubicBezTo>
                    <a:pt x="1017" y="511"/>
                    <a:pt x="743" y="267"/>
                    <a:pt x="442" y="43"/>
                  </a:cubicBezTo>
                  <a:cubicBezTo>
                    <a:pt x="402" y="13"/>
                    <a:pt x="352" y="1"/>
                    <a:pt x="30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66" name="Google Shape;3666;p58"/>
            <p:cNvSpPr/>
            <p:nvPr/>
          </p:nvSpPr>
          <p:spPr>
            <a:xfrm>
              <a:off x="4891150" y="4191050"/>
              <a:ext cx="85575" cy="46575"/>
            </a:xfrm>
            <a:custGeom>
              <a:avLst/>
              <a:gdLst/>
              <a:ahLst/>
              <a:cxnLst/>
              <a:rect l="l" t="t" r="r" b="b"/>
              <a:pathLst>
                <a:path w="3423" h="1863" extrusionOk="0">
                  <a:moveTo>
                    <a:pt x="3315" y="0"/>
                  </a:moveTo>
                  <a:cubicBezTo>
                    <a:pt x="3297" y="0"/>
                    <a:pt x="3278" y="4"/>
                    <a:pt x="3261" y="14"/>
                  </a:cubicBezTo>
                  <a:cubicBezTo>
                    <a:pt x="3208" y="49"/>
                    <a:pt x="3147" y="69"/>
                    <a:pt x="3099" y="104"/>
                  </a:cubicBezTo>
                  <a:cubicBezTo>
                    <a:pt x="3050" y="137"/>
                    <a:pt x="3009" y="172"/>
                    <a:pt x="2960" y="205"/>
                  </a:cubicBezTo>
                  <a:cubicBezTo>
                    <a:pt x="2870" y="269"/>
                    <a:pt x="2785" y="335"/>
                    <a:pt x="2701" y="401"/>
                  </a:cubicBezTo>
                  <a:cubicBezTo>
                    <a:pt x="2536" y="537"/>
                    <a:pt x="2374" y="673"/>
                    <a:pt x="2211" y="809"/>
                  </a:cubicBezTo>
                  <a:cubicBezTo>
                    <a:pt x="1942" y="1039"/>
                    <a:pt x="1669" y="1266"/>
                    <a:pt x="1405" y="1499"/>
                  </a:cubicBezTo>
                  <a:lnTo>
                    <a:pt x="1405" y="1499"/>
                  </a:lnTo>
                  <a:lnTo>
                    <a:pt x="920" y="1104"/>
                  </a:lnTo>
                  <a:lnTo>
                    <a:pt x="602" y="844"/>
                  </a:lnTo>
                  <a:cubicBezTo>
                    <a:pt x="551" y="803"/>
                    <a:pt x="503" y="761"/>
                    <a:pt x="450" y="721"/>
                  </a:cubicBezTo>
                  <a:cubicBezTo>
                    <a:pt x="386" y="673"/>
                    <a:pt x="323" y="656"/>
                    <a:pt x="239" y="627"/>
                  </a:cubicBezTo>
                  <a:cubicBezTo>
                    <a:pt x="219" y="621"/>
                    <a:pt x="197" y="618"/>
                    <a:pt x="175" y="618"/>
                  </a:cubicBezTo>
                  <a:cubicBezTo>
                    <a:pt x="85" y="618"/>
                    <a:pt x="0" y="669"/>
                    <a:pt x="31" y="737"/>
                  </a:cubicBezTo>
                  <a:cubicBezTo>
                    <a:pt x="55" y="794"/>
                    <a:pt x="66" y="847"/>
                    <a:pt x="121" y="895"/>
                  </a:cubicBezTo>
                  <a:cubicBezTo>
                    <a:pt x="176" y="941"/>
                    <a:pt x="235" y="985"/>
                    <a:pt x="290" y="1031"/>
                  </a:cubicBezTo>
                  <a:lnTo>
                    <a:pt x="610" y="1290"/>
                  </a:lnTo>
                  <a:lnTo>
                    <a:pt x="1269" y="1822"/>
                  </a:lnTo>
                  <a:cubicBezTo>
                    <a:pt x="1305" y="1851"/>
                    <a:pt x="1352" y="1863"/>
                    <a:pt x="1399" y="1863"/>
                  </a:cubicBezTo>
                  <a:cubicBezTo>
                    <a:pt x="1473" y="1863"/>
                    <a:pt x="1549" y="1833"/>
                    <a:pt x="1592" y="1793"/>
                  </a:cubicBezTo>
                  <a:cubicBezTo>
                    <a:pt x="1897" y="1512"/>
                    <a:pt x="2194" y="1224"/>
                    <a:pt x="2503" y="943"/>
                  </a:cubicBezTo>
                  <a:cubicBezTo>
                    <a:pt x="2659" y="803"/>
                    <a:pt x="2815" y="664"/>
                    <a:pt x="2971" y="524"/>
                  </a:cubicBezTo>
                  <a:cubicBezTo>
                    <a:pt x="3042" y="458"/>
                    <a:pt x="3110" y="390"/>
                    <a:pt x="3178" y="322"/>
                  </a:cubicBezTo>
                  <a:cubicBezTo>
                    <a:pt x="3215" y="284"/>
                    <a:pt x="3257" y="247"/>
                    <a:pt x="3294" y="208"/>
                  </a:cubicBezTo>
                  <a:cubicBezTo>
                    <a:pt x="3331" y="168"/>
                    <a:pt x="3351" y="124"/>
                    <a:pt x="3386" y="85"/>
                  </a:cubicBezTo>
                  <a:lnTo>
                    <a:pt x="3386" y="80"/>
                  </a:lnTo>
                  <a:cubicBezTo>
                    <a:pt x="3423" y="39"/>
                    <a:pt x="3371" y="0"/>
                    <a:pt x="33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67" name="Google Shape;3667;p58"/>
            <p:cNvSpPr/>
            <p:nvPr/>
          </p:nvSpPr>
          <p:spPr>
            <a:xfrm>
              <a:off x="5026525" y="4154875"/>
              <a:ext cx="7775" cy="6075"/>
            </a:xfrm>
            <a:custGeom>
              <a:avLst/>
              <a:gdLst/>
              <a:ahLst/>
              <a:cxnLst/>
              <a:rect l="l" t="t" r="r" b="b"/>
              <a:pathLst>
                <a:path w="311" h="243" extrusionOk="0">
                  <a:moveTo>
                    <a:pt x="157" y="1"/>
                  </a:moveTo>
                  <a:cubicBezTo>
                    <a:pt x="1" y="1"/>
                    <a:pt x="1" y="242"/>
                    <a:pt x="157" y="242"/>
                  </a:cubicBezTo>
                  <a:cubicBezTo>
                    <a:pt x="310" y="242"/>
                    <a:pt x="310" y="1"/>
                    <a:pt x="157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68" name="Google Shape;3668;p58"/>
            <p:cNvSpPr/>
            <p:nvPr/>
          </p:nvSpPr>
          <p:spPr>
            <a:xfrm>
              <a:off x="5002150" y="4132700"/>
              <a:ext cx="9075" cy="8975"/>
            </a:xfrm>
            <a:custGeom>
              <a:avLst/>
              <a:gdLst/>
              <a:ahLst/>
              <a:cxnLst/>
              <a:rect l="l" t="t" r="r" b="b"/>
              <a:pathLst>
                <a:path w="363" h="359" extrusionOk="0">
                  <a:moveTo>
                    <a:pt x="207" y="1"/>
                  </a:moveTo>
                  <a:cubicBezTo>
                    <a:pt x="150" y="1"/>
                    <a:pt x="99" y="29"/>
                    <a:pt x="73" y="77"/>
                  </a:cubicBezTo>
                  <a:lnTo>
                    <a:pt x="22" y="143"/>
                  </a:lnTo>
                  <a:cubicBezTo>
                    <a:pt x="11" y="159"/>
                    <a:pt x="7" y="178"/>
                    <a:pt x="5" y="196"/>
                  </a:cubicBezTo>
                  <a:cubicBezTo>
                    <a:pt x="1" y="216"/>
                    <a:pt x="3" y="236"/>
                    <a:pt x="9" y="253"/>
                  </a:cubicBezTo>
                  <a:lnTo>
                    <a:pt x="22" y="288"/>
                  </a:lnTo>
                  <a:lnTo>
                    <a:pt x="44" y="317"/>
                  </a:lnTo>
                  <a:cubicBezTo>
                    <a:pt x="58" y="330"/>
                    <a:pt x="73" y="341"/>
                    <a:pt x="91" y="345"/>
                  </a:cubicBezTo>
                  <a:cubicBezTo>
                    <a:pt x="102" y="352"/>
                    <a:pt x="115" y="356"/>
                    <a:pt x="128" y="356"/>
                  </a:cubicBezTo>
                  <a:cubicBezTo>
                    <a:pt x="135" y="358"/>
                    <a:pt x="142" y="359"/>
                    <a:pt x="149" y="359"/>
                  </a:cubicBezTo>
                  <a:cubicBezTo>
                    <a:pt x="160" y="359"/>
                    <a:pt x="172" y="357"/>
                    <a:pt x="183" y="354"/>
                  </a:cubicBezTo>
                  <a:lnTo>
                    <a:pt x="218" y="339"/>
                  </a:lnTo>
                  <a:lnTo>
                    <a:pt x="284" y="288"/>
                  </a:lnTo>
                  <a:cubicBezTo>
                    <a:pt x="332" y="262"/>
                    <a:pt x="361" y="211"/>
                    <a:pt x="361" y="157"/>
                  </a:cubicBezTo>
                  <a:cubicBezTo>
                    <a:pt x="363" y="135"/>
                    <a:pt x="356" y="115"/>
                    <a:pt x="347" y="95"/>
                  </a:cubicBezTo>
                  <a:cubicBezTo>
                    <a:pt x="341" y="77"/>
                    <a:pt x="330" y="60"/>
                    <a:pt x="315" y="47"/>
                  </a:cubicBezTo>
                  <a:cubicBezTo>
                    <a:pt x="297" y="27"/>
                    <a:pt x="273" y="14"/>
                    <a:pt x="246" y="5"/>
                  </a:cubicBezTo>
                  <a:lnTo>
                    <a:pt x="207" y="1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69" name="Google Shape;3669;p58"/>
            <p:cNvSpPr/>
            <p:nvPr/>
          </p:nvSpPr>
          <p:spPr>
            <a:xfrm>
              <a:off x="4996825" y="4178825"/>
              <a:ext cx="10300" cy="7975"/>
            </a:xfrm>
            <a:custGeom>
              <a:avLst/>
              <a:gdLst/>
              <a:ahLst/>
              <a:cxnLst/>
              <a:rect l="l" t="t" r="r" b="b"/>
              <a:pathLst>
                <a:path w="412" h="319" extrusionOk="0">
                  <a:moveTo>
                    <a:pt x="205" y="0"/>
                  </a:moveTo>
                  <a:cubicBezTo>
                    <a:pt x="0" y="0"/>
                    <a:pt x="0" y="319"/>
                    <a:pt x="205" y="319"/>
                  </a:cubicBezTo>
                  <a:cubicBezTo>
                    <a:pt x="411" y="319"/>
                    <a:pt x="411" y="0"/>
                    <a:pt x="205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3670" name="Google Shape;3670;p58"/>
          <p:cNvGrpSpPr/>
          <p:nvPr/>
        </p:nvGrpSpPr>
        <p:grpSpPr>
          <a:xfrm>
            <a:off x="5944162" y="682479"/>
            <a:ext cx="682109" cy="503936"/>
            <a:chOff x="7514750" y="4210883"/>
            <a:chExt cx="953999" cy="769838"/>
          </a:xfrm>
        </p:grpSpPr>
        <p:sp>
          <p:nvSpPr>
            <p:cNvPr id="3671" name="Google Shape;3671;p58"/>
            <p:cNvSpPr/>
            <p:nvPr/>
          </p:nvSpPr>
          <p:spPr>
            <a:xfrm>
              <a:off x="8024561" y="4469182"/>
              <a:ext cx="243136" cy="460933"/>
            </a:xfrm>
            <a:custGeom>
              <a:avLst/>
              <a:gdLst/>
              <a:ahLst/>
              <a:cxnLst/>
              <a:rect l="l" t="t" r="r" b="b"/>
              <a:pathLst>
                <a:path w="3368" h="6385" extrusionOk="0">
                  <a:moveTo>
                    <a:pt x="2453" y="0"/>
                  </a:moveTo>
                  <a:cubicBezTo>
                    <a:pt x="1997" y="0"/>
                    <a:pt x="1513" y="355"/>
                    <a:pt x="1213" y="747"/>
                  </a:cubicBezTo>
                  <a:cubicBezTo>
                    <a:pt x="554" y="1606"/>
                    <a:pt x="225" y="2680"/>
                    <a:pt x="102" y="3754"/>
                  </a:cubicBezTo>
                  <a:cubicBezTo>
                    <a:pt x="1" y="4626"/>
                    <a:pt x="29" y="5506"/>
                    <a:pt x="82" y="6385"/>
                  </a:cubicBezTo>
                  <a:cubicBezTo>
                    <a:pt x="480" y="6365"/>
                    <a:pt x="879" y="6352"/>
                    <a:pt x="1279" y="6347"/>
                  </a:cubicBezTo>
                  <a:lnTo>
                    <a:pt x="1677" y="6341"/>
                  </a:lnTo>
                  <a:cubicBezTo>
                    <a:pt x="2537" y="4946"/>
                    <a:pt x="3021" y="3326"/>
                    <a:pt x="3273" y="1698"/>
                  </a:cubicBezTo>
                  <a:cubicBezTo>
                    <a:pt x="3361" y="1132"/>
                    <a:pt x="3368" y="435"/>
                    <a:pt x="2884" y="126"/>
                  </a:cubicBezTo>
                  <a:cubicBezTo>
                    <a:pt x="2748" y="39"/>
                    <a:pt x="2602" y="0"/>
                    <a:pt x="245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72" name="Google Shape;3672;p58"/>
            <p:cNvSpPr/>
            <p:nvPr/>
          </p:nvSpPr>
          <p:spPr>
            <a:xfrm>
              <a:off x="7780773" y="4269286"/>
              <a:ext cx="284790" cy="657651"/>
            </a:xfrm>
            <a:custGeom>
              <a:avLst/>
              <a:gdLst/>
              <a:ahLst/>
              <a:cxnLst/>
              <a:rect l="l" t="t" r="r" b="b"/>
              <a:pathLst>
                <a:path w="3945" h="9110" extrusionOk="0">
                  <a:moveTo>
                    <a:pt x="787" y="0"/>
                  </a:moveTo>
                  <a:cubicBezTo>
                    <a:pt x="685" y="0"/>
                    <a:pt x="588" y="26"/>
                    <a:pt x="521" y="101"/>
                  </a:cubicBezTo>
                  <a:cubicBezTo>
                    <a:pt x="466" y="158"/>
                    <a:pt x="444" y="237"/>
                    <a:pt x="424" y="316"/>
                  </a:cubicBezTo>
                  <a:cubicBezTo>
                    <a:pt x="0" y="1964"/>
                    <a:pt x="727" y="3663"/>
                    <a:pt x="1439" y="5207"/>
                  </a:cubicBezTo>
                  <a:lnTo>
                    <a:pt x="3207" y="9053"/>
                  </a:lnTo>
                  <a:lnTo>
                    <a:pt x="3945" y="9110"/>
                  </a:lnTo>
                  <a:cubicBezTo>
                    <a:pt x="3938" y="7406"/>
                    <a:pt x="3804" y="5706"/>
                    <a:pt x="3538" y="4021"/>
                  </a:cubicBezTo>
                  <a:cubicBezTo>
                    <a:pt x="3409" y="3193"/>
                    <a:pt x="3242" y="2357"/>
                    <a:pt x="2851" y="1617"/>
                  </a:cubicBezTo>
                  <a:cubicBezTo>
                    <a:pt x="2460" y="874"/>
                    <a:pt x="1810" y="233"/>
                    <a:pt x="997" y="29"/>
                  </a:cubicBezTo>
                  <a:cubicBezTo>
                    <a:pt x="930" y="13"/>
                    <a:pt x="857" y="0"/>
                    <a:pt x="787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73" name="Google Shape;3673;p58"/>
            <p:cNvSpPr/>
            <p:nvPr/>
          </p:nvSpPr>
          <p:spPr>
            <a:xfrm>
              <a:off x="8003842" y="4210883"/>
              <a:ext cx="185889" cy="717641"/>
            </a:xfrm>
            <a:custGeom>
              <a:avLst/>
              <a:gdLst/>
              <a:ahLst/>
              <a:cxnLst/>
              <a:rect l="l" t="t" r="r" b="b"/>
              <a:pathLst>
                <a:path w="2575" h="9941" extrusionOk="0">
                  <a:moveTo>
                    <a:pt x="980" y="0"/>
                  </a:moveTo>
                  <a:cubicBezTo>
                    <a:pt x="972" y="0"/>
                    <a:pt x="964" y="0"/>
                    <a:pt x="956" y="1"/>
                  </a:cubicBezTo>
                  <a:cubicBezTo>
                    <a:pt x="764" y="14"/>
                    <a:pt x="635" y="196"/>
                    <a:pt x="554" y="368"/>
                  </a:cubicBezTo>
                  <a:cubicBezTo>
                    <a:pt x="229" y="1044"/>
                    <a:pt x="198" y="1819"/>
                    <a:pt x="176" y="2571"/>
                  </a:cubicBezTo>
                  <a:cubicBezTo>
                    <a:pt x="125" y="4268"/>
                    <a:pt x="73" y="5966"/>
                    <a:pt x="20" y="7666"/>
                  </a:cubicBezTo>
                  <a:cubicBezTo>
                    <a:pt x="7" y="8129"/>
                    <a:pt x="0" y="8621"/>
                    <a:pt x="235" y="9023"/>
                  </a:cubicBezTo>
                  <a:lnTo>
                    <a:pt x="892" y="9941"/>
                  </a:lnTo>
                  <a:cubicBezTo>
                    <a:pt x="1039" y="9936"/>
                    <a:pt x="1188" y="9932"/>
                    <a:pt x="1338" y="9930"/>
                  </a:cubicBezTo>
                  <a:cubicBezTo>
                    <a:pt x="2295" y="7470"/>
                    <a:pt x="2574" y="4797"/>
                    <a:pt x="2141" y="2193"/>
                  </a:cubicBezTo>
                  <a:cubicBezTo>
                    <a:pt x="2023" y="1492"/>
                    <a:pt x="1841" y="772"/>
                    <a:pt x="1375" y="236"/>
                  </a:cubicBezTo>
                  <a:cubicBezTo>
                    <a:pt x="1271" y="115"/>
                    <a:pt x="1135" y="0"/>
                    <a:pt x="980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74" name="Google Shape;3674;p58"/>
            <p:cNvSpPr/>
            <p:nvPr/>
          </p:nvSpPr>
          <p:spPr>
            <a:xfrm>
              <a:off x="7731322" y="4624175"/>
              <a:ext cx="309839" cy="312799"/>
            </a:xfrm>
            <a:custGeom>
              <a:avLst/>
              <a:gdLst/>
              <a:ahLst/>
              <a:cxnLst/>
              <a:rect l="l" t="t" r="r" b="b"/>
              <a:pathLst>
                <a:path w="4292" h="4333" extrusionOk="0">
                  <a:moveTo>
                    <a:pt x="415" y="0"/>
                  </a:moveTo>
                  <a:cubicBezTo>
                    <a:pt x="382" y="0"/>
                    <a:pt x="350" y="5"/>
                    <a:pt x="318" y="17"/>
                  </a:cubicBezTo>
                  <a:cubicBezTo>
                    <a:pt x="171" y="72"/>
                    <a:pt x="112" y="245"/>
                    <a:pt x="90" y="401"/>
                  </a:cubicBezTo>
                  <a:cubicBezTo>
                    <a:pt x="0" y="1073"/>
                    <a:pt x="268" y="1756"/>
                    <a:pt x="679" y="2299"/>
                  </a:cubicBezTo>
                  <a:cubicBezTo>
                    <a:pt x="1089" y="2841"/>
                    <a:pt x="1630" y="3265"/>
                    <a:pt x="2165" y="3684"/>
                  </a:cubicBezTo>
                  <a:lnTo>
                    <a:pt x="2996" y="4332"/>
                  </a:lnTo>
                  <a:cubicBezTo>
                    <a:pt x="3211" y="4306"/>
                    <a:pt x="3426" y="4286"/>
                    <a:pt x="3641" y="4269"/>
                  </a:cubicBezTo>
                  <a:cubicBezTo>
                    <a:pt x="3841" y="4253"/>
                    <a:pt x="4039" y="4242"/>
                    <a:pt x="4239" y="4233"/>
                  </a:cubicBezTo>
                  <a:lnTo>
                    <a:pt x="4291" y="4174"/>
                  </a:lnTo>
                  <a:cubicBezTo>
                    <a:pt x="3859" y="2307"/>
                    <a:pt x="2436" y="702"/>
                    <a:pt x="632" y="50"/>
                  </a:cubicBezTo>
                  <a:cubicBezTo>
                    <a:pt x="563" y="24"/>
                    <a:pt x="488" y="0"/>
                    <a:pt x="4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75" name="Google Shape;3675;p58"/>
            <p:cNvSpPr/>
            <p:nvPr/>
          </p:nvSpPr>
          <p:spPr>
            <a:xfrm>
              <a:off x="7514750" y="4638613"/>
              <a:ext cx="106264" cy="330053"/>
            </a:xfrm>
            <a:custGeom>
              <a:avLst/>
              <a:gdLst/>
              <a:ahLst/>
              <a:cxnLst/>
              <a:rect l="l" t="t" r="r" b="b"/>
              <a:pathLst>
                <a:path w="1472" h="4572" extrusionOk="0">
                  <a:moveTo>
                    <a:pt x="262" y="0"/>
                  </a:moveTo>
                  <a:cubicBezTo>
                    <a:pt x="250" y="0"/>
                    <a:pt x="237" y="4"/>
                    <a:pt x="226" y="12"/>
                  </a:cubicBezTo>
                  <a:cubicBezTo>
                    <a:pt x="206" y="32"/>
                    <a:pt x="193" y="61"/>
                    <a:pt x="193" y="91"/>
                  </a:cubicBezTo>
                  <a:cubicBezTo>
                    <a:pt x="0" y="1587"/>
                    <a:pt x="428" y="3155"/>
                    <a:pt x="1357" y="4343"/>
                  </a:cubicBezTo>
                  <a:lnTo>
                    <a:pt x="1346" y="4571"/>
                  </a:lnTo>
                  <a:cubicBezTo>
                    <a:pt x="1410" y="3776"/>
                    <a:pt x="1471" y="2973"/>
                    <a:pt x="1359" y="2182"/>
                  </a:cubicBezTo>
                  <a:cubicBezTo>
                    <a:pt x="1245" y="1391"/>
                    <a:pt x="938" y="603"/>
                    <a:pt x="360" y="52"/>
                  </a:cubicBezTo>
                  <a:cubicBezTo>
                    <a:pt x="333" y="26"/>
                    <a:pt x="296" y="0"/>
                    <a:pt x="262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76" name="Google Shape;3676;p58"/>
            <p:cNvSpPr/>
            <p:nvPr/>
          </p:nvSpPr>
          <p:spPr>
            <a:xfrm>
              <a:off x="8176666" y="4630600"/>
              <a:ext cx="145607" cy="350122"/>
            </a:xfrm>
            <a:custGeom>
              <a:avLst/>
              <a:gdLst/>
              <a:ahLst/>
              <a:cxnLst/>
              <a:rect l="l" t="t" r="r" b="b"/>
              <a:pathLst>
                <a:path w="2017" h="4850" extrusionOk="0">
                  <a:moveTo>
                    <a:pt x="1887" y="0"/>
                  </a:moveTo>
                  <a:cubicBezTo>
                    <a:pt x="1384" y="470"/>
                    <a:pt x="870" y="951"/>
                    <a:pt x="540" y="1555"/>
                  </a:cubicBezTo>
                  <a:cubicBezTo>
                    <a:pt x="0" y="2541"/>
                    <a:pt x="7" y="3727"/>
                    <a:pt x="77" y="4849"/>
                  </a:cubicBezTo>
                  <a:lnTo>
                    <a:pt x="514" y="4777"/>
                  </a:lnTo>
                  <a:cubicBezTo>
                    <a:pt x="1212" y="3569"/>
                    <a:pt x="1693" y="2245"/>
                    <a:pt x="1930" y="868"/>
                  </a:cubicBezTo>
                  <a:cubicBezTo>
                    <a:pt x="1981" y="578"/>
                    <a:pt x="2016" y="264"/>
                    <a:pt x="1887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77" name="Google Shape;3677;p58"/>
            <p:cNvSpPr/>
            <p:nvPr/>
          </p:nvSpPr>
          <p:spPr>
            <a:xfrm>
              <a:off x="8367683" y="4462179"/>
              <a:ext cx="101066" cy="466203"/>
            </a:xfrm>
            <a:custGeom>
              <a:avLst/>
              <a:gdLst/>
              <a:ahLst/>
              <a:cxnLst/>
              <a:rect l="l" t="t" r="r" b="b"/>
              <a:pathLst>
                <a:path w="1400" h="6458" extrusionOk="0">
                  <a:moveTo>
                    <a:pt x="180" y="1"/>
                  </a:moveTo>
                  <a:cubicBezTo>
                    <a:pt x="177" y="1"/>
                    <a:pt x="175" y="1"/>
                    <a:pt x="172" y="1"/>
                  </a:cubicBezTo>
                  <a:cubicBezTo>
                    <a:pt x="38" y="10"/>
                    <a:pt x="0" y="188"/>
                    <a:pt x="0" y="324"/>
                  </a:cubicBezTo>
                  <a:cubicBezTo>
                    <a:pt x="18" y="2386"/>
                    <a:pt x="246" y="4442"/>
                    <a:pt x="679" y="6458"/>
                  </a:cubicBezTo>
                  <a:cubicBezTo>
                    <a:pt x="752" y="6453"/>
                    <a:pt x="824" y="6451"/>
                    <a:pt x="896" y="6449"/>
                  </a:cubicBezTo>
                  <a:cubicBezTo>
                    <a:pt x="1254" y="5537"/>
                    <a:pt x="1399" y="4558"/>
                    <a:pt x="1318" y="3583"/>
                  </a:cubicBezTo>
                  <a:cubicBezTo>
                    <a:pt x="1221" y="2423"/>
                    <a:pt x="806" y="1316"/>
                    <a:pt x="396" y="227"/>
                  </a:cubicBezTo>
                  <a:cubicBezTo>
                    <a:pt x="357" y="122"/>
                    <a:pt x="289" y="1"/>
                    <a:pt x="180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3678" name="Google Shape;3678;p58"/>
          <p:cNvGrpSpPr/>
          <p:nvPr/>
        </p:nvGrpSpPr>
        <p:grpSpPr>
          <a:xfrm>
            <a:off x="5306967" y="3478554"/>
            <a:ext cx="682109" cy="503936"/>
            <a:chOff x="7514750" y="4210883"/>
            <a:chExt cx="953999" cy="769838"/>
          </a:xfrm>
        </p:grpSpPr>
        <p:sp>
          <p:nvSpPr>
            <p:cNvPr id="3679" name="Google Shape;3679;p58"/>
            <p:cNvSpPr/>
            <p:nvPr/>
          </p:nvSpPr>
          <p:spPr>
            <a:xfrm>
              <a:off x="8024561" y="4469182"/>
              <a:ext cx="243136" cy="460933"/>
            </a:xfrm>
            <a:custGeom>
              <a:avLst/>
              <a:gdLst/>
              <a:ahLst/>
              <a:cxnLst/>
              <a:rect l="l" t="t" r="r" b="b"/>
              <a:pathLst>
                <a:path w="3368" h="6385" extrusionOk="0">
                  <a:moveTo>
                    <a:pt x="2453" y="0"/>
                  </a:moveTo>
                  <a:cubicBezTo>
                    <a:pt x="1997" y="0"/>
                    <a:pt x="1513" y="355"/>
                    <a:pt x="1213" y="747"/>
                  </a:cubicBezTo>
                  <a:cubicBezTo>
                    <a:pt x="554" y="1606"/>
                    <a:pt x="225" y="2680"/>
                    <a:pt x="102" y="3754"/>
                  </a:cubicBezTo>
                  <a:cubicBezTo>
                    <a:pt x="1" y="4626"/>
                    <a:pt x="29" y="5506"/>
                    <a:pt x="82" y="6385"/>
                  </a:cubicBezTo>
                  <a:cubicBezTo>
                    <a:pt x="480" y="6365"/>
                    <a:pt x="879" y="6352"/>
                    <a:pt x="1279" y="6347"/>
                  </a:cubicBezTo>
                  <a:lnTo>
                    <a:pt x="1677" y="6341"/>
                  </a:lnTo>
                  <a:cubicBezTo>
                    <a:pt x="2537" y="4946"/>
                    <a:pt x="3021" y="3326"/>
                    <a:pt x="3273" y="1698"/>
                  </a:cubicBezTo>
                  <a:cubicBezTo>
                    <a:pt x="3361" y="1132"/>
                    <a:pt x="3368" y="435"/>
                    <a:pt x="2884" y="126"/>
                  </a:cubicBezTo>
                  <a:cubicBezTo>
                    <a:pt x="2748" y="39"/>
                    <a:pt x="2602" y="0"/>
                    <a:pt x="245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80" name="Google Shape;3680;p58"/>
            <p:cNvSpPr/>
            <p:nvPr/>
          </p:nvSpPr>
          <p:spPr>
            <a:xfrm>
              <a:off x="7780773" y="4269286"/>
              <a:ext cx="284790" cy="657651"/>
            </a:xfrm>
            <a:custGeom>
              <a:avLst/>
              <a:gdLst/>
              <a:ahLst/>
              <a:cxnLst/>
              <a:rect l="l" t="t" r="r" b="b"/>
              <a:pathLst>
                <a:path w="3945" h="9110" extrusionOk="0">
                  <a:moveTo>
                    <a:pt x="787" y="0"/>
                  </a:moveTo>
                  <a:cubicBezTo>
                    <a:pt x="685" y="0"/>
                    <a:pt x="588" y="26"/>
                    <a:pt x="521" y="101"/>
                  </a:cubicBezTo>
                  <a:cubicBezTo>
                    <a:pt x="466" y="158"/>
                    <a:pt x="444" y="237"/>
                    <a:pt x="424" y="316"/>
                  </a:cubicBezTo>
                  <a:cubicBezTo>
                    <a:pt x="0" y="1964"/>
                    <a:pt x="727" y="3663"/>
                    <a:pt x="1439" y="5207"/>
                  </a:cubicBezTo>
                  <a:lnTo>
                    <a:pt x="3207" y="9053"/>
                  </a:lnTo>
                  <a:lnTo>
                    <a:pt x="3945" y="9110"/>
                  </a:lnTo>
                  <a:cubicBezTo>
                    <a:pt x="3938" y="7406"/>
                    <a:pt x="3804" y="5706"/>
                    <a:pt x="3538" y="4021"/>
                  </a:cubicBezTo>
                  <a:cubicBezTo>
                    <a:pt x="3409" y="3193"/>
                    <a:pt x="3242" y="2357"/>
                    <a:pt x="2851" y="1617"/>
                  </a:cubicBezTo>
                  <a:cubicBezTo>
                    <a:pt x="2460" y="874"/>
                    <a:pt x="1810" y="233"/>
                    <a:pt x="997" y="29"/>
                  </a:cubicBezTo>
                  <a:cubicBezTo>
                    <a:pt x="930" y="13"/>
                    <a:pt x="857" y="0"/>
                    <a:pt x="787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81" name="Google Shape;3681;p58"/>
            <p:cNvSpPr/>
            <p:nvPr/>
          </p:nvSpPr>
          <p:spPr>
            <a:xfrm>
              <a:off x="8003842" y="4210883"/>
              <a:ext cx="185889" cy="717641"/>
            </a:xfrm>
            <a:custGeom>
              <a:avLst/>
              <a:gdLst/>
              <a:ahLst/>
              <a:cxnLst/>
              <a:rect l="l" t="t" r="r" b="b"/>
              <a:pathLst>
                <a:path w="2575" h="9941" extrusionOk="0">
                  <a:moveTo>
                    <a:pt x="980" y="0"/>
                  </a:moveTo>
                  <a:cubicBezTo>
                    <a:pt x="972" y="0"/>
                    <a:pt x="964" y="0"/>
                    <a:pt x="956" y="1"/>
                  </a:cubicBezTo>
                  <a:cubicBezTo>
                    <a:pt x="764" y="14"/>
                    <a:pt x="635" y="196"/>
                    <a:pt x="554" y="368"/>
                  </a:cubicBezTo>
                  <a:cubicBezTo>
                    <a:pt x="229" y="1044"/>
                    <a:pt x="198" y="1819"/>
                    <a:pt x="176" y="2571"/>
                  </a:cubicBezTo>
                  <a:cubicBezTo>
                    <a:pt x="125" y="4268"/>
                    <a:pt x="73" y="5966"/>
                    <a:pt x="20" y="7666"/>
                  </a:cubicBezTo>
                  <a:cubicBezTo>
                    <a:pt x="7" y="8129"/>
                    <a:pt x="0" y="8621"/>
                    <a:pt x="235" y="9023"/>
                  </a:cubicBezTo>
                  <a:lnTo>
                    <a:pt x="892" y="9941"/>
                  </a:lnTo>
                  <a:cubicBezTo>
                    <a:pt x="1039" y="9936"/>
                    <a:pt x="1188" y="9932"/>
                    <a:pt x="1338" y="9930"/>
                  </a:cubicBezTo>
                  <a:cubicBezTo>
                    <a:pt x="2295" y="7470"/>
                    <a:pt x="2574" y="4797"/>
                    <a:pt x="2141" y="2193"/>
                  </a:cubicBezTo>
                  <a:cubicBezTo>
                    <a:pt x="2023" y="1492"/>
                    <a:pt x="1841" y="772"/>
                    <a:pt x="1375" y="236"/>
                  </a:cubicBezTo>
                  <a:cubicBezTo>
                    <a:pt x="1271" y="115"/>
                    <a:pt x="1135" y="0"/>
                    <a:pt x="980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82" name="Google Shape;3682;p58"/>
            <p:cNvSpPr/>
            <p:nvPr/>
          </p:nvSpPr>
          <p:spPr>
            <a:xfrm>
              <a:off x="7731322" y="4624175"/>
              <a:ext cx="309839" cy="312799"/>
            </a:xfrm>
            <a:custGeom>
              <a:avLst/>
              <a:gdLst/>
              <a:ahLst/>
              <a:cxnLst/>
              <a:rect l="l" t="t" r="r" b="b"/>
              <a:pathLst>
                <a:path w="4292" h="4333" extrusionOk="0">
                  <a:moveTo>
                    <a:pt x="415" y="0"/>
                  </a:moveTo>
                  <a:cubicBezTo>
                    <a:pt x="382" y="0"/>
                    <a:pt x="350" y="5"/>
                    <a:pt x="318" y="17"/>
                  </a:cubicBezTo>
                  <a:cubicBezTo>
                    <a:pt x="171" y="72"/>
                    <a:pt x="112" y="245"/>
                    <a:pt x="90" y="401"/>
                  </a:cubicBezTo>
                  <a:cubicBezTo>
                    <a:pt x="0" y="1073"/>
                    <a:pt x="268" y="1756"/>
                    <a:pt x="679" y="2299"/>
                  </a:cubicBezTo>
                  <a:cubicBezTo>
                    <a:pt x="1089" y="2841"/>
                    <a:pt x="1630" y="3265"/>
                    <a:pt x="2165" y="3684"/>
                  </a:cubicBezTo>
                  <a:lnTo>
                    <a:pt x="2996" y="4332"/>
                  </a:lnTo>
                  <a:cubicBezTo>
                    <a:pt x="3211" y="4306"/>
                    <a:pt x="3426" y="4286"/>
                    <a:pt x="3641" y="4269"/>
                  </a:cubicBezTo>
                  <a:cubicBezTo>
                    <a:pt x="3841" y="4253"/>
                    <a:pt x="4039" y="4242"/>
                    <a:pt x="4239" y="4233"/>
                  </a:cubicBezTo>
                  <a:lnTo>
                    <a:pt x="4291" y="4174"/>
                  </a:lnTo>
                  <a:cubicBezTo>
                    <a:pt x="3859" y="2307"/>
                    <a:pt x="2436" y="702"/>
                    <a:pt x="632" y="50"/>
                  </a:cubicBezTo>
                  <a:cubicBezTo>
                    <a:pt x="563" y="24"/>
                    <a:pt x="488" y="0"/>
                    <a:pt x="4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83" name="Google Shape;3683;p58"/>
            <p:cNvSpPr/>
            <p:nvPr/>
          </p:nvSpPr>
          <p:spPr>
            <a:xfrm>
              <a:off x="7514750" y="4638613"/>
              <a:ext cx="106264" cy="330053"/>
            </a:xfrm>
            <a:custGeom>
              <a:avLst/>
              <a:gdLst/>
              <a:ahLst/>
              <a:cxnLst/>
              <a:rect l="l" t="t" r="r" b="b"/>
              <a:pathLst>
                <a:path w="1472" h="4572" extrusionOk="0">
                  <a:moveTo>
                    <a:pt x="262" y="0"/>
                  </a:moveTo>
                  <a:cubicBezTo>
                    <a:pt x="250" y="0"/>
                    <a:pt x="237" y="4"/>
                    <a:pt x="226" y="12"/>
                  </a:cubicBezTo>
                  <a:cubicBezTo>
                    <a:pt x="206" y="32"/>
                    <a:pt x="193" y="61"/>
                    <a:pt x="193" y="91"/>
                  </a:cubicBezTo>
                  <a:cubicBezTo>
                    <a:pt x="0" y="1587"/>
                    <a:pt x="428" y="3155"/>
                    <a:pt x="1357" y="4343"/>
                  </a:cubicBezTo>
                  <a:lnTo>
                    <a:pt x="1346" y="4571"/>
                  </a:lnTo>
                  <a:cubicBezTo>
                    <a:pt x="1410" y="3776"/>
                    <a:pt x="1471" y="2973"/>
                    <a:pt x="1359" y="2182"/>
                  </a:cubicBezTo>
                  <a:cubicBezTo>
                    <a:pt x="1245" y="1391"/>
                    <a:pt x="938" y="603"/>
                    <a:pt x="360" y="52"/>
                  </a:cubicBezTo>
                  <a:cubicBezTo>
                    <a:pt x="333" y="26"/>
                    <a:pt x="296" y="0"/>
                    <a:pt x="262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84" name="Google Shape;3684;p58"/>
            <p:cNvSpPr/>
            <p:nvPr/>
          </p:nvSpPr>
          <p:spPr>
            <a:xfrm>
              <a:off x="8176666" y="4630600"/>
              <a:ext cx="145607" cy="350122"/>
            </a:xfrm>
            <a:custGeom>
              <a:avLst/>
              <a:gdLst/>
              <a:ahLst/>
              <a:cxnLst/>
              <a:rect l="l" t="t" r="r" b="b"/>
              <a:pathLst>
                <a:path w="2017" h="4850" extrusionOk="0">
                  <a:moveTo>
                    <a:pt x="1887" y="0"/>
                  </a:moveTo>
                  <a:cubicBezTo>
                    <a:pt x="1384" y="470"/>
                    <a:pt x="870" y="951"/>
                    <a:pt x="540" y="1555"/>
                  </a:cubicBezTo>
                  <a:cubicBezTo>
                    <a:pt x="0" y="2541"/>
                    <a:pt x="7" y="3727"/>
                    <a:pt x="77" y="4849"/>
                  </a:cubicBezTo>
                  <a:lnTo>
                    <a:pt x="514" y="4777"/>
                  </a:lnTo>
                  <a:cubicBezTo>
                    <a:pt x="1212" y="3569"/>
                    <a:pt x="1693" y="2245"/>
                    <a:pt x="1930" y="868"/>
                  </a:cubicBezTo>
                  <a:cubicBezTo>
                    <a:pt x="1981" y="578"/>
                    <a:pt x="2016" y="264"/>
                    <a:pt x="1887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85" name="Google Shape;3685;p58"/>
            <p:cNvSpPr/>
            <p:nvPr/>
          </p:nvSpPr>
          <p:spPr>
            <a:xfrm>
              <a:off x="8367683" y="4462179"/>
              <a:ext cx="101066" cy="466203"/>
            </a:xfrm>
            <a:custGeom>
              <a:avLst/>
              <a:gdLst/>
              <a:ahLst/>
              <a:cxnLst/>
              <a:rect l="l" t="t" r="r" b="b"/>
              <a:pathLst>
                <a:path w="1400" h="6458" extrusionOk="0">
                  <a:moveTo>
                    <a:pt x="180" y="1"/>
                  </a:moveTo>
                  <a:cubicBezTo>
                    <a:pt x="177" y="1"/>
                    <a:pt x="175" y="1"/>
                    <a:pt x="172" y="1"/>
                  </a:cubicBezTo>
                  <a:cubicBezTo>
                    <a:pt x="38" y="10"/>
                    <a:pt x="0" y="188"/>
                    <a:pt x="0" y="324"/>
                  </a:cubicBezTo>
                  <a:cubicBezTo>
                    <a:pt x="18" y="2386"/>
                    <a:pt x="246" y="4442"/>
                    <a:pt x="679" y="6458"/>
                  </a:cubicBezTo>
                  <a:cubicBezTo>
                    <a:pt x="752" y="6453"/>
                    <a:pt x="824" y="6451"/>
                    <a:pt x="896" y="6449"/>
                  </a:cubicBezTo>
                  <a:cubicBezTo>
                    <a:pt x="1254" y="5537"/>
                    <a:pt x="1399" y="4558"/>
                    <a:pt x="1318" y="3583"/>
                  </a:cubicBezTo>
                  <a:cubicBezTo>
                    <a:pt x="1221" y="2423"/>
                    <a:pt x="806" y="1316"/>
                    <a:pt x="396" y="227"/>
                  </a:cubicBezTo>
                  <a:cubicBezTo>
                    <a:pt x="357" y="122"/>
                    <a:pt x="289" y="1"/>
                    <a:pt x="180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10" name="Google Shape;3710;p59"/>
          <p:cNvGrpSpPr/>
          <p:nvPr/>
        </p:nvGrpSpPr>
        <p:grpSpPr>
          <a:xfrm>
            <a:off x="-320487" y="1213711"/>
            <a:ext cx="4733746" cy="4363732"/>
            <a:chOff x="5089725" y="1215800"/>
            <a:chExt cx="924325" cy="852075"/>
          </a:xfrm>
        </p:grpSpPr>
        <p:sp>
          <p:nvSpPr>
            <p:cNvPr id="3711" name="Google Shape;3711;p59"/>
            <p:cNvSpPr/>
            <p:nvPr/>
          </p:nvSpPr>
          <p:spPr>
            <a:xfrm>
              <a:off x="5089725" y="1215800"/>
              <a:ext cx="924325" cy="852075"/>
            </a:xfrm>
            <a:custGeom>
              <a:avLst/>
              <a:gdLst/>
              <a:ahLst/>
              <a:cxnLst/>
              <a:rect l="l" t="t" r="r" b="b"/>
              <a:pathLst>
                <a:path w="36973" h="34083" extrusionOk="0">
                  <a:moveTo>
                    <a:pt x="2102" y="0"/>
                  </a:moveTo>
                  <a:cubicBezTo>
                    <a:pt x="2032" y="0"/>
                    <a:pt x="1955" y="7"/>
                    <a:pt x="1870" y="23"/>
                  </a:cubicBezTo>
                  <a:cubicBezTo>
                    <a:pt x="1222" y="143"/>
                    <a:pt x="642" y="987"/>
                    <a:pt x="423" y="1553"/>
                  </a:cubicBezTo>
                  <a:cubicBezTo>
                    <a:pt x="75" y="2457"/>
                    <a:pt x="230" y="3421"/>
                    <a:pt x="114" y="4360"/>
                  </a:cubicBezTo>
                  <a:cubicBezTo>
                    <a:pt x="1" y="5269"/>
                    <a:pt x="131" y="6019"/>
                    <a:pt x="507" y="6874"/>
                  </a:cubicBezTo>
                  <a:cubicBezTo>
                    <a:pt x="1320" y="8727"/>
                    <a:pt x="2884" y="10200"/>
                    <a:pt x="4569" y="11270"/>
                  </a:cubicBezTo>
                  <a:cubicBezTo>
                    <a:pt x="6960" y="12789"/>
                    <a:pt x="9692" y="13708"/>
                    <a:pt x="12078" y="15235"/>
                  </a:cubicBezTo>
                  <a:cubicBezTo>
                    <a:pt x="12977" y="15811"/>
                    <a:pt x="13839" y="16487"/>
                    <a:pt x="14413" y="17388"/>
                  </a:cubicBezTo>
                  <a:cubicBezTo>
                    <a:pt x="14954" y="18236"/>
                    <a:pt x="15206" y="19233"/>
                    <a:pt x="15407" y="20218"/>
                  </a:cubicBezTo>
                  <a:cubicBezTo>
                    <a:pt x="15633" y="21321"/>
                    <a:pt x="15806" y="22433"/>
                    <a:pt x="15925" y="23553"/>
                  </a:cubicBezTo>
                  <a:cubicBezTo>
                    <a:pt x="16092" y="25114"/>
                    <a:pt x="16176" y="26757"/>
                    <a:pt x="17001" y="28094"/>
                  </a:cubicBezTo>
                  <a:cubicBezTo>
                    <a:pt x="18548" y="30603"/>
                    <a:pt x="22135" y="31711"/>
                    <a:pt x="24845" y="32298"/>
                  </a:cubicBezTo>
                  <a:cubicBezTo>
                    <a:pt x="26935" y="32750"/>
                    <a:pt x="29213" y="33477"/>
                    <a:pt x="31375" y="33539"/>
                  </a:cubicBezTo>
                  <a:cubicBezTo>
                    <a:pt x="31968" y="33556"/>
                    <a:pt x="34299" y="34082"/>
                    <a:pt x="35741" y="34082"/>
                  </a:cubicBezTo>
                  <a:cubicBezTo>
                    <a:pt x="36471" y="34082"/>
                    <a:pt x="36973" y="33947"/>
                    <a:pt x="36905" y="33542"/>
                  </a:cubicBezTo>
                  <a:cubicBezTo>
                    <a:pt x="36892" y="33463"/>
                    <a:pt x="36872" y="33385"/>
                    <a:pt x="36847" y="33307"/>
                  </a:cubicBezTo>
                  <a:cubicBezTo>
                    <a:pt x="36324" y="31731"/>
                    <a:pt x="33376" y="30949"/>
                    <a:pt x="32089" y="30502"/>
                  </a:cubicBezTo>
                  <a:cubicBezTo>
                    <a:pt x="30978" y="30116"/>
                    <a:pt x="29852" y="29801"/>
                    <a:pt x="28775" y="29336"/>
                  </a:cubicBezTo>
                  <a:cubicBezTo>
                    <a:pt x="27511" y="28790"/>
                    <a:pt x="26494" y="27827"/>
                    <a:pt x="25515" y="26885"/>
                  </a:cubicBezTo>
                  <a:lnTo>
                    <a:pt x="23394" y="24847"/>
                  </a:lnTo>
                  <a:cubicBezTo>
                    <a:pt x="23200" y="24660"/>
                    <a:pt x="22999" y="24465"/>
                    <a:pt x="22903" y="24214"/>
                  </a:cubicBezTo>
                  <a:cubicBezTo>
                    <a:pt x="22817" y="23994"/>
                    <a:pt x="22821" y="23751"/>
                    <a:pt x="22822" y="23515"/>
                  </a:cubicBezTo>
                  <a:cubicBezTo>
                    <a:pt x="22838" y="21603"/>
                    <a:pt x="22737" y="19692"/>
                    <a:pt x="22518" y="17793"/>
                  </a:cubicBezTo>
                  <a:cubicBezTo>
                    <a:pt x="22396" y="16731"/>
                    <a:pt x="22236" y="15668"/>
                    <a:pt x="21899" y="14656"/>
                  </a:cubicBezTo>
                  <a:cubicBezTo>
                    <a:pt x="20943" y="11786"/>
                    <a:pt x="18593" y="9509"/>
                    <a:pt x="15857" y="8217"/>
                  </a:cubicBezTo>
                  <a:cubicBezTo>
                    <a:pt x="12677" y="6716"/>
                    <a:pt x="8892" y="6366"/>
                    <a:pt x="6223" y="3896"/>
                  </a:cubicBezTo>
                  <a:cubicBezTo>
                    <a:pt x="5585" y="3305"/>
                    <a:pt x="5136" y="2990"/>
                    <a:pt x="4319" y="2707"/>
                  </a:cubicBezTo>
                  <a:cubicBezTo>
                    <a:pt x="3641" y="2472"/>
                    <a:pt x="3298" y="2296"/>
                    <a:pt x="3084" y="1562"/>
                  </a:cubicBezTo>
                  <a:cubicBezTo>
                    <a:pt x="2898" y="919"/>
                    <a:pt x="2892" y="0"/>
                    <a:pt x="2102" y="0"/>
                  </a:cubicBez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12" name="Google Shape;3712;p59"/>
            <p:cNvSpPr/>
            <p:nvPr/>
          </p:nvSpPr>
          <p:spPr>
            <a:xfrm>
              <a:off x="5385825" y="1497625"/>
              <a:ext cx="16400" cy="7425"/>
            </a:xfrm>
            <a:custGeom>
              <a:avLst/>
              <a:gdLst/>
              <a:ahLst/>
              <a:cxnLst/>
              <a:rect l="l" t="t" r="r" b="b"/>
              <a:pathLst>
                <a:path w="656" h="297" extrusionOk="0">
                  <a:moveTo>
                    <a:pt x="79" y="0"/>
                  </a:moveTo>
                  <a:cubicBezTo>
                    <a:pt x="48" y="0"/>
                    <a:pt x="15" y="31"/>
                    <a:pt x="8" y="59"/>
                  </a:cubicBezTo>
                  <a:cubicBezTo>
                    <a:pt x="0" y="90"/>
                    <a:pt x="12" y="137"/>
                    <a:pt x="45" y="151"/>
                  </a:cubicBezTo>
                  <a:cubicBezTo>
                    <a:pt x="71" y="164"/>
                    <a:pt x="96" y="175"/>
                    <a:pt x="121" y="184"/>
                  </a:cubicBezTo>
                  <a:cubicBezTo>
                    <a:pt x="143" y="191"/>
                    <a:pt x="165" y="196"/>
                    <a:pt x="187" y="202"/>
                  </a:cubicBezTo>
                  <a:lnTo>
                    <a:pt x="320" y="240"/>
                  </a:lnTo>
                  <a:cubicBezTo>
                    <a:pt x="363" y="253"/>
                    <a:pt x="407" y="267"/>
                    <a:pt x="452" y="276"/>
                  </a:cubicBezTo>
                  <a:lnTo>
                    <a:pt x="518" y="288"/>
                  </a:lnTo>
                  <a:cubicBezTo>
                    <a:pt x="535" y="293"/>
                    <a:pt x="551" y="295"/>
                    <a:pt x="568" y="297"/>
                  </a:cubicBezTo>
                  <a:cubicBezTo>
                    <a:pt x="591" y="294"/>
                    <a:pt x="614" y="284"/>
                    <a:pt x="630" y="268"/>
                  </a:cubicBezTo>
                  <a:cubicBezTo>
                    <a:pt x="648" y="250"/>
                    <a:pt x="655" y="224"/>
                    <a:pt x="648" y="201"/>
                  </a:cubicBezTo>
                  <a:cubicBezTo>
                    <a:pt x="643" y="178"/>
                    <a:pt x="628" y="158"/>
                    <a:pt x="608" y="146"/>
                  </a:cubicBezTo>
                  <a:cubicBezTo>
                    <a:pt x="594" y="138"/>
                    <a:pt x="581" y="132"/>
                    <a:pt x="566" y="127"/>
                  </a:cubicBezTo>
                  <a:lnTo>
                    <a:pt x="501" y="104"/>
                  </a:lnTo>
                  <a:cubicBezTo>
                    <a:pt x="459" y="89"/>
                    <a:pt x="412" y="78"/>
                    <a:pt x="368" y="66"/>
                  </a:cubicBezTo>
                  <a:lnTo>
                    <a:pt x="236" y="31"/>
                  </a:lnTo>
                  <a:cubicBezTo>
                    <a:pt x="216" y="25"/>
                    <a:pt x="194" y="19"/>
                    <a:pt x="172" y="13"/>
                  </a:cubicBezTo>
                  <a:cubicBezTo>
                    <a:pt x="143" y="8"/>
                    <a:pt x="114" y="3"/>
                    <a:pt x="86" y="1"/>
                  </a:cubicBezTo>
                  <a:cubicBezTo>
                    <a:pt x="83" y="0"/>
                    <a:pt x="81" y="0"/>
                    <a:pt x="79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13" name="Google Shape;3713;p59"/>
            <p:cNvSpPr/>
            <p:nvPr/>
          </p:nvSpPr>
          <p:spPr>
            <a:xfrm>
              <a:off x="5385250" y="1497000"/>
              <a:ext cx="5500" cy="5375"/>
            </a:xfrm>
            <a:custGeom>
              <a:avLst/>
              <a:gdLst/>
              <a:ahLst/>
              <a:cxnLst/>
              <a:rect l="l" t="t" r="r" b="b"/>
              <a:pathLst>
                <a:path w="220" h="215" extrusionOk="0">
                  <a:moveTo>
                    <a:pt x="110" y="0"/>
                  </a:moveTo>
                  <a:cubicBezTo>
                    <a:pt x="53" y="0"/>
                    <a:pt x="0" y="50"/>
                    <a:pt x="3" y="107"/>
                  </a:cubicBezTo>
                  <a:cubicBezTo>
                    <a:pt x="4" y="166"/>
                    <a:pt x="51" y="213"/>
                    <a:pt x="110" y="214"/>
                  </a:cubicBezTo>
                  <a:cubicBezTo>
                    <a:pt x="165" y="214"/>
                    <a:pt x="219" y="165"/>
                    <a:pt x="217" y="107"/>
                  </a:cubicBezTo>
                  <a:cubicBezTo>
                    <a:pt x="216" y="49"/>
                    <a:pt x="168" y="2"/>
                    <a:pt x="110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14" name="Google Shape;3714;p59"/>
            <p:cNvSpPr/>
            <p:nvPr/>
          </p:nvSpPr>
          <p:spPr>
            <a:xfrm>
              <a:off x="5409075" y="1495700"/>
              <a:ext cx="26500" cy="7300"/>
            </a:xfrm>
            <a:custGeom>
              <a:avLst/>
              <a:gdLst/>
              <a:ahLst/>
              <a:cxnLst/>
              <a:rect l="l" t="t" r="r" b="b"/>
              <a:pathLst>
                <a:path w="1060" h="292" extrusionOk="0">
                  <a:moveTo>
                    <a:pt x="57" y="0"/>
                  </a:moveTo>
                  <a:cubicBezTo>
                    <a:pt x="30" y="0"/>
                    <a:pt x="8" y="26"/>
                    <a:pt x="5" y="50"/>
                  </a:cubicBezTo>
                  <a:cubicBezTo>
                    <a:pt x="1" y="79"/>
                    <a:pt x="18" y="105"/>
                    <a:pt x="45" y="113"/>
                  </a:cubicBezTo>
                  <a:lnTo>
                    <a:pt x="45" y="112"/>
                  </a:lnTo>
                  <a:cubicBezTo>
                    <a:pt x="166" y="144"/>
                    <a:pt x="288" y="172"/>
                    <a:pt x="411" y="197"/>
                  </a:cubicBezTo>
                  <a:cubicBezTo>
                    <a:pt x="474" y="210"/>
                    <a:pt x="536" y="225"/>
                    <a:pt x="599" y="235"/>
                  </a:cubicBezTo>
                  <a:cubicBezTo>
                    <a:pt x="661" y="247"/>
                    <a:pt x="722" y="255"/>
                    <a:pt x="784" y="264"/>
                  </a:cubicBezTo>
                  <a:cubicBezTo>
                    <a:pt x="851" y="275"/>
                    <a:pt x="919" y="291"/>
                    <a:pt x="988" y="291"/>
                  </a:cubicBezTo>
                  <a:cubicBezTo>
                    <a:pt x="994" y="291"/>
                    <a:pt x="1000" y="291"/>
                    <a:pt x="1007" y="291"/>
                  </a:cubicBezTo>
                  <a:cubicBezTo>
                    <a:pt x="1029" y="290"/>
                    <a:pt x="1048" y="275"/>
                    <a:pt x="1054" y="254"/>
                  </a:cubicBezTo>
                  <a:cubicBezTo>
                    <a:pt x="1060" y="232"/>
                    <a:pt x="1050" y="209"/>
                    <a:pt x="1031" y="197"/>
                  </a:cubicBezTo>
                  <a:cubicBezTo>
                    <a:pt x="1016" y="189"/>
                    <a:pt x="1000" y="182"/>
                    <a:pt x="982" y="177"/>
                  </a:cubicBezTo>
                  <a:cubicBezTo>
                    <a:pt x="969" y="172"/>
                    <a:pt x="953" y="169"/>
                    <a:pt x="938" y="165"/>
                  </a:cubicBezTo>
                  <a:lnTo>
                    <a:pt x="843" y="143"/>
                  </a:lnTo>
                  <a:lnTo>
                    <a:pt x="659" y="100"/>
                  </a:lnTo>
                  <a:cubicBezTo>
                    <a:pt x="597" y="86"/>
                    <a:pt x="534" y="77"/>
                    <a:pt x="471" y="65"/>
                  </a:cubicBezTo>
                  <a:cubicBezTo>
                    <a:pt x="409" y="54"/>
                    <a:pt x="346" y="42"/>
                    <a:pt x="284" y="32"/>
                  </a:cubicBezTo>
                  <a:cubicBezTo>
                    <a:pt x="210" y="20"/>
                    <a:pt x="135" y="10"/>
                    <a:pt x="62" y="1"/>
                  </a:cubicBezTo>
                  <a:cubicBezTo>
                    <a:pt x="60" y="0"/>
                    <a:pt x="58" y="0"/>
                    <a:pt x="57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15" name="Google Shape;3715;p59"/>
            <p:cNvSpPr/>
            <p:nvPr/>
          </p:nvSpPr>
          <p:spPr>
            <a:xfrm>
              <a:off x="5707700" y="1939300"/>
              <a:ext cx="26500" cy="13475"/>
            </a:xfrm>
            <a:custGeom>
              <a:avLst/>
              <a:gdLst/>
              <a:ahLst/>
              <a:cxnLst/>
              <a:rect l="l" t="t" r="r" b="b"/>
              <a:pathLst>
                <a:path w="1060" h="539" extrusionOk="0">
                  <a:moveTo>
                    <a:pt x="826" y="340"/>
                  </a:moveTo>
                  <a:cubicBezTo>
                    <a:pt x="828" y="340"/>
                    <a:pt x="829" y="341"/>
                    <a:pt x="829" y="341"/>
                  </a:cubicBezTo>
                  <a:cubicBezTo>
                    <a:pt x="829" y="341"/>
                    <a:pt x="828" y="340"/>
                    <a:pt x="826" y="340"/>
                  </a:cubicBezTo>
                  <a:close/>
                  <a:moveTo>
                    <a:pt x="98" y="1"/>
                  </a:moveTo>
                  <a:cubicBezTo>
                    <a:pt x="38" y="1"/>
                    <a:pt x="0" y="89"/>
                    <a:pt x="64" y="130"/>
                  </a:cubicBezTo>
                  <a:lnTo>
                    <a:pt x="62" y="129"/>
                  </a:lnTo>
                  <a:lnTo>
                    <a:pt x="62" y="129"/>
                  </a:lnTo>
                  <a:cubicBezTo>
                    <a:pt x="172" y="199"/>
                    <a:pt x="286" y="263"/>
                    <a:pt x="403" y="321"/>
                  </a:cubicBezTo>
                  <a:cubicBezTo>
                    <a:pt x="523" y="381"/>
                    <a:pt x="646" y="434"/>
                    <a:pt x="773" y="480"/>
                  </a:cubicBezTo>
                  <a:cubicBezTo>
                    <a:pt x="806" y="491"/>
                    <a:pt x="841" y="503"/>
                    <a:pt x="876" y="514"/>
                  </a:cubicBezTo>
                  <a:cubicBezTo>
                    <a:pt x="892" y="520"/>
                    <a:pt x="910" y="525"/>
                    <a:pt x="926" y="531"/>
                  </a:cubicBezTo>
                  <a:cubicBezTo>
                    <a:pt x="949" y="536"/>
                    <a:pt x="972" y="539"/>
                    <a:pt x="995" y="539"/>
                  </a:cubicBezTo>
                  <a:cubicBezTo>
                    <a:pt x="1022" y="539"/>
                    <a:pt x="1046" y="521"/>
                    <a:pt x="1052" y="496"/>
                  </a:cubicBezTo>
                  <a:cubicBezTo>
                    <a:pt x="1059" y="470"/>
                    <a:pt x="1048" y="443"/>
                    <a:pt x="1026" y="429"/>
                  </a:cubicBezTo>
                  <a:cubicBezTo>
                    <a:pt x="1011" y="418"/>
                    <a:pt x="994" y="407"/>
                    <a:pt x="976" y="400"/>
                  </a:cubicBezTo>
                  <a:cubicBezTo>
                    <a:pt x="961" y="394"/>
                    <a:pt x="945" y="388"/>
                    <a:pt x="930" y="382"/>
                  </a:cubicBezTo>
                  <a:cubicBezTo>
                    <a:pt x="900" y="371"/>
                    <a:pt x="871" y="358"/>
                    <a:pt x="841" y="346"/>
                  </a:cubicBezTo>
                  <a:lnTo>
                    <a:pt x="828" y="341"/>
                  </a:lnTo>
                  <a:cubicBezTo>
                    <a:pt x="828" y="341"/>
                    <a:pt x="826" y="340"/>
                    <a:pt x="824" y="339"/>
                  </a:cubicBezTo>
                  <a:lnTo>
                    <a:pt x="824" y="339"/>
                  </a:lnTo>
                  <a:cubicBezTo>
                    <a:pt x="825" y="339"/>
                    <a:pt x="826" y="339"/>
                    <a:pt x="826" y="340"/>
                  </a:cubicBezTo>
                  <a:lnTo>
                    <a:pt x="826" y="340"/>
                  </a:lnTo>
                  <a:cubicBezTo>
                    <a:pt x="826" y="340"/>
                    <a:pt x="826" y="340"/>
                    <a:pt x="826" y="339"/>
                  </a:cubicBezTo>
                  <a:cubicBezTo>
                    <a:pt x="823" y="339"/>
                    <a:pt x="823" y="338"/>
                    <a:pt x="823" y="338"/>
                  </a:cubicBezTo>
                  <a:lnTo>
                    <a:pt x="823" y="338"/>
                  </a:lnTo>
                  <a:cubicBezTo>
                    <a:pt x="823" y="338"/>
                    <a:pt x="823" y="338"/>
                    <a:pt x="824" y="339"/>
                  </a:cubicBezTo>
                  <a:lnTo>
                    <a:pt x="824" y="339"/>
                  </a:lnTo>
                  <a:cubicBezTo>
                    <a:pt x="823" y="339"/>
                    <a:pt x="822" y="338"/>
                    <a:pt x="822" y="338"/>
                  </a:cubicBezTo>
                  <a:lnTo>
                    <a:pt x="810" y="333"/>
                  </a:lnTo>
                  <a:cubicBezTo>
                    <a:pt x="791" y="324"/>
                    <a:pt x="772" y="316"/>
                    <a:pt x="752" y="308"/>
                  </a:cubicBezTo>
                  <a:lnTo>
                    <a:pt x="709" y="291"/>
                  </a:lnTo>
                  <a:lnTo>
                    <a:pt x="688" y="282"/>
                  </a:lnTo>
                  <a:lnTo>
                    <a:pt x="676" y="277"/>
                  </a:lnTo>
                  <a:cubicBezTo>
                    <a:pt x="557" y="227"/>
                    <a:pt x="442" y="169"/>
                    <a:pt x="327" y="113"/>
                  </a:cubicBezTo>
                  <a:cubicBezTo>
                    <a:pt x="262" y="79"/>
                    <a:pt x="197" y="46"/>
                    <a:pt x="133" y="10"/>
                  </a:cubicBezTo>
                  <a:cubicBezTo>
                    <a:pt x="121" y="4"/>
                    <a:pt x="109" y="1"/>
                    <a:pt x="98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16" name="Google Shape;3716;p59"/>
            <p:cNvSpPr/>
            <p:nvPr/>
          </p:nvSpPr>
          <p:spPr>
            <a:xfrm>
              <a:off x="5733500" y="1944150"/>
              <a:ext cx="13125" cy="3900"/>
            </a:xfrm>
            <a:custGeom>
              <a:avLst/>
              <a:gdLst/>
              <a:ahLst/>
              <a:cxnLst/>
              <a:rect l="l" t="t" r="r" b="b"/>
              <a:pathLst>
                <a:path w="525" h="156" extrusionOk="0">
                  <a:moveTo>
                    <a:pt x="55" y="0"/>
                  </a:moveTo>
                  <a:cubicBezTo>
                    <a:pt x="28" y="0"/>
                    <a:pt x="7" y="20"/>
                    <a:pt x="3" y="45"/>
                  </a:cubicBezTo>
                  <a:cubicBezTo>
                    <a:pt x="1" y="69"/>
                    <a:pt x="15" y="99"/>
                    <a:pt x="41" y="103"/>
                  </a:cubicBezTo>
                  <a:lnTo>
                    <a:pt x="245" y="135"/>
                  </a:lnTo>
                  <a:cubicBezTo>
                    <a:pt x="281" y="141"/>
                    <a:pt x="317" y="145"/>
                    <a:pt x="353" y="150"/>
                  </a:cubicBezTo>
                  <a:cubicBezTo>
                    <a:pt x="369" y="154"/>
                    <a:pt x="385" y="155"/>
                    <a:pt x="403" y="156"/>
                  </a:cubicBezTo>
                  <a:cubicBezTo>
                    <a:pt x="421" y="156"/>
                    <a:pt x="441" y="155"/>
                    <a:pt x="459" y="155"/>
                  </a:cubicBezTo>
                  <a:cubicBezTo>
                    <a:pt x="514" y="152"/>
                    <a:pt x="525" y="75"/>
                    <a:pt x="472" y="58"/>
                  </a:cubicBezTo>
                  <a:lnTo>
                    <a:pt x="421" y="44"/>
                  </a:lnTo>
                  <a:cubicBezTo>
                    <a:pt x="401" y="38"/>
                    <a:pt x="381" y="35"/>
                    <a:pt x="360" y="34"/>
                  </a:cubicBezTo>
                  <a:cubicBezTo>
                    <a:pt x="327" y="29"/>
                    <a:pt x="293" y="26"/>
                    <a:pt x="261" y="22"/>
                  </a:cubicBezTo>
                  <a:lnTo>
                    <a:pt x="55" y="0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3717" name="Google Shape;3717;p59"/>
          <p:cNvGrpSpPr/>
          <p:nvPr/>
        </p:nvGrpSpPr>
        <p:grpSpPr>
          <a:xfrm>
            <a:off x="4144451" y="3505197"/>
            <a:ext cx="3555630" cy="1055627"/>
            <a:chOff x="237525" y="3906700"/>
            <a:chExt cx="900000" cy="267200"/>
          </a:xfrm>
        </p:grpSpPr>
        <p:sp>
          <p:nvSpPr>
            <p:cNvPr id="3718" name="Google Shape;3718;p59"/>
            <p:cNvSpPr/>
            <p:nvPr/>
          </p:nvSpPr>
          <p:spPr>
            <a:xfrm>
              <a:off x="237525" y="3906700"/>
              <a:ext cx="900000" cy="267200"/>
            </a:xfrm>
            <a:custGeom>
              <a:avLst/>
              <a:gdLst/>
              <a:ahLst/>
              <a:cxnLst/>
              <a:rect l="l" t="t" r="r" b="b"/>
              <a:pathLst>
                <a:path w="36000" h="10688" extrusionOk="0">
                  <a:moveTo>
                    <a:pt x="17259" y="1"/>
                  </a:moveTo>
                  <a:cubicBezTo>
                    <a:pt x="17174" y="1"/>
                    <a:pt x="17088" y="5"/>
                    <a:pt x="17003" y="14"/>
                  </a:cubicBezTo>
                  <a:cubicBezTo>
                    <a:pt x="16500" y="69"/>
                    <a:pt x="16034" y="297"/>
                    <a:pt x="15577" y="519"/>
                  </a:cubicBezTo>
                  <a:cubicBezTo>
                    <a:pt x="10548" y="2970"/>
                    <a:pt x="5341" y="5037"/>
                    <a:pt x="0" y="6701"/>
                  </a:cubicBezTo>
                  <a:cubicBezTo>
                    <a:pt x="2660" y="7360"/>
                    <a:pt x="5326" y="8019"/>
                    <a:pt x="8042" y="8364"/>
                  </a:cubicBezTo>
                  <a:cubicBezTo>
                    <a:pt x="10777" y="8711"/>
                    <a:pt x="13575" y="8544"/>
                    <a:pt x="16278" y="9078"/>
                  </a:cubicBezTo>
                  <a:cubicBezTo>
                    <a:pt x="17440" y="9308"/>
                    <a:pt x="23389" y="10687"/>
                    <a:pt x="23389" y="10687"/>
                  </a:cubicBezTo>
                  <a:cubicBezTo>
                    <a:pt x="25807" y="9996"/>
                    <a:pt x="27970" y="8632"/>
                    <a:pt x="30096" y="7288"/>
                  </a:cubicBezTo>
                  <a:lnTo>
                    <a:pt x="36000" y="3552"/>
                  </a:lnTo>
                  <a:lnTo>
                    <a:pt x="18279" y="131"/>
                  </a:lnTo>
                  <a:cubicBezTo>
                    <a:pt x="17942" y="66"/>
                    <a:pt x="17600" y="1"/>
                    <a:pt x="1725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19" name="Google Shape;3719;p59"/>
            <p:cNvSpPr/>
            <p:nvPr/>
          </p:nvSpPr>
          <p:spPr>
            <a:xfrm>
              <a:off x="334575" y="4069550"/>
              <a:ext cx="217575" cy="50050"/>
            </a:xfrm>
            <a:custGeom>
              <a:avLst/>
              <a:gdLst/>
              <a:ahLst/>
              <a:cxnLst/>
              <a:rect l="l" t="t" r="r" b="b"/>
              <a:pathLst>
                <a:path w="8703" h="2002" extrusionOk="0">
                  <a:moveTo>
                    <a:pt x="3069" y="1"/>
                  </a:moveTo>
                  <a:cubicBezTo>
                    <a:pt x="2054" y="394"/>
                    <a:pt x="1033" y="769"/>
                    <a:pt x="1" y="1110"/>
                  </a:cubicBezTo>
                  <a:cubicBezTo>
                    <a:pt x="1378" y="1413"/>
                    <a:pt x="2761" y="1672"/>
                    <a:pt x="4160" y="1850"/>
                  </a:cubicBezTo>
                  <a:cubicBezTo>
                    <a:pt x="4687" y="1916"/>
                    <a:pt x="5217" y="1964"/>
                    <a:pt x="5748" y="2001"/>
                  </a:cubicBezTo>
                  <a:cubicBezTo>
                    <a:pt x="6469" y="1685"/>
                    <a:pt x="7198" y="1389"/>
                    <a:pt x="7920" y="1073"/>
                  </a:cubicBezTo>
                  <a:cubicBezTo>
                    <a:pt x="8182" y="956"/>
                    <a:pt x="8443" y="835"/>
                    <a:pt x="8702" y="712"/>
                  </a:cubicBezTo>
                  <a:lnTo>
                    <a:pt x="8667" y="710"/>
                  </a:lnTo>
                  <a:cubicBezTo>
                    <a:pt x="6941" y="607"/>
                    <a:pt x="5184" y="506"/>
                    <a:pt x="3495" y="106"/>
                  </a:cubicBezTo>
                  <a:cubicBezTo>
                    <a:pt x="3352" y="73"/>
                    <a:pt x="3212" y="36"/>
                    <a:pt x="3069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20" name="Google Shape;3720;p59"/>
            <p:cNvSpPr/>
            <p:nvPr/>
          </p:nvSpPr>
          <p:spPr>
            <a:xfrm>
              <a:off x="636325" y="4101450"/>
              <a:ext cx="149600" cy="51250"/>
            </a:xfrm>
            <a:custGeom>
              <a:avLst/>
              <a:gdLst/>
              <a:ahLst/>
              <a:cxnLst/>
              <a:rect l="l" t="t" r="r" b="b"/>
              <a:pathLst>
                <a:path w="5984" h="2050" extrusionOk="0">
                  <a:moveTo>
                    <a:pt x="2230" y="1"/>
                  </a:moveTo>
                  <a:cubicBezTo>
                    <a:pt x="1514" y="460"/>
                    <a:pt x="770" y="870"/>
                    <a:pt x="1" y="1228"/>
                  </a:cubicBezTo>
                  <a:cubicBezTo>
                    <a:pt x="109" y="1248"/>
                    <a:pt x="216" y="1266"/>
                    <a:pt x="324" y="1288"/>
                  </a:cubicBezTo>
                  <a:cubicBezTo>
                    <a:pt x="838" y="1389"/>
                    <a:pt x="2289" y="1716"/>
                    <a:pt x="3748" y="2050"/>
                  </a:cubicBezTo>
                  <a:cubicBezTo>
                    <a:pt x="4470" y="1685"/>
                    <a:pt x="5188" y="1314"/>
                    <a:pt x="5900" y="928"/>
                  </a:cubicBezTo>
                  <a:lnTo>
                    <a:pt x="5983" y="881"/>
                  </a:lnTo>
                  <a:cubicBezTo>
                    <a:pt x="4740" y="552"/>
                    <a:pt x="3495" y="229"/>
                    <a:pt x="2230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21" name="Google Shape;3721;p59"/>
            <p:cNvSpPr/>
            <p:nvPr/>
          </p:nvSpPr>
          <p:spPr>
            <a:xfrm>
              <a:off x="941100" y="4002800"/>
              <a:ext cx="149200" cy="63875"/>
            </a:xfrm>
            <a:custGeom>
              <a:avLst/>
              <a:gdLst/>
              <a:ahLst/>
              <a:cxnLst/>
              <a:rect l="l" t="t" r="r" b="b"/>
              <a:pathLst>
                <a:path w="5968" h="2555" extrusionOk="0">
                  <a:moveTo>
                    <a:pt x="2373" y="0"/>
                  </a:moveTo>
                  <a:cubicBezTo>
                    <a:pt x="1591" y="525"/>
                    <a:pt x="800" y="1035"/>
                    <a:pt x="1" y="1527"/>
                  </a:cubicBezTo>
                  <a:cubicBezTo>
                    <a:pt x="1123" y="1856"/>
                    <a:pt x="2239" y="2214"/>
                    <a:pt x="3357" y="2554"/>
                  </a:cubicBezTo>
                  <a:lnTo>
                    <a:pt x="5968" y="903"/>
                  </a:lnTo>
                  <a:cubicBezTo>
                    <a:pt x="5597" y="806"/>
                    <a:pt x="5228" y="710"/>
                    <a:pt x="4857" y="613"/>
                  </a:cubicBezTo>
                  <a:cubicBezTo>
                    <a:pt x="4031" y="400"/>
                    <a:pt x="3203" y="196"/>
                    <a:pt x="2373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22" name="Google Shape;3722;p59"/>
            <p:cNvSpPr/>
            <p:nvPr/>
          </p:nvSpPr>
          <p:spPr>
            <a:xfrm>
              <a:off x="730600" y="3964250"/>
              <a:ext cx="132450" cy="46025"/>
            </a:xfrm>
            <a:custGeom>
              <a:avLst/>
              <a:gdLst/>
              <a:ahLst/>
              <a:cxnLst/>
              <a:rect l="l" t="t" r="r" b="b"/>
              <a:pathLst>
                <a:path w="5298" h="1841" extrusionOk="0">
                  <a:moveTo>
                    <a:pt x="2533" y="1"/>
                  </a:moveTo>
                  <a:cubicBezTo>
                    <a:pt x="1690" y="466"/>
                    <a:pt x="846" y="927"/>
                    <a:pt x="1" y="1386"/>
                  </a:cubicBezTo>
                  <a:cubicBezTo>
                    <a:pt x="1037" y="1522"/>
                    <a:pt x="2074" y="1670"/>
                    <a:pt x="3102" y="1841"/>
                  </a:cubicBezTo>
                  <a:cubicBezTo>
                    <a:pt x="3816" y="1338"/>
                    <a:pt x="4547" y="864"/>
                    <a:pt x="5298" y="420"/>
                  </a:cubicBezTo>
                  <a:cubicBezTo>
                    <a:pt x="4659" y="312"/>
                    <a:pt x="4018" y="209"/>
                    <a:pt x="3376" y="117"/>
                  </a:cubicBezTo>
                  <a:cubicBezTo>
                    <a:pt x="3095" y="77"/>
                    <a:pt x="2814" y="38"/>
                    <a:pt x="2533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23" name="Google Shape;3723;p59"/>
            <p:cNvSpPr/>
            <p:nvPr/>
          </p:nvSpPr>
          <p:spPr>
            <a:xfrm>
              <a:off x="522900" y="3930150"/>
              <a:ext cx="163375" cy="51925"/>
            </a:xfrm>
            <a:custGeom>
              <a:avLst/>
              <a:gdLst/>
              <a:ahLst/>
              <a:cxnLst/>
              <a:rect l="l" t="t" r="r" b="b"/>
              <a:pathLst>
                <a:path w="6535" h="2077" extrusionOk="0">
                  <a:moveTo>
                    <a:pt x="3288" y="1"/>
                  </a:moveTo>
                  <a:cubicBezTo>
                    <a:pt x="2201" y="519"/>
                    <a:pt x="1105" y="1018"/>
                    <a:pt x="1" y="1499"/>
                  </a:cubicBezTo>
                  <a:cubicBezTo>
                    <a:pt x="141" y="1523"/>
                    <a:pt x="275" y="1547"/>
                    <a:pt x="400" y="1564"/>
                  </a:cubicBezTo>
                  <a:cubicBezTo>
                    <a:pt x="1433" y="1703"/>
                    <a:pt x="2452" y="1909"/>
                    <a:pt x="3479" y="2076"/>
                  </a:cubicBezTo>
                  <a:cubicBezTo>
                    <a:pt x="4507" y="1641"/>
                    <a:pt x="5528" y="1191"/>
                    <a:pt x="6534" y="710"/>
                  </a:cubicBezTo>
                  <a:cubicBezTo>
                    <a:pt x="5449" y="499"/>
                    <a:pt x="4380" y="183"/>
                    <a:pt x="3288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24" name="Google Shape;3724;p59"/>
            <p:cNvSpPr/>
            <p:nvPr/>
          </p:nvSpPr>
          <p:spPr>
            <a:xfrm>
              <a:off x="525475" y="3987650"/>
              <a:ext cx="186325" cy="50525"/>
            </a:xfrm>
            <a:custGeom>
              <a:avLst/>
              <a:gdLst/>
              <a:ahLst/>
              <a:cxnLst/>
              <a:rect l="l" t="t" r="r" b="b"/>
              <a:pathLst>
                <a:path w="7453" h="2021" extrusionOk="0">
                  <a:moveTo>
                    <a:pt x="3444" y="0"/>
                  </a:moveTo>
                  <a:cubicBezTo>
                    <a:pt x="2300" y="485"/>
                    <a:pt x="1149" y="955"/>
                    <a:pt x="1" y="1425"/>
                  </a:cubicBezTo>
                  <a:cubicBezTo>
                    <a:pt x="1619" y="1597"/>
                    <a:pt x="3240" y="1761"/>
                    <a:pt x="4848" y="2021"/>
                  </a:cubicBezTo>
                  <a:cubicBezTo>
                    <a:pt x="5715" y="1553"/>
                    <a:pt x="6585" y="1094"/>
                    <a:pt x="7452" y="624"/>
                  </a:cubicBezTo>
                  <a:cubicBezTo>
                    <a:pt x="6113" y="433"/>
                    <a:pt x="4775" y="233"/>
                    <a:pt x="3444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25" name="Google Shape;3725;p59"/>
            <p:cNvSpPr/>
            <p:nvPr/>
          </p:nvSpPr>
          <p:spPr>
            <a:xfrm>
              <a:off x="655050" y="4004450"/>
              <a:ext cx="145300" cy="54600"/>
            </a:xfrm>
            <a:custGeom>
              <a:avLst/>
              <a:gdLst/>
              <a:ahLst/>
              <a:cxnLst/>
              <a:rect l="l" t="t" r="r" b="b"/>
              <a:pathLst>
                <a:path w="5812" h="2184" extrusionOk="0">
                  <a:moveTo>
                    <a:pt x="2614" y="0"/>
                  </a:moveTo>
                  <a:cubicBezTo>
                    <a:pt x="1745" y="472"/>
                    <a:pt x="873" y="940"/>
                    <a:pt x="1" y="1406"/>
                  </a:cubicBezTo>
                  <a:cubicBezTo>
                    <a:pt x="1182" y="1608"/>
                    <a:pt x="2351" y="1878"/>
                    <a:pt x="3510" y="2183"/>
                  </a:cubicBezTo>
                  <a:cubicBezTo>
                    <a:pt x="4119" y="1724"/>
                    <a:pt x="4723" y="1261"/>
                    <a:pt x="5331" y="806"/>
                  </a:cubicBezTo>
                  <a:cubicBezTo>
                    <a:pt x="5489" y="688"/>
                    <a:pt x="5652" y="573"/>
                    <a:pt x="5812" y="457"/>
                  </a:cubicBezTo>
                  <a:cubicBezTo>
                    <a:pt x="5043" y="338"/>
                    <a:pt x="4272" y="233"/>
                    <a:pt x="3499" y="125"/>
                  </a:cubicBezTo>
                  <a:lnTo>
                    <a:pt x="2614" y="0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26" name="Google Shape;3726;p59"/>
            <p:cNvSpPr/>
            <p:nvPr/>
          </p:nvSpPr>
          <p:spPr>
            <a:xfrm>
              <a:off x="750150" y="4017450"/>
              <a:ext cx="174900" cy="72225"/>
            </a:xfrm>
            <a:custGeom>
              <a:avLst/>
              <a:gdLst/>
              <a:ahLst/>
              <a:cxnLst/>
              <a:rect l="l" t="t" r="r" b="b"/>
              <a:pathLst>
                <a:path w="6996" h="2889" extrusionOk="0">
                  <a:moveTo>
                    <a:pt x="2414" y="1"/>
                  </a:moveTo>
                  <a:cubicBezTo>
                    <a:pt x="1602" y="565"/>
                    <a:pt x="802" y="1149"/>
                    <a:pt x="1" y="1742"/>
                  </a:cubicBezTo>
                  <a:cubicBezTo>
                    <a:pt x="317" y="1826"/>
                    <a:pt x="631" y="1913"/>
                    <a:pt x="945" y="2001"/>
                  </a:cubicBezTo>
                  <a:cubicBezTo>
                    <a:pt x="1922" y="2278"/>
                    <a:pt x="2889" y="2586"/>
                    <a:pt x="3857" y="2889"/>
                  </a:cubicBezTo>
                  <a:cubicBezTo>
                    <a:pt x="4913" y="2285"/>
                    <a:pt x="5961" y="1663"/>
                    <a:pt x="6995" y="1022"/>
                  </a:cubicBezTo>
                  <a:cubicBezTo>
                    <a:pt x="6299" y="829"/>
                    <a:pt x="5599" y="644"/>
                    <a:pt x="4894" y="479"/>
                  </a:cubicBezTo>
                  <a:cubicBezTo>
                    <a:pt x="4070" y="288"/>
                    <a:pt x="3244" y="135"/>
                    <a:pt x="2414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27" name="Google Shape;3727;p59"/>
            <p:cNvSpPr/>
            <p:nvPr/>
          </p:nvSpPr>
          <p:spPr>
            <a:xfrm>
              <a:off x="703000" y="3921875"/>
              <a:ext cx="128925" cy="37525"/>
            </a:xfrm>
            <a:custGeom>
              <a:avLst/>
              <a:gdLst/>
              <a:ahLst/>
              <a:cxnLst/>
              <a:rect l="l" t="t" r="r" b="b"/>
              <a:pathLst>
                <a:path w="5157" h="1501" extrusionOk="0">
                  <a:moveTo>
                    <a:pt x="2115" y="0"/>
                  </a:moveTo>
                  <a:cubicBezTo>
                    <a:pt x="1403" y="305"/>
                    <a:pt x="707" y="650"/>
                    <a:pt x="0" y="991"/>
                  </a:cubicBezTo>
                  <a:cubicBezTo>
                    <a:pt x="1166" y="1173"/>
                    <a:pt x="2335" y="1335"/>
                    <a:pt x="3501" y="1500"/>
                  </a:cubicBezTo>
                  <a:cubicBezTo>
                    <a:pt x="3832" y="1313"/>
                    <a:pt x="4166" y="1129"/>
                    <a:pt x="4502" y="947"/>
                  </a:cubicBezTo>
                  <a:cubicBezTo>
                    <a:pt x="4720" y="828"/>
                    <a:pt x="4937" y="707"/>
                    <a:pt x="5157" y="584"/>
                  </a:cubicBezTo>
                  <a:lnTo>
                    <a:pt x="2115" y="0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28" name="Google Shape;3728;p59"/>
            <p:cNvSpPr/>
            <p:nvPr/>
          </p:nvSpPr>
          <p:spPr>
            <a:xfrm>
              <a:off x="880650" y="3953150"/>
              <a:ext cx="147575" cy="43300"/>
            </a:xfrm>
            <a:custGeom>
              <a:avLst/>
              <a:gdLst/>
              <a:ahLst/>
              <a:cxnLst/>
              <a:rect l="l" t="t" r="r" b="b"/>
              <a:pathLst>
                <a:path w="5903" h="1732" extrusionOk="0">
                  <a:moveTo>
                    <a:pt x="1505" y="1"/>
                  </a:moveTo>
                  <a:cubicBezTo>
                    <a:pt x="1147" y="174"/>
                    <a:pt x="792" y="352"/>
                    <a:pt x="440" y="543"/>
                  </a:cubicBezTo>
                  <a:cubicBezTo>
                    <a:pt x="293" y="622"/>
                    <a:pt x="148" y="708"/>
                    <a:pt x="1" y="789"/>
                  </a:cubicBezTo>
                  <a:cubicBezTo>
                    <a:pt x="980" y="952"/>
                    <a:pt x="1958" y="1130"/>
                    <a:pt x="2931" y="1341"/>
                  </a:cubicBezTo>
                  <a:cubicBezTo>
                    <a:pt x="3504" y="1464"/>
                    <a:pt x="4075" y="1595"/>
                    <a:pt x="4644" y="1732"/>
                  </a:cubicBezTo>
                  <a:cubicBezTo>
                    <a:pt x="5065" y="1442"/>
                    <a:pt x="5485" y="1147"/>
                    <a:pt x="5902" y="851"/>
                  </a:cubicBezTo>
                  <a:lnTo>
                    <a:pt x="1505" y="1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29" name="Google Shape;3729;p59"/>
            <p:cNvSpPr/>
            <p:nvPr/>
          </p:nvSpPr>
          <p:spPr>
            <a:xfrm>
              <a:off x="324375" y="4012575"/>
              <a:ext cx="181875" cy="52625"/>
            </a:xfrm>
            <a:custGeom>
              <a:avLst/>
              <a:gdLst/>
              <a:ahLst/>
              <a:cxnLst/>
              <a:rect l="l" t="t" r="r" b="b"/>
              <a:pathLst>
                <a:path w="7275" h="2105" extrusionOk="0">
                  <a:moveTo>
                    <a:pt x="3580" y="0"/>
                  </a:moveTo>
                  <a:cubicBezTo>
                    <a:pt x="2394" y="459"/>
                    <a:pt x="1202" y="898"/>
                    <a:pt x="0" y="1318"/>
                  </a:cubicBezTo>
                  <a:cubicBezTo>
                    <a:pt x="1136" y="1472"/>
                    <a:pt x="2243" y="1816"/>
                    <a:pt x="3358" y="2104"/>
                  </a:cubicBezTo>
                  <a:cubicBezTo>
                    <a:pt x="4667" y="1590"/>
                    <a:pt x="5974" y="1061"/>
                    <a:pt x="7274" y="518"/>
                  </a:cubicBezTo>
                  <a:cubicBezTo>
                    <a:pt x="6033" y="387"/>
                    <a:pt x="4799" y="233"/>
                    <a:pt x="3580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30" name="Google Shape;3730;p59"/>
            <p:cNvSpPr/>
            <p:nvPr/>
          </p:nvSpPr>
          <p:spPr>
            <a:xfrm>
              <a:off x="568800" y="4042650"/>
              <a:ext cx="169800" cy="54100"/>
            </a:xfrm>
            <a:custGeom>
              <a:avLst/>
              <a:gdLst/>
              <a:ahLst/>
              <a:cxnLst/>
              <a:rect l="l" t="t" r="r" b="b"/>
              <a:pathLst>
                <a:path w="6792" h="2164" extrusionOk="0">
                  <a:moveTo>
                    <a:pt x="3220" y="1"/>
                  </a:moveTo>
                  <a:cubicBezTo>
                    <a:pt x="2781" y="236"/>
                    <a:pt x="2342" y="473"/>
                    <a:pt x="1900" y="706"/>
                  </a:cubicBezTo>
                  <a:cubicBezTo>
                    <a:pt x="1272" y="1039"/>
                    <a:pt x="642" y="1360"/>
                    <a:pt x="1" y="1668"/>
                  </a:cubicBezTo>
                  <a:lnTo>
                    <a:pt x="51" y="1670"/>
                  </a:lnTo>
                  <a:cubicBezTo>
                    <a:pt x="1657" y="1764"/>
                    <a:pt x="3253" y="1894"/>
                    <a:pt x="4837" y="2164"/>
                  </a:cubicBezTo>
                  <a:cubicBezTo>
                    <a:pt x="5504" y="1729"/>
                    <a:pt x="6152" y="1259"/>
                    <a:pt x="6791" y="780"/>
                  </a:cubicBezTo>
                  <a:cubicBezTo>
                    <a:pt x="5612" y="475"/>
                    <a:pt x="4424" y="205"/>
                    <a:pt x="3220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31" name="Google Shape;3731;p59"/>
            <p:cNvSpPr/>
            <p:nvPr/>
          </p:nvSpPr>
          <p:spPr>
            <a:xfrm>
              <a:off x="799500" y="4094750"/>
              <a:ext cx="137525" cy="54450"/>
            </a:xfrm>
            <a:custGeom>
              <a:avLst/>
              <a:gdLst/>
              <a:ahLst/>
              <a:cxnLst/>
              <a:rect l="l" t="t" r="r" b="b"/>
              <a:pathLst>
                <a:path w="5501" h="2178" extrusionOk="0">
                  <a:moveTo>
                    <a:pt x="2013" y="1"/>
                  </a:moveTo>
                  <a:cubicBezTo>
                    <a:pt x="1347" y="376"/>
                    <a:pt x="675" y="745"/>
                    <a:pt x="1" y="1108"/>
                  </a:cubicBezTo>
                  <a:cubicBezTo>
                    <a:pt x="377" y="1211"/>
                    <a:pt x="752" y="1312"/>
                    <a:pt x="1128" y="1413"/>
                  </a:cubicBezTo>
                  <a:cubicBezTo>
                    <a:pt x="1916" y="1626"/>
                    <a:pt x="2685" y="1909"/>
                    <a:pt x="3458" y="2177"/>
                  </a:cubicBezTo>
                  <a:cubicBezTo>
                    <a:pt x="4152" y="1843"/>
                    <a:pt x="4830" y="1468"/>
                    <a:pt x="5500" y="1073"/>
                  </a:cubicBezTo>
                  <a:cubicBezTo>
                    <a:pt x="4762" y="875"/>
                    <a:pt x="4038" y="642"/>
                    <a:pt x="3330" y="418"/>
                  </a:cubicBezTo>
                  <a:cubicBezTo>
                    <a:pt x="2891" y="278"/>
                    <a:pt x="2452" y="139"/>
                    <a:pt x="2013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3732" name="Google Shape;3732;p59"/>
          <p:cNvSpPr txBox="1">
            <a:spLocks noGrp="1"/>
          </p:cNvSpPr>
          <p:nvPr>
            <p:ph type="ctrTitle"/>
          </p:nvPr>
        </p:nvSpPr>
        <p:spPr>
          <a:xfrm flipH="1">
            <a:off x="2473960" y="1417955"/>
            <a:ext cx="5039360" cy="66357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同学们再见！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735" name="Google Shape;3735;p59"/>
          <p:cNvGrpSpPr/>
          <p:nvPr/>
        </p:nvGrpSpPr>
        <p:grpSpPr>
          <a:xfrm>
            <a:off x="4067574" y="2823618"/>
            <a:ext cx="3206783" cy="1407239"/>
            <a:chOff x="294875" y="3167425"/>
            <a:chExt cx="811700" cy="356200"/>
          </a:xfrm>
        </p:grpSpPr>
        <p:sp>
          <p:nvSpPr>
            <p:cNvPr id="3736" name="Google Shape;3736;p59"/>
            <p:cNvSpPr/>
            <p:nvPr/>
          </p:nvSpPr>
          <p:spPr>
            <a:xfrm>
              <a:off x="879125" y="3210600"/>
              <a:ext cx="52625" cy="53225"/>
            </a:xfrm>
            <a:custGeom>
              <a:avLst/>
              <a:gdLst/>
              <a:ahLst/>
              <a:cxnLst/>
              <a:rect l="l" t="t" r="r" b="b"/>
              <a:pathLst>
                <a:path w="2105" h="2129" extrusionOk="0">
                  <a:moveTo>
                    <a:pt x="455" y="0"/>
                  </a:moveTo>
                  <a:lnTo>
                    <a:pt x="455" y="0"/>
                  </a:lnTo>
                  <a:cubicBezTo>
                    <a:pt x="479" y="391"/>
                    <a:pt x="409" y="786"/>
                    <a:pt x="246" y="1144"/>
                  </a:cubicBezTo>
                  <a:cubicBezTo>
                    <a:pt x="176" y="1298"/>
                    <a:pt x="90" y="1443"/>
                    <a:pt x="40" y="1603"/>
                  </a:cubicBezTo>
                  <a:cubicBezTo>
                    <a:pt x="13" y="1682"/>
                    <a:pt x="0" y="1775"/>
                    <a:pt x="51" y="1838"/>
                  </a:cubicBezTo>
                  <a:cubicBezTo>
                    <a:pt x="82" y="1879"/>
                    <a:pt x="132" y="1897"/>
                    <a:pt x="183" y="1897"/>
                  </a:cubicBezTo>
                  <a:cubicBezTo>
                    <a:pt x="221" y="1897"/>
                    <a:pt x="260" y="1887"/>
                    <a:pt x="292" y="1869"/>
                  </a:cubicBezTo>
                  <a:cubicBezTo>
                    <a:pt x="367" y="1827"/>
                    <a:pt x="422" y="1753"/>
                    <a:pt x="472" y="1680"/>
                  </a:cubicBezTo>
                  <a:lnTo>
                    <a:pt x="472" y="1680"/>
                  </a:lnTo>
                  <a:cubicBezTo>
                    <a:pt x="418" y="1761"/>
                    <a:pt x="446" y="1891"/>
                    <a:pt x="534" y="1937"/>
                  </a:cubicBezTo>
                  <a:cubicBezTo>
                    <a:pt x="554" y="1947"/>
                    <a:pt x="575" y="1952"/>
                    <a:pt x="597" y="1952"/>
                  </a:cubicBezTo>
                  <a:cubicBezTo>
                    <a:pt x="673" y="1952"/>
                    <a:pt x="752" y="1897"/>
                    <a:pt x="760" y="1821"/>
                  </a:cubicBezTo>
                  <a:lnTo>
                    <a:pt x="760" y="1821"/>
                  </a:lnTo>
                  <a:cubicBezTo>
                    <a:pt x="759" y="1948"/>
                    <a:pt x="861" y="2025"/>
                    <a:pt x="965" y="2025"/>
                  </a:cubicBezTo>
                  <a:cubicBezTo>
                    <a:pt x="1033" y="2025"/>
                    <a:pt x="1102" y="1991"/>
                    <a:pt x="1142" y="1917"/>
                  </a:cubicBezTo>
                  <a:cubicBezTo>
                    <a:pt x="1158" y="2012"/>
                    <a:pt x="1202" y="2128"/>
                    <a:pt x="1296" y="2128"/>
                  </a:cubicBezTo>
                  <a:cubicBezTo>
                    <a:pt x="1351" y="2128"/>
                    <a:pt x="1397" y="2082"/>
                    <a:pt x="1452" y="2080"/>
                  </a:cubicBezTo>
                  <a:cubicBezTo>
                    <a:pt x="1454" y="2080"/>
                    <a:pt x="1457" y="2080"/>
                    <a:pt x="1459" y="2080"/>
                  </a:cubicBezTo>
                  <a:cubicBezTo>
                    <a:pt x="1494" y="2080"/>
                    <a:pt x="1525" y="2093"/>
                    <a:pt x="1557" y="2100"/>
                  </a:cubicBezTo>
                  <a:cubicBezTo>
                    <a:pt x="1569" y="2102"/>
                    <a:pt x="1580" y="2102"/>
                    <a:pt x="1591" y="2102"/>
                  </a:cubicBezTo>
                  <a:cubicBezTo>
                    <a:pt x="1720" y="2102"/>
                    <a:pt x="1822" y="1978"/>
                    <a:pt x="1885" y="1860"/>
                  </a:cubicBezTo>
                  <a:cubicBezTo>
                    <a:pt x="1988" y="1669"/>
                    <a:pt x="2060" y="1467"/>
                    <a:pt x="2104" y="1256"/>
                  </a:cubicBezTo>
                  <a:lnTo>
                    <a:pt x="455" y="0"/>
                  </a:ln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37" name="Google Shape;3737;p59"/>
            <p:cNvSpPr/>
            <p:nvPr/>
          </p:nvSpPr>
          <p:spPr>
            <a:xfrm>
              <a:off x="1050850" y="3434700"/>
              <a:ext cx="26325" cy="26725"/>
            </a:xfrm>
            <a:custGeom>
              <a:avLst/>
              <a:gdLst/>
              <a:ahLst/>
              <a:cxnLst/>
              <a:rect l="l" t="t" r="r" b="b"/>
              <a:pathLst>
                <a:path w="1053" h="1069" extrusionOk="0">
                  <a:moveTo>
                    <a:pt x="787" y="1"/>
                  </a:moveTo>
                  <a:lnTo>
                    <a:pt x="1" y="194"/>
                  </a:lnTo>
                  <a:lnTo>
                    <a:pt x="477" y="1068"/>
                  </a:lnTo>
                  <a:lnTo>
                    <a:pt x="1053" y="873"/>
                  </a:lnTo>
                  <a:cubicBezTo>
                    <a:pt x="1053" y="873"/>
                    <a:pt x="798" y="49"/>
                    <a:pt x="787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38" name="Google Shape;3738;p59"/>
            <p:cNvSpPr/>
            <p:nvPr/>
          </p:nvSpPr>
          <p:spPr>
            <a:xfrm>
              <a:off x="1009950" y="3316050"/>
              <a:ext cx="67075" cy="129000"/>
            </a:xfrm>
            <a:custGeom>
              <a:avLst/>
              <a:gdLst/>
              <a:ahLst/>
              <a:cxnLst/>
              <a:rect l="l" t="t" r="r" b="b"/>
              <a:pathLst>
                <a:path w="2683" h="5160" extrusionOk="0">
                  <a:moveTo>
                    <a:pt x="1461" y="1"/>
                  </a:moveTo>
                  <a:lnTo>
                    <a:pt x="1" y="1055"/>
                  </a:lnTo>
                  <a:lnTo>
                    <a:pt x="1709" y="5160"/>
                  </a:lnTo>
                  <a:lnTo>
                    <a:pt x="2682" y="4960"/>
                  </a:lnTo>
                  <a:lnTo>
                    <a:pt x="1461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39" name="Google Shape;3739;p59"/>
            <p:cNvSpPr/>
            <p:nvPr/>
          </p:nvSpPr>
          <p:spPr>
            <a:xfrm>
              <a:off x="1044100" y="3429775"/>
              <a:ext cx="39550" cy="19175"/>
            </a:xfrm>
            <a:custGeom>
              <a:avLst/>
              <a:gdLst/>
              <a:ahLst/>
              <a:cxnLst/>
              <a:rect l="l" t="t" r="r" b="b"/>
              <a:pathLst>
                <a:path w="1582" h="767" extrusionOk="0">
                  <a:moveTo>
                    <a:pt x="1466" y="0"/>
                  </a:moveTo>
                  <a:cubicBezTo>
                    <a:pt x="1163" y="68"/>
                    <a:pt x="862" y="139"/>
                    <a:pt x="559" y="191"/>
                  </a:cubicBezTo>
                  <a:cubicBezTo>
                    <a:pt x="559" y="191"/>
                    <a:pt x="1" y="242"/>
                    <a:pt x="1" y="275"/>
                  </a:cubicBezTo>
                  <a:cubicBezTo>
                    <a:pt x="1" y="305"/>
                    <a:pt x="75" y="369"/>
                    <a:pt x="119" y="391"/>
                  </a:cubicBezTo>
                  <a:cubicBezTo>
                    <a:pt x="161" y="413"/>
                    <a:pt x="108" y="499"/>
                    <a:pt x="108" y="499"/>
                  </a:cubicBezTo>
                  <a:lnTo>
                    <a:pt x="42" y="628"/>
                  </a:lnTo>
                  <a:cubicBezTo>
                    <a:pt x="42" y="628"/>
                    <a:pt x="85" y="624"/>
                    <a:pt x="124" y="624"/>
                  </a:cubicBezTo>
                  <a:cubicBezTo>
                    <a:pt x="171" y="624"/>
                    <a:pt x="213" y="630"/>
                    <a:pt x="172" y="659"/>
                  </a:cubicBezTo>
                  <a:cubicBezTo>
                    <a:pt x="97" y="714"/>
                    <a:pt x="183" y="767"/>
                    <a:pt x="183" y="767"/>
                  </a:cubicBezTo>
                  <a:lnTo>
                    <a:pt x="741" y="602"/>
                  </a:lnTo>
                  <a:lnTo>
                    <a:pt x="1408" y="391"/>
                  </a:lnTo>
                  <a:cubicBezTo>
                    <a:pt x="1448" y="380"/>
                    <a:pt x="1485" y="365"/>
                    <a:pt x="1518" y="343"/>
                  </a:cubicBezTo>
                  <a:cubicBezTo>
                    <a:pt x="1553" y="321"/>
                    <a:pt x="1575" y="286"/>
                    <a:pt x="1580" y="246"/>
                  </a:cubicBezTo>
                  <a:cubicBezTo>
                    <a:pt x="1582" y="237"/>
                    <a:pt x="1580" y="229"/>
                    <a:pt x="1575" y="222"/>
                  </a:cubicBezTo>
                  <a:cubicBezTo>
                    <a:pt x="1566" y="213"/>
                    <a:pt x="1556" y="208"/>
                    <a:pt x="1545" y="208"/>
                  </a:cubicBezTo>
                  <a:cubicBezTo>
                    <a:pt x="1542" y="208"/>
                    <a:pt x="1540" y="208"/>
                    <a:pt x="1538" y="209"/>
                  </a:cubicBezTo>
                  <a:lnTo>
                    <a:pt x="1329" y="204"/>
                  </a:lnTo>
                  <a:cubicBezTo>
                    <a:pt x="1310" y="204"/>
                    <a:pt x="1288" y="200"/>
                    <a:pt x="1281" y="185"/>
                  </a:cubicBezTo>
                  <a:cubicBezTo>
                    <a:pt x="1268" y="163"/>
                    <a:pt x="1290" y="139"/>
                    <a:pt x="1307" y="125"/>
                  </a:cubicBezTo>
                  <a:cubicBezTo>
                    <a:pt x="1360" y="81"/>
                    <a:pt x="1413" y="40"/>
                    <a:pt x="1466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40" name="Google Shape;3740;p59"/>
            <p:cNvSpPr/>
            <p:nvPr/>
          </p:nvSpPr>
          <p:spPr>
            <a:xfrm>
              <a:off x="887850" y="3356975"/>
              <a:ext cx="117350" cy="94725"/>
            </a:xfrm>
            <a:custGeom>
              <a:avLst/>
              <a:gdLst/>
              <a:ahLst/>
              <a:cxnLst/>
              <a:rect l="l" t="t" r="r" b="b"/>
              <a:pathLst>
                <a:path w="4694" h="3789" extrusionOk="0">
                  <a:moveTo>
                    <a:pt x="2746" y="0"/>
                  </a:moveTo>
                  <a:cubicBezTo>
                    <a:pt x="2478" y="0"/>
                    <a:pt x="2280" y="29"/>
                    <a:pt x="2280" y="29"/>
                  </a:cubicBezTo>
                  <a:cubicBezTo>
                    <a:pt x="2280" y="29"/>
                    <a:pt x="0" y="3789"/>
                    <a:pt x="398" y="3789"/>
                  </a:cubicBezTo>
                  <a:cubicBezTo>
                    <a:pt x="401" y="3789"/>
                    <a:pt x="404" y="3789"/>
                    <a:pt x="407" y="3788"/>
                  </a:cubicBezTo>
                  <a:cubicBezTo>
                    <a:pt x="1191" y="3698"/>
                    <a:pt x="3005" y="3788"/>
                    <a:pt x="3982" y="1715"/>
                  </a:cubicBezTo>
                  <a:cubicBezTo>
                    <a:pt x="4694" y="205"/>
                    <a:pt x="3466" y="0"/>
                    <a:pt x="2746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41" name="Google Shape;3741;p59"/>
            <p:cNvSpPr/>
            <p:nvPr/>
          </p:nvSpPr>
          <p:spPr>
            <a:xfrm>
              <a:off x="1004250" y="3448775"/>
              <a:ext cx="22800" cy="18575"/>
            </a:xfrm>
            <a:custGeom>
              <a:avLst/>
              <a:gdLst/>
              <a:ahLst/>
              <a:cxnLst/>
              <a:rect l="l" t="t" r="r" b="b"/>
              <a:pathLst>
                <a:path w="912" h="743" extrusionOk="0">
                  <a:moveTo>
                    <a:pt x="692" y="0"/>
                  </a:moveTo>
                  <a:lnTo>
                    <a:pt x="0" y="152"/>
                  </a:lnTo>
                  <a:cubicBezTo>
                    <a:pt x="35" y="202"/>
                    <a:pt x="202" y="742"/>
                    <a:pt x="202" y="742"/>
                  </a:cubicBezTo>
                  <a:lnTo>
                    <a:pt x="912" y="742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42" name="Google Shape;3742;p59"/>
            <p:cNvSpPr/>
            <p:nvPr/>
          </p:nvSpPr>
          <p:spPr>
            <a:xfrm>
              <a:off x="928150" y="3270325"/>
              <a:ext cx="124425" cy="42125"/>
            </a:xfrm>
            <a:custGeom>
              <a:avLst/>
              <a:gdLst/>
              <a:ahLst/>
              <a:cxnLst/>
              <a:rect l="l" t="t" r="r" b="b"/>
              <a:pathLst>
                <a:path w="4977" h="1685" extrusionOk="0">
                  <a:moveTo>
                    <a:pt x="1299" y="1"/>
                  </a:moveTo>
                  <a:cubicBezTo>
                    <a:pt x="1127" y="1"/>
                    <a:pt x="953" y="3"/>
                    <a:pt x="780" y="7"/>
                  </a:cubicBezTo>
                  <a:cubicBezTo>
                    <a:pt x="668" y="9"/>
                    <a:pt x="554" y="16"/>
                    <a:pt x="440" y="20"/>
                  </a:cubicBezTo>
                  <a:cubicBezTo>
                    <a:pt x="352" y="27"/>
                    <a:pt x="262" y="33"/>
                    <a:pt x="174" y="40"/>
                  </a:cubicBezTo>
                  <a:cubicBezTo>
                    <a:pt x="148" y="170"/>
                    <a:pt x="130" y="297"/>
                    <a:pt x="108" y="416"/>
                  </a:cubicBezTo>
                  <a:cubicBezTo>
                    <a:pt x="69" y="640"/>
                    <a:pt x="33" y="864"/>
                    <a:pt x="7" y="1085"/>
                  </a:cubicBezTo>
                  <a:cubicBezTo>
                    <a:pt x="5" y="1107"/>
                    <a:pt x="5" y="1129"/>
                    <a:pt x="0" y="1151"/>
                  </a:cubicBezTo>
                  <a:cubicBezTo>
                    <a:pt x="424" y="1358"/>
                    <a:pt x="901" y="1470"/>
                    <a:pt x="1380" y="1555"/>
                  </a:cubicBezTo>
                  <a:cubicBezTo>
                    <a:pt x="1805" y="1631"/>
                    <a:pt x="2250" y="1685"/>
                    <a:pt x="2692" y="1685"/>
                  </a:cubicBezTo>
                  <a:cubicBezTo>
                    <a:pt x="3264" y="1685"/>
                    <a:pt x="3831" y="1594"/>
                    <a:pt x="4342" y="1342"/>
                  </a:cubicBezTo>
                  <a:cubicBezTo>
                    <a:pt x="4494" y="1266"/>
                    <a:pt x="4641" y="1175"/>
                    <a:pt x="4751" y="1055"/>
                  </a:cubicBezTo>
                  <a:cubicBezTo>
                    <a:pt x="4924" y="857"/>
                    <a:pt x="4977" y="593"/>
                    <a:pt x="4951" y="352"/>
                  </a:cubicBezTo>
                  <a:cubicBezTo>
                    <a:pt x="4151" y="161"/>
                    <a:pt x="3288" y="91"/>
                    <a:pt x="2465" y="38"/>
                  </a:cubicBezTo>
                  <a:cubicBezTo>
                    <a:pt x="2078" y="12"/>
                    <a:pt x="1689" y="1"/>
                    <a:pt x="1299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43" name="Google Shape;3743;p59"/>
            <p:cNvSpPr/>
            <p:nvPr/>
          </p:nvSpPr>
          <p:spPr>
            <a:xfrm>
              <a:off x="937150" y="3270000"/>
              <a:ext cx="51025" cy="50650"/>
            </a:xfrm>
            <a:custGeom>
              <a:avLst/>
              <a:gdLst/>
              <a:ahLst/>
              <a:cxnLst/>
              <a:rect l="l" t="t" r="r" b="b"/>
              <a:pathLst>
                <a:path w="2041" h="2026" extrusionOk="0">
                  <a:moveTo>
                    <a:pt x="5" y="0"/>
                  </a:moveTo>
                  <a:lnTo>
                    <a:pt x="1" y="1735"/>
                  </a:lnTo>
                  <a:lnTo>
                    <a:pt x="1272" y="1948"/>
                  </a:lnTo>
                  <a:lnTo>
                    <a:pt x="1725" y="2025"/>
                  </a:lnTo>
                  <a:lnTo>
                    <a:pt x="2041" y="11"/>
                  </a:lnTo>
                  <a:cubicBezTo>
                    <a:pt x="2041" y="11"/>
                    <a:pt x="1812" y="11"/>
                    <a:pt x="1507" y="9"/>
                  </a:cubicBezTo>
                  <a:cubicBezTo>
                    <a:pt x="916" y="7"/>
                    <a:pt x="40" y="3"/>
                    <a:pt x="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44" name="Google Shape;3744;p59"/>
            <p:cNvSpPr/>
            <p:nvPr/>
          </p:nvSpPr>
          <p:spPr>
            <a:xfrm>
              <a:off x="933925" y="3300275"/>
              <a:ext cx="113825" cy="122425"/>
            </a:xfrm>
            <a:custGeom>
              <a:avLst/>
              <a:gdLst/>
              <a:ahLst/>
              <a:cxnLst/>
              <a:rect l="l" t="t" r="r" b="b"/>
              <a:pathLst>
                <a:path w="4553" h="4897" extrusionOk="0">
                  <a:moveTo>
                    <a:pt x="3618" y="0"/>
                  </a:moveTo>
                  <a:cubicBezTo>
                    <a:pt x="3586" y="0"/>
                    <a:pt x="3553" y="2"/>
                    <a:pt x="3520" y="6"/>
                  </a:cubicBezTo>
                  <a:cubicBezTo>
                    <a:pt x="3389" y="26"/>
                    <a:pt x="3261" y="61"/>
                    <a:pt x="3138" y="111"/>
                  </a:cubicBezTo>
                  <a:cubicBezTo>
                    <a:pt x="2534" y="340"/>
                    <a:pt x="1979" y="682"/>
                    <a:pt x="1502" y="1119"/>
                  </a:cubicBezTo>
                  <a:cubicBezTo>
                    <a:pt x="940" y="1636"/>
                    <a:pt x="503" y="2270"/>
                    <a:pt x="0" y="2843"/>
                  </a:cubicBezTo>
                  <a:lnTo>
                    <a:pt x="2473" y="4897"/>
                  </a:lnTo>
                  <a:cubicBezTo>
                    <a:pt x="2846" y="4607"/>
                    <a:pt x="3094" y="4190"/>
                    <a:pt x="3334" y="3781"/>
                  </a:cubicBezTo>
                  <a:lnTo>
                    <a:pt x="3742" y="3078"/>
                  </a:lnTo>
                  <a:cubicBezTo>
                    <a:pt x="3896" y="2817"/>
                    <a:pt x="4048" y="2558"/>
                    <a:pt x="4166" y="2279"/>
                  </a:cubicBezTo>
                  <a:cubicBezTo>
                    <a:pt x="4294" y="1978"/>
                    <a:pt x="4381" y="1660"/>
                    <a:pt x="4458" y="1341"/>
                  </a:cubicBezTo>
                  <a:cubicBezTo>
                    <a:pt x="4507" y="1135"/>
                    <a:pt x="4553" y="922"/>
                    <a:pt x="4515" y="713"/>
                  </a:cubicBezTo>
                  <a:cubicBezTo>
                    <a:pt x="4444" y="304"/>
                    <a:pt x="4033" y="0"/>
                    <a:pt x="3618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45" name="Google Shape;3745;p59"/>
            <p:cNvSpPr/>
            <p:nvPr/>
          </p:nvSpPr>
          <p:spPr>
            <a:xfrm>
              <a:off x="920300" y="3352025"/>
              <a:ext cx="9350" cy="2700"/>
            </a:xfrm>
            <a:custGeom>
              <a:avLst/>
              <a:gdLst/>
              <a:ahLst/>
              <a:cxnLst/>
              <a:rect l="l" t="t" r="r" b="b"/>
              <a:pathLst>
                <a:path w="374" h="108" extrusionOk="0">
                  <a:moveTo>
                    <a:pt x="0" y="0"/>
                  </a:moveTo>
                  <a:lnTo>
                    <a:pt x="242" y="93"/>
                  </a:lnTo>
                  <a:lnTo>
                    <a:pt x="374" y="1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46" name="Google Shape;3746;p59"/>
            <p:cNvSpPr/>
            <p:nvPr/>
          </p:nvSpPr>
          <p:spPr>
            <a:xfrm>
              <a:off x="870000" y="3266975"/>
              <a:ext cx="85025" cy="97675"/>
            </a:xfrm>
            <a:custGeom>
              <a:avLst/>
              <a:gdLst/>
              <a:ahLst/>
              <a:cxnLst/>
              <a:rect l="l" t="t" r="r" b="b"/>
              <a:pathLst>
                <a:path w="3401" h="3907" extrusionOk="0">
                  <a:moveTo>
                    <a:pt x="2214" y="0"/>
                  </a:moveTo>
                  <a:cubicBezTo>
                    <a:pt x="1832" y="0"/>
                    <a:pt x="1457" y="88"/>
                    <a:pt x="1112" y="255"/>
                  </a:cubicBezTo>
                  <a:cubicBezTo>
                    <a:pt x="1" y="811"/>
                    <a:pt x="506" y="3822"/>
                    <a:pt x="506" y="3822"/>
                  </a:cubicBezTo>
                  <a:cubicBezTo>
                    <a:pt x="1015" y="3873"/>
                    <a:pt x="1491" y="3906"/>
                    <a:pt x="1905" y="3906"/>
                  </a:cubicBezTo>
                  <a:cubicBezTo>
                    <a:pt x="2528" y="3906"/>
                    <a:pt x="3008" y="3830"/>
                    <a:pt x="3238" y="3620"/>
                  </a:cubicBezTo>
                  <a:lnTo>
                    <a:pt x="3389" y="433"/>
                  </a:lnTo>
                  <a:lnTo>
                    <a:pt x="3400" y="231"/>
                  </a:lnTo>
                  <a:lnTo>
                    <a:pt x="3400" y="227"/>
                  </a:lnTo>
                  <a:lnTo>
                    <a:pt x="3381" y="218"/>
                  </a:lnTo>
                  <a:cubicBezTo>
                    <a:pt x="3350" y="205"/>
                    <a:pt x="3286" y="181"/>
                    <a:pt x="3194" y="150"/>
                  </a:cubicBezTo>
                  <a:lnTo>
                    <a:pt x="3190" y="150"/>
                  </a:lnTo>
                  <a:cubicBezTo>
                    <a:pt x="3014" y="95"/>
                    <a:pt x="2832" y="53"/>
                    <a:pt x="2647" y="29"/>
                  </a:cubicBezTo>
                  <a:cubicBezTo>
                    <a:pt x="2542" y="14"/>
                    <a:pt x="2436" y="5"/>
                    <a:pt x="2331" y="3"/>
                  </a:cubicBezTo>
                  <a:cubicBezTo>
                    <a:pt x="2292" y="1"/>
                    <a:pt x="2253" y="0"/>
                    <a:pt x="2214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47" name="Google Shape;3747;p59"/>
            <p:cNvSpPr/>
            <p:nvPr/>
          </p:nvSpPr>
          <p:spPr>
            <a:xfrm>
              <a:off x="913500" y="3238925"/>
              <a:ext cx="29925" cy="34825"/>
            </a:xfrm>
            <a:custGeom>
              <a:avLst/>
              <a:gdLst/>
              <a:ahLst/>
              <a:cxnLst/>
              <a:rect l="l" t="t" r="r" b="b"/>
              <a:pathLst>
                <a:path w="1197" h="1393" extrusionOk="0">
                  <a:moveTo>
                    <a:pt x="417" y="0"/>
                  </a:moveTo>
                  <a:lnTo>
                    <a:pt x="0" y="1226"/>
                  </a:lnTo>
                  <a:lnTo>
                    <a:pt x="1030" y="1393"/>
                  </a:lnTo>
                  <a:lnTo>
                    <a:pt x="1100" y="877"/>
                  </a:lnTo>
                  <a:lnTo>
                    <a:pt x="1135" y="624"/>
                  </a:lnTo>
                  <a:lnTo>
                    <a:pt x="1197" y="169"/>
                  </a:lnTo>
                  <a:lnTo>
                    <a:pt x="417" y="0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48" name="Google Shape;3748;p59"/>
            <p:cNvSpPr/>
            <p:nvPr/>
          </p:nvSpPr>
          <p:spPr>
            <a:xfrm>
              <a:off x="855900" y="3271700"/>
              <a:ext cx="100175" cy="137825"/>
            </a:xfrm>
            <a:custGeom>
              <a:avLst/>
              <a:gdLst/>
              <a:ahLst/>
              <a:cxnLst/>
              <a:rect l="l" t="t" r="r" b="b"/>
              <a:pathLst>
                <a:path w="4007" h="5513" extrusionOk="0">
                  <a:moveTo>
                    <a:pt x="1735" y="0"/>
                  </a:moveTo>
                  <a:cubicBezTo>
                    <a:pt x="1698" y="14"/>
                    <a:pt x="1663" y="33"/>
                    <a:pt x="1628" y="55"/>
                  </a:cubicBezTo>
                  <a:cubicBezTo>
                    <a:pt x="1428" y="187"/>
                    <a:pt x="1274" y="275"/>
                    <a:pt x="1274" y="275"/>
                  </a:cubicBezTo>
                  <a:lnTo>
                    <a:pt x="0" y="5513"/>
                  </a:lnTo>
                  <a:cubicBezTo>
                    <a:pt x="455" y="5339"/>
                    <a:pt x="945" y="5262"/>
                    <a:pt x="1437" y="5210"/>
                  </a:cubicBezTo>
                  <a:cubicBezTo>
                    <a:pt x="1933" y="5155"/>
                    <a:pt x="2447" y="5128"/>
                    <a:pt x="2919" y="4933"/>
                  </a:cubicBezTo>
                  <a:cubicBezTo>
                    <a:pt x="3264" y="4788"/>
                    <a:pt x="3571" y="4546"/>
                    <a:pt x="3923" y="4467"/>
                  </a:cubicBezTo>
                  <a:lnTo>
                    <a:pt x="3960" y="2546"/>
                  </a:lnTo>
                  <a:lnTo>
                    <a:pt x="3986" y="1090"/>
                  </a:lnTo>
                  <a:lnTo>
                    <a:pt x="4006" y="159"/>
                  </a:lnTo>
                  <a:lnTo>
                    <a:pt x="4006" y="159"/>
                  </a:lnTo>
                  <a:cubicBezTo>
                    <a:pt x="3734" y="323"/>
                    <a:pt x="3396" y="400"/>
                    <a:pt x="3095" y="409"/>
                  </a:cubicBezTo>
                  <a:cubicBezTo>
                    <a:pt x="3077" y="409"/>
                    <a:pt x="3058" y="410"/>
                    <a:pt x="3040" y="410"/>
                  </a:cubicBezTo>
                  <a:cubicBezTo>
                    <a:pt x="2765" y="410"/>
                    <a:pt x="2500" y="348"/>
                    <a:pt x="2240" y="260"/>
                  </a:cubicBezTo>
                  <a:cubicBezTo>
                    <a:pt x="2065" y="200"/>
                    <a:pt x="1869" y="132"/>
                    <a:pt x="173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49" name="Google Shape;3749;p59"/>
            <p:cNvSpPr/>
            <p:nvPr/>
          </p:nvSpPr>
          <p:spPr>
            <a:xfrm>
              <a:off x="890375" y="3189575"/>
              <a:ext cx="78600" cy="70825"/>
            </a:xfrm>
            <a:custGeom>
              <a:avLst/>
              <a:gdLst/>
              <a:ahLst/>
              <a:cxnLst/>
              <a:rect l="l" t="t" r="r" b="b"/>
              <a:pathLst>
                <a:path w="3144" h="2833" extrusionOk="0">
                  <a:moveTo>
                    <a:pt x="1405" y="0"/>
                  </a:moveTo>
                  <a:cubicBezTo>
                    <a:pt x="1329" y="0"/>
                    <a:pt x="1253" y="4"/>
                    <a:pt x="1180" y="9"/>
                  </a:cubicBezTo>
                  <a:cubicBezTo>
                    <a:pt x="886" y="29"/>
                    <a:pt x="622" y="189"/>
                    <a:pt x="383" y="360"/>
                  </a:cubicBezTo>
                  <a:cubicBezTo>
                    <a:pt x="196" y="496"/>
                    <a:pt x="0" y="679"/>
                    <a:pt x="9" y="909"/>
                  </a:cubicBezTo>
                  <a:cubicBezTo>
                    <a:pt x="11" y="990"/>
                    <a:pt x="47" y="1065"/>
                    <a:pt x="71" y="1142"/>
                  </a:cubicBezTo>
                  <a:cubicBezTo>
                    <a:pt x="345" y="1999"/>
                    <a:pt x="405" y="2833"/>
                    <a:pt x="1203" y="2833"/>
                  </a:cubicBezTo>
                  <a:cubicBezTo>
                    <a:pt x="1269" y="2833"/>
                    <a:pt x="1339" y="2827"/>
                    <a:pt x="1415" y="2815"/>
                  </a:cubicBezTo>
                  <a:cubicBezTo>
                    <a:pt x="2726" y="2512"/>
                    <a:pt x="3143" y="712"/>
                    <a:pt x="2337" y="426"/>
                  </a:cubicBezTo>
                  <a:cubicBezTo>
                    <a:pt x="2192" y="83"/>
                    <a:pt x="1792" y="0"/>
                    <a:pt x="1405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50" name="Google Shape;3750;p59"/>
            <p:cNvSpPr/>
            <p:nvPr/>
          </p:nvSpPr>
          <p:spPr>
            <a:xfrm>
              <a:off x="950275" y="3329025"/>
              <a:ext cx="81000" cy="129425"/>
            </a:xfrm>
            <a:custGeom>
              <a:avLst/>
              <a:gdLst/>
              <a:ahLst/>
              <a:cxnLst/>
              <a:rect l="l" t="t" r="r" b="b"/>
              <a:pathLst>
                <a:path w="3240" h="5177" extrusionOk="0">
                  <a:moveTo>
                    <a:pt x="2194" y="0"/>
                  </a:moveTo>
                  <a:lnTo>
                    <a:pt x="0" y="1316"/>
                  </a:lnTo>
                  <a:lnTo>
                    <a:pt x="1940" y="5177"/>
                  </a:lnTo>
                  <a:cubicBezTo>
                    <a:pt x="1940" y="5177"/>
                    <a:pt x="3137" y="4975"/>
                    <a:pt x="3189" y="4975"/>
                  </a:cubicBezTo>
                  <a:cubicBezTo>
                    <a:pt x="3240" y="4975"/>
                    <a:pt x="2194" y="0"/>
                    <a:pt x="2194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51" name="Google Shape;3751;p59"/>
            <p:cNvSpPr/>
            <p:nvPr/>
          </p:nvSpPr>
          <p:spPr>
            <a:xfrm>
              <a:off x="849850" y="3320575"/>
              <a:ext cx="159625" cy="134850"/>
            </a:xfrm>
            <a:custGeom>
              <a:avLst/>
              <a:gdLst/>
              <a:ahLst/>
              <a:cxnLst/>
              <a:rect l="l" t="t" r="r" b="b"/>
              <a:pathLst>
                <a:path w="6385" h="5394" extrusionOk="0">
                  <a:moveTo>
                    <a:pt x="5447" y="0"/>
                  </a:moveTo>
                  <a:cubicBezTo>
                    <a:pt x="5255" y="0"/>
                    <a:pt x="5058" y="32"/>
                    <a:pt x="4872" y="75"/>
                  </a:cubicBezTo>
                  <a:cubicBezTo>
                    <a:pt x="3446" y="402"/>
                    <a:pt x="2201" y="1234"/>
                    <a:pt x="1000" y="2078"/>
                  </a:cubicBezTo>
                  <a:cubicBezTo>
                    <a:pt x="1026" y="2045"/>
                    <a:pt x="1055" y="2012"/>
                    <a:pt x="1083" y="1981"/>
                  </a:cubicBezTo>
                  <a:lnTo>
                    <a:pt x="1083" y="1981"/>
                  </a:lnTo>
                  <a:lnTo>
                    <a:pt x="785" y="2229"/>
                  </a:lnTo>
                  <a:cubicBezTo>
                    <a:pt x="855" y="2179"/>
                    <a:pt x="925" y="2130"/>
                    <a:pt x="998" y="2080"/>
                  </a:cubicBezTo>
                  <a:lnTo>
                    <a:pt x="998" y="2080"/>
                  </a:lnTo>
                  <a:cubicBezTo>
                    <a:pt x="576" y="2572"/>
                    <a:pt x="165" y="3103"/>
                    <a:pt x="47" y="3738"/>
                  </a:cubicBezTo>
                  <a:cubicBezTo>
                    <a:pt x="1" y="3984"/>
                    <a:pt x="14" y="4239"/>
                    <a:pt x="86" y="4480"/>
                  </a:cubicBezTo>
                  <a:cubicBezTo>
                    <a:pt x="115" y="4572"/>
                    <a:pt x="152" y="4660"/>
                    <a:pt x="196" y="4744"/>
                  </a:cubicBezTo>
                  <a:cubicBezTo>
                    <a:pt x="389" y="5095"/>
                    <a:pt x="747" y="5370"/>
                    <a:pt x="1323" y="5394"/>
                  </a:cubicBezTo>
                  <a:cubicBezTo>
                    <a:pt x="3580" y="5394"/>
                    <a:pt x="4472" y="3518"/>
                    <a:pt x="5221" y="2565"/>
                  </a:cubicBezTo>
                  <a:cubicBezTo>
                    <a:pt x="5326" y="2431"/>
                    <a:pt x="5423" y="2295"/>
                    <a:pt x="5517" y="2154"/>
                  </a:cubicBezTo>
                  <a:cubicBezTo>
                    <a:pt x="5566" y="2082"/>
                    <a:pt x="5614" y="2007"/>
                    <a:pt x="5660" y="1935"/>
                  </a:cubicBezTo>
                  <a:cubicBezTo>
                    <a:pt x="5853" y="1636"/>
                    <a:pt x="6027" y="1326"/>
                    <a:pt x="6200" y="1019"/>
                  </a:cubicBezTo>
                  <a:cubicBezTo>
                    <a:pt x="6293" y="859"/>
                    <a:pt x="6385" y="676"/>
                    <a:pt x="6345" y="499"/>
                  </a:cubicBezTo>
                  <a:cubicBezTo>
                    <a:pt x="6319" y="378"/>
                    <a:pt x="6236" y="279"/>
                    <a:pt x="6139" y="204"/>
                  </a:cubicBezTo>
                  <a:cubicBezTo>
                    <a:pt x="5941" y="54"/>
                    <a:pt x="5699" y="0"/>
                    <a:pt x="5447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52" name="Google Shape;3752;p59"/>
            <p:cNvSpPr/>
            <p:nvPr/>
          </p:nvSpPr>
          <p:spPr>
            <a:xfrm>
              <a:off x="853050" y="3339725"/>
              <a:ext cx="163350" cy="114875"/>
            </a:xfrm>
            <a:custGeom>
              <a:avLst/>
              <a:gdLst/>
              <a:ahLst/>
              <a:cxnLst/>
              <a:rect l="l" t="t" r="r" b="b"/>
              <a:pathLst>
                <a:path w="6534" h="4595" extrusionOk="0">
                  <a:moveTo>
                    <a:pt x="5224" y="1"/>
                  </a:moveTo>
                  <a:cubicBezTo>
                    <a:pt x="5201" y="1"/>
                    <a:pt x="5177" y="8"/>
                    <a:pt x="5154" y="25"/>
                  </a:cubicBezTo>
                  <a:cubicBezTo>
                    <a:pt x="5104" y="63"/>
                    <a:pt x="5053" y="102"/>
                    <a:pt x="5002" y="140"/>
                  </a:cubicBezTo>
                  <a:lnTo>
                    <a:pt x="5002" y="140"/>
                  </a:lnTo>
                  <a:cubicBezTo>
                    <a:pt x="5000" y="58"/>
                    <a:pt x="4926" y="18"/>
                    <a:pt x="4852" y="18"/>
                  </a:cubicBezTo>
                  <a:cubicBezTo>
                    <a:pt x="4810" y="18"/>
                    <a:pt x="4768" y="31"/>
                    <a:pt x="4737" y="55"/>
                  </a:cubicBezTo>
                  <a:cubicBezTo>
                    <a:pt x="4322" y="391"/>
                    <a:pt x="3907" y="719"/>
                    <a:pt x="3532" y="1101"/>
                  </a:cubicBezTo>
                  <a:cubicBezTo>
                    <a:pt x="3169" y="1467"/>
                    <a:pt x="2802" y="1825"/>
                    <a:pt x="2403" y="2153"/>
                  </a:cubicBezTo>
                  <a:cubicBezTo>
                    <a:pt x="2012" y="2476"/>
                    <a:pt x="1601" y="2774"/>
                    <a:pt x="1173" y="3044"/>
                  </a:cubicBezTo>
                  <a:cubicBezTo>
                    <a:pt x="958" y="3178"/>
                    <a:pt x="745" y="3319"/>
                    <a:pt x="532" y="3457"/>
                  </a:cubicBezTo>
                  <a:cubicBezTo>
                    <a:pt x="345" y="3578"/>
                    <a:pt x="136" y="3694"/>
                    <a:pt x="15" y="3888"/>
                  </a:cubicBezTo>
                  <a:cubicBezTo>
                    <a:pt x="0" y="3912"/>
                    <a:pt x="18" y="3945"/>
                    <a:pt x="48" y="3945"/>
                  </a:cubicBezTo>
                  <a:cubicBezTo>
                    <a:pt x="264" y="3923"/>
                    <a:pt x="446" y="3804"/>
                    <a:pt x="628" y="3697"/>
                  </a:cubicBezTo>
                  <a:cubicBezTo>
                    <a:pt x="846" y="3567"/>
                    <a:pt x="1063" y="3433"/>
                    <a:pt x="1272" y="3290"/>
                  </a:cubicBezTo>
                  <a:cubicBezTo>
                    <a:pt x="1693" y="3003"/>
                    <a:pt x="2122" y="2719"/>
                    <a:pt x="2526" y="2407"/>
                  </a:cubicBezTo>
                  <a:cubicBezTo>
                    <a:pt x="3280" y="1825"/>
                    <a:pt x="3912" y="1118"/>
                    <a:pt x="4647" y="516"/>
                  </a:cubicBezTo>
                  <a:lnTo>
                    <a:pt x="4647" y="516"/>
                  </a:lnTo>
                  <a:cubicBezTo>
                    <a:pt x="4662" y="584"/>
                    <a:pt x="4732" y="622"/>
                    <a:pt x="4801" y="622"/>
                  </a:cubicBezTo>
                  <a:cubicBezTo>
                    <a:pt x="4842" y="622"/>
                    <a:pt x="4883" y="608"/>
                    <a:pt x="4913" y="580"/>
                  </a:cubicBezTo>
                  <a:cubicBezTo>
                    <a:pt x="4975" y="521"/>
                    <a:pt x="5043" y="466"/>
                    <a:pt x="5112" y="412"/>
                  </a:cubicBezTo>
                  <a:lnTo>
                    <a:pt x="5112" y="412"/>
                  </a:lnTo>
                  <a:cubicBezTo>
                    <a:pt x="5277" y="1815"/>
                    <a:pt x="5749" y="3148"/>
                    <a:pt x="6189" y="4485"/>
                  </a:cubicBezTo>
                  <a:cubicBezTo>
                    <a:pt x="6214" y="4562"/>
                    <a:pt x="6278" y="4595"/>
                    <a:pt x="6341" y="4595"/>
                  </a:cubicBezTo>
                  <a:cubicBezTo>
                    <a:pt x="6437" y="4595"/>
                    <a:pt x="6534" y="4517"/>
                    <a:pt x="6494" y="4399"/>
                  </a:cubicBezTo>
                  <a:cubicBezTo>
                    <a:pt x="6259" y="3710"/>
                    <a:pt x="6029" y="3016"/>
                    <a:pt x="5785" y="2328"/>
                  </a:cubicBezTo>
                  <a:cubicBezTo>
                    <a:pt x="5534" y="1619"/>
                    <a:pt x="5414" y="896"/>
                    <a:pt x="5370" y="148"/>
                  </a:cubicBezTo>
                  <a:cubicBezTo>
                    <a:pt x="5365" y="74"/>
                    <a:pt x="5297" y="1"/>
                    <a:pt x="5224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53" name="Google Shape;3753;p59"/>
            <p:cNvSpPr/>
            <p:nvPr/>
          </p:nvSpPr>
          <p:spPr>
            <a:xfrm>
              <a:off x="943575" y="3372950"/>
              <a:ext cx="41700" cy="27625"/>
            </a:xfrm>
            <a:custGeom>
              <a:avLst/>
              <a:gdLst/>
              <a:ahLst/>
              <a:cxnLst/>
              <a:rect l="l" t="t" r="r" b="b"/>
              <a:pathLst>
                <a:path w="1668" h="1105" extrusionOk="0">
                  <a:moveTo>
                    <a:pt x="943" y="0"/>
                  </a:moveTo>
                  <a:cubicBezTo>
                    <a:pt x="842" y="108"/>
                    <a:pt x="719" y="196"/>
                    <a:pt x="583" y="257"/>
                  </a:cubicBezTo>
                  <a:cubicBezTo>
                    <a:pt x="546" y="273"/>
                    <a:pt x="506" y="288"/>
                    <a:pt x="467" y="288"/>
                  </a:cubicBezTo>
                  <a:cubicBezTo>
                    <a:pt x="453" y="288"/>
                    <a:pt x="439" y="286"/>
                    <a:pt x="424" y="281"/>
                  </a:cubicBezTo>
                  <a:lnTo>
                    <a:pt x="1" y="461"/>
                  </a:lnTo>
                  <a:cubicBezTo>
                    <a:pt x="172" y="650"/>
                    <a:pt x="381" y="802"/>
                    <a:pt x="611" y="907"/>
                  </a:cubicBezTo>
                  <a:cubicBezTo>
                    <a:pt x="664" y="931"/>
                    <a:pt x="717" y="951"/>
                    <a:pt x="769" y="982"/>
                  </a:cubicBezTo>
                  <a:cubicBezTo>
                    <a:pt x="824" y="1013"/>
                    <a:pt x="875" y="1050"/>
                    <a:pt x="930" y="1078"/>
                  </a:cubicBezTo>
                  <a:cubicBezTo>
                    <a:pt x="962" y="1095"/>
                    <a:pt x="999" y="1105"/>
                    <a:pt x="1036" y="1105"/>
                  </a:cubicBezTo>
                  <a:cubicBezTo>
                    <a:pt x="1061" y="1105"/>
                    <a:pt x="1086" y="1100"/>
                    <a:pt x="1110" y="1092"/>
                  </a:cubicBezTo>
                  <a:cubicBezTo>
                    <a:pt x="1116" y="1087"/>
                    <a:pt x="1125" y="1083"/>
                    <a:pt x="1129" y="1076"/>
                  </a:cubicBezTo>
                  <a:cubicBezTo>
                    <a:pt x="1138" y="1059"/>
                    <a:pt x="1125" y="1039"/>
                    <a:pt x="1110" y="1028"/>
                  </a:cubicBezTo>
                  <a:cubicBezTo>
                    <a:pt x="1048" y="969"/>
                    <a:pt x="969" y="927"/>
                    <a:pt x="930" y="852"/>
                  </a:cubicBezTo>
                  <a:lnTo>
                    <a:pt x="930" y="852"/>
                  </a:lnTo>
                  <a:lnTo>
                    <a:pt x="1325" y="1008"/>
                  </a:lnTo>
                  <a:cubicBezTo>
                    <a:pt x="1348" y="1020"/>
                    <a:pt x="1371" y="1026"/>
                    <a:pt x="1396" y="1026"/>
                  </a:cubicBezTo>
                  <a:cubicBezTo>
                    <a:pt x="1404" y="1026"/>
                    <a:pt x="1413" y="1025"/>
                    <a:pt x="1421" y="1024"/>
                  </a:cubicBezTo>
                  <a:cubicBezTo>
                    <a:pt x="1452" y="1015"/>
                    <a:pt x="1476" y="975"/>
                    <a:pt x="1459" y="949"/>
                  </a:cubicBezTo>
                  <a:cubicBezTo>
                    <a:pt x="1450" y="940"/>
                    <a:pt x="1443" y="934"/>
                    <a:pt x="1432" y="929"/>
                  </a:cubicBezTo>
                  <a:lnTo>
                    <a:pt x="1103" y="736"/>
                  </a:lnTo>
                  <a:lnTo>
                    <a:pt x="1103" y="736"/>
                  </a:lnTo>
                  <a:cubicBezTo>
                    <a:pt x="1251" y="748"/>
                    <a:pt x="1395" y="804"/>
                    <a:pt x="1543" y="804"/>
                  </a:cubicBezTo>
                  <a:cubicBezTo>
                    <a:pt x="1551" y="804"/>
                    <a:pt x="1559" y="804"/>
                    <a:pt x="1566" y="804"/>
                  </a:cubicBezTo>
                  <a:cubicBezTo>
                    <a:pt x="1588" y="804"/>
                    <a:pt x="1610" y="800"/>
                    <a:pt x="1630" y="789"/>
                  </a:cubicBezTo>
                  <a:cubicBezTo>
                    <a:pt x="1650" y="780"/>
                    <a:pt x="1665" y="760"/>
                    <a:pt x="1665" y="738"/>
                  </a:cubicBezTo>
                  <a:cubicBezTo>
                    <a:pt x="1667" y="705"/>
                    <a:pt x="1635" y="681"/>
                    <a:pt x="1604" y="668"/>
                  </a:cubicBezTo>
                  <a:cubicBezTo>
                    <a:pt x="1494" y="619"/>
                    <a:pt x="1367" y="628"/>
                    <a:pt x="1252" y="591"/>
                  </a:cubicBezTo>
                  <a:cubicBezTo>
                    <a:pt x="1197" y="573"/>
                    <a:pt x="1145" y="549"/>
                    <a:pt x="1096" y="523"/>
                  </a:cubicBezTo>
                  <a:lnTo>
                    <a:pt x="1096" y="523"/>
                  </a:lnTo>
                  <a:cubicBezTo>
                    <a:pt x="1167" y="532"/>
                    <a:pt x="1237" y="536"/>
                    <a:pt x="1309" y="536"/>
                  </a:cubicBezTo>
                  <a:cubicBezTo>
                    <a:pt x="1339" y="536"/>
                    <a:pt x="1370" y="535"/>
                    <a:pt x="1402" y="534"/>
                  </a:cubicBezTo>
                  <a:cubicBezTo>
                    <a:pt x="1437" y="534"/>
                    <a:pt x="1474" y="523"/>
                    <a:pt x="1505" y="505"/>
                  </a:cubicBezTo>
                  <a:cubicBezTo>
                    <a:pt x="1538" y="485"/>
                    <a:pt x="1549" y="444"/>
                    <a:pt x="1533" y="411"/>
                  </a:cubicBezTo>
                  <a:cubicBezTo>
                    <a:pt x="1514" y="387"/>
                    <a:pt x="1485" y="373"/>
                    <a:pt x="1454" y="371"/>
                  </a:cubicBezTo>
                  <a:cubicBezTo>
                    <a:pt x="1364" y="354"/>
                    <a:pt x="1274" y="341"/>
                    <a:pt x="1184" y="336"/>
                  </a:cubicBezTo>
                  <a:cubicBezTo>
                    <a:pt x="1059" y="327"/>
                    <a:pt x="930" y="336"/>
                    <a:pt x="815" y="283"/>
                  </a:cubicBezTo>
                  <a:cubicBezTo>
                    <a:pt x="875" y="264"/>
                    <a:pt x="923" y="224"/>
                    <a:pt x="954" y="171"/>
                  </a:cubicBezTo>
                  <a:cubicBezTo>
                    <a:pt x="982" y="117"/>
                    <a:pt x="980" y="51"/>
                    <a:pt x="943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54" name="Google Shape;3754;p59"/>
            <p:cNvSpPr/>
            <p:nvPr/>
          </p:nvSpPr>
          <p:spPr>
            <a:xfrm>
              <a:off x="857425" y="3280775"/>
              <a:ext cx="96675" cy="107350"/>
            </a:xfrm>
            <a:custGeom>
              <a:avLst/>
              <a:gdLst/>
              <a:ahLst/>
              <a:cxnLst/>
              <a:rect l="l" t="t" r="r" b="b"/>
              <a:pathLst>
                <a:path w="3867" h="4294" extrusionOk="0">
                  <a:moveTo>
                    <a:pt x="1439" y="0"/>
                  </a:moveTo>
                  <a:cubicBezTo>
                    <a:pt x="1344" y="0"/>
                    <a:pt x="1249" y="29"/>
                    <a:pt x="1154" y="77"/>
                  </a:cubicBezTo>
                  <a:cubicBezTo>
                    <a:pt x="1000" y="298"/>
                    <a:pt x="862" y="531"/>
                    <a:pt x="739" y="771"/>
                  </a:cubicBezTo>
                  <a:cubicBezTo>
                    <a:pt x="326" y="1566"/>
                    <a:pt x="1" y="2473"/>
                    <a:pt x="207" y="3342"/>
                  </a:cubicBezTo>
                  <a:cubicBezTo>
                    <a:pt x="240" y="3489"/>
                    <a:pt x="293" y="3634"/>
                    <a:pt x="381" y="3753"/>
                  </a:cubicBezTo>
                  <a:cubicBezTo>
                    <a:pt x="532" y="3948"/>
                    <a:pt x="3585" y="4293"/>
                    <a:pt x="3585" y="4293"/>
                  </a:cubicBezTo>
                  <a:lnTo>
                    <a:pt x="3866" y="3975"/>
                  </a:lnTo>
                  <a:lnTo>
                    <a:pt x="1644" y="2998"/>
                  </a:lnTo>
                  <a:cubicBezTo>
                    <a:pt x="1644" y="2998"/>
                    <a:pt x="1900" y="2326"/>
                    <a:pt x="2155" y="1469"/>
                  </a:cubicBezTo>
                  <a:cubicBezTo>
                    <a:pt x="2157" y="1425"/>
                    <a:pt x="2157" y="1386"/>
                    <a:pt x="2157" y="1344"/>
                  </a:cubicBezTo>
                  <a:cubicBezTo>
                    <a:pt x="2155" y="933"/>
                    <a:pt x="2083" y="428"/>
                    <a:pt x="1762" y="136"/>
                  </a:cubicBezTo>
                  <a:cubicBezTo>
                    <a:pt x="1658" y="40"/>
                    <a:pt x="1549" y="0"/>
                    <a:pt x="1439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55" name="Google Shape;3755;p59"/>
            <p:cNvSpPr/>
            <p:nvPr/>
          </p:nvSpPr>
          <p:spPr>
            <a:xfrm>
              <a:off x="857425" y="3276300"/>
              <a:ext cx="57850" cy="62950"/>
            </a:xfrm>
            <a:custGeom>
              <a:avLst/>
              <a:gdLst/>
              <a:ahLst/>
              <a:cxnLst/>
              <a:rect l="l" t="t" r="r" b="b"/>
              <a:pathLst>
                <a:path w="2314" h="2518" extrusionOk="0">
                  <a:moveTo>
                    <a:pt x="1443" y="1"/>
                  </a:moveTo>
                  <a:cubicBezTo>
                    <a:pt x="1416" y="1"/>
                    <a:pt x="1392" y="4"/>
                    <a:pt x="1371" y="12"/>
                  </a:cubicBezTo>
                  <a:cubicBezTo>
                    <a:pt x="884" y="183"/>
                    <a:pt x="394" y="1257"/>
                    <a:pt x="152" y="1857"/>
                  </a:cubicBezTo>
                  <a:cubicBezTo>
                    <a:pt x="56" y="2098"/>
                    <a:pt x="1" y="2263"/>
                    <a:pt x="1" y="2263"/>
                  </a:cubicBezTo>
                  <a:lnTo>
                    <a:pt x="2118" y="2518"/>
                  </a:lnTo>
                  <a:cubicBezTo>
                    <a:pt x="2164" y="2344"/>
                    <a:pt x="2204" y="2166"/>
                    <a:pt x="2230" y="1988"/>
                  </a:cubicBezTo>
                  <a:cubicBezTo>
                    <a:pt x="2278" y="1696"/>
                    <a:pt x="2313" y="1325"/>
                    <a:pt x="2272" y="987"/>
                  </a:cubicBezTo>
                  <a:cubicBezTo>
                    <a:pt x="2194" y="359"/>
                    <a:pt x="1704" y="1"/>
                    <a:pt x="144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56" name="Google Shape;3756;p59"/>
            <p:cNvSpPr/>
            <p:nvPr/>
          </p:nvSpPr>
          <p:spPr>
            <a:xfrm>
              <a:off x="975700" y="3242375"/>
              <a:ext cx="83250" cy="56725"/>
            </a:xfrm>
            <a:custGeom>
              <a:avLst/>
              <a:gdLst/>
              <a:ahLst/>
              <a:cxnLst/>
              <a:rect l="l" t="t" r="r" b="b"/>
              <a:pathLst>
                <a:path w="3330" h="2269" extrusionOk="0">
                  <a:moveTo>
                    <a:pt x="281" y="1"/>
                  </a:moveTo>
                  <a:lnTo>
                    <a:pt x="0" y="315"/>
                  </a:lnTo>
                  <a:cubicBezTo>
                    <a:pt x="0" y="315"/>
                    <a:pt x="270" y="666"/>
                    <a:pt x="1188" y="1463"/>
                  </a:cubicBezTo>
                  <a:cubicBezTo>
                    <a:pt x="1752" y="1950"/>
                    <a:pt x="2250" y="2268"/>
                    <a:pt x="2606" y="2268"/>
                  </a:cubicBezTo>
                  <a:cubicBezTo>
                    <a:pt x="2832" y="2268"/>
                    <a:pt x="3001" y="2141"/>
                    <a:pt x="3093" y="1848"/>
                  </a:cubicBezTo>
                  <a:cubicBezTo>
                    <a:pt x="3330" y="1092"/>
                    <a:pt x="1206" y="330"/>
                    <a:pt x="1206" y="330"/>
                  </a:cubicBezTo>
                  <a:lnTo>
                    <a:pt x="281" y="1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57" name="Google Shape;3757;p59"/>
            <p:cNvSpPr/>
            <p:nvPr/>
          </p:nvSpPr>
          <p:spPr>
            <a:xfrm>
              <a:off x="969425" y="3210825"/>
              <a:ext cx="26400" cy="42075"/>
            </a:xfrm>
            <a:custGeom>
              <a:avLst/>
              <a:gdLst/>
              <a:ahLst/>
              <a:cxnLst/>
              <a:rect l="l" t="t" r="r" b="b"/>
              <a:pathLst>
                <a:path w="1056" h="1683" extrusionOk="0">
                  <a:moveTo>
                    <a:pt x="534" y="1"/>
                  </a:moveTo>
                  <a:cubicBezTo>
                    <a:pt x="516" y="1"/>
                    <a:pt x="499" y="9"/>
                    <a:pt x="486" y="22"/>
                  </a:cubicBezTo>
                  <a:cubicBezTo>
                    <a:pt x="473" y="39"/>
                    <a:pt x="462" y="59"/>
                    <a:pt x="456" y="81"/>
                  </a:cubicBezTo>
                  <a:cubicBezTo>
                    <a:pt x="405" y="228"/>
                    <a:pt x="425" y="391"/>
                    <a:pt x="392" y="545"/>
                  </a:cubicBezTo>
                  <a:lnTo>
                    <a:pt x="297" y="176"/>
                  </a:lnTo>
                  <a:cubicBezTo>
                    <a:pt x="295" y="165"/>
                    <a:pt x="291" y="154"/>
                    <a:pt x="284" y="145"/>
                  </a:cubicBezTo>
                  <a:cubicBezTo>
                    <a:pt x="277" y="136"/>
                    <a:pt x="266" y="132"/>
                    <a:pt x="254" y="132"/>
                  </a:cubicBezTo>
                  <a:cubicBezTo>
                    <a:pt x="235" y="132"/>
                    <a:pt x="214" y="142"/>
                    <a:pt x="203" y="160"/>
                  </a:cubicBezTo>
                  <a:cubicBezTo>
                    <a:pt x="188" y="191"/>
                    <a:pt x="185" y="224"/>
                    <a:pt x="192" y="257"/>
                  </a:cubicBezTo>
                  <a:cubicBezTo>
                    <a:pt x="205" y="397"/>
                    <a:pt x="218" y="540"/>
                    <a:pt x="232" y="681"/>
                  </a:cubicBezTo>
                  <a:cubicBezTo>
                    <a:pt x="172" y="621"/>
                    <a:pt x="152" y="534"/>
                    <a:pt x="113" y="459"/>
                  </a:cubicBezTo>
                  <a:cubicBezTo>
                    <a:pt x="107" y="442"/>
                    <a:pt x="93" y="426"/>
                    <a:pt x="76" y="426"/>
                  </a:cubicBezTo>
                  <a:cubicBezTo>
                    <a:pt x="75" y="426"/>
                    <a:pt x="74" y="426"/>
                    <a:pt x="73" y="426"/>
                  </a:cubicBezTo>
                  <a:cubicBezTo>
                    <a:pt x="65" y="430"/>
                    <a:pt x="56" y="435"/>
                    <a:pt x="51" y="441"/>
                  </a:cubicBezTo>
                  <a:cubicBezTo>
                    <a:pt x="14" y="492"/>
                    <a:pt x="1" y="558"/>
                    <a:pt x="14" y="619"/>
                  </a:cubicBezTo>
                  <a:cubicBezTo>
                    <a:pt x="25" y="681"/>
                    <a:pt x="47" y="738"/>
                    <a:pt x="62" y="797"/>
                  </a:cubicBezTo>
                  <a:cubicBezTo>
                    <a:pt x="78" y="859"/>
                    <a:pt x="82" y="913"/>
                    <a:pt x="91" y="971"/>
                  </a:cubicBezTo>
                  <a:cubicBezTo>
                    <a:pt x="128" y="1223"/>
                    <a:pt x="216" y="1465"/>
                    <a:pt x="350" y="1682"/>
                  </a:cubicBezTo>
                  <a:lnTo>
                    <a:pt x="642" y="1322"/>
                  </a:lnTo>
                  <a:cubicBezTo>
                    <a:pt x="640" y="1267"/>
                    <a:pt x="673" y="1219"/>
                    <a:pt x="708" y="1177"/>
                  </a:cubicBezTo>
                  <a:cubicBezTo>
                    <a:pt x="805" y="1063"/>
                    <a:pt x="923" y="971"/>
                    <a:pt x="1055" y="900"/>
                  </a:cubicBezTo>
                  <a:cubicBezTo>
                    <a:pt x="1023" y="861"/>
                    <a:pt x="977" y="839"/>
                    <a:pt x="929" y="839"/>
                  </a:cubicBezTo>
                  <a:cubicBezTo>
                    <a:pt x="918" y="839"/>
                    <a:pt x="906" y="841"/>
                    <a:pt x="895" y="843"/>
                  </a:cubicBezTo>
                  <a:cubicBezTo>
                    <a:pt x="836" y="859"/>
                    <a:pt x="783" y="894"/>
                    <a:pt x="748" y="944"/>
                  </a:cubicBezTo>
                  <a:cubicBezTo>
                    <a:pt x="730" y="821"/>
                    <a:pt x="772" y="696"/>
                    <a:pt x="800" y="575"/>
                  </a:cubicBezTo>
                  <a:cubicBezTo>
                    <a:pt x="818" y="487"/>
                    <a:pt x="831" y="397"/>
                    <a:pt x="840" y="307"/>
                  </a:cubicBezTo>
                  <a:cubicBezTo>
                    <a:pt x="846" y="277"/>
                    <a:pt x="840" y="246"/>
                    <a:pt x="825" y="219"/>
                  </a:cubicBezTo>
                  <a:cubicBezTo>
                    <a:pt x="811" y="208"/>
                    <a:pt x="793" y="202"/>
                    <a:pt x="775" y="202"/>
                  </a:cubicBezTo>
                  <a:cubicBezTo>
                    <a:pt x="757" y="202"/>
                    <a:pt x="739" y="208"/>
                    <a:pt x="726" y="222"/>
                  </a:cubicBezTo>
                  <a:cubicBezTo>
                    <a:pt x="697" y="246"/>
                    <a:pt x="680" y="279"/>
                    <a:pt x="671" y="314"/>
                  </a:cubicBezTo>
                  <a:cubicBezTo>
                    <a:pt x="636" y="411"/>
                    <a:pt x="611" y="509"/>
                    <a:pt x="596" y="610"/>
                  </a:cubicBezTo>
                  <a:cubicBezTo>
                    <a:pt x="583" y="556"/>
                    <a:pt x="574" y="498"/>
                    <a:pt x="572" y="441"/>
                  </a:cubicBezTo>
                  <a:cubicBezTo>
                    <a:pt x="570" y="321"/>
                    <a:pt x="614" y="202"/>
                    <a:pt x="596" y="81"/>
                  </a:cubicBezTo>
                  <a:cubicBezTo>
                    <a:pt x="592" y="48"/>
                    <a:pt x="579" y="11"/>
                    <a:pt x="546" y="2"/>
                  </a:cubicBezTo>
                  <a:cubicBezTo>
                    <a:pt x="542" y="1"/>
                    <a:pt x="538" y="1"/>
                    <a:pt x="534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58" name="Google Shape;3758;p59"/>
            <p:cNvSpPr/>
            <p:nvPr/>
          </p:nvSpPr>
          <p:spPr>
            <a:xfrm>
              <a:off x="1005950" y="3467325"/>
              <a:ext cx="48500" cy="13900"/>
            </a:xfrm>
            <a:custGeom>
              <a:avLst/>
              <a:gdLst/>
              <a:ahLst/>
              <a:cxnLst/>
              <a:rect l="l" t="t" r="r" b="b"/>
              <a:pathLst>
                <a:path w="1940" h="556" extrusionOk="0">
                  <a:moveTo>
                    <a:pt x="134" y="0"/>
                  </a:moveTo>
                  <a:cubicBezTo>
                    <a:pt x="134" y="0"/>
                    <a:pt x="0" y="369"/>
                    <a:pt x="101" y="451"/>
                  </a:cubicBezTo>
                  <a:cubicBezTo>
                    <a:pt x="202" y="530"/>
                    <a:pt x="1856" y="556"/>
                    <a:pt x="1856" y="556"/>
                  </a:cubicBezTo>
                  <a:cubicBezTo>
                    <a:pt x="1856" y="556"/>
                    <a:pt x="1940" y="343"/>
                    <a:pt x="1568" y="290"/>
                  </a:cubicBezTo>
                  <a:cubicBezTo>
                    <a:pt x="1197" y="238"/>
                    <a:pt x="844" y="0"/>
                    <a:pt x="844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59" name="Google Shape;3759;p59"/>
            <p:cNvSpPr/>
            <p:nvPr/>
          </p:nvSpPr>
          <p:spPr>
            <a:xfrm>
              <a:off x="991075" y="3440700"/>
              <a:ext cx="42725" cy="18525"/>
            </a:xfrm>
            <a:custGeom>
              <a:avLst/>
              <a:gdLst/>
              <a:ahLst/>
              <a:cxnLst/>
              <a:rect l="l" t="t" r="r" b="b"/>
              <a:pathLst>
                <a:path w="1709" h="741" extrusionOk="0">
                  <a:moveTo>
                    <a:pt x="1542" y="0"/>
                  </a:moveTo>
                  <a:cubicBezTo>
                    <a:pt x="1028" y="18"/>
                    <a:pt x="593" y="444"/>
                    <a:pt x="79" y="455"/>
                  </a:cubicBezTo>
                  <a:cubicBezTo>
                    <a:pt x="79" y="455"/>
                    <a:pt x="0" y="505"/>
                    <a:pt x="79" y="558"/>
                  </a:cubicBezTo>
                  <a:cubicBezTo>
                    <a:pt x="132" y="595"/>
                    <a:pt x="176" y="644"/>
                    <a:pt x="231" y="677"/>
                  </a:cubicBezTo>
                  <a:cubicBezTo>
                    <a:pt x="220" y="707"/>
                    <a:pt x="194" y="732"/>
                    <a:pt x="163" y="740"/>
                  </a:cubicBezTo>
                  <a:cubicBezTo>
                    <a:pt x="688" y="740"/>
                    <a:pt x="1210" y="655"/>
                    <a:pt x="1709" y="488"/>
                  </a:cubicBezTo>
                  <a:cubicBezTo>
                    <a:pt x="1709" y="426"/>
                    <a:pt x="1573" y="426"/>
                    <a:pt x="1592" y="369"/>
                  </a:cubicBezTo>
                  <a:cubicBezTo>
                    <a:pt x="1603" y="341"/>
                    <a:pt x="1654" y="323"/>
                    <a:pt x="1639" y="297"/>
                  </a:cubicBezTo>
                  <a:lnTo>
                    <a:pt x="1639" y="297"/>
                  </a:lnTo>
                  <a:cubicBezTo>
                    <a:pt x="1635" y="297"/>
                    <a:pt x="1631" y="298"/>
                    <a:pt x="1627" y="298"/>
                  </a:cubicBezTo>
                  <a:cubicBezTo>
                    <a:pt x="1588" y="298"/>
                    <a:pt x="1555" y="258"/>
                    <a:pt x="1557" y="218"/>
                  </a:cubicBezTo>
                  <a:cubicBezTo>
                    <a:pt x="1562" y="174"/>
                    <a:pt x="1584" y="134"/>
                    <a:pt x="1617" y="106"/>
                  </a:cubicBezTo>
                  <a:cubicBezTo>
                    <a:pt x="1630" y="97"/>
                    <a:pt x="1639" y="84"/>
                    <a:pt x="1643" y="70"/>
                  </a:cubicBezTo>
                  <a:cubicBezTo>
                    <a:pt x="1656" y="24"/>
                    <a:pt x="1588" y="0"/>
                    <a:pt x="1542" y="0"/>
                  </a:cubicBezTo>
                  <a:close/>
                </a:path>
              </a:pathLst>
            </a:custGeom>
            <a:solidFill>
              <a:srgbClr val="89BD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60" name="Google Shape;3760;p59"/>
            <p:cNvSpPr/>
            <p:nvPr/>
          </p:nvSpPr>
          <p:spPr>
            <a:xfrm>
              <a:off x="1059750" y="3454800"/>
              <a:ext cx="46825" cy="16100"/>
            </a:xfrm>
            <a:custGeom>
              <a:avLst/>
              <a:gdLst/>
              <a:ahLst/>
              <a:cxnLst/>
              <a:rect l="l" t="t" r="r" b="b"/>
              <a:pathLst>
                <a:path w="1873" h="644" extrusionOk="0">
                  <a:moveTo>
                    <a:pt x="725" y="1"/>
                  </a:moveTo>
                  <a:lnTo>
                    <a:pt x="38" y="172"/>
                  </a:lnTo>
                  <a:cubicBezTo>
                    <a:pt x="38" y="172"/>
                    <a:pt x="1" y="583"/>
                    <a:pt x="119" y="637"/>
                  </a:cubicBezTo>
                  <a:cubicBezTo>
                    <a:pt x="128" y="641"/>
                    <a:pt x="143" y="643"/>
                    <a:pt x="165" y="643"/>
                  </a:cubicBezTo>
                  <a:cubicBezTo>
                    <a:pt x="455" y="643"/>
                    <a:pt x="1848" y="328"/>
                    <a:pt x="1848" y="328"/>
                  </a:cubicBezTo>
                  <a:cubicBezTo>
                    <a:pt x="1848" y="328"/>
                    <a:pt x="1872" y="122"/>
                    <a:pt x="1574" y="122"/>
                  </a:cubicBezTo>
                  <a:cubicBezTo>
                    <a:pt x="1552" y="122"/>
                    <a:pt x="1529" y="123"/>
                    <a:pt x="1503" y="126"/>
                  </a:cubicBezTo>
                  <a:cubicBezTo>
                    <a:pt x="1468" y="129"/>
                    <a:pt x="1432" y="130"/>
                    <a:pt x="1397" y="130"/>
                  </a:cubicBezTo>
                  <a:cubicBezTo>
                    <a:pt x="1059" y="130"/>
                    <a:pt x="725" y="1"/>
                    <a:pt x="725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61" name="Google Shape;3761;p59"/>
            <p:cNvSpPr/>
            <p:nvPr/>
          </p:nvSpPr>
          <p:spPr>
            <a:xfrm>
              <a:off x="898275" y="3230925"/>
              <a:ext cx="5300" cy="4625"/>
            </a:xfrm>
            <a:custGeom>
              <a:avLst/>
              <a:gdLst/>
              <a:ahLst/>
              <a:cxnLst/>
              <a:rect l="l" t="t" r="r" b="b"/>
              <a:pathLst>
                <a:path w="212" h="185" extrusionOk="0">
                  <a:moveTo>
                    <a:pt x="93" y="0"/>
                  </a:moveTo>
                  <a:cubicBezTo>
                    <a:pt x="69" y="0"/>
                    <a:pt x="46" y="10"/>
                    <a:pt x="27" y="28"/>
                  </a:cubicBezTo>
                  <a:cubicBezTo>
                    <a:pt x="18" y="35"/>
                    <a:pt x="12" y="46"/>
                    <a:pt x="10" y="57"/>
                  </a:cubicBezTo>
                  <a:cubicBezTo>
                    <a:pt x="3" y="68"/>
                    <a:pt x="1" y="81"/>
                    <a:pt x="1" y="92"/>
                  </a:cubicBezTo>
                  <a:cubicBezTo>
                    <a:pt x="1" y="109"/>
                    <a:pt x="5" y="125"/>
                    <a:pt x="14" y="138"/>
                  </a:cubicBezTo>
                  <a:cubicBezTo>
                    <a:pt x="20" y="153"/>
                    <a:pt x="31" y="164"/>
                    <a:pt x="47" y="171"/>
                  </a:cubicBezTo>
                  <a:cubicBezTo>
                    <a:pt x="60" y="180"/>
                    <a:pt x="75" y="184"/>
                    <a:pt x="93" y="184"/>
                  </a:cubicBezTo>
                  <a:lnTo>
                    <a:pt x="91" y="182"/>
                  </a:lnTo>
                  <a:lnTo>
                    <a:pt x="111" y="180"/>
                  </a:lnTo>
                  <a:lnTo>
                    <a:pt x="128" y="178"/>
                  </a:lnTo>
                  <a:lnTo>
                    <a:pt x="137" y="178"/>
                  </a:lnTo>
                  <a:cubicBezTo>
                    <a:pt x="146" y="178"/>
                    <a:pt x="152" y="178"/>
                    <a:pt x="159" y="175"/>
                  </a:cubicBezTo>
                  <a:cubicBezTo>
                    <a:pt x="161" y="174"/>
                    <a:pt x="165" y="173"/>
                    <a:pt x="168" y="172"/>
                  </a:cubicBezTo>
                  <a:lnTo>
                    <a:pt x="168" y="172"/>
                  </a:lnTo>
                  <a:cubicBezTo>
                    <a:pt x="170" y="171"/>
                    <a:pt x="173" y="170"/>
                    <a:pt x="175" y="169"/>
                  </a:cubicBezTo>
                  <a:lnTo>
                    <a:pt x="175" y="169"/>
                  </a:lnTo>
                  <a:cubicBezTo>
                    <a:pt x="175" y="169"/>
                    <a:pt x="176" y="169"/>
                    <a:pt x="176" y="169"/>
                  </a:cubicBezTo>
                  <a:lnTo>
                    <a:pt x="181" y="167"/>
                  </a:lnTo>
                  <a:lnTo>
                    <a:pt x="181" y="167"/>
                  </a:lnTo>
                  <a:cubicBezTo>
                    <a:pt x="183" y="165"/>
                    <a:pt x="185" y="164"/>
                    <a:pt x="187" y="162"/>
                  </a:cubicBezTo>
                  <a:cubicBezTo>
                    <a:pt x="194" y="158"/>
                    <a:pt x="198" y="151"/>
                    <a:pt x="201" y="147"/>
                  </a:cubicBezTo>
                  <a:cubicBezTo>
                    <a:pt x="209" y="134"/>
                    <a:pt x="212" y="118"/>
                    <a:pt x="207" y="103"/>
                  </a:cubicBezTo>
                  <a:cubicBezTo>
                    <a:pt x="207" y="102"/>
                    <a:pt x="207" y="101"/>
                    <a:pt x="206" y="101"/>
                  </a:cubicBezTo>
                  <a:lnTo>
                    <a:pt x="206" y="101"/>
                  </a:lnTo>
                  <a:lnTo>
                    <a:pt x="205" y="99"/>
                  </a:lnTo>
                  <a:lnTo>
                    <a:pt x="205" y="96"/>
                  </a:lnTo>
                  <a:cubicBezTo>
                    <a:pt x="205" y="96"/>
                    <a:pt x="198" y="81"/>
                    <a:pt x="198" y="81"/>
                  </a:cubicBezTo>
                  <a:cubicBezTo>
                    <a:pt x="198" y="81"/>
                    <a:pt x="190" y="70"/>
                    <a:pt x="187" y="68"/>
                  </a:cubicBezTo>
                  <a:lnTo>
                    <a:pt x="183" y="61"/>
                  </a:lnTo>
                  <a:lnTo>
                    <a:pt x="163" y="35"/>
                  </a:lnTo>
                  <a:lnTo>
                    <a:pt x="157" y="28"/>
                  </a:lnTo>
                  <a:cubicBezTo>
                    <a:pt x="139" y="10"/>
                    <a:pt x="116" y="0"/>
                    <a:pt x="9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62" name="Google Shape;3762;p59"/>
            <p:cNvSpPr/>
            <p:nvPr/>
          </p:nvSpPr>
          <p:spPr>
            <a:xfrm>
              <a:off x="894975" y="3222950"/>
              <a:ext cx="7275" cy="3950"/>
            </a:xfrm>
            <a:custGeom>
              <a:avLst/>
              <a:gdLst/>
              <a:ahLst/>
              <a:cxnLst/>
              <a:rect l="l" t="t" r="r" b="b"/>
              <a:pathLst>
                <a:path w="291" h="158" extrusionOk="0">
                  <a:moveTo>
                    <a:pt x="154" y="0"/>
                  </a:moveTo>
                  <a:cubicBezTo>
                    <a:pt x="139" y="0"/>
                    <a:pt x="125" y="2"/>
                    <a:pt x="111" y="7"/>
                  </a:cubicBezTo>
                  <a:cubicBezTo>
                    <a:pt x="84" y="13"/>
                    <a:pt x="60" y="27"/>
                    <a:pt x="40" y="46"/>
                  </a:cubicBezTo>
                  <a:cubicBezTo>
                    <a:pt x="32" y="57"/>
                    <a:pt x="23" y="68"/>
                    <a:pt x="16" y="81"/>
                  </a:cubicBezTo>
                  <a:cubicBezTo>
                    <a:pt x="14" y="88"/>
                    <a:pt x="10" y="95"/>
                    <a:pt x="8" y="101"/>
                  </a:cubicBezTo>
                  <a:cubicBezTo>
                    <a:pt x="8" y="103"/>
                    <a:pt x="6" y="113"/>
                    <a:pt x="7" y="113"/>
                  </a:cubicBezTo>
                  <a:cubicBezTo>
                    <a:pt x="7" y="113"/>
                    <a:pt x="7" y="112"/>
                    <a:pt x="8" y="110"/>
                  </a:cubicBezTo>
                  <a:lnTo>
                    <a:pt x="8" y="110"/>
                  </a:lnTo>
                  <a:lnTo>
                    <a:pt x="5" y="121"/>
                  </a:lnTo>
                  <a:cubicBezTo>
                    <a:pt x="1" y="134"/>
                    <a:pt x="8" y="150"/>
                    <a:pt x="23" y="156"/>
                  </a:cubicBezTo>
                  <a:cubicBezTo>
                    <a:pt x="26" y="157"/>
                    <a:pt x="30" y="158"/>
                    <a:pt x="33" y="158"/>
                  </a:cubicBezTo>
                  <a:cubicBezTo>
                    <a:pt x="43" y="158"/>
                    <a:pt x="54" y="153"/>
                    <a:pt x="60" y="143"/>
                  </a:cubicBezTo>
                  <a:lnTo>
                    <a:pt x="62" y="143"/>
                  </a:lnTo>
                  <a:cubicBezTo>
                    <a:pt x="62" y="141"/>
                    <a:pt x="65" y="139"/>
                    <a:pt x="67" y="136"/>
                  </a:cubicBezTo>
                  <a:lnTo>
                    <a:pt x="71" y="130"/>
                  </a:lnTo>
                  <a:cubicBezTo>
                    <a:pt x="76" y="125"/>
                    <a:pt x="80" y="121"/>
                    <a:pt x="84" y="117"/>
                  </a:cubicBezTo>
                  <a:cubicBezTo>
                    <a:pt x="86" y="115"/>
                    <a:pt x="89" y="114"/>
                    <a:pt x="88" y="114"/>
                  </a:cubicBezTo>
                  <a:lnTo>
                    <a:pt x="88" y="114"/>
                  </a:lnTo>
                  <a:cubicBezTo>
                    <a:pt x="88" y="114"/>
                    <a:pt x="88" y="114"/>
                    <a:pt x="87" y="114"/>
                  </a:cubicBezTo>
                  <a:lnTo>
                    <a:pt x="87" y="114"/>
                  </a:lnTo>
                  <a:lnTo>
                    <a:pt x="95" y="110"/>
                  </a:lnTo>
                  <a:cubicBezTo>
                    <a:pt x="102" y="106"/>
                    <a:pt x="106" y="101"/>
                    <a:pt x="113" y="99"/>
                  </a:cubicBezTo>
                  <a:lnTo>
                    <a:pt x="122" y="95"/>
                  </a:lnTo>
                  <a:cubicBezTo>
                    <a:pt x="122" y="95"/>
                    <a:pt x="122" y="95"/>
                    <a:pt x="122" y="95"/>
                  </a:cubicBezTo>
                  <a:lnTo>
                    <a:pt x="122" y="95"/>
                  </a:lnTo>
                  <a:cubicBezTo>
                    <a:pt x="122" y="95"/>
                    <a:pt x="123" y="95"/>
                    <a:pt x="124" y="95"/>
                  </a:cubicBezTo>
                  <a:cubicBezTo>
                    <a:pt x="131" y="90"/>
                    <a:pt x="137" y="88"/>
                    <a:pt x="144" y="88"/>
                  </a:cubicBezTo>
                  <a:lnTo>
                    <a:pt x="157" y="88"/>
                  </a:lnTo>
                  <a:cubicBezTo>
                    <a:pt x="161" y="88"/>
                    <a:pt x="166" y="88"/>
                    <a:pt x="170" y="90"/>
                  </a:cubicBezTo>
                  <a:cubicBezTo>
                    <a:pt x="176" y="92"/>
                    <a:pt x="181" y="92"/>
                    <a:pt x="187" y="95"/>
                  </a:cubicBezTo>
                  <a:lnTo>
                    <a:pt x="187" y="95"/>
                  </a:lnTo>
                  <a:lnTo>
                    <a:pt x="185" y="95"/>
                  </a:lnTo>
                  <a:lnTo>
                    <a:pt x="190" y="97"/>
                  </a:lnTo>
                  <a:cubicBezTo>
                    <a:pt x="189" y="96"/>
                    <a:pt x="188" y="96"/>
                    <a:pt x="187" y="95"/>
                  </a:cubicBezTo>
                  <a:lnTo>
                    <a:pt x="187" y="95"/>
                  </a:lnTo>
                  <a:lnTo>
                    <a:pt x="192" y="97"/>
                  </a:lnTo>
                  <a:lnTo>
                    <a:pt x="199" y="103"/>
                  </a:lnTo>
                  <a:lnTo>
                    <a:pt x="207" y="108"/>
                  </a:lnTo>
                  <a:cubicBezTo>
                    <a:pt x="212" y="110"/>
                    <a:pt x="216" y="112"/>
                    <a:pt x="221" y="114"/>
                  </a:cubicBezTo>
                  <a:cubicBezTo>
                    <a:pt x="218" y="113"/>
                    <a:pt x="218" y="113"/>
                    <a:pt x="218" y="113"/>
                  </a:cubicBezTo>
                  <a:cubicBezTo>
                    <a:pt x="218" y="113"/>
                    <a:pt x="219" y="113"/>
                    <a:pt x="221" y="114"/>
                  </a:cubicBezTo>
                  <a:lnTo>
                    <a:pt x="227" y="121"/>
                  </a:lnTo>
                  <a:cubicBezTo>
                    <a:pt x="234" y="128"/>
                    <a:pt x="246" y="133"/>
                    <a:pt x="258" y="133"/>
                  </a:cubicBezTo>
                  <a:cubicBezTo>
                    <a:pt x="260" y="133"/>
                    <a:pt x="262" y="132"/>
                    <a:pt x="264" y="132"/>
                  </a:cubicBezTo>
                  <a:cubicBezTo>
                    <a:pt x="275" y="128"/>
                    <a:pt x="284" y="119"/>
                    <a:pt x="286" y="108"/>
                  </a:cubicBezTo>
                  <a:cubicBezTo>
                    <a:pt x="290" y="90"/>
                    <a:pt x="279" y="73"/>
                    <a:pt x="269" y="58"/>
                  </a:cubicBezTo>
                  <a:lnTo>
                    <a:pt x="269" y="58"/>
                  </a:lnTo>
                  <a:cubicBezTo>
                    <a:pt x="266" y="51"/>
                    <a:pt x="261" y="45"/>
                    <a:pt x="256" y="40"/>
                  </a:cubicBezTo>
                  <a:cubicBezTo>
                    <a:pt x="249" y="33"/>
                    <a:pt x="243" y="29"/>
                    <a:pt x="234" y="24"/>
                  </a:cubicBezTo>
                  <a:cubicBezTo>
                    <a:pt x="223" y="16"/>
                    <a:pt x="210" y="11"/>
                    <a:pt x="196" y="7"/>
                  </a:cubicBezTo>
                  <a:cubicBezTo>
                    <a:pt x="182" y="2"/>
                    <a:pt x="168" y="0"/>
                    <a:pt x="154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63" name="Google Shape;3763;p59"/>
            <p:cNvSpPr/>
            <p:nvPr/>
          </p:nvSpPr>
          <p:spPr>
            <a:xfrm>
              <a:off x="910125" y="3219875"/>
              <a:ext cx="12875" cy="4125"/>
            </a:xfrm>
            <a:custGeom>
              <a:avLst/>
              <a:gdLst/>
              <a:ahLst/>
              <a:cxnLst/>
              <a:rect l="l" t="t" r="r" b="b"/>
              <a:pathLst>
                <a:path w="515" h="165" extrusionOk="0">
                  <a:moveTo>
                    <a:pt x="273" y="0"/>
                  </a:moveTo>
                  <a:cubicBezTo>
                    <a:pt x="227" y="0"/>
                    <a:pt x="181" y="7"/>
                    <a:pt x="139" y="24"/>
                  </a:cubicBezTo>
                  <a:cubicBezTo>
                    <a:pt x="91" y="38"/>
                    <a:pt x="49" y="66"/>
                    <a:pt x="19" y="106"/>
                  </a:cubicBezTo>
                  <a:cubicBezTo>
                    <a:pt x="0" y="135"/>
                    <a:pt x="28" y="164"/>
                    <a:pt x="57" y="164"/>
                  </a:cubicBezTo>
                  <a:cubicBezTo>
                    <a:pt x="62" y="164"/>
                    <a:pt x="68" y="163"/>
                    <a:pt x="74" y="161"/>
                  </a:cubicBezTo>
                  <a:lnTo>
                    <a:pt x="74" y="158"/>
                  </a:lnTo>
                  <a:cubicBezTo>
                    <a:pt x="91" y="152"/>
                    <a:pt x="104" y="139"/>
                    <a:pt x="122" y="130"/>
                  </a:cubicBezTo>
                  <a:cubicBezTo>
                    <a:pt x="137" y="121"/>
                    <a:pt x="153" y="114"/>
                    <a:pt x="168" y="110"/>
                  </a:cubicBezTo>
                  <a:cubicBezTo>
                    <a:pt x="199" y="100"/>
                    <a:pt x="229" y="94"/>
                    <a:pt x="260" y="94"/>
                  </a:cubicBezTo>
                  <a:cubicBezTo>
                    <a:pt x="264" y="94"/>
                    <a:pt x="269" y="94"/>
                    <a:pt x="273" y="95"/>
                  </a:cubicBezTo>
                  <a:cubicBezTo>
                    <a:pt x="309" y="97"/>
                    <a:pt x="344" y="103"/>
                    <a:pt x="377" y="114"/>
                  </a:cubicBezTo>
                  <a:cubicBezTo>
                    <a:pt x="392" y="121"/>
                    <a:pt x="407" y="128"/>
                    <a:pt x="423" y="136"/>
                  </a:cubicBezTo>
                  <a:cubicBezTo>
                    <a:pt x="440" y="150"/>
                    <a:pt x="460" y="158"/>
                    <a:pt x="482" y="161"/>
                  </a:cubicBezTo>
                  <a:cubicBezTo>
                    <a:pt x="500" y="161"/>
                    <a:pt x="515" y="145"/>
                    <a:pt x="515" y="128"/>
                  </a:cubicBezTo>
                  <a:cubicBezTo>
                    <a:pt x="513" y="79"/>
                    <a:pt x="454" y="49"/>
                    <a:pt x="414" y="31"/>
                  </a:cubicBezTo>
                  <a:cubicBezTo>
                    <a:pt x="370" y="11"/>
                    <a:pt x="322" y="0"/>
                    <a:pt x="27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64" name="Google Shape;3764;p59"/>
            <p:cNvSpPr/>
            <p:nvPr/>
          </p:nvSpPr>
          <p:spPr>
            <a:xfrm>
              <a:off x="901800" y="3224750"/>
              <a:ext cx="10550" cy="18200"/>
            </a:xfrm>
            <a:custGeom>
              <a:avLst/>
              <a:gdLst/>
              <a:ahLst/>
              <a:cxnLst/>
              <a:rect l="l" t="t" r="r" b="b"/>
              <a:pathLst>
                <a:path w="422" h="728" extrusionOk="0">
                  <a:moveTo>
                    <a:pt x="89" y="1"/>
                  </a:moveTo>
                  <a:cubicBezTo>
                    <a:pt x="62" y="1"/>
                    <a:pt x="41" y="31"/>
                    <a:pt x="49" y="56"/>
                  </a:cubicBezTo>
                  <a:lnTo>
                    <a:pt x="46" y="56"/>
                  </a:lnTo>
                  <a:cubicBezTo>
                    <a:pt x="60" y="95"/>
                    <a:pt x="82" y="130"/>
                    <a:pt x="95" y="170"/>
                  </a:cubicBezTo>
                  <a:cubicBezTo>
                    <a:pt x="106" y="212"/>
                    <a:pt x="112" y="255"/>
                    <a:pt x="114" y="297"/>
                  </a:cubicBezTo>
                  <a:cubicBezTo>
                    <a:pt x="117" y="343"/>
                    <a:pt x="119" y="389"/>
                    <a:pt x="117" y="436"/>
                  </a:cubicBezTo>
                  <a:cubicBezTo>
                    <a:pt x="117" y="460"/>
                    <a:pt x="112" y="523"/>
                    <a:pt x="77" y="528"/>
                  </a:cubicBezTo>
                  <a:cubicBezTo>
                    <a:pt x="40" y="530"/>
                    <a:pt x="0" y="574"/>
                    <a:pt x="29" y="611"/>
                  </a:cubicBezTo>
                  <a:cubicBezTo>
                    <a:pt x="68" y="671"/>
                    <a:pt x="132" y="708"/>
                    <a:pt x="202" y="719"/>
                  </a:cubicBezTo>
                  <a:cubicBezTo>
                    <a:pt x="237" y="725"/>
                    <a:pt x="273" y="728"/>
                    <a:pt x="308" y="728"/>
                  </a:cubicBezTo>
                  <a:cubicBezTo>
                    <a:pt x="328" y="728"/>
                    <a:pt x="347" y="725"/>
                    <a:pt x="367" y="721"/>
                  </a:cubicBezTo>
                  <a:cubicBezTo>
                    <a:pt x="387" y="717"/>
                    <a:pt x="393" y="703"/>
                    <a:pt x="409" y="692"/>
                  </a:cubicBezTo>
                  <a:cubicBezTo>
                    <a:pt x="422" y="677"/>
                    <a:pt x="420" y="655"/>
                    <a:pt x="402" y="644"/>
                  </a:cubicBezTo>
                  <a:cubicBezTo>
                    <a:pt x="389" y="638"/>
                    <a:pt x="382" y="629"/>
                    <a:pt x="367" y="624"/>
                  </a:cubicBezTo>
                  <a:cubicBezTo>
                    <a:pt x="356" y="623"/>
                    <a:pt x="345" y="621"/>
                    <a:pt x="335" y="621"/>
                  </a:cubicBezTo>
                  <a:cubicBezTo>
                    <a:pt x="331" y="621"/>
                    <a:pt x="327" y="622"/>
                    <a:pt x="323" y="622"/>
                  </a:cubicBezTo>
                  <a:cubicBezTo>
                    <a:pt x="297" y="622"/>
                    <a:pt x="270" y="620"/>
                    <a:pt x="244" y="618"/>
                  </a:cubicBezTo>
                  <a:cubicBezTo>
                    <a:pt x="220" y="616"/>
                    <a:pt x="196" y="608"/>
                    <a:pt x="175" y="597"/>
                  </a:cubicBezTo>
                  <a:lnTo>
                    <a:pt x="175" y="597"/>
                  </a:lnTo>
                  <a:cubicBezTo>
                    <a:pt x="236" y="533"/>
                    <a:pt x="237" y="413"/>
                    <a:pt x="237" y="326"/>
                  </a:cubicBezTo>
                  <a:cubicBezTo>
                    <a:pt x="237" y="216"/>
                    <a:pt x="220" y="49"/>
                    <a:pt x="101" y="3"/>
                  </a:cubicBezTo>
                  <a:cubicBezTo>
                    <a:pt x="97" y="1"/>
                    <a:pt x="93" y="1"/>
                    <a:pt x="89" y="1"/>
                  </a:cubicBez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65" name="Google Shape;3765;p59"/>
            <p:cNvSpPr/>
            <p:nvPr/>
          </p:nvSpPr>
          <p:spPr>
            <a:xfrm>
              <a:off x="910250" y="3242775"/>
              <a:ext cx="11175" cy="11075"/>
            </a:xfrm>
            <a:custGeom>
              <a:avLst/>
              <a:gdLst/>
              <a:ahLst/>
              <a:cxnLst/>
              <a:rect l="l" t="t" r="r" b="b"/>
              <a:pathLst>
                <a:path w="447" h="443" extrusionOk="0">
                  <a:moveTo>
                    <a:pt x="431" y="0"/>
                  </a:moveTo>
                  <a:cubicBezTo>
                    <a:pt x="303" y="89"/>
                    <a:pt x="164" y="159"/>
                    <a:pt x="14" y="203"/>
                  </a:cubicBezTo>
                  <a:lnTo>
                    <a:pt x="14" y="203"/>
                  </a:lnTo>
                  <a:cubicBezTo>
                    <a:pt x="9" y="197"/>
                    <a:pt x="5" y="191"/>
                    <a:pt x="0" y="185"/>
                  </a:cubicBezTo>
                  <a:lnTo>
                    <a:pt x="0" y="185"/>
                  </a:lnTo>
                  <a:lnTo>
                    <a:pt x="9" y="204"/>
                  </a:lnTo>
                  <a:cubicBezTo>
                    <a:pt x="11" y="204"/>
                    <a:pt x="12" y="203"/>
                    <a:pt x="14" y="203"/>
                  </a:cubicBezTo>
                  <a:lnTo>
                    <a:pt x="14" y="203"/>
                  </a:lnTo>
                  <a:cubicBezTo>
                    <a:pt x="61" y="266"/>
                    <a:pt x="111" y="326"/>
                    <a:pt x="165" y="384"/>
                  </a:cubicBezTo>
                  <a:cubicBezTo>
                    <a:pt x="183" y="409"/>
                    <a:pt x="207" y="428"/>
                    <a:pt x="238" y="439"/>
                  </a:cubicBezTo>
                  <a:cubicBezTo>
                    <a:pt x="245" y="441"/>
                    <a:pt x="253" y="443"/>
                    <a:pt x="261" y="443"/>
                  </a:cubicBezTo>
                  <a:cubicBezTo>
                    <a:pt x="321" y="443"/>
                    <a:pt x="372" y="377"/>
                    <a:pt x="396" y="316"/>
                  </a:cubicBezTo>
                  <a:cubicBezTo>
                    <a:pt x="435" y="215"/>
                    <a:pt x="446" y="108"/>
                    <a:pt x="4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66" name="Google Shape;3766;p59"/>
            <p:cNvSpPr/>
            <p:nvPr/>
          </p:nvSpPr>
          <p:spPr>
            <a:xfrm>
              <a:off x="889600" y="3188425"/>
              <a:ext cx="79050" cy="76225"/>
            </a:xfrm>
            <a:custGeom>
              <a:avLst/>
              <a:gdLst/>
              <a:ahLst/>
              <a:cxnLst/>
              <a:rect l="l" t="t" r="r" b="b"/>
              <a:pathLst>
                <a:path w="3162" h="3049" extrusionOk="0">
                  <a:moveTo>
                    <a:pt x="1563" y="1"/>
                  </a:moveTo>
                  <a:cubicBezTo>
                    <a:pt x="1315" y="1"/>
                    <a:pt x="1068" y="32"/>
                    <a:pt x="826" y="92"/>
                  </a:cubicBezTo>
                  <a:cubicBezTo>
                    <a:pt x="624" y="143"/>
                    <a:pt x="425" y="217"/>
                    <a:pt x="269" y="349"/>
                  </a:cubicBezTo>
                  <a:cubicBezTo>
                    <a:pt x="111" y="483"/>
                    <a:pt x="1" y="683"/>
                    <a:pt x="20" y="887"/>
                  </a:cubicBezTo>
                  <a:lnTo>
                    <a:pt x="1009" y="714"/>
                  </a:lnTo>
                  <a:cubicBezTo>
                    <a:pt x="1054" y="704"/>
                    <a:pt x="1100" y="696"/>
                    <a:pt x="1146" y="696"/>
                  </a:cubicBezTo>
                  <a:cubicBezTo>
                    <a:pt x="1177" y="696"/>
                    <a:pt x="1207" y="700"/>
                    <a:pt x="1237" y="709"/>
                  </a:cubicBezTo>
                  <a:cubicBezTo>
                    <a:pt x="1387" y="755"/>
                    <a:pt x="1448" y="927"/>
                    <a:pt x="1490" y="1076"/>
                  </a:cubicBezTo>
                  <a:cubicBezTo>
                    <a:pt x="1531" y="1223"/>
                    <a:pt x="1573" y="1368"/>
                    <a:pt x="1613" y="1515"/>
                  </a:cubicBezTo>
                  <a:cubicBezTo>
                    <a:pt x="1630" y="1577"/>
                    <a:pt x="1654" y="1647"/>
                    <a:pt x="1716" y="1676"/>
                  </a:cubicBezTo>
                  <a:cubicBezTo>
                    <a:pt x="1725" y="1680"/>
                    <a:pt x="1735" y="1682"/>
                    <a:pt x="1745" y="1682"/>
                  </a:cubicBezTo>
                  <a:cubicBezTo>
                    <a:pt x="1773" y="1682"/>
                    <a:pt x="1802" y="1668"/>
                    <a:pt x="1819" y="1648"/>
                  </a:cubicBezTo>
                  <a:lnTo>
                    <a:pt x="1819" y="1648"/>
                  </a:lnTo>
                  <a:lnTo>
                    <a:pt x="1819" y="1649"/>
                  </a:lnTo>
                  <a:cubicBezTo>
                    <a:pt x="1819" y="1649"/>
                    <a:pt x="1820" y="1648"/>
                    <a:pt x="1820" y="1648"/>
                  </a:cubicBezTo>
                  <a:lnTo>
                    <a:pt x="1820" y="1648"/>
                  </a:lnTo>
                  <a:cubicBezTo>
                    <a:pt x="1826" y="1641"/>
                    <a:pt x="1831" y="1633"/>
                    <a:pt x="1834" y="1625"/>
                  </a:cubicBezTo>
                  <a:lnTo>
                    <a:pt x="1834" y="1625"/>
                  </a:lnTo>
                  <a:cubicBezTo>
                    <a:pt x="1870" y="1576"/>
                    <a:pt x="1933" y="1551"/>
                    <a:pt x="1996" y="1551"/>
                  </a:cubicBezTo>
                  <a:cubicBezTo>
                    <a:pt x="2064" y="1551"/>
                    <a:pt x="2133" y="1581"/>
                    <a:pt x="2166" y="1640"/>
                  </a:cubicBezTo>
                  <a:cubicBezTo>
                    <a:pt x="2228" y="1758"/>
                    <a:pt x="2120" y="1917"/>
                    <a:pt x="1989" y="1917"/>
                  </a:cubicBezTo>
                  <a:cubicBezTo>
                    <a:pt x="1980" y="1917"/>
                    <a:pt x="1971" y="1916"/>
                    <a:pt x="1962" y="1915"/>
                  </a:cubicBezTo>
                  <a:lnTo>
                    <a:pt x="1962" y="1915"/>
                  </a:lnTo>
                  <a:cubicBezTo>
                    <a:pt x="1971" y="2192"/>
                    <a:pt x="1977" y="2468"/>
                    <a:pt x="1986" y="2745"/>
                  </a:cubicBezTo>
                  <a:cubicBezTo>
                    <a:pt x="1988" y="2855"/>
                    <a:pt x="1997" y="2976"/>
                    <a:pt x="2081" y="3048"/>
                  </a:cubicBezTo>
                  <a:cubicBezTo>
                    <a:pt x="2162" y="2969"/>
                    <a:pt x="2217" y="2866"/>
                    <a:pt x="2239" y="2756"/>
                  </a:cubicBezTo>
                  <a:cubicBezTo>
                    <a:pt x="2298" y="2839"/>
                    <a:pt x="2392" y="2897"/>
                    <a:pt x="2496" y="2910"/>
                  </a:cubicBezTo>
                  <a:cubicBezTo>
                    <a:pt x="2501" y="2911"/>
                    <a:pt x="2507" y="2911"/>
                    <a:pt x="2512" y="2911"/>
                  </a:cubicBezTo>
                  <a:cubicBezTo>
                    <a:pt x="2529" y="2911"/>
                    <a:pt x="2547" y="2906"/>
                    <a:pt x="2561" y="2897"/>
                  </a:cubicBezTo>
                  <a:cubicBezTo>
                    <a:pt x="2575" y="2883"/>
                    <a:pt x="2583" y="2864"/>
                    <a:pt x="2583" y="2844"/>
                  </a:cubicBezTo>
                  <a:cubicBezTo>
                    <a:pt x="2601" y="2756"/>
                    <a:pt x="2610" y="2664"/>
                    <a:pt x="2608" y="2574"/>
                  </a:cubicBezTo>
                  <a:lnTo>
                    <a:pt x="2608" y="2574"/>
                  </a:lnTo>
                  <a:cubicBezTo>
                    <a:pt x="2689" y="2613"/>
                    <a:pt x="2717" y="2734"/>
                    <a:pt x="2807" y="2752"/>
                  </a:cubicBezTo>
                  <a:cubicBezTo>
                    <a:pt x="2813" y="2753"/>
                    <a:pt x="2818" y="2753"/>
                    <a:pt x="2824" y="2753"/>
                  </a:cubicBezTo>
                  <a:cubicBezTo>
                    <a:pt x="2881" y="2753"/>
                    <a:pt x="2934" y="2702"/>
                    <a:pt x="2950" y="2646"/>
                  </a:cubicBezTo>
                  <a:cubicBezTo>
                    <a:pt x="2968" y="2585"/>
                    <a:pt x="2952" y="2519"/>
                    <a:pt x="2939" y="2457"/>
                  </a:cubicBezTo>
                  <a:lnTo>
                    <a:pt x="2939" y="2457"/>
                  </a:lnTo>
                  <a:cubicBezTo>
                    <a:pt x="2948" y="2494"/>
                    <a:pt x="2982" y="2511"/>
                    <a:pt x="3019" y="2511"/>
                  </a:cubicBezTo>
                  <a:cubicBezTo>
                    <a:pt x="3059" y="2511"/>
                    <a:pt x="3101" y="2492"/>
                    <a:pt x="3121" y="2457"/>
                  </a:cubicBezTo>
                  <a:cubicBezTo>
                    <a:pt x="3161" y="2391"/>
                    <a:pt x="3141" y="2308"/>
                    <a:pt x="3121" y="2233"/>
                  </a:cubicBezTo>
                  <a:cubicBezTo>
                    <a:pt x="3012" y="1842"/>
                    <a:pt x="2900" y="1452"/>
                    <a:pt x="2790" y="1058"/>
                  </a:cubicBezTo>
                  <a:cubicBezTo>
                    <a:pt x="2684" y="689"/>
                    <a:pt x="2548" y="279"/>
                    <a:pt x="2199" y="105"/>
                  </a:cubicBezTo>
                  <a:cubicBezTo>
                    <a:pt x="2061" y="37"/>
                    <a:pt x="1903" y="15"/>
                    <a:pt x="1747" y="6"/>
                  </a:cubicBezTo>
                  <a:cubicBezTo>
                    <a:pt x="1685" y="3"/>
                    <a:pt x="1624" y="1"/>
                    <a:pt x="156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67" name="Google Shape;3767;p59"/>
            <p:cNvSpPr/>
            <p:nvPr/>
          </p:nvSpPr>
          <p:spPr>
            <a:xfrm>
              <a:off x="933575" y="3167425"/>
              <a:ext cx="29525" cy="26000"/>
            </a:xfrm>
            <a:custGeom>
              <a:avLst/>
              <a:gdLst/>
              <a:ahLst/>
              <a:cxnLst/>
              <a:rect l="l" t="t" r="r" b="b"/>
              <a:pathLst>
                <a:path w="1181" h="1040" extrusionOk="0">
                  <a:moveTo>
                    <a:pt x="909" y="0"/>
                  </a:moveTo>
                  <a:cubicBezTo>
                    <a:pt x="878" y="0"/>
                    <a:pt x="846" y="3"/>
                    <a:pt x="816" y="5"/>
                  </a:cubicBezTo>
                  <a:cubicBezTo>
                    <a:pt x="600" y="29"/>
                    <a:pt x="385" y="73"/>
                    <a:pt x="177" y="137"/>
                  </a:cubicBezTo>
                  <a:cubicBezTo>
                    <a:pt x="135" y="148"/>
                    <a:pt x="95" y="168"/>
                    <a:pt x="60" y="199"/>
                  </a:cubicBezTo>
                  <a:cubicBezTo>
                    <a:pt x="1" y="258"/>
                    <a:pt x="7" y="359"/>
                    <a:pt x="29" y="440"/>
                  </a:cubicBezTo>
                  <a:cubicBezTo>
                    <a:pt x="78" y="636"/>
                    <a:pt x="174" y="813"/>
                    <a:pt x="311" y="961"/>
                  </a:cubicBezTo>
                  <a:lnTo>
                    <a:pt x="199" y="1040"/>
                  </a:lnTo>
                  <a:cubicBezTo>
                    <a:pt x="583" y="965"/>
                    <a:pt x="917" y="728"/>
                    <a:pt x="1114" y="390"/>
                  </a:cubicBezTo>
                  <a:cubicBezTo>
                    <a:pt x="1141" y="350"/>
                    <a:pt x="1160" y="304"/>
                    <a:pt x="1169" y="256"/>
                  </a:cubicBezTo>
                  <a:cubicBezTo>
                    <a:pt x="1180" y="163"/>
                    <a:pt x="1136" y="76"/>
                    <a:pt x="1055" y="32"/>
                  </a:cubicBezTo>
                  <a:cubicBezTo>
                    <a:pt x="1010" y="7"/>
                    <a:pt x="960" y="0"/>
                    <a:pt x="909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68" name="Google Shape;3768;p59"/>
            <p:cNvSpPr/>
            <p:nvPr/>
          </p:nvSpPr>
          <p:spPr>
            <a:xfrm>
              <a:off x="882300" y="3198525"/>
              <a:ext cx="53500" cy="24725"/>
            </a:xfrm>
            <a:custGeom>
              <a:avLst/>
              <a:gdLst/>
              <a:ahLst/>
              <a:cxnLst/>
              <a:rect l="l" t="t" r="r" b="b"/>
              <a:pathLst>
                <a:path w="2140" h="989" extrusionOk="0">
                  <a:moveTo>
                    <a:pt x="1105" y="0"/>
                  </a:moveTo>
                  <a:cubicBezTo>
                    <a:pt x="882" y="0"/>
                    <a:pt x="658" y="26"/>
                    <a:pt x="486" y="123"/>
                  </a:cubicBezTo>
                  <a:cubicBezTo>
                    <a:pt x="209" y="279"/>
                    <a:pt x="75" y="703"/>
                    <a:pt x="1" y="986"/>
                  </a:cubicBezTo>
                  <a:cubicBezTo>
                    <a:pt x="30" y="988"/>
                    <a:pt x="60" y="989"/>
                    <a:pt x="90" y="989"/>
                  </a:cubicBezTo>
                  <a:cubicBezTo>
                    <a:pt x="386" y="989"/>
                    <a:pt x="702" y="906"/>
                    <a:pt x="989" y="852"/>
                  </a:cubicBezTo>
                  <a:lnTo>
                    <a:pt x="2140" y="637"/>
                  </a:lnTo>
                  <a:cubicBezTo>
                    <a:pt x="2089" y="470"/>
                    <a:pt x="2012" y="310"/>
                    <a:pt x="1911" y="169"/>
                  </a:cubicBezTo>
                  <a:cubicBezTo>
                    <a:pt x="1883" y="121"/>
                    <a:pt x="1843" y="83"/>
                    <a:pt x="1795" y="55"/>
                  </a:cubicBezTo>
                  <a:cubicBezTo>
                    <a:pt x="1753" y="39"/>
                    <a:pt x="1707" y="28"/>
                    <a:pt x="1662" y="28"/>
                  </a:cubicBezTo>
                  <a:cubicBezTo>
                    <a:pt x="1658" y="28"/>
                    <a:pt x="1654" y="28"/>
                    <a:pt x="1650" y="28"/>
                  </a:cubicBezTo>
                  <a:cubicBezTo>
                    <a:pt x="1490" y="19"/>
                    <a:pt x="1297" y="0"/>
                    <a:pt x="110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69" name="Google Shape;3769;p59"/>
            <p:cNvSpPr/>
            <p:nvPr/>
          </p:nvSpPr>
          <p:spPr>
            <a:xfrm>
              <a:off x="917050" y="3228425"/>
              <a:ext cx="4425" cy="3925"/>
            </a:xfrm>
            <a:custGeom>
              <a:avLst/>
              <a:gdLst/>
              <a:ahLst/>
              <a:cxnLst/>
              <a:rect l="l" t="t" r="r" b="b"/>
              <a:pathLst>
                <a:path w="177" h="157" extrusionOk="0">
                  <a:moveTo>
                    <a:pt x="177" y="1"/>
                  </a:moveTo>
                  <a:lnTo>
                    <a:pt x="1" y="65"/>
                  </a:lnTo>
                  <a:lnTo>
                    <a:pt x="82" y="157"/>
                  </a:lnTo>
                  <a:lnTo>
                    <a:pt x="177" y="1"/>
                  </a:ln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70" name="Google Shape;3770;p59"/>
            <p:cNvSpPr/>
            <p:nvPr/>
          </p:nvSpPr>
          <p:spPr>
            <a:xfrm>
              <a:off x="916650" y="3228100"/>
              <a:ext cx="5250" cy="4600"/>
            </a:xfrm>
            <a:custGeom>
              <a:avLst/>
              <a:gdLst/>
              <a:ahLst/>
              <a:cxnLst/>
              <a:rect l="l" t="t" r="r" b="b"/>
              <a:pathLst>
                <a:path w="210" h="184" extrusionOk="0">
                  <a:moveTo>
                    <a:pt x="163" y="38"/>
                  </a:moveTo>
                  <a:lnTo>
                    <a:pt x="100" y="143"/>
                  </a:lnTo>
                  <a:lnTo>
                    <a:pt x="96" y="149"/>
                  </a:lnTo>
                  <a:lnTo>
                    <a:pt x="96" y="149"/>
                  </a:lnTo>
                  <a:lnTo>
                    <a:pt x="39" y="84"/>
                  </a:lnTo>
                  <a:lnTo>
                    <a:pt x="39" y="84"/>
                  </a:lnTo>
                  <a:lnTo>
                    <a:pt x="163" y="38"/>
                  </a:lnTo>
                  <a:close/>
                  <a:moveTo>
                    <a:pt x="195" y="0"/>
                  </a:moveTo>
                  <a:cubicBezTo>
                    <a:pt x="194" y="0"/>
                    <a:pt x="193" y="0"/>
                    <a:pt x="193" y="1"/>
                  </a:cubicBezTo>
                  <a:lnTo>
                    <a:pt x="37" y="58"/>
                  </a:lnTo>
                  <a:lnTo>
                    <a:pt x="15" y="64"/>
                  </a:lnTo>
                  <a:cubicBezTo>
                    <a:pt x="0" y="70"/>
                    <a:pt x="2" y="87"/>
                    <a:pt x="12" y="91"/>
                  </a:cubicBezTo>
                  <a:lnTo>
                    <a:pt x="12" y="91"/>
                  </a:lnTo>
                  <a:lnTo>
                    <a:pt x="91" y="181"/>
                  </a:lnTo>
                  <a:cubicBezTo>
                    <a:pt x="94" y="183"/>
                    <a:pt x="97" y="184"/>
                    <a:pt x="100" y="184"/>
                  </a:cubicBezTo>
                  <a:cubicBezTo>
                    <a:pt x="105" y="184"/>
                    <a:pt x="109" y="182"/>
                    <a:pt x="111" y="176"/>
                  </a:cubicBezTo>
                  <a:lnTo>
                    <a:pt x="193" y="40"/>
                  </a:lnTo>
                  <a:lnTo>
                    <a:pt x="206" y="20"/>
                  </a:lnTo>
                  <a:cubicBezTo>
                    <a:pt x="210" y="10"/>
                    <a:pt x="203" y="0"/>
                    <a:pt x="19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71" name="Google Shape;3771;p59"/>
            <p:cNvSpPr/>
            <p:nvPr/>
          </p:nvSpPr>
          <p:spPr>
            <a:xfrm>
              <a:off x="896900" y="3231500"/>
              <a:ext cx="4600" cy="2950"/>
            </a:xfrm>
            <a:custGeom>
              <a:avLst/>
              <a:gdLst/>
              <a:ahLst/>
              <a:cxnLst/>
              <a:rect l="l" t="t" r="r" b="b"/>
              <a:pathLst>
                <a:path w="184" h="118" extrusionOk="0">
                  <a:moveTo>
                    <a:pt x="1" y="1"/>
                  </a:moveTo>
                  <a:lnTo>
                    <a:pt x="119" y="117"/>
                  </a:lnTo>
                  <a:lnTo>
                    <a:pt x="183" y="5"/>
                  </a:lnTo>
                  <a:cubicBezTo>
                    <a:pt x="174" y="5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72" name="Google Shape;3772;p59"/>
            <p:cNvSpPr/>
            <p:nvPr/>
          </p:nvSpPr>
          <p:spPr>
            <a:xfrm>
              <a:off x="896525" y="3231175"/>
              <a:ext cx="5300" cy="3575"/>
            </a:xfrm>
            <a:custGeom>
              <a:avLst/>
              <a:gdLst/>
              <a:ahLst/>
              <a:cxnLst/>
              <a:rect l="l" t="t" r="r" b="b"/>
              <a:pathLst>
                <a:path w="212" h="143" extrusionOk="0">
                  <a:moveTo>
                    <a:pt x="49" y="27"/>
                  </a:moveTo>
                  <a:lnTo>
                    <a:pt x="172" y="29"/>
                  </a:lnTo>
                  <a:lnTo>
                    <a:pt x="175" y="29"/>
                  </a:lnTo>
                  <a:lnTo>
                    <a:pt x="131" y="109"/>
                  </a:lnTo>
                  <a:lnTo>
                    <a:pt x="131" y="109"/>
                  </a:lnTo>
                  <a:lnTo>
                    <a:pt x="49" y="27"/>
                  </a:lnTo>
                  <a:close/>
                  <a:moveTo>
                    <a:pt x="16" y="1"/>
                  </a:moveTo>
                  <a:cubicBezTo>
                    <a:pt x="5" y="1"/>
                    <a:pt x="0" y="14"/>
                    <a:pt x="7" y="23"/>
                  </a:cubicBezTo>
                  <a:lnTo>
                    <a:pt x="110" y="124"/>
                  </a:lnTo>
                  <a:lnTo>
                    <a:pt x="126" y="139"/>
                  </a:lnTo>
                  <a:cubicBezTo>
                    <a:pt x="128" y="142"/>
                    <a:pt x="132" y="143"/>
                    <a:pt x="135" y="143"/>
                  </a:cubicBezTo>
                  <a:cubicBezTo>
                    <a:pt x="139" y="143"/>
                    <a:pt x="143" y="141"/>
                    <a:pt x="145" y="137"/>
                  </a:cubicBezTo>
                  <a:lnTo>
                    <a:pt x="209" y="25"/>
                  </a:lnTo>
                  <a:cubicBezTo>
                    <a:pt x="212" y="18"/>
                    <a:pt x="210" y="13"/>
                    <a:pt x="206" y="9"/>
                  </a:cubicBezTo>
                  <a:lnTo>
                    <a:pt x="206" y="9"/>
                  </a:lnTo>
                  <a:cubicBezTo>
                    <a:pt x="204" y="7"/>
                    <a:pt x="202" y="6"/>
                    <a:pt x="198" y="5"/>
                  </a:cubicBezTo>
                  <a:cubicBezTo>
                    <a:pt x="176" y="3"/>
                    <a:pt x="154" y="3"/>
                    <a:pt x="132" y="3"/>
                  </a:cubicBezTo>
                  <a:lnTo>
                    <a:pt x="38" y="1"/>
                  </a:ln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73" name="Google Shape;3773;p59"/>
            <p:cNvSpPr/>
            <p:nvPr/>
          </p:nvSpPr>
          <p:spPr>
            <a:xfrm>
              <a:off x="913825" y="3229425"/>
              <a:ext cx="8150" cy="4850"/>
            </a:xfrm>
            <a:custGeom>
              <a:avLst/>
              <a:gdLst/>
              <a:ahLst/>
              <a:cxnLst/>
              <a:rect l="l" t="t" r="r" b="b"/>
              <a:pathLst>
                <a:path w="326" h="194" extrusionOk="0">
                  <a:moveTo>
                    <a:pt x="207" y="1"/>
                  </a:moveTo>
                  <a:cubicBezTo>
                    <a:pt x="154" y="1"/>
                    <a:pt x="98" y="26"/>
                    <a:pt x="62" y="51"/>
                  </a:cubicBezTo>
                  <a:cubicBezTo>
                    <a:pt x="22" y="79"/>
                    <a:pt x="0" y="121"/>
                    <a:pt x="20" y="156"/>
                  </a:cubicBezTo>
                  <a:cubicBezTo>
                    <a:pt x="24" y="165"/>
                    <a:pt x="31" y="172"/>
                    <a:pt x="40" y="178"/>
                  </a:cubicBezTo>
                  <a:cubicBezTo>
                    <a:pt x="60" y="188"/>
                    <a:pt x="82" y="193"/>
                    <a:pt x="104" y="193"/>
                  </a:cubicBezTo>
                  <a:cubicBezTo>
                    <a:pt x="111" y="193"/>
                    <a:pt x="118" y="193"/>
                    <a:pt x="125" y="191"/>
                  </a:cubicBezTo>
                  <a:cubicBezTo>
                    <a:pt x="130" y="192"/>
                    <a:pt x="134" y="192"/>
                    <a:pt x="138" y="192"/>
                  </a:cubicBezTo>
                  <a:cubicBezTo>
                    <a:pt x="151" y="192"/>
                    <a:pt x="162" y="190"/>
                    <a:pt x="174" y="185"/>
                  </a:cubicBezTo>
                  <a:cubicBezTo>
                    <a:pt x="185" y="180"/>
                    <a:pt x="194" y="174"/>
                    <a:pt x="202" y="167"/>
                  </a:cubicBezTo>
                  <a:cubicBezTo>
                    <a:pt x="237" y="137"/>
                    <a:pt x="325" y="42"/>
                    <a:pt x="259" y="11"/>
                  </a:cubicBezTo>
                  <a:cubicBezTo>
                    <a:pt x="243" y="4"/>
                    <a:pt x="225" y="1"/>
                    <a:pt x="20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74" name="Google Shape;3774;p59"/>
            <p:cNvSpPr/>
            <p:nvPr/>
          </p:nvSpPr>
          <p:spPr>
            <a:xfrm>
              <a:off x="785500" y="3324175"/>
              <a:ext cx="16725" cy="24025"/>
            </a:xfrm>
            <a:custGeom>
              <a:avLst/>
              <a:gdLst/>
              <a:ahLst/>
              <a:cxnLst/>
              <a:rect l="l" t="t" r="r" b="b"/>
              <a:pathLst>
                <a:path w="669" h="961" extrusionOk="0">
                  <a:moveTo>
                    <a:pt x="58" y="1"/>
                  </a:moveTo>
                  <a:cubicBezTo>
                    <a:pt x="1" y="98"/>
                    <a:pt x="5" y="221"/>
                    <a:pt x="32" y="330"/>
                  </a:cubicBezTo>
                  <a:cubicBezTo>
                    <a:pt x="91" y="592"/>
                    <a:pt x="251" y="818"/>
                    <a:pt x="477" y="961"/>
                  </a:cubicBezTo>
                  <a:lnTo>
                    <a:pt x="668" y="743"/>
                  </a:lnTo>
                  <a:cubicBezTo>
                    <a:pt x="508" y="699"/>
                    <a:pt x="370" y="587"/>
                    <a:pt x="271" y="453"/>
                  </a:cubicBezTo>
                  <a:cubicBezTo>
                    <a:pt x="172" y="319"/>
                    <a:pt x="108" y="161"/>
                    <a:pt x="58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75" name="Google Shape;3775;p59"/>
            <p:cNvSpPr/>
            <p:nvPr/>
          </p:nvSpPr>
          <p:spPr>
            <a:xfrm>
              <a:off x="782325" y="3327550"/>
              <a:ext cx="27300" cy="40750"/>
            </a:xfrm>
            <a:custGeom>
              <a:avLst/>
              <a:gdLst/>
              <a:ahLst/>
              <a:cxnLst/>
              <a:rect l="l" t="t" r="r" b="b"/>
              <a:pathLst>
                <a:path w="1092" h="1630" extrusionOk="0">
                  <a:moveTo>
                    <a:pt x="390" y="1"/>
                  </a:moveTo>
                  <a:cubicBezTo>
                    <a:pt x="345" y="1"/>
                    <a:pt x="306" y="57"/>
                    <a:pt x="312" y="105"/>
                  </a:cubicBezTo>
                  <a:cubicBezTo>
                    <a:pt x="319" y="158"/>
                    <a:pt x="543" y="551"/>
                    <a:pt x="727" y="591"/>
                  </a:cubicBezTo>
                  <a:cubicBezTo>
                    <a:pt x="517" y="731"/>
                    <a:pt x="312" y="878"/>
                    <a:pt x="112" y="1034"/>
                  </a:cubicBezTo>
                  <a:cubicBezTo>
                    <a:pt x="82" y="1054"/>
                    <a:pt x="55" y="1080"/>
                    <a:pt x="38" y="1111"/>
                  </a:cubicBezTo>
                  <a:cubicBezTo>
                    <a:pt x="0" y="1192"/>
                    <a:pt x="62" y="1280"/>
                    <a:pt x="119" y="1346"/>
                  </a:cubicBezTo>
                  <a:cubicBezTo>
                    <a:pt x="198" y="1441"/>
                    <a:pt x="279" y="1535"/>
                    <a:pt x="361" y="1629"/>
                  </a:cubicBezTo>
                  <a:lnTo>
                    <a:pt x="571" y="1302"/>
                  </a:lnTo>
                  <a:cubicBezTo>
                    <a:pt x="571" y="1302"/>
                    <a:pt x="910" y="942"/>
                    <a:pt x="1039" y="780"/>
                  </a:cubicBezTo>
                  <a:cubicBezTo>
                    <a:pt x="1066" y="747"/>
                    <a:pt x="1092" y="703"/>
                    <a:pt x="1070" y="668"/>
                  </a:cubicBezTo>
                  <a:cubicBezTo>
                    <a:pt x="1059" y="650"/>
                    <a:pt x="1044" y="637"/>
                    <a:pt x="1024" y="628"/>
                  </a:cubicBezTo>
                  <a:cubicBezTo>
                    <a:pt x="762" y="483"/>
                    <a:pt x="547" y="266"/>
                    <a:pt x="402" y="2"/>
                  </a:cubicBezTo>
                  <a:cubicBezTo>
                    <a:pt x="398" y="1"/>
                    <a:pt x="394" y="1"/>
                    <a:pt x="390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76" name="Google Shape;3776;p59"/>
            <p:cNvSpPr/>
            <p:nvPr/>
          </p:nvSpPr>
          <p:spPr>
            <a:xfrm>
              <a:off x="758825" y="3355375"/>
              <a:ext cx="69150" cy="134450"/>
            </a:xfrm>
            <a:custGeom>
              <a:avLst/>
              <a:gdLst/>
              <a:ahLst/>
              <a:cxnLst/>
              <a:rect l="l" t="t" r="r" b="b"/>
              <a:pathLst>
                <a:path w="2766" h="5378" extrusionOk="0">
                  <a:moveTo>
                    <a:pt x="1606" y="0"/>
                  </a:moveTo>
                  <a:cubicBezTo>
                    <a:pt x="1514" y="95"/>
                    <a:pt x="1156" y="369"/>
                    <a:pt x="1156" y="369"/>
                  </a:cubicBezTo>
                  <a:cubicBezTo>
                    <a:pt x="1156" y="369"/>
                    <a:pt x="2089" y="3947"/>
                    <a:pt x="2052" y="3953"/>
                  </a:cubicBezTo>
                  <a:cubicBezTo>
                    <a:pt x="2052" y="3953"/>
                    <a:pt x="2051" y="3954"/>
                    <a:pt x="2051" y="3954"/>
                  </a:cubicBezTo>
                  <a:cubicBezTo>
                    <a:pt x="2010" y="3954"/>
                    <a:pt x="1497" y="2875"/>
                    <a:pt x="1294" y="2304"/>
                  </a:cubicBezTo>
                  <a:cubicBezTo>
                    <a:pt x="1088" y="1731"/>
                    <a:pt x="795" y="1140"/>
                    <a:pt x="260" y="850"/>
                  </a:cubicBezTo>
                  <a:lnTo>
                    <a:pt x="0" y="4043"/>
                  </a:lnTo>
                  <a:cubicBezTo>
                    <a:pt x="156" y="4265"/>
                    <a:pt x="328" y="4478"/>
                    <a:pt x="508" y="4680"/>
                  </a:cubicBezTo>
                  <a:cubicBezTo>
                    <a:pt x="688" y="4885"/>
                    <a:pt x="883" y="5078"/>
                    <a:pt x="1121" y="5214"/>
                  </a:cubicBezTo>
                  <a:cubicBezTo>
                    <a:pt x="1296" y="5314"/>
                    <a:pt x="1499" y="5377"/>
                    <a:pt x="1700" y="5377"/>
                  </a:cubicBezTo>
                  <a:cubicBezTo>
                    <a:pt x="1768" y="5377"/>
                    <a:pt x="1836" y="5370"/>
                    <a:pt x="1902" y="5355"/>
                  </a:cubicBezTo>
                  <a:cubicBezTo>
                    <a:pt x="2280" y="5262"/>
                    <a:pt x="2557" y="4915"/>
                    <a:pt x="2662" y="4542"/>
                  </a:cubicBezTo>
                  <a:cubicBezTo>
                    <a:pt x="2765" y="4169"/>
                    <a:pt x="2730" y="3771"/>
                    <a:pt x="2673" y="3387"/>
                  </a:cubicBezTo>
                  <a:cubicBezTo>
                    <a:pt x="2498" y="2210"/>
                    <a:pt x="2137" y="1066"/>
                    <a:pt x="1606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77" name="Google Shape;3777;p59"/>
            <p:cNvSpPr/>
            <p:nvPr/>
          </p:nvSpPr>
          <p:spPr>
            <a:xfrm>
              <a:off x="766950" y="3374700"/>
              <a:ext cx="10950" cy="40650"/>
            </a:xfrm>
            <a:custGeom>
              <a:avLst/>
              <a:gdLst/>
              <a:ahLst/>
              <a:cxnLst/>
              <a:rect l="l" t="t" r="r" b="b"/>
              <a:pathLst>
                <a:path w="438" h="1626" extrusionOk="0">
                  <a:moveTo>
                    <a:pt x="7" y="0"/>
                  </a:moveTo>
                  <a:cubicBezTo>
                    <a:pt x="3" y="0"/>
                    <a:pt x="0" y="0"/>
                    <a:pt x="0" y="0"/>
                  </a:cubicBezTo>
                  <a:lnTo>
                    <a:pt x="209" y="1626"/>
                  </a:lnTo>
                  <a:cubicBezTo>
                    <a:pt x="376" y="1301"/>
                    <a:pt x="438" y="932"/>
                    <a:pt x="391" y="569"/>
                  </a:cubicBezTo>
                  <a:cubicBezTo>
                    <a:pt x="315" y="24"/>
                    <a:pt x="52" y="0"/>
                    <a:pt x="7" y="0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78" name="Google Shape;3778;p59"/>
            <p:cNvSpPr/>
            <p:nvPr/>
          </p:nvSpPr>
          <p:spPr>
            <a:xfrm>
              <a:off x="744325" y="3352625"/>
              <a:ext cx="28525" cy="41800"/>
            </a:xfrm>
            <a:custGeom>
              <a:avLst/>
              <a:gdLst/>
              <a:ahLst/>
              <a:cxnLst/>
              <a:rect l="l" t="t" r="r" b="b"/>
              <a:pathLst>
                <a:path w="1141" h="1672" extrusionOk="0">
                  <a:moveTo>
                    <a:pt x="64" y="1"/>
                  </a:moveTo>
                  <a:lnTo>
                    <a:pt x="14" y="993"/>
                  </a:lnTo>
                  <a:lnTo>
                    <a:pt x="1" y="1235"/>
                  </a:lnTo>
                  <a:lnTo>
                    <a:pt x="1140" y="1672"/>
                  </a:lnTo>
                  <a:lnTo>
                    <a:pt x="1103" y="1367"/>
                  </a:lnTo>
                  <a:lnTo>
                    <a:pt x="1064" y="1028"/>
                  </a:lnTo>
                  <a:lnTo>
                    <a:pt x="1061" y="1020"/>
                  </a:lnTo>
                  <a:lnTo>
                    <a:pt x="1033" y="767"/>
                  </a:lnTo>
                  <a:lnTo>
                    <a:pt x="998" y="475"/>
                  </a:lnTo>
                  <a:lnTo>
                    <a:pt x="978" y="315"/>
                  </a:lnTo>
                  <a:lnTo>
                    <a:pt x="64" y="1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79" name="Google Shape;3779;p59"/>
            <p:cNvSpPr/>
            <p:nvPr/>
          </p:nvSpPr>
          <p:spPr>
            <a:xfrm>
              <a:off x="618775" y="3373175"/>
              <a:ext cx="168850" cy="131550"/>
            </a:xfrm>
            <a:custGeom>
              <a:avLst/>
              <a:gdLst/>
              <a:ahLst/>
              <a:cxnLst/>
              <a:rect l="l" t="t" r="r" b="b"/>
              <a:pathLst>
                <a:path w="6754" h="5262" extrusionOk="0">
                  <a:moveTo>
                    <a:pt x="5130" y="0"/>
                  </a:moveTo>
                  <a:cubicBezTo>
                    <a:pt x="4925" y="0"/>
                    <a:pt x="4725" y="45"/>
                    <a:pt x="4540" y="129"/>
                  </a:cubicBezTo>
                  <a:cubicBezTo>
                    <a:pt x="4081" y="347"/>
                    <a:pt x="3747" y="755"/>
                    <a:pt x="3448" y="1164"/>
                  </a:cubicBezTo>
                  <a:cubicBezTo>
                    <a:pt x="3024" y="1750"/>
                    <a:pt x="2640" y="2363"/>
                    <a:pt x="2299" y="3002"/>
                  </a:cubicBezTo>
                  <a:cubicBezTo>
                    <a:pt x="2271" y="3053"/>
                    <a:pt x="2238" y="3107"/>
                    <a:pt x="2190" y="3125"/>
                  </a:cubicBezTo>
                  <a:cubicBezTo>
                    <a:pt x="2174" y="3131"/>
                    <a:pt x="2157" y="3134"/>
                    <a:pt x="2141" y="3134"/>
                  </a:cubicBezTo>
                  <a:cubicBezTo>
                    <a:pt x="2105" y="3134"/>
                    <a:pt x="2068" y="3122"/>
                    <a:pt x="2034" y="3110"/>
                  </a:cubicBezTo>
                  <a:cubicBezTo>
                    <a:pt x="1972" y="3090"/>
                    <a:pt x="1911" y="3070"/>
                    <a:pt x="1851" y="3050"/>
                  </a:cubicBezTo>
                  <a:cubicBezTo>
                    <a:pt x="1546" y="2949"/>
                    <a:pt x="1241" y="2848"/>
                    <a:pt x="938" y="2747"/>
                  </a:cubicBezTo>
                  <a:lnTo>
                    <a:pt x="0" y="4948"/>
                  </a:lnTo>
                  <a:cubicBezTo>
                    <a:pt x="753" y="5157"/>
                    <a:pt x="1528" y="5262"/>
                    <a:pt x="2303" y="5262"/>
                  </a:cubicBezTo>
                  <a:cubicBezTo>
                    <a:pt x="2999" y="5262"/>
                    <a:pt x="3696" y="5178"/>
                    <a:pt x="4377" y="5009"/>
                  </a:cubicBezTo>
                  <a:cubicBezTo>
                    <a:pt x="4704" y="4928"/>
                    <a:pt x="5038" y="4823"/>
                    <a:pt x="5304" y="4614"/>
                  </a:cubicBezTo>
                  <a:cubicBezTo>
                    <a:pt x="5535" y="4434"/>
                    <a:pt x="5623" y="3913"/>
                    <a:pt x="5886" y="3913"/>
                  </a:cubicBezTo>
                  <a:cubicBezTo>
                    <a:pt x="5903" y="3913"/>
                    <a:pt x="5920" y="3916"/>
                    <a:pt x="5938" y="3920"/>
                  </a:cubicBezTo>
                  <a:cubicBezTo>
                    <a:pt x="5994" y="3934"/>
                    <a:pt x="6045" y="3940"/>
                    <a:pt x="6094" y="3940"/>
                  </a:cubicBezTo>
                  <a:cubicBezTo>
                    <a:pt x="6410" y="3940"/>
                    <a:pt x="6591" y="3676"/>
                    <a:pt x="6753" y="3516"/>
                  </a:cubicBezTo>
                  <a:cubicBezTo>
                    <a:pt x="6595" y="3329"/>
                    <a:pt x="6479" y="3112"/>
                    <a:pt x="6413" y="2877"/>
                  </a:cubicBezTo>
                  <a:cubicBezTo>
                    <a:pt x="6250" y="2356"/>
                    <a:pt x="6268" y="1755"/>
                    <a:pt x="6217" y="1199"/>
                  </a:cubicBezTo>
                  <a:cubicBezTo>
                    <a:pt x="6189" y="894"/>
                    <a:pt x="6130" y="575"/>
                    <a:pt x="5934" y="340"/>
                  </a:cubicBezTo>
                  <a:cubicBezTo>
                    <a:pt x="5754" y="123"/>
                    <a:pt x="5482" y="15"/>
                    <a:pt x="5198" y="2"/>
                  </a:cubicBezTo>
                  <a:cubicBezTo>
                    <a:pt x="5175" y="1"/>
                    <a:pt x="5153" y="0"/>
                    <a:pt x="5130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80" name="Google Shape;3780;p59"/>
            <p:cNvSpPr/>
            <p:nvPr/>
          </p:nvSpPr>
          <p:spPr>
            <a:xfrm>
              <a:off x="466075" y="3333125"/>
              <a:ext cx="23200" cy="50975"/>
            </a:xfrm>
            <a:custGeom>
              <a:avLst/>
              <a:gdLst/>
              <a:ahLst/>
              <a:cxnLst/>
              <a:rect l="l" t="t" r="r" b="b"/>
              <a:pathLst>
                <a:path w="928" h="2039" extrusionOk="0">
                  <a:moveTo>
                    <a:pt x="260" y="1"/>
                  </a:moveTo>
                  <a:lnTo>
                    <a:pt x="0" y="1483"/>
                  </a:lnTo>
                  <a:lnTo>
                    <a:pt x="668" y="2039"/>
                  </a:lnTo>
                  <a:lnTo>
                    <a:pt x="927" y="407"/>
                  </a:lnTo>
                  <a:lnTo>
                    <a:pt x="260" y="1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81" name="Google Shape;3781;p59"/>
            <p:cNvSpPr/>
            <p:nvPr/>
          </p:nvSpPr>
          <p:spPr>
            <a:xfrm>
              <a:off x="342000" y="3373925"/>
              <a:ext cx="56525" cy="54600"/>
            </a:xfrm>
            <a:custGeom>
              <a:avLst/>
              <a:gdLst/>
              <a:ahLst/>
              <a:cxnLst/>
              <a:rect l="l" t="t" r="r" b="b"/>
              <a:pathLst>
                <a:path w="2261" h="2184" extrusionOk="0">
                  <a:moveTo>
                    <a:pt x="444" y="1"/>
                  </a:moveTo>
                  <a:lnTo>
                    <a:pt x="0" y="407"/>
                  </a:lnTo>
                  <a:cubicBezTo>
                    <a:pt x="0" y="407"/>
                    <a:pt x="740" y="1553"/>
                    <a:pt x="740" y="1665"/>
                  </a:cubicBezTo>
                  <a:lnTo>
                    <a:pt x="1445" y="2184"/>
                  </a:lnTo>
                  <a:lnTo>
                    <a:pt x="2260" y="1815"/>
                  </a:lnTo>
                  <a:lnTo>
                    <a:pt x="444" y="1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82" name="Google Shape;3782;p59"/>
            <p:cNvSpPr/>
            <p:nvPr/>
          </p:nvSpPr>
          <p:spPr>
            <a:xfrm>
              <a:off x="437850" y="3364150"/>
              <a:ext cx="51700" cy="118575"/>
            </a:xfrm>
            <a:custGeom>
              <a:avLst/>
              <a:gdLst/>
              <a:ahLst/>
              <a:cxnLst/>
              <a:rect l="l" t="t" r="r" b="b"/>
              <a:pathLst>
                <a:path w="2068" h="4743" extrusionOk="0">
                  <a:moveTo>
                    <a:pt x="965" y="1"/>
                  </a:moveTo>
                  <a:cubicBezTo>
                    <a:pt x="965" y="1"/>
                    <a:pt x="115" y="4059"/>
                    <a:pt x="1" y="4180"/>
                  </a:cubicBezTo>
                  <a:cubicBezTo>
                    <a:pt x="1" y="4180"/>
                    <a:pt x="615" y="4742"/>
                    <a:pt x="1124" y="4742"/>
                  </a:cubicBezTo>
                  <a:cubicBezTo>
                    <a:pt x="1358" y="4742"/>
                    <a:pt x="1570" y="4623"/>
                    <a:pt x="1690" y="4274"/>
                  </a:cubicBezTo>
                  <a:cubicBezTo>
                    <a:pt x="2067" y="3170"/>
                    <a:pt x="2032" y="420"/>
                    <a:pt x="2032" y="420"/>
                  </a:cubicBezTo>
                  <a:lnTo>
                    <a:pt x="965" y="1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83" name="Google Shape;3783;p59"/>
            <p:cNvSpPr/>
            <p:nvPr/>
          </p:nvSpPr>
          <p:spPr>
            <a:xfrm>
              <a:off x="350825" y="3399225"/>
              <a:ext cx="308875" cy="112150"/>
            </a:xfrm>
            <a:custGeom>
              <a:avLst/>
              <a:gdLst/>
              <a:ahLst/>
              <a:cxnLst/>
              <a:rect l="l" t="t" r="r" b="b"/>
              <a:pathLst>
                <a:path w="12355" h="4486" extrusionOk="0">
                  <a:moveTo>
                    <a:pt x="616" y="1"/>
                  </a:moveTo>
                  <a:cubicBezTo>
                    <a:pt x="374" y="1"/>
                    <a:pt x="133" y="92"/>
                    <a:pt x="1" y="291"/>
                  </a:cubicBezTo>
                  <a:cubicBezTo>
                    <a:pt x="1" y="291"/>
                    <a:pt x="1654" y="4130"/>
                    <a:pt x="5037" y="4451"/>
                  </a:cubicBezTo>
                  <a:cubicBezTo>
                    <a:pt x="5284" y="4474"/>
                    <a:pt x="5813" y="4486"/>
                    <a:pt x="6470" y="4486"/>
                  </a:cubicBezTo>
                  <a:cubicBezTo>
                    <a:pt x="8420" y="4486"/>
                    <a:pt x="11495" y="4378"/>
                    <a:pt x="11689" y="4132"/>
                  </a:cubicBezTo>
                  <a:cubicBezTo>
                    <a:pt x="11693" y="4125"/>
                    <a:pt x="11700" y="4121"/>
                    <a:pt x="11706" y="4115"/>
                  </a:cubicBezTo>
                  <a:cubicBezTo>
                    <a:pt x="11687" y="3609"/>
                    <a:pt x="11687" y="3098"/>
                    <a:pt x="11889" y="2623"/>
                  </a:cubicBezTo>
                  <a:cubicBezTo>
                    <a:pt x="11937" y="2507"/>
                    <a:pt x="11998" y="2395"/>
                    <a:pt x="12071" y="2292"/>
                  </a:cubicBezTo>
                  <a:cubicBezTo>
                    <a:pt x="12154" y="2169"/>
                    <a:pt x="12249" y="2052"/>
                    <a:pt x="12354" y="1945"/>
                  </a:cubicBezTo>
                  <a:cubicBezTo>
                    <a:pt x="11593" y="915"/>
                    <a:pt x="10371" y="404"/>
                    <a:pt x="9097" y="404"/>
                  </a:cubicBezTo>
                  <a:cubicBezTo>
                    <a:pt x="8996" y="404"/>
                    <a:pt x="8894" y="407"/>
                    <a:pt x="8792" y="414"/>
                  </a:cubicBezTo>
                  <a:cubicBezTo>
                    <a:pt x="7395" y="502"/>
                    <a:pt x="6640" y="899"/>
                    <a:pt x="5474" y="1672"/>
                  </a:cubicBezTo>
                  <a:cubicBezTo>
                    <a:pt x="5355" y="1749"/>
                    <a:pt x="4938" y="2158"/>
                    <a:pt x="4575" y="2184"/>
                  </a:cubicBezTo>
                  <a:cubicBezTo>
                    <a:pt x="4551" y="2186"/>
                    <a:pt x="4526" y="2187"/>
                    <a:pt x="4500" y="2187"/>
                  </a:cubicBezTo>
                  <a:cubicBezTo>
                    <a:pt x="4142" y="2187"/>
                    <a:pt x="3651" y="2025"/>
                    <a:pt x="3508" y="1914"/>
                  </a:cubicBezTo>
                  <a:lnTo>
                    <a:pt x="1663" y="497"/>
                  </a:lnTo>
                  <a:cubicBezTo>
                    <a:pt x="1413" y="304"/>
                    <a:pt x="1156" y="107"/>
                    <a:pt x="848" y="30"/>
                  </a:cubicBezTo>
                  <a:cubicBezTo>
                    <a:pt x="773" y="11"/>
                    <a:pt x="694" y="1"/>
                    <a:pt x="616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84" name="Google Shape;3784;p59"/>
            <p:cNvSpPr/>
            <p:nvPr/>
          </p:nvSpPr>
          <p:spPr>
            <a:xfrm>
              <a:off x="471500" y="3409325"/>
              <a:ext cx="188125" cy="49075"/>
            </a:xfrm>
            <a:custGeom>
              <a:avLst/>
              <a:gdLst/>
              <a:ahLst/>
              <a:cxnLst/>
              <a:rect l="l" t="t" r="r" b="b"/>
              <a:pathLst>
                <a:path w="7525" h="1963" extrusionOk="0">
                  <a:moveTo>
                    <a:pt x="4268" y="0"/>
                  </a:moveTo>
                  <a:cubicBezTo>
                    <a:pt x="4166" y="0"/>
                    <a:pt x="4065" y="3"/>
                    <a:pt x="3963" y="10"/>
                  </a:cubicBezTo>
                  <a:cubicBezTo>
                    <a:pt x="2566" y="98"/>
                    <a:pt x="1811" y="495"/>
                    <a:pt x="644" y="1268"/>
                  </a:cubicBezTo>
                  <a:cubicBezTo>
                    <a:pt x="554" y="1328"/>
                    <a:pt x="284" y="1582"/>
                    <a:pt x="1" y="1710"/>
                  </a:cubicBezTo>
                  <a:cubicBezTo>
                    <a:pt x="68" y="1714"/>
                    <a:pt x="134" y="1717"/>
                    <a:pt x="200" y="1717"/>
                  </a:cubicBezTo>
                  <a:cubicBezTo>
                    <a:pt x="419" y="1717"/>
                    <a:pt x="637" y="1688"/>
                    <a:pt x="873" y="1600"/>
                  </a:cubicBezTo>
                  <a:cubicBezTo>
                    <a:pt x="1305" y="1444"/>
                    <a:pt x="1703" y="1202"/>
                    <a:pt x="2136" y="1040"/>
                  </a:cubicBezTo>
                  <a:cubicBezTo>
                    <a:pt x="2574" y="874"/>
                    <a:pt x="3041" y="810"/>
                    <a:pt x="3512" y="810"/>
                  </a:cubicBezTo>
                  <a:cubicBezTo>
                    <a:pt x="3932" y="810"/>
                    <a:pt x="4354" y="861"/>
                    <a:pt x="4760" y="937"/>
                  </a:cubicBezTo>
                  <a:cubicBezTo>
                    <a:pt x="4769" y="939"/>
                    <a:pt x="4778" y="943"/>
                    <a:pt x="4786" y="950"/>
                  </a:cubicBezTo>
                  <a:cubicBezTo>
                    <a:pt x="5353" y="1018"/>
                    <a:pt x="5902" y="1304"/>
                    <a:pt x="6401" y="1560"/>
                  </a:cubicBezTo>
                  <a:cubicBezTo>
                    <a:pt x="6649" y="1690"/>
                    <a:pt x="6899" y="1817"/>
                    <a:pt x="7152" y="1940"/>
                  </a:cubicBezTo>
                  <a:lnTo>
                    <a:pt x="7196" y="1962"/>
                  </a:lnTo>
                  <a:cubicBezTo>
                    <a:pt x="7211" y="1936"/>
                    <a:pt x="7226" y="1912"/>
                    <a:pt x="7242" y="1888"/>
                  </a:cubicBezTo>
                  <a:cubicBezTo>
                    <a:pt x="7325" y="1765"/>
                    <a:pt x="7420" y="1648"/>
                    <a:pt x="7525" y="1541"/>
                  </a:cubicBezTo>
                  <a:cubicBezTo>
                    <a:pt x="6764" y="511"/>
                    <a:pt x="5542" y="0"/>
                    <a:pt x="4268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85" name="Google Shape;3785;p59"/>
            <p:cNvSpPr/>
            <p:nvPr/>
          </p:nvSpPr>
          <p:spPr>
            <a:xfrm>
              <a:off x="532075" y="3409325"/>
              <a:ext cx="127625" cy="101825"/>
            </a:xfrm>
            <a:custGeom>
              <a:avLst/>
              <a:gdLst/>
              <a:ahLst/>
              <a:cxnLst/>
              <a:rect l="l" t="t" r="r" b="b"/>
              <a:pathLst>
                <a:path w="5105" h="4073" extrusionOk="0">
                  <a:moveTo>
                    <a:pt x="1847" y="0"/>
                  </a:moveTo>
                  <a:cubicBezTo>
                    <a:pt x="1746" y="0"/>
                    <a:pt x="1644" y="3"/>
                    <a:pt x="1542" y="10"/>
                  </a:cubicBezTo>
                  <a:cubicBezTo>
                    <a:pt x="1441" y="17"/>
                    <a:pt x="1344" y="23"/>
                    <a:pt x="1250" y="34"/>
                  </a:cubicBezTo>
                  <a:cubicBezTo>
                    <a:pt x="532" y="522"/>
                    <a:pt x="145" y="1453"/>
                    <a:pt x="46" y="2312"/>
                  </a:cubicBezTo>
                  <a:cubicBezTo>
                    <a:pt x="0" y="2722"/>
                    <a:pt x="46" y="3067"/>
                    <a:pt x="145" y="3462"/>
                  </a:cubicBezTo>
                  <a:cubicBezTo>
                    <a:pt x="196" y="3667"/>
                    <a:pt x="251" y="3871"/>
                    <a:pt x="312" y="4073"/>
                  </a:cubicBezTo>
                  <a:cubicBezTo>
                    <a:pt x="2148" y="4040"/>
                    <a:pt x="4278" y="3932"/>
                    <a:pt x="4439" y="3728"/>
                  </a:cubicBezTo>
                  <a:cubicBezTo>
                    <a:pt x="4443" y="3721"/>
                    <a:pt x="4450" y="3717"/>
                    <a:pt x="4456" y="3713"/>
                  </a:cubicBezTo>
                  <a:cubicBezTo>
                    <a:pt x="4437" y="3205"/>
                    <a:pt x="4437" y="2694"/>
                    <a:pt x="4639" y="2219"/>
                  </a:cubicBezTo>
                  <a:cubicBezTo>
                    <a:pt x="4687" y="2103"/>
                    <a:pt x="4748" y="1991"/>
                    <a:pt x="4821" y="1888"/>
                  </a:cubicBezTo>
                  <a:cubicBezTo>
                    <a:pt x="4904" y="1765"/>
                    <a:pt x="4999" y="1648"/>
                    <a:pt x="5104" y="1541"/>
                  </a:cubicBezTo>
                  <a:cubicBezTo>
                    <a:pt x="4343" y="511"/>
                    <a:pt x="3121" y="0"/>
                    <a:pt x="1847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86" name="Google Shape;3786;p59"/>
            <p:cNvSpPr/>
            <p:nvPr/>
          </p:nvSpPr>
          <p:spPr>
            <a:xfrm>
              <a:off x="668500" y="3377425"/>
              <a:ext cx="119125" cy="127300"/>
            </a:xfrm>
            <a:custGeom>
              <a:avLst/>
              <a:gdLst/>
              <a:ahLst/>
              <a:cxnLst/>
              <a:rect l="l" t="t" r="r" b="b"/>
              <a:pathLst>
                <a:path w="4765" h="5092" extrusionOk="0">
                  <a:moveTo>
                    <a:pt x="2600" y="1"/>
                  </a:moveTo>
                  <a:cubicBezTo>
                    <a:pt x="2554" y="1"/>
                    <a:pt x="2507" y="4"/>
                    <a:pt x="2460" y="10"/>
                  </a:cubicBezTo>
                  <a:cubicBezTo>
                    <a:pt x="2050" y="234"/>
                    <a:pt x="1738" y="614"/>
                    <a:pt x="1461" y="996"/>
                  </a:cubicBezTo>
                  <a:cubicBezTo>
                    <a:pt x="1035" y="1580"/>
                    <a:pt x="651" y="2195"/>
                    <a:pt x="310" y="2832"/>
                  </a:cubicBezTo>
                  <a:cubicBezTo>
                    <a:pt x="282" y="2883"/>
                    <a:pt x="253" y="2937"/>
                    <a:pt x="201" y="2957"/>
                  </a:cubicBezTo>
                  <a:cubicBezTo>
                    <a:pt x="122" y="3357"/>
                    <a:pt x="1" y="3750"/>
                    <a:pt x="1" y="4163"/>
                  </a:cubicBezTo>
                  <a:cubicBezTo>
                    <a:pt x="1" y="4506"/>
                    <a:pt x="73" y="4798"/>
                    <a:pt x="176" y="5090"/>
                  </a:cubicBezTo>
                  <a:cubicBezTo>
                    <a:pt x="227" y="5091"/>
                    <a:pt x="278" y="5091"/>
                    <a:pt x="329" y="5091"/>
                  </a:cubicBezTo>
                  <a:cubicBezTo>
                    <a:pt x="1022" y="5091"/>
                    <a:pt x="1715" y="5007"/>
                    <a:pt x="2388" y="4842"/>
                  </a:cubicBezTo>
                  <a:cubicBezTo>
                    <a:pt x="2717" y="4760"/>
                    <a:pt x="3049" y="4655"/>
                    <a:pt x="3315" y="4444"/>
                  </a:cubicBezTo>
                  <a:cubicBezTo>
                    <a:pt x="3548" y="4262"/>
                    <a:pt x="3634" y="3743"/>
                    <a:pt x="3897" y="3743"/>
                  </a:cubicBezTo>
                  <a:cubicBezTo>
                    <a:pt x="3913" y="3743"/>
                    <a:pt x="3931" y="3746"/>
                    <a:pt x="3949" y="3750"/>
                  </a:cubicBezTo>
                  <a:cubicBezTo>
                    <a:pt x="4004" y="3763"/>
                    <a:pt x="4055" y="3769"/>
                    <a:pt x="4103" y="3769"/>
                  </a:cubicBezTo>
                  <a:cubicBezTo>
                    <a:pt x="4420" y="3769"/>
                    <a:pt x="4602" y="3506"/>
                    <a:pt x="4764" y="3346"/>
                  </a:cubicBezTo>
                  <a:cubicBezTo>
                    <a:pt x="4606" y="3159"/>
                    <a:pt x="4490" y="2942"/>
                    <a:pt x="4424" y="2709"/>
                  </a:cubicBezTo>
                  <a:cubicBezTo>
                    <a:pt x="4411" y="2709"/>
                    <a:pt x="4397" y="2709"/>
                    <a:pt x="4387" y="2711"/>
                  </a:cubicBezTo>
                  <a:cubicBezTo>
                    <a:pt x="4328" y="2716"/>
                    <a:pt x="4274" y="2718"/>
                    <a:pt x="4222" y="2718"/>
                  </a:cubicBezTo>
                  <a:cubicBezTo>
                    <a:pt x="3130" y="2718"/>
                    <a:pt x="3447" y="1705"/>
                    <a:pt x="3462" y="906"/>
                  </a:cubicBezTo>
                  <a:cubicBezTo>
                    <a:pt x="3449" y="825"/>
                    <a:pt x="3433" y="741"/>
                    <a:pt x="3414" y="660"/>
                  </a:cubicBezTo>
                  <a:cubicBezTo>
                    <a:pt x="3314" y="215"/>
                    <a:pt x="2982" y="1"/>
                    <a:pt x="2600" y="1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87" name="Google Shape;3787;p59"/>
            <p:cNvSpPr/>
            <p:nvPr/>
          </p:nvSpPr>
          <p:spPr>
            <a:xfrm>
              <a:off x="703150" y="3382175"/>
              <a:ext cx="112025" cy="137925"/>
            </a:xfrm>
            <a:custGeom>
              <a:avLst/>
              <a:gdLst/>
              <a:ahLst/>
              <a:cxnLst/>
              <a:rect l="l" t="t" r="r" b="b"/>
              <a:pathLst>
                <a:path w="4481" h="5517" extrusionOk="0">
                  <a:moveTo>
                    <a:pt x="1295" y="0"/>
                  </a:moveTo>
                  <a:cubicBezTo>
                    <a:pt x="812" y="0"/>
                    <a:pt x="76" y="827"/>
                    <a:pt x="185" y="2559"/>
                  </a:cubicBezTo>
                  <a:cubicBezTo>
                    <a:pt x="297" y="4335"/>
                    <a:pt x="1" y="5299"/>
                    <a:pt x="1222" y="5484"/>
                  </a:cubicBezTo>
                  <a:cubicBezTo>
                    <a:pt x="1371" y="5506"/>
                    <a:pt x="1531" y="5516"/>
                    <a:pt x="1699" y="5516"/>
                  </a:cubicBezTo>
                  <a:cubicBezTo>
                    <a:pt x="2910" y="5516"/>
                    <a:pt x="4481" y="5003"/>
                    <a:pt x="4481" y="5003"/>
                  </a:cubicBezTo>
                  <a:lnTo>
                    <a:pt x="4371" y="4632"/>
                  </a:lnTo>
                  <a:cubicBezTo>
                    <a:pt x="4371" y="4632"/>
                    <a:pt x="2223" y="4485"/>
                    <a:pt x="1964" y="3966"/>
                  </a:cubicBezTo>
                  <a:cubicBezTo>
                    <a:pt x="1705" y="3446"/>
                    <a:pt x="2111" y="77"/>
                    <a:pt x="1334" y="2"/>
                  </a:cubicBezTo>
                  <a:cubicBezTo>
                    <a:pt x="1321" y="1"/>
                    <a:pt x="1308" y="0"/>
                    <a:pt x="1295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88" name="Google Shape;3788;p59"/>
            <p:cNvSpPr/>
            <p:nvPr/>
          </p:nvSpPr>
          <p:spPr>
            <a:xfrm>
              <a:off x="750475" y="3364475"/>
              <a:ext cx="20400" cy="13650"/>
            </a:xfrm>
            <a:custGeom>
              <a:avLst/>
              <a:gdLst/>
              <a:ahLst/>
              <a:cxnLst/>
              <a:rect l="l" t="t" r="r" b="b"/>
              <a:pathLst>
                <a:path w="816" h="546" extrusionOk="0">
                  <a:moveTo>
                    <a:pt x="752" y="1"/>
                  </a:moveTo>
                  <a:lnTo>
                    <a:pt x="1" y="14"/>
                  </a:lnTo>
                  <a:cubicBezTo>
                    <a:pt x="1" y="27"/>
                    <a:pt x="337" y="482"/>
                    <a:pt x="815" y="546"/>
                  </a:cubicBezTo>
                  <a:lnTo>
                    <a:pt x="787" y="293"/>
                  </a:lnTo>
                  <a:lnTo>
                    <a:pt x="752" y="1"/>
                  </a:ln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89" name="Google Shape;3789;p59"/>
            <p:cNvSpPr/>
            <p:nvPr/>
          </p:nvSpPr>
          <p:spPr>
            <a:xfrm>
              <a:off x="716975" y="3296800"/>
              <a:ext cx="75975" cy="70500"/>
            </a:xfrm>
            <a:custGeom>
              <a:avLst/>
              <a:gdLst/>
              <a:ahLst/>
              <a:cxnLst/>
              <a:rect l="l" t="t" r="r" b="b"/>
              <a:pathLst>
                <a:path w="3039" h="2820" extrusionOk="0">
                  <a:moveTo>
                    <a:pt x="2287" y="0"/>
                  </a:moveTo>
                  <a:cubicBezTo>
                    <a:pt x="2234" y="7"/>
                    <a:pt x="2182" y="11"/>
                    <a:pt x="2129" y="20"/>
                  </a:cubicBezTo>
                  <a:cubicBezTo>
                    <a:pt x="1833" y="64"/>
                    <a:pt x="1536" y="125"/>
                    <a:pt x="1246" y="202"/>
                  </a:cubicBezTo>
                  <a:cubicBezTo>
                    <a:pt x="809" y="316"/>
                    <a:pt x="355" y="431"/>
                    <a:pt x="5" y="718"/>
                  </a:cubicBezTo>
                  <a:cubicBezTo>
                    <a:pt x="1" y="819"/>
                    <a:pt x="8" y="918"/>
                    <a:pt x="21" y="1017"/>
                  </a:cubicBezTo>
                  <a:cubicBezTo>
                    <a:pt x="36" y="1120"/>
                    <a:pt x="56" y="1219"/>
                    <a:pt x="80" y="1318"/>
                  </a:cubicBezTo>
                  <a:lnTo>
                    <a:pt x="62" y="1280"/>
                  </a:lnTo>
                  <a:lnTo>
                    <a:pt x="62" y="1280"/>
                  </a:lnTo>
                  <a:cubicBezTo>
                    <a:pt x="65" y="1768"/>
                    <a:pt x="344" y="2234"/>
                    <a:pt x="748" y="2506"/>
                  </a:cubicBezTo>
                  <a:cubicBezTo>
                    <a:pt x="1059" y="2718"/>
                    <a:pt x="1437" y="2819"/>
                    <a:pt x="1815" y="2819"/>
                  </a:cubicBezTo>
                  <a:cubicBezTo>
                    <a:pt x="1925" y="2819"/>
                    <a:pt x="2036" y="2810"/>
                    <a:pt x="2144" y="2794"/>
                  </a:cubicBezTo>
                  <a:cubicBezTo>
                    <a:pt x="2331" y="2765"/>
                    <a:pt x="2518" y="2712"/>
                    <a:pt x="2669" y="2603"/>
                  </a:cubicBezTo>
                  <a:cubicBezTo>
                    <a:pt x="2711" y="2572"/>
                    <a:pt x="2751" y="2537"/>
                    <a:pt x="2786" y="2499"/>
                  </a:cubicBezTo>
                  <a:cubicBezTo>
                    <a:pt x="2979" y="2238"/>
                    <a:pt x="3038" y="1937"/>
                    <a:pt x="2902" y="1610"/>
                  </a:cubicBezTo>
                  <a:cubicBezTo>
                    <a:pt x="2781" y="1313"/>
                    <a:pt x="2775" y="1015"/>
                    <a:pt x="2707" y="705"/>
                  </a:cubicBezTo>
                  <a:cubicBezTo>
                    <a:pt x="2643" y="409"/>
                    <a:pt x="2491" y="202"/>
                    <a:pt x="2287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90" name="Google Shape;3790;p59"/>
            <p:cNvSpPr/>
            <p:nvPr/>
          </p:nvSpPr>
          <p:spPr>
            <a:xfrm>
              <a:off x="760200" y="3332975"/>
              <a:ext cx="9800" cy="7600"/>
            </a:xfrm>
            <a:custGeom>
              <a:avLst/>
              <a:gdLst/>
              <a:ahLst/>
              <a:cxnLst/>
              <a:rect l="l" t="t" r="r" b="b"/>
              <a:pathLst>
                <a:path w="392" h="304" extrusionOk="0">
                  <a:moveTo>
                    <a:pt x="196" y="0"/>
                  </a:moveTo>
                  <a:cubicBezTo>
                    <a:pt x="0" y="0"/>
                    <a:pt x="0" y="303"/>
                    <a:pt x="196" y="303"/>
                  </a:cubicBezTo>
                  <a:cubicBezTo>
                    <a:pt x="389" y="303"/>
                    <a:pt x="391" y="0"/>
                    <a:pt x="196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91" name="Google Shape;3791;p59"/>
            <p:cNvSpPr/>
            <p:nvPr/>
          </p:nvSpPr>
          <p:spPr>
            <a:xfrm>
              <a:off x="779700" y="3327800"/>
              <a:ext cx="8475" cy="6575"/>
            </a:xfrm>
            <a:custGeom>
              <a:avLst/>
              <a:gdLst/>
              <a:ahLst/>
              <a:cxnLst/>
              <a:rect l="l" t="t" r="r" b="b"/>
              <a:pathLst>
                <a:path w="339" h="263" extrusionOk="0">
                  <a:moveTo>
                    <a:pt x="169" y="1"/>
                  </a:moveTo>
                  <a:cubicBezTo>
                    <a:pt x="0" y="1"/>
                    <a:pt x="0" y="262"/>
                    <a:pt x="169" y="262"/>
                  </a:cubicBezTo>
                  <a:cubicBezTo>
                    <a:pt x="338" y="262"/>
                    <a:pt x="338" y="1"/>
                    <a:pt x="16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92" name="Google Shape;3792;p59"/>
            <p:cNvSpPr/>
            <p:nvPr/>
          </p:nvSpPr>
          <p:spPr>
            <a:xfrm>
              <a:off x="773325" y="3325550"/>
              <a:ext cx="11450" cy="20750"/>
            </a:xfrm>
            <a:custGeom>
              <a:avLst/>
              <a:gdLst/>
              <a:ahLst/>
              <a:cxnLst/>
              <a:rect l="l" t="t" r="r" b="b"/>
              <a:pathLst>
                <a:path w="458" h="830" extrusionOk="0">
                  <a:moveTo>
                    <a:pt x="67" y="1"/>
                  </a:moveTo>
                  <a:cubicBezTo>
                    <a:pt x="43" y="1"/>
                    <a:pt x="18" y="15"/>
                    <a:pt x="11" y="38"/>
                  </a:cubicBezTo>
                  <a:cubicBezTo>
                    <a:pt x="0" y="87"/>
                    <a:pt x="0" y="135"/>
                    <a:pt x="11" y="181"/>
                  </a:cubicBezTo>
                  <a:cubicBezTo>
                    <a:pt x="16" y="225"/>
                    <a:pt x="27" y="269"/>
                    <a:pt x="42" y="311"/>
                  </a:cubicBezTo>
                  <a:cubicBezTo>
                    <a:pt x="71" y="392"/>
                    <a:pt x="125" y="460"/>
                    <a:pt x="198" y="508"/>
                  </a:cubicBezTo>
                  <a:cubicBezTo>
                    <a:pt x="233" y="530"/>
                    <a:pt x="277" y="541"/>
                    <a:pt x="310" y="567"/>
                  </a:cubicBezTo>
                  <a:cubicBezTo>
                    <a:pt x="316" y="572"/>
                    <a:pt x="323" y="578"/>
                    <a:pt x="327" y="587"/>
                  </a:cubicBezTo>
                  <a:cubicBezTo>
                    <a:pt x="327" y="596"/>
                    <a:pt x="290" y="620"/>
                    <a:pt x="284" y="627"/>
                  </a:cubicBezTo>
                  <a:cubicBezTo>
                    <a:pt x="251" y="653"/>
                    <a:pt x="213" y="677"/>
                    <a:pt x="178" y="704"/>
                  </a:cubicBezTo>
                  <a:cubicBezTo>
                    <a:pt x="141" y="726"/>
                    <a:pt x="106" y="754"/>
                    <a:pt x="75" y="785"/>
                  </a:cubicBezTo>
                  <a:cubicBezTo>
                    <a:pt x="62" y="800"/>
                    <a:pt x="73" y="824"/>
                    <a:pt x="92" y="827"/>
                  </a:cubicBezTo>
                  <a:lnTo>
                    <a:pt x="92" y="829"/>
                  </a:lnTo>
                  <a:cubicBezTo>
                    <a:pt x="98" y="829"/>
                    <a:pt x="103" y="830"/>
                    <a:pt x="109" y="830"/>
                  </a:cubicBezTo>
                  <a:cubicBezTo>
                    <a:pt x="197" y="830"/>
                    <a:pt x="292" y="766"/>
                    <a:pt x="360" y="717"/>
                  </a:cubicBezTo>
                  <a:cubicBezTo>
                    <a:pt x="398" y="688"/>
                    <a:pt x="439" y="658"/>
                    <a:pt x="450" y="609"/>
                  </a:cubicBezTo>
                  <a:cubicBezTo>
                    <a:pt x="457" y="556"/>
                    <a:pt x="437" y="506"/>
                    <a:pt x="398" y="475"/>
                  </a:cubicBezTo>
                  <a:cubicBezTo>
                    <a:pt x="358" y="447"/>
                    <a:pt x="316" y="423"/>
                    <a:pt x="273" y="403"/>
                  </a:cubicBezTo>
                  <a:cubicBezTo>
                    <a:pt x="235" y="383"/>
                    <a:pt x="204" y="352"/>
                    <a:pt x="185" y="315"/>
                  </a:cubicBezTo>
                  <a:cubicBezTo>
                    <a:pt x="165" y="275"/>
                    <a:pt x="150" y="231"/>
                    <a:pt x="143" y="188"/>
                  </a:cubicBezTo>
                  <a:cubicBezTo>
                    <a:pt x="132" y="133"/>
                    <a:pt x="132" y="78"/>
                    <a:pt x="110" y="27"/>
                  </a:cubicBezTo>
                  <a:cubicBezTo>
                    <a:pt x="102" y="9"/>
                    <a:pt x="85" y="1"/>
                    <a:pt x="6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93" name="Google Shape;3793;p59"/>
            <p:cNvSpPr/>
            <p:nvPr/>
          </p:nvSpPr>
          <p:spPr>
            <a:xfrm>
              <a:off x="751975" y="3323375"/>
              <a:ext cx="13250" cy="9275"/>
            </a:xfrm>
            <a:custGeom>
              <a:avLst/>
              <a:gdLst/>
              <a:ahLst/>
              <a:cxnLst/>
              <a:rect l="l" t="t" r="r" b="b"/>
              <a:pathLst>
                <a:path w="530" h="371" extrusionOk="0">
                  <a:moveTo>
                    <a:pt x="400" y="0"/>
                  </a:moveTo>
                  <a:cubicBezTo>
                    <a:pt x="382" y="0"/>
                    <a:pt x="362" y="2"/>
                    <a:pt x="343" y="4"/>
                  </a:cubicBezTo>
                  <a:cubicBezTo>
                    <a:pt x="292" y="11"/>
                    <a:pt x="239" y="29"/>
                    <a:pt x="193" y="53"/>
                  </a:cubicBezTo>
                  <a:cubicBezTo>
                    <a:pt x="154" y="75"/>
                    <a:pt x="116" y="101"/>
                    <a:pt x="86" y="136"/>
                  </a:cubicBezTo>
                  <a:cubicBezTo>
                    <a:pt x="45" y="178"/>
                    <a:pt x="0" y="238"/>
                    <a:pt x="15" y="297"/>
                  </a:cubicBezTo>
                  <a:lnTo>
                    <a:pt x="15" y="297"/>
                  </a:lnTo>
                  <a:lnTo>
                    <a:pt x="15" y="303"/>
                  </a:lnTo>
                  <a:cubicBezTo>
                    <a:pt x="17" y="343"/>
                    <a:pt x="49" y="371"/>
                    <a:pt x="85" y="371"/>
                  </a:cubicBezTo>
                  <a:cubicBezTo>
                    <a:pt x="96" y="371"/>
                    <a:pt x="108" y="368"/>
                    <a:pt x="119" y="362"/>
                  </a:cubicBezTo>
                  <a:cubicBezTo>
                    <a:pt x="119" y="362"/>
                    <a:pt x="120" y="361"/>
                    <a:pt x="121" y="360"/>
                  </a:cubicBezTo>
                  <a:lnTo>
                    <a:pt x="121" y="360"/>
                  </a:lnTo>
                  <a:cubicBezTo>
                    <a:pt x="163" y="351"/>
                    <a:pt x="193" y="310"/>
                    <a:pt x="224" y="281"/>
                  </a:cubicBezTo>
                  <a:cubicBezTo>
                    <a:pt x="229" y="276"/>
                    <a:pt x="234" y="271"/>
                    <a:pt x="239" y="266"/>
                  </a:cubicBezTo>
                  <a:lnTo>
                    <a:pt x="239" y="266"/>
                  </a:lnTo>
                  <a:lnTo>
                    <a:pt x="250" y="257"/>
                  </a:lnTo>
                  <a:cubicBezTo>
                    <a:pt x="255" y="253"/>
                    <a:pt x="260" y="249"/>
                    <a:pt x="264" y="245"/>
                  </a:cubicBezTo>
                  <a:lnTo>
                    <a:pt x="264" y="245"/>
                  </a:lnTo>
                  <a:cubicBezTo>
                    <a:pt x="266" y="244"/>
                    <a:pt x="268" y="243"/>
                    <a:pt x="270" y="242"/>
                  </a:cubicBezTo>
                  <a:cubicBezTo>
                    <a:pt x="274" y="239"/>
                    <a:pt x="285" y="233"/>
                    <a:pt x="292" y="226"/>
                  </a:cubicBezTo>
                  <a:cubicBezTo>
                    <a:pt x="306" y="218"/>
                    <a:pt x="320" y="210"/>
                    <a:pt x="334" y="204"/>
                  </a:cubicBezTo>
                  <a:lnTo>
                    <a:pt x="334" y="204"/>
                  </a:lnTo>
                  <a:cubicBezTo>
                    <a:pt x="334" y="204"/>
                    <a:pt x="334" y="204"/>
                    <a:pt x="334" y="204"/>
                  </a:cubicBezTo>
                  <a:cubicBezTo>
                    <a:pt x="335" y="204"/>
                    <a:pt x="339" y="202"/>
                    <a:pt x="349" y="198"/>
                  </a:cubicBezTo>
                  <a:lnTo>
                    <a:pt x="349" y="198"/>
                  </a:lnTo>
                  <a:lnTo>
                    <a:pt x="338" y="202"/>
                  </a:lnTo>
                  <a:cubicBezTo>
                    <a:pt x="337" y="203"/>
                    <a:pt x="336" y="203"/>
                    <a:pt x="334" y="204"/>
                  </a:cubicBezTo>
                  <a:lnTo>
                    <a:pt x="334" y="204"/>
                  </a:lnTo>
                  <a:cubicBezTo>
                    <a:pt x="334" y="203"/>
                    <a:pt x="339" y="201"/>
                    <a:pt x="343" y="200"/>
                  </a:cubicBezTo>
                  <a:lnTo>
                    <a:pt x="356" y="195"/>
                  </a:lnTo>
                  <a:lnTo>
                    <a:pt x="374" y="187"/>
                  </a:lnTo>
                  <a:lnTo>
                    <a:pt x="374" y="187"/>
                  </a:lnTo>
                  <a:cubicBezTo>
                    <a:pt x="374" y="187"/>
                    <a:pt x="374" y="187"/>
                    <a:pt x="374" y="187"/>
                  </a:cubicBezTo>
                  <a:cubicBezTo>
                    <a:pt x="375" y="187"/>
                    <a:pt x="383" y="184"/>
                    <a:pt x="384" y="184"/>
                  </a:cubicBezTo>
                  <a:lnTo>
                    <a:pt x="393" y="180"/>
                  </a:lnTo>
                  <a:lnTo>
                    <a:pt x="422" y="171"/>
                  </a:lnTo>
                  <a:cubicBezTo>
                    <a:pt x="430" y="169"/>
                    <a:pt x="439" y="169"/>
                    <a:pt x="448" y="167"/>
                  </a:cubicBezTo>
                  <a:cubicBezTo>
                    <a:pt x="457" y="163"/>
                    <a:pt x="466" y="160"/>
                    <a:pt x="472" y="156"/>
                  </a:cubicBezTo>
                  <a:cubicBezTo>
                    <a:pt x="475" y="155"/>
                    <a:pt x="482" y="151"/>
                    <a:pt x="482" y="151"/>
                  </a:cubicBezTo>
                  <a:lnTo>
                    <a:pt x="482" y="151"/>
                  </a:lnTo>
                  <a:cubicBezTo>
                    <a:pt x="482" y="151"/>
                    <a:pt x="480" y="153"/>
                    <a:pt x="472" y="156"/>
                  </a:cubicBezTo>
                  <a:cubicBezTo>
                    <a:pt x="501" y="147"/>
                    <a:pt x="520" y="123"/>
                    <a:pt x="525" y="94"/>
                  </a:cubicBezTo>
                  <a:cubicBezTo>
                    <a:pt x="529" y="66"/>
                    <a:pt x="516" y="37"/>
                    <a:pt x="490" y="22"/>
                  </a:cubicBezTo>
                  <a:lnTo>
                    <a:pt x="487" y="22"/>
                  </a:lnTo>
                  <a:cubicBezTo>
                    <a:pt x="474" y="15"/>
                    <a:pt x="459" y="11"/>
                    <a:pt x="448" y="4"/>
                  </a:cubicBezTo>
                  <a:cubicBezTo>
                    <a:pt x="433" y="2"/>
                    <a:pt x="417" y="0"/>
                    <a:pt x="400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94" name="Google Shape;3794;p59"/>
            <p:cNvSpPr/>
            <p:nvPr/>
          </p:nvSpPr>
          <p:spPr>
            <a:xfrm>
              <a:off x="777375" y="3316275"/>
              <a:ext cx="9100" cy="6400"/>
            </a:xfrm>
            <a:custGeom>
              <a:avLst/>
              <a:gdLst/>
              <a:ahLst/>
              <a:cxnLst/>
              <a:rect l="l" t="t" r="r" b="b"/>
              <a:pathLst>
                <a:path w="364" h="256" extrusionOk="0">
                  <a:moveTo>
                    <a:pt x="174" y="225"/>
                  </a:moveTo>
                  <a:cubicBezTo>
                    <a:pt x="170" y="227"/>
                    <a:pt x="165" y="229"/>
                    <a:pt x="161" y="231"/>
                  </a:cubicBezTo>
                  <a:lnTo>
                    <a:pt x="174" y="225"/>
                  </a:lnTo>
                  <a:close/>
                  <a:moveTo>
                    <a:pt x="249" y="1"/>
                  </a:moveTo>
                  <a:cubicBezTo>
                    <a:pt x="231" y="3"/>
                    <a:pt x="214" y="5"/>
                    <a:pt x="196" y="7"/>
                  </a:cubicBezTo>
                  <a:cubicBezTo>
                    <a:pt x="187" y="9"/>
                    <a:pt x="176" y="9"/>
                    <a:pt x="168" y="14"/>
                  </a:cubicBezTo>
                  <a:cubicBezTo>
                    <a:pt x="141" y="20"/>
                    <a:pt x="117" y="31"/>
                    <a:pt x="93" y="45"/>
                  </a:cubicBezTo>
                  <a:cubicBezTo>
                    <a:pt x="60" y="70"/>
                    <a:pt x="26" y="96"/>
                    <a:pt x="18" y="136"/>
                  </a:cubicBezTo>
                  <a:lnTo>
                    <a:pt x="18" y="136"/>
                  </a:lnTo>
                  <a:cubicBezTo>
                    <a:pt x="14" y="146"/>
                    <a:pt x="10" y="157"/>
                    <a:pt x="7" y="168"/>
                  </a:cubicBezTo>
                  <a:cubicBezTo>
                    <a:pt x="1" y="196"/>
                    <a:pt x="10" y="225"/>
                    <a:pt x="32" y="240"/>
                  </a:cubicBezTo>
                  <a:cubicBezTo>
                    <a:pt x="44" y="250"/>
                    <a:pt x="59" y="255"/>
                    <a:pt x="75" y="255"/>
                  </a:cubicBezTo>
                  <a:cubicBezTo>
                    <a:pt x="85" y="255"/>
                    <a:pt x="95" y="253"/>
                    <a:pt x="104" y="249"/>
                  </a:cubicBezTo>
                  <a:lnTo>
                    <a:pt x="104" y="249"/>
                  </a:lnTo>
                  <a:lnTo>
                    <a:pt x="100" y="251"/>
                  </a:lnTo>
                  <a:cubicBezTo>
                    <a:pt x="104" y="249"/>
                    <a:pt x="109" y="246"/>
                    <a:pt x="115" y="244"/>
                  </a:cubicBezTo>
                  <a:lnTo>
                    <a:pt x="115" y="244"/>
                  </a:lnTo>
                  <a:cubicBezTo>
                    <a:pt x="132" y="244"/>
                    <a:pt x="149" y="238"/>
                    <a:pt x="163" y="229"/>
                  </a:cubicBezTo>
                  <a:cubicBezTo>
                    <a:pt x="170" y="227"/>
                    <a:pt x="176" y="223"/>
                    <a:pt x="185" y="220"/>
                  </a:cubicBezTo>
                  <a:lnTo>
                    <a:pt x="185" y="220"/>
                  </a:lnTo>
                  <a:lnTo>
                    <a:pt x="174" y="225"/>
                  </a:lnTo>
                  <a:lnTo>
                    <a:pt x="174" y="225"/>
                  </a:lnTo>
                  <a:cubicBezTo>
                    <a:pt x="193" y="218"/>
                    <a:pt x="213" y="212"/>
                    <a:pt x="234" y="208"/>
                  </a:cubicBezTo>
                  <a:lnTo>
                    <a:pt x="234" y="208"/>
                  </a:lnTo>
                  <a:cubicBezTo>
                    <a:pt x="237" y="207"/>
                    <a:pt x="239" y="207"/>
                    <a:pt x="242" y="207"/>
                  </a:cubicBezTo>
                  <a:cubicBezTo>
                    <a:pt x="253" y="207"/>
                    <a:pt x="266" y="207"/>
                    <a:pt x="277" y="203"/>
                  </a:cubicBezTo>
                  <a:cubicBezTo>
                    <a:pt x="288" y="201"/>
                    <a:pt x="299" y="196"/>
                    <a:pt x="310" y="192"/>
                  </a:cubicBezTo>
                  <a:lnTo>
                    <a:pt x="310" y="192"/>
                  </a:lnTo>
                  <a:lnTo>
                    <a:pt x="299" y="196"/>
                  </a:lnTo>
                  <a:lnTo>
                    <a:pt x="299" y="196"/>
                  </a:lnTo>
                  <a:cubicBezTo>
                    <a:pt x="307" y="193"/>
                    <a:pt x="314" y="189"/>
                    <a:pt x="321" y="183"/>
                  </a:cubicBezTo>
                  <a:cubicBezTo>
                    <a:pt x="335" y="172"/>
                    <a:pt x="346" y="159"/>
                    <a:pt x="352" y="143"/>
                  </a:cubicBezTo>
                  <a:cubicBezTo>
                    <a:pt x="361" y="124"/>
                    <a:pt x="363" y="100"/>
                    <a:pt x="357" y="80"/>
                  </a:cubicBezTo>
                  <a:cubicBezTo>
                    <a:pt x="341" y="31"/>
                    <a:pt x="297" y="1"/>
                    <a:pt x="24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95" name="Google Shape;3795;p59"/>
            <p:cNvSpPr/>
            <p:nvPr/>
          </p:nvSpPr>
          <p:spPr>
            <a:xfrm>
              <a:off x="712275" y="3293100"/>
              <a:ext cx="67700" cy="70925"/>
            </a:xfrm>
            <a:custGeom>
              <a:avLst/>
              <a:gdLst/>
              <a:ahLst/>
              <a:cxnLst/>
              <a:rect l="l" t="t" r="r" b="b"/>
              <a:pathLst>
                <a:path w="2708" h="2837" extrusionOk="0">
                  <a:moveTo>
                    <a:pt x="2036" y="0"/>
                  </a:moveTo>
                  <a:cubicBezTo>
                    <a:pt x="1545" y="0"/>
                    <a:pt x="892" y="77"/>
                    <a:pt x="611" y="264"/>
                  </a:cubicBezTo>
                  <a:cubicBezTo>
                    <a:pt x="174" y="557"/>
                    <a:pt x="0" y="781"/>
                    <a:pt x="22" y="1488"/>
                  </a:cubicBezTo>
                  <a:cubicBezTo>
                    <a:pt x="46" y="2197"/>
                    <a:pt x="626" y="2586"/>
                    <a:pt x="797" y="2682"/>
                  </a:cubicBezTo>
                  <a:cubicBezTo>
                    <a:pt x="905" y="2740"/>
                    <a:pt x="1122" y="2799"/>
                    <a:pt x="1274" y="2836"/>
                  </a:cubicBezTo>
                  <a:cubicBezTo>
                    <a:pt x="1274" y="2696"/>
                    <a:pt x="1241" y="2564"/>
                    <a:pt x="1206" y="2430"/>
                  </a:cubicBezTo>
                  <a:lnTo>
                    <a:pt x="1204" y="2430"/>
                  </a:lnTo>
                  <a:cubicBezTo>
                    <a:pt x="1192" y="2431"/>
                    <a:pt x="1180" y="2431"/>
                    <a:pt x="1168" y="2431"/>
                  </a:cubicBezTo>
                  <a:cubicBezTo>
                    <a:pt x="1085" y="2431"/>
                    <a:pt x="1004" y="2411"/>
                    <a:pt x="929" y="2375"/>
                  </a:cubicBezTo>
                  <a:cubicBezTo>
                    <a:pt x="753" y="2285"/>
                    <a:pt x="657" y="2089"/>
                    <a:pt x="696" y="1896"/>
                  </a:cubicBezTo>
                  <a:cubicBezTo>
                    <a:pt x="716" y="1789"/>
                    <a:pt x="797" y="1712"/>
                    <a:pt x="893" y="1712"/>
                  </a:cubicBezTo>
                  <a:cubicBezTo>
                    <a:pt x="918" y="1712"/>
                    <a:pt x="943" y="1717"/>
                    <a:pt x="969" y="1727"/>
                  </a:cubicBezTo>
                  <a:lnTo>
                    <a:pt x="980" y="1727"/>
                  </a:lnTo>
                  <a:cubicBezTo>
                    <a:pt x="1039" y="1734"/>
                    <a:pt x="1074" y="1782"/>
                    <a:pt x="1098" y="1841"/>
                  </a:cubicBezTo>
                  <a:cubicBezTo>
                    <a:pt x="1116" y="1870"/>
                    <a:pt x="1127" y="1901"/>
                    <a:pt x="1131" y="1934"/>
                  </a:cubicBezTo>
                  <a:cubicBezTo>
                    <a:pt x="1149" y="1988"/>
                    <a:pt x="1164" y="2032"/>
                    <a:pt x="1193" y="2041"/>
                  </a:cubicBezTo>
                  <a:cubicBezTo>
                    <a:pt x="1199" y="2043"/>
                    <a:pt x="1204" y="2044"/>
                    <a:pt x="1210" y="2044"/>
                  </a:cubicBezTo>
                  <a:cubicBezTo>
                    <a:pt x="1276" y="2044"/>
                    <a:pt x="1339" y="1931"/>
                    <a:pt x="1234" y="1633"/>
                  </a:cubicBezTo>
                  <a:cubicBezTo>
                    <a:pt x="1118" y="1305"/>
                    <a:pt x="1324" y="1367"/>
                    <a:pt x="1456" y="1222"/>
                  </a:cubicBezTo>
                  <a:cubicBezTo>
                    <a:pt x="1586" y="1075"/>
                    <a:pt x="1581" y="658"/>
                    <a:pt x="1581" y="658"/>
                  </a:cubicBezTo>
                  <a:lnTo>
                    <a:pt x="1592" y="655"/>
                  </a:lnTo>
                  <a:cubicBezTo>
                    <a:pt x="1541" y="475"/>
                    <a:pt x="1813" y="389"/>
                    <a:pt x="1982" y="389"/>
                  </a:cubicBezTo>
                  <a:cubicBezTo>
                    <a:pt x="2000" y="389"/>
                    <a:pt x="2017" y="390"/>
                    <a:pt x="2032" y="392"/>
                  </a:cubicBezTo>
                  <a:cubicBezTo>
                    <a:pt x="2080" y="397"/>
                    <a:pt x="2118" y="406"/>
                    <a:pt x="2155" y="406"/>
                  </a:cubicBezTo>
                  <a:cubicBezTo>
                    <a:pt x="2192" y="406"/>
                    <a:pt x="2228" y="397"/>
                    <a:pt x="2273" y="368"/>
                  </a:cubicBezTo>
                  <a:cubicBezTo>
                    <a:pt x="2346" y="317"/>
                    <a:pt x="2387" y="245"/>
                    <a:pt x="2471" y="203"/>
                  </a:cubicBezTo>
                  <a:cubicBezTo>
                    <a:pt x="2543" y="163"/>
                    <a:pt x="2625" y="144"/>
                    <a:pt x="2708" y="144"/>
                  </a:cubicBezTo>
                  <a:cubicBezTo>
                    <a:pt x="2684" y="109"/>
                    <a:pt x="2651" y="82"/>
                    <a:pt x="2611" y="65"/>
                  </a:cubicBezTo>
                  <a:cubicBezTo>
                    <a:pt x="2531" y="24"/>
                    <a:pt x="2309" y="0"/>
                    <a:pt x="2036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96" name="Google Shape;3796;p59"/>
            <p:cNvSpPr/>
            <p:nvPr/>
          </p:nvSpPr>
          <p:spPr>
            <a:xfrm>
              <a:off x="773825" y="3346475"/>
              <a:ext cx="11325" cy="8675"/>
            </a:xfrm>
            <a:custGeom>
              <a:avLst/>
              <a:gdLst/>
              <a:ahLst/>
              <a:cxnLst/>
              <a:rect l="l" t="t" r="r" b="b"/>
              <a:pathLst>
                <a:path w="453" h="347" extrusionOk="0">
                  <a:moveTo>
                    <a:pt x="452" y="1"/>
                  </a:moveTo>
                  <a:lnTo>
                    <a:pt x="0" y="176"/>
                  </a:lnTo>
                  <a:cubicBezTo>
                    <a:pt x="0" y="176"/>
                    <a:pt x="88" y="346"/>
                    <a:pt x="215" y="346"/>
                  </a:cubicBezTo>
                  <a:cubicBezTo>
                    <a:pt x="238" y="346"/>
                    <a:pt x="263" y="341"/>
                    <a:pt x="288" y="328"/>
                  </a:cubicBezTo>
                  <a:cubicBezTo>
                    <a:pt x="452" y="242"/>
                    <a:pt x="452" y="1"/>
                    <a:pt x="45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97" name="Google Shape;3797;p59"/>
            <p:cNvSpPr/>
            <p:nvPr/>
          </p:nvSpPr>
          <p:spPr>
            <a:xfrm>
              <a:off x="740600" y="3294050"/>
              <a:ext cx="50525" cy="24575"/>
            </a:xfrm>
            <a:custGeom>
              <a:avLst/>
              <a:gdLst/>
              <a:ahLst/>
              <a:cxnLst/>
              <a:rect l="l" t="t" r="r" b="b"/>
              <a:pathLst>
                <a:path w="2021" h="983" extrusionOk="0">
                  <a:moveTo>
                    <a:pt x="1306" y="0"/>
                  </a:moveTo>
                  <a:cubicBezTo>
                    <a:pt x="1123" y="0"/>
                    <a:pt x="940" y="47"/>
                    <a:pt x="765" y="106"/>
                  </a:cubicBezTo>
                  <a:cubicBezTo>
                    <a:pt x="499" y="196"/>
                    <a:pt x="244" y="312"/>
                    <a:pt x="0" y="450"/>
                  </a:cubicBezTo>
                  <a:lnTo>
                    <a:pt x="356" y="486"/>
                  </a:lnTo>
                  <a:cubicBezTo>
                    <a:pt x="367" y="587"/>
                    <a:pt x="448" y="668"/>
                    <a:pt x="525" y="734"/>
                  </a:cubicBezTo>
                  <a:cubicBezTo>
                    <a:pt x="628" y="819"/>
                    <a:pt x="740" y="901"/>
                    <a:pt x="866" y="947"/>
                  </a:cubicBezTo>
                  <a:cubicBezTo>
                    <a:pt x="928" y="970"/>
                    <a:pt x="995" y="983"/>
                    <a:pt x="1061" y="983"/>
                  </a:cubicBezTo>
                  <a:cubicBezTo>
                    <a:pt x="1129" y="983"/>
                    <a:pt x="1197" y="969"/>
                    <a:pt x="1257" y="938"/>
                  </a:cubicBezTo>
                  <a:cubicBezTo>
                    <a:pt x="1145" y="903"/>
                    <a:pt x="1017" y="850"/>
                    <a:pt x="986" y="736"/>
                  </a:cubicBezTo>
                  <a:lnTo>
                    <a:pt x="986" y="736"/>
                  </a:lnTo>
                  <a:cubicBezTo>
                    <a:pt x="1100" y="807"/>
                    <a:pt x="1230" y="843"/>
                    <a:pt x="1359" y="843"/>
                  </a:cubicBezTo>
                  <a:cubicBezTo>
                    <a:pt x="1470" y="843"/>
                    <a:pt x="1581" y="817"/>
                    <a:pt x="1683" y="765"/>
                  </a:cubicBezTo>
                  <a:cubicBezTo>
                    <a:pt x="1606" y="688"/>
                    <a:pt x="1448" y="725"/>
                    <a:pt x="1401" y="628"/>
                  </a:cubicBezTo>
                  <a:lnTo>
                    <a:pt x="1401" y="628"/>
                  </a:lnTo>
                  <a:cubicBezTo>
                    <a:pt x="1454" y="637"/>
                    <a:pt x="1508" y="642"/>
                    <a:pt x="1561" y="642"/>
                  </a:cubicBezTo>
                  <a:cubicBezTo>
                    <a:pt x="1706" y="642"/>
                    <a:pt x="1850" y="610"/>
                    <a:pt x="1983" y="547"/>
                  </a:cubicBezTo>
                  <a:cubicBezTo>
                    <a:pt x="2008" y="543"/>
                    <a:pt x="2021" y="519"/>
                    <a:pt x="2012" y="494"/>
                  </a:cubicBezTo>
                  <a:cubicBezTo>
                    <a:pt x="1970" y="248"/>
                    <a:pt x="1737" y="68"/>
                    <a:pt x="1494" y="18"/>
                  </a:cubicBezTo>
                  <a:cubicBezTo>
                    <a:pt x="1432" y="6"/>
                    <a:pt x="1369" y="0"/>
                    <a:pt x="1306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98" name="Google Shape;3798;p59"/>
            <p:cNvSpPr/>
            <p:nvPr/>
          </p:nvSpPr>
          <p:spPr>
            <a:xfrm>
              <a:off x="749425" y="3306925"/>
              <a:ext cx="14975" cy="12700"/>
            </a:xfrm>
            <a:custGeom>
              <a:avLst/>
              <a:gdLst/>
              <a:ahLst/>
              <a:cxnLst/>
              <a:rect l="l" t="t" r="r" b="b"/>
              <a:pathLst>
                <a:path w="599" h="508" extrusionOk="0">
                  <a:moveTo>
                    <a:pt x="24" y="1"/>
                  </a:moveTo>
                  <a:cubicBezTo>
                    <a:pt x="12" y="1"/>
                    <a:pt x="0" y="11"/>
                    <a:pt x="3" y="26"/>
                  </a:cubicBezTo>
                  <a:cubicBezTo>
                    <a:pt x="21" y="89"/>
                    <a:pt x="45" y="151"/>
                    <a:pt x="78" y="208"/>
                  </a:cubicBezTo>
                  <a:cubicBezTo>
                    <a:pt x="113" y="265"/>
                    <a:pt x="155" y="318"/>
                    <a:pt x="207" y="362"/>
                  </a:cubicBezTo>
                  <a:cubicBezTo>
                    <a:pt x="256" y="405"/>
                    <a:pt x="313" y="441"/>
                    <a:pt x="372" y="467"/>
                  </a:cubicBezTo>
                  <a:cubicBezTo>
                    <a:pt x="405" y="482"/>
                    <a:pt x="438" y="493"/>
                    <a:pt x="471" y="500"/>
                  </a:cubicBezTo>
                  <a:cubicBezTo>
                    <a:pt x="490" y="505"/>
                    <a:pt x="510" y="507"/>
                    <a:pt x="530" y="507"/>
                  </a:cubicBezTo>
                  <a:cubicBezTo>
                    <a:pt x="544" y="507"/>
                    <a:pt x="558" y="506"/>
                    <a:pt x="572" y="504"/>
                  </a:cubicBezTo>
                  <a:cubicBezTo>
                    <a:pt x="594" y="500"/>
                    <a:pt x="598" y="471"/>
                    <a:pt x="579" y="460"/>
                  </a:cubicBezTo>
                  <a:cubicBezTo>
                    <a:pt x="550" y="447"/>
                    <a:pt x="521" y="438"/>
                    <a:pt x="491" y="430"/>
                  </a:cubicBezTo>
                  <a:cubicBezTo>
                    <a:pt x="464" y="421"/>
                    <a:pt x="438" y="410"/>
                    <a:pt x="412" y="399"/>
                  </a:cubicBezTo>
                  <a:cubicBezTo>
                    <a:pt x="357" y="375"/>
                    <a:pt x="304" y="344"/>
                    <a:pt x="256" y="307"/>
                  </a:cubicBezTo>
                  <a:cubicBezTo>
                    <a:pt x="163" y="230"/>
                    <a:pt x="78" y="131"/>
                    <a:pt x="40" y="15"/>
                  </a:cubicBezTo>
                  <a:cubicBezTo>
                    <a:pt x="38" y="5"/>
                    <a:pt x="31" y="1"/>
                    <a:pt x="24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99" name="Google Shape;3799;p59"/>
            <p:cNvSpPr/>
            <p:nvPr/>
          </p:nvSpPr>
          <p:spPr>
            <a:xfrm>
              <a:off x="440375" y="3295850"/>
              <a:ext cx="54450" cy="47475"/>
            </a:xfrm>
            <a:custGeom>
              <a:avLst/>
              <a:gdLst/>
              <a:ahLst/>
              <a:cxnLst/>
              <a:rect l="l" t="t" r="r" b="b"/>
              <a:pathLst>
                <a:path w="2178" h="1899" extrusionOk="0">
                  <a:moveTo>
                    <a:pt x="231" y="1"/>
                  </a:moveTo>
                  <a:cubicBezTo>
                    <a:pt x="231" y="1"/>
                    <a:pt x="1" y="196"/>
                    <a:pt x="844" y="917"/>
                  </a:cubicBezTo>
                  <a:cubicBezTo>
                    <a:pt x="1259" y="1307"/>
                    <a:pt x="1288" y="1492"/>
                    <a:pt x="1288" y="1492"/>
                  </a:cubicBezTo>
                  <a:lnTo>
                    <a:pt x="1955" y="1898"/>
                  </a:lnTo>
                  <a:lnTo>
                    <a:pt x="2177" y="1195"/>
                  </a:lnTo>
                  <a:lnTo>
                    <a:pt x="231" y="1"/>
                  </a:ln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00" name="Google Shape;3800;p59"/>
            <p:cNvSpPr/>
            <p:nvPr/>
          </p:nvSpPr>
          <p:spPr>
            <a:xfrm>
              <a:off x="294875" y="3361800"/>
              <a:ext cx="62125" cy="31575"/>
            </a:xfrm>
            <a:custGeom>
              <a:avLst/>
              <a:gdLst/>
              <a:ahLst/>
              <a:cxnLst/>
              <a:rect l="l" t="t" r="r" b="b"/>
              <a:pathLst>
                <a:path w="2485" h="1263" extrusionOk="0">
                  <a:moveTo>
                    <a:pt x="1966" y="0"/>
                  </a:moveTo>
                  <a:lnTo>
                    <a:pt x="1" y="1158"/>
                  </a:lnTo>
                  <a:cubicBezTo>
                    <a:pt x="1" y="1158"/>
                    <a:pt x="23" y="1262"/>
                    <a:pt x="257" y="1262"/>
                  </a:cubicBezTo>
                  <a:cubicBezTo>
                    <a:pt x="417" y="1262"/>
                    <a:pt x="677" y="1213"/>
                    <a:pt x="1097" y="1048"/>
                  </a:cubicBezTo>
                  <a:cubicBezTo>
                    <a:pt x="1420" y="937"/>
                    <a:pt x="1613" y="915"/>
                    <a:pt x="1716" y="915"/>
                  </a:cubicBezTo>
                  <a:cubicBezTo>
                    <a:pt x="1784" y="915"/>
                    <a:pt x="1813" y="925"/>
                    <a:pt x="1813" y="925"/>
                  </a:cubicBezTo>
                  <a:lnTo>
                    <a:pt x="2485" y="525"/>
                  </a:lnTo>
                  <a:lnTo>
                    <a:pt x="1966" y="0"/>
                  </a:ln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01" name="Google Shape;3801;p59"/>
            <p:cNvSpPr/>
            <p:nvPr/>
          </p:nvSpPr>
          <p:spPr>
            <a:xfrm>
              <a:off x="804550" y="3483725"/>
              <a:ext cx="39500" cy="39900"/>
            </a:xfrm>
            <a:custGeom>
              <a:avLst/>
              <a:gdLst/>
              <a:ahLst/>
              <a:cxnLst/>
              <a:rect l="l" t="t" r="r" b="b"/>
              <a:pathLst>
                <a:path w="1580" h="1596" extrusionOk="0">
                  <a:moveTo>
                    <a:pt x="888" y="0"/>
                  </a:moveTo>
                  <a:cubicBezTo>
                    <a:pt x="789" y="0"/>
                    <a:pt x="700" y="77"/>
                    <a:pt x="629" y="153"/>
                  </a:cubicBezTo>
                  <a:cubicBezTo>
                    <a:pt x="409" y="379"/>
                    <a:pt x="205" y="620"/>
                    <a:pt x="18" y="875"/>
                  </a:cubicBezTo>
                  <a:lnTo>
                    <a:pt x="1" y="1088"/>
                  </a:lnTo>
                  <a:cubicBezTo>
                    <a:pt x="269" y="1266"/>
                    <a:pt x="543" y="1435"/>
                    <a:pt x="824" y="1595"/>
                  </a:cubicBezTo>
                  <a:cubicBezTo>
                    <a:pt x="1035" y="1200"/>
                    <a:pt x="1259" y="803"/>
                    <a:pt x="1580" y="489"/>
                  </a:cubicBezTo>
                  <a:cubicBezTo>
                    <a:pt x="1417" y="324"/>
                    <a:pt x="1237" y="181"/>
                    <a:pt x="1042" y="58"/>
                  </a:cubicBezTo>
                  <a:cubicBezTo>
                    <a:pt x="1007" y="32"/>
                    <a:pt x="965" y="14"/>
                    <a:pt x="921" y="3"/>
                  </a:cubicBezTo>
                  <a:cubicBezTo>
                    <a:pt x="910" y="1"/>
                    <a:pt x="899" y="0"/>
                    <a:pt x="888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02" name="Google Shape;3802;p59"/>
            <p:cNvSpPr/>
            <p:nvPr/>
          </p:nvSpPr>
          <p:spPr>
            <a:xfrm>
              <a:off x="800100" y="3485875"/>
              <a:ext cx="30575" cy="30025"/>
            </a:xfrm>
            <a:custGeom>
              <a:avLst/>
              <a:gdLst/>
              <a:ahLst/>
              <a:cxnLst/>
              <a:rect l="l" t="t" r="r" b="b"/>
              <a:pathLst>
                <a:path w="1223" h="1201" extrusionOk="0">
                  <a:moveTo>
                    <a:pt x="710" y="1"/>
                  </a:moveTo>
                  <a:cubicBezTo>
                    <a:pt x="682" y="3"/>
                    <a:pt x="658" y="18"/>
                    <a:pt x="638" y="38"/>
                  </a:cubicBezTo>
                  <a:lnTo>
                    <a:pt x="21" y="609"/>
                  </a:lnTo>
                  <a:cubicBezTo>
                    <a:pt x="21" y="609"/>
                    <a:pt x="1" y="1020"/>
                    <a:pt x="69" y="1020"/>
                  </a:cubicBezTo>
                  <a:cubicBezTo>
                    <a:pt x="272" y="1020"/>
                    <a:pt x="458" y="882"/>
                    <a:pt x="588" y="882"/>
                  </a:cubicBezTo>
                  <a:cubicBezTo>
                    <a:pt x="624" y="882"/>
                    <a:pt x="655" y="892"/>
                    <a:pt x="682" y="919"/>
                  </a:cubicBezTo>
                  <a:cubicBezTo>
                    <a:pt x="760" y="978"/>
                    <a:pt x="769" y="1201"/>
                    <a:pt x="860" y="1201"/>
                  </a:cubicBezTo>
                  <a:cubicBezTo>
                    <a:pt x="864" y="1201"/>
                    <a:pt x="867" y="1200"/>
                    <a:pt x="871" y="1200"/>
                  </a:cubicBezTo>
                  <a:cubicBezTo>
                    <a:pt x="950" y="1044"/>
                    <a:pt x="934" y="813"/>
                    <a:pt x="651" y="703"/>
                  </a:cubicBezTo>
                  <a:lnTo>
                    <a:pt x="1222" y="387"/>
                  </a:lnTo>
                  <a:cubicBezTo>
                    <a:pt x="1084" y="249"/>
                    <a:pt x="932" y="126"/>
                    <a:pt x="767" y="23"/>
                  </a:cubicBezTo>
                  <a:cubicBezTo>
                    <a:pt x="750" y="9"/>
                    <a:pt x="730" y="3"/>
                    <a:pt x="710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03" name="Google Shape;3803;p59"/>
            <p:cNvSpPr/>
            <p:nvPr/>
          </p:nvSpPr>
          <p:spPr>
            <a:xfrm>
              <a:off x="811425" y="3495000"/>
              <a:ext cx="17100" cy="20650"/>
            </a:xfrm>
            <a:custGeom>
              <a:avLst/>
              <a:gdLst/>
              <a:ahLst/>
              <a:cxnLst/>
              <a:rect l="l" t="t" r="r" b="b"/>
              <a:pathLst>
                <a:path w="684" h="826" extrusionOk="0">
                  <a:moveTo>
                    <a:pt x="339" y="0"/>
                  </a:moveTo>
                  <a:lnTo>
                    <a:pt x="143" y="147"/>
                  </a:lnTo>
                  <a:cubicBezTo>
                    <a:pt x="143" y="147"/>
                    <a:pt x="1" y="412"/>
                    <a:pt x="123" y="412"/>
                  </a:cubicBezTo>
                  <a:cubicBezTo>
                    <a:pt x="139" y="412"/>
                    <a:pt x="161" y="407"/>
                    <a:pt x="189" y="396"/>
                  </a:cubicBezTo>
                  <a:cubicBezTo>
                    <a:pt x="209" y="387"/>
                    <a:pt x="229" y="383"/>
                    <a:pt x="247" y="383"/>
                  </a:cubicBezTo>
                  <a:cubicBezTo>
                    <a:pt x="442" y="383"/>
                    <a:pt x="543" y="811"/>
                    <a:pt x="543" y="811"/>
                  </a:cubicBezTo>
                  <a:cubicBezTo>
                    <a:pt x="551" y="821"/>
                    <a:pt x="560" y="826"/>
                    <a:pt x="570" y="826"/>
                  </a:cubicBezTo>
                  <a:cubicBezTo>
                    <a:pt x="607" y="826"/>
                    <a:pt x="650" y="767"/>
                    <a:pt x="655" y="718"/>
                  </a:cubicBezTo>
                  <a:cubicBezTo>
                    <a:pt x="683" y="439"/>
                    <a:pt x="563" y="169"/>
                    <a:pt x="339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04" name="Google Shape;3804;p59"/>
            <p:cNvSpPr/>
            <p:nvPr/>
          </p:nvSpPr>
          <p:spPr>
            <a:xfrm>
              <a:off x="818225" y="3493175"/>
              <a:ext cx="15250" cy="20000"/>
            </a:xfrm>
            <a:custGeom>
              <a:avLst/>
              <a:gdLst/>
              <a:ahLst/>
              <a:cxnLst/>
              <a:rect l="l" t="t" r="r" b="b"/>
              <a:pathLst>
                <a:path w="610" h="800" extrusionOk="0">
                  <a:moveTo>
                    <a:pt x="207" y="1"/>
                  </a:moveTo>
                  <a:lnTo>
                    <a:pt x="7" y="62"/>
                  </a:lnTo>
                  <a:lnTo>
                    <a:pt x="1" y="234"/>
                  </a:lnTo>
                  <a:cubicBezTo>
                    <a:pt x="1" y="234"/>
                    <a:pt x="293" y="622"/>
                    <a:pt x="328" y="736"/>
                  </a:cubicBezTo>
                  <a:cubicBezTo>
                    <a:pt x="343" y="785"/>
                    <a:pt x="362" y="799"/>
                    <a:pt x="380" y="799"/>
                  </a:cubicBezTo>
                  <a:cubicBezTo>
                    <a:pt x="405" y="799"/>
                    <a:pt x="427" y="772"/>
                    <a:pt x="427" y="772"/>
                  </a:cubicBezTo>
                  <a:cubicBezTo>
                    <a:pt x="609" y="585"/>
                    <a:pt x="598" y="247"/>
                    <a:pt x="405" y="73"/>
                  </a:cubicBezTo>
                  <a:lnTo>
                    <a:pt x="207" y="1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05" name="Google Shape;3805;p59"/>
            <p:cNvSpPr/>
            <p:nvPr/>
          </p:nvSpPr>
          <p:spPr>
            <a:xfrm>
              <a:off x="817350" y="3486050"/>
              <a:ext cx="23750" cy="18375"/>
            </a:xfrm>
            <a:custGeom>
              <a:avLst/>
              <a:gdLst/>
              <a:ahLst/>
              <a:cxnLst/>
              <a:rect l="l" t="t" r="r" b="b"/>
              <a:pathLst>
                <a:path w="950" h="735" extrusionOk="0">
                  <a:moveTo>
                    <a:pt x="95" y="0"/>
                  </a:moveTo>
                  <a:cubicBezTo>
                    <a:pt x="44" y="0"/>
                    <a:pt x="1" y="106"/>
                    <a:pt x="1" y="132"/>
                  </a:cubicBezTo>
                  <a:cubicBezTo>
                    <a:pt x="1" y="158"/>
                    <a:pt x="323" y="442"/>
                    <a:pt x="323" y="442"/>
                  </a:cubicBezTo>
                  <a:cubicBezTo>
                    <a:pt x="334" y="441"/>
                    <a:pt x="344" y="441"/>
                    <a:pt x="354" y="441"/>
                  </a:cubicBezTo>
                  <a:cubicBezTo>
                    <a:pt x="635" y="441"/>
                    <a:pt x="801" y="734"/>
                    <a:pt x="872" y="734"/>
                  </a:cubicBezTo>
                  <a:cubicBezTo>
                    <a:pt x="878" y="734"/>
                    <a:pt x="883" y="732"/>
                    <a:pt x="888" y="727"/>
                  </a:cubicBezTo>
                  <a:cubicBezTo>
                    <a:pt x="949" y="666"/>
                    <a:pt x="767" y="360"/>
                    <a:pt x="613" y="244"/>
                  </a:cubicBezTo>
                  <a:cubicBezTo>
                    <a:pt x="460" y="128"/>
                    <a:pt x="286" y="0"/>
                    <a:pt x="95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06" name="Google Shape;3806;p59"/>
            <p:cNvSpPr/>
            <p:nvPr/>
          </p:nvSpPr>
          <p:spPr>
            <a:xfrm>
              <a:off x="458000" y="3325725"/>
              <a:ext cx="36825" cy="54700"/>
            </a:xfrm>
            <a:custGeom>
              <a:avLst/>
              <a:gdLst/>
              <a:ahLst/>
              <a:cxnLst/>
              <a:rect l="l" t="t" r="r" b="b"/>
              <a:pathLst>
                <a:path w="1473" h="2188" extrusionOk="0">
                  <a:moveTo>
                    <a:pt x="1472" y="0"/>
                  </a:moveTo>
                  <a:lnTo>
                    <a:pt x="484" y="58"/>
                  </a:lnTo>
                  <a:lnTo>
                    <a:pt x="1" y="1670"/>
                  </a:lnTo>
                  <a:lnTo>
                    <a:pt x="1353" y="2188"/>
                  </a:lnTo>
                  <a:lnTo>
                    <a:pt x="1472" y="0"/>
                  </a:ln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07" name="Google Shape;3807;p59"/>
            <p:cNvSpPr/>
            <p:nvPr/>
          </p:nvSpPr>
          <p:spPr>
            <a:xfrm>
              <a:off x="335775" y="3361800"/>
              <a:ext cx="53300" cy="58925"/>
            </a:xfrm>
            <a:custGeom>
              <a:avLst/>
              <a:gdLst/>
              <a:ahLst/>
              <a:cxnLst/>
              <a:rect l="l" t="t" r="r" b="b"/>
              <a:pathLst>
                <a:path w="2132" h="2357" extrusionOk="0">
                  <a:moveTo>
                    <a:pt x="330" y="0"/>
                  </a:moveTo>
                  <a:lnTo>
                    <a:pt x="1" y="894"/>
                  </a:lnTo>
                  <a:lnTo>
                    <a:pt x="612" y="2357"/>
                  </a:lnTo>
                  <a:cubicBezTo>
                    <a:pt x="666" y="2319"/>
                    <a:pt x="2131" y="1485"/>
                    <a:pt x="2131" y="1485"/>
                  </a:cubicBezTo>
                  <a:lnTo>
                    <a:pt x="330" y="0"/>
                  </a:ln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08" name="Google Shape;3808;p59"/>
            <p:cNvSpPr/>
            <p:nvPr/>
          </p:nvSpPr>
          <p:spPr>
            <a:xfrm>
              <a:off x="656050" y="3237275"/>
              <a:ext cx="93025" cy="78575"/>
            </a:xfrm>
            <a:custGeom>
              <a:avLst/>
              <a:gdLst/>
              <a:ahLst/>
              <a:cxnLst/>
              <a:rect l="l" t="t" r="r" b="b"/>
              <a:pathLst>
                <a:path w="3721" h="3143" extrusionOk="0">
                  <a:moveTo>
                    <a:pt x="2176" y="0"/>
                  </a:moveTo>
                  <a:cubicBezTo>
                    <a:pt x="1826" y="0"/>
                    <a:pt x="1475" y="63"/>
                    <a:pt x="1144" y="187"/>
                  </a:cubicBezTo>
                  <a:cubicBezTo>
                    <a:pt x="969" y="253"/>
                    <a:pt x="789" y="347"/>
                    <a:pt x="703" y="512"/>
                  </a:cubicBezTo>
                  <a:cubicBezTo>
                    <a:pt x="617" y="679"/>
                    <a:pt x="683" y="932"/>
                    <a:pt x="868" y="969"/>
                  </a:cubicBezTo>
                  <a:cubicBezTo>
                    <a:pt x="863" y="969"/>
                    <a:pt x="858" y="969"/>
                    <a:pt x="854" y="969"/>
                  </a:cubicBezTo>
                  <a:cubicBezTo>
                    <a:pt x="577" y="969"/>
                    <a:pt x="292" y="1098"/>
                    <a:pt x="147" y="1333"/>
                  </a:cubicBezTo>
                  <a:cubicBezTo>
                    <a:pt x="0" y="1573"/>
                    <a:pt x="29" y="1920"/>
                    <a:pt x="246" y="2100"/>
                  </a:cubicBezTo>
                  <a:cubicBezTo>
                    <a:pt x="398" y="2224"/>
                    <a:pt x="591" y="2247"/>
                    <a:pt x="793" y="2247"/>
                  </a:cubicBezTo>
                  <a:cubicBezTo>
                    <a:pt x="910" y="2247"/>
                    <a:pt x="1030" y="2239"/>
                    <a:pt x="1147" y="2239"/>
                  </a:cubicBezTo>
                  <a:cubicBezTo>
                    <a:pt x="1174" y="2239"/>
                    <a:pt x="1201" y="2239"/>
                    <a:pt x="1228" y="2241"/>
                  </a:cubicBezTo>
                  <a:cubicBezTo>
                    <a:pt x="1252" y="2241"/>
                    <a:pt x="1278" y="2247"/>
                    <a:pt x="1300" y="2260"/>
                  </a:cubicBezTo>
                  <a:cubicBezTo>
                    <a:pt x="1351" y="2298"/>
                    <a:pt x="1329" y="2379"/>
                    <a:pt x="1283" y="2418"/>
                  </a:cubicBezTo>
                  <a:cubicBezTo>
                    <a:pt x="1237" y="2458"/>
                    <a:pt x="1173" y="2476"/>
                    <a:pt x="1125" y="2511"/>
                  </a:cubicBezTo>
                  <a:cubicBezTo>
                    <a:pt x="991" y="2609"/>
                    <a:pt x="1002" y="2829"/>
                    <a:pt x="1111" y="2952"/>
                  </a:cubicBezTo>
                  <a:cubicBezTo>
                    <a:pt x="1221" y="3077"/>
                    <a:pt x="1397" y="3123"/>
                    <a:pt x="1562" y="3137"/>
                  </a:cubicBezTo>
                  <a:cubicBezTo>
                    <a:pt x="1610" y="3141"/>
                    <a:pt x="1658" y="3143"/>
                    <a:pt x="1706" y="3143"/>
                  </a:cubicBezTo>
                  <a:cubicBezTo>
                    <a:pt x="2033" y="3143"/>
                    <a:pt x="2353" y="3046"/>
                    <a:pt x="2627" y="2864"/>
                  </a:cubicBezTo>
                  <a:lnTo>
                    <a:pt x="3046" y="2684"/>
                  </a:lnTo>
                  <a:cubicBezTo>
                    <a:pt x="3242" y="2522"/>
                    <a:pt x="3424" y="2339"/>
                    <a:pt x="3587" y="2142"/>
                  </a:cubicBezTo>
                  <a:cubicBezTo>
                    <a:pt x="3637" y="2078"/>
                    <a:pt x="3690" y="2010"/>
                    <a:pt x="3703" y="1931"/>
                  </a:cubicBezTo>
                  <a:cubicBezTo>
                    <a:pt x="3721" y="1803"/>
                    <a:pt x="3639" y="1680"/>
                    <a:pt x="3529" y="1615"/>
                  </a:cubicBezTo>
                  <a:cubicBezTo>
                    <a:pt x="3420" y="1547"/>
                    <a:pt x="3290" y="1527"/>
                    <a:pt x="3163" y="1507"/>
                  </a:cubicBezTo>
                  <a:cubicBezTo>
                    <a:pt x="3226" y="1393"/>
                    <a:pt x="3404" y="1421"/>
                    <a:pt x="3505" y="1342"/>
                  </a:cubicBezTo>
                  <a:cubicBezTo>
                    <a:pt x="3628" y="1246"/>
                    <a:pt x="3584" y="1052"/>
                    <a:pt x="3529" y="905"/>
                  </a:cubicBezTo>
                  <a:cubicBezTo>
                    <a:pt x="3490" y="802"/>
                    <a:pt x="3450" y="699"/>
                    <a:pt x="3411" y="598"/>
                  </a:cubicBezTo>
                  <a:cubicBezTo>
                    <a:pt x="3393" y="554"/>
                    <a:pt x="3371" y="503"/>
                    <a:pt x="3325" y="490"/>
                  </a:cubicBezTo>
                  <a:cubicBezTo>
                    <a:pt x="3319" y="489"/>
                    <a:pt x="3313" y="488"/>
                    <a:pt x="3306" y="488"/>
                  </a:cubicBezTo>
                  <a:cubicBezTo>
                    <a:pt x="3275" y="488"/>
                    <a:pt x="3245" y="504"/>
                    <a:pt x="3218" y="519"/>
                  </a:cubicBezTo>
                  <a:cubicBezTo>
                    <a:pt x="3083" y="592"/>
                    <a:pt x="2919" y="654"/>
                    <a:pt x="2769" y="654"/>
                  </a:cubicBezTo>
                  <a:cubicBezTo>
                    <a:pt x="2668" y="654"/>
                    <a:pt x="2573" y="625"/>
                    <a:pt x="2499" y="552"/>
                  </a:cubicBezTo>
                  <a:lnTo>
                    <a:pt x="2796" y="279"/>
                  </a:lnTo>
                  <a:cubicBezTo>
                    <a:pt x="2835" y="246"/>
                    <a:pt x="2875" y="202"/>
                    <a:pt x="2868" y="152"/>
                  </a:cubicBezTo>
                  <a:cubicBezTo>
                    <a:pt x="2860" y="88"/>
                    <a:pt x="2785" y="62"/>
                    <a:pt x="2721" y="51"/>
                  </a:cubicBezTo>
                  <a:cubicBezTo>
                    <a:pt x="2541" y="17"/>
                    <a:pt x="2359" y="0"/>
                    <a:pt x="2176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3809" name="Google Shape;3809;p59"/>
          <p:cNvGrpSpPr/>
          <p:nvPr/>
        </p:nvGrpSpPr>
        <p:grpSpPr>
          <a:xfrm>
            <a:off x="7700072" y="1082052"/>
            <a:ext cx="1036342" cy="783173"/>
            <a:chOff x="4725044" y="4077175"/>
            <a:chExt cx="398900" cy="347475"/>
          </a:xfrm>
        </p:grpSpPr>
        <p:sp>
          <p:nvSpPr>
            <p:cNvPr id="3810" name="Google Shape;3810;p59"/>
            <p:cNvSpPr/>
            <p:nvPr/>
          </p:nvSpPr>
          <p:spPr>
            <a:xfrm>
              <a:off x="4725044" y="4077175"/>
              <a:ext cx="398900" cy="297393"/>
            </a:xfrm>
            <a:custGeom>
              <a:avLst/>
              <a:gdLst/>
              <a:ahLst/>
              <a:cxnLst/>
              <a:rect l="l" t="t" r="r" b="b"/>
              <a:pathLst>
                <a:path w="15956" h="9319" extrusionOk="0">
                  <a:moveTo>
                    <a:pt x="7919" y="1"/>
                  </a:moveTo>
                  <a:cubicBezTo>
                    <a:pt x="6674" y="1"/>
                    <a:pt x="5425" y="185"/>
                    <a:pt x="4303" y="548"/>
                  </a:cubicBezTo>
                  <a:cubicBezTo>
                    <a:pt x="3756" y="724"/>
                    <a:pt x="3235" y="939"/>
                    <a:pt x="2783" y="1211"/>
                  </a:cubicBezTo>
                  <a:cubicBezTo>
                    <a:pt x="1975" y="1692"/>
                    <a:pt x="1329" y="2406"/>
                    <a:pt x="932" y="3258"/>
                  </a:cubicBezTo>
                  <a:cubicBezTo>
                    <a:pt x="0" y="5237"/>
                    <a:pt x="795" y="7718"/>
                    <a:pt x="3444" y="8773"/>
                  </a:cubicBezTo>
                  <a:cubicBezTo>
                    <a:pt x="4426" y="9163"/>
                    <a:pt x="5521" y="9318"/>
                    <a:pt x="6649" y="9318"/>
                  </a:cubicBezTo>
                  <a:cubicBezTo>
                    <a:pt x="8094" y="9318"/>
                    <a:pt x="9592" y="9063"/>
                    <a:pt x="10975" y="8718"/>
                  </a:cubicBezTo>
                  <a:lnTo>
                    <a:pt x="10975" y="8718"/>
                  </a:lnTo>
                  <a:lnTo>
                    <a:pt x="9264" y="9159"/>
                  </a:lnTo>
                  <a:cubicBezTo>
                    <a:pt x="9282" y="9159"/>
                    <a:pt x="9301" y="9159"/>
                    <a:pt x="9319" y="9159"/>
                  </a:cubicBezTo>
                  <a:cubicBezTo>
                    <a:pt x="12107" y="9159"/>
                    <a:pt x="14699" y="7684"/>
                    <a:pt x="15325" y="5847"/>
                  </a:cubicBezTo>
                  <a:cubicBezTo>
                    <a:pt x="15956" y="3998"/>
                    <a:pt x="14658" y="1956"/>
                    <a:pt x="12336" y="888"/>
                  </a:cubicBezTo>
                  <a:cubicBezTo>
                    <a:pt x="11043" y="293"/>
                    <a:pt x="9484" y="1"/>
                    <a:pt x="7919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11" name="Google Shape;3811;p59"/>
            <p:cNvSpPr/>
            <p:nvPr/>
          </p:nvSpPr>
          <p:spPr>
            <a:xfrm>
              <a:off x="4913100" y="4172025"/>
              <a:ext cx="21550" cy="252625"/>
            </a:xfrm>
            <a:custGeom>
              <a:avLst/>
              <a:gdLst/>
              <a:ahLst/>
              <a:cxnLst/>
              <a:rect l="l" t="t" r="r" b="b"/>
              <a:pathLst>
                <a:path w="862" h="10105" extrusionOk="0">
                  <a:moveTo>
                    <a:pt x="647" y="1"/>
                  </a:moveTo>
                  <a:cubicBezTo>
                    <a:pt x="568" y="1"/>
                    <a:pt x="488" y="21"/>
                    <a:pt x="479" y="59"/>
                  </a:cubicBezTo>
                  <a:cubicBezTo>
                    <a:pt x="398" y="424"/>
                    <a:pt x="398" y="795"/>
                    <a:pt x="378" y="1162"/>
                  </a:cubicBezTo>
                  <a:cubicBezTo>
                    <a:pt x="358" y="1520"/>
                    <a:pt x="339" y="1878"/>
                    <a:pt x="319" y="2236"/>
                  </a:cubicBezTo>
                  <a:cubicBezTo>
                    <a:pt x="246" y="3531"/>
                    <a:pt x="222" y="4827"/>
                    <a:pt x="174" y="6123"/>
                  </a:cubicBezTo>
                  <a:cubicBezTo>
                    <a:pt x="150" y="6771"/>
                    <a:pt x="125" y="7421"/>
                    <a:pt x="101" y="8071"/>
                  </a:cubicBezTo>
                  <a:cubicBezTo>
                    <a:pt x="90" y="8394"/>
                    <a:pt x="77" y="8717"/>
                    <a:pt x="66" y="9039"/>
                  </a:cubicBezTo>
                  <a:cubicBezTo>
                    <a:pt x="60" y="9200"/>
                    <a:pt x="53" y="9362"/>
                    <a:pt x="42" y="9523"/>
                  </a:cubicBezTo>
                  <a:cubicBezTo>
                    <a:pt x="33" y="9685"/>
                    <a:pt x="0" y="9848"/>
                    <a:pt x="55" y="10008"/>
                  </a:cubicBezTo>
                  <a:cubicBezTo>
                    <a:pt x="71" y="10056"/>
                    <a:pt x="145" y="10096"/>
                    <a:pt x="290" y="10105"/>
                  </a:cubicBezTo>
                  <a:cubicBezTo>
                    <a:pt x="298" y="10105"/>
                    <a:pt x="306" y="10105"/>
                    <a:pt x="315" y="10105"/>
                  </a:cubicBezTo>
                  <a:cubicBezTo>
                    <a:pt x="430" y="10105"/>
                    <a:pt x="568" y="10077"/>
                    <a:pt x="587" y="10034"/>
                  </a:cubicBezTo>
                  <a:cubicBezTo>
                    <a:pt x="661" y="9845"/>
                    <a:pt x="639" y="9659"/>
                    <a:pt x="639" y="9470"/>
                  </a:cubicBezTo>
                  <a:cubicBezTo>
                    <a:pt x="639" y="9290"/>
                    <a:pt x="644" y="9112"/>
                    <a:pt x="650" y="8932"/>
                  </a:cubicBezTo>
                  <a:cubicBezTo>
                    <a:pt x="659" y="8569"/>
                    <a:pt x="668" y="8205"/>
                    <a:pt x="679" y="7843"/>
                  </a:cubicBezTo>
                  <a:cubicBezTo>
                    <a:pt x="712" y="6547"/>
                    <a:pt x="747" y="5253"/>
                    <a:pt x="784" y="3958"/>
                  </a:cubicBezTo>
                  <a:cubicBezTo>
                    <a:pt x="802" y="3307"/>
                    <a:pt x="826" y="2657"/>
                    <a:pt x="833" y="2007"/>
                  </a:cubicBezTo>
                  <a:cubicBezTo>
                    <a:pt x="835" y="1684"/>
                    <a:pt x="846" y="1366"/>
                    <a:pt x="841" y="1041"/>
                  </a:cubicBezTo>
                  <a:cubicBezTo>
                    <a:pt x="835" y="714"/>
                    <a:pt x="861" y="384"/>
                    <a:pt x="809" y="59"/>
                  </a:cubicBezTo>
                  <a:cubicBezTo>
                    <a:pt x="802" y="20"/>
                    <a:pt x="725" y="1"/>
                    <a:pt x="64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12" name="Google Shape;3812;p59"/>
            <p:cNvSpPr/>
            <p:nvPr/>
          </p:nvSpPr>
          <p:spPr>
            <a:xfrm>
              <a:off x="4796700" y="4226125"/>
              <a:ext cx="220125" cy="95400"/>
            </a:xfrm>
            <a:custGeom>
              <a:avLst/>
              <a:gdLst/>
              <a:ahLst/>
              <a:cxnLst/>
              <a:rect l="l" t="t" r="r" b="b"/>
              <a:pathLst>
                <a:path w="8805" h="3816" extrusionOk="0">
                  <a:moveTo>
                    <a:pt x="303" y="1"/>
                  </a:moveTo>
                  <a:cubicBezTo>
                    <a:pt x="152" y="1"/>
                    <a:pt x="1" y="117"/>
                    <a:pt x="108" y="217"/>
                  </a:cubicBezTo>
                  <a:cubicBezTo>
                    <a:pt x="429" y="515"/>
                    <a:pt x="795" y="792"/>
                    <a:pt x="1142" y="1078"/>
                  </a:cubicBezTo>
                  <a:lnTo>
                    <a:pt x="2150" y="1908"/>
                  </a:lnTo>
                  <a:cubicBezTo>
                    <a:pt x="2752" y="2402"/>
                    <a:pt x="3339" y="2905"/>
                    <a:pt x="3956" y="3390"/>
                  </a:cubicBezTo>
                  <a:cubicBezTo>
                    <a:pt x="4186" y="3570"/>
                    <a:pt x="4498" y="3759"/>
                    <a:pt x="4856" y="3805"/>
                  </a:cubicBezTo>
                  <a:cubicBezTo>
                    <a:pt x="4906" y="3812"/>
                    <a:pt x="4956" y="3816"/>
                    <a:pt x="5006" y="3816"/>
                  </a:cubicBezTo>
                  <a:cubicBezTo>
                    <a:pt x="5128" y="3816"/>
                    <a:pt x="5250" y="3795"/>
                    <a:pt x="5366" y="3752"/>
                  </a:cubicBezTo>
                  <a:cubicBezTo>
                    <a:pt x="5541" y="3687"/>
                    <a:pt x="5649" y="3570"/>
                    <a:pt x="5752" y="3458"/>
                  </a:cubicBezTo>
                  <a:cubicBezTo>
                    <a:pt x="6266" y="2911"/>
                    <a:pt x="6778" y="2362"/>
                    <a:pt x="7283" y="1813"/>
                  </a:cubicBezTo>
                  <a:cubicBezTo>
                    <a:pt x="7790" y="1264"/>
                    <a:pt x="8315" y="722"/>
                    <a:pt x="8765" y="151"/>
                  </a:cubicBezTo>
                  <a:lnTo>
                    <a:pt x="8765" y="149"/>
                  </a:lnTo>
                  <a:cubicBezTo>
                    <a:pt x="8804" y="99"/>
                    <a:pt x="8748" y="59"/>
                    <a:pt x="8685" y="59"/>
                  </a:cubicBezTo>
                  <a:cubicBezTo>
                    <a:pt x="8657" y="59"/>
                    <a:pt x="8627" y="67"/>
                    <a:pt x="8605" y="87"/>
                  </a:cubicBezTo>
                  <a:cubicBezTo>
                    <a:pt x="7988" y="636"/>
                    <a:pt x="7445" y="1227"/>
                    <a:pt x="6885" y="1802"/>
                  </a:cubicBezTo>
                  <a:cubicBezTo>
                    <a:pt x="6383" y="2318"/>
                    <a:pt x="5888" y="2839"/>
                    <a:pt x="5388" y="3357"/>
                  </a:cubicBezTo>
                  <a:cubicBezTo>
                    <a:pt x="5306" y="3441"/>
                    <a:pt x="5216" y="3535"/>
                    <a:pt x="5054" y="3546"/>
                  </a:cubicBezTo>
                  <a:cubicBezTo>
                    <a:pt x="5039" y="3547"/>
                    <a:pt x="5025" y="3548"/>
                    <a:pt x="5010" y="3548"/>
                  </a:cubicBezTo>
                  <a:cubicBezTo>
                    <a:pt x="4878" y="3548"/>
                    <a:pt x="4748" y="3497"/>
                    <a:pt x="4643" y="3447"/>
                  </a:cubicBezTo>
                  <a:cubicBezTo>
                    <a:pt x="4322" y="3300"/>
                    <a:pt x="4096" y="3065"/>
                    <a:pt x="3855" y="2865"/>
                  </a:cubicBezTo>
                  <a:lnTo>
                    <a:pt x="2150" y="1453"/>
                  </a:lnTo>
                  <a:lnTo>
                    <a:pt x="1301" y="746"/>
                  </a:lnTo>
                  <a:cubicBezTo>
                    <a:pt x="1017" y="511"/>
                    <a:pt x="743" y="267"/>
                    <a:pt x="442" y="43"/>
                  </a:cubicBezTo>
                  <a:cubicBezTo>
                    <a:pt x="402" y="13"/>
                    <a:pt x="352" y="1"/>
                    <a:pt x="30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13" name="Google Shape;3813;p59"/>
            <p:cNvSpPr/>
            <p:nvPr/>
          </p:nvSpPr>
          <p:spPr>
            <a:xfrm>
              <a:off x="4891150" y="4191050"/>
              <a:ext cx="85575" cy="46575"/>
            </a:xfrm>
            <a:custGeom>
              <a:avLst/>
              <a:gdLst/>
              <a:ahLst/>
              <a:cxnLst/>
              <a:rect l="l" t="t" r="r" b="b"/>
              <a:pathLst>
                <a:path w="3423" h="1863" extrusionOk="0">
                  <a:moveTo>
                    <a:pt x="3315" y="0"/>
                  </a:moveTo>
                  <a:cubicBezTo>
                    <a:pt x="3297" y="0"/>
                    <a:pt x="3278" y="4"/>
                    <a:pt x="3261" y="14"/>
                  </a:cubicBezTo>
                  <a:cubicBezTo>
                    <a:pt x="3208" y="49"/>
                    <a:pt x="3147" y="69"/>
                    <a:pt x="3099" y="104"/>
                  </a:cubicBezTo>
                  <a:cubicBezTo>
                    <a:pt x="3050" y="137"/>
                    <a:pt x="3009" y="172"/>
                    <a:pt x="2960" y="205"/>
                  </a:cubicBezTo>
                  <a:cubicBezTo>
                    <a:pt x="2870" y="269"/>
                    <a:pt x="2785" y="335"/>
                    <a:pt x="2701" y="401"/>
                  </a:cubicBezTo>
                  <a:cubicBezTo>
                    <a:pt x="2536" y="537"/>
                    <a:pt x="2374" y="673"/>
                    <a:pt x="2211" y="809"/>
                  </a:cubicBezTo>
                  <a:cubicBezTo>
                    <a:pt x="1942" y="1039"/>
                    <a:pt x="1669" y="1266"/>
                    <a:pt x="1405" y="1499"/>
                  </a:cubicBezTo>
                  <a:lnTo>
                    <a:pt x="1405" y="1499"/>
                  </a:lnTo>
                  <a:lnTo>
                    <a:pt x="920" y="1104"/>
                  </a:lnTo>
                  <a:lnTo>
                    <a:pt x="602" y="844"/>
                  </a:lnTo>
                  <a:cubicBezTo>
                    <a:pt x="551" y="803"/>
                    <a:pt x="503" y="761"/>
                    <a:pt x="450" y="721"/>
                  </a:cubicBezTo>
                  <a:cubicBezTo>
                    <a:pt x="386" y="673"/>
                    <a:pt x="323" y="656"/>
                    <a:pt x="239" y="627"/>
                  </a:cubicBezTo>
                  <a:cubicBezTo>
                    <a:pt x="219" y="621"/>
                    <a:pt x="197" y="618"/>
                    <a:pt x="175" y="618"/>
                  </a:cubicBezTo>
                  <a:cubicBezTo>
                    <a:pt x="85" y="618"/>
                    <a:pt x="0" y="669"/>
                    <a:pt x="31" y="737"/>
                  </a:cubicBezTo>
                  <a:cubicBezTo>
                    <a:pt x="55" y="794"/>
                    <a:pt x="66" y="847"/>
                    <a:pt x="121" y="895"/>
                  </a:cubicBezTo>
                  <a:cubicBezTo>
                    <a:pt x="176" y="941"/>
                    <a:pt x="235" y="985"/>
                    <a:pt x="290" y="1031"/>
                  </a:cubicBezTo>
                  <a:lnTo>
                    <a:pt x="610" y="1290"/>
                  </a:lnTo>
                  <a:lnTo>
                    <a:pt x="1269" y="1822"/>
                  </a:lnTo>
                  <a:cubicBezTo>
                    <a:pt x="1305" y="1851"/>
                    <a:pt x="1352" y="1863"/>
                    <a:pt x="1399" y="1863"/>
                  </a:cubicBezTo>
                  <a:cubicBezTo>
                    <a:pt x="1473" y="1863"/>
                    <a:pt x="1549" y="1833"/>
                    <a:pt x="1592" y="1793"/>
                  </a:cubicBezTo>
                  <a:cubicBezTo>
                    <a:pt x="1897" y="1512"/>
                    <a:pt x="2194" y="1224"/>
                    <a:pt x="2503" y="943"/>
                  </a:cubicBezTo>
                  <a:cubicBezTo>
                    <a:pt x="2659" y="803"/>
                    <a:pt x="2815" y="664"/>
                    <a:pt x="2971" y="524"/>
                  </a:cubicBezTo>
                  <a:cubicBezTo>
                    <a:pt x="3042" y="458"/>
                    <a:pt x="3110" y="390"/>
                    <a:pt x="3178" y="322"/>
                  </a:cubicBezTo>
                  <a:cubicBezTo>
                    <a:pt x="3215" y="284"/>
                    <a:pt x="3257" y="247"/>
                    <a:pt x="3294" y="208"/>
                  </a:cubicBezTo>
                  <a:cubicBezTo>
                    <a:pt x="3331" y="168"/>
                    <a:pt x="3351" y="124"/>
                    <a:pt x="3386" y="85"/>
                  </a:cubicBezTo>
                  <a:lnTo>
                    <a:pt x="3386" y="80"/>
                  </a:lnTo>
                  <a:cubicBezTo>
                    <a:pt x="3423" y="39"/>
                    <a:pt x="3371" y="0"/>
                    <a:pt x="33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14" name="Google Shape;3814;p59"/>
            <p:cNvSpPr/>
            <p:nvPr/>
          </p:nvSpPr>
          <p:spPr>
            <a:xfrm>
              <a:off x="5026525" y="4154875"/>
              <a:ext cx="7775" cy="6075"/>
            </a:xfrm>
            <a:custGeom>
              <a:avLst/>
              <a:gdLst/>
              <a:ahLst/>
              <a:cxnLst/>
              <a:rect l="l" t="t" r="r" b="b"/>
              <a:pathLst>
                <a:path w="311" h="243" extrusionOk="0">
                  <a:moveTo>
                    <a:pt x="157" y="1"/>
                  </a:moveTo>
                  <a:cubicBezTo>
                    <a:pt x="1" y="1"/>
                    <a:pt x="1" y="242"/>
                    <a:pt x="157" y="242"/>
                  </a:cubicBezTo>
                  <a:cubicBezTo>
                    <a:pt x="310" y="242"/>
                    <a:pt x="310" y="1"/>
                    <a:pt x="157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15" name="Google Shape;3815;p59"/>
            <p:cNvSpPr/>
            <p:nvPr/>
          </p:nvSpPr>
          <p:spPr>
            <a:xfrm>
              <a:off x="5002150" y="4132700"/>
              <a:ext cx="9075" cy="8975"/>
            </a:xfrm>
            <a:custGeom>
              <a:avLst/>
              <a:gdLst/>
              <a:ahLst/>
              <a:cxnLst/>
              <a:rect l="l" t="t" r="r" b="b"/>
              <a:pathLst>
                <a:path w="363" h="359" extrusionOk="0">
                  <a:moveTo>
                    <a:pt x="207" y="1"/>
                  </a:moveTo>
                  <a:cubicBezTo>
                    <a:pt x="150" y="1"/>
                    <a:pt x="99" y="29"/>
                    <a:pt x="73" y="77"/>
                  </a:cubicBezTo>
                  <a:lnTo>
                    <a:pt x="22" y="143"/>
                  </a:lnTo>
                  <a:cubicBezTo>
                    <a:pt x="11" y="159"/>
                    <a:pt x="7" y="178"/>
                    <a:pt x="5" y="196"/>
                  </a:cubicBezTo>
                  <a:cubicBezTo>
                    <a:pt x="1" y="216"/>
                    <a:pt x="3" y="236"/>
                    <a:pt x="9" y="253"/>
                  </a:cubicBezTo>
                  <a:lnTo>
                    <a:pt x="22" y="288"/>
                  </a:lnTo>
                  <a:lnTo>
                    <a:pt x="44" y="317"/>
                  </a:lnTo>
                  <a:cubicBezTo>
                    <a:pt x="58" y="330"/>
                    <a:pt x="73" y="341"/>
                    <a:pt x="91" y="345"/>
                  </a:cubicBezTo>
                  <a:cubicBezTo>
                    <a:pt x="102" y="352"/>
                    <a:pt x="115" y="356"/>
                    <a:pt x="128" y="356"/>
                  </a:cubicBezTo>
                  <a:cubicBezTo>
                    <a:pt x="135" y="358"/>
                    <a:pt x="142" y="359"/>
                    <a:pt x="149" y="359"/>
                  </a:cubicBezTo>
                  <a:cubicBezTo>
                    <a:pt x="160" y="359"/>
                    <a:pt x="172" y="357"/>
                    <a:pt x="183" y="354"/>
                  </a:cubicBezTo>
                  <a:lnTo>
                    <a:pt x="218" y="339"/>
                  </a:lnTo>
                  <a:lnTo>
                    <a:pt x="284" y="288"/>
                  </a:lnTo>
                  <a:cubicBezTo>
                    <a:pt x="332" y="262"/>
                    <a:pt x="361" y="211"/>
                    <a:pt x="361" y="157"/>
                  </a:cubicBezTo>
                  <a:cubicBezTo>
                    <a:pt x="363" y="135"/>
                    <a:pt x="356" y="115"/>
                    <a:pt x="347" y="95"/>
                  </a:cubicBezTo>
                  <a:cubicBezTo>
                    <a:pt x="341" y="77"/>
                    <a:pt x="330" y="60"/>
                    <a:pt x="315" y="47"/>
                  </a:cubicBezTo>
                  <a:cubicBezTo>
                    <a:pt x="297" y="27"/>
                    <a:pt x="273" y="14"/>
                    <a:pt x="246" y="5"/>
                  </a:cubicBezTo>
                  <a:lnTo>
                    <a:pt x="207" y="1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16" name="Google Shape;3816;p59"/>
            <p:cNvSpPr/>
            <p:nvPr/>
          </p:nvSpPr>
          <p:spPr>
            <a:xfrm>
              <a:off x="4996825" y="4178825"/>
              <a:ext cx="10300" cy="7975"/>
            </a:xfrm>
            <a:custGeom>
              <a:avLst/>
              <a:gdLst/>
              <a:ahLst/>
              <a:cxnLst/>
              <a:rect l="l" t="t" r="r" b="b"/>
              <a:pathLst>
                <a:path w="412" h="319" extrusionOk="0">
                  <a:moveTo>
                    <a:pt x="205" y="0"/>
                  </a:moveTo>
                  <a:cubicBezTo>
                    <a:pt x="0" y="0"/>
                    <a:pt x="0" y="319"/>
                    <a:pt x="205" y="319"/>
                  </a:cubicBezTo>
                  <a:cubicBezTo>
                    <a:pt x="411" y="319"/>
                    <a:pt x="411" y="0"/>
                    <a:pt x="205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3817" name="Google Shape;3817;p59"/>
          <p:cNvGrpSpPr/>
          <p:nvPr/>
        </p:nvGrpSpPr>
        <p:grpSpPr>
          <a:xfrm>
            <a:off x="79462" y="2250907"/>
            <a:ext cx="1551432" cy="2389819"/>
            <a:chOff x="5283050" y="4042750"/>
            <a:chExt cx="399000" cy="595950"/>
          </a:xfrm>
        </p:grpSpPr>
        <p:sp>
          <p:nvSpPr>
            <p:cNvPr id="3818" name="Google Shape;3818;p59"/>
            <p:cNvSpPr/>
            <p:nvPr/>
          </p:nvSpPr>
          <p:spPr>
            <a:xfrm>
              <a:off x="5283050" y="4042750"/>
              <a:ext cx="399000" cy="344900"/>
            </a:xfrm>
            <a:custGeom>
              <a:avLst/>
              <a:gdLst/>
              <a:ahLst/>
              <a:cxnLst/>
              <a:rect l="l" t="t" r="r" b="b"/>
              <a:pathLst>
                <a:path w="15960" h="13796" extrusionOk="0">
                  <a:moveTo>
                    <a:pt x="8041" y="0"/>
                  </a:moveTo>
                  <a:cubicBezTo>
                    <a:pt x="6475" y="0"/>
                    <a:pt x="4915" y="432"/>
                    <a:pt x="3622" y="1312"/>
                  </a:cubicBezTo>
                  <a:cubicBezTo>
                    <a:pt x="1300" y="2891"/>
                    <a:pt x="0" y="5920"/>
                    <a:pt x="633" y="8656"/>
                  </a:cubicBezTo>
                  <a:cubicBezTo>
                    <a:pt x="1259" y="11376"/>
                    <a:pt x="3849" y="13561"/>
                    <a:pt x="6636" y="13561"/>
                  </a:cubicBezTo>
                  <a:cubicBezTo>
                    <a:pt x="6655" y="13561"/>
                    <a:pt x="6675" y="13561"/>
                    <a:pt x="6694" y="13560"/>
                  </a:cubicBezTo>
                  <a:lnTo>
                    <a:pt x="4984" y="12908"/>
                  </a:lnTo>
                  <a:lnTo>
                    <a:pt x="4984" y="12908"/>
                  </a:lnTo>
                  <a:cubicBezTo>
                    <a:pt x="6366" y="13418"/>
                    <a:pt x="7864" y="13796"/>
                    <a:pt x="9308" y="13796"/>
                  </a:cubicBezTo>
                  <a:cubicBezTo>
                    <a:pt x="10436" y="13796"/>
                    <a:pt x="11532" y="13565"/>
                    <a:pt x="12514" y="12987"/>
                  </a:cubicBezTo>
                  <a:cubicBezTo>
                    <a:pt x="15162" y="11426"/>
                    <a:pt x="15960" y="7754"/>
                    <a:pt x="15026" y="4822"/>
                  </a:cubicBezTo>
                  <a:cubicBezTo>
                    <a:pt x="14664" y="3680"/>
                    <a:pt x="14071" y="2588"/>
                    <a:pt x="13175" y="1793"/>
                  </a:cubicBezTo>
                  <a:cubicBezTo>
                    <a:pt x="12722" y="1389"/>
                    <a:pt x="12202" y="1071"/>
                    <a:pt x="11655" y="809"/>
                  </a:cubicBezTo>
                  <a:cubicBezTo>
                    <a:pt x="10533" y="273"/>
                    <a:pt x="9285" y="0"/>
                    <a:pt x="8041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19" name="Google Shape;3819;p59"/>
            <p:cNvSpPr/>
            <p:nvPr/>
          </p:nvSpPr>
          <p:spPr>
            <a:xfrm>
              <a:off x="5478275" y="4137575"/>
              <a:ext cx="15450" cy="501125"/>
            </a:xfrm>
            <a:custGeom>
              <a:avLst/>
              <a:gdLst/>
              <a:ahLst/>
              <a:cxnLst/>
              <a:rect l="l" t="t" r="r" b="b"/>
              <a:pathLst>
                <a:path w="618" h="20045" extrusionOk="0">
                  <a:moveTo>
                    <a:pt x="154" y="1"/>
                  </a:moveTo>
                  <a:cubicBezTo>
                    <a:pt x="98" y="1"/>
                    <a:pt x="42" y="39"/>
                    <a:pt x="38" y="115"/>
                  </a:cubicBezTo>
                  <a:lnTo>
                    <a:pt x="38" y="117"/>
                  </a:lnTo>
                  <a:cubicBezTo>
                    <a:pt x="1" y="763"/>
                    <a:pt x="16" y="1418"/>
                    <a:pt x="14" y="2063"/>
                  </a:cubicBezTo>
                  <a:cubicBezTo>
                    <a:pt x="12" y="2705"/>
                    <a:pt x="18" y="3344"/>
                    <a:pt x="20" y="3985"/>
                  </a:cubicBezTo>
                  <a:cubicBezTo>
                    <a:pt x="25" y="5274"/>
                    <a:pt x="40" y="6561"/>
                    <a:pt x="53" y="7850"/>
                  </a:cubicBezTo>
                  <a:lnTo>
                    <a:pt x="130" y="15559"/>
                  </a:lnTo>
                  <a:cubicBezTo>
                    <a:pt x="137" y="16277"/>
                    <a:pt x="146" y="16997"/>
                    <a:pt x="152" y="17717"/>
                  </a:cubicBezTo>
                  <a:cubicBezTo>
                    <a:pt x="154" y="18073"/>
                    <a:pt x="159" y="18429"/>
                    <a:pt x="159" y="18785"/>
                  </a:cubicBezTo>
                  <a:cubicBezTo>
                    <a:pt x="159" y="19158"/>
                    <a:pt x="143" y="19531"/>
                    <a:pt x="198" y="19903"/>
                  </a:cubicBezTo>
                  <a:cubicBezTo>
                    <a:pt x="210" y="19989"/>
                    <a:pt x="308" y="20045"/>
                    <a:pt x="390" y="20045"/>
                  </a:cubicBezTo>
                  <a:cubicBezTo>
                    <a:pt x="397" y="20045"/>
                    <a:pt x="404" y="20044"/>
                    <a:pt x="411" y="20043"/>
                  </a:cubicBezTo>
                  <a:cubicBezTo>
                    <a:pt x="515" y="20028"/>
                    <a:pt x="567" y="19949"/>
                    <a:pt x="580" y="19850"/>
                  </a:cubicBezTo>
                  <a:cubicBezTo>
                    <a:pt x="618" y="19531"/>
                    <a:pt x="596" y="19211"/>
                    <a:pt x="589" y="18890"/>
                  </a:cubicBezTo>
                  <a:cubicBezTo>
                    <a:pt x="583" y="18567"/>
                    <a:pt x="576" y="18249"/>
                    <a:pt x="572" y="17928"/>
                  </a:cubicBezTo>
                  <a:cubicBezTo>
                    <a:pt x="563" y="17287"/>
                    <a:pt x="554" y="16648"/>
                    <a:pt x="545" y="16009"/>
                  </a:cubicBezTo>
                  <a:lnTo>
                    <a:pt x="495" y="12141"/>
                  </a:lnTo>
                  <a:cubicBezTo>
                    <a:pt x="460" y="9574"/>
                    <a:pt x="442" y="7005"/>
                    <a:pt x="392" y="4435"/>
                  </a:cubicBezTo>
                  <a:cubicBezTo>
                    <a:pt x="376" y="3724"/>
                    <a:pt x="363" y="3012"/>
                    <a:pt x="348" y="2303"/>
                  </a:cubicBezTo>
                  <a:cubicBezTo>
                    <a:pt x="334" y="1576"/>
                    <a:pt x="334" y="840"/>
                    <a:pt x="275" y="115"/>
                  </a:cubicBezTo>
                  <a:cubicBezTo>
                    <a:pt x="269" y="39"/>
                    <a:pt x="211" y="1"/>
                    <a:pt x="154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20" name="Google Shape;3820;p59"/>
            <p:cNvSpPr/>
            <p:nvPr/>
          </p:nvSpPr>
          <p:spPr>
            <a:xfrm>
              <a:off x="5390175" y="4217750"/>
              <a:ext cx="220175" cy="141200"/>
            </a:xfrm>
            <a:custGeom>
              <a:avLst/>
              <a:gdLst/>
              <a:ahLst/>
              <a:cxnLst/>
              <a:rect l="l" t="t" r="r" b="b"/>
              <a:pathLst>
                <a:path w="8807" h="5648" extrusionOk="0">
                  <a:moveTo>
                    <a:pt x="8503" y="0"/>
                  </a:moveTo>
                  <a:cubicBezTo>
                    <a:pt x="8453" y="0"/>
                    <a:pt x="8404" y="19"/>
                    <a:pt x="8365" y="62"/>
                  </a:cubicBezTo>
                  <a:cubicBezTo>
                    <a:pt x="8062" y="394"/>
                    <a:pt x="7790" y="756"/>
                    <a:pt x="7506" y="1103"/>
                  </a:cubicBezTo>
                  <a:lnTo>
                    <a:pt x="6654" y="2148"/>
                  </a:lnTo>
                  <a:lnTo>
                    <a:pt x="4950" y="4241"/>
                  </a:lnTo>
                  <a:cubicBezTo>
                    <a:pt x="4708" y="4538"/>
                    <a:pt x="4482" y="4885"/>
                    <a:pt x="4162" y="5102"/>
                  </a:cubicBezTo>
                  <a:cubicBezTo>
                    <a:pt x="4055" y="5177"/>
                    <a:pt x="3922" y="5253"/>
                    <a:pt x="3787" y="5253"/>
                  </a:cubicBezTo>
                  <a:cubicBezTo>
                    <a:pt x="3775" y="5253"/>
                    <a:pt x="3763" y="5253"/>
                    <a:pt x="3751" y="5251"/>
                  </a:cubicBezTo>
                  <a:cubicBezTo>
                    <a:pt x="3588" y="5234"/>
                    <a:pt x="3498" y="5093"/>
                    <a:pt x="3417" y="4968"/>
                  </a:cubicBezTo>
                  <a:cubicBezTo>
                    <a:pt x="2916" y="4202"/>
                    <a:pt x="2422" y="3433"/>
                    <a:pt x="1919" y="2669"/>
                  </a:cubicBezTo>
                  <a:cubicBezTo>
                    <a:pt x="1361" y="1812"/>
                    <a:pt x="817" y="943"/>
                    <a:pt x="200" y="128"/>
                  </a:cubicBezTo>
                  <a:cubicBezTo>
                    <a:pt x="178" y="99"/>
                    <a:pt x="148" y="87"/>
                    <a:pt x="120" y="87"/>
                  </a:cubicBezTo>
                  <a:cubicBezTo>
                    <a:pt x="58" y="87"/>
                    <a:pt x="1" y="146"/>
                    <a:pt x="42" y="220"/>
                  </a:cubicBezTo>
                  <a:lnTo>
                    <a:pt x="42" y="222"/>
                  </a:lnTo>
                  <a:cubicBezTo>
                    <a:pt x="492" y="1068"/>
                    <a:pt x="1017" y="1872"/>
                    <a:pt x="1524" y="2684"/>
                  </a:cubicBezTo>
                  <a:cubicBezTo>
                    <a:pt x="2031" y="3497"/>
                    <a:pt x="2541" y="4309"/>
                    <a:pt x="3055" y="5120"/>
                  </a:cubicBezTo>
                  <a:cubicBezTo>
                    <a:pt x="3158" y="5284"/>
                    <a:pt x="3266" y="5458"/>
                    <a:pt x="3441" y="5557"/>
                  </a:cubicBezTo>
                  <a:cubicBezTo>
                    <a:pt x="3551" y="5617"/>
                    <a:pt x="3673" y="5648"/>
                    <a:pt x="3796" y="5648"/>
                  </a:cubicBezTo>
                  <a:cubicBezTo>
                    <a:pt x="3848" y="5648"/>
                    <a:pt x="3901" y="5642"/>
                    <a:pt x="3953" y="5631"/>
                  </a:cubicBezTo>
                  <a:cubicBezTo>
                    <a:pt x="4309" y="5563"/>
                    <a:pt x="4621" y="5284"/>
                    <a:pt x="4851" y="5016"/>
                  </a:cubicBezTo>
                  <a:cubicBezTo>
                    <a:pt x="5468" y="4298"/>
                    <a:pt x="6055" y="3554"/>
                    <a:pt x="6656" y="2820"/>
                  </a:cubicBezTo>
                  <a:lnTo>
                    <a:pt x="7664" y="1595"/>
                  </a:lnTo>
                  <a:cubicBezTo>
                    <a:pt x="8009" y="1173"/>
                    <a:pt x="8378" y="760"/>
                    <a:pt x="8699" y="319"/>
                  </a:cubicBezTo>
                  <a:cubicBezTo>
                    <a:pt x="8806" y="172"/>
                    <a:pt x="8653" y="0"/>
                    <a:pt x="850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21" name="Google Shape;3821;p59"/>
            <p:cNvSpPr/>
            <p:nvPr/>
          </p:nvSpPr>
          <p:spPr>
            <a:xfrm>
              <a:off x="5430325" y="4165850"/>
              <a:ext cx="85525" cy="68950"/>
            </a:xfrm>
            <a:custGeom>
              <a:avLst/>
              <a:gdLst/>
              <a:ahLst/>
              <a:cxnLst/>
              <a:rect l="l" t="t" r="r" b="b"/>
              <a:pathLst>
                <a:path w="3421" h="2758" extrusionOk="0">
                  <a:moveTo>
                    <a:pt x="107" y="1"/>
                  </a:moveTo>
                  <a:cubicBezTo>
                    <a:pt x="51" y="1"/>
                    <a:pt x="0" y="59"/>
                    <a:pt x="37" y="120"/>
                  </a:cubicBezTo>
                  <a:lnTo>
                    <a:pt x="37" y="122"/>
                  </a:lnTo>
                  <a:cubicBezTo>
                    <a:pt x="72" y="183"/>
                    <a:pt x="91" y="247"/>
                    <a:pt x="129" y="306"/>
                  </a:cubicBezTo>
                  <a:cubicBezTo>
                    <a:pt x="166" y="366"/>
                    <a:pt x="208" y="418"/>
                    <a:pt x="245" y="475"/>
                  </a:cubicBezTo>
                  <a:cubicBezTo>
                    <a:pt x="313" y="576"/>
                    <a:pt x="379" y="675"/>
                    <a:pt x="452" y="772"/>
                  </a:cubicBezTo>
                  <a:cubicBezTo>
                    <a:pt x="608" y="981"/>
                    <a:pt x="763" y="1187"/>
                    <a:pt x="919" y="1393"/>
                  </a:cubicBezTo>
                  <a:cubicBezTo>
                    <a:pt x="1229" y="1811"/>
                    <a:pt x="1523" y="2237"/>
                    <a:pt x="1831" y="2654"/>
                  </a:cubicBezTo>
                  <a:cubicBezTo>
                    <a:pt x="1874" y="2713"/>
                    <a:pt x="1950" y="2757"/>
                    <a:pt x="2024" y="2757"/>
                  </a:cubicBezTo>
                  <a:cubicBezTo>
                    <a:pt x="2072" y="2757"/>
                    <a:pt x="2118" y="2739"/>
                    <a:pt x="2154" y="2696"/>
                  </a:cubicBezTo>
                  <a:lnTo>
                    <a:pt x="2813" y="1910"/>
                  </a:lnTo>
                  <a:lnTo>
                    <a:pt x="3133" y="1525"/>
                  </a:lnTo>
                  <a:cubicBezTo>
                    <a:pt x="3188" y="1457"/>
                    <a:pt x="3247" y="1391"/>
                    <a:pt x="3302" y="1323"/>
                  </a:cubicBezTo>
                  <a:cubicBezTo>
                    <a:pt x="3357" y="1255"/>
                    <a:pt x="3368" y="1174"/>
                    <a:pt x="3392" y="1093"/>
                  </a:cubicBezTo>
                  <a:cubicBezTo>
                    <a:pt x="3420" y="991"/>
                    <a:pt x="3339" y="914"/>
                    <a:pt x="3251" y="914"/>
                  </a:cubicBezTo>
                  <a:cubicBezTo>
                    <a:pt x="3228" y="914"/>
                    <a:pt x="3205" y="919"/>
                    <a:pt x="3184" y="930"/>
                  </a:cubicBezTo>
                  <a:cubicBezTo>
                    <a:pt x="3100" y="972"/>
                    <a:pt x="3037" y="998"/>
                    <a:pt x="2973" y="1068"/>
                  </a:cubicBezTo>
                  <a:cubicBezTo>
                    <a:pt x="2920" y="1128"/>
                    <a:pt x="2872" y="1189"/>
                    <a:pt x="2821" y="1251"/>
                  </a:cubicBezTo>
                  <a:lnTo>
                    <a:pt x="2503" y="1635"/>
                  </a:lnTo>
                  <a:lnTo>
                    <a:pt x="2017" y="2220"/>
                  </a:lnTo>
                  <a:lnTo>
                    <a:pt x="2017" y="2220"/>
                  </a:lnTo>
                  <a:cubicBezTo>
                    <a:pt x="1754" y="1875"/>
                    <a:pt x="1480" y="1538"/>
                    <a:pt x="1212" y="1200"/>
                  </a:cubicBezTo>
                  <a:cubicBezTo>
                    <a:pt x="1049" y="996"/>
                    <a:pt x="886" y="794"/>
                    <a:pt x="722" y="596"/>
                  </a:cubicBezTo>
                  <a:cubicBezTo>
                    <a:pt x="638" y="495"/>
                    <a:pt x="553" y="401"/>
                    <a:pt x="463" y="306"/>
                  </a:cubicBezTo>
                  <a:cubicBezTo>
                    <a:pt x="414" y="256"/>
                    <a:pt x="370" y="203"/>
                    <a:pt x="322" y="155"/>
                  </a:cubicBezTo>
                  <a:cubicBezTo>
                    <a:pt x="274" y="104"/>
                    <a:pt x="214" y="71"/>
                    <a:pt x="162" y="23"/>
                  </a:cubicBezTo>
                  <a:cubicBezTo>
                    <a:pt x="145" y="7"/>
                    <a:pt x="126" y="1"/>
                    <a:pt x="10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22" name="Google Shape;3822;p59"/>
            <p:cNvSpPr/>
            <p:nvPr/>
          </p:nvSpPr>
          <p:spPr>
            <a:xfrm>
              <a:off x="5373400" y="4126775"/>
              <a:ext cx="7775" cy="6000"/>
            </a:xfrm>
            <a:custGeom>
              <a:avLst/>
              <a:gdLst/>
              <a:ahLst/>
              <a:cxnLst/>
              <a:rect l="l" t="t" r="r" b="b"/>
              <a:pathLst>
                <a:path w="311" h="240" extrusionOk="0">
                  <a:moveTo>
                    <a:pt x="157" y="0"/>
                  </a:moveTo>
                  <a:cubicBezTo>
                    <a:pt x="1" y="0"/>
                    <a:pt x="1" y="240"/>
                    <a:pt x="157" y="240"/>
                  </a:cubicBezTo>
                  <a:cubicBezTo>
                    <a:pt x="311" y="240"/>
                    <a:pt x="311" y="0"/>
                    <a:pt x="157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23" name="Google Shape;3823;p59"/>
            <p:cNvSpPr/>
            <p:nvPr/>
          </p:nvSpPr>
          <p:spPr>
            <a:xfrm>
              <a:off x="5396525" y="4104525"/>
              <a:ext cx="9025" cy="9000"/>
            </a:xfrm>
            <a:custGeom>
              <a:avLst/>
              <a:gdLst/>
              <a:ahLst/>
              <a:cxnLst/>
              <a:rect l="l" t="t" r="r" b="b"/>
              <a:pathLst>
                <a:path w="361" h="360" extrusionOk="0">
                  <a:moveTo>
                    <a:pt x="157" y="1"/>
                  </a:moveTo>
                  <a:lnTo>
                    <a:pt x="115" y="8"/>
                  </a:lnTo>
                  <a:cubicBezTo>
                    <a:pt x="88" y="14"/>
                    <a:pt x="66" y="27"/>
                    <a:pt x="47" y="47"/>
                  </a:cubicBezTo>
                  <a:cubicBezTo>
                    <a:pt x="31" y="60"/>
                    <a:pt x="20" y="78"/>
                    <a:pt x="14" y="98"/>
                  </a:cubicBezTo>
                  <a:cubicBezTo>
                    <a:pt x="5" y="115"/>
                    <a:pt x="1" y="137"/>
                    <a:pt x="1" y="157"/>
                  </a:cubicBezTo>
                  <a:cubicBezTo>
                    <a:pt x="1" y="212"/>
                    <a:pt x="29" y="262"/>
                    <a:pt x="77" y="291"/>
                  </a:cubicBezTo>
                  <a:lnTo>
                    <a:pt x="143" y="339"/>
                  </a:lnTo>
                  <a:lnTo>
                    <a:pt x="178" y="355"/>
                  </a:lnTo>
                  <a:cubicBezTo>
                    <a:pt x="188" y="358"/>
                    <a:pt x="198" y="360"/>
                    <a:pt x="209" y="360"/>
                  </a:cubicBezTo>
                  <a:cubicBezTo>
                    <a:pt x="218" y="360"/>
                    <a:pt x="227" y="359"/>
                    <a:pt x="236" y="357"/>
                  </a:cubicBezTo>
                  <a:cubicBezTo>
                    <a:pt x="249" y="357"/>
                    <a:pt x="260" y="355"/>
                    <a:pt x="271" y="348"/>
                  </a:cubicBezTo>
                  <a:cubicBezTo>
                    <a:pt x="288" y="341"/>
                    <a:pt x="304" y="330"/>
                    <a:pt x="317" y="317"/>
                  </a:cubicBezTo>
                  <a:lnTo>
                    <a:pt x="339" y="289"/>
                  </a:lnTo>
                  <a:lnTo>
                    <a:pt x="354" y="256"/>
                  </a:lnTo>
                  <a:cubicBezTo>
                    <a:pt x="359" y="236"/>
                    <a:pt x="361" y="216"/>
                    <a:pt x="356" y="199"/>
                  </a:cubicBezTo>
                  <a:cubicBezTo>
                    <a:pt x="356" y="179"/>
                    <a:pt x="350" y="161"/>
                    <a:pt x="339" y="146"/>
                  </a:cubicBezTo>
                  <a:lnTo>
                    <a:pt x="290" y="78"/>
                  </a:lnTo>
                  <a:cubicBezTo>
                    <a:pt x="262" y="32"/>
                    <a:pt x="211" y="1"/>
                    <a:pt x="157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24" name="Google Shape;3824;p59"/>
            <p:cNvSpPr/>
            <p:nvPr/>
          </p:nvSpPr>
          <p:spPr>
            <a:xfrm>
              <a:off x="5400650" y="4150700"/>
              <a:ext cx="10225" cy="7950"/>
            </a:xfrm>
            <a:custGeom>
              <a:avLst/>
              <a:gdLst/>
              <a:ahLst/>
              <a:cxnLst/>
              <a:rect l="l" t="t" r="r" b="b"/>
              <a:pathLst>
                <a:path w="409" h="318" extrusionOk="0">
                  <a:moveTo>
                    <a:pt x="205" y="1"/>
                  </a:moveTo>
                  <a:cubicBezTo>
                    <a:pt x="0" y="1"/>
                    <a:pt x="0" y="317"/>
                    <a:pt x="205" y="317"/>
                  </a:cubicBezTo>
                  <a:cubicBezTo>
                    <a:pt x="409" y="317"/>
                    <a:pt x="409" y="1"/>
                    <a:pt x="205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25" name="Google Shape;3825;p59"/>
            <p:cNvSpPr/>
            <p:nvPr/>
          </p:nvSpPr>
          <p:spPr>
            <a:xfrm>
              <a:off x="5600500" y="4299225"/>
              <a:ext cx="12375" cy="9625"/>
            </a:xfrm>
            <a:custGeom>
              <a:avLst/>
              <a:gdLst/>
              <a:ahLst/>
              <a:cxnLst/>
              <a:rect l="l" t="t" r="r" b="b"/>
              <a:pathLst>
                <a:path w="495" h="385" extrusionOk="0">
                  <a:moveTo>
                    <a:pt x="246" y="1"/>
                  </a:moveTo>
                  <a:cubicBezTo>
                    <a:pt x="0" y="1"/>
                    <a:pt x="0" y="385"/>
                    <a:pt x="246" y="385"/>
                  </a:cubicBezTo>
                  <a:cubicBezTo>
                    <a:pt x="494" y="385"/>
                    <a:pt x="494" y="1"/>
                    <a:pt x="246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3826" name="Google Shape;3826;p59"/>
          <p:cNvGrpSpPr/>
          <p:nvPr/>
        </p:nvGrpSpPr>
        <p:grpSpPr>
          <a:xfrm>
            <a:off x="1204886" y="415351"/>
            <a:ext cx="466359" cy="666689"/>
            <a:chOff x="5979675" y="4640775"/>
            <a:chExt cx="241875" cy="345775"/>
          </a:xfrm>
        </p:grpSpPr>
        <p:sp>
          <p:nvSpPr>
            <p:cNvPr id="3827" name="Google Shape;3827;p59"/>
            <p:cNvSpPr/>
            <p:nvPr/>
          </p:nvSpPr>
          <p:spPr>
            <a:xfrm>
              <a:off x="6008100" y="4698050"/>
              <a:ext cx="80475" cy="288500"/>
            </a:xfrm>
            <a:custGeom>
              <a:avLst/>
              <a:gdLst/>
              <a:ahLst/>
              <a:cxnLst/>
              <a:rect l="l" t="t" r="r" b="b"/>
              <a:pathLst>
                <a:path w="3219" h="11540" extrusionOk="0">
                  <a:moveTo>
                    <a:pt x="1" y="0"/>
                  </a:moveTo>
                  <a:lnTo>
                    <a:pt x="1" y="0"/>
                  </a:lnTo>
                  <a:cubicBezTo>
                    <a:pt x="859" y="1536"/>
                    <a:pt x="1375" y="3238"/>
                    <a:pt x="1516" y="4992"/>
                  </a:cubicBezTo>
                  <a:cubicBezTo>
                    <a:pt x="1606" y="6126"/>
                    <a:pt x="1538" y="7272"/>
                    <a:pt x="1705" y="8396"/>
                  </a:cubicBezTo>
                  <a:cubicBezTo>
                    <a:pt x="1838" y="9291"/>
                    <a:pt x="2148" y="10201"/>
                    <a:pt x="2725" y="10885"/>
                  </a:cubicBezTo>
                  <a:lnTo>
                    <a:pt x="2725" y="10885"/>
                  </a:lnTo>
                  <a:cubicBezTo>
                    <a:pt x="2210" y="9347"/>
                    <a:pt x="2351" y="7625"/>
                    <a:pt x="2265" y="5981"/>
                  </a:cubicBezTo>
                  <a:cubicBezTo>
                    <a:pt x="2217" y="5078"/>
                    <a:pt x="2096" y="4180"/>
                    <a:pt x="1903" y="3295"/>
                  </a:cubicBezTo>
                  <a:cubicBezTo>
                    <a:pt x="1626" y="2021"/>
                    <a:pt x="1119" y="675"/>
                    <a:pt x="1" y="0"/>
                  </a:cubicBezTo>
                  <a:close/>
                  <a:moveTo>
                    <a:pt x="2725" y="10885"/>
                  </a:moveTo>
                  <a:cubicBezTo>
                    <a:pt x="2799" y="11107"/>
                    <a:pt x="2887" y="11325"/>
                    <a:pt x="2992" y="11539"/>
                  </a:cubicBezTo>
                  <a:lnTo>
                    <a:pt x="3218" y="11359"/>
                  </a:lnTo>
                  <a:cubicBezTo>
                    <a:pt x="3035" y="11218"/>
                    <a:pt x="2872" y="11059"/>
                    <a:pt x="2725" y="10885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28" name="Google Shape;3828;p59"/>
            <p:cNvSpPr/>
            <p:nvPr/>
          </p:nvSpPr>
          <p:spPr>
            <a:xfrm>
              <a:off x="6087325" y="4640775"/>
              <a:ext cx="52850" cy="339950"/>
            </a:xfrm>
            <a:custGeom>
              <a:avLst/>
              <a:gdLst/>
              <a:ahLst/>
              <a:cxnLst/>
              <a:rect l="l" t="t" r="r" b="b"/>
              <a:pathLst>
                <a:path w="2114" h="13598" extrusionOk="0">
                  <a:moveTo>
                    <a:pt x="2076" y="1"/>
                  </a:moveTo>
                  <a:lnTo>
                    <a:pt x="2076" y="1"/>
                  </a:lnTo>
                  <a:cubicBezTo>
                    <a:pt x="475" y="4345"/>
                    <a:pt x="1" y="9023"/>
                    <a:pt x="695" y="13597"/>
                  </a:cubicBezTo>
                  <a:lnTo>
                    <a:pt x="1147" y="13593"/>
                  </a:lnTo>
                  <a:cubicBezTo>
                    <a:pt x="1802" y="9093"/>
                    <a:pt x="2113" y="4549"/>
                    <a:pt x="2076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29" name="Google Shape;3829;p59"/>
            <p:cNvSpPr/>
            <p:nvPr/>
          </p:nvSpPr>
          <p:spPr>
            <a:xfrm>
              <a:off x="6133350" y="4694750"/>
              <a:ext cx="88200" cy="291675"/>
            </a:xfrm>
            <a:custGeom>
              <a:avLst/>
              <a:gdLst/>
              <a:ahLst/>
              <a:cxnLst/>
              <a:rect l="l" t="t" r="r" b="b"/>
              <a:pathLst>
                <a:path w="3528" h="11667" extrusionOk="0">
                  <a:moveTo>
                    <a:pt x="3527" y="1"/>
                  </a:moveTo>
                  <a:lnTo>
                    <a:pt x="3527" y="1"/>
                  </a:lnTo>
                  <a:cubicBezTo>
                    <a:pt x="2506" y="925"/>
                    <a:pt x="1845" y="2199"/>
                    <a:pt x="1469" y="3525"/>
                  </a:cubicBezTo>
                  <a:cubicBezTo>
                    <a:pt x="1092" y="4854"/>
                    <a:pt x="984" y="6240"/>
                    <a:pt x="929" y="7619"/>
                  </a:cubicBezTo>
                  <a:cubicBezTo>
                    <a:pt x="874" y="9025"/>
                    <a:pt x="839" y="10538"/>
                    <a:pt x="0" y="11667"/>
                  </a:cubicBezTo>
                  <a:lnTo>
                    <a:pt x="398" y="11530"/>
                  </a:lnTo>
                  <a:cubicBezTo>
                    <a:pt x="1199" y="9925"/>
                    <a:pt x="1775" y="8214"/>
                    <a:pt x="2108" y="6451"/>
                  </a:cubicBezTo>
                  <a:cubicBezTo>
                    <a:pt x="2521" y="4281"/>
                    <a:pt x="2576" y="1995"/>
                    <a:pt x="352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30" name="Google Shape;3830;p59"/>
            <p:cNvSpPr/>
            <p:nvPr/>
          </p:nvSpPr>
          <p:spPr>
            <a:xfrm>
              <a:off x="5979675" y="4815875"/>
              <a:ext cx="46625" cy="169850"/>
            </a:xfrm>
            <a:custGeom>
              <a:avLst/>
              <a:gdLst/>
              <a:ahLst/>
              <a:cxnLst/>
              <a:rect l="l" t="t" r="r" b="b"/>
              <a:pathLst>
                <a:path w="1865" h="6794" extrusionOk="0">
                  <a:moveTo>
                    <a:pt x="378" y="0"/>
                  </a:moveTo>
                  <a:lnTo>
                    <a:pt x="378" y="0"/>
                  </a:lnTo>
                  <a:cubicBezTo>
                    <a:pt x="0" y="2304"/>
                    <a:pt x="450" y="4737"/>
                    <a:pt x="1627" y="6754"/>
                  </a:cubicBezTo>
                  <a:lnTo>
                    <a:pt x="1746" y="6793"/>
                  </a:lnTo>
                  <a:cubicBezTo>
                    <a:pt x="1865" y="4450"/>
                    <a:pt x="1395" y="2115"/>
                    <a:pt x="378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31" name="Google Shape;3831;p59"/>
            <p:cNvSpPr/>
            <p:nvPr/>
          </p:nvSpPr>
          <p:spPr>
            <a:xfrm>
              <a:off x="6072900" y="4675250"/>
              <a:ext cx="13975" cy="309825"/>
            </a:xfrm>
            <a:custGeom>
              <a:avLst/>
              <a:gdLst/>
              <a:ahLst/>
              <a:cxnLst/>
              <a:rect l="l" t="t" r="r" b="b"/>
              <a:pathLst>
                <a:path w="559" h="12393" extrusionOk="0">
                  <a:moveTo>
                    <a:pt x="480" y="0"/>
                  </a:moveTo>
                  <a:cubicBezTo>
                    <a:pt x="465" y="0"/>
                    <a:pt x="450" y="9"/>
                    <a:pt x="444" y="27"/>
                  </a:cubicBezTo>
                  <a:cubicBezTo>
                    <a:pt x="330" y="412"/>
                    <a:pt x="275" y="827"/>
                    <a:pt x="222" y="1224"/>
                  </a:cubicBezTo>
                  <a:cubicBezTo>
                    <a:pt x="167" y="1622"/>
                    <a:pt x="119" y="2019"/>
                    <a:pt x="84" y="2417"/>
                  </a:cubicBezTo>
                  <a:cubicBezTo>
                    <a:pt x="18" y="3216"/>
                    <a:pt x="5" y="4018"/>
                    <a:pt x="2" y="4817"/>
                  </a:cubicBezTo>
                  <a:cubicBezTo>
                    <a:pt x="0" y="6445"/>
                    <a:pt x="57" y="8072"/>
                    <a:pt x="99" y="9699"/>
                  </a:cubicBezTo>
                  <a:cubicBezTo>
                    <a:pt x="110" y="10156"/>
                    <a:pt x="121" y="10613"/>
                    <a:pt x="132" y="11072"/>
                  </a:cubicBezTo>
                  <a:cubicBezTo>
                    <a:pt x="139" y="11309"/>
                    <a:pt x="143" y="11546"/>
                    <a:pt x="152" y="11786"/>
                  </a:cubicBezTo>
                  <a:cubicBezTo>
                    <a:pt x="156" y="11959"/>
                    <a:pt x="117" y="12216"/>
                    <a:pt x="251" y="12350"/>
                  </a:cubicBezTo>
                  <a:cubicBezTo>
                    <a:pt x="279" y="12378"/>
                    <a:pt x="316" y="12392"/>
                    <a:pt x="354" y="12392"/>
                  </a:cubicBezTo>
                  <a:cubicBezTo>
                    <a:pt x="378" y="12392"/>
                    <a:pt x="402" y="12386"/>
                    <a:pt x="424" y="12374"/>
                  </a:cubicBezTo>
                  <a:cubicBezTo>
                    <a:pt x="502" y="12324"/>
                    <a:pt x="559" y="12192"/>
                    <a:pt x="456" y="12139"/>
                  </a:cubicBezTo>
                  <a:lnTo>
                    <a:pt x="456" y="12139"/>
                  </a:lnTo>
                  <a:cubicBezTo>
                    <a:pt x="456" y="12135"/>
                    <a:pt x="456" y="12132"/>
                    <a:pt x="457" y="12128"/>
                  </a:cubicBezTo>
                  <a:cubicBezTo>
                    <a:pt x="444" y="12086"/>
                    <a:pt x="455" y="12016"/>
                    <a:pt x="453" y="11970"/>
                  </a:cubicBezTo>
                  <a:cubicBezTo>
                    <a:pt x="453" y="11882"/>
                    <a:pt x="450" y="11794"/>
                    <a:pt x="448" y="11707"/>
                  </a:cubicBezTo>
                  <a:cubicBezTo>
                    <a:pt x="444" y="11496"/>
                    <a:pt x="437" y="11283"/>
                    <a:pt x="431" y="11072"/>
                  </a:cubicBezTo>
                  <a:cubicBezTo>
                    <a:pt x="420" y="10668"/>
                    <a:pt x="409" y="10261"/>
                    <a:pt x="395" y="9857"/>
                  </a:cubicBezTo>
                  <a:cubicBezTo>
                    <a:pt x="374" y="9056"/>
                    <a:pt x="352" y="8256"/>
                    <a:pt x="330" y="7455"/>
                  </a:cubicBezTo>
                  <a:cubicBezTo>
                    <a:pt x="286" y="5869"/>
                    <a:pt x="272" y="4290"/>
                    <a:pt x="325" y="2704"/>
                  </a:cubicBezTo>
                  <a:cubicBezTo>
                    <a:pt x="341" y="2263"/>
                    <a:pt x="365" y="1822"/>
                    <a:pt x="395" y="1380"/>
                  </a:cubicBezTo>
                  <a:cubicBezTo>
                    <a:pt x="426" y="932"/>
                    <a:pt x="497" y="484"/>
                    <a:pt x="516" y="36"/>
                  </a:cubicBezTo>
                  <a:cubicBezTo>
                    <a:pt x="516" y="13"/>
                    <a:pt x="498" y="0"/>
                    <a:pt x="480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32" name="Google Shape;3832;p59"/>
            <p:cNvSpPr/>
            <p:nvPr/>
          </p:nvSpPr>
          <p:spPr>
            <a:xfrm>
              <a:off x="6046475" y="4682750"/>
              <a:ext cx="64175" cy="48100"/>
            </a:xfrm>
            <a:custGeom>
              <a:avLst/>
              <a:gdLst/>
              <a:ahLst/>
              <a:cxnLst/>
              <a:rect l="l" t="t" r="r" b="b"/>
              <a:pathLst>
                <a:path w="2567" h="1924" extrusionOk="0">
                  <a:moveTo>
                    <a:pt x="2461" y="0"/>
                  </a:moveTo>
                  <a:cubicBezTo>
                    <a:pt x="2430" y="0"/>
                    <a:pt x="2402" y="14"/>
                    <a:pt x="2388" y="46"/>
                  </a:cubicBezTo>
                  <a:cubicBezTo>
                    <a:pt x="2263" y="338"/>
                    <a:pt x="2179" y="634"/>
                    <a:pt x="2008" y="907"/>
                  </a:cubicBezTo>
                  <a:cubicBezTo>
                    <a:pt x="1835" y="1183"/>
                    <a:pt x="1613" y="1425"/>
                    <a:pt x="1354" y="1620"/>
                  </a:cubicBezTo>
                  <a:cubicBezTo>
                    <a:pt x="1255" y="1694"/>
                    <a:pt x="1127" y="1771"/>
                    <a:pt x="1002" y="1771"/>
                  </a:cubicBezTo>
                  <a:cubicBezTo>
                    <a:pt x="954" y="1771"/>
                    <a:pt x="907" y="1760"/>
                    <a:pt x="862" y="1732"/>
                  </a:cubicBezTo>
                  <a:cubicBezTo>
                    <a:pt x="708" y="1640"/>
                    <a:pt x="611" y="1416"/>
                    <a:pt x="526" y="1267"/>
                  </a:cubicBezTo>
                  <a:cubicBezTo>
                    <a:pt x="339" y="940"/>
                    <a:pt x="185" y="593"/>
                    <a:pt x="69" y="235"/>
                  </a:cubicBezTo>
                  <a:cubicBezTo>
                    <a:pt x="65" y="218"/>
                    <a:pt x="52" y="211"/>
                    <a:pt x="39" y="211"/>
                  </a:cubicBezTo>
                  <a:cubicBezTo>
                    <a:pt x="20" y="211"/>
                    <a:pt x="1" y="227"/>
                    <a:pt x="7" y="252"/>
                  </a:cubicBezTo>
                  <a:lnTo>
                    <a:pt x="7" y="254"/>
                  </a:lnTo>
                  <a:cubicBezTo>
                    <a:pt x="119" y="665"/>
                    <a:pt x="269" y="1074"/>
                    <a:pt x="477" y="1449"/>
                  </a:cubicBezTo>
                  <a:cubicBezTo>
                    <a:pt x="563" y="1605"/>
                    <a:pt x="653" y="1794"/>
                    <a:pt x="820" y="1880"/>
                  </a:cubicBezTo>
                  <a:cubicBezTo>
                    <a:pt x="881" y="1911"/>
                    <a:pt x="946" y="1924"/>
                    <a:pt x="1011" y="1924"/>
                  </a:cubicBezTo>
                  <a:cubicBezTo>
                    <a:pt x="1111" y="1924"/>
                    <a:pt x="1212" y="1894"/>
                    <a:pt x="1301" y="1851"/>
                  </a:cubicBezTo>
                  <a:cubicBezTo>
                    <a:pt x="1635" y="1697"/>
                    <a:pt x="1914" y="1401"/>
                    <a:pt x="2125" y="1109"/>
                  </a:cubicBezTo>
                  <a:cubicBezTo>
                    <a:pt x="2333" y="821"/>
                    <a:pt x="2540" y="454"/>
                    <a:pt x="2564" y="94"/>
                  </a:cubicBezTo>
                  <a:cubicBezTo>
                    <a:pt x="2566" y="39"/>
                    <a:pt x="2511" y="0"/>
                    <a:pt x="246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33" name="Google Shape;3833;p59"/>
            <p:cNvSpPr/>
            <p:nvPr/>
          </p:nvSpPr>
          <p:spPr>
            <a:xfrm>
              <a:off x="6062450" y="4673175"/>
              <a:ext cx="18600" cy="55125"/>
            </a:xfrm>
            <a:custGeom>
              <a:avLst/>
              <a:gdLst/>
              <a:ahLst/>
              <a:cxnLst/>
              <a:rect l="l" t="t" r="r" b="b"/>
              <a:pathLst>
                <a:path w="744" h="2205" extrusionOk="0">
                  <a:moveTo>
                    <a:pt x="83" y="0"/>
                  </a:moveTo>
                  <a:cubicBezTo>
                    <a:pt x="61" y="0"/>
                    <a:pt x="39" y="13"/>
                    <a:pt x="32" y="38"/>
                  </a:cubicBezTo>
                  <a:cubicBezTo>
                    <a:pt x="1" y="126"/>
                    <a:pt x="18" y="227"/>
                    <a:pt x="27" y="319"/>
                  </a:cubicBezTo>
                  <a:cubicBezTo>
                    <a:pt x="36" y="400"/>
                    <a:pt x="45" y="484"/>
                    <a:pt x="60" y="565"/>
                  </a:cubicBezTo>
                  <a:cubicBezTo>
                    <a:pt x="91" y="760"/>
                    <a:pt x="135" y="956"/>
                    <a:pt x="188" y="1145"/>
                  </a:cubicBezTo>
                  <a:cubicBezTo>
                    <a:pt x="236" y="1331"/>
                    <a:pt x="289" y="1518"/>
                    <a:pt x="352" y="1698"/>
                  </a:cubicBezTo>
                  <a:cubicBezTo>
                    <a:pt x="385" y="1788"/>
                    <a:pt x="423" y="1878"/>
                    <a:pt x="460" y="1968"/>
                  </a:cubicBezTo>
                  <a:cubicBezTo>
                    <a:pt x="495" y="2056"/>
                    <a:pt x="524" y="2135"/>
                    <a:pt x="600" y="2192"/>
                  </a:cubicBezTo>
                  <a:cubicBezTo>
                    <a:pt x="612" y="2201"/>
                    <a:pt x="626" y="2205"/>
                    <a:pt x="641" y="2205"/>
                  </a:cubicBezTo>
                  <a:cubicBezTo>
                    <a:pt x="680" y="2205"/>
                    <a:pt x="724" y="2177"/>
                    <a:pt x="730" y="2137"/>
                  </a:cubicBezTo>
                  <a:cubicBezTo>
                    <a:pt x="743" y="2045"/>
                    <a:pt x="710" y="1971"/>
                    <a:pt x="675" y="1887"/>
                  </a:cubicBezTo>
                  <a:cubicBezTo>
                    <a:pt x="638" y="1799"/>
                    <a:pt x="603" y="1707"/>
                    <a:pt x="565" y="1619"/>
                  </a:cubicBezTo>
                  <a:cubicBezTo>
                    <a:pt x="495" y="1452"/>
                    <a:pt x="420" y="1288"/>
                    <a:pt x="359" y="1116"/>
                  </a:cubicBezTo>
                  <a:cubicBezTo>
                    <a:pt x="297" y="949"/>
                    <a:pt x="249" y="776"/>
                    <a:pt x="212" y="602"/>
                  </a:cubicBezTo>
                  <a:cubicBezTo>
                    <a:pt x="194" y="508"/>
                    <a:pt x="179" y="413"/>
                    <a:pt x="170" y="319"/>
                  </a:cubicBezTo>
                  <a:cubicBezTo>
                    <a:pt x="159" y="225"/>
                    <a:pt x="168" y="126"/>
                    <a:pt x="135" y="38"/>
                  </a:cubicBezTo>
                  <a:cubicBezTo>
                    <a:pt x="127" y="13"/>
                    <a:pt x="105" y="0"/>
                    <a:pt x="8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34" name="Google Shape;3834;p59"/>
            <p:cNvSpPr/>
            <p:nvPr/>
          </p:nvSpPr>
          <p:spPr>
            <a:xfrm>
              <a:off x="6038200" y="4683400"/>
              <a:ext cx="12525" cy="12475"/>
            </a:xfrm>
            <a:custGeom>
              <a:avLst/>
              <a:gdLst/>
              <a:ahLst/>
              <a:cxnLst/>
              <a:rect l="l" t="t" r="r" b="b"/>
              <a:pathLst>
                <a:path w="501" h="499" extrusionOk="0">
                  <a:moveTo>
                    <a:pt x="251" y="0"/>
                  </a:moveTo>
                  <a:cubicBezTo>
                    <a:pt x="114" y="2"/>
                    <a:pt x="5" y="112"/>
                    <a:pt x="0" y="250"/>
                  </a:cubicBezTo>
                  <a:lnTo>
                    <a:pt x="9" y="316"/>
                  </a:lnTo>
                  <a:cubicBezTo>
                    <a:pt x="20" y="358"/>
                    <a:pt x="42" y="395"/>
                    <a:pt x="73" y="426"/>
                  </a:cubicBezTo>
                  <a:lnTo>
                    <a:pt x="123" y="466"/>
                  </a:lnTo>
                  <a:cubicBezTo>
                    <a:pt x="163" y="488"/>
                    <a:pt x="207" y="499"/>
                    <a:pt x="251" y="499"/>
                  </a:cubicBezTo>
                  <a:cubicBezTo>
                    <a:pt x="254" y="499"/>
                    <a:pt x="257" y="499"/>
                    <a:pt x="261" y="499"/>
                  </a:cubicBezTo>
                  <a:cubicBezTo>
                    <a:pt x="290" y="499"/>
                    <a:pt x="320" y="490"/>
                    <a:pt x="347" y="477"/>
                  </a:cubicBezTo>
                  <a:cubicBezTo>
                    <a:pt x="378" y="468"/>
                    <a:pt x="404" y="450"/>
                    <a:pt x="426" y="426"/>
                  </a:cubicBezTo>
                  <a:cubicBezTo>
                    <a:pt x="472" y="378"/>
                    <a:pt x="499" y="314"/>
                    <a:pt x="501" y="248"/>
                  </a:cubicBezTo>
                  <a:lnTo>
                    <a:pt x="492" y="182"/>
                  </a:lnTo>
                  <a:cubicBezTo>
                    <a:pt x="479" y="141"/>
                    <a:pt x="457" y="103"/>
                    <a:pt x="426" y="73"/>
                  </a:cubicBezTo>
                  <a:lnTo>
                    <a:pt x="376" y="33"/>
                  </a:lnTo>
                  <a:cubicBezTo>
                    <a:pt x="338" y="11"/>
                    <a:pt x="294" y="0"/>
                    <a:pt x="25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35" name="Google Shape;3835;p59"/>
            <p:cNvSpPr/>
            <p:nvPr/>
          </p:nvSpPr>
          <p:spPr>
            <a:xfrm>
              <a:off x="6056850" y="4666675"/>
              <a:ext cx="14300" cy="13550"/>
            </a:xfrm>
            <a:custGeom>
              <a:avLst/>
              <a:gdLst/>
              <a:ahLst/>
              <a:cxnLst/>
              <a:rect l="l" t="t" r="r" b="b"/>
              <a:pathLst>
                <a:path w="572" h="542" extrusionOk="0">
                  <a:moveTo>
                    <a:pt x="264" y="0"/>
                  </a:moveTo>
                  <a:cubicBezTo>
                    <a:pt x="243" y="0"/>
                    <a:pt x="222" y="4"/>
                    <a:pt x="203" y="10"/>
                  </a:cubicBezTo>
                  <a:lnTo>
                    <a:pt x="137" y="37"/>
                  </a:lnTo>
                  <a:cubicBezTo>
                    <a:pt x="106" y="54"/>
                    <a:pt x="80" y="78"/>
                    <a:pt x="62" y="107"/>
                  </a:cubicBezTo>
                  <a:cubicBezTo>
                    <a:pt x="38" y="133"/>
                    <a:pt x="21" y="164"/>
                    <a:pt x="14" y="199"/>
                  </a:cubicBezTo>
                  <a:cubicBezTo>
                    <a:pt x="3" y="234"/>
                    <a:pt x="1" y="272"/>
                    <a:pt x="7" y="307"/>
                  </a:cubicBezTo>
                  <a:cubicBezTo>
                    <a:pt x="10" y="342"/>
                    <a:pt x="21" y="377"/>
                    <a:pt x="40" y="408"/>
                  </a:cubicBezTo>
                  <a:lnTo>
                    <a:pt x="82" y="463"/>
                  </a:lnTo>
                  <a:cubicBezTo>
                    <a:pt x="135" y="511"/>
                    <a:pt x="203" y="537"/>
                    <a:pt x="275" y="542"/>
                  </a:cubicBezTo>
                  <a:lnTo>
                    <a:pt x="348" y="531"/>
                  </a:lnTo>
                  <a:cubicBezTo>
                    <a:pt x="392" y="520"/>
                    <a:pt x="434" y="496"/>
                    <a:pt x="466" y="463"/>
                  </a:cubicBezTo>
                  <a:lnTo>
                    <a:pt x="508" y="408"/>
                  </a:lnTo>
                  <a:cubicBezTo>
                    <a:pt x="524" y="380"/>
                    <a:pt x="535" y="350"/>
                    <a:pt x="541" y="319"/>
                  </a:cubicBezTo>
                  <a:lnTo>
                    <a:pt x="541" y="319"/>
                  </a:lnTo>
                  <a:cubicBezTo>
                    <a:pt x="572" y="224"/>
                    <a:pt x="534" y="116"/>
                    <a:pt x="447" y="63"/>
                  </a:cubicBezTo>
                  <a:lnTo>
                    <a:pt x="447" y="63"/>
                  </a:lnTo>
                  <a:cubicBezTo>
                    <a:pt x="436" y="53"/>
                    <a:pt x="423" y="44"/>
                    <a:pt x="409" y="37"/>
                  </a:cubicBezTo>
                  <a:cubicBezTo>
                    <a:pt x="381" y="17"/>
                    <a:pt x="346" y="6"/>
                    <a:pt x="311" y="6"/>
                  </a:cubicBezTo>
                  <a:cubicBezTo>
                    <a:pt x="295" y="2"/>
                    <a:pt x="279" y="0"/>
                    <a:pt x="264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36" name="Google Shape;3836;p59"/>
            <p:cNvSpPr/>
            <p:nvPr/>
          </p:nvSpPr>
          <p:spPr>
            <a:xfrm>
              <a:off x="6078100" y="4666375"/>
              <a:ext cx="14475" cy="14475"/>
            </a:xfrm>
            <a:custGeom>
              <a:avLst/>
              <a:gdLst/>
              <a:ahLst/>
              <a:cxnLst/>
              <a:rect l="l" t="t" r="r" b="b"/>
              <a:pathLst>
                <a:path w="579" h="579" extrusionOk="0">
                  <a:moveTo>
                    <a:pt x="289" y="0"/>
                  </a:moveTo>
                  <a:cubicBezTo>
                    <a:pt x="251" y="0"/>
                    <a:pt x="214" y="9"/>
                    <a:pt x="179" y="27"/>
                  </a:cubicBezTo>
                  <a:cubicBezTo>
                    <a:pt x="73" y="73"/>
                    <a:pt x="5" y="176"/>
                    <a:pt x="1" y="290"/>
                  </a:cubicBezTo>
                  <a:lnTo>
                    <a:pt x="12" y="367"/>
                  </a:lnTo>
                  <a:cubicBezTo>
                    <a:pt x="25" y="415"/>
                    <a:pt x="51" y="459"/>
                    <a:pt x="86" y="494"/>
                  </a:cubicBezTo>
                  <a:lnTo>
                    <a:pt x="146" y="540"/>
                  </a:lnTo>
                  <a:cubicBezTo>
                    <a:pt x="190" y="565"/>
                    <a:pt x="240" y="578"/>
                    <a:pt x="291" y="578"/>
                  </a:cubicBezTo>
                  <a:cubicBezTo>
                    <a:pt x="294" y="578"/>
                    <a:pt x="298" y="578"/>
                    <a:pt x="302" y="578"/>
                  </a:cubicBezTo>
                  <a:cubicBezTo>
                    <a:pt x="336" y="578"/>
                    <a:pt x="371" y="569"/>
                    <a:pt x="401" y="554"/>
                  </a:cubicBezTo>
                  <a:cubicBezTo>
                    <a:pt x="506" y="508"/>
                    <a:pt x="576" y="404"/>
                    <a:pt x="578" y="290"/>
                  </a:cubicBezTo>
                  <a:lnTo>
                    <a:pt x="567" y="213"/>
                  </a:lnTo>
                  <a:cubicBezTo>
                    <a:pt x="554" y="165"/>
                    <a:pt x="528" y="121"/>
                    <a:pt x="493" y="86"/>
                  </a:cubicBezTo>
                  <a:lnTo>
                    <a:pt x="436" y="40"/>
                  </a:lnTo>
                  <a:cubicBezTo>
                    <a:pt x="390" y="16"/>
                    <a:pt x="341" y="0"/>
                    <a:pt x="289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37" name="Google Shape;3837;p59"/>
            <p:cNvSpPr/>
            <p:nvPr/>
          </p:nvSpPr>
          <p:spPr>
            <a:xfrm>
              <a:off x="6101825" y="4675875"/>
              <a:ext cx="15125" cy="15075"/>
            </a:xfrm>
            <a:custGeom>
              <a:avLst/>
              <a:gdLst/>
              <a:ahLst/>
              <a:cxnLst/>
              <a:rect l="l" t="t" r="r" b="b"/>
              <a:pathLst>
                <a:path w="605" h="603" extrusionOk="0">
                  <a:moveTo>
                    <a:pt x="301" y="0"/>
                  </a:moveTo>
                  <a:cubicBezTo>
                    <a:pt x="137" y="2"/>
                    <a:pt x="5" y="136"/>
                    <a:pt x="1" y="301"/>
                  </a:cubicBezTo>
                  <a:lnTo>
                    <a:pt x="12" y="382"/>
                  </a:lnTo>
                  <a:cubicBezTo>
                    <a:pt x="25" y="433"/>
                    <a:pt x="51" y="477"/>
                    <a:pt x="88" y="514"/>
                  </a:cubicBezTo>
                  <a:lnTo>
                    <a:pt x="150" y="562"/>
                  </a:lnTo>
                  <a:cubicBezTo>
                    <a:pt x="196" y="589"/>
                    <a:pt x="249" y="602"/>
                    <a:pt x="301" y="602"/>
                  </a:cubicBezTo>
                  <a:cubicBezTo>
                    <a:pt x="305" y="602"/>
                    <a:pt x="309" y="602"/>
                    <a:pt x="313" y="602"/>
                  </a:cubicBezTo>
                  <a:cubicBezTo>
                    <a:pt x="349" y="602"/>
                    <a:pt x="384" y="593"/>
                    <a:pt x="418" y="576"/>
                  </a:cubicBezTo>
                  <a:cubicBezTo>
                    <a:pt x="490" y="549"/>
                    <a:pt x="550" y="490"/>
                    <a:pt x="576" y="417"/>
                  </a:cubicBezTo>
                  <a:cubicBezTo>
                    <a:pt x="596" y="380"/>
                    <a:pt x="604" y="341"/>
                    <a:pt x="604" y="301"/>
                  </a:cubicBezTo>
                  <a:lnTo>
                    <a:pt x="594" y="220"/>
                  </a:lnTo>
                  <a:cubicBezTo>
                    <a:pt x="578" y="169"/>
                    <a:pt x="552" y="125"/>
                    <a:pt x="514" y="88"/>
                  </a:cubicBezTo>
                  <a:lnTo>
                    <a:pt x="455" y="40"/>
                  </a:lnTo>
                  <a:cubicBezTo>
                    <a:pt x="409" y="13"/>
                    <a:pt x="356" y="0"/>
                    <a:pt x="30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38" name="Google Shape;3838;p59"/>
            <p:cNvSpPr/>
            <p:nvPr/>
          </p:nvSpPr>
          <p:spPr>
            <a:xfrm>
              <a:off x="6072975" y="4695800"/>
              <a:ext cx="72525" cy="33000"/>
            </a:xfrm>
            <a:custGeom>
              <a:avLst/>
              <a:gdLst/>
              <a:ahLst/>
              <a:cxnLst/>
              <a:rect l="l" t="t" r="r" b="b"/>
              <a:pathLst>
                <a:path w="2901" h="1320" extrusionOk="0">
                  <a:moveTo>
                    <a:pt x="2811" y="1"/>
                  </a:moveTo>
                  <a:cubicBezTo>
                    <a:pt x="2794" y="1"/>
                    <a:pt x="2777" y="7"/>
                    <a:pt x="2762" y="22"/>
                  </a:cubicBezTo>
                  <a:cubicBezTo>
                    <a:pt x="2615" y="178"/>
                    <a:pt x="2512" y="350"/>
                    <a:pt x="2329" y="475"/>
                  </a:cubicBezTo>
                  <a:cubicBezTo>
                    <a:pt x="2143" y="604"/>
                    <a:pt x="1932" y="699"/>
                    <a:pt x="1726" y="795"/>
                  </a:cubicBezTo>
                  <a:cubicBezTo>
                    <a:pt x="1323" y="981"/>
                    <a:pt x="871" y="1159"/>
                    <a:pt x="417" y="1159"/>
                  </a:cubicBezTo>
                  <a:cubicBezTo>
                    <a:pt x="306" y="1159"/>
                    <a:pt x="195" y="1148"/>
                    <a:pt x="85" y="1125"/>
                  </a:cubicBezTo>
                  <a:cubicBezTo>
                    <a:pt x="80" y="1123"/>
                    <a:pt x="75" y="1123"/>
                    <a:pt x="70" y="1123"/>
                  </a:cubicBezTo>
                  <a:cubicBezTo>
                    <a:pt x="18" y="1123"/>
                    <a:pt x="0" y="1203"/>
                    <a:pt x="59" y="1221"/>
                  </a:cubicBezTo>
                  <a:lnTo>
                    <a:pt x="56" y="1221"/>
                  </a:lnTo>
                  <a:cubicBezTo>
                    <a:pt x="234" y="1290"/>
                    <a:pt x="413" y="1319"/>
                    <a:pt x="590" y="1319"/>
                  </a:cubicBezTo>
                  <a:cubicBezTo>
                    <a:pt x="1007" y="1319"/>
                    <a:pt x="1421" y="1161"/>
                    <a:pt x="1813" y="993"/>
                  </a:cubicBezTo>
                  <a:cubicBezTo>
                    <a:pt x="2053" y="890"/>
                    <a:pt x="2299" y="787"/>
                    <a:pt x="2512" y="635"/>
                  </a:cubicBezTo>
                  <a:cubicBezTo>
                    <a:pt x="2692" y="505"/>
                    <a:pt x="2901" y="317"/>
                    <a:pt x="2890" y="75"/>
                  </a:cubicBezTo>
                  <a:cubicBezTo>
                    <a:pt x="2888" y="33"/>
                    <a:pt x="2850" y="1"/>
                    <a:pt x="2811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39" name="Google Shape;3839;p59"/>
            <p:cNvSpPr/>
            <p:nvPr/>
          </p:nvSpPr>
          <p:spPr>
            <a:xfrm>
              <a:off x="6134175" y="4689975"/>
              <a:ext cx="19675" cy="15300"/>
            </a:xfrm>
            <a:custGeom>
              <a:avLst/>
              <a:gdLst/>
              <a:ahLst/>
              <a:cxnLst/>
              <a:rect l="l" t="t" r="r" b="b"/>
              <a:pathLst>
                <a:path w="787" h="612" extrusionOk="0">
                  <a:moveTo>
                    <a:pt x="393" y="1"/>
                  </a:moveTo>
                  <a:cubicBezTo>
                    <a:pt x="0" y="1"/>
                    <a:pt x="0" y="611"/>
                    <a:pt x="393" y="611"/>
                  </a:cubicBezTo>
                  <a:cubicBezTo>
                    <a:pt x="786" y="611"/>
                    <a:pt x="786" y="1"/>
                    <a:pt x="39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3840" name="Google Shape;3840;p59"/>
          <p:cNvGrpSpPr/>
          <p:nvPr/>
        </p:nvGrpSpPr>
        <p:grpSpPr>
          <a:xfrm>
            <a:off x="7880361" y="4122626"/>
            <a:ext cx="466359" cy="666689"/>
            <a:chOff x="5979675" y="4640775"/>
            <a:chExt cx="241875" cy="345775"/>
          </a:xfrm>
        </p:grpSpPr>
        <p:sp>
          <p:nvSpPr>
            <p:cNvPr id="3841" name="Google Shape;3841;p59"/>
            <p:cNvSpPr/>
            <p:nvPr/>
          </p:nvSpPr>
          <p:spPr>
            <a:xfrm>
              <a:off x="6008100" y="4698050"/>
              <a:ext cx="80475" cy="288500"/>
            </a:xfrm>
            <a:custGeom>
              <a:avLst/>
              <a:gdLst/>
              <a:ahLst/>
              <a:cxnLst/>
              <a:rect l="l" t="t" r="r" b="b"/>
              <a:pathLst>
                <a:path w="3219" h="11540" extrusionOk="0">
                  <a:moveTo>
                    <a:pt x="1" y="0"/>
                  </a:moveTo>
                  <a:lnTo>
                    <a:pt x="1" y="0"/>
                  </a:lnTo>
                  <a:cubicBezTo>
                    <a:pt x="859" y="1536"/>
                    <a:pt x="1375" y="3238"/>
                    <a:pt x="1516" y="4992"/>
                  </a:cubicBezTo>
                  <a:cubicBezTo>
                    <a:pt x="1606" y="6126"/>
                    <a:pt x="1538" y="7272"/>
                    <a:pt x="1705" y="8396"/>
                  </a:cubicBezTo>
                  <a:cubicBezTo>
                    <a:pt x="1838" y="9291"/>
                    <a:pt x="2148" y="10201"/>
                    <a:pt x="2725" y="10885"/>
                  </a:cubicBezTo>
                  <a:lnTo>
                    <a:pt x="2725" y="10885"/>
                  </a:lnTo>
                  <a:cubicBezTo>
                    <a:pt x="2210" y="9347"/>
                    <a:pt x="2351" y="7625"/>
                    <a:pt x="2265" y="5981"/>
                  </a:cubicBezTo>
                  <a:cubicBezTo>
                    <a:pt x="2217" y="5078"/>
                    <a:pt x="2096" y="4180"/>
                    <a:pt x="1903" y="3295"/>
                  </a:cubicBezTo>
                  <a:cubicBezTo>
                    <a:pt x="1626" y="2021"/>
                    <a:pt x="1119" y="675"/>
                    <a:pt x="1" y="0"/>
                  </a:cubicBezTo>
                  <a:close/>
                  <a:moveTo>
                    <a:pt x="2725" y="10885"/>
                  </a:moveTo>
                  <a:cubicBezTo>
                    <a:pt x="2799" y="11107"/>
                    <a:pt x="2887" y="11325"/>
                    <a:pt x="2992" y="11539"/>
                  </a:cubicBezTo>
                  <a:lnTo>
                    <a:pt x="3218" y="11359"/>
                  </a:lnTo>
                  <a:cubicBezTo>
                    <a:pt x="3035" y="11218"/>
                    <a:pt x="2872" y="11059"/>
                    <a:pt x="2725" y="10885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42" name="Google Shape;3842;p59"/>
            <p:cNvSpPr/>
            <p:nvPr/>
          </p:nvSpPr>
          <p:spPr>
            <a:xfrm>
              <a:off x="6087325" y="4640775"/>
              <a:ext cx="52850" cy="339950"/>
            </a:xfrm>
            <a:custGeom>
              <a:avLst/>
              <a:gdLst/>
              <a:ahLst/>
              <a:cxnLst/>
              <a:rect l="l" t="t" r="r" b="b"/>
              <a:pathLst>
                <a:path w="2114" h="13598" extrusionOk="0">
                  <a:moveTo>
                    <a:pt x="2076" y="1"/>
                  </a:moveTo>
                  <a:lnTo>
                    <a:pt x="2076" y="1"/>
                  </a:lnTo>
                  <a:cubicBezTo>
                    <a:pt x="475" y="4345"/>
                    <a:pt x="1" y="9023"/>
                    <a:pt x="695" y="13597"/>
                  </a:cubicBezTo>
                  <a:lnTo>
                    <a:pt x="1147" y="13593"/>
                  </a:lnTo>
                  <a:cubicBezTo>
                    <a:pt x="1802" y="9093"/>
                    <a:pt x="2113" y="4549"/>
                    <a:pt x="2076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43" name="Google Shape;3843;p59"/>
            <p:cNvSpPr/>
            <p:nvPr/>
          </p:nvSpPr>
          <p:spPr>
            <a:xfrm>
              <a:off x="6133350" y="4694750"/>
              <a:ext cx="88200" cy="291675"/>
            </a:xfrm>
            <a:custGeom>
              <a:avLst/>
              <a:gdLst/>
              <a:ahLst/>
              <a:cxnLst/>
              <a:rect l="l" t="t" r="r" b="b"/>
              <a:pathLst>
                <a:path w="3528" h="11667" extrusionOk="0">
                  <a:moveTo>
                    <a:pt x="3527" y="1"/>
                  </a:moveTo>
                  <a:lnTo>
                    <a:pt x="3527" y="1"/>
                  </a:lnTo>
                  <a:cubicBezTo>
                    <a:pt x="2506" y="925"/>
                    <a:pt x="1845" y="2199"/>
                    <a:pt x="1469" y="3525"/>
                  </a:cubicBezTo>
                  <a:cubicBezTo>
                    <a:pt x="1092" y="4854"/>
                    <a:pt x="984" y="6240"/>
                    <a:pt x="929" y="7619"/>
                  </a:cubicBezTo>
                  <a:cubicBezTo>
                    <a:pt x="874" y="9025"/>
                    <a:pt x="839" y="10538"/>
                    <a:pt x="0" y="11667"/>
                  </a:cubicBezTo>
                  <a:lnTo>
                    <a:pt x="398" y="11530"/>
                  </a:lnTo>
                  <a:cubicBezTo>
                    <a:pt x="1199" y="9925"/>
                    <a:pt x="1775" y="8214"/>
                    <a:pt x="2108" y="6451"/>
                  </a:cubicBezTo>
                  <a:cubicBezTo>
                    <a:pt x="2521" y="4281"/>
                    <a:pt x="2576" y="1995"/>
                    <a:pt x="352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44" name="Google Shape;3844;p59"/>
            <p:cNvSpPr/>
            <p:nvPr/>
          </p:nvSpPr>
          <p:spPr>
            <a:xfrm>
              <a:off x="5979675" y="4815875"/>
              <a:ext cx="46625" cy="169850"/>
            </a:xfrm>
            <a:custGeom>
              <a:avLst/>
              <a:gdLst/>
              <a:ahLst/>
              <a:cxnLst/>
              <a:rect l="l" t="t" r="r" b="b"/>
              <a:pathLst>
                <a:path w="1865" h="6794" extrusionOk="0">
                  <a:moveTo>
                    <a:pt x="378" y="0"/>
                  </a:moveTo>
                  <a:lnTo>
                    <a:pt x="378" y="0"/>
                  </a:lnTo>
                  <a:cubicBezTo>
                    <a:pt x="0" y="2304"/>
                    <a:pt x="450" y="4737"/>
                    <a:pt x="1627" y="6754"/>
                  </a:cubicBezTo>
                  <a:lnTo>
                    <a:pt x="1746" y="6793"/>
                  </a:lnTo>
                  <a:cubicBezTo>
                    <a:pt x="1865" y="4450"/>
                    <a:pt x="1395" y="2115"/>
                    <a:pt x="378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45" name="Google Shape;3845;p59"/>
            <p:cNvSpPr/>
            <p:nvPr/>
          </p:nvSpPr>
          <p:spPr>
            <a:xfrm>
              <a:off x="6072900" y="4675250"/>
              <a:ext cx="13975" cy="309825"/>
            </a:xfrm>
            <a:custGeom>
              <a:avLst/>
              <a:gdLst/>
              <a:ahLst/>
              <a:cxnLst/>
              <a:rect l="l" t="t" r="r" b="b"/>
              <a:pathLst>
                <a:path w="559" h="12393" extrusionOk="0">
                  <a:moveTo>
                    <a:pt x="480" y="0"/>
                  </a:moveTo>
                  <a:cubicBezTo>
                    <a:pt x="465" y="0"/>
                    <a:pt x="450" y="9"/>
                    <a:pt x="444" y="27"/>
                  </a:cubicBezTo>
                  <a:cubicBezTo>
                    <a:pt x="330" y="412"/>
                    <a:pt x="275" y="827"/>
                    <a:pt x="222" y="1224"/>
                  </a:cubicBezTo>
                  <a:cubicBezTo>
                    <a:pt x="167" y="1622"/>
                    <a:pt x="119" y="2019"/>
                    <a:pt x="84" y="2417"/>
                  </a:cubicBezTo>
                  <a:cubicBezTo>
                    <a:pt x="18" y="3216"/>
                    <a:pt x="5" y="4018"/>
                    <a:pt x="2" y="4817"/>
                  </a:cubicBezTo>
                  <a:cubicBezTo>
                    <a:pt x="0" y="6445"/>
                    <a:pt x="57" y="8072"/>
                    <a:pt x="99" y="9699"/>
                  </a:cubicBezTo>
                  <a:cubicBezTo>
                    <a:pt x="110" y="10156"/>
                    <a:pt x="121" y="10613"/>
                    <a:pt x="132" y="11072"/>
                  </a:cubicBezTo>
                  <a:cubicBezTo>
                    <a:pt x="139" y="11309"/>
                    <a:pt x="143" y="11546"/>
                    <a:pt x="152" y="11786"/>
                  </a:cubicBezTo>
                  <a:cubicBezTo>
                    <a:pt x="156" y="11959"/>
                    <a:pt x="117" y="12216"/>
                    <a:pt x="251" y="12350"/>
                  </a:cubicBezTo>
                  <a:cubicBezTo>
                    <a:pt x="279" y="12378"/>
                    <a:pt x="316" y="12392"/>
                    <a:pt x="354" y="12392"/>
                  </a:cubicBezTo>
                  <a:cubicBezTo>
                    <a:pt x="378" y="12392"/>
                    <a:pt x="402" y="12386"/>
                    <a:pt x="424" y="12374"/>
                  </a:cubicBezTo>
                  <a:cubicBezTo>
                    <a:pt x="502" y="12324"/>
                    <a:pt x="559" y="12192"/>
                    <a:pt x="456" y="12139"/>
                  </a:cubicBezTo>
                  <a:lnTo>
                    <a:pt x="456" y="12139"/>
                  </a:lnTo>
                  <a:cubicBezTo>
                    <a:pt x="456" y="12135"/>
                    <a:pt x="456" y="12132"/>
                    <a:pt x="457" y="12128"/>
                  </a:cubicBezTo>
                  <a:cubicBezTo>
                    <a:pt x="444" y="12086"/>
                    <a:pt x="455" y="12016"/>
                    <a:pt x="453" y="11970"/>
                  </a:cubicBezTo>
                  <a:cubicBezTo>
                    <a:pt x="453" y="11882"/>
                    <a:pt x="450" y="11794"/>
                    <a:pt x="448" y="11707"/>
                  </a:cubicBezTo>
                  <a:cubicBezTo>
                    <a:pt x="444" y="11496"/>
                    <a:pt x="437" y="11283"/>
                    <a:pt x="431" y="11072"/>
                  </a:cubicBezTo>
                  <a:cubicBezTo>
                    <a:pt x="420" y="10668"/>
                    <a:pt x="409" y="10261"/>
                    <a:pt x="395" y="9857"/>
                  </a:cubicBezTo>
                  <a:cubicBezTo>
                    <a:pt x="374" y="9056"/>
                    <a:pt x="352" y="8256"/>
                    <a:pt x="330" y="7455"/>
                  </a:cubicBezTo>
                  <a:cubicBezTo>
                    <a:pt x="286" y="5869"/>
                    <a:pt x="272" y="4290"/>
                    <a:pt x="325" y="2704"/>
                  </a:cubicBezTo>
                  <a:cubicBezTo>
                    <a:pt x="341" y="2263"/>
                    <a:pt x="365" y="1822"/>
                    <a:pt x="395" y="1380"/>
                  </a:cubicBezTo>
                  <a:cubicBezTo>
                    <a:pt x="426" y="932"/>
                    <a:pt x="497" y="484"/>
                    <a:pt x="516" y="36"/>
                  </a:cubicBezTo>
                  <a:cubicBezTo>
                    <a:pt x="516" y="13"/>
                    <a:pt x="498" y="0"/>
                    <a:pt x="480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46" name="Google Shape;3846;p59"/>
            <p:cNvSpPr/>
            <p:nvPr/>
          </p:nvSpPr>
          <p:spPr>
            <a:xfrm>
              <a:off x="6046475" y="4682750"/>
              <a:ext cx="64175" cy="48100"/>
            </a:xfrm>
            <a:custGeom>
              <a:avLst/>
              <a:gdLst/>
              <a:ahLst/>
              <a:cxnLst/>
              <a:rect l="l" t="t" r="r" b="b"/>
              <a:pathLst>
                <a:path w="2567" h="1924" extrusionOk="0">
                  <a:moveTo>
                    <a:pt x="2461" y="0"/>
                  </a:moveTo>
                  <a:cubicBezTo>
                    <a:pt x="2430" y="0"/>
                    <a:pt x="2402" y="14"/>
                    <a:pt x="2388" y="46"/>
                  </a:cubicBezTo>
                  <a:cubicBezTo>
                    <a:pt x="2263" y="338"/>
                    <a:pt x="2179" y="634"/>
                    <a:pt x="2008" y="907"/>
                  </a:cubicBezTo>
                  <a:cubicBezTo>
                    <a:pt x="1835" y="1183"/>
                    <a:pt x="1613" y="1425"/>
                    <a:pt x="1354" y="1620"/>
                  </a:cubicBezTo>
                  <a:cubicBezTo>
                    <a:pt x="1255" y="1694"/>
                    <a:pt x="1127" y="1771"/>
                    <a:pt x="1002" y="1771"/>
                  </a:cubicBezTo>
                  <a:cubicBezTo>
                    <a:pt x="954" y="1771"/>
                    <a:pt x="907" y="1760"/>
                    <a:pt x="862" y="1732"/>
                  </a:cubicBezTo>
                  <a:cubicBezTo>
                    <a:pt x="708" y="1640"/>
                    <a:pt x="611" y="1416"/>
                    <a:pt x="526" y="1267"/>
                  </a:cubicBezTo>
                  <a:cubicBezTo>
                    <a:pt x="339" y="940"/>
                    <a:pt x="185" y="593"/>
                    <a:pt x="69" y="235"/>
                  </a:cubicBezTo>
                  <a:cubicBezTo>
                    <a:pt x="65" y="218"/>
                    <a:pt x="52" y="211"/>
                    <a:pt x="39" y="211"/>
                  </a:cubicBezTo>
                  <a:cubicBezTo>
                    <a:pt x="20" y="211"/>
                    <a:pt x="1" y="227"/>
                    <a:pt x="7" y="252"/>
                  </a:cubicBezTo>
                  <a:lnTo>
                    <a:pt x="7" y="254"/>
                  </a:lnTo>
                  <a:cubicBezTo>
                    <a:pt x="119" y="665"/>
                    <a:pt x="269" y="1074"/>
                    <a:pt x="477" y="1449"/>
                  </a:cubicBezTo>
                  <a:cubicBezTo>
                    <a:pt x="563" y="1605"/>
                    <a:pt x="653" y="1794"/>
                    <a:pt x="820" y="1880"/>
                  </a:cubicBezTo>
                  <a:cubicBezTo>
                    <a:pt x="881" y="1911"/>
                    <a:pt x="946" y="1924"/>
                    <a:pt x="1011" y="1924"/>
                  </a:cubicBezTo>
                  <a:cubicBezTo>
                    <a:pt x="1111" y="1924"/>
                    <a:pt x="1212" y="1894"/>
                    <a:pt x="1301" y="1851"/>
                  </a:cubicBezTo>
                  <a:cubicBezTo>
                    <a:pt x="1635" y="1697"/>
                    <a:pt x="1914" y="1401"/>
                    <a:pt x="2125" y="1109"/>
                  </a:cubicBezTo>
                  <a:cubicBezTo>
                    <a:pt x="2333" y="821"/>
                    <a:pt x="2540" y="454"/>
                    <a:pt x="2564" y="94"/>
                  </a:cubicBezTo>
                  <a:cubicBezTo>
                    <a:pt x="2566" y="39"/>
                    <a:pt x="2511" y="0"/>
                    <a:pt x="246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47" name="Google Shape;3847;p59"/>
            <p:cNvSpPr/>
            <p:nvPr/>
          </p:nvSpPr>
          <p:spPr>
            <a:xfrm>
              <a:off x="6062450" y="4673175"/>
              <a:ext cx="18600" cy="55125"/>
            </a:xfrm>
            <a:custGeom>
              <a:avLst/>
              <a:gdLst/>
              <a:ahLst/>
              <a:cxnLst/>
              <a:rect l="l" t="t" r="r" b="b"/>
              <a:pathLst>
                <a:path w="744" h="2205" extrusionOk="0">
                  <a:moveTo>
                    <a:pt x="83" y="0"/>
                  </a:moveTo>
                  <a:cubicBezTo>
                    <a:pt x="61" y="0"/>
                    <a:pt x="39" y="13"/>
                    <a:pt x="32" y="38"/>
                  </a:cubicBezTo>
                  <a:cubicBezTo>
                    <a:pt x="1" y="126"/>
                    <a:pt x="18" y="227"/>
                    <a:pt x="27" y="319"/>
                  </a:cubicBezTo>
                  <a:cubicBezTo>
                    <a:pt x="36" y="400"/>
                    <a:pt x="45" y="484"/>
                    <a:pt x="60" y="565"/>
                  </a:cubicBezTo>
                  <a:cubicBezTo>
                    <a:pt x="91" y="760"/>
                    <a:pt x="135" y="956"/>
                    <a:pt x="188" y="1145"/>
                  </a:cubicBezTo>
                  <a:cubicBezTo>
                    <a:pt x="236" y="1331"/>
                    <a:pt x="289" y="1518"/>
                    <a:pt x="352" y="1698"/>
                  </a:cubicBezTo>
                  <a:cubicBezTo>
                    <a:pt x="385" y="1788"/>
                    <a:pt x="423" y="1878"/>
                    <a:pt x="460" y="1968"/>
                  </a:cubicBezTo>
                  <a:cubicBezTo>
                    <a:pt x="495" y="2056"/>
                    <a:pt x="524" y="2135"/>
                    <a:pt x="600" y="2192"/>
                  </a:cubicBezTo>
                  <a:cubicBezTo>
                    <a:pt x="612" y="2201"/>
                    <a:pt x="626" y="2205"/>
                    <a:pt x="641" y="2205"/>
                  </a:cubicBezTo>
                  <a:cubicBezTo>
                    <a:pt x="680" y="2205"/>
                    <a:pt x="724" y="2177"/>
                    <a:pt x="730" y="2137"/>
                  </a:cubicBezTo>
                  <a:cubicBezTo>
                    <a:pt x="743" y="2045"/>
                    <a:pt x="710" y="1971"/>
                    <a:pt x="675" y="1887"/>
                  </a:cubicBezTo>
                  <a:cubicBezTo>
                    <a:pt x="638" y="1799"/>
                    <a:pt x="603" y="1707"/>
                    <a:pt x="565" y="1619"/>
                  </a:cubicBezTo>
                  <a:cubicBezTo>
                    <a:pt x="495" y="1452"/>
                    <a:pt x="420" y="1288"/>
                    <a:pt x="359" y="1116"/>
                  </a:cubicBezTo>
                  <a:cubicBezTo>
                    <a:pt x="297" y="949"/>
                    <a:pt x="249" y="776"/>
                    <a:pt x="212" y="602"/>
                  </a:cubicBezTo>
                  <a:cubicBezTo>
                    <a:pt x="194" y="508"/>
                    <a:pt x="179" y="413"/>
                    <a:pt x="170" y="319"/>
                  </a:cubicBezTo>
                  <a:cubicBezTo>
                    <a:pt x="159" y="225"/>
                    <a:pt x="168" y="126"/>
                    <a:pt x="135" y="38"/>
                  </a:cubicBezTo>
                  <a:cubicBezTo>
                    <a:pt x="127" y="13"/>
                    <a:pt x="105" y="0"/>
                    <a:pt x="8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48" name="Google Shape;3848;p59"/>
            <p:cNvSpPr/>
            <p:nvPr/>
          </p:nvSpPr>
          <p:spPr>
            <a:xfrm>
              <a:off x="6038200" y="4683400"/>
              <a:ext cx="12525" cy="12475"/>
            </a:xfrm>
            <a:custGeom>
              <a:avLst/>
              <a:gdLst/>
              <a:ahLst/>
              <a:cxnLst/>
              <a:rect l="l" t="t" r="r" b="b"/>
              <a:pathLst>
                <a:path w="501" h="499" extrusionOk="0">
                  <a:moveTo>
                    <a:pt x="251" y="0"/>
                  </a:moveTo>
                  <a:cubicBezTo>
                    <a:pt x="114" y="2"/>
                    <a:pt x="5" y="112"/>
                    <a:pt x="0" y="250"/>
                  </a:cubicBezTo>
                  <a:lnTo>
                    <a:pt x="9" y="316"/>
                  </a:lnTo>
                  <a:cubicBezTo>
                    <a:pt x="20" y="358"/>
                    <a:pt x="42" y="395"/>
                    <a:pt x="73" y="426"/>
                  </a:cubicBezTo>
                  <a:lnTo>
                    <a:pt x="123" y="466"/>
                  </a:lnTo>
                  <a:cubicBezTo>
                    <a:pt x="163" y="488"/>
                    <a:pt x="207" y="499"/>
                    <a:pt x="251" y="499"/>
                  </a:cubicBezTo>
                  <a:cubicBezTo>
                    <a:pt x="254" y="499"/>
                    <a:pt x="257" y="499"/>
                    <a:pt x="261" y="499"/>
                  </a:cubicBezTo>
                  <a:cubicBezTo>
                    <a:pt x="290" y="499"/>
                    <a:pt x="320" y="490"/>
                    <a:pt x="347" y="477"/>
                  </a:cubicBezTo>
                  <a:cubicBezTo>
                    <a:pt x="378" y="468"/>
                    <a:pt x="404" y="450"/>
                    <a:pt x="426" y="426"/>
                  </a:cubicBezTo>
                  <a:cubicBezTo>
                    <a:pt x="472" y="378"/>
                    <a:pt x="499" y="314"/>
                    <a:pt x="501" y="248"/>
                  </a:cubicBezTo>
                  <a:lnTo>
                    <a:pt x="492" y="182"/>
                  </a:lnTo>
                  <a:cubicBezTo>
                    <a:pt x="479" y="141"/>
                    <a:pt x="457" y="103"/>
                    <a:pt x="426" y="73"/>
                  </a:cubicBezTo>
                  <a:lnTo>
                    <a:pt x="376" y="33"/>
                  </a:lnTo>
                  <a:cubicBezTo>
                    <a:pt x="338" y="11"/>
                    <a:pt x="294" y="0"/>
                    <a:pt x="25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49" name="Google Shape;3849;p59"/>
            <p:cNvSpPr/>
            <p:nvPr/>
          </p:nvSpPr>
          <p:spPr>
            <a:xfrm>
              <a:off x="6056850" y="4666675"/>
              <a:ext cx="14300" cy="13550"/>
            </a:xfrm>
            <a:custGeom>
              <a:avLst/>
              <a:gdLst/>
              <a:ahLst/>
              <a:cxnLst/>
              <a:rect l="l" t="t" r="r" b="b"/>
              <a:pathLst>
                <a:path w="572" h="542" extrusionOk="0">
                  <a:moveTo>
                    <a:pt x="264" y="0"/>
                  </a:moveTo>
                  <a:cubicBezTo>
                    <a:pt x="243" y="0"/>
                    <a:pt x="222" y="4"/>
                    <a:pt x="203" y="10"/>
                  </a:cubicBezTo>
                  <a:lnTo>
                    <a:pt x="137" y="37"/>
                  </a:lnTo>
                  <a:cubicBezTo>
                    <a:pt x="106" y="54"/>
                    <a:pt x="80" y="78"/>
                    <a:pt x="62" y="107"/>
                  </a:cubicBezTo>
                  <a:cubicBezTo>
                    <a:pt x="38" y="133"/>
                    <a:pt x="21" y="164"/>
                    <a:pt x="14" y="199"/>
                  </a:cubicBezTo>
                  <a:cubicBezTo>
                    <a:pt x="3" y="234"/>
                    <a:pt x="1" y="272"/>
                    <a:pt x="7" y="307"/>
                  </a:cubicBezTo>
                  <a:cubicBezTo>
                    <a:pt x="10" y="342"/>
                    <a:pt x="21" y="377"/>
                    <a:pt x="40" y="408"/>
                  </a:cubicBezTo>
                  <a:lnTo>
                    <a:pt x="82" y="463"/>
                  </a:lnTo>
                  <a:cubicBezTo>
                    <a:pt x="135" y="511"/>
                    <a:pt x="203" y="537"/>
                    <a:pt x="275" y="542"/>
                  </a:cubicBezTo>
                  <a:lnTo>
                    <a:pt x="348" y="531"/>
                  </a:lnTo>
                  <a:cubicBezTo>
                    <a:pt x="392" y="520"/>
                    <a:pt x="434" y="496"/>
                    <a:pt x="466" y="463"/>
                  </a:cubicBezTo>
                  <a:lnTo>
                    <a:pt x="508" y="408"/>
                  </a:lnTo>
                  <a:cubicBezTo>
                    <a:pt x="524" y="380"/>
                    <a:pt x="535" y="350"/>
                    <a:pt x="541" y="319"/>
                  </a:cubicBezTo>
                  <a:lnTo>
                    <a:pt x="541" y="319"/>
                  </a:lnTo>
                  <a:cubicBezTo>
                    <a:pt x="572" y="224"/>
                    <a:pt x="534" y="116"/>
                    <a:pt x="447" y="63"/>
                  </a:cubicBezTo>
                  <a:lnTo>
                    <a:pt x="447" y="63"/>
                  </a:lnTo>
                  <a:cubicBezTo>
                    <a:pt x="436" y="53"/>
                    <a:pt x="423" y="44"/>
                    <a:pt x="409" y="37"/>
                  </a:cubicBezTo>
                  <a:cubicBezTo>
                    <a:pt x="381" y="17"/>
                    <a:pt x="346" y="6"/>
                    <a:pt x="311" y="6"/>
                  </a:cubicBezTo>
                  <a:cubicBezTo>
                    <a:pt x="295" y="2"/>
                    <a:pt x="279" y="0"/>
                    <a:pt x="264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50" name="Google Shape;3850;p59"/>
            <p:cNvSpPr/>
            <p:nvPr/>
          </p:nvSpPr>
          <p:spPr>
            <a:xfrm>
              <a:off x="6078100" y="4666375"/>
              <a:ext cx="14475" cy="14475"/>
            </a:xfrm>
            <a:custGeom>
              <a:avLst/>
              <a:gdLst/>
              <a:ahLst/>
              <a:cxnLst/>
              <a:rect l="l" t="t" r="r" b="b"/>
              <a:pathLst>
                <a:path w="579" h="579" extrusionOk="0">
                  <a:moveTo>
                    <a:pt x="289" y="0"/>
                  </a:moveTo>
                  <a:cubicBezTo>
                    <a:pt x="251" y="0"/>
                    <a:pt x="214" y="9"/>
                    <a:pt x="179" y="27"/>
                  </a:cubicBezTo>
                  <a:cubicBezTo>
                    <a:pt x="73" y="73"/>
                    <a:pt x="5" y="176"/>
                    <a:pt x="1" y="290"/>
                  </a:cubicBezTo>
                  <a:lnTo>
                    <a:pt x="12" y="367"/>
                  </a:lnTo>
                  <a:cubicBezTo>
                    <a:pt x="25" y="415"/>
                    <a:pt x="51" y="459"/>
                    <a:pt x="86" y="494"/>
                  </a:cubicBezTo>
                  <a:lnTo>
                    <a:pt x="146" y="540"/>
                  </a:lnTo>
                  <a:cubicBezTo>
                    <a:pt x="190" y="565"/>
                    <a:pt x="240" y="578"/>
                    <a:pt x="291" y="578"/>
                  </a:cubicBezTo>
                  <a:cubicBezTo>
                    <a:pt x="294" y="578"/>
                    <a:pt x="298" y="578"/>
                    <a:pt x="302" y="578"/>
                  </a:cubicBezTo>
                  <a:cubicBezTo>
                    <a:pt x="336" y="578"/>
                    <a:pt x="371" y="569"/>
                    <a:pt x="401" y="554"/>
                  </a:cubicBezTo>
                  <a:cubicBezTo>
                    <a:pt x="506" y="508"/>
                    <a:pt x="576" y="404"/>
                    <a:pt x="578" y="290"/>
                  </a:cubicBezTo>
                  <a:lnTo>
                    <a:pt x="567" y="213"/>
                  </a:lnTo>
                  <a:cubicBezTo>
                    <a:pt x="554" y="165"/>
                    <a:pt x="528" y="121"/>
                    <a:pt x="493" y="86"/>
                  </a:cubicBezTo>
                  <a:lnTo>
                    <a:pt x="436" y="40"/>
                  </a:lnTo>
                  <a:cubicBezTo>
                    <a:pt x="390" y="16"/>
                    <a:pt x="341" y="0"/>
                    <a:pt x="289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51" name="Google Shape;3851;p59"/>
            <p:cNvSpPr/>
            <p:nvPr/>
          </p:nvSpPr>
          <p:spPr>
            <a:xfrm>
              <a:off x="6101825" y="4675875"/>
              <a:ext cx="15125" cy="15075"/>
            </a:xfrm>
            <a:custGeom>
              <a:avLst/>
              <a:gdLst/>
              <a:ahLst/>
              <a:cxnLst/>
              <a:rect l="l" t="t" r="r" b="b"/>
              <a:pathLst>
                <a:path w="605" h="603" extrusionOk="0">
                  <a:moveTo>
                    <a:pt x="301" y="0"/>
                  </a:moveTo>
                  <a:cubicBezTo>
                    <a:pt x="137" y="2"/>
                    <a:pt x="5" y="136"/>
                    <a:pt x="1" y="301"/>
                  </a:cubicBezTo>
                  <a:lnTo>
                    <a:pt x="12" y="382"/>
                  </a:lnTo>
                  <a:cubicBezTo>
                    <a:pt x="25" y="433"/>
                    <a:pt x="51" y="477"/>
                    <a:pt x="88" y="514"/>
                  </a:cubicBezTo>
                  <a:lnTo>
                    <a:pt x="150" y="562"/>
                  </a:lnTo>
                  <a:cubicBezTo>
                    <a:pt x="196" y="589"/>
                    <a:pt x="249" y="602"/>
                    <a:pt x="301" y="602"/>
                  </a:cubicBezTo>
                  <a:cubicBezTo>
                    <a:pt x="305" y="602"/>
                    <a:pt x="309" y="602"/>
                    <a:pt x="313" y="602"/>
                  </a:cubicBezTo>
                  <a:cubicBezTo>
                    <a:pt x="349" y="602"/>
                    <a:pt x="384" y="593"/>
                    <a:pt x="418" y="576"/>
                  </a:cubicBezTo>
                  <a:cubicBezTo>
                    <a:pt x="490" y="549"/>
                    <a:pt x="550" y="490"/>
                    <a:pt x="576" y="417"/>
                  </a:cubicBezTo>
                  <a:cubicBezTo>
                    <a:pt x="596" y="380"/>
                    <a:pt x="604" y="341"/>
                    <a:pt x="604" y="301"/>
                  </a:cubicBezTo>
                  <a:lnTo>
                    <a:pt x="594" y="220"/>
                  </a:lnTo>
                  <a:cubicBezTo>
                    <a:pt x="578" y="169"/>
                    <a:pt x="552" y="125"/>
                    <a:pt x="514" y="88"/>
                  </a:cubicBezTo>
                  <a:lnTo>
                    <a:pt x="455" y="40"/>
                  </a:lnTo>
                  <a:cubicBezTo>
                    <a:pt x="409" y="13"/>
                    <a:pt x="356" y="0"/>
                    <a:pt x="30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52" name="Google Shape;3852;p59"/>
            <p:cNvSpPr/>
            <p:nvPr/>
          </p:nvSpPr>
          <p:spPr>
            <a:xfrm>
              <a:off x="6072975" y="4695800"/>
              <a:ext cx="72525" cy="33000"/>
            </a:xfrm>
            <a:custGeom>
              <a:avLst/>
              <a:gdLst/>
              <a:ahLst/>
              <a:cxnLst/>
              <a:rect l="l" t="t" r="r" b="b"/>
              <a:pathLst>
                <a:path w="2901" h="1320" extrusionOk="0">
                  <a:moveTo>
                    <a:pt x="2811" y="1"/>
                  </a:moveTo>
                  <a:cubicBezTo>
                    <a:pt x="2794" y="1"/>
                    <a:pt x="2777" y="7"/>
                    <a:pt x="2762" y="22"/>
                  </a:cubicBezTo>
                  <a:cubicBezTo>
                    <a:pt x="2615" y="178"/>
                    <a:pt x="2512" y="350"/>
                    <a:pt x="2329" y="475"/>
                  </a:cubicBezTo>
                  <a:cubicBezTo>
                    <a:pt x="2143" y="604"/>
                    <a:pt x="1932" y="699"/>
                    <a:pt x="1726" y="795"/>
                  </a:cubicBezTo>
                  <a:cubicBezTo>
                    <a:pt x="1323" y="981"/>
                    <a:pt x="871" y="1159"/>
                    <a:pt x="417" y="1159"/>
                  </a:cubicBezTo>
                  <a:cubicBezTo>
                    <a:pt x="306" y="1159"/>
                    <a:pt x="195" y="1148"/>
                    <a:pt x="85" y="1125"/>
                  </a:cubicBezTo>
                  <a:cubicBezTo>
                    <a:pt x="80" y="1123"/>
                    <a:pt x="75" y="1123"/>
                    <a:pt x="70" y="1123"/>
                  </a:cubicBezTo>
                  <a:cubicBezTo>
                    <a:pt x="18" y="1123"/>
                    <a:pt x="0" y="1203"/>
                    <a:pt x="59" y="1221"/>
                  </a:cubicBezTo>
                  <a:lnTo>
                    <a:pt x="56" y="1221"/>
                  </a:lnTo>
                  <a:cubicBezTo>
                    <a:pt x="234" y="1290"/>
                    <a:pt x="413" y="1319"/>
                    <a:pt x="590" y="1319"/>
                  </a:cubicBezTo>
                  <a:cubicBezTo>
                    <a:pt x="1007" y="1319"/>
                    <a:pt x="1421" y="1161"/>
                    <a:pt x="1813" y="993"/>
                  </a:cubicBezTo>
                  <a:cubicBezTo>
                    <a:pt x="2053" y="890"/>
                    <a:pt x="2299" y="787"/>
                    <a:pt x="2512" y="635"/>
                  </a:cubicBezTo>
                  <a:cubicBezTo>
                    <a:pt x="2692" y="505"/>
                    <a:pt x="2901" y="317"/>
                    <a:pt x="2890" y="75"/>
                  </a:cubicBezTo>
                  <a:cubicBezTo>
                    <a:pt x="2888" y="33"/>
                    <a:pt x="2850" y="1"/>
                    <a:pt x="2811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53" name="Google Shape;3853;p59"/>
            <p:cNvSpPr/>
            <p:nvPr/>
          </p:nvSpPr>
          <p:spPr>
            <a:xfrm>
              <a:off x="6134175" y="4689975"/>
              <a:ext cx="19675" cy="15300"/>
            </a:xfrm>
            <a:custGeom>
              <a:avLst/>
              <a:gdLst/>
              <a:ahLst/>
              <a:cxnLst/>
              <a:rect l="l" t="t" r="r" b="b"/>
              <a:pathLst>
                <a:path w="787" h="612" extrusionOk="0">
                  <a:moveTo>
                    <a:pt x="393" y="1"/>
                  </a:moveTo>
                  <a:cubicBezTo>
                    <a:pt x="0" y="1"/>
                    <a:pt x="0" y="611"/>
                    <a:pt x="393" y="611"/>
                  </a:cubicBezTo>
                  <a:cubicBezTo>
                    <a:pt x="786" y="611"/>
                    <a:pt x="786" y="1"/>
                    <a:pt x="39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05" name="Google Shape;2105;p44"/>
          <p:cNvGrpSpPr/>
          <p:nvPr/>
        </p:nvGrpSpPr>
        <p:grpSpPr>
          <a:xfrm>
            <a:off x="958767" y="363965"/>
            <a:ext cx="498456" cy="712573"/>
            <a:chOff x="5979675" y="4640775"/>
            <a:chExt cx="241875" cy="345775"/>
          </a:xfrm>
        </p:grpSpPr>
        <p:sp>
          <p:nvSpPr>
            <p:cNvPr id="2106" name="Google Shape;2106;p44"/>
            <p:cNvSpPr/>
            <p:nvPr/>
          </p:nvSpPr>
          <p:spPr>
            <a:xfrm>
              <a:off x="6008100" y="4698050"/>
              <a:ext cx="80475" cy="288500"/>
            </a:xfrm>
            <a:custGeom>
              <a:avLst/>
              <a:gdLst/>
              <a:ahLst/>
              <a:cxnLst/>
              <a:rect l="l" t="t" r="r" b="b"/>
              <a:pathLst>
                <a:path w="3219" h="11540" extrusionOk="0">
                  <a:moveTo>
                    <a:pt x="1" y="0"/>
                  </a:moveTo>
                  <a:lnTo>
                    <a:pt x="1" y="0"/>
                  </a:lnTo>
                  <a:cubicBezTo>
                    <a:pt x="859" y="1536"/>
                    <a:pt x="1375" y="3238"/>
                    <a:pt x="1516" y="4992"/>
                  </a:cubicBezTo>
                  <a:cubicBezTo>
                    <a:pt x="1606" y="6126"/>
                    <a:pt x="1538" y="7272"/>
                    <a:pt x="1705" y="8396"/>
                  </a:cubicBezTo>
                  <a:cubicBezTo>
                    <a:pt x="1838" y="9291"/>
                    <a:pt x="2148" y="10201"/>
                    <a:pt x="2725" y="10885"/>
                  </a:cubicBezTo>
                  <a:lnTo>
                    <a:pt x="2725" y="10885"/>
                  </a:lnTo>
                  <a:cubicBezTo>
                    <a:pt x="2210" y="9347"/>
                    <a:pt x="2351" y="7625"/>
                    <a:pt x="2265" y="5981"/>
                  </a:cubicBezTo>
                  <a:cubicBezTo>
                    <a:pt x="2217" y="5078"/>
                    <a:pt x="2096" y="4180"/>
                    <a:pt x="1903" y="3295"/>
                  </a:cubicBezTo>
                  <a:cubicBezTo>
                    <a:pt x="1626" y="2021"/>
                    <a:pt x="1119" y="675"/>
                    <a:pt x="1" y="0"/>
                  </a:cubicBezTo>
                  <a:close/>
                  <a:moveTo>
                    <a:pt x="2725" y="10885"/>
                  </a:moveTo>
                  <a:cubicBezTo>
                    <a:pt x="2799" y="11107"/>
                    <a:pt x="2887" y="11325"/>
                    <a:pt x="2992" y="11539"/>
                  </a:cubicBezTo>
                  <a:lnTo>
                    <a:pt x="3218" y="11359"/>
                  </a:lnTo>
                  <a:cubicBezTo>
                    <a:pt x="3035" y="11218"/>
                    <a:pt x="2872" y="11059"/>
                    <a:pt x="2725" y="10885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07" name="Google Shape;2107;p44"/>
            <p:cNvSpPr/>
            <p:nvPr/>
          </p:nvSpPr>
          <p:spPr>
            <a:xfrm>
              <a:off x="6087325" y="4640775"/>
              <a:ext cx="52850" cy="339950"/>
            </a:xfrm>
            <a:custGeom>
              <a:avLst/>
              <a:gdLst/>
              <a:ahLst/>
              <a:cxnLst/>
              <a:rect l="l" t="t" r="r" b="b"/>
              <a:pathLst>
                <a:path w="2114" h="13598" extrusionOk="0">
                  <a:moveTo>
                    <a:pt x="2076" y="1"/>
                  </a:moveTo>
                  <a:lnTo>
                    <a:pt x="2076" y="1"/>
                  </a:lnTo>
                  <a:cubicBezTo>
                    <a:pt x="475" y="4345"/>
                    <a:pt x="1" y="9023"/>
                    <a:pt x="695" y="13597"/>
                  </a:cubicBezTo>
                  <a:lnTo>
                    <a:pt x="1147" y="13593"/>
                  </a:lnTo>
                  <a:cubicBezTo>
                    <a:pt x="1802" y="9093"/>
                    <a:pt x="2113" y="4549"/>
                    <a:pt x="2076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08" name="Google Shape;2108;p44"/>
            <p:cNvSpPr/>
            <p:nvPr/>
          </p:nvSpPr>
          <p:spPr>
            <a:xfrm>
              <a:off x="6133350" y="4694750"/>
              <a:ext cx="88200" cy="291675"/>
            </a:xfrm>
            <a:custGeom>
              <a:avLst/>
              <a:gdLst/>
              <a:ahLst/>
              <a:cxnLst/>
              <a:rect l="l" t="t" r="r" b="b"/>
              <a:pathLst>
                <a:path w="3528" h="11667" extrusionOk="0">
                  <a:moveTo>
                    <a:pt x="3527" y="1"/>
                  </a:moveTo>
                  <a:lnTo>
                    <a:pt x="3527" y="1"/>
                  </a:lnTo>
                  <a:cubicBezTo>
                    <a:pt x="2506" y="925"/>
                    <a:pt x="1845" y="2199"/>
                    <a:pt x="1469" y="3525"/>
                  </a:cubicBezTo>
                  <a:cubicBezTo>
                    <a:pt x="1092" y="4854"/>
                    <a:pt x="984" y="6240"/>
                    <a:pt x="929" y="7619"/>
                  </a:cubicBezTo>
                  <a:cubicBezTo>
                    <a:pt x="874" y="9025"/>
                    <a:pt x="839" y="10538"/>
                    <a:pt x="0" y="11667"/>
                  </a:cubicBezTo>
                  <a:lnTo>
                    <a:pt x="398" y="11530"/>
                  </a:lnTo>
                  <a:cubicBezTo>
                    <a:pt x="1199" y="9925"/>
                    <a:pt x="1775" y="8214"/>
                    <a:pt x="2108" y="6451"/>
                  </a:cubicBezTo>
                  <a:cubicBezTo>
                    <a:pt x="2521" y="4281"/>
                    <a:pt x="2576" y="1995"/>
                    <a:pt x="352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09" name="Google Shape;2109;p44"/>
            <p:cNvSpPr/>
            <p:nvPr/>
          </p:nvSpPr>
          <p:spPr>
            <a:xfrm>
              <a:off x="5979675" y="4815875"/>
              <a:ext cx="46625" cy="169850"/>
            </a:xfrm>
            <a:custGeom>
              <a:avLst/>
              <a:gdLst/>
              <a:ahLst/>
              <a:cxnLst/>
              <a:rect l="l" t="t" r="r" b="b"/>
              <a:pathLst>
                <a:path w="1865" h="6794" extrusionOk="0">
                  <a:moveTo>
                    <a:pt x="378" y="0"/>
                  </a:moveTo>
                  <a:lnTo>
                    <a:pt x="378" y="0"/>
                  </a:lnTo>
                  <a:cubicBezTo>
                    <a:pt x="0" y="2304"/>
                    <a:pt x="450" y="4737"/>
                    <a:pt x="1627" y="6754"/>
                  </a:cubicBezTo>
                  <a:lnTo>
                    <a:pt x="1746" y="6793"/>
                  </a:lnTo>
                  <a:cubicBezTo>
                    <a:pt x="1865" y="4450"/>
                    <a:pt x="1395" y="2115"/>
                    <a:pt x="378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10" name="Google Shape;2110;p44"/>
            <p:cNvSpPr/>
            <p:nvPr/>
          </p:nvSpPr>
          <p:spPr>
            <a:xfrm>
              <a:off x="6072900" y="4675250"/>
              <a:ext cx="13975" cy="309825"/>
            </a:xfrm>
            <a:custGeom>
              <a:avLst/>
              <a:gdLst/>
              <a:ahLst/>
              <a:cxnLst/>
              <a:rect l="l" t="t" r="r" b="b"/>
              <a:pathLst>
                <a:path w="559" h="12393" extrusionOk="0">
                  <a:moveTo>
                    <a:pt x="480" y="0"/>
                  </a:moveTo>
                  <a:cubicBezTo>
                    <a:pt x="465" y="0"/>
                    <a:pt x="450" y="9"/>
                    <a:pt x="444" y="27"/>
                  </a:cubicBezTo>
                  <a:cubicBezTo>
                    <a:pt x="330" y="412"/>
                    <a:pt x="275" y="827"/>
                    <a:pt x="222" y="1224"/>
                  </a:cubicBezTo>
                  <a:cubicBezTo>
                    <a:pt x="167" y="1622"/>
                    <a:pt x="119" y="2019"/>
                    <a:pt x="84" y="2417"/>
                  </a:cubicBezTo>
                  <a:cubicBezTo>
                    <a:pt x="18" y="3216"/>
                    <a:pt x="5" y="4018"/>
                    <a:pt x="2" y="4817"/>
                  </a:cubicBezTo>
                  <a:cubicBezTo>
                    <a:pt x="0" y="6445"/>
                    <a:pt x="57" y="8072"/>
                    <a:pt x="99" y="9699"/>
                  </a:cubicBezTo>
                  <a:cubicBezTo>
                    <a:pt x="110" y="10156"/>
                    <a:pt x="121" y="10613"/>
                    <a:pt x="132" y="11072"/>
                  </a:cubicBezTo>
                  <a:cubicBezTo>
                    <a:pt x="139" y="11309"/>
                    <a:pt x="143" y="11546"/>
                    <a:pt x="152" y="11786"/>
                  </a:cubicBezTo>
                  <a:cubicBezTo>
                    <a:pt x="156" y="11959"/>
                    <a:pt x="117" y="12216"/>
                    <a:pt x="251" y="12350"/>
                  </a:cubicBezTo>
                  <a:cubicBezTo>
                    <a:pt x="279" y="12378"/>
                    <a:pt x="316" y="12392"/>
                    <a:pt x="354" y="12392"/>
                  </a:cubicBezTo>
                  <a:cubicBezTo>
                    <a:pt x="378" y="12392"/>
                    <a:pt x="402" y="12386"/>
                    <a:pt x="424" y="12374"/>
                  </a:cubicBezTo>
                  <a:cubicBezTo>
                    <a:pt x="502" y="12324"/>
                    <a:pt x="559" y="12192"/>
                    <a:pt x="456" y="12139"/>
                  </a:cubicBezTo>
                  <a:lnTo>
                    <a:pt x="456" y="12139"/>
                  </a:lnTo>
                  <a:cubicBezTo>
                    <a:pt x="456" y="12135"/>
                    <a:pt x="456" y="12132"/>
                    <a:pt x="457" y="12128"/>
                  </a:cubicBezTo>
                  <a:cubicBezTo>
                    <a:pt x="444" y="12086"/>
                    <a:pt x="455" y="12016"/>
                    <a:pt x="453" y="11970"/>
                  </a:cubicBezTo>
                  <a:cubicBezTo>
                    <a:pt x="453" y="11882"/>
                    <a:pt x="450" y="11794"/>
                    <a:pt x="448" y="11707"/>
                  </a:cubicBezTo>
                  <a:cubicBezTo>
                    <a:pt x="444" y="11496"/>
                    <a:pt x="437" y="11283"/>
                    <a:pt x="431" y="11072"/>
                  </a:cubicBezTo>
                  <a:cubicBezTo>
                    <a:pt x="420" y="10668"/>
                    <a:pt x="409" y="10261"/>
                    <a:pt x="395" y="9857"/>
                  </a:cubicBezTo>
                  <a:cubicBezTo>
                    <a:pt x="374" y="9056"/>
                    <a:pt x="352" y="8256"/>
                    <a:pt x="330" y="7455"/>
                  </a:cubicBezTo>
                  <a:cubicBezTo>
                    <a:pt x="286" y="5869"/>
                    <a:pt x="272" y="4290"/>
                    <a:pt x="325" y="2704"/>
                  </a:cubicBezTo>
                  <a:cubicBezTo>
                    <a:pt x="341" y="2263"/>
                    <a:pt x="365" y="1822"/>
                    <a:pt x="395" y="1380"/>
                  </a:cubicBezTo>
                  <a:cubicBezTo>
                    <a:pt x="426" y="932"/>
                    <a:pt x="497" y="484"/>
                    <a:pt x="516" y="36"/>
                  </a:cubicBezTo>
                  <a:cubicBezTo>
                    <a:pt x="516" y="13"/>
                    <a:pt x="498" y="0"/>
                    <a:pt x="480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11" name="Google Shape;2111;p44"/>
            <p:cNvSpPr/>
            <p:nvPr/>
          </p:nvSpPr>
          <p:spPr>
            <a:xfrm>
              <a:off x="6046475" y="4682750"/>
              <a:ext cx="64175" cy="48100"/>
            </a:xfrm>
            <a:custGeom>
              <a:avLst/>
              <a:gdLst/>
              <a:ahLst/>
              <a:cxnLst/>
              <a:rect l="l" t="t" r="r" b="b"/>
              <a:pathLst>
                <a:path w="2567" h="1924" extrusionOk="0">
                  <a:moveTo>
                    <a:pt x="2461" y="0"/>
                  </a:moveTo>
                  <a:cubicBezTo>
                    <a:pt x="2430" y="0"/>
                    <a:pt x="2402" y="14"/>
                    <a:pt x="2388" y="46"/>
                  </a:cubicBezTo>
                  <a:cubicBezTo>
                    <a:pt x="2263" y="338"/>
                    <a:pt x="2179" y="634"/>
                    <a:pt x="2008" y="907"/>
                  </a:cubicBezTo>
                  <a:cubicBezTo>
                    <a:pt x="1835" y="1183"/>
                    <a:pt x="1613" y="1425"/>
                    <a:pt x="1354" y="1620"/>
                  </a:cubicBezTo>
                  <a:cubicBezTo>
                    <a:pt x="1255" y="1694"/>
                    <a:pt x="1127" y="1771"/>
                    <a:pt x="1002" y="1771"/>
                  </a:cubicBezTo>
                  <a:cubicBezTo>
                    <a:pt x="954" y="1771"/>
                    <a:pt x="907" y="1760"/>
                    <a:pt x="862" y="1732"/>
                  </a:cubicBezTo>
                  <a:cubicBezTo>
                    <a:pt x="708" y="1640"/>
                    <a:pt x="611" y="1416"/>
                    <a:pt x="526" y="1267"/>
                  </a:cubicBezTo>
                  <a:cubicBezTo>
                    <a:pt x="339" y="940"/>
                    <a:pt x="185" y="593"/>
                    <a:pt x="69" y="235"/>
                  </a:cubicBezTo>
                  <a:cubicBezTo>
                    <a:pt x="65" y="218"/>
                    <a:pt x="52" y="211"/>
                    <a:pt x="39" y="211"/>
                  </a:cubicBezTo>
                  <a:cubicBezTo>
                    <a:pt x="20" y="211"/>
                    <a:pt x="1" y="227"/>
                    <a:pt x="7" y="252"/>
                  </a:cubicBezTo>
                  <a:lnTo>
                    <a:pt x="7" y="254"/>
                  </a:lnTo>
                  <a:cubicBezTo>
                    <a:pt x="119" y="665"/>
                    <a:pt x="269" y="1074"/>
                    <a:pt x="477" y="1449"/>
                  </a:cubicBezTo>
                  <a:cubicBezTo>
                    <a:pt x="563" y="1605"/>
                    <a:pt x="653" y="1794"/>
                    <a:pt x="820" y="1880"/>
                  </a:cubicBezTo>
                  <a:cubicBezTo>
                    <a:pt x="881" y="1911"/>
                    <a:pt x="946" y="1924"/>
                    <a:pt x="1011" y="1924"/>
                  </a:cubicBezTo>
                  <a:cubicBezTo>
                    <a:pt x="1111" y="1924"/>
                    <a:pt x="1212" y="1894"/>
                    <a:pt x="1301" y="1851"/>
                  </a:cubicBezTo>
                  <a:cubicBezTo>
                    <a:pt x="1635" y="1697"/>
                    <a:pt x="1914" y="1401"/>
                    <a:pt x="2125" y="1109"/>
                  </a:cubicBezTo>
                  <a:cubicBezTo>
                    <a:pt x="2333" y="821"/>
                    <a:pt x="2540" y="454"/>
                    <a:pt x="2564" y="94"/>
                  </a:cubicBezTo>
                  <a:cubicBezTo>
                    <a:pt x="2566" y="39"/>
                    <a:pt x="2511" y="0"/>
                    <a:pt x="246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12" name="Google Shape;2112;p44"/>
            <p:cNvSpPr/>
            <p:nvPr/>
          </p:nvSpPr>
          <p:spPr>
            <a:xfrm>
              <a:off x="6062450" y="4673175"/>
              <a:ext cx="18600" cy="55125"/>
            </a:xfrm>
            <a:custGeom>
              <a:avLst/>
              <a:gdLst/>
              <a:ahLst/>
              <a:cxnLst/>
              <a:rect l="l" t="t" r="r" b="b"/>
              <a:pathLst>
                <a:path w="744" h="2205" extrusionOk="0">
                  <a:moveTo>
                    <a:pt x="83" y="0"/>
                  </a:moveTo>
                  <a:cubicBezTo>
                    <a:pt x="61" y="0"/>
                    <a:pt x="39" y="13"/>
                    <a:pt x="32" y="38"/>
                  </a:cubicBezTo>
                  <a:cubicBezTo>
                    <a:pt x="1" y="126"/>
                    <a:pt x="18" y="227"/>
                    <a:pt x="27" y="319"/>
                  </a:cubicBezTo>
                  <a:cubicBezTo>
                    <a:pt x="36" y="400"/>
                    <a:pt x="45" y="484"/>
                    <a:pt x="60" y="565"/>
                  </a:cubicBezTo>
                  <a:cubicBezTo>
                    <a:pt x="91" y="760"/>
                    <a:pt x="135" y="956"/>
                    <a:pt x="188" y="1145"/>
                  </a:cubicBezTo>
                  <a:cubicBezTo>
                    <a:pt x="236" y="1331"/>
                    <a:pt x="289" y="1518"/>
                    <a:pt x="352" y="1698"/>
                  </a:cubicBezTo>
                  <a:cubicBezTo>
                    <a:pt x="385" y="1788"/>
                    <a:pt x="423" y="1878"/>
                    <a:pt x="460" y="1968"/>
                  </a:cubicBezTo>
                  <a:cubicBezTo>
                    <a:pt x="495" y="2056"/>
                    <a:pt x="524" y="2135"/>
                    <a:pt x="600" y="2192"/>
                  </a:cubicBezTo>
                  <a:cubicBezTo>
                    <a:pt x="612" y="2201"/>
                    <a:pt x="626" y="2205"/>
                    <a:pt x="641" y="2205"/>
                  </a:cubicBezTo>
                  <a:cubicBezTo>
                    <a:pt x="680" y="2205"/>
                    <a:pt x="724" y="2177"/>
                    <a:pt x="730" y="2137"/>
                  </a:cubicBezTo>
                  <a:cubicBezTo>
                    <a:pt x="743" y="2045"/>
                    <a:pt x="710" y="1971"/>
                    <a:pt x="675" y="1887"/>
                  </a:cubicBezTo>
                  <a:cubicBezTo>
                    <a:pt x="638" y="1799"/>
                    <a:pt x="603" y="1707"/>
                    <a:pt x="565" y="1619"/>
                  </a:cubicBezTo>
                  <a:cubicBezTo>
                    <a:pt x="495" y="1452"/>
                    <a:pt x="420" y="1288"/>
                    <a:pt x="359" y="1116"/>
                  </a:cubicBezTo>
                  <a:cubicBezTo>
                    <a:pt x="297" y="949"/>
                    <a:pt x="249" y="776"/>
                    <a:pt x="212" y="602"/>
                  </a:cubicBezTo>
                  <a:cubicBezTo>
                    <a:pt x="194" y="508"/>
                    <a:pt x="179" y="413"/>
                    <a:pt x="170" y="319"/>
                  </a:cubicBezTo>
                  <a:cubicBezTo>
                    <a:pt x="159" y="225"/>
                    <a:pt x="168" y="126"/>
                    <a:pt x="135" y="38"/>
                  </a:cubicBezTo>
                  <a:cubicBezTo>
                    <a:pt x="127" y="13"/>
                    <a:pt x="105" y="0"/>
                    <a:pt x="8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13" name="Google Shape;2113;p44"/>
            <p:cNvSpPr/>
            <p:nvPr/>
          </p:nvSpPr>
          <p:spPr>
            <a:xfrm>
              <a:off x="6038200" y="4683400"/>
              <a:ext cx="12525" cy="12475"/>
            </a:xfrm>
            <a:custGeom>
              <a:avLst/>
              <a:gdLst/>
              <a:ahLst/>
              <a:cxnLst/>
              <a:rect l="l" t="t" r="r" b="b"/>
              <a:pathLst>
                <a:path w="501" h="499" extrusionOk="0">
                  <a:moveTo>
                    <a:pt x="251" y="0"/>
                  </a:moveTo>
                  <a:cubicBezTo>
                    <a:pt x="114" y="2"/>
                    <a:pt x="5" y="112"/>
                    <a:pt x="0" y="250"/>
                  </a:cubicBezTo>
                  <a:lnTo>
                    <a:pt x="9" y="316"/>
                  </a:lnTo>
                  <a:cubicBezTo>
                    <a:pt x="20" y="358"/>
                    <a:pt x="42" y="395"/>
                    <a:pt x="73" y="426"/>
                  </a:cubicBezTo>
                  <a:lnTo>
                    <a:pt x="123" y="466"/>
                  </a:lnTo>
                  <a:cubicBezTo>
                    <a:pt x="163" y="488"/>
                    <a:pt x="207" y="499"/>
                    <a:pt x="251" y="499"/>
                  </a:cubicBezTo>
                  <a:cubicBezTo>
                    <a:pt x="254" y="499"/>
                    <a:pt x="257" y="499"/>
                    <a:pt x="261" y="499"/>
                  </a:cubicBezTo>
                  <a:cubicBezTo>
                    <a:pt x="290" y="499"/>
                    <a:pt x="320" y="490"/>
                    <a:pt x="347" y="477"/>
                  </a:cubicBezTo>
                  <a:cubicBezTo>
                    <a:pt x="378" y="468"/>
                    <a:pt x="404" y="450"/>
                    <a:pt x="426" y="426"/>
                  </a:cubicBezTo>
                  <a:cubicBezTo>
                    <a:pt x="472" y="378"/>
                    <a:pt x="499" y="314"/>
                    <a:pt x="501" y="248"/>
                  </a:cubicBezTo>
                  <a:lnTo>
                    <a:pt x="492" y="182"/>
                  </a:lnTo>
                  <a:cubicBezTo>
                    <a:pt x="479" y="141"/>
                    <a:pt x="457" y="103"/>
                    <a:pt x="426" y="73"/>
                  </a:cubicBezTo>
                  <a:lnTo>
                    <a:pt x="376" y="33"/>
                  </a:lnTo>
                  <a:cubicBezTo>
                    <a:pt x="338" y="11"/>
                    <a:pt x="294" y="0"/>
                    <a:pt x="25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14" name="Google Shape;2114;p44"/>
            <p:cNvSpPr/>
            <p:nvPr/>
          </p:nvSpPr>
          <p:spPr>
            <a:xfrm>
              <a:off x="6056850" y="4666675"/>
              <a:ext cx="14300" cy="13550"/>
            </a:xfrm>
            <a:custGeom>
              <a:avLst/>
              <a:gdLst/>
              <a:ahLst/>
              <a:cxnLst/>
              <a:rect l="l" t="t" r="r" b="b"/>
              <a:pathLst>
                <a:path w="572" h="542" extrusionOk="0">
                  <a:moveTo>
                    <a:pt x="264" y="0"/>
                  </a:moveTo>
                  <a:cubicBezTo>
                    <a:pt x="243" y="0"/>
                    <a:pt x="222" y="4"/>
                    <a:pt x="203" y="10"/>
                  </a:cubicBezTo>
                  <a:lnTo>
                    <a:pt x="137" y="37"/>
                  </a:lnTo>
                  <a:cubicBezTo>
                    <a:pt x="106" y="54"/>
                    <a:pt x="80" y="78"/>
                    <a:pt x="62" y="107"/>
                  </a:cubicBezTo>
                  <a:cubicBezTo>
                    <a:pt x="38" y="133"/>
                    <a:pt x="21" y="164"/>
                    <a:pt x="14" y="199"/>
                  </a:cubicBezTo>
                  <a:cubicBezTo>
                    <a:pt x="3" y="234"/>
                    <a:pt x="1" y="272"/>
                    <a:pt x="7" y="307"/>
                  </a:cubicBezTo>
                  <a:cubicBezTo>
                    <a:pt x="10" y="342"/>
                    <a:pt x="21" y="377"/>
                    <a:pt x="40" y="408"/>
                  </a:cubicBezTo>
                  <a:lnTo>
                    <a:pt x="82" y="463"/>
                  </a:lnTo>
                  <a:cubicBezTo>
                    <a:pt x="135" y="511"/>
                    <a:pt x="203" y="537"/>
                    <a:pt x="275" y="542"/>
                  </a:cubicBezTo>
                  <a:lnTo>
                    <a:pt x="348" y="531"/>
                  </a:lnTo>
                  <a:cubicBezTo>
                    <a:pt x="392" y="520"/>
                    <a:pt x="434" y="496"/>
                    <a:pt x="466" y="463"/>
                  </a:cubicBezTo>
                  <a:lnTo>
                    <a:pt x="508" y="408"/>
                  </a:lnTo>
                  <a:cubicBezTo>
                    <a:pt x="524" y="380"/>
                    <a:pt x="535" y="350"/>
                    <a:pt x="541" y="319"/>
                  </a:cubicBezTo>
                  <a:lnTo>
                    <a:pt x="541" y="319"/>
                  </a:lnTo>
                  <a:cubicBezTo>
                    <a:pt x="572" y="224"/>
                    <a:pt x="534" y="116"/>
                    <a:pt x="447" y="63"/>
                  </a:cubicBezTo>
                  <a:lnTo>
                    <a:pt x="447" y="63"/>
                  </a:lnTo>
                  <a:cubicBezTo>
                    <a:pt x="436" y="53"/>
                    <a:pt x="423" y="44"/>
                    <a:pt x="409" y="37"/>
                  </a:cubicBezTo>
                  <a:cubicBezTo>
                    <a:pt x="381" y="17"/>
                    <a:pt x="346" y="6"/>
                    <a:pt x="311" y="6"/>
                  </a:cubicBezTo>
                  <a:cubicBezTo>
                    <a:pt x="295" y="2"/>
                    <a:pt x="279" y="0"/>
                    <a:pt x="264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15" name="Google Shape;2115;p44"/>
            <p:cNvSpPr/>
            <p:nvPr/>
          </p:nvSpPr>
          <p:spPr>
            <a:xfrm>
              <a:off x="6078100" y="4666375"/>
              <a:ext cx="14475" cy="14475"/>
            </a:xfrm>
            <a:custGeom>
              <a:avLst/>
              <a:gdLst/>
              <a:ahLst/>
              <a:cxnLst/>
              <a:rect l="l" t="t" r="r" b="b"/>
              <a:pathLst>
                <a:path w="579" h="579" extrusionOk="0">
                  <a:moveTo>
                    <a:pt x="289" y="0"/>
                  </a:moveTo>
                  <a:cubicBezTo>
                    <a:pt x="251" y="0"/>
                    <a:pt x="214" y="9"/>
                    <a:pt x="179" y="27"/>
                  </a:cubicBezTo>
                  <a:cubicBezTo>
                    <a:pt x="73" y="73"/>
                    <a:pt x="5" y="176"/>
                    <a:pt x="1" y="290"/>
                  </a:cubicBezTo>
                  <a:lnTo>
                    <a:pt x="12" y="367"/>
                  </a:lnTo>
                  <a:cubicBezTo>
                    <a:pt x="25" y="415"/>
                    <a:pt x="51" y="459"/>
                    <a:pt x="86" y="494"/>
                  </a:cubicBezTo>
                  <a:lnTo>
                    <a:pt x="146" y="540"/>
                  </a:lnTo>
                  <a:cubicBezTo>
                    <a:pt x="190" y="565"/>
                    <a:pt x="240" y="578"/>
                    <a:pt x="291" y="578"/>
                  </a:cubicBezTo>
                  <a:cubicBezTo>
                    <a:pt x="294" y="578"/>
                    <a:pt x="298" y="578"/>
                    <a:pt x="302" y="578"/>
                  </a:cubicBezTo>
                  <a:cubicBezTo>
                    <a:pt x="336" y="578"/>
                    <a:pt x="371" y="569"/>
                    <a:pt x="401" y="554"/>
                  </a:cubicBezTo>
                  <a:cubicBezTo>
                    <a:pt x="506" y="508"/>
                    <a:pt x="576" y="404"/>
                    <a:pt x="578" y="290"/>
                  </a:cubicBezTo>
                  <a:lnTo>
                    <a:pt x="567" y="213"/>
                  </a:lnTo>
                  <a:cubicBezTo>
                    <a:pt x="554" y="165"/>
                    <a:pt x="528" y="121"/>
                    <a:pt x="493" y="86"/>
                  </a:cubicBezTo>
                  <a:lnTo>
                    <a:pt x="436" y="40"/>
                  </a:lnTo>
                  <a:cubicBezTo>
                    <a:pt x="390" y="16"/>
                    <a:pt x="341" y="0"/>
                    <a:pt x="289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16" name="Google Shape;2116;p44"/>
            <p:cNvSpPr/>
            <p:nvPr/>
          </p:nvSpPr>
          <p:spPr>
            <a:xfrm>
              <a:off x="6101825" y="4675875"/>
              <a:ext cx="15125" cy="15075"/>
            </a:xfrm>
            <a:custGeom>
              <a:avLst/>
              <a:gdLst/>
              <a:ahLst/>
              <a:cxnLst/>
              <a:rect l="l" t="t" r="r" b="b"/>
              <a:pathLst>
                <a:path w="605" h="603" extrusionOk="0">
                  <a:moveTo>
                    <a:pt x="301" y="0"/>
                  </a:moveTo>
                  <a:cubicBezTo>
                    <a:pt x="137" y="2"/>
                    <a:pt x="5" y="136"/>
                    <a:pt x="1" y="301"/>
                  </a:cubicBezTo>
                  <a:lnTo>
                    <a:pt x="12" y="382"/>
                  </a:lnTo>
                  <a:cubicBezTo>
                    <a:pt x="25" y="433"/>
                    <a:pt x="51" y="477"/>
                    <a:pt x="88" y="514"/>
                  </a:cubicBezTo>
                  <a:lnTo>
                    <a:pt x="150" y="562"/>
                  </a:lnTo>
                  <a:cubicBezTo>
                    <a:pt x="196" y="589"/>
                    <a:pt x="249" y="602"/>
                    <a:pt x="301" y="602"/>
                  </a:cubicBezTo>
                  <a:cubicBezTo>
                    <a:pt x="305" y="602"/>
                    <a:pt x="309" y="602"/>
                    <a:pt x="313" y="602"/>
                  </a:cubicBezTo>
                  <a:cubicBezTo>
                    <a:pt x="349" y="602"/>
                    <a:pt x="384" y="593"/>
                    <a:pt x="418" y="576"/>
                  </a:cubicBezTo>
                  <a:cubicBezTo>
                    <a:pt x="490" y="549"/>
                    <a:pt x="550" y="490"/>
                    <a:pt x="576" y="417"/>
                  </a:cubicBezTo>
                  <a:cubicBezTo>
                    <a:pt x="596" y="380"/>
                    <a:pt x="604" y="341"/>
                    <a:pt x="604" y="301"/>
                  </a:cubicBezTo>
                  <a:lnTo>
                    <a:pt x="594" y="220"/>
                  </a:lnTo>
                  <a:cubicBezTo>
                    <a:pt x="578" y="169"/>
                    <a:pt x="552" y="125"/>
                    <a:pt x="514" y="88"/>
                  </a:cubicBezTo>
                  <a:lnTo>
                    <a:pt x="455" y="40"/>
                  </a:lnTo>
                  <a:cubicBezTo>
                    <a:pt x="409" y="13"/>
                    <a:pt x="356" y="0"/>
                    <a:pt x="30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17" name="Google Shape;2117;p44"/>
            <p:cNvSpPr/>
            <p:nvPr/>
          </p:nvSpPr>
          <p:spPr>
            <a:xfrm>
              <a:off x="6072975" y="4695800"/>
              <a:ext cx="72525" cy="33000"/>
            </a:xfrm>
            <a:custGeom>
              <a:avLst/>
              <a:gdLst/>
              <a:ahLst/>
              <a:cxnLst/>
              <a:rect l="l" t="t" r="r" b="b"/>
              <a:pathLst>
                <a:path w="2901" h="1320" extrusionOk="0">
                  <a:moveTo>
                    <a:pt x="2811" y="1"/>
                  </a:moveTo>
                  <a:cubicBezTo>
                    <a:pt x="2794" y="1"/>
                    <a:pt x="2777" y="7"/>
                    <a:pt x="2762" y="22"/>
                  </a:cubicBezTo>
                  <a:cubicBezTo>
                    <a:pt x="2615" y="178"/>
                    <a:pt x="2512" y="350"/>
                    <a:pt x="2329" y="475"/>
                  </a:cubicBezTo>
                  <a:cubicBezTo>
                    <a:pt x="2143" y="604"/>
                    <a:pt x="1932" y="699"/>
                    <a:pt x="1726" y="795"/>
                  </a:cubicBezTo>
                  <a:cubicBezTo>
                    <a:pt x="1323" y="981"/>
                    <a:pt x="871" y="1159"/>
                    <a:pt x="417" y="1159"/>
                  </a:cubicBezTo>
                  <a:cubicBezTo>
                    <a:pt x="306" y="1159"/>
                    <a:pt x="195" y="1148"/>
                    <a:pt x="85" y="1125"/>
                  </a:cubicBezTo>
                  <a:cubicBezTo>
                    <a:pt x="80" y="1123"/>
                    <a:pt x="75" y="1123"/>
                    <a:pt x="70" y="1123"/>
                  </a:cubicBezTo>
                  <a:cubicBezTo>
                    <a:pt x="18" y="1123"/>
                    <a:pt x="0" y="1203"/>
                    <a:pt x="59" y="1221"/>
                  </a:cubicBezTo>
                  <a:lnTo>
                    <a:pt x="56" y="1221"/>
                  </a:lnTo>
                  <a:cubicBezTo>
                    <a:pt x="234" y="1290"/>
                    <a:pt x="413" y="1319"/>
                    <a:pt x="590" y="1319"/>
                  </a:cubicBezTo>
                  <a:cubicBezTo>
                    <a:pt x="1007" y="1319"/>
                    <a:pt x="1421" y="1161"/>
                    <a:pt x="1813" y="993"/>
                  </a:cubicBezTo>
                  <a:cubicBezTo>
                    <a:pt x="2053" y="890"/>
                    <a:pt x="2299" y="787"/>
                    <a:pt x="2512" y="635"/>
                  </a:cubicBezTo>
                  <a:cubicBezTo>
                    <a:pt x="2692" y="505"/>
                    <a:pt x="2901" y="317"/>
                    <a:pt x="2890" y="75"/>
                  </a:cubicBezTo>
                  <a:cubicBezTo>
                    <a:pt x="2888" y="33"/>
                    <a:pt x="2850" y="1"/>
                    <a:pt x="2811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18" name="Google Shape;2118;p44"/>
            <p:cNvSpPr/>
            <p:nvPr/>
          </p:nvSpPr>
          <p:spPr>
            <a:xfrm>
              <a:off x="6134175" y="4689975"/>
              <a:ext cx="19675" cy="15300"/>
            </a:xfrm>
            <a:custGeom>
              <a:avLst/>
              <a:gdLst/>
              <a:ahLst/>
              <a:cxnLst/>
              <a:rect l="l" t="t" r="r" b="b"/>
              <a:pathLst>
                <a:path w="787" h="612" extrusionOk="0">
                  <a:moveTo>
                    <a:pt x="393" y="1"/>
                  </a:moveTo>
                  <a:cubicBezTo>
                    <a:pt x="0" y="1"/>
                    <a:pt x="0" y="611"/>
                    <a:pt x="393" y="611"/>
                  </a:cubicBezTo>
                  <a:cubicBezTo>
                    <a:pt x="786" y="611"/>
                    <a:pt x="786" y="1"/>
                    <a:pt x="39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2119" name="Google Shape;2119;p44"/>
          <p:cNvGrpSpPr/>
          <p:nvPr/>
        </p:nvGrpSpPr>
        <p:grpSpPr>
          <a:xfrm>
            <a:off x="274912" y="692813"/>
            <a:ext cx="890185" cy="675108"/>
            <a:chOff x="4725044" y="4077175"/>
            <a:chExt cx="398900" cy="347475"/>
          </a:xfrm>
        </p:grpSpPr>
        <p:sp>
          <p:nvSpPr>
            <p:cNvPr id="2120" name="Google Shape;2120;p44"/>
            <p:cNvSpPr/>
            <p:nvPr/>
          </p:nvSpPr>
          <p:spPr>
            <a:xfrm>
              <a:off x="4725044" y="4077175"/>
              <a:ext cx="398900" cy="297393"/>
            </a:xfrm>
            <a:custGeom>
              <a:avLst/>
              <a:gdLst/>
              <a:ahLst/>
              <a:cxnLst/>
              <a:rect l="l" t="t" r="r" b="b"/>
              <a:pathLst>
                <a:path w="15956" h="9319" extrusionOk="0">
                  <a:moveTo>
                    <a:pt x="7919" y="1"/>
                  </a:moveTo>
                  <a:cubicBezTo>
                    <a:pt x="6674" y="1"/>
                    <a:pt x="5425" y="185"/>
                    <a:pt x="4303" y="548"/>
                  </a:cubicBezTo>
                  <a:cubicBezTo>
                    <a:pt x="3756" y="724"/>
                    <a:pt x="3235" y="939"/>
                    <a:pt x="2783" y="1211"/>
                  </a:cubicBezTo>
                  <a:cubicBezTo>
                    <a:pt x="1975" y="1692"/>
                    <a:pt x="1329" y="2406"/>
                    <a:pt x="932" y="3258"/>
                  </a:cubicBezTo>
                  <a:cubicBezTo>
                    <a:pt x="0" y="5237"/>
                    <a:pt x="795" y="7718"/>
                    <a:pt x="3444" y="8773"/>
                  </a:cubicBezTo>
                  <a:cubicBezTo>
                    <a:pt x="4426" y="9163"/>
                    <a:pt x="5521" y="9318"/>
                    <a:pt x="6649" y="9318"/>
                  </a:cubicBezTo>
                  <a:cubicBezTo>
                    <a:pt x="8094" y="9318"/>
                    <a:pt x="9592" y="9063"/>
                    <a:pt x="10975" y="8718"/>
                  </a:cubicBezTo>
                  <a:lnTo>
                    <a:pt x="10975" y="8718"/>
                  </a:lnTo>
                  <a:lnTo>
                    <a:pt x="9264" y="9159"/>
                  </a:lnTo>
                  <a:cubicBezTo>
                    <a:pt x="9282" y="9159"/>
                    <a:pt x="9301" y="9159"/>
                    <a:pt x="9319" y="9159"/>
                  </a:cubicBezTo>
                  <a:cubicBezTo>
                    <a:pt x="12107" y="9159"/>
                    <a:pt x="14699" y="7684"/>
                    <a:pt x="15325" y="5847"/>
                  </a:cubicBezTo>
                  <a:cubicBezTo>
                    <a:pt x="15956" y="3998"/>
                    <a:pt x="14658" y="1956"/>
                    <a:pt x="12336" y="888"/>
                  </a:cubicBezTo>
                  <a:cubicBezTo>
                    <a:pt x="11043" y="293"/>
                    <a:pt x="9484" y="1"/>
                    <a:pt x="7919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21" name="Google Shape;2121;p44"/>
            <p:cNvSpPr/>
            <p:nvPr/>
          </p:nvSpPr>
          <p:spPr>
            <a:xfrm>
              <a:off x="4913100" y="4172025"/>
              <a:ext cx="21550" cy="252625"/>
            </a:xfrm>
            <a:custGeom>
              <a:avLst/>
              <a:gdLst/>
              <a:ahLst/>
              <a:cxnLst/>
              <a:rect l="l" t="t" r="r" b="b"/>
              <a:pathLst>
                <a:path w="862" h="10105" extrusionOk="0">
                  <a:moveTo>
                    <a:pt x="647" y="1"/>
                  </a:moveTo>
                  <a:cubicBezTo>
                    <a:pt x="568" y="1"/>
                    <a:pt x="488" y="21"/>
                    <a:pt x="479" y="59"/>
                  </a:cubicBezTo>
                  <a:cubicBezTo>
                    <a:pt x="398" y="424"/>
                    <a:pt x="398" y="795"/>
                    <a:pt x="378" y="1162"/>
                  </a:cubicBezTo>
                  <a:cubicBezTo>
                    <a:pt x="358" y="1520"/>
                    <a:pt x="339" y="1878"/>
                    <a:pt x="319" y="2236"/>
                  </a:cubicBezTo>
                  <a:cubicBezTo>
                    <a:pt x="246" y="3531"/>
                    <a:pt x="222" y="4827"/>
                    <a:pt x="174" y="6123"/>
                  </a:cubicBezTo>
                  <a:cubicBezTo>
                    <a:pt x="150" y="6771"/>
                    <a:pt x="125" y="7421"/>
                    <a:pt x="101" y="8071"/>
                  </a:cubicBezTo>
                  <a:cubicBezTo>
                    <a:pt x="90" y="8394"/>
                    <a:pt x="77" y="8717"/>
                    <a:pt x="66" y="9039"/>
                  </a:cubicBezTo>
                  <a:cubicBezTo>
                    <a:pt x="60" y="9200"/>
                    <a:pt x="53" y="9362"/>
                    <a:pt x="42" y="9523"/>
                  </a:cubicBezTo>
                  <a:cubicBezTo>
                    <a:pt x="33" y="9685"/>
                    <a:pt x="0" y="9848"/>
                    <a:pt x="55" y="10008"/>
                  </a:cubicBezTo>
                  <a:cubicBezTo>
                    <a:pt x="71" y="10056"/>
                    <a:pt x="145" y="10096"/>
                    <a:pt x="290" y="10105"/>
                  </a:cubicBezTo>
                  <a:cubicBezTo>
                    <a:pt x="298" y="10105"/>
                    <a:pt x="306" y="10105"/>
                    <a:pt x="315" y="10105"/>
                  </a:cubicBezTo>
                  <a:cubicBezTo>
                    <a:pt x="430" y="10105"/>
                    <a:pt x="568" y="10077"/>
                    <a:pt x="587" y="10034"/>
                  </a:cubicBezTo>
                  <a:cubicBezTo>
                    <a:pt x="661" y="9845"/>
                    <a:pt x="639" y="9659"/>
                    <a:pt x="639" y="9470"/>
                  </a:cubicBezTo>
                  <a:cubicBezTo>
                    <a:pt x="639" y="9290"/>
                    <a:pt x="644" y="9112"/>
                    <a:pt x="650" y="8932"/>
                  </a:cubicBezTo>
                  <a:cubicBezTo>
                    <a:pt x="659" y="8569"/>
                    <a:pt x="668" y="8205"/>
                    <a:pt x="679" y="7843"/>
                  </a:cubicBezTo>
                  <a:cubicBezTo>
                    <a:pt x="712" y="6547"/>
                    <a:pt x="747" y="5253"/>
                    <a:pt x="784" y="3958"/>
                  </a:cubicBezTo>
                  <a:cubicBezTo>
                    <a:pt x="802" y="3307"/>
                    <a:pt x="826" y="2657"/>
                    <a:pt x="833" y="2007"/>
                  </a:cubicBezTo>
                  <a:cubicBezTo>
                    <a:pt x="835" y="1684"/>
                    <a:pt x="846" y="1366"/>
                    <a:pt x="841" y="1041"/>
                  </a:cubicBezTo>
                  <a:cubicBezTo>
                    <a:pt x="835" y="714"/>
                    <a:pt x="861" y="384"/>
                    <a:pt x="809" y="59"/>
                  </a:cubicBezTo>
                  <a:cubicBezTo>
                    <a:pt x="802" y="20"/>
                    <a:pt x="725" y="1"/>
                    <a:pt x="64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22" name="Google Shape;2122;p44"/>
            <p:cNvSpPr/>
            <p:nvPr/>
          </p:nvSpPr>
          <p:spPr>
            <a:xfrm>
              <a:off x="4796700" y="4226125"/>
              <a:ext cx="220125" cy="95400"/>
            </a:xfrm>
            <a:custGeom>
              <a:avLst/>
              <a:gdLst/>
              <a:ahLst/>
              <a:cxnLst/>
              <a:rect l="l" t="t" r="r" b="b"/>
              <a:pathLst>
                <a:path w="8805" h="3816" extrusionOk="0">
                  <a:moveTo>
                    <a:pt x="303" y="1"/>
                  </a:moveTo>
                  <a:cubicBezTo>
                    <a:pt x="152" y="1"/>
                    <a:pt x="1" y="117"/>
                    <a:pt x="108" y="217"/>
                  </a:cubicBezTo>
                  <a:cubicBezTo>
                    <a:pt x="429" y="515"/>
                    <a:pt x="795" y="792"/>
                    <a:pt x="1142" y="1078"/>
                  </a:cubicBezTo>
                  <a:lnTo>
                    <a:pt x="2150" y="1908"/>
                  </a:lnTo>
                  <a:cubicBezTo>
                    <a:pt x="2752" y="2402"/>
                    <a:pt x="3339" y="2905"/>
                    <a:pt x="3956" y="3390"/>
                  </a:cubicBezTo>
                  <a:cubicBezTo>
                    <a:pt x="4186" y="3570"/>
                    <a:pt x="4498" y="3759"/>
                    <a:pt x="4856" y="3805"/>
                  </a:cubicBezTo>
                  <a:cubicBezTo>
                    <a:pt x="4906" y="3812"/>
                    <a:pt x="4956" y="3816"/>
                    <a:pt x="5006" y="3816"/>
                  </a:cubicBezTo>
                  <a:cubicBezTo>
                    <a:pt x="5128" y="3816"/>
                    <a:pt x="5250" y="3795"/>
                    <a:pt x="5366" y="3752"/>
                  </a:cubicBezTo>
                  <a:cubicBezTo>
                    <a:pt x="5541" y="3687"/>
                    <a:pt x="5649" y="3570"/>
                    <a:pt x="5752" y="3458"/>
                  </a:cubicBezTo>
                  <a:cubicBezTo>
                    <a:pt x="6266" y="2911"/>
                    <a:pt x="6778" y="2362"/>
                    <a:pt x="7283" y="1813"/>
                  </a:cubicBezTo>
                  <a:cubicBezTo>
                    <a:pt x="7790" y="1264"/>
                    <a:pt x="8315" y="722"/>
                    <a:pt x="8765" y="151"/>
                  </a:cubicBezTo>
                  <a:lnTo>
                    <a:pt x="8765" y="149"/>
                  </a:lnTo>
                  <a:cubicBezTo>
                    <a:pt x="8804" y="99"/>
                    <a:pt x="8748" y="59"/>
                    <a:pt x="8685" y="59"/>
                  </a:cubicBezTo>
                  <a:cubicBezTo>
                    <a:pt x="8657" y="59"/>
                    <a:pt x="8627" y="67"/>
                    <a:pt x="8605" y="87"/>
                  </a:cubicBezTo>
                  <a:cubicBezTo>
                    <a:pt x="7988" y="636"/>
                    <a:pt x="7445" y="1227"/>
                    <a:pt x="6885" y="1802"/>
                  </a:cubicBezTo>
                  <a:cubicBezTo>
                    <a:pt x="6383" y="2318"/>
                    <a:pt x="5888" y="2839"/>
                    <a:pt x="5388" y="3357"/>
                  </a:cubicBezTo>
                  <a:cubicBezTo>
                    <a:pt x="5306" y="3441"/>
                    <a:pt x="5216" y="3535"/>
                    <a:pt x="5054" y="3546"/>
                  </a:cubicBezTo>
                  <a:cubicBezTo>
                    <a:pt x="5039" y="3547"/>
                    <a:pt x="5025" y="3548"/>
                    <a:pt x="5010" y="3548"/>
                  </a:cubicBezTo>
                  <a:cubicBezTo>
                    <a:pt x="4878" y="3548"/>
                    <a:pt x="4748" y="3497"/>
                    <a:pt x="4643" y="3447"/>
                  </a:cubicBezTo>
                  <a:cubicBezTo>
                    <a:pt x="4322" y="3300"/>
                    <a:pt x="4096" y="3065"/>
                    <a:pt x="3855" y="2865"/>
                  </a:cubicBezTo>
                  <a:lnTo>
                    <a:pt x="2150" y="1453"/>
                  </a:lnTo>
                  <a:lnTo>
                    <a:pt x="1301" y="746"/>
                  </a:lnTo>
                  <a:cubicBezTo>
                    <a:pt x="1017" y="511"/>
                    <a:pt x="743" y="267"/>
                    <a:pt x="442" y="43"/>
                  </a:cubicBezTo>
                  <a:cubicBezTo>
                    <a:pt x="402" y="13"/>
                    <a:pt x="352" y="1"/>
                    <a:pt x="30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23" name="Google Shape;2123;p44"/>
            <p:cNvSpPr/>
            <p:nvPr/>
          </p:nvSpPr>
          <p:spPr>
            <a:xfrm>
              <a:off x="4891150" y="4191050"/>
              <a:ext cx="85575" cy="46575"/>
            </a:xfrm>
            <a:custGeom>
              <a:avLst/>
              <a:gdLst/>
              <a:ahLst/>
              <a:cxnLst/>
              <a:rect l="l" t="t" r="r" b="b"/>
              <a:pathLst>
                <a:path w="3423" h="1863" extrusionOk="0">
                  <a:moveTo>
                    <a:pt x="3315" y="0"/>
                  </a:moveTo>
                  <a:cubicBezTo>
                    <a:pt x="3297" y="0"/>
                    <a:pt x="3278" y="4"/>
                    <a:pt x="3261" y="14"/>
                  </a:cubicBezTo>
                  <a:cubicBezTo>
                    <a:pt x="3208" y="49"/>
                    <a:pt x="3147" y="69"/>
                    <a:pt x="3099" y="104"/>
                  </a:cubicBezTo>
                  <a:cubicBezTo>
                    <a:pt x="3050" y="137"/>
                    <a:pt x="3009" y="172"/>
                    <a:pt x="2960" y="205"/>
                  </a:cubicBezTo>
                  <a:cubicBezTo>
                    <a:pt x="2870" y="269"/>
                    <a:pt x="2785" y="335"/>
                    <a:pt x="2701" y="401"/>
                  </a:cubicBezTo>
                  <a:cubicBezTo>
                    <a:pt x="2536" y="537"/>
                    <a:pt x="2374" y="673"/>
                    <a:pt x="2211" y="809"/>
                  </a:cubicBezTo>
                  <a:cubicBezTo>
                    <a:pt x="1942" y="1039"/>
                    <a:pt x="1669" y="1266"/>
                    <a:pt x="1405" y="1499"/>
                  </a:cubicBezTo>
                  <a:lnTo>
                    <a:pt x="1405" y="1499"/>
                  </a:lnTo>
                  <a:lnTo>
                    <a:pt x="920" y="1104"/>
                  </a:lnTo>
                  <a:lnTo>
                    <a:pt x="602" y="844"/>
                  </a:lnTo>
                  <a:cubicBezTo>
                    <a:pt x="551" y="803"/>
                    <a:pt x="503" y="761"/>
                    <a:pt x="450" y="721"/>
                  </a:cubicBezTo>
                  <a:cubicBezTo>
                    <a:pt x="386" y="673"/>
                    <a:pt x="323" y="656"/>
                    <a:pt x="239" y="627"/>
                  </a:cubicBezTo>
                  <a:cubicBezTo>
                    <a:pt x="219" y="621"/>
                    <a:pt x="197" y="618"/>
                    <a:pt x="175" y="618"/>
                  </a:cubicBezTo>
                  <a:cubicBezTo>
                    <a:pt x="85" y="618"/>
                    <a:pt x="0" y="669"/>
                    <a:pt x="31" y="737"/>
                  </a:cubicBezTo>
                  <a:cubicBezTo>
                    <a:pt x="55" y="794"/>
                    <a:pt x="66" y="847"/>
                    <a:pt x="121" y="895"/>
                  </a:cubicBezTo>
                  <a:cubicBezTo>
                    <a:pt x="176" y="941"/>
                    <a:pt x="235" y="985"/>
                    <a:pt x="290" y="1031"/>
                  </a:cubicBezTo>
                  <a:lnTo>
                    <a:pt x="610" y="1290"/>
                  </a:lnTo>
                  <a:lnTo>
                    <a:pt x="1269" y="1822"/>
                  </a:lnTo>
                  <a:cubicBezTo>
                    <a:pt x="1305" y="1851"/>
                    <a:pt x="1352" y="1863"/>
                    <a:pt x="1399" y="1863"/>
                  </a:cubicBezTo>
                  <a:cubicBezTo>
                    <a:pt x="1473" y="1863"/>
                    <a:pt x="1549" y="1833"/>
                    <a:pt x="1592" y="1793"/>
                  </a:cubicBezTo>
                  <a:cubicBezTo>
                    <a:pt x="1897" y="1512"/>
                    <a:pt x="2194" y="1224"/>
                    <a:pt x="2503" y="943"/>
                  </a:cubicBezTo>
                  <a:cubicBezTo>
                    <a:pt x="2659" y="803"/>
                    <a:pt x="2815" y="664"/>
                    <a:pt x="2971" y="524"/>
                  </a:cubicBezTo>
                  <a:cubicBezTo>
                    <a:pt x="3042" y="458"/>
                    <a:pt x="3110" y="390"/>
                    <a:pt x="3178" y="322"/>
                  </a:cubicBezTo>
                  <a:cubicBezTo>
                    <a:pt x="3215" y="284"/>
                    <a:pt x="3257" y="247"/>
                    <a:pt x="3294" y="208"/>
                  </a:cubicBezTo>
                  <a:cubicBezTo>
                    <a:pt x="3331" y="168"/>
                    <a:pt x="3351" y="124"/>
                    <a:pt x="3386" y="85"/>
                  </a:cubicBezTo>
                  <a:lnTo>
                    <a:pt x="3386" y="80"/>
                  </a:lnTo>
                  <a:cubicBezTo>
                    <a:pt x="3423" y="39"/>
                    <a:pt x="3371" y="0"/>
                    <a:pt x="33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24" name="Google Shape;2124;p44"/>
            <p:cNvSpPr/>
            <p:nvPr/>
          </p:nvSpPr>
          <p:spPr>
            <a:xfrm>
              <a:off x="5026525" y="4154875"/>
              <a:ext cx="7775" cy="6075"/>
            </a:xfrm>
            <a:custGeom>
              <a:avLst/>
              <a:gdLst/>
              <a:ahLst/>
              <a:cxnLst/>
              <a:rect l="l" t="t" r="r" b="b"/>
              <a:pathLst>
                <a:path w="311" h="243" extrusionOk="0">
                  <a:moveTo>
                    <a:pt x="157" y="1"/>
                  </a:moveTo>
                  <a:cubicBezTo>
                    <a:pt x="1" y="1"/>
                    <a:pt x="1" y="242"/>
                    <a:pt x="157" y="242"/>
                  </a:cubicBezTo>
                  <a:cubicBezTo>
                    <a:pt x="310" y="242"/>
                    <a:pt x="310" y="1"/>
                    <a:pt x="157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25" name="Google Shape;2125;p44"/>
            <p:cNvSpPr/>
            <p:nvPr/>
          </p:nvSpPr>
          <p:spPr>
            <a:xfrm>
              <a:off x="5002150" y="4132700"/>
              <a:ext cx="9075" cy="8975"/>
            </a:xfrm>
            <a:custGeom>
              <a:avLst/>
              <a:gdLst/>
              <a:ahLst/>
              <a:cxnLst/>
              <a:rect l="l" t="t" r="r" b="b"/>
              <a:pathLst>
                <a:path w="363" h="359" extrusionOk="0">
                  <a:moveTo>
                    <a:pt x="207" y="1"/>
                  </a:moveTo>
                  <a:cubicBezTo>
                    <a:pt x="150" y="1"/>
                    <a:pt x="99" y="29"/>
                    <a:pt x="73" y="77"/>
                  </a:cubicBezTo>
                  <a:lnTo>
                    <a:pt x="22" y="143"/>
                  </a:lnTo>
                  <a:cubicBezTo>
                    <a:pt x="11" y="159"/>
                    <a:pt x="7" y="178"/>
                    <a:pt x="5" y="196"/>
                  </a:cubicBezTo>
                  <a:cubicBezTo>
                    <a:pt x="1" y="216"/>
                    <a:pt x="3" y="236"/>
                    <a:pt x="9" y="253"/>
                  </a:cubicBezTo>
                  <a:lnTo>
                    <a:pt x="22" y="288"/>
                  </a:lnTo>
                  <a:lnTo>
                    <a:pt x="44" y="317"/>
                  </a:lnTo>
                  <a:cubicBezTo>
                    <a:pt x="58" y="330"/>
                    <a:pt x="73" y="341"/>
                    <a:pt x="91" y="345"/>
                  </a:cubicBezTo>
                  <a:cubicBezTo>
                    <a:pt x="102" y="352"/>
                    <a:pt x="115" y="356"/>
                    <a:pt x="128" y="356"/>
                  </a:cubicBezTo>
                  <a:cubicBezTo>
                    <a:pt x="135" y="358"/>
                    <a:pt x="142" y="359"/>
                    <a:pt x="149" y="359"/>
                  </a:cubicBezTo>
                  <a:cubicBezTo>
                    <a:pt x="160" y="359"/>
                    <a:pt x="172" y="357"/>
                    <a:pt x="183" y="354"/>
                  </a:cubicBezTo>
                  <a:lnTo>
                    <a:pt x="218" y="339"/>
                  </a:lnTo>
                  <a:lnTo>
                    <a:pt x="284" y="288"/>
                  </a:lnTo>
                  <a:cubicBezTo>
                    <a:pt x="332" y="262"/>
                    <a:pt x="361" y="211"/>
                    <a:pt x="361" y="157"/>
                  </a:cubicBezTo>
                  <a:cubicBezTo>
                    <a:pt x="363" y="135"/>
                    <a:pt x="356" y="115"/>
                    <a:pt x="347" y="95"/>
                  </a:cubicBezTo>
                  <a:cubicBezTo>
                    <a:pt x="341" y="77"/>
                    <a:pt x="330" y="60"/>
                    <a:pt x="315" y="47"/>
                  </a:cubicBezTo>
                  <a:cubicBezTo>
                    <a:pt x="297" y="27"/>
                    <a:pt x="273" y="14"/>
                    <a:pt x="246" y="5"/>
                  </a:cubicBezTo>
                  <a:lnTo>
                    <a:pt x="207" y="1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26" name="Google Shape;2126;p44"/>
            <p:cNvSpPr/>
            <p:nvPr/>
          </p:nvSpPr>
          <p:spPr>
            <a:xfrm>
              <a:off x="4996825" y="4178825"/>
              <a:ext cx="10300" cy="7975"/>
            </a:xfrm>
            <a:custGeom>
              <a:avLst/>
              <a:gdLst/>
              <a:ahLst/>
              <a:cxnLst/>
              <a:rect l="l" t="t" r="r" b="b"/>
              <a:pathLst>
                <a:path w="412" h="319" extrusionOk="0">
                  <a:moveTo>
                    <a:pt x="205" y="0"/>
                  </a:moveTo>
                  <a:cubicBezTo>
                    <a:pt x="0" y="0"/>
                    <a:pt x="0" y="319"/>
                    <a:pt x="205" y="319"/>
                  </a:cubicBezTo>
                  <a:cubicBezTo>
                    <a:pt x="411" y="319"/>
                    <a:pt x="411" y="0"/>
                    <a:pt x="205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2127" name="Google Shape;2127;p44"/>
          <p:cNvGrpSpPr/>
          <p:nvPr/>
        </p:nvGrpSpPr>
        <p:grpSpPr>
          <a:xfrm>
            <a:off x="8424002" y="4477042"/>
            <a:ext cx="411803" cy="411156"/>
            <a:chOff x="5721625" y="4984150"/>
            <a:chExt cx="196950" cy="196650"/>
          </a:xfrm>
        </p:grpSpPr>
        <p:sp>
          <p:nvSpPr>
            <p:cNvPr id="2128" name="Google Shape;2128;p44"/>
            <p:cNvSpPr/>
            <p:nvPr/>
          </p:nvSpPr>
          <p:spPr>
            <a:xfrm>
              <a:off x="5847225" y="4984150"/>
              <a:ext cx="22325" cy="185825"/>
            </a:xfrm>
            <a:custGeom>
              <a:avLst/>
              <a:gdLst/>
              <a:ahLst/>
              <a:cxnLst/>
              <a:rect l="l" t="t" r="r" b="b"/>
              <a:pathLst>
                <a:path w="893" h="7433" extrusionOk="0">
                  <a:moveTo>
                    <a:pt x="732" y="1"/>
                  </a:moveTo>
                  <a:lnTo>
                    <a:pt x="732" y="1"/>
                  </a:lnTo>
                  <a:cubicBezTo>
                    <a:pt x="181" y="2414"/>
                    <a:pt x="1" y="4898"/>
                    <a:pt x="199" y="7364"/>
                  </a:cubicBezTo>
                  <a:lnTo>
                    <a:pt x="462" y="7432"/>
                  </a:lnTo>
                  <a:cubicBezTo>
                    <a:pt x="803" y="4971"/>
                    <a:pt x="893" y="2480"/>
                    <a:pt x="732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29" name="Google Shape;2129;p44"/>
            <p:cNvSpPr/>
            <p:nvPr/>
          </p:nvSpPr>
          <p:spPr>
            <a:xfrm>
              <a:off x="5787275" y="4985750"/>
              <a:ext cx="50100" cy="186200"/>
            </a:xfrm>
            <a:custGeom>
              <a:avLst/>
              <a:gdLst/>
              <a:ahLst/>
              <a:cxnLst/>
              <a:rect l="l" t="t" r="r" b="b"/>
              <a:pathLst>
                <a:path w="2004" h="7448" extrusionOk="0">
                  <a:moveTo>
                    <a:pt x="1" y="0"/>
                  </a:moveTo>
                  <a:lnTo>
                    <a:pt x="1" y="0"/>
                  </a:lnTo>
                  <a:cubicBezTo>
                    <a:pt x="666" y="2447"/>
                    <a:pt x="1294" y="4902"/>
                    <a:pt x="1881" y="7368"/>
                  </a:cubicBezTo>
                  <a:lnTo>
                    <a:pt x="1997" y="7447"/>
                  </a:lnTo>
                  <a:cubicBezTo>
                    <a:pt x="2004" y="5945"/>
                    <a:pt x="1835" y="4448"/>
                    <a:pt x="1496" y="2983"/>
                  </a:cubicBezTo>
                  <a:cubicBezTo>
                    <a:pt x="1239" y="1882"/>
                    <a:pt x="851" y="747"/>
                    <a:pt x="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30" name="Google Shape;2130;p44"/>
            <p:cNvSpPr/>
            <p:nvPr/>
          </p:nvSpPr>
          <p:spPr>
            <a:xfrm>
              <a:off x="5777075" y="5069900"/>
              <a:ext cx="24950" cy="110900"/>
            </a:xfrm>
            <a:custGeom>
              <a:avLst/>
              <a:gdLst/>
              <a:ahLst/>
              <a:cxnLst/>
              <a:rect l="l" t="t" r="r" b="b"/>
              <a:pathLst>
                <a:path w="998" h="4436" extrusionOk="0">
                  <a:moveTo>
                    <a:pt x="688" y="1"/>
                  </a:moveTo>
                  <a:cubicBezTo>
                    <a:pt x="312" y="1453"/>
                    <a:pt x="81" y="2937"/>
                    <a:pt x="0" y="4435"/>
                  </a:cubicBezTo>
                  <a:lnTo>
                    <a:pt x="562" y="4231"/>
                  </a:lnTo>
                  <a:cubicBezTo>
                    <a:pt x="857" y="3392"/>
                    <a:pt x="905" y="2489"/>
                    <a:pt x="951" y="1602"/>
                  </a:cubicBezTo>
                  <a:cubicBezTo>
                    <a:pt x="980" y="1053"/>
                    <a:pt x="997" y="458"/>
                    <a:pt x="688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31" name="Google Shape;2131;p44"/>
            <p:cNvSpPr/>
            <p:nvPr/>
          </p:nvSpPr>
          <p:spPr>
            <a:xfrm>
              <a:off x="5721625" y="5011325"/>
              <a:ext cx="47775" cy="157175"/>
            </a:xfrm>
            <a:custGeom>
              <a:avLst/>
              <a:gdLst/>
              <a:ahLst/>
              <a:cxnLst/>
              <a:rect l="l" t="t" r="r" b="b"/>
              <a:pathLst>
                <a:path w="1911" h="6287" extrusionOk="0">
                  <a:moveTo>
                    <a:pt x="59" y="1"/>
                  </a:moveTo>
                  <a:lnTo>
                    <a:pt x="59" y="1"/>
                  </a:lnTo>
                  <a:cubicBezTo>
                    <a:pt x="26" y="1349"/>
                    <a:pt x="0" y="2735"/>
                    <a:pt x="452" y="4006"/>
                  </a:cubicBezTo>
                  <a:cubicBezTo>
                    <a:pt x="727" y="4775"/>
                    <a:pt x="1173" y="5487"/>
                    <a:pt x="1353" y="6284"/>
                  </a:cubicBezTo>
                  <a:lnTo>
                    <a:pt x="1770" y="6286"/>
                  </a:lnTo>
                  <a:cubicBezTo>
                    <a:pt x="1900" y="5987"/>
                    <a:pt x="1911" y="5651"/>
                    <a:pt x="1902" y="5326"/>
                  </a:cubicBezTo>
                  <a:cubicBezTo>
                    <a:pt x="1845" y="3405"/>
                    <a:pt x="1204" y="1547"/>
                    <a:pt x="5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32" name="Google Shape;2132;p44"/>
            <p:cNvSpPr/>
            <p:nvPr/>
          </p:nvSpPr>
          <p:spPr>
            <a:xfrm>
              <a:off x="5877750" y="5044825"/>
              <a:ext cx="40825" cy="129000"/>
            </a:xfrm>
            <a:custGeom>
              <a:avLst/>
              <a:gdLst/>
              <a:ahLst/>
              <a:cxnLst/>
              <a:rect l="l" t="t" r="r" b="b"/>
              <a:pathLst>
                <a:path w="1633" h="5160" extrusionOk="0">
                  <a:moveTo>
                    <a:pt x="1213" y="0"/>
                  </a:moveTo>
                  <a:lnTo>
                    <a:pt x="1213" y="0"/>
                  </a:lnTo>
                  <a:cubicBezTo>
                    <a:pt x="974" y="907"/>
                    <a:pt x="737" y="1812"/>
                    <a:pt x="497" y="2719"/>
                  </a:cubicBezTo>
                  <a:cubicBezTo>
                    <a:pt x="374" y="3185"/>
                    <a:pt x="249" y="3655"/>
                    <a:pt x="225" y="4136"/>
                  </a:cubicBezTo>
                  <a:cubicBezTo>
                    <a:pt x="205" y="4491"/>
                    <a:pt x="229" y="4887"/>
                    <a:pt x="1" y="5159"/>
                  </a:cubicBezTo>
                  <a:lnTo>
                    <a:pt x="447" y="5027"/>
                  </a:lnTo>
                  <a:cubicBezTo>
                    <a:pt x="1352" y="3541"/>
                    <a:pt x="1633" y="1689"/>
                    <a:pt x="1213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560195"/>
            <a:ext cx="2884170" cy="29063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2960" y="293370"/>
            <a:ext cx="2798445" cy="29127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l="3507" r="4372"/>
          <a:stretch>
            <a:fillRect/>
          </a:stretch>
        </p:blipFill>
        <p:spPr>
          <a:xfrm>
            <a:off x="6433185" y="1275080"/>
            <a:ext cx="2546985" cy="271208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517140" y="4299585"/>
            <a:ext cx="49174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>
                <a:latin typeface="楷体" panose="02010609060101010101" charset="-122"/>
                <a:ea typeface="楷体" panose="02010609060101010101" charset="-122"/>
              </a:rPr>
              <a:t>先自己读读这三首诗，把不认识的字标记一下。</a:t>
            </a:r>
            <a:endParaRPr lang="zh-CN" altLang="en-US" sz="18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1800" b="1">
                <a:latin typeface="楷体" panose="02010609060101010101" charset="-122"/>
                <a:ea typeface="楷体" panose="02010609060101010101" charset="-122"/>
              </a:rPr>
              <a:t>借助课文里的注音或字典，读准字音。</a:t>
            </a:r>
            <a:endParaRPr lang="zh-CN" altLang="en-US" sz="18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32"/>
          <p:cNvSpPr/>
          <p:nvPr/>
        </p:nvSpPr>
        <p:spPr>
          <a:xfrm>
            <a:off x="7870209" y="6440694"/>
            <a:ext cx="126240" cy="56437"/>
          </a:xfrm>
          <a:custGeom>
            <a:avLst/>
            <a:gdLst/>
            <a:ahLst/>
            <a:cxnLst/>
            <a:rect l="l" t="t" r="r" b="b"/>
            <a:pathLst>
              <a:path w="595" h="266" extrusionOk="0">
                <a:moveTo>
                  <a:pt x="67" y="0"/>
                </a:moveTo>
                <a:cubicBezTo>
                  <a:pt x="41" y="0"/>
                  <a:pt x="16" y="18"/>
                  <a:pt x="9" y="45"/>
                </a:cubicBezTo>
                <a:cubicBezTo>
                  <a:pt x="1" y="77"/>
                  <a:pt x="20" y="111"/>
                  <a:pt x="52" y="120"/>
                </a:cubicBezTo>
                <a:lnTo>
                  <a:pt x="51" y="120"/>
                </a:lnTo>
                <a:lnTo>
                  <a:pt x="293" y="200"/>
                </a:lnTo>
                <a:cubicBezTo>
                  <a:pt x="332" y="214"/>
                  <a:pt x="372" y="226"/>
                  <a:pt x="413" y="237"/>
                </a:cubicBezTo>
                <a:lnTo>
                  <a:pt x="471" y="256"/>
                </a:lnTo>
                <a:cubicBezTo>
                  <a:pt x="494" y="263"/>
                  <a:pt x="519" y="266"/>
                  <a:pt x="544" y="266"/>
                </a:cubicBezTo>
                <a:cubicBezTo>
                  <a:pt x="565" y="266"/>
                  <a:pt x="583" y="252"/>
                  <a:pt x="590" y="231"/>
                </a:cubicBezTo>
                <a:cubicBezTo>
                  <a:pt x="595" y="211"/>
                  <a:pt x="585" y="190"/>
                  <a:pt x="568" y="179"/>
                </a:cubicBezTo>
                <a:cubicBezTo>
                  <a:pt x="560" y="172"/>
                  <a:pt x="551" y="166"/>
                  <a:pt x="542" y="160"/>
                </a:cubicBezTo>
                <a:cubicBezTo>
                  <a:pt x="530" y="155"/>
                  <a:pt x="517" y="150"/>
                  <a:pt x="505" y="146"/>
                </a:cubicBezTo>
                <a:lnTo>
                  <a:pt x="447" y="126"/>
                </a:lnTo>
                <a:cubicBezTo>
                  <a:pt x="407" y="111"/>
                  <a:pt x="367" y="96"/>
                  <a:pt x="325" y="82"/>
                </a:cubicBezTo>
                <a:lnTo>
                  <a:pt x="83" y="2"/>
                </a:lnTo>
                <a:cubicBezTo>
                  <a:pt x="78" y="1"/>
                  <a:pt x="73" y="0"/>
                  <a:pt x="67" y="0"/>
                </a:cubicBezTo>
                <a:close/>
              </a:path>
            </a:pathLst>
          </a:custGeom>
          <a:solidFill>
            <a:srgbClr val="FFE7D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pic>
        <p:nvPicPr>
          <p:cNvPr id="506" name="Google Shape;506;p32"/>
          <p:cNvPicPr preferRelativeResize="0"/>
          <p:nvPr/>
        </p:nvPicPr>
        <p:blipFill>
          <a:blip r:embed="rId1"/>
          <a:stretch>
            <a:fillRect/>
          </a:stretch>
        </p:blipFill>
        <p:spPr>
          <a:xfrm>
            <a:off x="6050009" y="4286662"/>
            <a:ext cx="695900" cy="5702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07" name="Google Shape;507;p32"/>
          <p:cNvGrpSpPr/>
          <p:nvPr/>
        </p:nvGrpSpPr>
        <p:grpSpPr>
          <a:xfrm>
            <a:off x="8075910" y="2039274"/>
            <a:ext cx="630641" cy="901539"/>
            <a:chOff x="5979675" y="4640775"/>
            <a:chExt cx="241875" cy="345775"/>
          </a:xfrm>
        </p:grpSpPr>
        <p:sp>
          <p:nvSpPr>
            <p:cNvPr id="508" name="Google Shape;508;p32"/>
            <p:cNvSpPr/>
            <p:nvPr/>
          </p:nvSpPr>
          <p:spPr>
            <a:xfrm>
              <a:off x="6008100" y="4698050"/>
              <a:ext cx="80475" cy="288500"/>
            </a:xfrm>
            <a:custGeom>
              <a:avLst/>
              <a:gdLst/>
              <a:ahLst/>
              <a:cxnLst/>
              <a:rect l="l" t="t" r="r" b="b"/>
              <a:pathLst>
                <a:path w="3219" h="11540" extrusionOk="0">
                  <a:moveTo>
                    <a:pt x="1" y="0"/>
                  </a:moveTo>
                  <a:lnTo>
                    <a:pt x="1" y="0"/>
                  </a:lnTo>
                  <a:cubicBezTo>
                    <a:pt x="859" y="1536"/>
                    <a:pt x="1375" y="3238"/>
                    <a:pt x="1516" y="4992"/>
                  </a:cubicBezTo>
                  <a:cubicBezTo>
                    <a:pt x="1606" y="6126"/>
                    <a:pt x="1538" y="7272"/>
                    <a:pt x="1705" y="8396"/>
                  </a:cubicBezTo>
                  <a:cubicBezTo>
                    <a:pt x="1838" y="9291"/>
                    <a:pt x="2148" y="10201"/>
                    <a:pt x="2725" y="10885"/>
                  </a:cubicBezTo>
                  <a:lnTo>
                    <a:pt x="2725" y="10885"/>
                  </a:lnTo>
                  <a:cubicBezTo>
                    <a:pt x="2210" y="9347"/>
                    <a:pt x="2351" y="7625"/>
                    <a:pt x="2265" y="5981"/>
                  </a:cubicBezTo>
                  <a:cubicBezTo>
                    <a:pt x="2217" y="5078"/>
                    <a:pt x="2096" y="4180"/>
                    <a:pt x="1903" y="3295"/>
                  </a:cubicBezTo>
                  <a:cubicBezTo>
                    <a:pt x="1626" y="2021"/>
                    <a:pt x="1119" y="675"/>
                    <a:pt x="1" y="0"/>
                  </a:cubicBezTo>
                  <a:close/>
                  <a:moveTo>
                    <a:pt x="2725" y="10885"/>
                  </a:moveTo>
                  <a:cubicBezTo>
                    <a:pt x="2799" y="11107"/>
                    <a:pt x="2887" y="11325"/>
                    <a:pt x="2992" y="11539"/>
                  </a:cubicBezTo>
                  <a:lnTo>
                    <a:pt x="3218" y="11359"/>
                  </a:lnTo>
                  <a:cubicBezTo>
                    <a:pt x="3035" y="11218"/>
                    <a:pt x="2872" y="11059"/>
                    <a:pt x="2725" y="10885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09" name="Google Shape;509;p32"/>
            <p:cNvSpPr/>
            <p:nvPr/>
          </p:nvSpPr>
          <p:spPr>
            <a:xfrm>
              <a:off x="6087325" y="4640775"/>
              <a:ext cx="52850" cy="339950"/>
            </a:xfrm>
            <a:custGeom>
              <a:avLst/>
              <a:gdLst/>
              <a:ahLst/>
              <a:cxnLst/>
              <a:rect l="l" t="t" r="r" b="b"/>
              <a:pathLst>
                <a:path w="2114" h="13598" extrusionOk="0">
                  <a:moveTo>
                    <a:pt x="2076" y="1"/>
                  </a:moveTo>
                  <a:lnTo>
                    <a:pt x="2076" y="1"/>
                  </a:lnTo>
                  <a:cubicBezTo>
                    <a:pt x="475" y="4345"/>
                    <a:pt x="1" y="9023"/>
                    <a:pt x="695" y="13597"/>
                  </a:cubicBezTo>
                  <a:lnTo>
                    <a:pt x="1147" y="13593"/>
                  </a:lnTo>
                  <a:cubicBezTo>
                    <a:pt x="1802" y="9093"/>
                    <a:pt x="2113" y="4549"/>
                    <a:pt x="2076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10" name="Google Shape;510;p32"/>
            <p:cNvSpPr/>
            <p:nvPr/>
          </p:nvSpPr>
          <p:spPr>
            <a:xfrm>
              <a:off x="6133350" y="4694750"/>
              <a:ext cx="88200" cy="291675"/>
            </a:xfrm>
            <a:custGeom>
              <a:avLst/>
              <a:gdLst/>
              <a:ahLst/>
              <a:cxnLst/>
              <a:rect l="l" t="t" r="r" b="b"/>
              <a:pathLst>
                <a:path w="3528" h="11667" extrusionOk="0">
                  <a:moveTo>
                    <a:pt x="3527" y="1"/>
                  </a:moveTo>
                  <a:lnTo>
                    <a:pt x="3527" y="1"/>
                  </a:lnTo>
                  <a:cubicBezTo>
                    <a:pt x="2506" y="925"/>
                    <a:pt x="1845" y="2199"/>
                    <a:pt x="1469" y="3525"/>
                  </a:cubicBezTo>
                  <a:cubicBezTo>
                    <a:pt x="1092" y="4854"/>
                    <a:pt x="984" y="6240"/>
                    <a:pt x="929" y="7619"/>
                  </a:cubicBezTo>
                  <a:cubicBezTo>
                    <a:pt x="874" y="9025"/>
                    <a:pt x="839" y="10538"/>
                    <a:pt x="0" y="11667"/>
                  </a:cubicBezTo>
                  <a:lnTo>
                    <a:pt x="398" y="11530"/>
                  </a:lnTo>
                  <a:cubicBezTo>
                    <a:pt x="1199" y="9925"/>
                    <a:pt x="1775" y="8214"/>
                    <a:pt x="2108" y="6451"/>
                  </a:cubicBezTo>
                  <a:cubicBezTo>
                    <a:pt x="2521" y="4281"/>
                    <a:pt x="2576" y="1995"/>
                    <a:pt x="352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11" name="Google Shape;511;p32"/>
            <p:cNvSpPr/>
            <p:nvPr/>
          </p:nvSpPr>
          <p:spPr>
            <a:xfrm>
              <a:off x="5979675" y="4815875"/>
              <a:ext cx="46625" cy="169850"/>
            </a:xfrm>
            <a:custGeom>
              <a:avLst/>
              <a:gdLst/>
              <a:ahLst/>
              <a:cxnLst/>
              <a:rect l="l" t="t" r="r" b="b"/>
              <a:pathLst>
                <a:path w="1865" h="6794" extrusionOk="0">
                  <a:moveTo>
                    <a:pt x="378" y="0"/>
                  </a:moveTo>
                  <a:lnTo>
                    <a:pt x="378" y="0"/>
                  </a:lnTo>
                  <a:cubicBezTo>
                    <a:pt x="0" y="2304"/>
                    <a:pt x="450" y="4737"/>
                    <a:pt x="1627" y="6754"/>
                  </a:cubicBezTo>
                  <a:lnTo>
                    <a:pt x="1746" y="6793"/>
                  </a:lnTo>
                  <a:cubicBezTo>
                    <a:pt x="1865" y="4450"/>
                    <a:pt x="1395" y="2115"/>
                    <a:pt x="378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12" name="Google Shape;512;p32"/>
            <p:cNvSpPr/>
            <p:nvPr/>
          </p:nvSpPr>
          <p:spPr>
            <a:xfrm>
              <a:off x="6072900" y="4675250"/>
              <a:ext cx="13975" cy="309825"/>
            </a:xfrm>
            <a:custGeom>
              <a:avLst/>
              <a:gdLst/>
              <a:ahLst/>
              <a:cxnLst/>
              <a:rect l="l" t="t" r="r" b="b"/>
              <a:pathLst>
                <a:path w="559" h="12393" extrusionOk="0">
                  <a:moveTo>
                    <a:pt x="480" y="0"/>
                  </a:moveTo>
                  <a:cubicBezTo>
                    <a:pt x="465" y="0"/>
                    <a:pt x="450" y="9"/>
                    <a:pt x="444" y="27"/>
                  </a:cubicBezTo>
                  <a:cubicBezTo>
                    <a:pt x="330" y="412"/>
                    <a:pt x="275" y="827"/>
                    <a:pt x="222" y="1224"/>
                  </a:cubicBezTo>
                  <a:cubicBezTo>
                    <a:pt x="167" y="1622"/>
                    <a:pt x="119" y="2019"/>
                    <a:pt x="84" y="2417"/>
                  </a:cubicBezTo>
                  <a:cubicBezTo>
                    <a:pt x="18" y="3216"/>
                    <a:pt x="5" y="4018"/>
                    <a:pt x="2" y="4817"/>
                  </a:cubicBezTo>
                  <a:cubicBezTo>
                    <a:pt x="0" y="6445"/>
                    <a:pt x="57" y="8072"/>
                    <a:pt x="99" y="9699"/>
                  </a:cubicBezTo>
                  <a:cubicBezTo>
                    <a:pt x="110" y="10156"/>
                    <a:pt x="121" y="10613"/>
                    <a:pt x="132" y="11072"/>
                  </a:cubicBezTo>
                  <a:cubicBezTo>
                    <a:pt x="139" y="11309"/>
                    <a:pt x="143" y="11546"/>
                    <a:pt x="152" y="11786"/>
                  </a:cubicBezTo>
                  <a:cubicBezTo>
                    <a:pt x="156" y="11959"/>
                    <a:pt x="117" y="12216"/>
                    <a:pt x="251" y="12350"/>
                  </a:cubicBezTo>
                  <a:cubicBezTo>
                    <a:pt x="279" y="12378"/>
                    <a:pt x="316" y="12392"/>
                    <a:pt x="354" y="12392"/>
                  </a:cubicBezTo>
                  <a:cubicBezTo>
                    <a:pt x="378" y="12392"/>
                    <a:pt x="402" y="12386"/>
                    <a:pt x="424" y="12374"/>
                  </a:cubicBezTo>
                  <a:cubicBezTo>
                    <a:pt x="502" y="12324"/>
                    <a:pt x="559" y="12192"/>
                    <a:pt x="456" y="12139"/>
                  </a:cubicBezTo>
                  <a:lnTo>
                    <a:pt x="456" y="12139"/>
                  </a:lnTo>
                  <a:cubicBezTo>
                    <a:pt x="456" y="12135"/>
                    <a:pt x="456" y="12132"/>
                    <a:pt x="457" y="12128"/>
                  </a:cubicBezTo>
                  <a:cubicBezTo>
                    <a:pt x="444" y="12086"/>
                    <a:pt x="455" y="12016"/>
                    <a:pt x="453" y="11970"/>
                  </a:cubicBezTo>
                  <a:cubicBezTo>
                    <a:pt x="453" y="11882"/>
                    <a:pt x="450" y="11794"/>
                    <a:pt x="448" y="11707"/>
                  </a:cubicBezTo>
                  <a:cubicBezTo>
                    <a:pt x="444" y="11496"/>
                    <a:pt x="437" y="11283"/>
                    <a:pt x="431" y="11072"/>
                  </a:cubicBezTo>
                  <a:cubicBezTo>
                    <a:pt x="420" y="10668"/>
                    <a:pt x="409" y="10261"/>
                    <a:pt x="395" y="9857"/>
                  </a:cubicBezTo>
                  <a:cubicBezTo>
                    <a:pt x="374" y="9056"/>
                    <a:pt x="352" y="8256"/>
                    <a:pt x="330" y="7455"/>
                  </a:cubicBezTo>
                  <a:cubicBezTo>
                    <a:pt x="286" y="5869"/>
                    <a:pt x="272" y="4290"/>
                    <a:pt x="325" y="2704"/>
                  </a:cubicBezTo>
                  <a:cubicBezTo>
                    <a:pt x="341" y="2263"/>
                    <a:pt x="365" y="1822"/>
                    <a:pt x="395" y="1380"/>
                  </a:cubicBezTo>
                  <a:cubicBezTo>
                    <a:pt x="426" y="932"/>
                    <a:pt x="497" y="484"/>
                    <a:pt x="516" y="36"/>
                  </a:cubicBezTo>
                  <a:cubicBezTo>
                    <a:pt x="516" y="13"/>
                    <a:pt x="498" y="0"/>
                    <a:pt x="480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13" name="Google Shape;513;p32"/>
            <p:cNvSpPr/>
            <p:nvPr/>
          </p:nvSpPr>
          <p:spPr>
            <a:xfrm>
              <a:off x="6046475" y="4682750"/>
              <a:ext cx="64175" cy="48100"/>
            </a:xfrm>
            <a:custGeom>
              <a:avLst/>
              <a:gdLst/>
              <a:ahLst/>
              <a:cxnLst/>
              <a:rect l="l" t="t" r="r" b="b"/>
              <a:pathLst>
                <a:path w="2567" h="1924" extrusionOk="0">
                  <a:moveTo>
                    <a:pt x="2461" y="0"/>
                  </a:moveTo>
                  <a:cubicBezTo>
                    <a:pt x="2430" y="0"/>
                    <a:pt x="2402" y="14"/>
                    <a:pt x="2388" y="46"/>
                  </a:cubicBezTo>
                  <a:cubicBezTo>
                    <a:pt x="2263" y="338"/>
                    <a:pt x="2179" y="634"/>
                    <a:pt x="2008" y="907"/>
                  </a:cubicBezTo>
                  <a:cubicBezTo>
                    <a:pt x="1835" y="1183"/>
                    <a:pt x="1613" y="1425"/>
                    <a:pt x="1354" y="1620"/>
                  </a:cubicBezTo>
                  <a:cubicBezTo>
                    <a:pt x="1255" y="1694"/>
                    <a:pt x="1127" y="1771"/>
                    <a:pt x="1002" y="1771"/>
                  </a:cubicBezTo>
                  <a:cubicBezTo>
                    <a:pt x="954" y="1771"/>
                    <a:pt x="907" y="1760"/>
                    <a:pt x="862" y="1732"/>
                  </a:cubicBezTo>
                  <a:cubicBezTo>
                    <a:pt x="708" y="1640"/>
                    <a:pt x="611" y="1416"/>
                    <a:pt x="526" y="1267"/>
                  </a:cubicBezTo>
                  <a:cubicBezTo>
                    <a:pt x="339" y="940"/>
                    <a:pt x="185" y="593"/>
                    <a:pt x="69" y="235"/>
                  </a:cubicBezTo>
                  <a:cubicBezTo>
                    <a:pt x="65" y="218"/>
                    <a:pt x="52" y="211"/>
                    <a:pt x="39" y="211"/>
                  </a:cubicBezTo>
                  <a:cubicBezTo>
                    <a:pt x="20" y="211"/>
                    <a:pt x="1" y="227"/>
                    <a:pt x="7" y="252"/>
                  </a:cubicBezTo>
                  <a:lnTo>
                    <a:pt x="7" y="254"/>
                  </a:lnTo>
                  <a:cubicBezTo>
                    <a:pt x="119" y="665"/>
                    <a:pt x="269" y="1074"/>
                    <a:pt x="477" y="1449"/>
                  </a:cubicBezTo>
                  <a:cubicBezTo>
                    <a:pt x="563" y="1605"/>
                    <a:pt x="653" y="1794"/>
                    <a:pt x="820" y="1880"/>
                  </a:cubicBezTo>
                  <a:cubicBezTo>
                    <a:pt x="881" y="1911"/>
                    <a:pt x="946" y="1924"/>
                    <a:pt x="1011" y="1924"/>
                  </a:cubicBezTo>
                  <a:cubicBezTo>
                    <a:pt x="1111" y="1924"/>
                    <a:pt x="1212" y="1894"/>
                    <a:pt x="1301" y="1851"/>
                  </a:cubicBezTo>
                  <a:cubicBezTo>
                    <a:pt x="1635" y="1697"/>
                    <a:pt x="1914" y="1401"/>
                    <a:pt x="2125" y="1109"/>
                  </a:cubicBezTo>
                  <a:cubicBezTo>
                    <a:pt x="2333" y="821"/>
                    <a:pt x="2540" y="454"/>
                    <a:pt x="2564" y="94"/>
                  </a:cubicBezTo>
                  <a:cubicBezTo>
                    <a:pt x="2566" y="39"/>
                    <a:pt x="2511" y="0"/>
                    <a:pt x="246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14" name="Google Shape;514;p32"/>
            <p:cNvSpPr/>
            <p:nvPr/>
          </p:nvSpPr>
          <p:spPr>
            <a:xfrm>
              <a:off x="6062450" y="4673175"/>
              <a:ext cx="18600" cy="55125"/>
            </a:xfrm>
            <a:custGeom>
              <a:avLst/>
              <a:gdLst/>
              <a:ahLst/>
              <a:cxnLst/>
              <a:rect l="l" t="t" r="r" b="b"/>
              <a:pathLst>
                <a:path w="744" h="2205" extrusionOk="0">
                  <a:moveTo>
                    <a:pt x="83" y="0"/>
                  </a:moveTo>
                  <a:cubicBezTo>
                    <a:pt x="61" y="0"/>
                    <a:pt x="39" y="13"/>
                    <a:pt x="32" y="38"/>
                  </a:cubicBezTo>
                  <a:cubicBezTo>
                    <a:pt x="1" y="126"/>
                    <a:pt x="18" y="227"/>
                    <a:pt x="27" y="319"/>
                  </a:cubicBezTo>
                  <a:cubicBezTo>
                    <a:pt x="36" y="400"/>
                    <a:pt x="45" y="484"/>
                    <a:pt x="60" y="565"/>
                  </a:cubicBezTo>
                  <a:cubicBezTo>
                    <a:pt x="91" y="760"/>
                    <a:pt x="135" y="956"/>
                    <a:pt x="188" y="1145"/>
                  </a:cubicBezTo>
                  <a:cubicBezTo>
                    <a:pt x="236" y="1331"/>
                    <a:pt x="289" y="1518"/>
                    <a:pt x="352" y="1698"/>
                  </a:cubicBezTo>
                  <a:cubicBezTo>
                    <a:pt x="385" y="1788"/>
                    <a:pt x="423" y="1878"/>
                    <a:pt x="460" y="1968"/>
                  </a:cubicBezTo>
                  <a:cubicBezTo>
                    <a:pt x="495" y="2056"/>
                    <a:pt x="524" y="2135"/>
                    <a:pt x="600" y="2192"/>
                  </a:cubicBezTo>
                  <a:cubicBezTo>
                    <a:pt x="612" y="2201"/>
                    <a:pt x="626" y="2205"/>
                    <a:pt x="641" y="2205"/>
                  </a:cubicBezTo>
                  <a:cubicBezTo>
                    <a:pt x="680" y="2205"/>
                    <a:pt x="724" y="2177"/>
                    <a:pt x="730" y="2137"/>
                  </a:cubicBezTo>
                  <a:cubicBezTo>
                    <a:pt x="743" y="2045"/>
                    <a:pt x="710" y="1971"/>
                    <a:pt x="675" y="1887"/>
                  </a:cubicBezTo>
                  <a:cubicBezTo>
                    <a:pt x="638" y="1799"/>
                    <a:pt x="603" y="1707"/>
                    <a:pt x="565" y="1619"/>
                  </a:cubicBezTo>
                  <a:cubicBezTo>
                    <a:pt x="495" y="1452"/>
                    <a:pt x="420" y="1288"/>
                    <a:pt x="359" y="1116"/>
                  </a:cubicBezTo>
                  <a:cubicBezTo>
                    <a:pt x="297" y="949"/>
                    <a:pt x="249" y="776"/>
                    <a:pt x="212" y="602"/>
                  </a:cubicBezTo>
                  <a:cubicBezTo>
                    <a:pt x="194" y="508"/>
                    <a:pt x="179" y="413"/>
                    <a:pt x="170" y="319"/>
                  </a:cubicBezTo>
                  <a:cubicBezTo>
                    <a:pt x="159" y="225"/>
                    <a:pt x="168" y="126"/>
                    <a:pt x="135" y="38"/>
                  </a:cubicBezTo>
                  <a:cubicBezTo>
                    <a:pt x="127" y="13"/>
                    <a:pt x="105" y="0"/>
                    <a:pt x="8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15" name="Google Shape;515;p32"/>
            <p:cNvSpPr/>
            <p:nvPr/>
          </p:nvSpPr>
          <p:spPr>
            <a:xfrm>
              <a:off x="6038200" y="4683400"/>
              <a:ext cx="12525" cy="12475"/>
            </a:xfrm>
            <a:custGeom>
              <a:avLst/>
              <a:gdLst/>
              <a:ahLst/>
              <a:cxnLst/>
              <a:rect l="l" t="t" r="r" b="b"/>
              <a:pathLst>
                <a:path w="501" h="499" extrusionOk="0">
                  <a:moveTo>
                    <a:pt x="251" y="0"/>
                  </a:moveTo>
                  <a:cubicBezTo>
                    <a:pt x="114" y="2"/>
                    <a:pt x="5" y="112"/>
                    <a:pt x="0" y="250"/>
                  </a:cubicBezTo>
                  <a:lnTo>
                    <a:pt x="9" y="316"/>
                  </a:lnTo>
                  <a:cubicBezTo>
                    <a:pt x="20" y="358"/>
                    <a:pt x="42" y="395"/>
                    <a:pt x="73" y="426"/>
                  </a:cubicBezTo>
                  <a:lnTo>
                    <a:pt x="123" y="466"/>
                  </a:lnTo>
                  <a:cubicBezTo>
                    <a:pt x="163" y="488"/>
                    <a:pt x="207" y="499"/>
                    <a:pt x="251" y="499"/>
                  </a:cubicBezTo>
                  <a:cubicBezTo>
                    <a:pt x="254" y="499"/>
                    <a:pt x="257" y="499"/>
                    <a:pt x="261" y="499"/>
                  </a:cubicBezTo>
                  <a:cubicBezTo>
                    <a:pt x="290" y="499"/>
                    <a:pt x="320" y="490"/>
                    <a:pt x="347" y="477"/>
                  </a:cubicBezTo>
                  <a:cubicBezTo>
                    <a:pt x="378" y="468"/>
                    <a:pt x="404" y="450"/>
                    <a:pt x="426" y="426"/>
                  </a:cubicBezTo>
                  <a:cubicBezTo>
                    <a:pt x="472" y="378"/>
                    <a:pt x="499" y="314"/>
                    <a:pt x="501" y="248"/>
                  </a:cubicBezTo>
                  <a:lnTo>
                    <a:pt x="492" y="182"/>
                  </a:lnTo>
                  <a:cubicBezTo>
                    <a:pt x="479" y="141"/>
                    <a:pt x="457" y="103"/>
                    <a:pt x="426" y="73"/>
                  </a:cubicBezTo>
                  <a:lnTo>
                    <a:pt x="376" y="33"/>
                  </a:lnTo>
                  <a:cubicBezTo>
                    <a:pt x="338" y="11"/>
                    <a:pt x="294" y="0"/>
                    <a:pt x="25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16" name="Google Shape;516;p32"/>
            <p:cNvSpPr/>
            <p:nvPr/>
          </p:nvSpPr>
          <p:spPr>
            <a:xfrm>
              <a:off x="6056850" y="4666675"/>
              <a:ext cx="14300" cy="13550"/>
            </a:xfrm>
            <a:custGeom>
              <a:avLst/>
              <a:gdLst/>
              <a:ahLst/>
              <a:cxnLst/>
              <a:rect l="l" t="t" r="r" b="b"/>
              <a:pathLst>
                <a:path w="572" h="542" extrusionOk="0">
                  <a:moveTo>
                    <a:pt x="264" y="0"/>
                  </a:moveTo>
                  <a:cubicBezTo>
                    <a:pt x="243" y="0"/>
                    <a:pt x="222" y="4"/>
                    <a:pt x="203" y="10"/>
                  </a:cubicBezTo>
                  <a:lnTo>
                    <a:pt x="137" y="37"/>
                  </a:lnTo>
                  <a:cubicBezTo>
                    <a:pt x="106" y="54"/>
                    <a:pt x="80" y="78"/>
                    <a:pt x="62" y="107"/>
                  </a:cubicBezTo>
                  <a:cubicBezTo>
                    <a:pt x="38" y="133"/>
                    <a:pt x="21" y="164"/>
                    <a:pt x="14" y="199"/>
                  </a:cubicBezTo>
                  <a:cubicBezTo>
                    <a:pt x="3" y="234"/>
                    <a:pt x="1" y="272"/>
                    <a:pt x="7" y="307"/>
                  </a:cubicBezTo>
                  <a:cubicBezTo>
                    <a:pt x="10" y="342"/>
                    <a:pt x="21" y="377"/>
                    <a:pt x="40" y="408"/>
                  </a:cubicBezTo>
                  <a:lnTo>
                    <a:pt x="82" y="463"/>
                  </a:lnTo>
                  <a:cubicBezTo>
                    <a:pt x="135" y="511"/>
                    <a:pt x="203" y="537"/>
                    <a:pt x="275" y="542"/>
                  </a:cubicBezTo>
                  <a:lnTo>
                    <a:pt x="348" y="531"/>
                  </a:lnTo>
                  <a:cubicBezTo>
                    <a:pt x="392" y="520"/>
                    <a:pt x="434" y="496"/>
                    <a:pt x="466" y="463"/>
                  </a:cubicBezTo>
                  <a:lnTo>
                    <a:pt x="508" y="408"/>
                  </a:lnTo>
                  <a:cubicBezTo>
                    <a:pt x="524" y="380"/>
                    <a:pt x="535" y="350"/>
                    <a:pt x="541" y="319"/>
                  </a:cubicBezTo>
                  <a:lnTo>
                    <a:pt x="541" y="319"/>
                  </a:lnTo>
                  <a:cubicBezTo>
                    <a:pt x="572" y="224"/>
                    <a:pt x="534" y="116"/>
                    <a:pt x="447" y="63"/>
                  </a:cubicBezTo>
                  <a:lnTo>
                    <a:pt x="447" y="63"/>
                  </a:lnTo>
                  <a:cubicBezTo>
                    <a:pt x="436" y="53"/>
                    <a:pt x="423" y="44"/>
                    <a:pt x="409" y="37"/>
                  </a:cubicBezTo>
                  <a:cubicBezTo>
                    <a:pt x="381" y="17"/>
                    <a:pt x="346" y="6"/>
                    <a:pt x="311" y="6"/>
                  </a:cubicBezTo>
                  <a:cubicBezTo>
                    <a:pt x="295" y="2"/>
                    <a:pt x="279" y="0"/>
                    <a:pt x="264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17" name="Google Shape;517;p32"/>
            <p:cNvSpPr/>
            <p:nvPr/>
          </p:nvSpPr>
          <p:spPr>
            <a:xfrm>
              <a:off x="6078100" y="4666375"/>
              <a:ext cx="14475" cy="14475"/>
            </a:xfrm>
            <a:custGeom>
              <a:avLst/>
              <a:gdLst/>
              <a:ahLst/>
              <a:cxnLst/>
              <a:rect l="l" t="t" r="r" b="b"/>
              <a:pathLst>
                <a:path w="579" h="579" extrusionOk="0">
                  <a:moveTo>
                    <a:pt x="289" y="0"/>
                  </a:moveTo>
                  <a:cubicBezTo>
                    <a:pt x="251" y="0"/>
                    <a:pt x="214" y="9"/>
                    <a:pt x="179" y="27"/>
                  </a:cubicBezTo>
                  <a:cubicBezTo>
                    <a:pt x="73" y="73"/>
                    <a:pt x="5" y="176"/>
                    <a:pt x="1" y="290"/>
                  </a:cubicBezTo>
                  <a:lnTo>
                    <a:pt x="12" y="367"/>
                  </a:lnTo>
                  <a:cubicBezTo>
                    <a:pt x="25" y="415"/>
                    <a:pt x="51" y="459"/>
                    <a:pt x="86" y="494"/>
                  </a:cubicBezTo>
                  <a:lnTo>
                    <a:pt x="146" y="540"/>
                  </a:lnTo>
                  <a:cubicBezTo>
                    <a:pt x="190" y="565"/>
                    <a:pt x="240" y="578"/>
                    <a:pt x="291" y="578"/>
                  </a:cubicBezTo>
                  <a:cubicBezTo>
                    <a:pt x="294" y="578"/>
                    <a:pt x="298" y="578"/>
                    <a:pt x="302" y="578"/>
                  </a:cubicBezTo>
                  <a:cubicBezTo>
                    <a:pt x="336" y="578"/>
                    <a:pt x="371" y="569"/>
                    <a:pt x="401" y="554"/>
                  </a:cubicBezTo>
                  <a:cubicBezTo>
                    <a:pt x="506" y="508"/>
                    <a:pt x="576" y="404"/>
                    <a:pt x="578" y="290"/>
                  </a:cubicBezTo>
                  <a:lnTo>
                    <a:pt x="567" y="213"/>
                  </a:lnTo>
                  <a:cubicBezTo>
                    <a:pt x="554" y="165"/>
                    <a:pt x="528" y="121"/>
                    <a:pt x="493" y="86"/>
                  </a:cubicBezTo>
                  <a:lnTo>
                    <a:pt x="436" y="40"/>
                  </a:lnTo>
                  <a:cubicBezTo>
                    <a:pt x="390" y="16"/>
                    <a:pt x="341" y="0"/>
                    <a:pt x="289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18" name="Google Shape;518;p32"/>
            <p:cNvSpPr/>
            <p:nvPr/>
          </p:nvSpPr>
          <p:spPr>
            <a:xfrm>
              <a:off x="6101825" y="4675875"/>
              <a:ext cx="15125" cy="15075"/>
            </a:xfrm>
            <a:custGeom>
              <a:avLst/>
              <a:gdLst/>
              <a:ahLst/>
              <a:cxnLst/>
              <a:rect l="l" t="t" r="r" b="b"/>
              <a:pathLst>
                <a:path w="605" h="603" extrusionOk="0">
                  <a:moveTo>
                    <a:pt x="301" y="0"/>
                  </a:moveTo>
                  <a:cubicBezTo>
                    <a:pt x="137" y="2"/>
                    <a:pt x="5" y="136"/>
                    <a:pt x="1" y="301"/>
                  </a:cubicBezTo>
                  <a:lnTo>
                    <a:pt x="12" y="382"/>
                  </a:lnTo>
                  <a:cubicBezTo>
                    <a:pt x="25" y="433"/>
                    <a:pt x="51" y="477"/>
                    <a:pt x="88" y="514"/>
                  </a:cubicBezTo>
                  <a:lnTo>
                    <a:pt x="150" y="562"/>
                  </a:lnTo>
                  <a:cubicBezTo>
                    <a:pt x="196" y="589"/>
                    <a:pt x="249" y="602"/>
                    <a:pt x="301" y="602"/>
                  </a:cubicBezTo>
                  <a:cubicBezTo>
                    <a:pt x="305" y="602"/>
                    <a:pt x="309" y="602"/>
                    <a:pt x="313" y="602"/>
                  </a:cubicBezTo>
                  <a:cubicBezTo>
                    <a:pt x="349" y="602"/>
                    <a:pt x="384" y="593"/>
                    <a:pt x="418" y="576"/>
                  </a:cubicBezTo>
                  <a:cubicBezTo>
                    <a:pt x="490" y="549"/>
                    <a:pt x="550" y="490"/>
                    <a:pt x="576" y="417"/>
                  </a:cubicBezTo>
                  <a:cubicBezTo>
                    <a:pt x="596" y="380"/>
                    <a:pt x="604" y="341"/>
                    <a:pt x="604" y="301"/>
                  </a:cubicBezTo>
                  <a:lnTo>
                    <a:pt x="594" y="220"/>
                  </a:lnTo>
                  <a:cubicBezTo>
                    <a:pt x="578" y="169"/>
                    <a:pt x="552" y="125"/>
                    <a:pt x="514" y="88"/>
                  </a:cubicBezTo>
                  <a:lnTo>
                    <a:pt x="455" y="40"/>
                  </a:lnTo>
                  <a:cubicBezTo>
                    <a:pt x="409" y="13"/>
                    <a:pt x="356" y="0"/>
                    <a:pt x="30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19" name="Google Shape;519;p32"/>
            <p:cNvSpPr/>
            <p:nvPr/>
          </p:nvSpPr>
          <p:spPr>
            <a:xfrm>
              <a:off x="6072975" y="4695800"/>
              <a:ext cx="72525" cy="33000"/>
            </a:xfrm>
            <a:custGeom>
              <a:avLst/>
              <a:gdLst/>
              <a:ahLst/>
              <a:cxnLst/>
              <a:rect l="l" t="t" r="r" b="b"/>
              <a:pathLst>
                <a:path w="2901" h="1320" extrusionOk="0">
                  <a:moveTo>
                    <a:pt x="2811" y="1"/>
                  </a:moveTo>
                  <a:cubicBezTo>
                    <a:pt x="2794" y="1"/>
                    <a:pt x="2777" y="7"/>
                    <a:pt x="2762" y="22"/>
                  </a:cubicBezTo>
                  <a:cubicBezTo>
                    <a:pt x="2615" y="178"/>
                    <a:pt x="2512" y="350"/>
                    <a:pt x="2329" y="475"/>
                  </a:cubicBezTo>
                  <a:cubicBezTo>
                    <a:pt x="2143" y="604"/>
                    <a:pt x="1932" y="699"/>
                    <a:pt x="1726" y="795"/>
                  </a:cubicBezTo>
                  <a:cubicBezTo>
                    <a:pt x="1323" y="981"/>
                    <a:pt x="871" y="1159"/>
                    <a:pt x="417" y="1159"/>
                  </a:cubicBezTo>
                  <a:cubicBezTo>
                    <a:pt x="306" y="1159"/>
                    <a:pt x="195" y="1148"/>
                    <a:pt x="85" y="1125"/>
                  </a:cubicBezTo>
                  <a:cubicBezTo>
                    <a:pt x="80" y="1123"/>
                    <a:pt x="75" y="1123"/>
                    <a:pt x="70" y="1123"/>
                  </a:cubicBezTo>
                  <a:cubicBezTo>
                    <a:pt x="18" y="1123"/>
                    <a:pt x="0" y="1203"/>
                    <a:pt x="59" y="1221"/>
                  </a:cubicBezTo>
                  <a:lnTo>
                    <a:pt x="56" y="1221"/>
                  </a:lnTo>
                  <a:cubicBezTo>
                    <a:pt x="234" y="1290"/>
                    <a:pt x="413" y="1319"/>
                    <a:pt x="590" y="1319"/>
                  </a:cubicBezTo>
                  <a:cubicBezTo>
                    <a:pt x="1007" y="1319"/>
                    <a:pt x="1421" y="1161"/>
                    <a:pt x="1813" y="993"/>
                  </a:cubicBezTo>
                  <a:cubicBezTo>
                    <a:pt x="2053" y="890"/>
                    <a:pt x="2299" y="787"/>
                    <a:pt x="2512" y="635"/>
                  </a:cubicBezTo>
                  <a:cubicBezTo>
                    <a:pt x="2692" y="505"/>
                    <a:pt x="2901" y="317"/>
                    <a:pt x="2890" y="75"/>
                  </a:cubicBezTo>
                  <a:cubicBezTo>
                    <a:pt x="2888" y="33"/>
                    <a:pt x="2850" y="1"/>
                    <a:pt x="2811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20" name="Google Shape;520;p32"/>
            <p:cNvSpPr/>
            <p:nvPr/>
          </p:nvSpPr>
          <p:spPr>
            <a:xfrm>
              <a:off x="6134175" y="4689975"/>
              <a:ext cx="19675" cy="15300"/>
            </a:xfrm>
            <a:custGeom>
              <a:avLst/>
              <a:gdLst/>
              <a:ahLst/>
              <a:cxnLst/>
              <a:rect l="l" t="t" r="r" b="b"/>
              <a:pathLst>
                <a:path w="787" h="612" extrusionOk="0">
                  <a:moveTo>
                    <a:pt x="393" y="1"/>
                  </a:moveTo>
                  <a:cubicBezTo>
                    <a:pt x="0" y="1"/>
                    <a:pt x="0" y="611"/>
                    <a:pt x="393" y="611"/>
                  </a:cubicBezTo>
                  <a:cubicBezTo>
                    <a:pt x="786" y="611"/>
                    <a:pt x="786" y="1"/>
                    <a:pt x="39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521" name="Google Shape;521;p32"/>
          <p:cNvGrpSpPr/>
          <p:nvPr/>
        </p:nvGrpSpPr>
        <p:grpSpPr>
          <a:xfrm>
            <a:off x="7746325" y="309651"/>
            <a:ext cx="1062111" cy="843334"/>
            <a:chOff x="4725053" y="4107929"/>
            <a:chExt cx="398900" cy="316721"/>
          </a:xfrm>
        </p:grpSpPr>
        <p:sp>
          <p:nvSpPr>
            <p:cNvPr id="522" name="Google Shape;522;p32"/>
            <p:cNvSpPr/>
            <p:nvPr/>
          </p:nvSpPr>
          <p:spPr>
            <a:xfrm>
              <a:off x="4725053" y="4107929"/>
              <a:ext cx="398900" cy="261351"/>
            </a:xfrm>
            <a:custGeom>
              <a:avLst/>
              <a:gdLst/>
              <a:ahLst/>
              <a:cxnLst/>
              <a:rect l="l" t="t" r="r" b="b"/>
              <a:pathLst>
                <a:path w="15956" h="9319" extrusionOk="0">
                  <a:moveTo>
                    <a:pt x="7919" y="1"/>
                  </a:moveTo>
                  <a:cubicBezTo>
                    <a:pt x="6674" y="1"/>
                    <a:pt x="5425" y="185"/>
                    <a:pt x="4303" y="548"/>
                  </a:cubicBezTo>
                  <a:cubicBezTo>
                    <a:pt x="3756" y="724"/>
                    <a:pt x="3235" y="939"/>
                    <a:pt x="2783" y="1211"/>
                  </a:cubicBezTo>
                  <a:cubicBezTo>
                    <a:pt x="1975" y="1692"/>
                    <a:pt x="1329" y="2406"/>
                    <a:pt x="932" y="3258"/>
                  </a:cubicBezTo>
                  <a:cubicBezTo>
                    <a:pt x="0" y="5237"/>
                    <a:pt x="795" y="7718"/>
                    <a:pt x="3444" y="8773"/>
                  </a:cubicBezTo>
                  <a:cubicBezTo>
                    <a:pt x="4426" y="9163"/>
                    <a:pt x="5521" y="9318"/>
                    <a:pt x="6649" y="9318"/>
                  </a:cubicBezTo>
                  <a:cubicBezTo>
                    <a:pt x="8094" y="9318"/>
                    <a:pt x="9592" y="9063"/>
                    <a:pt x="10975" y="8718"/>
                  </a:cubicBezTo>
                  <a:lnTo>
                    <a:pt x="10975" y="8718"/>
                  </a:lnTo>
                  <a:lnTo>
                    <a:pt x="9264" y="9159"/>
                  </a:lnTo>
                  <a:cubicBezTo>
                    <a:pt x="9282" y="9159"/>
                    <a:pt x="9301" y="9159"/>
                    <a:pt x="9319" y="9159"/>
                  </a:cubicBezTo>
                  <a:cubicBezTo>
                    <a:pt x="12107" y="9159"/>
                    <a:pt x="14699" y="7684"/>
                    <a:pt x="15325" y="5847"/>
                  </a:cubicBezTo>
                  <a:cubicBezTo>
                    <a:pt x="15956" y="3998"/>
                    <a:pt x="14658" y="1956"/>
                    <a:pt x="12336" y="888"/>
                  </a:cubicBezTo>
                  <a:cubicBezTo>
                    <a:pt x="11043" y="293"/>
                    <a:pt x="9484" y="1"/>
                    <a:pt x="7919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23" name="Google Shape;523;p32"/>
            <p:cNvSpPr/>
            <p:nvPr/>
          </p:nvSpPr>
          <p:spPr>
            <a:xfrm>
              <a:off x="4913100" y="4172025"/>
              <a:ext cx="21550" cy="252625"/>
            </a:xfrm>
            <a:custGeom>
              <a:avLst/>
              <a:gdLst/>
              <a:ahLst/>
              <a:cxnLst/>
              <a:rect l="l" t="t" r="r" b="b"/>
              <a:pathLst>
                <a:path w="862" h="10105" extrusionOk="0">
                  <a:moveTo>
                    <a:pt x="647" y="1"/>
                  </a:moveTo>
                  <a:cubicBezTo>
                    <a:pt x="568" y="1"/>
                    <a:pt x="488" y="21"/>
                    <a:pt x="479" y="59"/>
                  </a:cubicBezTo>
                  <a:cubicBezTo>
                    <a:pt x="398" y="424"/>
                    <a:pt x="398" y="795"/>
                    <a:pt x="378" y="1162"/>
                  </a:cubicBezTo>
                  <a:cubicBezTo>
                    <a:pt x="358" y="1520"/>
                    <a:pt x="339" y="1878"/>
                    <a:pt x="319" y="2236"/>
                  </a:cubicBezTo>
                  <a:cubicBezTo>
                    <a:pt x="246" y="3531"/>
                    <a:pt x="222" y="4827"/>
                    <a:pt x="174" y="6123"/>
                  </a:cubicBezTo>
                  <a:cubicBezTo>
                    <a:pt x="150" y="6771"/>
                    <a:pt x="125" y="7421"/>
                    <a:pt x="101" y="8071"/>
                  </a:cubicBezTo>
                  <a:cubicBezTo>
                    <a:pt x="90" y="8394"/>
                    <a:pt x="77" y="8717"/>
                    <a:pt x="66" y="9039"/>
                  </a:cubicBezTo>
                  <a:cubicBezTo>
                    <a:pt x="60" y="9200"/>
                    <a:pt x="53" y="9362"/>
                    <a:pt x="42" y="9523"/>
                  </a:cubicBezTo>
                  <a:cubicBezTo>
                    <a:pt x="33" y="9685"/>
                    <a:pt x="0" y="9848"/>
                    <a:pt x="55" y="10008"/>
                  </a:cubicBezTo>
                  <a:cubicBezTo>
                    <a:pt x="71" y="10056"/>
                    <a:pt x="145" y="10096"/>
                    <a:pt x="290" y="10105"/>
                  </a:cubicBezTo>
                  <a:cubicBezTo>
                    <a:pt x="298" y="10105"/>
                    <a:pt x="306" y="10105"/>
                    <a:pt x="315" y="10105"/>
                  </a:cubicBezTo>
                  <a:cubicBezTo>
                    <a:pt x="430" y="10105"/>
                    <a:pt x="568" y="10077"/>
                    <a:pt x="587" y="10034"/>
                  </a:cubicBezTo>
                  <a:cubicBezTo>
                    <a:pt x="661" y="9845"/>
                    <a:pt x="639" y="9659"/>
                    <a:pt x="639" y="9470"/>
                  </a:cubicBezTo>
                  <a:cubicBezTo>
                    <a:pt x="639" y="9290"/>
                    <a:pt x="644" y="9112"/>
                    <a:pt x="650" y="8932"/>
                  </a:cubicBezTo>
                  <a:cubicBezTo>
                    <a:pt x="659" y="8569"/>
                    <a:pt x="668" y="8205"/>
                    <a:pt x="679" y="7843"/>
                  </a:cubicBezTo>
                  <a:cubicBezTo>
                    <a:pt x="712" y="6547"/>
                    <a:pt x="747" y="5253"/>
                    <a:pt x="784" y="3958"/>
                  </a:cubicBezTo>
                  <a:cubicBezTo>
                    <a:pt x="802" y="3307"/>
                    <a:pt x="826" y="2657"/>
                    <a:pt x="833" y="2007"/>
                  </a:cubicBezTo>
                  <a:cubicBezTo>
                    <a:pt x="835" y="1684"/>
                    <a:pt x="846" y="1366"/>
                    <a:pt x="841" y="1041"/>
                  </a:cubicBezTo>
                  <a:cubicBezTo>
                    <a:pt x="835" y="714"/>
                    <a:pt x="861" y="384"/>
                    <a:pt x="809" y="59"/>
                  </a:cubicBezTo>
                  <a:cubicBezTo>
                    <a:pt x="802" y="20"/>
                    <a:pt x="725" y="1"/>
                    <a:pt x="64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24" name="Google Shape;524;p32"/>
            <p:cNvSpPr/>
            <p:nvPr/>
          </p:nvSpPr>
          <p:spPr>
            <a:xfrm>
              <a:off x="4796700" y="4226125"/>
              <a:ext cx="220125" cy="95400"/>
            </a:xfrm>
            <a:custGeom>
              <a:avLst/>
              <a:gdLst/>
              <a:ahLst/>
              <a:cxnLst/>
              <a:rect l="l" t="t" r="r" b="b"/>
              <a:pathLst>
                <a:path w="8805" h="3816" extrusionOk="0">
                  <a:moveTo>
                    <a:pt x="303" y="1"/>
                  </a:moveTo>
                  <a:cubicBezTo>
                    <a:pt x="152" y="1"/>
                    <a:pt x="1" y="117"/>
                    <a:pt x="108" y="217"/>
                  </a:cubicBezTo>
                  <a:cubicBezTo>
                    <a:pt x="429" y="515"/>
                    <a:pt x="795" y="792"/>
                    <a:pt x="1142" y="1078"/>
                  </a:cubicBezTo>
                  <a:lnTo>
                    <a:pt x="2150" y="1908"/>
                  </a:lnTo>
                  <a:cubicBezTo>
                    <a:pt x="2752" y="2402"/>
                    <a:pt x="3339" y="2905"/>
                    <a:pt x="3956" y="3390"/>
                  </a:cubicBezTo>
                  <a:cubicBezTo>
                    <a:pt x="4186" y="3570"/>
                    <a:pt x="4498" y="3759"/>
                    <a:pt x="4856" y="3805"/>
                  </a:cubicBezTo>
                  <a:cubicBezTo>
                    <a:pt x="4906" y="3812"/>
                    <a:pt x="4956" y="3816"/>
                    <a:pt x="5006" y="3816"/>
                  </a:cubicBezTo>
                  <a:cubicBezTo>
                    <a:pt x="5128" y="3816"/>
                    <a:pt x="5250" y="3795"/>
                    <a:pt x="5366" y="3752"/>
                  </a:cubicBezTo>
                  <a:cubicBezTo>
                    <a:pt x="5541" y="3687"/>
                    <a:pt x="5649" y="3570"/>
                    <a:pt x="5752" y="3458"/>
                  </a:cubicBezTo>
                  <a:cubicBezTo>
                    <a:pt x="6266" y="2911"/>
                    <a:pt x="6778" y="2362"/>
                    <a:pt x="7283" y="1813"/>
                  </a:cubicBezTo>
                  <a:cubicBezTo>
                    <a:pt x="7790" y="1264"/>
                    <a:pt x="8315" y="722"/>
                    <a:pt x="8765" y="151"/>
                  </a:cubicBezTo>
                  <a:lnTo>
                    <a:pt x="8765" y="149"/>
                  </a:lnTo>
                  <a:cubicBezTo>
                    <a:pt x="8804" y="99"/>
                    <a:pt x="8748" y="59"/>
                    <a:pt x="8685" y="59"/>
                  </a:cubicBezTo>
                  <a:cubicBezTo>
                    <a:pt x="8657" y="59"/>
                    <a:pt x="8627" y="67"/>
                    <a:pt x="8605" y="87"/>
                  </a:cubicBezTo>
                  <a:cubicBezTo>
                    <a:pt x="7988" y="636"/>
                    <a:pt x="7445" y="1227"/>
                    <a:pt x="6885" y="1802"/>
                  </a:cubicBezTo>
                  <a:cubicBezTo>
                    <a:pt x="6383" y="2318"/>
                    <a:pt x="5888" y="2839"/>
                    <a:pt x="5388" y="3357"/>
                  </a:cubicBezTo>
                  <a:cubicBezTo>
                    <a:pt x="5306" y="3441"/>
                    <a:pt x="5216" y="3535"/>
                    <a:pt x="5054" y="3546"/>
                  </a:cubicBezTo>
                  <a:cubicBezTo>
                    <a:pt x="5039" y="3547"/>
                    <a:pt x="5025" y="3548"/>
                    <a:pt x="5010" y="3548"/>
                  </a:cubicBezTo>
                  <a:cubicBezTo>
                    <a:pt x="4878" y="3548"/>
                    <a:pt x="4748" y="3497"/>
                    <a:pt x="4643" y="3447"/>
                  </a:cubicBezTo>
                  <a:cubicBezTo>
                    <a:pt x="4322" y="3300"/>
                    <a:pt x="4096" y="3065"/>
                    <a:pt x="3855" y="2865"/>
                  </a:cubicBezTo>
                  <a:lnTo>
                    <a:pt x="2150" y="1453"/>
                  </a:lnTo>
                  <a:lnTo>
                    <a:pt x="1301" y="746"/>
                  </a:lnTo>
                  <a:cubicBezTo>
                    <a:pt x="1017" y="511"/>
                    <a:pt x="743" y="267"/>
                    <a:pt x="442" y="43"/>
                  </a:cubicBezTo>
                  <a:cubicBezTo>
                    <a:pt x="402" y="13"/>
                    <a:pt x="352" y="1"/>
                    <a:pt x="30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25" name="Google Shape;525;p32"/>
            <p:cNvSpPr/>
            <p:nvPr/>
          </p:nvSpPr>
          <p:spPr>
            <a:xfrm>
              <a:off x="4891150" y="4191050"/>
              <a:ext cx="85575" cy="46575"/>
            </a:xfrm>
            <a:custGeom>
              <a:avLst/>
              <a:gdLst/>
              <a:ahLst/>
              <a:cxnLst/>
              <a:rect l="l" t="t" r="r" b="b"/>
              <a:pathLst>
                <a:path w="3423" h="1863" extrusionOk="0">
                  <a:moveTo>
                    <a:pt x="3315" y="0"/>
                  </a:moveTo>
                  <a:cubicBezTo>
                    <a:pt x="3297" y="0"/>
                    <a:pt x="3278" y="4"/>
                    <a:pt x="3261" y="14"/>
                  </a:cubicBezTo>
                  <a:cubicBezTo>
                    <a:pt x="3208" y="49"/>
                    <a:pt x="3147" y="69"/>
                    <a:pt x="3099" y="104"/>
                  </a:cubicBezTo>
                  <a:cubicBezTo>
                    <a:pt x="3050" y="137"/>
                    <a:pt x="3009" y="172"/>
                    <a:pt x="2960" y="205"/>
                  </a:cubicBezTo>
                  <a:cubicBezTo>
                    <a:pt x="2870" y="269"/>
                    <a:pt x="2785" y="335"/>
                    <a:pt x="2701" y="401"/>
                  </a:cubicBezTo>
                  <a:cubicBezTo>
                    <a:pt x="2536" y="537"/>
                    <a:pt x="2374" y="673"/>
                    <a:pt x="2211" y="809"/>
                  </a:cubicBezTo>
                  <a:cubicBezTo>
                    <a:pt x="1942" y="1039"/>
                    <a:pt x="1669" y="1266"/>
                    <a:pt x="1405" y="1499"/>
                  </a:cubicBezTo>
                  <a:lnTo>
                    <a:pt x="1405" y="1499"/>
                  </a:lnTo>
                  <a:lnTo>
                    <a:pt x="920" y="1104"/>
                  </a:lnTo>
                  <a:lnTo>
                    <a:pt x="602" y="844"/>
                  </a:lnTo>
                  <a:cubicBezTo>
                    <a:pt x="551" y="803"/>
                    <a:pt x="503" y="761"/>
                    <a:pt x="450" y="721"/>
                  </a:cubicBezTo>
                  <a:cubicBezTo>
                    <a:pt x="386" y="673"/>
                    <a:pt x="323" y="656"/>
                    <a:pt x="239" y="627"/>
                  </a:cubicBezTo>
                  <a:cubicBezTo>
                    <a:pt x="219" y="621"/>
                    <a:pt x="197" y="618"/>
                    <a:pt x="175" y="618"/>
                  </a:cubicBezTo>
                  <a:cubicBezTo>
                    <a:pt x="85" y="618"/>
                    <a:pt x="0" y="669"/>
                    <a:pt x="31" y="737"/>
                  </a:cubicBezTo>
                  <a:cubicBezTo>
                    <a:pt x="55" y="794"/>
                    <a:pt x="66" y="847"/>
                    <a:pt x="121" y="895"/>
                  </a:cubicBezTo>
                  <a:cubicBezTo>
                    <a:pt x="176" y="941"/>
                    <a:pt x="235" y="985"/>
                    <a:pt x="290" y="1031"/>
                  </a:cubicBezTo>
                  <a:lnTo>
                    <a:pt x="610" y="1290"/>
                  </a:lnTo>
                  <a:lnTo>
                    <a:pt x="1269" y="1822"/>
                  </a:lnTo>
                  <a:cubicBezTo>
                    <a:pt x="1305" y="1851"/>
                    <a:pt x="1352" y="1863"/>
                    <a:pt x="1399" y="1863"/>
                  </a:cubicBezTo>
                  <a:cubicBezTo>
                    <a:pt x="1473" y="1863"/>
                    <a:pt x="1549" y="1833"/>
                    <a:pt x="1592" y="1793"/>
                  </a:cubicBezTo>
                  <a:cubicBezTo>
                    <a:pt x="1897" y="1512"/>
                    <a:pt x="2194" y="1224"/>
                    <a:pt x="2503" y="943"/>
                  </a:cubicBezTo>
                  <a:cubicBezTo>
                    <a:pt x="2659" y="803"/>
                    <a:pt x="2815" y="664"/>
                    <a:pt x="2971" y="524"/>
                  </a:cubicBezTo>
                  <a:cubicBezTo>
                    <a:pt x="3042" y="458"/>
                    <a:pt x="3110" y="390"/>
                    <a:pt x="3178" y="322"/>
                  </a:cubicBezTo>
                  <a:cubicBezTo>
                    <a:pt x="3215" y="284"/>
                    <a:pt x="3257" y="247"/>
                    <a:pt x="3294" y="208"/>
                  </a:cubicBezTo>
                  <a:cubicBezTo>
                    <a:pt x="3331" y="168"/>
                    <a:pt x="3351" y="124"/>
                    <a:pt x="3386" y="85"/>
                  </a:cubicBezTo>
                  <a:lnTo>
                    <a:pt x="3386" y="80"/>
                  </a:lnTo>
                  <a:cubicBezTo>
                    <a:pt x="3423" y="39"/>
                    <a:pt x="3371" y="0"/>
                    <a:pt x="33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26" name="Google Shape;526;p32"/>
            <p:cNvSpPr/>
            <p:nvPr/>
          </p:nvSpPr>
          <p:spPr>
            <a:xfrm>
              <a:off x="5026525" y="4154875"/>
              <a:ext cx="7775" cy="6075"/>
            </a:xfrm>
            <a:custGeom>
              <a:avLst/>
              <a:gdLst/>
              <a:ahLst/>
              <a:cxnLst/>
              <a:rect l="l" t="t" r="r" b="b"/>
              <a:pathLst>
                <a:path w="311" h="243" extrusionOk="0">
                  <a:moveTo>
                    <a:pt x="157" y="1"/>
                  </a:moveTo>
                  <a:cubicBezTo>
                    <a:pt x="1" y="1"/>
                    <a:pt x="1" y="242"/>
                    <a:pt x="157" y="242"/>
                  </a:cubicBezTo>
                  <a:cubicBezTo>
                    <a:pt x="310" y="242"/>
                    <a:pt x="310" y="1"/>
                    <a:pt x="157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27" name="Google Shape;527;p32"/>
            <p:cNvSpPr/>
            <p:nvPr/>
          </p:nvSpPr>
          <p:spPr>
            <a:xfrm>
              <a:off x="5002150" y="4132700"/>
              <a:ext cx="9075" cy="8975"/>
            </a:xfrm>
            <a:custGeom>
              <a:avLst/>
              <a:gdLst/>
              <a:ahLst/>
              <a:cxnLst/>
              <a:rect l="l" t="t" r="r" b="b"/>
              <a:pathLst>
                <a:path w="363" h="359" extrusionOk="0">
                  <a:moveTo>
                    <a:pt x="207" y="1"/>
                  </a:moveTo>
                  <a:cubicBezTo>
                    <a:pt x="150" y="1"/>
                    <a:pt x="99" y="29"/>
                    <a:pt x="73" y="77"/>
                  </a:cubicBezTo>
                  <a:lnTo>
                    <a:pt x="22" y="143"/>
                  </a:lnTo>
                  <a:cubicBezTo>
                    <a:pt x="11" y="159"/>
                    <a:pt x="7" y="178"/>
                    <a:pt x="5" y="196"/>
                  </a:cubicBezTo>
                  <a:cubicBezTo>
                    <a:pt x="1" y="216"/>
                    <a:pt x="3" y="236"/>
                    <a:pt x="9" y="253"/>
                  </a:cubicBezTo>
                  <a:lnTo>
                    <a:pt x="22" y="288"/>
                  </a:lnTo>
                  <a:lnTo>
                    <a:pt x="44" y="317"/>
                  </a:lnTo>
                  <a:cubicBezTo>
                    <a:pt x="58" y="330"/>
                    <a:pt x="73" y="341"/>
                    <a:pt x="91" y="345"/>
                  </a:cubicBezTo>
                  <a:cubicBezTo>
                    <a:pt x="102" y="352"/>
                    <a:pt x="115" y="356"/>
                    <a:pt x="128" y="356"/>
                  </a:cubicBezTo>
                  <a:cubicBezTo>
                    <a:pt x="135" y="358"/>
                    <a:pt x="142" y="359"/>
                    <a:pt x="149" y="359"/>
                  </a:cubicBezTo>
                  <a:cubicBezTo>
                    <a:pt x="160" y="359"/>
                    <a:pt x="172" y="357"/>
                    <a:pt x="183" y="354"/>
                  </a:cubicBezTo>
                  <a:lnTo>
                    <a:pt x="218" y="339"/>
                  </a:lnTo>
                  <a:lnTo>
                    <a:pt x="284" y="288"/>
                  </a:lnTo>
                  <a:cubicBezTo>
                    <a:pt x="332" y="262"/>
                    <a:pt x="361" y="211"/>
                    <a:pt x="361" y="157"/>
                  </a:cubicBezTo>
                  <a:cubicBezTo>
                    <a:pt x="363" y="135"/>
                    <a:pt x="356" y="115"/>
                    <a:pt x="347" y="95"/>
                  </a:cubicBezTo>
                  <a:cubicBezTo>
                    <a:pt x="341" y="77"/>
                    <a:pt x="330" y="60"/>
                    <a:pt x="315" y="47"/>
                  </a:cubicBezTo>
                  <a:cubicBezTo>
                    <a:pt x="297" y="27"/>
                    <a:pt x="273" y="14"/>
                    <a:pt x="246" y="5"/>
                  </a:cubicBezTo>
                  <a:lnTo>
                    <a:pt x="207" y="1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28" name="Google Shape;528;p32"/>
            <p:cNvSpPr/>
            <p:nvPr/>
          </p:nvSpPr>
          <p:spPr>
            <a:xfrm>
              <a:off x="4996825" y="4178825"/>
              <a:ext cx="10300" cy="7975"/>
            </a:xfrm>
            <a:custGeom>
              <a:avLst/>
              <a:gdLst/>
              <a:ahLst/>
              <a:cxnLst/>
              <a:rect l="l" t="t" r="r" b="b"/>
              <a:pathLst>
                <a:path w="412" h="319" extrusionOk="0">
                  <a:moveTo>
                    <a:pt x="205" y="0"/>
                  </a:moveTo>
                  <a:cubicBezTo>
                    <a:pt x="0" y="0"/>
                    <a:pt x="0" y="319"/>
                    <a:pt x="205" y="319"/>
                  </a:cubicBezTo>
                  <a:cubicBezTo>
                    <a:pt x="411" y="319"/>
                    <a:pt x="411" y="0"/>
                    <a:pt x="205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529" name="Google Shape;529;p32"/>
          <p:cNvGrpSpPr/>
          <p:nvPr/>
        </p:nvGrpSpPr>
        <p:grpSpPr>
          <a:xfrm>
            <a:off x="587151" y="1223391"/>
            <a:ext cx="1463852" cy="2439434"/>
            <a:chOff x="6362575" y="3991175"/>
            <a:chExt cx="336425" cy="510075"/>
          </a:xfrm>
        </p:grpSpPr>
        <p:sp>
          <p:nvSpPr>
            <p:cNvPr id="530" name="Google Shape;530;p32"/>
            <p:cNvSpPr/>
            <p:nvPr/>
          </p:nvSpPr>
          <p:spPr>
            <a:xfrm>
              <a:off x="6545950" y="4311575"/>
              <a:ext cx="22250" cy="185825"/>
            </a:xfrm>
            <a:custGeom>
              <a:avLst/>
              <a:gdLst/>
              <a:ahLst/>
              <a:cxnLst/>
              <a:rect l="l" t="t" r="r" b="b"/>
              <a:pathLst>
                <a:path w="890" h="7433" extrusionOk="0">
                  <a:moveTo>
                    <a:pt x="729" y="1"/>
                  </a:moveTo>
                  <a:lnTo>
                    <a:pt x="729" y="1"/>
                  </a:lnTo>
                  <a:cubicBezTo>
                    <a:pt x="180" y="2414"/>
                    <a:pt x="0" y="4898"/>
                    <a:pt x="198" y="7364"/>
                  </a:cubicBezTo>
                  <a:lnTo>
                    <a:pt x="459" y="7432"/>
                  </a:lnTo>
                  <a:cubicBezTo>
                    <a:pt x="800" y="4971"/>
                    <a:pt x="890" y="2480"/>
                    <a:pt x="72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1" name="Google Shape;531;p32"/>
            <p:cNvSpPr/>
            <p:nvPr/>
          </p:nvSpPr>
          <p:spPr>
            <a:xfrm>
              <a:off x="6461950" y="4313175"/>
              <a:ext cx="50100" cy="186200"/>
            </a:xfrm>
            <a:custGeom>
              <a:avLst/>
              <a:gdLst/>
              <a:ahLst/>
              <a:cxnLst/>
              <a:rect l="l" t="t" r="r" b="b"/>
              <a:pathLst>
                <a:path w="2004" h="7448" extrusionOk="0">
                  <a:moveTo>
                    <a:pt x="0" y="0"/>
                  </a:moveTo>
                  <a:lnTo>
                    <a:pt x="0" y="0"/>
                  </a:lnTo>
                  <a:cubicBezTo>
                    <a:pt x="668" y="2447"/>
                    <a:pt x="1294" y="4902"/>
                    <a:pt x="1880" y="7368"/>
                  </a:cubicBezTo>
                  <a:lnTo>
                    <a:pt x="1997" y="7448"/>
                  </a:lnTo>
                  <a:cubicBezTo>
                    <a:pt x="2003" y="5945"/>
                    <a:pt x="1836" y="4448"/>
                    <a:pt x="1496" y="2983"/>
                  </a:cubicBezTo>
                  <a:cubicBezTo>
                    <a:pt x="1239" y="1882"/>
                    <a:pt x="852" y="747"/>
                    <a:pt x="0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2" name="Google Shape;532;p32"/>
            <p:cNvSpPr/>
            <p:nvPr/>
          </p:nvSpPr>
          <p:spPr>
            <a:xfrm>
              <a:off x="6576425" y="4372250"/>
              <a:ext cx="40800" cy="129000"/>
            </a:xfrm>
            <a:custGeom>
              <a:avLst/>
              <a:gdLst/>
              <a:ahLst/>
              <a:cxnLst/>
              <a:rect l="l" t="t" r="r" b="b"/>
              <a:pathLst>
                <a:path w="1632" h="5160" extrusionOk="0">
                  <a:moveTo>
                    <a:pt x="1213" y="0"/>
                  </a:moveTo>
                  <a:lnTo>
                    <a:pt x="497" y="2719"/>
                  </a:lnTo>
                  <a:cubicBezTo>
                    <a:pt x="374" y="3185"/>
                    <a:pt x="251" y="3655"/>
                    <a:pt x="224" y="4136"/>
                  </a:cubicBezTo>
                  <a:cubicBezTo>
                    <a:pt x="207" y="4492"/>
                    <a:pt x="229" y="4887"/>
                    <a:pt x="0" y="5159"/>
                  </a:cubicBezTo>
                  <a:lnTo>
                    <a:pt x="448" y="5027"/>
                  </a:lnTo>
                  <a:cubicBezTo>
                    <a:pt x="1351" y="3541"/>
                    <a:pt x="1632" y="1689"/>
                    <a:pt x="1213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3" name="Google Shape;533;p32"/>
            <p:cNvSpPr/>
            <p:nvPr/>
          </p:nvSpPr>
          <p:spPr>
            <a:xfrm>
              <a:off x="6566800" y="4320550"/>
              <a:ext cx="36350" cy="180650"/>
            </a:xfrm>
            <a:custGeom>
              <a:avLst/>
              <a:gdLst/>
              <a:ahLst/>
              <a:cxnLst/>
              <a:rect l="l" t="t" r="r" b="b"/>
              <a:pathLst>
                <a:path w="1454" h="7226" extrusionOk="0">
                  <a:moveTo>
                    <a:pt x="1426" y="1"/>
                  </a:moveTo>
                  <a:cubicBezTo>
                    <a:pt x="1418" y="1"/>
                    <a:pt x="1411" y="5"/>
                    <a:pt x="1406" y="13"/>
                  </a:cubicBezTo>
                  <a:cubicBezTo>
                    <a:pt x="897" y="1164"/>
                    <a:pt x="717" y="2459"/>
                    <a:pt x="535" y="3696"/>
                  </a:cubicBezTo>
                  <a:cubicBezTo>
                    <a:pt x="440" y="4335"/>
                    <a:pt x="352" y="4976"/>
                    <a:pt x="260" y="5617"/>
                  </a:cubicBezTo>
                  <a:cubicBezTo>
                    <a:pt x="216" y="5936"/>
                    <a:pt x="170" y="6254"/>
                    <a:pt x="124" y="6575"/>
                  </a:cubicBezTo>
                  <a:cubicBezTo>
                    <a:pt x="100" y="6744"/>
                    <a:pt x="1" y="7010"/>
                    <a:pt x="78" y="7172"/>
                  </a:cubicBezTo>
                  <a:cubicBezTo>
                    <a:pt x="92" y="7207"/>
                    <a:pt x="125" y="7226"/>
                    <a:pt x="158" y="7226"/>
                  </a:cubicBezTo>
                  <a:cubicBezTo>
                    <a:pt x="182" y="7226"/>
                    <a:pt x="205" y="7216"/>
                    <a:pt x="223" y="7196"/>
                  </a:cubicBezTo>
                  <a:lnTo>
                    <a:pt x="236" y="7179"/>
                  </a:lnTo>
                  <a:cubicBezTo>
                    <a:pt x="249" y="7164"/>
                    <a:pt x="253" y="7142"/>
                    <a:pt x="245" y="7124"/>
                  </a:cubicBezTo>
                  <a:cubicBezTo>
                    <a:pt x="242" y="7117"/>
                    <a:pt x="240" y="7109"/>
                    <a:pt x="238" y="7102"/>
                  </a:cubicBezTo>
                  <a:cubicBezTo>
                    <a:pt x="232" y="7088"/>
                    <a:pt x="218" y="7079"/>
                    <a:pt x="204" y="7079"/>
                  </a:cubicBezTo>
                  <a:cubicBezTo>
                    <a:pt x="200" y="7079"/>
                    <a:pt x="196" y="7080"/>
                    <a:pt x="192" y="7081"/>
                  </a:cubicBezTo>
                  <a:lnTo>
                    <a:pt x="192" y="7081"/>
                  </a:lnTo>
                  <a:cubicBezTo>
                    <a:pt x="322" y="6988"/>
                    <a:pt x="324" y="6422"/>
                    <a:pt x="348" y="6243"/>
                  </a:cubicBezTo>
                  <a:cubicBezTo>
                    <a:pt x="387" y="5964"/>
                    <a:pt x="425" y="5685"/>
                    <a:pt x="464" y="5407"/>
                  </a:cubicBezTo>
                  <a:cubicBezTo>
                    <a:pt x="548" y="4805"/>
                    <a:pt x="629" y="4203"/>
                    <a:pt x="717" y="3601"/>
                  </a:cubicBezTo>
                  <a:cubicBezTo>
                    <a:pt x="895" y="2391"/>
                    <a:pt x="1160" y="1214"/>
                    <a:pt x="1450" y="26"/>
                  </a:cubicBezTo>
                  <a:cubicBezTo>
                    <a:pt x="1453" y="11"/>
                    <a:pt x="1440" y="1"/>
                    <a:pt x="1426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4" name="Google Shape;534;p32"/>
            <p:cNvSpPr/>
            <p:nvPr/>
          </p:nvSpPr>
          <p:spPr>
            <a:xfrm>
              <a:off x="6578850" y="4324375"/>
              <a:ext cx="38150" cy="27425"/>
            </a:xfrm>
            <a:custGeom>
              <a:avLst/>
              <a:gdLst/>
              <a:ahLst/>
              <a:cxnLst/>
              <a:rect l="l" t="t" r="r" b="b"/>
              <a:pathLst>
                <a:path w="1526" h="1097" extrusionOk="0">
                  <a:moveTo>
                    <a:pt x="19" y="1"/>
                  </a:moveTo>
                  <a:cubicBezTo>
                    <a:pt x="10" y="1"/>
                    <a:pt x="1" y="8"/>
                    <a:pt x="2" y="20"/>
                  </a:cubicBezTo>
                  <a:cubicBezTo>
                    <a:pt x="33" y="310"/>
                    <a:pt x="72" y="1076"/>
                    <a:pt x="476" y="1096"/>
                  </a:cubicBezTo>
                  <a:cubicBezTo>
                    <a:pt x="484" y="1097"/>
                    <a:pt x="492" y="1097"/>
                    <a:pt x="499" y="1097"/>
                  </a:cubicBezTo>
                  <a:cubicBezTo>
                    <a:pt x="928" y="1097"/>
                    <a:pt x="1388" y="558"/>
                    <a:pt x="1504" y="194"/>
                  </a:cubicBezTo>
                  <a:cubicBezTo>
                    <a:pt x="1526" y="149"/>
                    <a:pt x="1489" y="113"/>
                    <a:pt x="1453" y="113"/>
                  </a:cubicBezTo>
                  <a:cubicBezTo>
                    <a:pt x="1435" y="113"/>
                    <a:pt x="1416" y="123"/>
                    <a:pt x="1405" y="145"/>
                  </a:cubicBezTo>
                  <a:cubicBezTo>
                    <a:pt x="1225" y="448"/>
                    <a:pt x="1047" y="716"/>
                    <a:pt x="738" y="903"/>
                  </a:cubicBezTo>
                  <a:cubicBezTo>
                    <a:pt x="665" y="947"/>
                    <a:pt x="600" y="966"/>
                    <a:pt x="542" y="966"/>
                  </a:cubicBezTo>
                  <a:cubicBezTo>
                    <a:pt x="197" y="966"/>
                    <a:pt x="81" y="294"/>
                    <a:pt x="39" y="18"/>
                  </a:cubicBezTo>
                  <a:cubicBezTo>
                    <a:pt x="37" y="6"/>
                    <a:pt x="28" y="1"/>
                    <a:pt x="1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5" name="Google Shape;535;p32"/>
            <p:cNvSpPr/>
            <p:nvPr/>
          </p:nvSpPr>
          <p:spPr>
            <a:xfrm>
              <a:off x="6587625" y="4317325"/>
              <a:ext cx="7650" cy="33550"/>
            </a:xfrm>
            <a:custGeom>
              <a:avLst/>
              <a:gdLst/>
              <a:ahLst/>
              <a:cxnLst/>
              <a:rect l="l" t="t" r="r" b="b"/>
              <a:pathLst>
                <a:path w="306" h="1342" extrusionOk="0">
                  <a:moveTo>
                    <a:pt x="129" y="1"/>
                  </a:moveTo>
                  <a:cubicBezTo>
                    <a:pt x="114" y="1"/>
                    <a:pt x="98" y="10"/>
                    <a:pt x="95" y="25"/>
                  </a:cubicBezTo>
                  <a:cubicBezTo>
                    <a:pt x="0" y="401"/>
                    <a:pt x="51" y="954"/>
                    <a:pt x="202" y="1310"/>
                  </a:cubicBezTo>
                  <a:cubicBezTo>
                    <a:pt x="212" y="1332"/>
                    <a:pt x="232" y="1342"/>
                    <a:pt x="251" y="1342"/>
                  </a:cubicBezTo>
                  <a:cubicBezTo>
                    <a:pt x="279" y="1342"/>
                    <a:pt x="306" y="1321"/>
                    <a:pt x="303" y="1286"/>
                  </a:cubicBezTo>
                  <a:cubicBezTo>
                    <a:pt x="295" y="1073"/>
                    <a:pt x="213" y="867"/>
                    <a:pt x="178" y="658"/>
                  </a:cubicBezTo>
                  <a:cubicBezTo>
                    <a:pt x="143" y="449"/>
                    <a:pt x="154" y="241"/>
                    <a:pt x="156" y="28"/>
                  </a:cubicBezTo>
                  <a:cubicBezTo>
                    <a:pt x="156" y="9"/>
                    <a:pt x="143" y="1"/>
                    <a:pt x="12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6" name="Google Shape;536;p32"/>
            <p:cNvSpPr/>
            <p:nvPr/>
          </p:nvSpPr>
          <p:spPr>
            <a:xfrm>
              <a:off x="6573450" y="4321200"/>
              <a:ext cx="9025" cy="7600"/>
            </a:xfrm>
            <a:custGeom>
              <a:avLst/>
              <a:gdLst/>
              <a:ahLst/>
              <a:cxnLst/>
              <a:rect l="l" t="t" r="r" b="b"/>
              <a:pathLst>
                <a:path w="361" h="304" extrusionOk="0">
                  <a:moveTo>
                    <a:pt x="165" y="0"/>
                  </a:moveTo>
                  <a:cubicBezTo>
                    <a:pt x="96" y="0"/>
                    <a:pt x="27" y="47"/>
                    <a:pt x="14" y="127"/>
                  </a:cubicBezTo>
                  <a:cubicBezTo>
                    <a:pt x="1" y="209"/>
                    <a:pt x="58" y="288"/>
                    <a:pt x="139" y="301"/>
                  </a:cubicBezTo>
                  <a:cubicBezTo>
                    <a:pt x="148" y="302"/>
                    <a:pt x="157" y="303"/>
                    <a:pt x="165" y="303"/>
                  </a:cubicBezTo>
                  <a:cubicBezTo>
                    <a:pt x="285" y="303"/>
                    <a:pt x="360" y="166"/>
                    <a:pt x="288" y="64"/>
                  </a:cubicBezTo>
                  <a:cubicBezTo>
                    <a:pt x="257" y="20"/>
                    <a:pt x="211" y="0"/>
                    <a:pt x="16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7" name="Google Shape;537;p32"/>
            <p:cNvSpPr/>
            <p:nvPr/>
          </p:nvSpPr>
          <p:spPr>
            <a:xfrm>
              <a:off x="6586425" y="4313675"/>
              <a:ext cx="8200" cy="7425"/>
            </a:xfrm>
            <a:custGeom>
              <a:avLst/>
              <a:gdLst/>
              <a:ahLst/>
              <a:cxnLst/>
              <a:rect l="l" t="t" r="r" b="b"/>
              <a:pathLst>
                <a:path w="328" h="297" extrusionOk="0">
                  <a:moveTo>
                    <a:pt x="169" y="1"/>
                  </a:moveTo>
                  <a:cubicBezTo>
                    <a:pt x="78" y="1"/>
                    <a:pt x="0" y="85"/>
                    <a:pt x="22" y="182"/>
                  </a:cubicBezTo>
                  <a:cubicBezTo>
                    <a:pt x="33" y="233"/>
                    <a:pt x="72" y="275"/>
                    <a:pt x="123" y="290"/>
                  </a:cubicBezTo>
                  <a:cubicBezTo>
                    <a:pt x="138" y="295"/>
                    <a:pt x="152" y="297"/>
                    <a:pt x="166" y="297"/>
                  </a:cubicBezTo>
                  <a:cubicBezTo>
                    <a:pt x="209" y="297"/>
                    <a:pt x="246" y="275"/>
                    <a:pt x="281" y="244"/>
                  </a:cubicBezTo>
                  <a:lnTo>
                    <a:pt x="281" y="244"/>
                  </a:lnTo>
                  <a:lnTo>
                    <a:pt x="268" y="257"/>
                  </a:lnTo>
                  <a:cubicBezTo>
                    <a:pt x="307" y="229"/>
                    <a:pt x="327" y="180"/>
                    <a:pt x="323" y="132"/>
                  </a:cubicBezTo>
                  <a:cubicBezTo>
                    <a:pt x="318" y="84"/>
                    <a:pt x="290" y="42"/>
                    <a:pt x="246" y="22"/>
                  </a:cubicBezTo>
                  <a:cubicBezTo>
                    <a:pt x="239" y="20"/>
                    <a:pt x="235" y="18"/>
                    <a:pt x="228" y="13"/>
                  </a:cubicBezTo>
                  <a:cubicBezTo>
                    <a:pt x="208" y="5"/>
                    <a:pt x="188" y="1"/>
                    <a:pt x="16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8" name="Google Shape;538;p32"/>
            <p:cNvSpPr/>
            <p:nvPr/>
          </p:nvSpPr>
          <p:spPr>
            <a:xfrm>
              <a:off x="6597275" y="4315250"/>
              <a:ext cx="10525" cy="8775"/>
            </a:xfrm>
            <a:custGeom>
              <a:avLst/>
              <a:gdLst/>
              <a:ahLst/>
              <a:cxnLst/>
              <a:rect l="l" t="t" r="r" b="b"/>
              <a:pathLst>
                <a:path w="421" h="351" extrusionOk="0">
                  <a:moveTo>
                    <a:pt x="228" y="1"/>
                  </a:moveTo>
                  <a:cubicBezTo>
                    <a:pt x="194" y="1"/>
                    <a:pt x="160" y="11"/>
                    <a:pt x="128" y="34"/>
                  </a:cubicBezTo>
                  <a:cubicBezTo>
                    <a:pt x="1" y="124"/>
                    <a:pt x="47" y="324"/>
                    <a:pt x="201" y="348"/>
                  </a:cubicBezTo>
                  <a:cubicBezTo>
                    <a:pt x="210" y="349"/>
                    <a:pt x="219" y="350"/>
                    <a:pt x="228" y="350"/>
                  </a:cubicBezTo>
                  <a:cubicBezTo>
                    <a:pt x="310" y="350"/>
                    <a:pt x="391" y="290"/>
                    <a:pt x="400" y="205"/>
                  </a:cubicBezTo>
                  <a:cubicBezTo>
                    <a:pt x="420" y="90"/>
                    <a:pt x="328" y="1"/>
                    <a:pt x="228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9" name="Google Shape;539;p32"/>
            <p:cNvSpPr/>
            <p:nvPr/>
          </p:nvSpPr>
          <p:spPr>
            <a:xfrm>
              <a:off x="6611175" y="4323175"/>
              <a:ext cx="9750" cy="9125"/>
            </a:xfrm>
            <a:custGeom>
              <a:avLst/>
              <a:gdLst/>
              <a:ahLst/>
              <a:cxnLst/>
              <a:rect l="l" t="t" r="r" b="b"/>
              <a:pathLst>
                <a:path w="390" h="365" extrusionOk="0">
                  <a:moveTo>
                    <a:pt x="198" y="0"/>
                  </a:moveTo>
                  <a:cubicBezTo>
                    <a:pt x="113" y="0"/>
                    <a:pt x="26" y="64"/>
                    <a:pt x="16" y="152"/>
                  </a:cubicBezTo>
                  <a:cubicBezTo>
                    <a:pt x="0" y="250"/>
                    <a:pt x="66" y="343"/>
                    <a:pt x="165" y="362"/>
                  </a:cubicBezTo>
                  <a:cubicBezTo>
                    <a:pt x="174" y="364"/>
                    <a:pt x="183" y="365"/>
                    <a:pt x="192" y="365"/>
                  </a:cubicBezTo>
                  <a:cubicBezTo>
                    <a:pt x="278" y="365"/>
                    <a:pt x="364" y="301"/>
                    <a:pt x="376" y="213"/>
                  </a:cubicBezTo>
                  <a:cubicBezTo>
                    <a:pt x="389" y="114"/>
                    <a:pt x="323" y="20"/>
                    <a:pt x="224" y="2"/>
                  </a:cubicBezTo>
                  <a:cubicBezTo>
                    <a:pt x="216" y="1"/>
                    <a:pt x="207" y="0"/>
                    <a:pt x="198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0" name="Google Shape;540;p32"/>
            <p:cNvSpPr/>
            <p:nvPr/>
          </p:nvSpPr>
          <p:spPr>
            <a:xfrm>
              <a:off x="6590800" y="4338275"/>
              <a:ext cx="45075" cy="14200"/>
            </a:xfrm>
            <a:custGeom>
              <a:avLst/>
              <a:gdLst/>
              <a:ahLst/>
              <a:cxnLst/>
              <a:rect l="l" t="t" r="r" b="b"/>
              <a:pathLst>
                <a:path w="1803" h="568" extrusionOk="0">
                  <a:moveTo>
                    <a:pt x="1745" y="1"/>
                  </a:moveTo>
                  <a:cubicBezTo>
                    <a:pt x="1734" y="1"/>
                    <a:pt x="1723" y="5"/>
                    <a:pt x="1714" y="15"/>
                  </a:cubicBezTo>
                  <a:cubicBezTo>
                    <a:pt x="1417" y="301"/>
                    <a:pt x="944" y="451"/>
                    <a:pt x="505" y="451"/>
                  </a:cubicBezTo>
                  <a:cubicBezTo>
                    <a:pt x="343" y="451"/>
                    <a:pt x="185" y="430"/>
                    <a:pt x="42" y="389"/>
                  </a:cubicBezTo>
                  <a:cubicBezTo>
                    <a:pt x="39" y="388"/>
                    <a:pt x="36" y="387"/>
                    <a:pt x="33" y="387"/>
                  </a:cubicBezTo>
                  <a:cubicBezTo>
                    <a:pt x="8" y="387"/>
                    <a:pt x="1" y="430"/>
                    <a:pt x="25" y="444"/>
                  </a:cubicBezTo>
                  <a:cubicBezTo>
                    <a:pt x="182" y="535"/>
                    <a:pt x="346" y="568"/>
                    <a:pt x="514" y="568"/>
                  </a:cubicBezTo>
                  <a:cubicBezTo>
                    <a:pt x="695" y="568"/>
                    <a:pt x="878" y="530"/>
                    <a:pt x="1059" y="485"/>
                  </a:cubicBezTo>
                  <a:cubicBezTo>
                    <a:pt x="1336" y="419"/>
                    <a:pt x="1672" y="354"/>
                    <a:pt x="1788" y="64"/>
                  </a:cubicBezTo>
                  <a:cubicBezTo>
                    <a:pt x="1803" y="30"/>
                    <a:pt x="1775" y="1"/>
                    <a:pt x="1745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1" name="Google Shape;541;p32"/>
            <p:cNvSpPr/>
            <p:nvPr/>
          </p:nvSpPr>
          <p:spPr>
            <a:xfrm>
              <a:off x="6628600" y="4334775"/>
              <a:ext cx="12650" cy="9300"/>
            </a:xfrm>
            <a:custGeom>
              <a:avLst/>
              <a:gdLst/>
              <a:ahLst/>
              <a:cxnLst/>
              <a:rect l="l" t="t" r="r" b="b"/>
              <a:pathLst>
                <a:path w="506" h="372" extrusionOk="0">
                  <a:moveTo>
                    <a:pt x="248" y="1"/>
                  </a:moveTo>
                  <a:cubicBezTo>
                    <a:pt x="43" y="1"/>
                    <a:pt x="1" y="331"/>
                    <a:pt x="221" y="368"/>
                  </a:cubicBezTo>
                  <a:cubicBezTo>
                    <a:pt x="233" y="370"/>
                    <a:pt x="245" y="371"/>
                    <a:pt x="256" y="371"/>
                  </a:cubicBezTo>
                  <a:cubicBezTo>
                    <a:pt x="462" y="371"/>
                    <a:pt x="506" y="41"/>
                    <a:pt x="283" y="4"/>
                  </a:cubicBezTo>
                  <a:cubicBezTo>
                    <a:pt x="271" y="2"/>
                    <a:pt x="259" y="1"/>
                    <a:pt x="248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2" name="Google Shape;542;p32"/>
            <p:cNvSpPr/>
            <p:nvPr/>
          </p:nvSpPr>
          <p:spPr>
            <a:xfrm>
              <a:off x="6362575" y="3991175"/>
              <a:ext cx="336425" cy="290775"/>
            </a:xfrm>
            <a:custGeom>
              <a:avLst/>
              <a:gdLst/>
              <a:ahLst/>
              <a:cxnLst/>
              <a:rect l="l" t="t" r="r" b="b"/>
              <a:pathLst>
                <a:path w="13457" h="11631" extrusionOk="0">
                  <a:moveTo>
                    <a:pt x="6784" y="0"/>
                  </a:moveTo>
                  <a:cubicBezTo>
                    <a:pt x="5458" y="0"/>
                    <a:pt x="4138" y="366"/>
                    <a:pt x="3044" y="1113"/>
                  </a:cubicBezTo>
                  <a:cubicBezTo>
                    <a:pt x="1089" y="2451"/>
                    <a:pt x="0" y="5005"/>
                    <a:pt x="536" y="7313"/>
                  </a:cubicBezTo>
                  <a:cubicBezTo>
                    <a:pt x="1067" y="9600"/>
                    <a:pt x="3252" y="11438"/>
                    <a:pt x="5597" y="11438"/>
                  </a:cubicBezTo>
                  <a:cubicBezTo>
                    <a:pt x="5616" y="11438"/>
                    <a:pt x="5636" y="11438"/>
                    <a:pt x="5655" y="11437"/>
                  </a:cubicBezTo>
                  <a:lnTo>
                    <a:pt x="4195" y="10883"/>
                  </a:lnTo>
                  <a:lnTo>
                    <a:pt x="4195" y="10883"/>
                  </a:lnTo>
                  <a:cubicBezTo>
                    <a:pt x="5361" y="11312"/>
                    <a:pt x="6627" y="11631"/>
                    <a:pt x="7847" y="11631"/>
                  </a:cubicBezTo>
                  <a:cubicBezTo>
                    <a:pt x="8803" y="11631"/>
                    <a:pt x="9731" y="11435"/>
                    <a:pt x="10562" y="10943"/>
                  </a:cubicBezTo>
                  <a:cubicBezTo>
                    <a:pt x="12793" y="9621"/>
                    <a:pt x="13456" y="6525"/>
                    <a:pt x="12665" y="4054"/>
                  </a:cubicBezTo>
                  <a:cubicBezTo>
                    <a:pt x="12358" y="3092"/>
                    <a:pt x="11857" y="2172"/>
                    <a:pt x="11102" y="1502"/>
                  </a:cubicBezTo>
                  <a:cubicBezTo>
                    <a:pt x="10720" y="1164"/>
                    <a:pt x="10278" y="894"/>
                    <a:pt x="9817" y="674"/>
                  </a:cubicBezTo>
                  <a:cubicBezTo>
                    <a:pt x="8875" y="227"/>
                    <a:pt x="7828" y="0"/>
                    <a:pt x="6784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3" name="Google Shape;543;p32"/>
            <p:cNvSpPr/>
            <p:nvPr/>
          </p:nvSpPr>
          <p:spPr>
            <a:xfrm>
              <a:off x="6526450" y="4070700"/>
              <a:ext cx="15350" cy="423675"/>
            </a:xfrm>
            <a:custGeom>
              <a:avLst/>
              <a:gdLst/>
              <a:ahLst/>
              <a:cxnLst/>
              <a:rect l="l" t="t" r="r" b="b"/>
              <a:pathLst>
                <a:path w="614" h="16947" extrusionOk="0">
                  <a:moveTo>
                    <a:pt x="155" y="1"/>
                  </a:moveTo>
                  <a:cubicBezTo>
                    <a:pt x="99" y="1"/>
                    <a:pt x="44" y="39"/>
                    <a:pt x="38" y="115"/>
                  </a:cubicBezTo>
                  <a:cubicBezTo>
                    <a:pt x="1" y="656"/>
                    <a:pt x="18" y="1202"/>
                    <a:pt x="16" y="1743"/>
                  </a:cubicBezTo>
                  <a:cubicBezTo>
                    <a:pt x="12" y="2283"/>
                    <a:pt x="18" y="2828"/>
                    <a:pt x="20" y="3370"/>
                  </a:cubicBezTo>
                  <a:cubicBezTo>
                    <a:pt x="25" y="4455"/>
                    <a:pt x="42" y="5538"/>
                    <a:pt x="53" y="6623"/>
                  </a:cubicBezTo>
                  <a:cubicBezTo>
                    <a:pt x="80" y="8792"/>
                    <a:pt x="104" y="10960"/>
                    <a:pt x="130" y="13130"/>
                  </a:cubicBezTo>
                  <a:lnTo>
                    <a:pt x="152" y="14968"/>
                  </a:lnTo>
                  <a:cubicBezTo>
                    <a:pt x="154" y="15271"/>
                    <a:pt x="159" y="15572"/>
                    <a:pt x="159" y="15875"/>
                  </a:cubicBezTo>
                  <a:cubicBezTo>
                    <a:pt x="159" y="16187"/>
                    <a:pt x="143" y="16499"/>
                    <a:pt x="196" y="16806"/>
                  </a:cubicBezTo>
                  <a:cubicBezTo>
                    <a:pt x="213" y="16899"/>
                    <a:pt x="301" y="16946"/>
                    <a:pt x="388" y="16946"/>
                  </a:cubicBezTo>
                  <a:cubicBezTo>
                    <a:pt x="474" y="16946"/>
                    <a:pt x="560" y="16900"/>
                    <a:pt x="574" y="16806"/>
                  </a:cubicBezTo>
                  <a:cubicBezTo>
                    <a:pt x="613" y="16532"/>
                    <a:pt x="596" y="16259"/>
                    <a:pt x="589" y="15980"/>
                  </a:cubicBezTo>
                  <a:cubicBezTo>
                    <a:pt x="583" y="15715"/>
                    <a:pt x="576" y="15447"/>
                    <a:pt x="572" y="15181"/>
                  </a:cubicBezTo>
                  <a:lnTo>
                    <a:pt x="545" y="13554"/>
                  </a:lnTo>
                  <a:cubicBezTo>
                    <a:pt x="530" y="12469"/>
                    <a:pt x="512" y="11386"/>
                    <a:pt x="495" y="10301"/>
                  </a:cubicBezTo>
                  <a:cubicBezTo>
                    <a:pt x="462" y="8131"/>
                    <a:pt x="442" y="5964"/>
                    <a:pt x="392" y="3794"/>
                  </a:cubicBezTo>
                  <a:lnTo>
                    <a:pt x="348" y="1956"/>
                  </a:lnTo>
                  <a:cubicBezTo>
                    <a:pt x="335" y="1345"/>
                    <a:pt x="335" y="724"/>
                    <a:pt x="275" y="115"/>
                  </a:cubicBezTo>
                  <a:cubicBezTo>
                    <a:pt x="269" y="39"/>
                    <a:pt x="212" y="1"/>
                    <a:pt x="155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4" name="Google Shape;544;p32"/>
            <p:cNvSpPr/>
            <p:nvPr/>
          </p:nvSpPr>
          <p:spPr>
            <a:xfrm>
              <a:off x="6452575" y="4137750"/>
              <a:ext cx="187125" cy="120825"/>
            </a:xfrm>
            <a:custGeom>
              <a:avLst/>
              <a:gdLst/>
              <a:ahLst/>
              <a:cxnLst/>
              <a:rect l="l" t="t" r="r" b="b"/>
              <a:pathLst>
                <a:path w="7485" h="4833" extrusionOk="0">
                  <a:moveTo>
                    <a:pt x="7184" y="0"/>
                  </a:moveTo>
                  <a:cubicBezTo>
                    <a:pt x="7134" y="0"/>
                    <a:pt x="7085" y="19"/>
                    <a:pt x="7045" y="62"/>
                  </a:cubicBezTo>
                  <a:cubicBezTo>
                    <a:pt x="6781" y="345"/>
                    <a:pt x="6546" y="662"/>
                    <a:pt x="6303" y="963"/>
                  </a:cubicBezTo>
                  <a:lnTo>
                    <a:pt x="5602" y="1828"/>
                  </a:lnTo>
                  <a:lnTo>
                    <a:pt x="4164" y="3600"/>
                  </a:lnTo>
                  <a:cubicBezTo>
                    <a:pt x="3959" y="3855"/>
                    <a:pt x="3764" y="4156"/>
                    <a:pt x="3485" y="4336"/>
                  </a:cubicBezTo>
                  <a:cubicBezTo>
                    <a:pt x="3408" y="4385"/>
                    <a:pt x="3314" y="4439"/>
                    <a:pt x="3217" y="4439"/>
                  </a:cubicBezTo>
                  <a:cubicBezTo>
                    <a:pt x="3207" y="4439"/>
                    <a:pt x="3197" y="4438"/>
                    <a:pt x="3186" y="4437"/>
                  </a:cubicBezTo>
                  <a:cubicBezTo>
                    <a:pt x="3044" y="4421"/>
                    <a:pt x="2971" y="4277"/>
                    <a:pt x="2901" y="4171"/>
                  </a:cubicBezTo>
                  <a:cubicBezTo>
                    <a:pt x="2484" y="3532"/>
                    <a:pt x="2064" y="2893"/>
                    <a:pt x="1645" y="2256"/>
                  </a:cubicBezTo>
                  <a:cubicBezTo>
                    <a:pt x="1170" y="1538"/>
                    <a:pt x="711" y="804"/>
                    <a:pt x="180" y="128"/>
                  </a:cubicBezTo>
                  <a:cubicBezTo>
                    <a:pt x="163" y="106"/>
                    <a:pt x="142" y="97"/>
                    <a:pt x="121" y="97"/>
                  </a:cubicBezTo>
                  <a:cubicBezTo>
                    <a:pt x="61" y="97"/>
                    <a:pt x="1" y="173"/>
                    <a:pt x="35" y="240"/>
                  </a:cubicBezTo>
                  <a:cubicBezTo>
                    <a:pt x="410" y="965"/>
                    <a:pt x="858" y="1648"/>
                    <a:pt x="1291" y="2340"/>
                  </a:cubicBezTo>
                  <a:cubicBezTo>
                    <a:pt x="1724" y="3029"/>
                    <a:pt x="2156" y="3723"/>
                    <a:pt x="2596" y="4411"/>
                  </a:cubicBezTo>
                  <a:cubicBezTo>
                    <a:pt x="2750" y="4650"/>
                    <a:pt x="2950" y="4832"/>
                    <a:pt x="3227" y="4832"/>
                  </a:cubicBezTo>
                  <a:cubicBezTo>
                    <a:pt x="3269" y="4832"/>
                    <a:pt x="3314" y="4828"/>
                    <a:pt x="3360" y="4819"/>
                  </a:cubicBezTo>
                  <a:cubicBezTo>
                    <a:pt x="3667" y="4760"/>
                    <a:pt x="3933" y="4525"/>
                    <a:pt x="4131" y="4296"/>
                  </a:cubicBezTo>
                  <a:cubicBezTo>
                    <a:pt x="4649" y="3699"/>
                    <a:pt x="5137" y="3073"/>
                    <a:pt x="5637" y="2460"/>
                  </a:cubicBezTo>
                  <a:lnTo>
                    <a:pt x="6509" y="1393"/>
                  </a:lnTo>
                  <a:cubicBezTo>
                    <a:pt x="6801" y="1039"/>
                    <a:pt x="7113" y="692"/>
                    <a:pt x="7379" y="319"/>
                  </a:cubicBezTo>
                  <a:cubicBezTo>
                    <a:pt x="7485" y="170"/>
                    <a:pt x="7334" y="0"/>
                    <a:pt x="7184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5" name="Google Shape;545;p32"/>
            <p:cNvSpPr/>
            <p:nvPr/>
          </p:nvSpPr>
          <p:spPr>
            <a:xfrm>
              <a:off x="6486275" y="4094825"/>
              <a:ext cx="72825" cy="59100"/>
            </a:xfrm>
            <a:custGeom>
              <a:avLst/>
              <a:gdLst/>
              <a:ahLst/>
              <a:cxnLst/>
              <a:rect l="l" t="t" r="r" b="b"/>
              <a:pathLst>
                <a:path w="2913" h="2364" extrusionOk="0">
                  <a:moveTo>
                    <a:pt x="105" y="1"/>
                  </a:moveTo>
                  <a:cubicBezTo>
                    <a:pt x="49" y="1"/>
                    <a:pt x="0" y="57"/>
                    <a:pt x="33" y="119"/>
                  </a:cubicBezTo>
                  <a:lnTo>
                    <a:pt x="35" y="119"/>
                  </a:lnTo>
                  <a:cubicBezTo>
                    <a:pt x="64" y="172"/>
                    <a:pt x="79" y="229"/>
                    <a:pt x="110" y="281"/>
                  </a:cubicBezTo>
                  <a:cubicBezTo>
                    <a:pt x="136" y="325"/>
                    <a:pt x="169" y="365"/>
                    <a:pt x="198" y="407"/>
                  </a:cubicBezTo>
                  <a:cubicBezTo>
                    <a:pt x="257" y="501"/>
                    <a:pt x="319" y="593"/>
                    <a:pt x="384" y="681"/>
                  </a:cubicBezTo>
                  <a:cubicBezTo>
                    <a:pt x="512" y="855"/>
                    <a:pt x="641" y="1024"/>
                    <a:pt x="769" y="1197"/>
                  </a:cubicBezTo>
                  <a:cubicBezTo>
                    <a:pt x="1030" y="1546"/>
                    <a:pt x="1276" y="1909"/>
                    <a:pt x="1535" y="2260"/>
                  </a:cubicBezTo>
                  <a:cubicBezTo>
                    <a:pt x="1580" y="2319"/>
                    <a:pt x="1656" y="2363"/>
                    <a:pt x="1729" y="2363"/>
                  </a:cubicBezTo>
                  <a:cubicBezTo>
                    <a:pt x="1776" y="2363"/>
                    <a:pt x="1822" y="2345"/>
                    <a:pt x="1858" y="2302"/>
                  </a:cubicBezTo>
                  <a:lnTo>
                    <a:pt x="2418" y="1632"/>
                  </a:lnTo>
                  <a:lnTo>
                    <a:pt x="2688" y="1307"/>
                  </a:lnTo>
                  <a:cubicBezTo>
                    <a:pt x="2789" y="1184"/>
                    <a:pt x="2871" y="1092"/>
                    <a:pt x="2899" y="931"/>
                  </a:cubicBezTo>
                  <a:cubicBezTo>
                    <a:pt x="2912" y="848"/>
                    <a:pt x="2856" y="747"/>
                    <a:pt x="2768" y="747"/>
                  </a:cubicBezTo>
                  <a:cubicBezTo>
                    <a:pt x="2754" y="747"/>
                    <a:pt x="2739" y="750"/>
                    <a:pt x="2723" y="756"/>
                  </a:cubicBezTo>
                  <a:cubicBezTo>
                    <a:pt x="2581" y="808"/>
                    <a:pt x="2506" y="874"/>
                    <a:pt x="2412" y="991"/>
                  </a:cubicBezTo>
                  <a:lnTo>
                    <a:pt x="2124" y="1338"/>
                  </a:lnTo>
                  <a:lnTo>
                    <a:pt x="1719" y="1829"/>
                  </a:lnTo>
                  <a:lnTo>
                    <a:pt x="1719" y="1829"/>
                  </a:lnTo>
                  <a:cubicBezTo>
                    <a:pt x="1503" y="1550"/>
                    <a:pt x="1279" y="1278"/>
                    <a:pt x="1059" y="1004"/>
                  </a:cubicBezTo>
                  <a:cubicBezTo>
                    <a:pt x="920" y="830"/>
                    <a:pt x="780" y="657"/>
                    <a:pt x="635" y="488"/>
                  </a:cubicBezTo>
                  <a:cubicBezTo>
                    <a:pt x="569" y="409"/>
                    <a:pt x="501" y="334"/>
                    <a:pt x="428" y="259"/>
                  </a:cubicBezTo>
                  <a:cubicBezTo>
                    <a:pt x="391" y="224"/>
                    <a:pt x="358" y="185"/>
                    <a:pt x="321" y="150"/>
                  </a:cubicBezTo>
                  <a:cubicBezTo>
                    <a:pt x="270" y="99"/>
                    <a:pt x="213" y="66"/>
                    <a:pt x="160" y="22"/>
                  </a:cubicBezTo>
                  <a:cubicBezTo>
                    <a:pt x="143" y="7"/>
                    <a:pt x="123" y="1"/>
                    <a:pt x="105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6" name="Google Shape;546;p32"/>
            <p:cNvSpPr/>
            <p:nvPr/>
          </p:nvSpPr>
          <p:spPr>
            <a:xfrm>
              <a:off x="6405000" y="4072900"/>
              <a:ext cx="11450" cy="8925"/>
            </a:xfrm>
            <a:custGeom>
              <a:avLst/>
              <a:gdLst/>
              <a:ahLst/>
              <a:cxnLst/>
              <a:rect l="l" t="t" r="r" b="b"/>
              <a:pathLst>
                <a:path w="458" h="357" extrusionOk="0">
                  <a:moveTo>
                    <a:pt x="229" y="1"/>
                  </a:moveTo>
                  <a:cubicBezTo>
                    <a:pt x="1" y="1"/>
                    <a:pt x="1" y="357"/>
                    <a:pt x="229" y="357"/>
                  </a:cubicBezTo>
                  <a:cubicBezTo>
                    <a:pt x="458" y="357"/>
                    <a:pt x="458" y="1"/>
                    <a:pt x="229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7" name="Google Shape;547;p32"/>
            <p:cNvSpPr/>
            <p:nvPr/>
          </p:nvSpPr>
          <p:spPr>
            <a:xfrm>
              <a:off x="6430475" y="4054800"/>
              <a:ext cx="10850" cy="8375"/>
            </a:xfrm>
            <a:custGeom>
              <a:avLst/>
              <a:gdLst/>
              <a:ahLst/>
              <a:cxnLst/>
              <a:rect l="l" t="t" r="r" b="b"/>
              <a:pathLst>
                <a:path w="434" h="335" extrusionOk="0">
                  <a:moveTo>
                    <a:pt x="218" y="0"/>
                  </a:moveTo>
                  <a:cubicBezTo>
                    <a:pt x="1" y="0"/>
                    <a:pt x="1" y="334"/>
                    <a:pt x="218" y="334"/>
                  </a:cubicBezTo>
                  <a:cubicBezTo>
                    <a:pt x="433" y="334"/>
                    <a:pt x="433" y="0"/>
                    <a:pt x="218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8" name="Google Shape;548;p32"/>
            <p:cNvSpPr/>
            <p:nvPr/>
          </p:nvSpPr>
          <p:spPr>
            <a:xfrm>
              <a:off x="6434225" y="4081575"/>
              <a:ext cx="10500" cy="8150"/>
            </a:xfrm>
            <a:custGeom>
              <a:avLst/>
              <a:gdLst/>
              <a:ahLst/>
              <a:cxnLst/>
              <a:rect l="l" t="t" r="r" b="b"/>
              <a:pathLst>
                <a:path w="420" h="326" extrusionOk="0">
                  <a:moveTo>
                    <a:pt x="211" y="1"/>
                  </a:moveTo>
                  <a:cubicBezTo>
                    <a:pt x="0" y="1"/>
                    <a:pt x="0" y="326"/>
                    <a:pt x="211" y="326"/>
                  </a:cubicBezTo>
                  <a:cubicBezTo>
                    <a:pt x="420" y="326"/>
                    <a:pt x="420" y="1"/>
                    <a:pt x="211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640830" y="3263900"/>
            <a:ext cx="2105025" cy="1651000"/>
            <a:chOff x="4272" y="3093"/>
            <a:chExt cx="4106" cy="3863"/>
          </a:xfrm>
        </p:grpSpPr>
        <p:grpSp>
          <p:nvGrpSpPr>
            <p:cNvPr id="440" name="Google Shape;440;p32"/>
            <p:cNvGrpSpPr/>
            <p:nvPr/>
          </p:nvGrpSpPr>
          <p:grpSpPr>
            <a:xfrm>
              <a:off x="5043" y="3560"/>
              <a:ext cx="3237" cy="3135"/>
              <a:chOff x="5237850" y="1147875"/>
              <a:chExt cx="542150" cy="525000"/>
            </a:xfrm>
          </p:grpSpPr>
          <p:sp>
            <p:nvSpPr>
              <p:cNvPr id="441" name="Google Shape;441;p32"/>
              <p:cNvSpPr/>
              <p:nvPr/>
            </p:nvSpPr>
            <p:spPr>
              <a:xfrm>
                <a:off x="5320750" y="1174500"/>
                <a:ext cx="51250" cy="63850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2554" extrusionOk="0">
                    <a:moveTo>
                      <a:pt x="123" y="1"/>
                    </a:moveTo>
                    <a:cubicBezTo>
                      <a:pt x="82" y="1"/>
                      <a:pt x="42" y="2"/>
                      <a:pt x="1" y="6"/>
                    </a:cubicBezTo>
                    <a:lnTo>
                      <a:pt x="18" y="2477"/>
                    </a:lnTo>
                    <a:cubicBezTo>
                      <a:pt x="266" y="2515"/>
                      <a:pt x="517" y="2554"/>
                      <a:pt x="766" y="2554"/>
                    </a:cubicBezTo>
                    <a:cubicBezTo>
                      <a:pt x="892" y="2554"/>
                      <a:pt x="1018" y="2544"/>
                      <a:pt x="1143" y="2519"/>
                    </a:cubicBezTo>
                    <a:cubicBezTo>
                      <a:pt x="1512" y="2446"/>
                      <a:pt x="1872" y="2209"/>
                      <a:pt x="1991" y="1853"/>
                    </a:cubicBezTo>
                    <a:cubicBezTo>
                      <a:pt x="2050" y="1666"/>
                      <a:pt x="2041" y="1462"/>
                      <a:pt x="2010" y="1269"/>
                    </a:cubicBezTo>
                    <a:cubicBezTo>
                      <a:pt x="1975" y="1054"/>
                      <a:pt x="1914" y="834"/>
                      <a:pt x="1771" y="667"/>
                    </a:cubicBezTo>
                    <a:cubicBezTo>
                      <a:pt x="1628" y="500"/>
                      <a:pt x="1420" y="404"/>
                      <a:pt x="1218" y="314"/>
                    </a:cubicBezTo>
                    <a:cubicBezTo>
                      <a:pt x="868" y="159"/>
                      <a:pt x="501" y="1"/>
                      <a:pt x="123" y="1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42" name="Google Shape;442;p32"/>
              <p:cNvSpPr/>
              <p:nvPr/>
            </p:nvSpPr>
            <p:spPr>
              <a:xfrm>
                <a:off x="5290400" y="1233875"/>
                <a:ext cx="36650" cy="45725"/>
              </a:xfrm>
              <a:custGeom>
                <a:avLst/>
                <a:gdLst/>
                <a:ahLst/>
                <a:cxnLst/>
                <a:rect l="l" t="t" r="r" b="b"/>
                <a:pathLst>
                  <a:path w="1466" h="1829" extrusionOk="0">
                    <a:moveTo>
                      <a:pt x="956" y="1"/>
                    </a:moveTo>
                    <a:lnTo>
                      <a:pt x="0" y="1059"/>
                    </a:lnTo>
                    <a:lnTo>
                      <a:pt x="1118" y="1828"/>
                    </a:lnTo>
                    <a:lnTo>
                      <a:pt x="1465" y="923"/>
                    </a:lnTo>
                    <a:lnTo>
                      <a:pt x="956" y="1"/>
                    </a:lnTo>
                    <a:close/>
                  </a:path>
                </a:pathLst>
              </a:custGeom>
              <a:solidFill>
                <a:srgbClr val="FFE7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43" name="Google Shape;443;p32"/>
              <p:cNvSpPr/>
              <p:nvPr/>
            </p:nvSpPr>
            <p:spPr>
              <a:xfrm>
                <a:off x="5284675" y="1259575"/>
                <a:ext cx="40825" cy="53725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2149" extrusionOk="0">
                    <a:moveTo>
                      <a:pt x="388" y="1"/>
                    </a:moveTo>
                    <a:cubicBezTo>
                      <a:pt x="326" y="1"/>
                      <a:pt x="271" y="10"/>
                      <a:pt x="229" y="31"/>
                    </a:cubicBezTo>
                    <a:cubicBezTo>
                      <a:pt x="1" y="152"/>
                      <a:pt x="756" y="1863"/>
                      <a:pt x="756" y="1863"/>
                    </a:cubicBezTo>
                    <a:lnTo>
                      <a:pt x="1380" y="2148"/>
                    </a:lnTo>
                    <a:lnTo>
                      <a:pt x="1633" y="1468"/>
                    </a:lnTo>
                    <a:lnTo>
                      <a:pt x="1521" y="800"/>
                    </a:lnTo>
                    <a:lnTo>
                      <a:pt x="1097" y="185"/>
                    </a:lnTo>
                    <a:cubicBezTo>
                      <a:pt x="1097" y="185"/>
                      <a:pt x="669" y="1"/>
                      <a:pt x="388" y="1"/>
                    </a:cubicBezTo>
                    <a:close/>
                  </a:path>
                </a:pathLst>
              </a:custGeom>
              <a:solidFill>
                <a:srgbClr val="FFE7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44" name="Google Shape;444;p32"/>
              <p:cNvSpPr/>
              <p:nvPr/>
            </p:nvSpPr>
            <p:spPr>
              <a:xfrm>
                <a:off x="5492125" y="1600700"/>
                <a:ext cx="30150" cy="16275"/>
              </a:xfrm>
              <a:custGeom>
                <a:avLst/>
                <a:gdLst/>
                <a:ahLst/>
                <a:cxnLst/>
                <a:rect l="l" t="t" r="r" b="b"/>
                <a:pathLst>
                  <a:path w="1206" h="651" extrusionOk="0">
                    <a:moveTo>
                      <a:pt x="95" y="0"/>
                    </a:moveTo>
                    <a:lnTo>
                      <a:pt x="0" y="369"/>
                    </a:lnTo>
                    <a:lnTo>
                      <a:pt x="461" y="650"/>
                    </a:lnTo>
                    <a:cubicBezTo>
                      <a:pt x="461" y="650"/>
                      <a:pt x="1149" y="567"/>
                      <a:pt x="1177" y="567"/>
                    </a:cubicBezTo>
                    <a:cubicBezTo>
                      <a:pt x="1206" y="567"/>
                      <a:pt x="720" y="104"/>
                      <a:pt x="720" y="104"/>
                    </a:cubicBezTo>
                    <a:lnTo>
                      <a:pt x="95" y="0"/>
                    </a:lnTo>
                    <a:close/>
                  </a:path>
                </a:pathLst>
              </a:custGeom>
              <a:solidFill>
                <a:srgbClr val="FFE7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45" name="Google Shape;445;p32"/>
              <p:cNvSpPr/>
              <p:nvPr/>
            </p:nvSpPr>
            <p:spPr>
              <a:xfrm>
                <a:off x="5317850" y="1433800"/>
                <a:ext cx="162075" cy="217550"/>
              </a:xfrm>
              <a:custGeom>
                <a:avLst/>
                <a:gdLst/>
                <a:ahLst/>
                <a:cxnLst/>
                <a:rect l="l" t="t" r="r" b="b"/>
                <a:pathLst>
                  <a:path w="6483" h="8702" extrusionOk="0">
                    <a:moveTo>
                      <a:pt x="2568" y="0"/>
                    </a:moveTo>
                    <a:lnTo>
                      <a:pt x="0" y="650"/>
                    </a:lnTo>
                    <a:lnTo>
                      <a:pt x="3268" y="2600"/>
                    </a:lnTo>
                    <a:cubicBezTo>
                      <a:pt x="3613" y="2807"/>
                      <a:pt x="4004" y="3090"/>
                      <a:pt x="3989" y="3490"/>
                    </a:cubicBezTo>
                    <a:cubicBezTo>
                      <a:pt x="3982" y="3646"/>
                      <a:pt x="3914" y="3793"/>
                      <a:pt x="3866" y="3940"/>
                    </a:cubicBezTo>
                    <a:cubicBezTo>
                      <a:pt x="3686" y="4489"/>
                      <a:pt x="3800" y="5093"/>
                      <a:pt x="4013" y="5629"/>
                    </a:cubicBezTo>
                    <a:cubicBezTo>
                      <a:pt x="4228" y="6165"/>
                      <a:pt x="4540" y="6657"/>
                      <a:pt x="4777" y="7181"/>
                    </a:cubicBezTo>
                    <a:cubicBezTo>
                      <a:pt x="4951" y="7564"/>
                      <a:pt x="5082" y="7961"/>
                      <a:pt x="5175" y="8370"/>
                    </a:cubicBezTo>
                    <a:cubicBezTo>
                      <a:pt x="5190" y="8440"/>
                      <a:pt x="5208" y="8512"/>
                      <a:pt x="5258" y="8563"/>
                    </a:cubicBezTo>
                    <a:cubicBezTo>
                      <a:pt x="5317" y="8618"/>
                      <a:pt x="5403" y="8627"/>
                      <a:pt x="5484" y="8631"/>
                    </a:cubicBezTo>
                    <a:cubicBezTo>
                      <a:pt x="5627" y="8640"/>
                      <a:pt x="6111" y="8701"/>
                      <a:pt x="6333" y="8701"/>
                    </a:cubicBezTo>
                    <a:cubicBezTo>
                      <a:pt x="6435" y="8701"/>
                      <a:pt x="6482" y="8688"/>
                      <a:pt x="6413" y="8651"/>
                    </a:cubicBezTo>
                    <a:cubicBezTo>
                      <a:pt x="5754" y="8383"/>
                      <a:pt x="5607" y="6485"/>
                      <a:pt x="5533" y="5376"/>
                    </a:cubicBezTo>
                    <a:cubicBezTo>
                      <a:pt x="5460" y="4283"/>
                      <a:pt x="5506" y="3180"/>
                      <a:pt x="5355" y="2093"/>
                    </a:cubicBezTo>
                    <a:cubicBezTo>
                      <a:pt x="5300" y="1695"/>
                      <a:pt x="5208" y="1278"/>
                      <a:pt x="4926" y="990"/>
                    </a:cubicBezTo>
                    <a:cubicBezTo>
                      <a:pt x="4753" y="810"/>
                      <a:pt x="4520" y="701"/>
                      <a:pt x="4290" y="602"/>
                    </a:cubicBezTo>
                    <a:cubicBezTo>
                      <a:pt x="3730" y="358"/>
                      <a:pt x="3156" y="158"/>
                      <a:pt x="2568" y="0"/>
                    </a:cubicBezTo>
                    <a:close/>
                  </a:path>
                </a:pathLst>
              </a:custGeom>
              <a:solidFill>
                <a:srgbClr val="FFE7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46" name="Google Shape;446;p32"/>
              <p:cNvSpPr/>
              <p:nvPr/>
            </p:nvSpPr>
            <p:spPr>
              <a:xfrm>
                <a:off x="5246975" y="1373100"/>
                <a:ext cx="263275" cy="236175"/>
              </a:xfrm>
              <a:custGeom>
                <a:avLst/>
                <a:gdLst/>
                <a:ahLst/>
                <a:cxnLst/>
                <a:rect l="l" t="t" r="r" b="b"/>
                <a:pathLst>
                  <a:path w="10531" h="9447" extrusionOk="0">
                    <a:moveTo>
                      <a:pt x="1702" y="0"/>
                    </a:moveTo>
                    <a:cubicBezTo>
                      <a:pt x="1271" y="0"/>
                      <a:pt x="841" y="26"/>
                      <a:pt x="413" y="76"/>
                    </a:cubicBezTo>
                    <a:lnTo>
                      <a:pt x="396" y="113"/>
                    </a:lnTo>
                    <a:lnTo>
                      <a:pt x="130" y="667"/>
                    </a:lnTo>
                    <a:cubicBezTo>
                      <a:pt x="0" y="1846"/>
                      <a:pt x="325" y="3151"/>
                      <a:pt x="1261" y="3875"/>
                    </a:cubicBezTo>
                    <a:cubicBezTo>
                      <a:pt x="1832" y="4319"/>
                      <a:pt x="2551" y="4490"/>
                      <a:pt x="3282" y="4490"/>
                    </a:cubicBezTo>
                    <a:cubicBezTo>
                      <a:pt x="3670" y="4490"/>
                      <a:pt x="4061" y="4442"/>
                      <a:pt x="4436" y="4361"/>
                    </a:cubicBezTo>
                    <a:cubicBezTo>
                      <a:pt x="4509" y="4345"/>
                      <a:pt x="4584" y="4328"/>
                      <a:pt x="4656" y="4310"/>
                    </a:cubicBezTo>
                    <a:cubicBezTo>
                      <a:pt x="5655" y="4064"/>
                      <a:pt x="6604" y="3638"/>
                      <a:pt x="7608" y="3394"/>
                    </a:cubicBezTo>
                    <a:cubicBezTo>
                      <a:pt x="7675" y="3356"/>
                      <a:pt x="7736" y="3339"/>
                      <a:pt x="7793" y="3339"/>
                    </a:cubicBezTo>
                    <a:cubicBezTo>
                      <a:pt x="8068" y="3339"/>
                      <a:pt x="8219" y="3725"/>
                      <a:pt x="8214" y="3814"/>
                    </a:cubicBezTo>
                    <a:cubicBezTo>
                      <a:pt x="7740" y="7014"/>
                      <a:pt x="9494" y="7598"/>
                      <a:pt x="9865" y="9405"/>
                    </a:cubicBezTo>
                    <a:cubicBezTo>
                      <a:pt x="9885" y="9436"/>
                      <a:pt x="9926" y="9447"/>
                      <a:pt x="9978" y="9447"/>
                    </a:cubicBezTo>
                    <a:cubicBezTo>
                      <a:pt x="10087" y="9447"/>
                      <a:pt x="10244" y="9400"/>
                      <a:pt x="10355" y="9399"/>
                    </a:cubicBezTo>
                    <a:cubicBezTo>
                      <a:pt x="10403" y="9399"/>
                      <a:pt x="10461" y="9394"/>
                      <a:pt x="10494" y="9359"/>
                    </a:cubicBezTo>
                    <a:cubicBezTo>
                      <a:pt x="10531" y="9322"/>
                      <a:pt x="10531" y="9262"/>
                      <a:pt x="10524" y="9208"/>
                    </a:cubicBezTo>
                    <a:cubicBezTo>
                      <a:pt x="10002" y="8841"/>
                      <a:pt x="9597" y="4411"/>
                      <a:pt x="9189" y="2894"/>
                    </a:cubicBezTo>
                    <a:cubicBezTo>
                      <a:pt x="9108" y="2584"/>
                      <a:pt x="8996" y="2259"/>
                      <a:pt x="8748" y="2055"/>
                    </a:cubicBezTo>
                    <a:cubicBezTo>
                      <a:pt x="8607" y="1938"/>
                      <a:pt x="8431" y="1872"/>
                      <a:pt x="8258" y="1813"/>
                    </a:cubicBezTo>
                    <a:cubicBezTo>
                      <a:pt x="7263" y="1468"/>
                      <a:pt x="6226" y="1257"/>
                      <a:pt x="5177" y="1183"/>
                    </a:cubicBezTo>
                    <a:cubicBezTo>
                      <a:pt x="4900" y="1164"/>
                      <a:pt x="4624" y="1154"/>
                      <a:pt x="4347" y="1154"/>
                    </a:cubicBezTo>
                    <a:cubicBezTo>
                      <a:pt x="4013" y="1154"/>
                      <a:pt x="3678" y="1168"/>
                      <a:pt x="3345" y="1196"/>
                    </a:cubicBezTo>
                    <a:cubicBezTo>
                      <a:pt x="3220" y="864"/>
                      <a:pt x="3092" y="533"/>
                      <a:pt x="2967" y="201"/>
                    </a:cubicBezTo>
                    <a:cubicBezTo>
                      <a:pt x="2956" y="162"/>
                      <a:pt x="2936" y="124"/>
                      <a:pt x="2908" y="96"/>
                    </a:cubicBezTo>
                    <a:cubicBezTo>
                      <a:pt x="2868" y="63"/>
                      <a:pt x="2818" y="58"/>
                      <a:pt x="2770" y="52"/>
                    </a:cubicBezTo>
                    <a:cubicBezTo>
                      <a:pt x="2585" y="34"/>
                      <a:pt x="2401" y="19"/>
                      <a:pt x="2214" y="12"/>
                    </a:cubicBezTo>
                    <a:cubicBezTo>
                      <a:pt x="2043" y="4"/>
                      <a:pt x="1873" y="0"/>
                      <a:pt x="1702" y="0"/>
                    </a:cubicBezTo>
                    <a:close/>
                  </a:path>
                </a:pathLst>
              </a:custGeom>
              <a:solidFill>
                <a:srgbClr val="FFE7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47" name="Google Shape;447;p32"/>
              <p:cNvSpPr/>
              <p:nvPr/>
            </p:nvSpPr>
            <p:spPr>
              <a:xfrm>
                <a:off x="5447375" y="1645450"/>
                <a:ext cx="63150" cy="21750"/>
              </a:xfrm>
              <a:custGeom>
                <a:avLst/>
                <a:gdLst/>
                <a:ahLst/>
                <a:cxnLst/>
                <a:rect l="l" t="t" r="r" b="b"/>
                <a:pathLst>
                  <a:path w="2526" h="870" extrusionOk="0">
                    <a:moveTo>
                      <a:pt x="1142" y="0"/>
                    </a:moveTo>
                    <a:cubicBezTo>
                      <a:pt x="972" y="81"/>
                      <a:pt x="775" y="119"/>
                      <a:pt x="578" y="119"/>
                    </a:cubicBezTo>
                    <a:cubicBezTo>
                      <a:pt x="375" y="119"/>
                      <a:pt x="173" y="79"/>
                      <a:pt x="0" y="5"/>
                    </a:cubicBezTo>
                    <a:lnTo>
                      <a:pt x="0" y="800"/>
                    </a:lnTo>
                    <a:cubicBezTo>
                      <a:pt x="830" y="819"/>
                      <a:pt x="1661" y="844"/>
                      <a:pt x="2493" y="870"/>
                    </a:cubicBezTo>
                    <a:cubicBezTo>
                      <a:pt x="2526" y="815"/>
                      <a:pt x="2462" y="751"/>
                      <a:pt x="2407" y="718"/>
                    </a:cubicBezTo>
                    <a:cubicBezTo>
                      <a:pt x="1992" y="470"/>
                      <a:pt x="1533" y="279"/>
                      <a:pt x="1142" y="0"/>
                    </a:cubicBezTo>
                    <a:close/>
                  </a:path>
                </a:pathLst>
              </a:custGeom>
              <a:solidFill>
                <a:srgbClr val="6D39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48" name="Google Shape;448;p32"/>
              <p:cNvSpPr/>
              <p:nvPr/>
            </p:nvSpPr>
            <p:spPr>
              <a:xfrm>
                <a:off x="5489250" y="1605575"/>
                <a:ext cx="60150" cy="33575"/>
              </a:xfrm>
              <a:custGeom>
                <a:avLst/>
                <a:gdLst/>
                <a:ahLst/>
                <a:cxnLst/>
                <a:rect l="l" t="t" r="r" b="b"/>
                <a:pathLst>
                  <a:path w="2406" h="1343" extrusionOk="0">
                    <a:moveTo>
                      <a:pt x="133" y="1"/>
                    </a:moveTo>
                    <a:cubicBezTo>
                      <a:pt x="98" y="128"/>
                      <a:pt x="62" y="253"/>
                      <a:pt x="27" y="381"/>
                    </a:cubicBezTo>
                    <a:cubicBezTo>
                      <a:pt x="1" y="433"/>
                      <a:pt x="23" y="497"/>
                      <a:pt x="73" y="523"/>
                    </a:cubicBezTo>
                    <a:cubicBezTo>
                      <a:pt x="717" y="1053"/>
                      <a:pt x="1523" y="1343"/>
                      <a:pt x="2357" y="1343"/>
                    </a:cubicBezTo>
                    <a:cubicBezTo>
                      <a:pt x="2406" y="1220"/>
                      <a:pt x="2300" y="1092"/>
                      <a:pt x="2199" y="1007"/>
                    </a:cubicBezTo>
                    <a:cubicBezTo>
                      <a:pt x="1894" y="741"/>
                      <a:pt x="1551" y="523"/>
                      <a:pt x="1242" y="264"/>
                    </a:cubicBezTo>
                    <a:cubicBezTo>
                      <a:pt x="1226" y="251"/>
                      <a:pt x="1213" y="240"/>
                      <a:pt x="1198" y="227"/>
                    </a:cubicBezTo>
                    <a:cubicBezTo>
                      <a:pt x="1105" y="260"/>
                      <a:pt x="1003" y="275"/>
                      <a:pt x="899" y="275"/>
                    </a:cubicBezTo>
                    <a:cubicBezTo>
                      <a:pt x="626" y="275"/>
                      <a:pt x="335" y="170"/>
                      <a:pt x="133" y="1"/>
                    </a:cubicBezTo>
                    <a:close/>
                  </a:path>
                </a:pathLst>
              </a:custGeom>
              <a:solidFill>
                <a:srgbClr val="6D39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49" name="Google Shape;449;p32"/>
              <p:cNvSpPr/>
              <p:nvPr/>
            </p:nvSpPr>
            <p:spPr>
              <a:xfrm>
                <a:off x="5276525" y="1492450"/>
                <a:ext cx="93050" cy="179125"/>
              </a:xfrm>
              <a:custGeom>
                <a:avLst/>
                <a:gdLst/>
                <a:ahLst/>
                <a:cxnLst/>
                <a:rect l="l" t="t" r="r" b="b"/>
                <a:pathLst>
                  <a:path w="3722" h="7165" extrusionOk="0">
                    <a:moveTo>
                      <a:pt x="97" y="1"/>
                    </a:moveTo>
                    <a:cubicBezTo>
                      <a:pt x="48" y="1"/>
                      <a:pt x="1" y="49"/>
                      <a:pt x="33" y="105"/>
                    </a:cubicBezTo>
                    <a:cubicBezTo>
                      <a:pt x="1342" y="2354"/>
                      <a:pt x="1913" y="4980"/>
                      <a:pt x="3428" y="7108"/>
                    </a:cubicBezTo>
                    <a:cubicBezTo>
                      <a:pt x="3457" y="7148"/>
                      <a:pt x="3497" y="7165"/>
                      <a:pt x="3537" y="7165"/>
                    </a:cubicBezTo>
                    <a:cubicBezTo>
                      <a:pt x="3630" y="7165"/>
                      <a:pt x="3721" y="7072"/>
                      <a:pt x="3652" y="6977"/>
                    </a:cubicBezTo>
                    <a:cubicBezTo>
                      <a:pt x="2121" y="4849"/>
                      <a:pt x="1697" y="2145"/>
                      <a:pt x="158" y="32"/>
                    </a:cubicBezTo>
                    <a:cubicBezTo>
                      <a:pt x="142" y="10"/>
                      <a:pt x="119" y="1"/>
                      <a:pt x="97" y="1"/>
                    </a:cubicBezTo>
                    <a:close/>
                  </a:path>
                </a:pathLst>
              </a:custGeom>
              <a:solidFill>
                <a:srgbClr val="89BDD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50" name="Google Shape;450;p32"/>
              <p:cNvSpPr/>
              <p:nvPr/>
            </p:nvSpPr>
            <p:spPr>
              <a:xfrm>
                <a:off x="5290775" y="1493450"/>
                <a:ext cx="80025" cy="177450"/>
              </a:xfrm>
              <a:custGeom>
                <a:avLst/>
                <a:gdLst/>
                <a:ahLst/>
                <a:cxnLst/>
                <a:rect l="l" t="t" r="r" b="b"/>
                <a:pathLst>
                  <a:path w="3201" h="7098" extrusionOk="0">
                    <a:moveTo>
                      <a:pt x="3116" y="0"/>
                    </a:moveTo>
                    <a:cubicBezTo>
                      <a:pt x="3095" y="0"/>
                      <a:pt x="3073" y="9"/>
                      <a:pt x="3060" y="30"/>
                    </a:cubicBezTo>
                    <a:cubicBezTo>
                      <a:pt x="2384" y="1134"/>
                      <a:pt x="1876" y="2360"/>
                      <a:pt x="1365" y="3546"/>
                    </a:cubicBezTo>
                    <a:cubicBezTo>
                      <a:pt x="886" y="4651"/>
                      <a:pt x="302" y="5801"/>
                      <a:pt x="18" y="6970"/>
                    </a:cubicBezTo>
                    <a:cubicBezTo>
                      <a:pt x="1" y="7041"/>
                      <a:pt x="63" y="7097"/>
                      <a:pt x="123" y="7097"/>
                    </a:cubicBezTo>
                    <a:cubicBezTo>
                      <a:pt x="154" y="7097"/>
                      <a:pt x="184" y="7082"/>
                      <a:pt x="203" y="7047"/>
                    </a:cubicBezTo>
                    <a:cubicBezTo>
                      <a:pt x="794" y="5907"/>
                      <a:pt x="1174" y="4624"/>
                      <a:pt x="1685" y="3445"/>
                    </a:cubicBezTo>
                    <a:cubicBezTo>
                      <a:pt x="2173" y="2318"/>
                      <a:pt x="2742" y="1225"/>
                      <a:pt x="3183" y="83"/>
                    </a:cubicBezTo>
                    <a:cubicBezTo>
                      <a:pt x="3200" y="35"/>
                      <a:pt x="3158" y="0"/>
                      <a:pt x="3116" y="0"/>
                    </a:cubicBezTo>
                    <a:close/>
                  </a:path>
                </a:pathLst>
              </a:custGeom>
              <a:solidFill>
                <a:srgbClr val="89BDD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51" name="Google Shape;451;p32"/>
              <p:cNvSpPr/>
              <p:nvPr/>
            </p:nvSpPr>
            <p:spPr>
              <a:xfrm>
                <a:off x="5272600" y="1486225"/>
                <a:ext cx="102000" cy="23850"/>
              </a:xfrm>
              <a:custGeom>
                <a:avLst/>
                <a:gdLst/>
                <a:ahLst/>
                <a:cxnLst/>
                <a:rect l="l" t="t" r="r" b="b"/>
                <a:pathLst>
                  <a:path w="4080" h="954" extrusionOk="0">
                    <a:moveTo>
                      <a:pt x="4057" y="0"/>
                    </a:moveTo>
                    <a:lnTo>
                      <a:pt x="29" y="44"/>
                    </a:lnTo>
                    <a:lnTo>
                      <a:pt x="1" y="692"/>
                    </a:lnTo>
                    <a:lnTo>
                      <a:pt x="4079" y="953"/>
                    </a:lnTo>
                    <a:lnTo>
                      <a:pt x="4057" y="0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52" name="Google Shape;452;p32"/>
              <p:cNvSpPr/>
              <p:nvPr/>
            </p:nvSpPr>
            <p:spPr>
              <a:xfrm>
                <a:off x="5246975" y="1373400"/>
                <a:ext cx="129425" cy="111975"/>
              </a:xfrm>
              <a:custGeom>
                <a:avLst/>
                <a:gdLst/>
                <a:ahLst/>
                <a:cxnLst/>
                <a:rect l="l" t="t" r="r" b="b"/>
                <a:pathLst>
                  <a:path w="5177" h="4479" extrusionOk="0">
                    <a:moveTo>
                      <a:pt x="2214" y="0"/>
                    </a:moveTo>
                    <a:cubicBezTo>
                      <a:pt x="1979" y="13"/>
                      <a:pt x="1742" y="31"/>
                      <a:pt x="1507" y="49"/>
                    </a:cubicBezTo>
                    <a:cubicBezTo>
                      <a:pt x="1177" y="74"/>
                      <a:pt x="848" y="103"/>
                      <a:pt x="520" y="103"/>
                    </a:cubicBezTo>
                    <a:cubicBezTo>
                      <a:pt x="478" y="103"/>
                      <a:pt x="437" y="102"/>
                      <a:pt x="396" y="101"/>
                    </a:cubicBezTo>
                    <a:lnTo>
                      <a:pt x="130" y="655"/>
                    </a:lnTo>
                    <a:cubicBezTo>
                      <a:pt x="0" y="1834"/>
                      <a:pt x="323" y="3139"/>
                      <a:pt x="1261" y="3863"/>
                    </a:cubicBezTo>
                    <a:cubicBezTo>
                      <a:pt x="1833" y="4308"/>
                      <a:pt x="2553" y="4479"/>
                      <a:pt x="3286" y="4479"/>
                    </a:cubicBezTo>
                    <a:cubicBezTo>
                      <a:pt x="3673" y="4479"/>
                      <a:pt x="4063" y="4431"/>
                      <a:pt x="4436" y="4351"/>
                    </a:cubicBezTo>
                    <a:cubicBezTo>
                      <a:pt x="4509" y="4333"/>
                      <a:pt x="4584" y="4316"/>
                      <a:pt x="4656" y="4298"/>
                    </a:cubicBezTo>
                    <a:cubicBezTo>
                      <a:pt x="4597" y="3822"/>
                      <a:pt x="4559" y="3338"/>
                      <a:pt x="4601" y="2857"/>
                    </a:cubicBezTo>
                    <a:cubicBezTo>
                      <a:pt x="4643" y="2315"/>
                      <a:pt x="4790" y="1775"/>
                      <a:pt x="5080" y="1316"/>
                    </a:cubicBezTo>
                    <a:cubicBezTo>
                      <a:pt x="5111" y="1267"/>
                      <a:pt x="5144" y="1219"/>
                      <a:pt x="5177" y="1171"/>
                    </a:cubicBezTo>
                    <a:cubicBezTo>
                      <a:pt x="4900" y="1152"/>
                      <a:pt x="4624" y="1142"/>
                      <a:pt x="4347" y="1142"/>
                    </a:cubicBezTo>
                    <a:cubicBezTo>
                      <a:pt x="4012" y="1142"/>
                      <a:pt x="3677" y="1156"/>
                      <a:pt x="3343" y="1184"/>
                    </a:cubicBezTo>
                    <a:cubicBezTo>
                      <a:pt x="3218" y="852"/>
                      <a:pt x="3092" y="521"/>
                      <a:pt x="2967" y="189"/>
                    </a:cubicBezTo>
                    <a:cubicBezTo>
                      <a:pt x="2956" y="150"/>
                      <a:pt x="2934" y="112"/>
                      <a:pt x="2906" y="84"/>
                    </a:cubicBezTo>
                    <a:cubicBezTo>
                      <a:pt x="2868" y="51"/>
                      <a:pt x="2818" y="46"/>
                      <a:pt x="2770" y="40"/>
                    </a:cubicBezTo>
                    <a:cubicBezTo>
                      <a:pt x="2585" y="22"/>
                      <a:pt x="2398" y="7"/>
                      <a:pt x="2214" y="0"/>
                    </a:cubicBezTo>
                    <a:close/>
                  </a:path>
                </a:pathLst>
              </a:custGeom>
              <a:solidFill>
                <a:srgbClr val="89BDD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53" name="Google Shape;453;p32"/>
              <p:cNvSpPr/>
              <p:nvPr/>
            </p:nvSpPr>
            <p:spPr>
              <a:xfrm>
                <a:off x="5237850" y="1259900"/>
                <a:ext cx="95075" cy="130525"/>
              </a:xfrm>
              <a:custGeom>
                <a:avLst/>
                <a:gdLst/>
                <a:ahLst/>
                <a:cxnLst/>
                <a:rect l="l" t="t" r="r" b="b"/>
                <a:pathLst>
                  <a:path w="3803" h="5221" extrusionOk="0">
                    <a:moveTo>
                      <a:pt x="2144" y="1"/>
                    </a:moveTo>
                    <a:cubicBezTo>
                      <a:pt x="1086" y="275"/>
                      <a:pt x="330" y="1297"/>
                      <a:pt x="148" y="2375"/>
                    </a:cubicBezTo>
                    <a:cubicBezTo>
                      <a:pt x="1" y="3249"/>
                      <a:pt x="179" y="4145"/>
                      <a:pt x="517" y="4971"/>
                    </a:cubicBezTo>
                    <a:cubicBezTo>
                      <a:pt x="969" y="5133"/>
                      <a:pt x="1494" y="5220"/>
                      <a:pt x="2023" y="5220"/>
                    </a:cubicBezTo>
                    <a:cubicBezTo>
                      <a:pt x="2275" y="5220"/>
                      <a:pt x="2528" y="5201"/>
                      <a:pt x="2774" y="5160"/>
                    </a:cubicBezTo>
                    <a:cubicBezTo>
                      <a:pt x="2908" y="5116"/>
                      <a:pt x="3042" y="5070"/>
                      <a:pt x="3174" y="5019"/>
                    </a:cubicBezTo>
                    <a:cubicBezTo>
                      <a:pt x="3229" y="4997"/>
                      <a:pt x="3286" y="4973"/>
                      <a:pt x="3319" y="4925"/>
                    </a:cubicBezTo>
                    <a:cubicBezTo>
                      <a:pt x="3339" y="4887"/>
                      <a:pt x="3352" y="4846"/>
                      <a:pt x="3356" y="4802"/>
                    </a:cubicBezTo>
                    <a:lnTo>
                      <a:pt x="3545" y="3499"/>
                    </a:lnTo>
                    <a:cubicBezTo>
                      <a:pt x="3677" y="2588"/>
                      <a:pt x="3802" y="1611"/>
                      <a:pt x="3394" y="787"/>
                    </a:cubicBezTo>
                    <a:lnTo>
                      <a:pt x="3394" y="787"/>
                    </a:lnTo>
                    <a:cubicBezTo>
                      <a:pt x="3407" y="934"/>
                      <a:pt x="3413" y="1088"/>
                      <a:pt x="3356" y="1226"/>
                    </a:cubicBezTo>
                    <a:cubicBezTo>
                      <a:pt x="3301" y="1353"/>
                      <a:pt x="3178" y="1459"/>
                      <a:pt x="3042" y="1459"/>
                    </a:cubicBezTo>
                    <a:cubicBezTo>
                      <a:pt x="3032" y="1459"/>
                      <a:pt x="3022" y="1458"/>
                      <a:pt x="3012" y="1457"/>
                    </a:cubicBezTo>
                    <a:cubicBezTo>
                      <a:pt x="2834" y="1433"/>
                      <a:pt x="2735" y="1242"/>
                      <a:pt x="2667" y="1075"/>
                    </a:cubicBezTo>
                    <a:lnTo>
                      <a:pt x="2247" y="69"/>
                    </a:lnTo>
                    <a:lnTo>
                      <a:pt x="2144" y="1"/>
                    </a:lnTo>
                    <a:close/>
                  </a:path>
                </a:pathLst>
              </a:custGeom>
              <a:solidFill>
                <a:srgbClr val="F4644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54" name="Google Shape;454;p32"/>
              <p:cNvSpPr/>
              <p:nvPr/>
            </p:nvSpPr>
            <p:spPr>
              <a:xfrm>
                <a:off x="5250100" y="1268500"/>
                <a:ext cx="107250" cy="125975"/>
              </a:xfrm>
              <a:custGeom>
                <a:avLst/>
                <a:gdLst/>
                <a:ahLst/>
                <a:cxnLst/>
                <a:rect l="l" t="t" r="r" b="b"/>
                <a:pathLst>
                  <a:path w="4290" h="5039" extrusionOk="0">
                    <a:moveTo>
                      <a:pt x="1185" y="1"/>
                    </a:moveTo>
                    <a:cubicBezTo>
                      <a:pt x="1122" y="1"/>
                      <a:pt x="1058" y="13"/>
                      <a:pt x="997" y="39"/>
                    </a:cubicBezTo>
                    <a:cubicBezTo>
                      <a:pt x="839" y="105"/>
                      <a:pt x="716" y="234"/>
                      <a:pt x="620" y="373"/>
                    </a:cubicBezTo>
                    <a:cubicBezTo>
                      <a:pt x="385" y="711"/>
                      <a:pt x="275" y="1117"/>
                      <a:pt x="200" y="1521"/>
                    </a:cubicBezTo>
                    <a:cubicBezTo>
                      <a:pt x="29" y="2424"/>
                      <a:pt x="0" y="3351"/>
                      <a:pt x="117" y="4262"/>
                    </a:cubicBezTo>
                    <a:cubicBezTo>
                      <a:pt x="145" y="4480"/>
                      <a:pt x="189" y="4712"/>
                      <a:pt x="354" y="4855"/>
                    </a:cubicBezTo>
                    <a:cubicBezTo>
                      <a:pt x="457" y="4947"/>
                      <a:pt x="596" y="4989"/>
                      <a:pt x="734" y="5013"/>
                    </a:cubicBezTo>
                    <a:cubicBezTo>
                      <a:pt x="839" y="5031"/>
                      <a:pt x="945" y="5039"/>
                      <a:pt x="1050" y="5039"/>
                    </a:cubicBezTo>
                    <a:cubicBezTo>
                      <a:pt x="1419" y="5039"/>
                      <a:pt x="1790" y="4945"/>
                      <a:pt x="2150" y="4851"/>
                    </a:cubicBezTo>
                    <a:cubicBezTo>
                      <a:pt x="2638" y="4723"/>
                      <a:pt x="3123" y="4598"/>
                      <a:pt x="3611" y="4469"/>
                    </a:cubicBezTo>
                    <a:cubicBezTo>
                      <a:pt x="3798" y="4418"/>
                      <a:pt x="3993" y="4363"/>
                      <a:pt x="4125" y="4220"/>
                    </a:cubicBezTo>
                    <a:cubicBezTo>
                      <a:pt x="4257" y="4080"/>
                      <a:pt x="4290" y="3827"/>
                      <a:pt x="4138" y="3707"/>
                    </a:cubicBezTo>
                    <a:lnTo>
                      <a:pt x="4138" y="3707"/>
                    </a:lnTo>
                    <a:cubicBezTo>
                      <a:pt x="3581" y="3767"/>
                      <a:pt x="3022" y="3796"/>
                      <a:pt x="2463" y="3796"/>
                    </a:cubicBezTo>
                    <a:cubicBezTo>
                      <a:pt x="2289" y="3796"/>
                      <a:pt x="2114" y="3794"/>
                      <a:pt x="1940" y="3788"/>
                    </a:cubicBezTo>
                    <a:cubicBezTo>
                      <a:pt x="1876" y="3786"/>
                      <a:pt x="1810" y="3783"/>
                      <a:pt x="1760" y="3746"/>
                    </a:cubicBezTo>
                    <a:cubicBezTo>
                      <a:pt x="1674" y="3685"/>
                      <a:pt x="1667" y="3564"/>
                      <a:pt x="1669" y="3458"/>
                    </a:cubicBezTo>
                    <a:cubicBezTo>
                      <a:pt x="1685" y="2731"/>
                      <a:pt x="1700" y="2004"/>
                      <a:pt x="1718" y="1278"/>
                    </a:cubicBezTo>
                    <a:cubicBezTo>
                      <a:pt x="1729" y="854"/>
                      <a:pt x="1746" y="316"/>
                      <a:pt x="1478" y="100"/>
                    </a:cubicBezTo>
                    <a:cubicBezTo>
                      <a:pt x="1394" y="35"/>
                      <a:pt x="1290" y="1"/>
                      <a:pt x="1185" y="1"/>
                    </a:cubicBezTo>
                    <a:close/>
                  </a:path>
                </a:pathLst>
              </a:custGeom>
              <a:solidFill>
                <a:srgbClr val="FFE7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55" name="Google Shape;455;p32"/>
              <p:cNvSpPr/>
              <p:nvPr/>
            </p:nvSpPr>
            <p:spPr>
              <a:xfrm>
                <a:off x="5287475" y="1193700"/>
                <a:ext cx="75375" cy="71875"/>
              </a:xfrm>
              <a:custGeom>
                <a:avLst/>
                <a:gdLst/>
                <a:ahLst/>
                <a:cxnLst/>
                <a:rect l="l" t="t" r="r" b="b"/>
                <a:pathLst>
                  <a:path w="3015" h="2875" extrusionOk="0">
                    <a:moveTo>
                      <a:pt x="1920" y="0"/>
                    </a:moveTo>
                    <a:cubicBezTo>
                      <a:pt x="1562" y="130"/>
                      <a:pt x="1165" y="97"/>
                      <a:pt x="789" y="121"/>
                    </a:cubicBezTo>
                    <a:cubicBezTo>
                      <a:pt x="598" y="132"/>
                      <a:pt x="403" y="150"/>
                      <a:pt x="207" y="165"/>
                    </a:cubicBezTo>
                    <a:cubicBezTo>
                      <a:pt x="177" y="240"/>
                      <a:pt x="150" y="316"/>
                      <a:pt x="133" y="396"/>
                    </a:cubicBezTo>
                    <a:cubicBezTo>
                      <a:pt x="1" y="962"/>
                      <a:pt x="164" y="1566"/>
                      <a:pt x="462" y="2062"/>
                    </a:cubicBezTo>
                    <a:cubicBezTo>
                      <a:pt x="871" y="2589"/>
                      <a:pt x="1202" y="2829"/>
                      <a:pt x="1769" y="2875"/>
                    </a:cubicBezTo>
                    <a:cubicBezTo>
                      <a:pt x="3014" y="2846"/>
                      <a:pt x="2838" y="1838"/>
                      <a:pt x="2961" y="668"/>
                    </a:cubicBezTo>
                    <a:cubicBezTo>
                      <a:pt x="2920" y="540"/>
                      <a:pt x="2845" y="426"/>
                      <a:pt x="2748" y="334"/>
                    </a:cubicBezTo>
                    <a:cubicBezTo>
                      <a:pt x="2522" y="121"/>
                      <a:pt x="2217" y="40"/>
                      <a:pt x="1920" y="0"/>
                    </a:cubicBezTo>
                    <a:close/>
                  </a:path>
                </a:pathLst>
              </a:custGeom>
              <a:solidFill>
                <a:srgbClr val="FFE7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56" name="Google Shape;456;p32"/>
              <p:cNvSpPr/>
              <p:nvPr/>
            </p:nvSpPr>
            <p:spPr>
              <a:xfrm>
                <a:off x="5350925" y="1215500"/>
                <a:ext cx="10300" cy="3875"/>
              </a:xfrm>
              <a:custGeom>
                <a:avLst/>
                <a:gdLst/>
                <a:ahLst/>
                <a:cxnLst/>
                <a:rect l="l" t="t" r="r" b="b"/>
                <a:pathLst>
                  <a:path w="412" h="155" extrusionOk="0">
                    <a:moveTo>
                      <a:pt x="219" y="0"/>
                    </a:moveTo>
                    <a:cubicBezTo>
                      <a:pt x="133" y="0"/>
                      <a:pt x="43" y="41"/>
                      <a:pt x="8" y="112"/>
                    </a:cubicBezTo>
                    <a:cubicBezTo>
                      <a:pt x="1" y="126"/>
                      <a:pt x="12" y="148"/>
                      <a:pt x="30" y="148"/>
                    </a:cubicBezTo>
                    <a:cubicBezTo>
                      <a:pt x="32" y="148"/>
                      <a:pt x="35" y="148"/>
                      <a:pt x="37" y="147"/>
                    </a:cubicBezTo>
                    <a:cubicBezTo>
                      <a:pt x="85" y="123"/>
                      <a:pt x="140" y="110"/>
                      <a:pt x="195" y="110"/>
                    </a:cubicBezTo>
                    <a:cubicBezTo>
                      <a:pt x="254" y="112"/>
                      <a:pt x="300" y="138"/>
                      <a:pt x="355" y="154"/>
                    </a:cubicBezTo>
                    <a:cubicBezTo>
                      <a:pt x="358" y="154"/>
                      <a:pt x="361" y="155"/>
                      <a:pt x="363" y="155"/>
                    </a:cubicBezTo>
                    <a:cubicBezTo>
                      <a:pt x="390" y="155"/>
                      <a:pt x="411" y="125"/>
                      <a:pt x="397" y="99"/>
                    </a:cubicBezTo>
                    <a:cubicBezTo>
                      <a:pt x="366" y="31"/>
                      <a:pt x="294" y="0"/>
                      <a:pt x="219" y="0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57" name="Google Shape;457;p32"/>
              <p:cNvSpPr/>
              <p:nvPr/>
            </p:nvSpPr>
            <p:spPr>
              <a:xfrm>
                <a:off x="5322825" y="1213400"/>
                <a:ext cx="16950" cy="5550"/>
              </a:xfrm>
              <a:custGeom>
                <a:avLst/>
                <a:gdLst/>
                <a:ahLst/>
                <a:cxnLst/>
                <a:rect l="l" t="t" r="r" b="b"/>
                <a:pathLst>
                  <a:path w="678" h="222" extrusionOk="0">
                    <a:moveTo>
                      <a:pt x="306" y="0"/>
                    </a:moveTo>
                    <a:cubicBezTo>
                      <a:pt x="298" y="0"/>
                      <a:pt x="290" y="0"/>
                      <a:pt x="282" y="1"/>
                    </a:cubicBezTo>
                    <a:cubicBezTo>
                      <a:pt x="179" y="7"/>
                      <a:pt x="36" y="47"/>
                      <a:pt x="8" y="161"/>
                    </a:cubicBezTo>
                    <a:cubicBezTo>
                      <a:pt x="0" y="192"/>
                      <a:pt x="25" y="222"/>
                      <a:pt x="57" y="222"/>
                    </a:cubicBezTo>
                    <a:cubicBezTo>
                      <a:pt x="61" y="222"/>
                      <a:pt x="65" y="221"/>
                      <a:pt x="69" y="220"/>
                    </a:cubicBezTo>
                    <a:cubicBezTo>
                      <a:pt x="157" y="200"/>
                      <a:pt x="217" y="141"/>
                      <a:pt x="315" y="141"/>
                    </a:cubicBezTo>
                    <a:cubicBezTo>
                      <a:pt x="419" y="141"/>
                      <a:pt x="509" y="185"/>
                      <a:pt x="607" y="214"/>
                    </a:cubicBezTo>
                    <a:cubicBezTo>
                      <a:pt x="611" y="215"/>
                      <a:pt x="615" y="215"/>
                      <a:pt x="619" y="215"/>
                    </a:cubicBezTo>
                    <a:cubicBezTo>
                      <a:pt x="654" y="215"/>
                      <a:pt x="677" y="169"/>
                      <a:pt x="649" y="141"/>
                    </a:cubicBezTo>
                    <a:cubicBezTo>
                      <a:pt x="558" y="50"/>
                      <a:pt x="434" y="0"/>
                      <a:pt x="306" y="0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58" name="Google Shape;458;p32"/>
              <p:cNvSpPr/>
              <p:nvPr/>
            </p:nvSpPr>
            <p:spPr>
              <a:xfrm>
                <a:off x="5336250" y="1248650"/>
                <a:ext cx="1192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77" h="335" extrusionOk="0">
                    <a:moveTo>
                      <a:pt x="0" y="1"/>
                    </a:moveTo>
                    <a:cubicBezTo>
                      <a:pt x="55" y="117"/>
                      <a:pt x="112" y="242"/>
                      <a:pt x="200" y="301"/>
                    </a:cubicBezTo>
                    <a:cubicBezTo>
                      <a:pt x="229" y="324"/>
                      <a:pt x="264" y="334"/>
                      <a:pt x="300" y="334"/>
                    </a:cubicBezTo>
                    <a:cubicBezTo>
                      <a:pt x="321" y="334"/>
                      <a:pt x="342" y="331"/>
                      <a:pt x="363" y="323"/>
                    </a:cubicBezTo>
                    <a:cubicBezTo>
                      <a:pt x="380" y="315"/>
                      <a:pt x="395" y="304"/>
                      <a:pt x="409" y="290"/>
                    </a:cubicBezTo>
                    <a:cubicBezTo>
                      <a:pt x="455" y="240"/>
                      <a:pt x="475" y="148"/>
                      <a:pt x="459" y="58"/>
                    </a:cubicBezTo>
                    <a:lnTo>
                      <a:pt x="477" y="25"/>
                    </a:lnTo>
                    <a:lnTo>
                      <a:pt x="477" y="25"/>
                    </a:lnTo>
                    <a:cubicBezTo>
                      <a:pt x="413" y="69"/>
                      <a:pt x="340" y="91"/>
                      <a:pt x="265" y="91"/>
                    </a:cubicBezTo>
                    <a:cubicBezTo>
                      <a:pt x="177" y="91"/>
                      <a:pt x="85" y="6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59" name="Google Shape;459;p32"/>
              <p:cNvSpPr/>
              <p:nvPr/>
            </p:nvSpPr>
            <p:spPr>
              <a:xfrm>
                <a:off x="5338000" y="1216050"/>
                <a:ext cx="14400" cy="29850"/>
              </a:xfrm>
              <a:custGeom>
                <a:avLst/>
                <a:gdLst/>
                <a:ahLst/>
                <a:cxnLst/>
                <a:rect l="l" t="t" r="r" b="b"/>
                <a:pathLst>
                  <a:path w="576" h="1194" extrusionOk="0">
                    <a:moveTo>
                      <a:pt x="439" y="1"/>
                    </a:moveTo>
                    <a:cubicBezTo>
                      <a:pt x="428" y="1"/>
                      <a:pt x="418" y="6"/>
                      <a:pt x="411" y="18"/>
                    </a:cubicBezTo>
                    <a:lnTo>
                      <a:pt x="411" y="20"/>
                    </a:lnTo>
                    <a:cubicBezTo>
                      <a:pt x="252" y="255"/>
                      <a:pt x="257" y="712"/>
                      <a:pt x="419" y="970"/>
                    </a:cubicBezTo>
                    <a:lnTo>
                      <a:pt x="419" y="970"/>
                    </a:lnTo>
                    <a:cubicBezTo>
                      <a:pt x="308" y="1012"/>
                      <a:pt x="194" y="1045"/>
                      <a:pt x="77" y="1070"/>
                    </a:cubicBezTo>
                    <a:cubicBezTo>
                      <a:pt x="1" y="1084"/>
                      <a:pt x="27" y="1194"/>
                      <a:pt x="99" y="1194"/>
                    </a:cubicBezTo>
                    <a:cubicBezTo>
                      <a:pt x="103" y="1194"/>
                      <a:pt x="108" y="1193"/>
                      <a:pt x="112" y="1193"/>
                    </a:cubicBezTo>
                    <a:cubicBezTo>
                      <a:pt x="260" y="1164"/>
                      <a:pt x="402" y="1114"/>
                      <a:pt x="539" y="1045"/>
                    </a:cubicBezTo>
                    <a:cubicBezTo>
                      <a:pt x="569" y="1026"/>
                      <a:pt x="576" y="982"/>
                      <a:pt x="550" y="955"/>
                    </a:cubicBezTo>
                    <a:cubicBezTo>
                      <a:pt x="334" y="725"/>
                      <a:pt x="402" y="314"/>
                      <a:pt x="473" y="44"/>
                    </a:cubicBezTo>
                    <a:cubicBezTo>
                      <a:pt x="480" y="19"/>
                      <a:pt x="459" y="1"/>
                      <a:pt x="439" y="1"/>
                    </a:cubicBezTo>
                    <a:close/>
                  </a:path>
                </a:pathLst>
              </a:custGeom>
              <a:solidFill>
                <a:srgbClr val="FFAD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60" name="Google Shape;460;p32"/>
              <p:cNvSpPr/>
              <p:nvPr/>
            </p:nvSpPr>
            <p:spPr>
              <a:xfrm>
                <a:off x="5269750" y="1173400"/>
                <a:ext cx="74525" cy="107625"/>
              </a:xfrm>
              <a:custGeom>
                <a:avLst/>
                <a:gdLst/>
                <a:ahLst/>
                <a:cxnLst/>
                <a:rect l="l" t="t" r="r" b="b"/>
                <a:pathLst>
                  <a:path w="2981" h="4305" extrusionOk="0">
                    <a:moveTo>
                      <a:pt x="1952" y="1"/>
                    </a:moveTo>
                    <a:cubicBezTo>
                      <a:pt x="1600" y="1"/>
                      <a:pt x="1241" y="120"/>
                      <a:pt x="956" y="331"/>
                    </a:cubicBezTo>
                    <a:cubicBezTo>
                      <a:pt x="471" y="689"/>
                      <a:pt x="185" y="1273"/>
                      <a:pt x="91" y="1871"/>
                    </a:cubicBezTo>
                    <a:cubicBezTo>
                      <a:pt x="1" y="2446"/>
                      <a:pt x="86" y="3074"/>
                      <a:pt x="453" y="3527"/>
                    </a:cubicBezTo>
                    <a:cubicBezTo>
                      <a:pt x="657" y="3781"/>
                      <a:pt x="936" y="3966"/>
                      <a:pt x="1178" y="4186"/>
                    </a:cubicBezTo>
                    <a:cubicBezTo>
                      <a:pt x="1217" y="4225"/>
                      <a:pt x="1255" y="4265"/>
                      <a:pt x="1294" y="4304"/>
                    </a:cubicBezTo>
                    <a:cubicBezTo>
                      <a:pt x="1391" y="4282"/>
                      <a:pt x="1490" y="4262"/>
                      <a:pt x="1591" y="4247"/>
                    </a:cubicBezTo>
                    <a:cubicBezTo>
                      <a:pt x="1560" y="4146"/>
                      <a:pt x="1549" y="4043"/>
                      <a:pt x="1556" y="3937"/>
                    </a:cubicBezTo>
                    <a:cubicBezTo>
                      <a:pt x="1586" y="3639"/>
                      <a:pt x="1832" y="3417"/>
                      <a:pt x="2032" y="3193"/>
                    </a:cubicBezTo>
                    <a:cubicBezTo>
                      <a:pt x="2704" y="2437"/>
                      <a:pt x="2981" y="1350"/>
                      <a:pt x="2750" y="364"/>
                    </a:cubicBezTo>
                    <a:cubicBezTo>
                      <a:pt x="2735" y="301"/>
                      <a:pt x="2702" y="224"/>
                      <a:pt x="2638" y="224"/>
                    </a:cubicBezTo>
                    <a:lnTo>
                      <a:pt x="2660" y="186"/>
                    </a:lnTo>
                    <a:cubicBezTo>
                      <a:pt x="2445" y="59"/>
                      <a:pt x="2200" y="1"/>
                      <a:pt x="1952" y="1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61" name="Google Shape;461;p32"/>
              <p:cNvSpPr/>
              <p:nvPr/>
            </p:nvSpPr>
            <p:spPr>
              <a:xfrm>
                <a:off x="5298075" y="1264575"/>
                <a:ext cx="16625" cy="42750"/>
              </a:xfrm>
              <a:custGeom>
                <a:avLst/>
                <a:gdLst/>
                <a:ahLst/>
                <a:cxnLst/>
                <a:rect l="l" t="t" r="r" b="b"/>
                <a:pathLst>
                  <a:path w="665" h="1710" extrusionOk="0">
                    <a:moveTo>
                      <a:pt x="280" y="0"/>
                    </a:moveTo>
                    <a:lnTo>
                      <a:pt x="177" y="101"/>
                    </a:lnTo>
                    <a:cubicBezTo>
                      <a:pt x="69" y="376"/>
                      <a:pt x="1" y="670"/>
                      <a:pt x="29" y="962"/>
                    </a:cubicBezTo>
                    <a:cubicBezTo>
                      <a:pt x="58" y="1254"/>
                      <a:pt x="196" y="1544"/>
                      <a:pt x="440" y="1709"/>
                    </a:cubicBezTo>
                    <a:cubicBezTo>
                      <a:pt x="592" y="1590"/>
                      <a:pt x="660" y="1388"/>
                      <a:pt x="662" y="1197"/>
                    </a:cubicBezTo>
                    <a:cubicBezTo>
                      <a:pt x="664" y="1004"/>
                      <a:pt x="607" y="815"/>
                      <a:pt x="548" y="631"/>
                    </a:cubicBezTo>
                    <a:cubicBezTo>
                      <a:pt x="477" y="411"/>
                      <a:pt x="403" y="192"/>
                      <a:pt x="280" y="0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62" name="Google Shape;462;p32"/>
              <p:cNvSpPr/>
              <p:nvPr/>
            </p:nvSpPr>
            <p:spPr>
              <a:xfrm>
                <a:off x="5298700" y="1295375"/>
                <a:ext cx="16325" cy="34350"/>
              </a:xfrm>
              <a:custGeom>
                <a:avLst/>
                <a:gdLst/>
                <a:ahLst/>
                <a:cxnLst/>
                <a:rect l="l" t="t" r="r" b="b"/>
                <a:pathLst>
                  <a:path w="653" h="1374" extrusionOk="0">
                    <a:moveTo>
                      <a:pt x="220" y="1"/>
                    </a:moveTo>
                    <a:cubicBezTo>
                      <a:pt x="152" y="88"/>
                      <a:pt x="105" y="189"/>
                      <a:pt x="83" y="297"/>
                    </a:cubicBezTo>
                    <a:cubicBezTo>
                      <a:pt x="0" y="681"/>
                      <a:pt x="110" y="1083"/>
                      <a:pt x="378" y="1373"/>
                    </a:cubicBezTo>
                    <a:cubicBezTo>
                      <a:pt x="492" y="1292"/>
                      <a:pt x="567" y="1164"/>
                      <a:pt x="606" y="1028"/>
                    </a:cubicBezTo>
                    <a:cubicBezTo>
                      <a:pt x="639" y="892"/>
                      <a:pt x="652" y="752"/>
                      <a:pt x="643" y="611"/>
                    </a:cubicBezTo>
                    <a:cubicBezTo>
                      <a:pt x="637" y="420"/>
                      <a:pt x="608" y="211"/>
                      <a:pt x="466" y="84"/>
                    </a:cubicBezTo>
                    <a:lnTo>
                      <a:pt x="220" y="1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63" name="Google Shape;463;p32"/>
              <p:cNvSpPr/>
              <p:nvPr/>
            </p:nvSpPr>
            <p:spPr>
              <a:xfrm>
                <a:off x="5302925" y="1318700"/>
                <a:ext cx="10875" cy="24400"/>
              </a:xfrm>
              <a:custGeom>
                <a:avLst/>
                <a:gdLst/>
                <a:ahLst/>
                <a:cxnLst/>
                <a:rect l="l" t="t" r="r" b="b"/>
                <a:pathLst>
                  <a:path w="435" h="976" extrusionOk="0">
                    <a:moveTo>
                      <a:pt x="119" y="1"/>
                    </a:moveTo>
                    <a:cubicBezTo>
                      <a:pt x="55" y="163"/>
                      <a:pt x="0" y="335"/>
                      <a:pt x="5" y="508"/>
                    </a:cubicBezTo>
                    <a:cubicBezTo>
                      <a:pt x="9" y="682"/>
                      <a:pt x="77" y="864"/>
                      <a:pt x="220" y="965"/>
                    </a:cubicBezTo>
                    <a:cubicBezTo>
                      <a:pt x="226" y="972"/>
                      <a:pt x="237" y="976"/>
                      <a:pt x="246" y="976"/>
                    </a:cubicBezTo>
                    <a:cubicBezTo>
                      <a:pt x="266" y="976"/>
                      <a:pt x="279" y="956"/>
                      <a:pt x="288" y="939"/>
                    </a:cubicBezTo>
                    <a:cubicBezTo>
                      <a:pt x="413" y="669"/>
                      <a:pt x="435" y="361"/>
                      <a:pt x="354" y="76"/>
                    </a:cubicBez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64" name="Google Shape;464;p32"/>
              <p:cNvSpPr/>
              <p:nvPr/>
            </p:nvSpPr>
            <p:spPr>
              <a:xfrm>
                <a:off x="5330050" y="1228675"/>
                <a:ext cx="7100" cy="5500"/>
              </a:xfrm>
              <a:custGeom>
                <a:avLst/>
                <a:gdLst/>
                <a:ahLst/>
                <a:cxnLst/>
                <a:rect l="l" t="t" r="r" b="b"/>
                <a:pathLst>
                  <a:path w="284" h="220" extrusionOk="0">
                    <a:moveTo>
                      <a:pt x="141" y="0"/>
                    </a:moveTo>
                    <a:cubicBezTo>
                      <a:pt x="0" y="0"/>
                      <a:pt x="0" y="220"/>
                      <a:pt x="141" y="220"/>
                    </a:cubicBezTo>
                    <a:cubicBezTo>
                      <a:pt x="283" y="220"/>
                      <a:pt x="283" y="0"/>
                      <a:pt x="141" y="0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65" name="Google Shape;465;p32"/>
              <p:cNvSpPr/>
              <p:nvPr/>
            </p:nvSpPr>
            <p:spPr>
              <a:xfrm>
                <a:off x="5362750" y="1357700"/>
                <a:ext cx="43175" cy="23625"/>
              </a:xfrm>
              <a:custGeom>
                <a:avLst/>
                <a:gdLst/>
                <a:ahLst/>
                <a:cxnLst/>
                <a:rect l="l" t="t" r="r" b="b"/>
                <a:pathLst>
                  <a:path w="1727" h="945" extrusionOk="0">
                    <a:moveTo>
                      <a:pt x="249" y="0"/>
                    </a:moveTo>
                    <a:cubicBezTo>
                      <a:pt x="249" y="48"/>
                      <a:pt x="1" y="824"/>
                      <a:pt x="873" y="936"/>
                    </a:cubicBezTo>
                    <a:cubicBezTo>
                      <a:pt x="918" y="942"/>
                      <a:pt x="961" y="945"/>
                      <a:pt x="1001" y="945"/>
                    </a:cubicBezTo>
                    <a:cubicBezTo>
                      <a:pt x="1726" y="945"/>
                      <a:pt x="1565" y="16"/>
                      <a:pt x="1565" y="16"/>
                    </a:cubicBezTo>
                    <a:lnTo>
                      <a:pt x="249" y="0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66" name="Google Shape;466;p32"/>
              <p:cNvSpPr/>
              <p:nvPr/>
            </p:nvSpPr>
            <p:spPr>
              <a:xfrm>
                <a:off x="5347275" y="1350325"/>
                <a:ext cx="34725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1389" h="1221" extrusionOk="0">
                    <a:moveTo>
                      <a:pt x="624" y="1"/>
                    </a:moveTo>
                    <a:cubicBezTo>
                      <a:pt x="435" y="152"/>
                      <a:pt x="275" y="335"/>
                      <a:pt x="150" y="543"/>
                    </a:cubicBezTo>
                    <a:lnTo>
                      <a:pt x="1" y="963"/>
                    </a:lnTo>
                    <a:cubicBezTo>
                      <a:pt x="198" y="1064"/>
                      <a:pt x="407" y="1141"/>
                      <a:pt x="624" y="1191"/>
                    </a:cubicBezTo>
                    <a:cubicBezTo>
                      <a:pt x="689" y="1208"/>
                      <a:pt x="756" y="1220"/>
                      <a:pt x="823" y="1220"/>
                    </a:cubicBezTo>
                    <a:cubicBezTo>
                      <a:pt x="881" y="1220"/>
                      <a:pt x="939" y="1210"/>
                      <a:pt x="991" y="1185"/>
                    </a:cubicBezTo>
                    <a:cubicBezTo>
                      <a:pt x="1103" y="1130"/>
                      <a:pt x="1169" y="969"/>
                      <a:pt x="1088" y="875"/>
                    </a:cubicBezTo>
                    <a:lnTo>
                      <a:pt x="1088" y="875"/>
                    </a:lnTo>
                    <a:cubicBezTo>
                      <a:pt x="1112" y="877"/>
                      <a:pt x="1136" y="879"/>
                      <a:pt x="1159" y="879"/>
                    </a:cubicBezTo>
                    <a:cubicBezTo>
                      <a:pt x="1188" y="879"/>
                      <a:pt x="1215" y="876"/>
                      <a:pt x="1241" y="864"/>
                    </a:cubicBezTo>
                    <a:cubicBezTo>
                      <a:pt x="1290" y="842"/>
                      <a:pt x="1325" y="785"/>
                      <a:pt x="1301" y="739"/>
                    </a:cubicBezTo>
                    <a:cubicBezTo>
                      <a:pt x="1279" y="690"/>
                      <a:pt x="1213" y="677"/>
                      <a:pt x="1191" y="631"/>
                    </a:cubicBezTo>
                    <a:lnTo>
                      <a:pt x="1191" y="631"/>
                    </a:lnTo>
                    <a:cubicBezTo>
                      <a:pt x="1211" y="634"/>
                      <a:pt x="1232" y="637"/>
                      <a:pt x="1252" y="637"/>
                    </a:cubicBezTo>
                    <a:cubicBezTo>
                      <a:pt x="1278" y="637"/>
                      <a:pt x="1303" y="632"/>
                      <a:pt x="1325" y="620"/>
                    </a:cubicBezTo>
                    <a:cubicBezTo>
                      <a:pt x="1364" y="600"/>
                      <a:pt x="1389" y="541"/>
                      <a:pt x="1358" y="508"/>
                    </a:cubicBezTo>
                    <a:cubicBezTo>
                      <a:pt x="1345" y="495"/>
                      <a:pt x="1327" y="486"/>
                      <a:pt x="1307" y="480"/>
                    </a:cubicBezTo>
                    <a:cubicBezTo>
                      <a:pt x="1193" y="442"/>
                      <a:pt x="1077" y="411"/>
                      <a:pt x="959" y="387"/>
                    </a:cubicBezTo>
                    <a:lnTo>
                      <a:pt x="959" y="387"/>
                    </a:lnTo>
                    <a:cubicBezTo>
                      <a:pt x="959" y="387"/>
                      <a:pt x="959" y="387"/>
                      <a:pt x="960" y="387"/>
                    </a:cubicBezTo>
                    <a:cubicBezTo>
                      <a:pt x="1006" y="387"/>
                      <a:pt x="1052" y="382"/>
                      <a:pt x="1097" y="368"/>
                    </a:cubicBezTo>
                    <a:cubicBezTo>
                      <a:pt x="1219" y="328"/>
                      <a:pt x="1323" y="194"/>
                      <a:pt x="1281" y="71"/>
                    </a:cubicBezTo>
                    <a:lnTo>
                      <a:pt x="1281" y="71"/>
                    </a:lnTo>
                    <a:cubicBezTo>
                      <a:pt x="1202" y="93"/>
                      <a:pt x="1121" y="104"/>
                      <a:pt x="1040" y="104"/>
                    </a:cubicBezTo>
                    <a:cubicBezTo>
                      <a:pt x="896" y="104"/>
                      <a:pt x="754" y="70"/>
                      <a:pt x="624" y="1"/>
                    </a:cubicBezTo>
                    <a:close/>
                  </a:path>
                </a:pathLst>
              </a:custGeom>
              <a:solidFill>
                <a:srgbClr val="FFE7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67" name="Google Shape;467;p32"/>
              <p:cNvSpPr/>
              <p:nvPr/>
            </p:nvSpPr>
            <p:spPr>
              <a:xfrm>
                <a:off x="5352275" y="1228200"/>
                <a:ext cx="5275" cy="4050"/>
              </a:xfrm>
              <a:custGeom>
                <a:avLst/>
                <a:gdLst/>
                <a:ahLst/>
                <a:cxnLst/>
                <a:rect l="l" t="t" r="r" b="b"/>
                <a:pathLst>
                  <a:path w="211" h="162" extrusionOk="0">
                    <a:moveTo>
                      <a:pt x="118" y="0"/>
                    </a:moveTo>
                    <a:cubicBezTo>
                      <a:pt x="111" y="0"/>
                      <a:pt x="103" y="2"/>
                      <a:pt x="95" y="4"/>
                    </a:cubicBezTo>
                    <a:cubicBezTo>
                      <a:pt x="75" y="10"/>
                      <a:pt x="55" y="17"/>
                      <a:pt x="36" y="26"/>
                    </a:cubicBezTo>
                    <a:cubicBezTo>
                      <a:pt x="14" y="39"/>
                      <a:pt x="0" y="63"/>
                      <a:pt x="0" y="89"/>
                    </a:cubicBezTo>
                    <a:cubicBezTo>
                      <a:pt x="0" y="100"/>
                      <a:pt x="3" y="111"/>
                      <a:pt x="7" y="120"/>
                    </a:cubicBezTo>
                    <a:lnTo>
                      <a:pt x="11" y="127"/>
                    </a:lnTo>
                    <a:cubicBezTo>
                      <a:pt x="24" y="149"/>
                      <a:pt x="50" y="161"/>
                      <a:pt x="77" y="161"/>
                    </a:cubicBezTo>
                    <a:cubicBezTo>
                      <a:pt x="82" y="161"/>
                      <a:pt x="87" y="161"/>
                      <a:pt x="93" y="160"/>
                    </a:cubicBezTo>
                    <a:cubicBezTo>
                      <a:pt x="106" y="158"/>
                      <a:pt x="121" y="155"/>
                      <a:pt x="134" y="147"/>
                    </a:cubicBezTo>
                    <a:cubicBezTo>
                      <a:pt x="211" y="116"/>
                      <a:pt x="193" y="0"/>
                      <a:pt x="118" y="0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68" name="Google Shape;468;p32"/>
              <p:cNvSpPr/>
              <p:nvPr/>
            </p:nvSpPr>
            <p:spPr>
              <a:xfrm>
                <a:off x="5354025" y="1227575"/>
                <a:ext cx="4100" cy="3525"/>
              </a:xfrm>
              <a:custGeom>
                <a:avLst/>
                <a:gdLst/>
                <a:ahLst/>
                <a:cxnLst/>
                <a:rect l="l" t="t" r="r" b="b"/>
                <a:pathLst>
                  <a:path w="164" h="141" extrusionOk="0">
                    <a:moveTo>
                      <a:pt x="163" y="0"/>
                    </a:moveTo>
                    <a:lnTo>
                      <a:pt x="1" y="51"/>
                    </a:lnTo>
                    <a:lnTo>
                      <a:pt x="82" y="141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69" name="Google Shape;469;p32"/>
              <p:cNvSpPr/>
              <p:nvPr/>
            </p:nvSpPr>
            <p:spPr>
              <a:xfrm>
                <a:off x="5353775" y="1227325"/>
                <a:ext cx="4650" cy="4050"/>
              </a:xfrm>
              <a:custGeom>
                <a:avLst/>
                <a:gdLst/>
                <a:ahLst/>
                <a:cxnLst/>
                <a:rect l="l" t="t" r="r" b="b"/>
                <a:pathLst>
                  <a:path w="186" h="162" extrusionOk="0">
                    <a:moveTo>
                      <a:pt x="152" y="27"/>
                    </a:moveTo>
                    <a:cubicBezTo>
                      <a:pt x="129" y="61"/>
                      <a:pt x="102" y="96"/>
                      <a:pt x="89" y="133"/>
                    </a:cubicBezTo>
                    <a:lnTo>
                      <a:pt x="89" y="133"/>
                    </a:lnTo>
                    <a:cubicBezTo>
                      <a:pt x="82" y="125"/>
                      <a:pt x="74" y="116"/>
                      <a:pt x="66" y="109"/>
                    </a:cubicBezTo>
                    <a:lnTo>
                      <a:pt x="28" y="67"/>
                    </a:lnTo>
                    <a:lnTo>
                      <a:pt x="28" y="67"/>
                    </a:lnTo>
                    <a:lnTo>
                      <a:pt x="152" y="27"/>
                    </a:lnTo>
                    <a:close/>
                    <a:moveTo>
                      <a:pt x="175" y="0"/>
                    </a:moveTo>
                    <a:cubicBezTo>
                      <a:pt x="174" y="0"/>
                      <a:pt x="172" y="1"/>
                      <a:pt x="171" y="1"/>
                    </a:cubicBezTo>
                    <a:lnTo>
                      <a:pt x="11" y="51"/>
                    </a:lnTo>
                    <a:lnTo>
                      <a:pt x="11" y="51"/>
                    </a:lnTo>
                    <a:cubicBezTo>
                      <a:pt x="6" y="51"/>
                      <a:pt x="1" y="56"/>
                      <a:pt x="1" y="61"/>
                    </a:cubicBezTo>
                    <a:lnTo>
                      <a:pt x="1" y="61"/>
                    </a:lnTo>
                    <a:cubicBezTo>
                      <a:pt x="1" y="66"/>
                      <a:pt x="4" y="71"/>
                      <a:pt x="8" y="72"/>
                    </a:cubicBezTo>
                    <a:lnTo>
                      <a:pt x="8" y="72"/>
                    </a:lnTo>
                    <a:lnTo>
                      <a:pt x="85" y="160"/>
                    </a:lnTo>
                    <a:cubicBezTo>
                      <a:pt x="87" y="161"/>
                      <a:pt x="89" y="162"/>
                      <a:pt x="91" y="162"/>
                    </a:cubicBezTo>
                    <a:cubicBezTo>
                      <a:pt x="95" y="162"/>
                      <a:pt x="98" y="160"/>
                      <a:pt x="101" y="157"/>
                    </a:cubicBezTo>
                    <a:lnTo>
                      <a:pt x="182" y="15"/>
                    </a:lnTo>
                    <a:cubicBezTo>
                      <a:pt x="186" y="9"/>
                      <a:pt x="182" y="0"/>
                      <a:pt x="175" y="0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70" name="Google Shape;470;p32"/>
              <p:cNvSpPr/>
              <p:nvPr/>
            </p:nvSpPr>
            <p:spPr>
              <a:xfrm>
                <a:off x="5567950" y="1266225"/>
                <a:ext cx="152325" cy="78050"/>
              </a:xfrm>
              <a:custGeom>
                <a:avLst/>
                <a:gdLst/>
                <a:ahLst/>
                <a:cxnLst/>
                <a:rect l="l" t="t" r="r" b="b"/>
                <a:pathLst>
                  <a:path w="6093" h="3122" extrusionOk="0">
                    <a:moveTo>
                      <a:pt x="5611" y="0"/>
                    </a:moveTo>
                    <a:cubicBezTo>
                      <a:pt x="5152" y="141"/>
                      <a:pt x="4968" y="165"/>
                      <a:pt x="4384" y="1254"/>
                    </a:cubicBezTo>
                    <a:cubicBezTo>
                      <a:pt x="4134" y="1718"/>
                      <a:pt x="3617" y="1996"/>
                      <a:pt x="3010" y="1996"/>
                    </a:cubicBezTo>
                    <a:cubicBezTo>
                      <a:pt x="2189" y="1996"/>
                      <a:pt x="1204" y="1487"/>
                      <a:pt x="494" y="238"/>
                    </a:cubicBezTo>
                    <a:cubicBezTo>
                      <a:pt x="478" y="194"/>
                      <a:pt x="438" y="178"/>
                      <a:pt x="389" y="178"/>
                    </a:cubicBezTo>
                    <a:cubicBezTo>
                      <a:pt x="240" y="178"/>
                      <a:pt x="0" y="323"/>
                      <a:pt x="0" y="323"/>
                    </a:cubicBezTo>
                    <a:cubicBezTo>
                      <a:pt x="0" y="323"/>
                      <a:pt x="929" y="3121"/>
                      <a:pt x="3147" y="3121"/>
                    </a:cubicBezTo>
                    <a:cubicBezTo>
                      <a:pt x="3254" y="3121"/>
                      <a:pt x="3364" y="3115"/>
                      <a:pt x="3477" y="3101"/>
                    </a:cubicBezTo>
                    <a:cubicBezTo>
                      <a:pt x="5911" y="2805"/>
                      <a:pt x="6001" y="1012"/>
                      <a:pt x="6013" y="1012"/>
                    </a:cubicBezTo>
                    <a:cubicBezTo>
                      <a:pt x="6013" y="1012"/>
                      <a:pt x="6013" y="1012"/>
                      <a:pt x="6013" y="1013"/>
                    </a:cubicBezTo>
                    <a:cubicBezTo>
                      <a:pt x="6013" y="1013"/>
                      <a:pt x="6070" y="508"/>
                      <a:pt x="6081" y="290"/>
                    </a:cubicBezTo>
                    <a:cubicBezTo>
                      <a:pt x="6092" y="73"/>
                      <a:pt x="5611" y="0"/>
                      <a:pt x="5611" y="0"/>
                    </a:cubicBezTo>
                    <a:close/>
                  </a:path>
                </a:pathLst>
              </a:custGeom>
              <a:solidFill>
                <a:srgbClr val="FD886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71" name="Google Shape;471;p32"/>
              <p:cNvSpPr/>
              <p:nvPr/>
            </p:nvSpPr>
            <p:spPr>
              <a:xfrm>
                <a:off x="5648975" y="1264725"/>
                <a:ext cx="59225" cy="79375"/>
              </a:xfrm>
              <a:custGeom>
                <a:avLst/>
                <a:gdLst/>
                <a:ahLst/>
                <a:cxnLst/>
                <a:rect l="l" t="t" r="r" b="b"/>
                <a:pathLst>
                  <a:path w="2369" h="3175" extrusionOk="0">
                    <a:moveTo>
                      <a:pt x="2349" y="0"/>
                    </a:moveTo>
                    <a:cubicBezTo>
                      <a:pt x="2268" y="0"/>
                      <a:pt x="1948" y="25"/>
                      <a:pt x="1676" y="396"/>
                    </a:cubicBezTo>
                    <a:cubicBezTo>
                      <a:pt x="1364" y="825"/>
                      <a:pt x="1167" y="1448"/>
                      <a:pt x="888" y="1613"/>
                    </a:cubicBezTo>
                    <a:cubicBezTo>
                      <a:pt x="609" y="1778"/>
                      <a:pt x="1" y="2008"/>
                      <a:pt x="1" y="2008"/>
                    </a:cubicBezTo>
                    <a:lnTo>
                      <a:pt x="477" y="3175"/>
                    </a:lnTo>
                    <a:cubicBezTo>
                      <a:pt x="477" y="3175"/>
                      <a:pt x="1580" y="3142"/>
                      <a:pt x="2039" y="2731"/>
                    </a:cubicBezTo>
                    <a:lnTo>
                      <a:pt x="2368" y="1"/>
                    </a:lnTo>
                    <a:cubicBezTo>
                      <a:pt x="2368" y="1"/>
                      <a:pt x="2361" y="0"/>
                      <a:pt x="2349" y="0"/>
                    </a:cubicBezTo>
                    <a:close/>
                  </a:path>
                </a:pathLst>
              </a:custGeom>
              <a:solidFill>
                <a:srgbClr val="2434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72" name="Google Shape;472;p32"/>
              <p:cNvSpPr/>
              <p:nvPr/>
            </p:nvSpPr>
            <p:spPr>
              <a:xfrm>
                <a:off x="5549700" y="1245075"/>
                <a:ext cx="33075" cy="36850"/>
              </a:xfrm>
              <a:custGeom>
                <a:avLst/>
                <a:gdLst/>
                <a:ahLst/>
                <a:cxnLst/>
                <a:rect l="l" t="t" r="r" b="b"/>
                <a:pathLst>
                  <a:path w="1323" h="1474" extrusionOk="0">
                    <a:moveTo>
                      <a:pt x="194" y="1"/>
                    </a:moveTo>
                    <a:cubicBezTo>
                      <a:pt x="168" y="27"/>
                      <a:pt x="188" y="71"/>
                      <a:pt x="207" y="100"/>
                    </a:cubicBezTo>
                    <a:lnTo>
                      <a:pt x="552" y="596"/>
                    </a:lnTo>
                    <a:cubicBezTo>
                      <a:pt x="418" y="489"/>
                      <a:pt x="147" y="333"/>
                      <a:pt x="60" y="333"/>
                    </a:cubicBezTo>
                    <a:cubicBezTo>
                      <a:pt x="49" y="333"/>
                      <a:pt x="40" y="335"/>
                      <a:pt x="36" y="341"/>
                    </a:cubicBezTo>
                    <a:cubicBezTo>
                      <a:pt x="1" y="392"/>
                      <a:pt x="148" y="524"/>
                      <a:pt x="227" y="596"/>
                    </a:cubicBezTo>
                    <a:lnTo>
                      <a:pt x="508" y="862"/>
                    </a:lnTo>
                    <a:cubicBezTo>
                      <a:pt x="388" y="803"/>
                      <a:pt x="176" y="716"/>
                      <a:pt x="77" y="716"/>
                    </a:cubicBezTo>
                    <a:cubicBezTo>
                      <a:pt x="49" y="716"/>
                      <a:pt x="31" y="723"/>
                      <a:pt x="25" y="739"/>
                    </a:cubicBezTo>
                    <a:cubicBezTo>
                      <a:pt x="1" y="813"/>
                      <a:pt x="308" y="985"/>
                      <a:pt x="464" y="1095"/>
                    </a:cubicBezTo>
                    <a:cubicBezTo>
                      <a:pt x="655" y="1226"/>
                      <a:pt x="807" y="1444"/>
                      <a:pt x="1037" y="1472"/>
                    </a:cubicBezTo>
                    <a:cubicBezTo>
                      <a:pt x="1045" y="1473"/>
                      <a:pt x="1052" y="1473"/>
                      <a:pt x="1059" y="1473"/>
                    </a:cubicBezTo>
                    <a:cubicBezTo>
                      <a:pt x="1113" y="1473"/>
                      <a:pt x="1166" y="1452"/>
                      <a:pt x="1204" y="1411"/>
                    </a:cubicBezTo>
                    <a:cubicBezTo>
                      <a:pt x="1272" y="1334"/>
                      <a:pt x="1272" y="1213"/>
                      <a:pt x="1272" y="1213"/>
                    </a:cubicBezTo>
                    <a:cubicBezTo>
                      <a:pt x="1204" y="1064"/>
                      <a:pt x="1253" y="890"/>
                      <a:pt x="1288" y="732"/>
                    </a:cubicBezTo>
                    <a:cubicBezTo>
                      <a:pt x="1323" y="575"/>
                      <a:pt x="1319" y="267"/>
                      <a:pt x="1230" y="267"/>
                    </a:cubicBezTo>
                    <a:cubicBezTo>
                      <a:pt x="1230" y="267"/>
                      <a:pt x="1229" y="267"/>
                      <a:pt x="1229" y="267"/>
                    </a:cubicBezTo>
                    <a:cubicBezTo>
                      <a:pt x="1141" y="271"/>
                      <a:pt x="1064" y="559"/>
                      <a:pt x="1059" y="723"/>
                    </a:cubicBezTo>
                    <a:cubicBezTo>
                      <a:pt x="933" y="475"/>
                      <a:pt x="611" y="45"/>
                      <a:pt x="538" y="45"/>
                    </a:cubicBezTo>
                    <a:cubicBezTo>
                      <a:pt x="535" y="45"/>
                      <a:pt x="532" y="45"/>
                      <a:pt x="530" y="47"/>
                    </a:cubicBezTo>
                    <a:cubicBezTo>
                      <a:pt x="477" y="86"/>
                      <a:pt x="710" y="405"/>
                      <a:pt x="820" y="572"/>
                    </a:cubicBezTo>
                    <a:cubicBezTo>
                      <a:pt x="640" y="352"/>
                      <a:pt x="449" y="126"/>
                      <a:pt x="194" y="1"/>
                    </a:cubicBezTo>
                    <a:close/>
                  </a:path>
                </a:pathLst>
              </a:custGeom>
              <a:solidFill>
                <a:srgbClr val="FD886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73" name="Google Shape;473;p32"/>
              <p:cNvSpPr/>
              <p:nvPr/>
            </p:nvSpPr>
            <p:spPr>
              <a:xfrm>
                <a:off x="5703600" y="1237175"/>
                <a:ext cx="27600" cy="41975"/>
              </a:xfrm>
              <a:custGeom>
                <a:avLst/>
                <a:gdLst/>
                <a:ahLst/>
                <a:cxnLst/>
                <a:rect l="l" t="t" r="r" b="b"/>
                <a:pathLst>
                  <a:path w="1104" h="1679" extrusionOk="0">
                    <a:moveTo>
                      <a:pt x="857" y="1"/>
                    </a:moveTo>
                    <a:lnTo>
                      <a:pt x="102" y="479"/>
                    </a:lnTo>
                    <a:cubicBezTo>
                      <a:pt x="117" y="528"/>
                      <a:pt x="1" y="1678"/>
                      <a:pt x="1" y="1678"/>
                    </a:cubicBezTo>
                    <a:lnTo>
                      <a:pt x="1103" y="1448"/>
                    </a:lnTo>
                    <a:lnTo>
                      <a:pt x="857" y="1"/>
                    </a:lnTo>
                    <a:close/>
                  </a:path>
                </a:pathLst>
              </a:custGeom>
              <a:solidFill>
                <a:srgbClr val="FD886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74" name="Google Shape;474;p32"/>
              <p:cNvSpPr/>
              <p:nvPr/>
            </p:nvSpPr>
            <p:spPr>
              <a:xfrm>
                <a:off x="5696750" y="1259575"/>
                <a:ext cx="40875" cy="53725"/>
              </a:xfrm>
              <a:custGeom>
                <a:avLst/>
                <a:gdLst/>
                <a:ahLst/>
                <a:cxnLst/>
                <a:rect l="l" t="t" r="r" b="b"/>
                <a:pathLst>
                  <a:path w="1635" h="2149" extrusionOk="0">
                    <a:moveTo>
                      <a:pt x="1245" y="1"/>
                    </a:moveTo>
                    <a:cubicBezTo>
                      <a:pt x="965" y="1"/>
                      <a:pt x="538" y="185"/>
                      <a:pt x="538" y="185"/>
                    </a:cubicBezTo>
                    <a:lnTo>
                      <a:pt x="112" y="800"/>
                    </a:lnTo>
                    <a:lnTo>
                      <a:pt x="0" y="1468"/>
                    </a:lnTo>
                    <a:lnTo>
                      <a:pt x="253" y="2148"/>
                    </a:lnTo>
                    <a:lnTo>
                      <a:pt x="879" y="1863"/>
                    </a:lnTo>
                    <a:cubicBezTo>
                      <a:pt x="879" y="1863"/>
                      <a:pt x="1634" y="152"/>
                      <a:pt x="1404" y="31"/>
                    </a:cubicBezTo>
                    <a:cubicBezTo>
                      <a:pt x="1362" y="10"/>
                      <a:pt x="1307" y="1"/>
                      <a:pt x="1245" y="1"/>
                    </a:cubicBezTo>
                    <a:close/>
                  </a:path>
                </a:pathLst>
              </a:custGeom>
              <a:solidFill>
                <a:srgbClr val="FD886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75" name="Google Shape;475;p32"/>
              <p:cNvSpPr/>
              <p:nvPr/>
            </p:nvSpPr>
            <p:spPr>
              <a:xfrm>
                <a:off x="5499975" y="1600700"/>
                <a:ext cx="30225" cy="16275"/>
              </a:xfrm>
              <a:custGeom>
                <a:avLst/>
                <a:gdLst/>
                <a:ahLst/>
                <a:cxnLst/>
                <a:rect l="l" t="t" r="r" b="b"/>
                <a:pathLst>
                  <a:path w="1209" h="651" extrusionOk="0">
                    <a:moveTo>
                      <a:pt x="1114" y="0"/>
                    </a:moveTo>
                    <a:lnTo>
                      <a:pt x="488" y="104"/>
                    </a:lnTo>
                    <a:cubicBezTo>
                      <a:pt x="488" y="104"/>
                      <a:pt x="0" y="567"/>
                      <a:pt x="29" y="567"/>
                    </a:cubicBezTo>
                    <a:cubicBezTo>
                      <a:pt x="57" y="567"/>
                      <a:pt x="745" y="650"/>
                      <a:pt x="745" y="650"/>
                    </a:cubicBezTo>
                    <a:lnTo>
                      <a:pt x="1208" y="369"/>
                    </a:lnTo>
                    <a:lnTo>
                      <a:pt x="1114" y="0"/>
                    </a:lnTo>
                    <a:close/>
                  </a:path>
                </a:pathLst>
              </a:custGeom>
              <a:solidFill>
                <a:srgbClr val="FD886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76" name="Google Shape;476;p32"/>
              <p:cNvSpPr/>
              <p:nvPr/>
            </p:nvSpPr>
            <p:spPr>
              <a:xfrm>
                <a:off x="5542325" y="1433800"/>
                <a:ext cx="162125" cy="217550"/>
              </a:xfrm>
              <a:custGeom>
                <a:avLst/>
                <a:gdLst/>
                <a:ahLst/>
                <a:cxnLst/>
                <a:rect l="l" t="t" r="r" b="b"/>
                <a:pathLst>
                  <a:path w="6485" h="8702" extrusionOk="0">
                    <a:moveTo>
                      <a:pt x="3915" y="0"/>
                    </a:moveTo>
                    <a:cubicBezTo>
                      <a:pt x="3329" y="158"/>
                      <a:pt x="2753" y="358"/>
                      <a:pt x="2193" y="602"/>
                    </a:cubicBezTo>
                    <a:cubicBezTo>
                      <a:pt x="1965" y="701"/>
                      <a:pt x="1732" y="810"/>
                      <a:pt x="1556" y="990"/>
                    </a:cubicBezTo>
                    <a:cubicBezTo>
                      <a:pt x="1275" y="1278"/>
                      <a:pt x="1183" y="1695"/>
                      <a:pt x="1128" y="2093"/>
                    </a:cubicBezTo>
                    <a:cubicBezTo>
                      <a:pt x="977" y="3180"/>
                      <a:pt x="1023" y="4283"/>
                      <a:pt x="950" y="5376"/>
                    </a:cubicBezTo>
                    <a:cubicBezTo>
                      <a:pt x="876" y="6485"/>
                      <a:pt x="729" y="8383"/>
                      <a:pt x="70" y="8651"/>
                    </a:cubicBezTo>
                    <a:cubicBezTo>
                      <a:pt x="1" y="8688"/>
                      <a:pt x="48" y="8701"/>
                      <a:pt x="150" y="8701"/>
                    </a:cubicBezTo>
                    <a:cubicBezTo>
                      <a:pt x="373" y="8701"/>
                      <a:pt x="857" y="8640"/>
                      <a:pt x="1001" y="8631"/>
                    </a:cubicBezTo>
                    <a:cubicBezTo>
                      <a:pt x="1080" y="8627"/>
                      <a:pt x="1168" y="8618"/>
                      <a:pt x="1225" y="8563"/>
                    </a:cubicBezTo>
                    <a:cubicBezTo>
                      <a:pt x="1278" y="8512"/>
                      <a:pt x="1293" y="8440"/>
                      <a:pt x="1308" y="8370"/>
                    </a:cubicBezTo>
                    <a:cubicBezTo>
                      <a:pt x="1401" y="7961"/>
                      <a:pt x="1535" y="7564"/>
                      <a:pt x="1708" y="7181"/>
                    </a:cubicBezTo>
                    <a:cubicBezTo>
                      <a:pt x="1945" y="6657"/>
                      <a:pt x="2257" y="6165"/>
                      <a:pt x="2470" y="5629"/>
                    </a:cubicBezTo>
                    <a:cubicBezTo>
                      <a:pt x="2685" y="5093"/>
                      <a:pt x="2797" y="4489"/>
                      <a:pt x="2619" y="3940"/>
                    </a:cubicBezTo>
                    <a:cubicBezTo>
                      <a:pt x="2571" y="3793"/>
                      <a:pt x="2501" y="3646"/>
                      <a:pt x="2496" y="3490"/>
                    </a:cubicBezTo>
                    <a:cubicBezTo>
                      <a:pt x="2481" y="3090"/>
                      <a:pt x="2870" y="2807"/>
                      <a:pt x="3215" y="2600"/>
                    </a:cubicBezTo>
                    <a:lnTo>
                      <a:pt x="6485" y="650"/>
                    </a:lnTo>
                    <a:lnTo>
                      <a:pt x="3915" y="0"/>
                    </a:lnTo>
                    <a:close/>
                  </a:path>
                </a:pathLst>
              </a:custGeom>
              <a:solidFill>
                <a:srgbClr val="F4644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77" name="Google Shape;477;p32"/>
              <p:cNvSpPr/>
              <p:nvPr/>
            </p:nvSpPr>
            <p:spPr>
              <a:xfrm>
                <a:off x="5472900" y="1605575"/>
                <a:ext cx="59750" cy="33575"/>
              </a:xfrm>
              <a:custGeom>
                <a:avLst/>
                <a:gdLst/>
                <a:ahLst/>
                <a:cxnLst/>
                <a:rect l="l" t="t" r="r" b="b"/>
                <a:pathLst>
                  <a:path w="2390" h="1343" extrusionOk="0">
                    <a:moveTo>
                      <a:pt x="2271" y="1"/>
                    </a:moveTo>
                    <a:cubicBezTo>
                      <a:pt x="2069" y="170"/>
                      <a:pt x="1779" y="275"/>
                      <a:pt x="1506" y="275"/>
                    </a:cubicBezTo>
                    <a:cubicBezTo>
                      <a:pt x="1403" y="275"/>
                      <a:pt x="1301" y="260"/>
                      <a:pt x="1208" y="227"/>
                    </a:cubicBezTo>
                    <a:cubicBezTo>
                      <a:pt x="1193" y="240"/>
                      <a:pt x="1178" y="251"/>
                      <a:pt x="1164" y="264"/>
                    </a:cubicBezTo>
                    <a:cubicBezTo>
                      <a:pt x="853" y="523"/>
                      <a:pt x="510" y="741"/>
                      <a:pt x="207" y="1007"/>
                    </a:cubicBezTo>
                    <a:cubicBezTo>
                      <a:pt x="106" y="1092"/>
                      <a:pt x="0" y="1220"/>
                      <a:pt x="49" y="1343"/>
                    </a:cubicBezTo>
                    <a:cubicBezTo>
                      <a:pt x="881" y="1343"/>
                      <a:pt x="1687" y="1053"/>
                      <a:pt x="2331" y="523"/>
                    </a:cubicBezTo>
                    <a:cubicBezTo>
                      <a:pt x="2357" y="508"/>
                      <a:pt x="2375" y="482"/>
                      <a:pt x="2385" y="453"/>
                    </a:cubicBezTo>
                    <a:cubicBezTo>
                      <a:pt x="2390" y="429"/>
                      <a:pt x="2388" y="405"/>
                      <a:pt x="2379" y="381"/>
                    </a:cubicBezTo>
                    <a:cubicBezTo>
                      <a:pt x="2342" y="253"/>
                      <a:pt x="2306" y="128"/>
                      <a:pt x="2271" y="1"/>
                    </a:cubicBezTo>
                    <a:close/>
                  </a:path>
                </a:pathLst>
              </a:custGeom>
              <a:solidFill>
                <a:srgbClr val="2434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78" name="Google Shape;478;p32"/>
              <p:cNvSpPr/>
              <p:nvPr/>
            </p:nvSpPr>
            <p:spPr>
              <a:xfrm>
                <a:off x="5554275" y="1438300"/>
                <a:ext cx="122225" cy="207800"/>
              </a:xfrm>
              <a:custGeom>
                <a:avLst/>
                <a:gdLst/>
                <a:ahLst/>
                <a:cxnLst/>
                <a:rect l="l" t="t" r="r" b="b"/>
                <a:pathLst>
                  <a:path w="4889" h="8312" extrusionOk="0">
                    <a:moveTo>
                      <a:pt x="3229" y="0"/>
                    </a:moveTo>
                    <a:lnTo>
                      <a:pt x="909" y="147"/>
                    </a:lnTo>
                    <a:cubicBezTo>
                      <a:pt x="909" y="147"/>
                      <a:pt x="598" y="1972"/>
                      <a:pt x="466" y="4406"/>
                    </a:cubicBezTo>
                    <a:cubicBezTo>
                      <a:pt x="332" y="6841"/>
                      <a:pt x="0" y="7755"/>
                      <a:pt x="53" y="7794"/>
                    </a:cubicBezTo>
                    <a:cubicBezTo>
                      <a:pt x="586" y="8187"/>
                      <a:pt x="1120" y="8312"/>
                      <a:pt x="1583" y="8312"/>
                    </a:cubicBezTo>
                    <a:cubicBezTo>
                      <a:pt x="2380" y="8312"/>
                      <a:pt x="2965" y="7944"/>
                      <a:pt x="2965" y="7944"/>
                    </a:cubicBezTo>
                    <a:cubicBezTo>
                      <a:pt x="2965" y="7944"/>
                      <a:pt x="2752" y="5903"/>
                      <a:pt x="2620" y="4983"/>
                    </a:cubicBezTo>
                    <a:cubicBezTo>
                      <a:pt x="2488" y="4061"/>
                      <a:pt x="1979" y="3354"/>
                      <a:pt x="2159" y="3042"/>
                    </a:cubicBezTo>
                    <a:cubicBezTo>
                      <a:pt x="2341" y="2730"/>
                      <a:pt x="4017" y="1660"/>
                      <a:pt x="4017" y="1660"/>
                    </a:cubicBezTo>
                    <a:lnTo>
                      <a:pt x="4889" y="1693"/>
                    </a:lnTo>
                    <a:lnTo>
                      <a:pt x="3229" y="0"/>
                    </a:lnTo>
                    <a:close/>
                  </a:path>
                </a:pathLst>
              </a:custGeom>
              <a:solidFill>
                <a:srgbClr val="6D39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79" name="Google Shape;479;p32"/>
              <p:cNvSpPr/>
              <p:nvPr/>
            </p:nvSpPr>
            <p:spPr>
              <a:xfrm>
                <a:off x="5512050" y="1373075"/>
                <a:ext cx="263225" cy="258400"/>
              </a:xfrm>
              <a:custGeom>
                <a:avLst/>
                <a:gdLst/>
                <a:ahLst/>
                <a:cxnLst/>
                <a:rect l="l" t="t" r="r" b="b"/>
                <a:pathLst>
                  <a:path w="10529" h="10336" extrusionOk="0">
                    <a:moveTo>
                      <a:pt x="8841" y="1"/>
                    </a:moveTo>
                    <a:cubicBezTo>
                      <a:pt x="8666" y="1"/>
                      <a:pt x="8490" y="5"/>
                      <a:pt x="8315" y="13"/>
                    </a:cubicBezTo>
                    <a:cubicBezTo>
                      <a:pt x="8131" y="20"/>
                      <a:pt x="7944" y="35"/>
                      <a:pt x="7759" y="53"/>
                    </a:cubicBezTo>
                    <a:cubicBezTo>
                      <a:pt x="7711" y="59"/>
                      <a:pt x="7661" y="64"/>
                      <a:pt x="7623" y="97"/>
                    </a:cubicBezTo>
                    <a:cubicBezTo>
                      <a:pt x="7592" y="125"/>
                      <a:pt x="7573" y="163"/>
                      <a:pt x="7562" y="202"/>
                    </a:cubicBezTo>
                    <a:cubicBezTo>
                      <a:pt x="7437" y="534"/>
                      <a:pt x="7311" y="865"/>
                      <a:pt x="7186" y="1197"/>
                    </a:cubicBezTo>
                    <a:cubicBezTo>
                      <a:pt x="6852" y="1169"/>
                      <a:pt x="6517" y="1155"/>
                      <a:pt x="6182" y="1155"/>
                    </a:cubicBezTo>
                    <a:cubicBezTo>
                      <a:pt x="5905" y="1155"/>
                      <a:pt x="5629" y="1165"/>
                      <a:pt x="5352" y="1184"/>
                    </a:cubicBezTo>
                    <a:cubicBezTo>
                      <a:pt x="4303" y="1258"/>
                      <a:pt x="3266" y="1469"/>
                      <a:pt x="2271" y="1814"/>
                    </a:cubicBezTo>
                    <a:cubicBezTo>
                      <a:pt x="2098" y="1873"/>
                      <a:pt x="1924" y="1939"/>
                      <a:pt x="1781" y="2056"/>
                    </a:cubicBezTo>
                    <a:cubicBezTo>
                      <a:pt x="1533" y="2260"/>
                      <a:pt x="1423" y="2585"/>
                      <a:pt x="1340" y="2895"/>
                    </a:cubicBezTo>
                    <a:cubicBezTo>
                      <a:pt x="931" y="4412"/>
                      <a:pt x="527" y="8842"/>
                      <a:pt x="5" y="9209"/>
                    </a:cubicBezTo>
                    <a:cubicBezTo>
                      <a:pt x="1" y="9261"/>
                      <a:pt x="2732" y="10335"/>
                      <a:pt x="3124" y="10335"/>
                    </a:cubicBezTo>
                    <a:cubicBezTo>
                      <a:pt x="3144" y="10335"/>
                      <a:pt x="3158" y="10332"/>
                      <a:pt x="3165" y="10326"/>
                    </a:cubicBezTo>
                    <a:cubicBezTo>
                      <a:pt x="3782" y="5750"/>
                      <a:pt x="2368" y="4006"/>
                      <a:pt x="2921" y="3659"/>
                    </a:cubicBezTo>
                    <a:lnTo>
                      <a:pt x="2921" y="3659"/>
                    </a:lnTo>
                    <a:cubicBezTo>
                      <a:pt x="3925" y="3903"/>
                      <a:pt x="4876" y="4065"/>
                      <a:pt x="5873" y="4311"/>
                    </a:cubicBezTo>
                    <a:cubicBezTo>
                      <a:pt x="5945" y="4329"/>
                      <a:pt x="6020" y="4346"/>
                      <a:pt x="6092" y="4362"/>
                    </a:cubicBezTo>
                    <a:cubicBezTo>
                      <a:pt x="6468" y="4443"/>
                      <a:pt x="6859" y="4491"/>
                      <a:pt x="7247" y="4491"/>
                    </a:cubicBezTo>
                    <a:cubicBezTo>
                      <a:pt x="7978" y="4491"/>
                      <a:pt x="8697" y="4320"/>
                      <a:pt x="9268" y="3876"/>
                    </a:cubicBezTo>
                    <a:cubicBezTo>
                      <a:pt x="10204" y="3152"/>
                      <a:pt x="10529" y="1847"/>
                      <a:pt x="10399" y="668"/>
                    </a:cubicBezTo>
                    <a:lnTo>
                      <a:pt x="10133" y="114"/>
                    </a:lnTo>
                    <a:lnTo>
                      <a:pt x="10116" y="77"/>
                    </a:lnTo>
                    <a:cubicBezTo>
                      <a:pt x="9693" y="26"/>
                      <a:pt x="9267" y="1"/>
                      <a:pt x="8841" y="1"/>
                    </a:cubicBezTo>
                    <a:close/>
                  </a:path>
                </a:pathLst>
              </a:custGeom>
              <a:solidFill>
                <a:srgbClr val="6D39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80" name="Google Shape;480;p32"/>
              <p:cNvSpPr/>
              <p:nvPr/>
            </p:nvSpPr>
            <p:spPr>
              <a:xfrm>
                <a:off x="5511725" y="1645450"/>
                <a:ext cx="63200" cy="21750"/>
              </a:xfrm>
              <a:custGeom>
                <a:avLst/>
                <a:gdLst/>
                <a:ahLst/>
                <a:cxnLst/>
                <a:rect l="l" t="t" r="r" b="b"/>
                <a:pathLst>
                  <a:path w="2528" h="870" extrusionOk="0">
                    <a:moveTo>
                      <a:pt x="1386" y="0"/>
                    </a:moveTo>
                    <a:cubicBezTo>
                      <a:pt x="995" y="279"/>
                      <a:pt x="536" y="470"/>
                      <a:pt x="121" y="718"/>
                    </a:cubicBezTo>
                    <a:cubicBezTo>
                      <a:pt x="64" y="751"/>
                      <a:pt x="0" y="815"/>
                      <a:pt x="35" y="870"/>
                    </a:cubicBezTo>
                    <a:cubicBezTo>
                      <a:pt x="865" y="844"/>
                      <a:pt x="1698" y="819"/>
                      <a:pt x="2528" y="800"/>
                    </a:cubicBezTo>
                    <a:lnTo>
                      <a:pt x="2528" y="5"/>
                    </a:lnTo>
                    <a:cubicBezTo>
                      <a:pt x="2355" y="79"/>
                      <a:pt x="2153" y="119"/>
                      <a:pt x="1950" y="119"/>
                    </a:cubicBezTo>
                    <a:cubicBezTo>
                      <a:pt x="1753" y="119"/>
                      <a:pt x="1556" y="81"/>
                      <a:pt x="1386" y="0"/>
                    </a:cubicBezTo>
                    <a:close/>
                  </a:path>
                </a:pathLst>
              </a:custGeom>
              <a:solidFill>
                <a:srgbClr val="2434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81" name="Google Shape;481;p32"/>
              <p:cNvSpPr/>
              <p:nvPr/>
            </p:nvSpPr>
            <p:spPr>
              <a:xfrm>
                <a:off x="5652725" y="1492500"/>
                <a:ext cx="93025" cy="179125"/>
              </a:xfrm>
              <a:custGeom>
                <a:avLst/>
                <a:gdLst/>
                <a:ahLst/>
                <a:cxnLst/>
                <a:rect l="l" t="t" r="r" b="b"/>
                <a:pathLst>
                  <a:path w="3721" h="7165" extrusionOk="0">
                    <a:moveTo>
                      <a:pt x="3626" y="1"/>
                    </a:moveTo>
                    <a:cubicBezTo>
                      <a:pt x="3603" y="1"/>
                      <a:pt x="3581" y="10"/>
                      <a:pt x="3564" y="33"/>
                    </a:cubicBezTo>
                    <a:lnTo>
                      <a:pt x="3564" y="30"/>
                    </a:lnTo>
                    <a:cubicBezTo>
                      <a:pt x="2023" y="2145"/>
                      <a:pt x="1599" y="4847"/>
                      <a:pt x="68" y="6977"/>
                    </a:cubicBezTo>
                    <a:cubicBezTo>
                      <a:pt x="0" y="7072"/>
                      <a:pt x="90" y="7164"/>
                      <a:pt x="183" y="7164"/>
                    </a:cubicBezTo>
                    <a:cubicBezTo>
                      <a:pt x="223" y="7164"/>
                      <a:pt x="263" y="7147"/>
                      <a:pt x="292" y="7106"/>
                    </a:cubicBezTo>
                    <a:cubicBezTo>
                      <a:pt x="1807" y="4981"/>
                      <a:pt x="2381" y="2352"/>
                      <a:pt x="3687" y="105"/>
                    </a:cubicBezTo>
                    <a:cubicBezTo>
                      <a:pt x="3721" y="48"/>
                      <a:pt x="3675" y="1"/>
                      <a:pt x="3626" y="1"/>
                    </a:cubicBezTo>
                    <a:close/>
                  </a:path>
                </a:pathLst>
              </a:custGeom>
              <a:solidFill>
                <a:srgbClr val="89BDD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82" name="Google Shape;482;p32"/>
              <p:cNvSpPr/>
              <p:nvPr/>
            </p:nvSpPr>
            <p:spPr>
              <a:xfrm>
                <a:off x="5647150" y="1493500"/>
                <a:ext cx="84400" cy="177400"/>
              </a:xfrm>
              <a:custGeom>
                <a:avLst/>
                <a:gdLst/>
                <a:ahLst/>
                <a:cxnLst/>
                <a:rect l="l" t="t" r="r" b="b"/>
                <a:pathLst>
                  <a:path w="3376" h="7096" extrusionOk="0">
                    <a:moveTo>
                      <a:pt x="84" y="1"/>
                    </a:moveTo>
                    <a:cubicBezTo>
                      <a:pt x="42" y="1"/>
                      <a:pt x="1" y="33"/>
                      <a:pt x="21" y="81"/>
                    </a:cubicBezTo>
                    <a:lnTo>
                      <a:pt x="19" y="81"/>
                    </a:lnTo>
                    <a:cubicBezTo>
                      <a:pt x="493" y="1227"/>
                      <a:pt x="1090" y="2321"/>
                      <a:pt x="1606" y="3447"/>
                    </a:cubicBezTo>
                    <a:cubicBezTo>
                      <a:pt x="2149" y="4627"/>
                      <a:pt x="2551" y="5909"/>
                      <a:pt x="3172" y="7047"/>
                    </a:cubicBezTo>
                    <a:cubicBezTo>
                      <a:pt x="3191" y="7081"/>
                      <a:pt x="3221" y="7096"/>
                      <a:pt x="3253" y="7096"/>
                    </a:cubicBezTo>
                    <a:cubicBezTo>
                      <a:pt x="3313" y="7096"/>
                      <a:pt x="3376" y="7040"/>
                      <a:pt x="3357" y="6968"/>
                    </a:cubicBezTo>
                    <a:cubicBezTo>
                      <a:pt x="3052" y="5799"/>
                      <a:pt x="2432" y="4638"/>
                      <a:pt x="1932" y="3542"/>
                    </a:cubicBezTo>
                    <a:cubicBezTo>
                      <a:pt x="1389" y="2354"/>
                      <a:pt x="851" y="1130"/>
                      <a:pt x="142" y="30"/>
                    </a:cubicBezTo>
                    <a:cubicBezTo>
                      <a:pt x="128" y="10"/>
                      <a:pt x="106" y="1"/>
                      <a:pt x="84" y="1"/>
                    </a:cubicBezTo>
                    <a:close/>
                  </a:path>
                </a:pathLst>
              </a:custGeom>
              <a:solidFill>
                <a:srgbClr val="89BDD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83" name="Google Shape;483;p32"/>
              <p:cNvSpPr/>
              <p:nvPr/>
            </p:nvSpPr>
            <p:spPr>
              <a:xfrm>
                <a:off x="5647650" y="1486225"/>
                <a:ext cx="102050" cy="23850"/>
              </a:xfrm>
              <a:custGeom>
                <a:avLst/>
                <a:gdLst/>
                <a:ahLst/>
                <a:cxnLst/>
                <a:rect l="l" t="t" r="r" b="b"/>
                <a:pathLst>
                  <a:path w="4082" h="954" extrusionOk="0">
                    <a:moveTo>
                      <a:pt x="25" y="0"/>
                    </a:moveTo>
                    <a:lnTo>
                      <a:pt x="1" y="953"/>
                    </a:lnTo>
                    <a:lnTo>
                      <a:pt x="4081" y="692"/>
                    </a:lnTo>
                    <a:lnTo>
                      <a:pt x="4053" y="44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84" name="Google Shape;484;p32"/>
              <p:cNvSpPr/>
              <p:nvPr/>
            </p:nvSpPr>
            <p:spPr>
              <a:xfrm>
                <a:off x="5689375" y="1259900"/>
                <a:ext cx="90625" cy="130525"/>
              </a:xfrm>
              <a:custGeom>
                <a:avLst/>
                <a:gdLst/>
                <a:ahLst/>
                <a:cxnLst/>
                <a:rect l="l" t="t" r="r" b="b"/>
                <a:pathLst>
                  <a:path w="3625" h="5221" extrusionOk="0">
                    <a:moveTo>
                      <a:pt x="1657" y="1"/>
                    </a:moveTo>
                    <a:lnTo>
                      <a:pt x="1554" y="69"/>
                    </a:lnTo>
                    <a:lnTo>
                      <a:pt x="1136" y="1075"/>
                    </a:lnTo>
                    <a:cubicBezTo>
                      <a:pt x="1066" y="1242"/>
                      <a:pt x="967" y="1433"/>
                      <a:pt x="789" y="1457"/>
                    </a:cubicBezTo>
                    <a:cubicBezTo>
                      <a:pt x="779" y="1458"/>
                      <a:pt x="769" y="1459"/>
                      <a:pt x="759" y="1459"/>
                    </a:cubicBezTo>
                    <a:cubicBezTo>
                      <a:pt x="623" y="1459"/>
                      <a:pt x="500" y="1353"/>
                      <a:pt x="447" y="1226"/>
                    </a:cubicBezTo>
                    <a:cubicBezTo>
                      <a:pt x="390" y="1088"/>
                      <a:pt x="396" y="934"/>
                      <a:pt x="407" y="787"/>
                    </a:cubicBezTo>
                    <a:lnTo>
                      <a:pt x="407" y="787"/>
                    </a:lnTo>
                    <a:cubicBezTo>
                      <a:pt x="1" y="1611"/>
                      <a:pt x="124" y="2588"/>
                      <a:pt x="256" y="3499"/>
                    </a:cubicBezTo>
                    <a:lnTo>
                      <a:pt x="447" y="4802"/>
                    </a:lnTo>
                    <a:cubicBezTo>
                      <a:pt x="449" y="4846"/>
                      <a:pt x="462" y="4887"/>
                      <a:pt x="484" y="4925"/>
                    </a:cubicBezTo>
                    <a:cubicBezTo>
                      <a:pt x="517" y="4973"/>
                      <a:pt x="572" y="4997"/>
                      <a:pt x="627" y="5019"/>
                    </a:cubicBezTo>
                    <a:cubicBezTo>
                      <a:pt x="759" y="5070"/>
                      <a:pt x="893" y="5116"/>
                      <a:pt x="1027" y="5160"/>
                    </a:cubicBezTo>
                    <a:cubicBezTo>
                      <a:pt x="1273" y="5201"/>
                      <a:pt x="1526" y="5220"/>
                      <a:pt x="1778" y="5220"/>
                    </a:cubicBezTo>
                    <a:cubicBezTo>
                      <a:pt x="2307" y="5220"/>
                      <a:pt x="2832" y="5133"/>
                      <a:pt x="3284" y="4971"/>
                    </a:cubicBezTo>
                    <a:cubicBezTo>
                      <a:pt x="3625" y="4145"/>
                      <a:pt x="3416" y="262"/>
                      <a:pt x="1657" y="1"/>
                    </a:cubicBezTo>
                    <a:close/>
                  </a:path>
                </a:pathLst>
              </a:custGeom>
              <a:solidFill>
                <a:srgbClr val="2434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85" name="Google Shape;485;p32"/>
              <p:cNvSpPr/>
              <p:nvPr/>
            </p:nvSpPr>
            <p:spPr>
              <a:xfrm>
                <a:off x="5664950" y="1268500"/>
                <a:ext cx="107200" cy="125975"/>
              </a:xfrm>
              <a:custGeom>
                <a:avLst/>
                <a:gdLst/>
                <a:ahLst/>
                <a:cxnLst/>
                <a:rect l="l" t="t" r="r" b="b"/>
                <a:pathLst>
                  <a:path w="4288" h="5039" extrusionOk="0">
                    <a:moveTo>
                      <a:pt x="3103" y="1"/>
                    </a:moveTo>
                    <a:cubicBezTo>
                      <a:pt x="2999" y="1"/>
                      <a:pt x="2896" y="35"/>
                      <a:pt x="2810" y="100"/>
                    </a:cubicBezTo>
                    <a:cubicBezTo>
                      <a:pt x="2544" y="316"/>
                      <a:pt x="2561" y="854"/>
                      <a:pt x="2572" y="1278"/>
                    </a:cubicBezTo>
                    <a:cubicBezTo>
                      <a:pt x="2590" y="2004"/>
                      <a:pt x="2603" y="2731"/>
                      <a:pt x="2618" y="3458"/>
                    </a:cubicBezTo>
                    <a:cubicBezTo>
                      <a:pt x="2623" y="3564"/>
                      <a:pt x="2616" y="3685"/>
                      <a:pt x="2531" y="3746"/>
                    </a:cubicBezTo>
                    <a:cubicBezTo>
                      <a:pt x="2480" y="3783"/>
                      <a:pt x="2412" y="3786"/>
                      <a:pt x="2351" y="3788"/>
                    </a:cubicBezTo>
                    <a:cubicBezTo>
                      <a:pt x="2176" y="3794"/>
                      <a:pt x="2001" y="3796"/>
                      <a:pt x="1827" y="3796"/>
                    </a:cubicBezTo>
                    <a:cubicBezTo>
                      <a:pt x="1267" y="3796"/>
                      <a:pt x="708" y="3767"/>
                      <a:pt x="152" y="3707"/>
                    </a:cubicBezTo>
                    <a:lnTo>
                      <a:pt x="152" y="3707"/>
                    </a:lnTo>
                    <a:cubicBezTo>
                      <a:pt x="1" y="3827"/>
                      <a:pt x="31" y="4080"/>
                      <a:pt x="163" y="4220"/>
                    </a:cubicBezTo>
                    <a:cubicBezTo>
                      <a:pt x="297" y="4363"/>
                      <a:pt x="493" y="4418"/>
                      <a:pt x="679" y="4469"/>
                    </a:cubicBezTo>
                    <a:cubicBezTo>
                      <a:pt x="1165" y="4598"/>
                      <a:pt x="1652" y="4723"/>
                      <a:pt x="2138" y="4851"/>
                    </a:cubicBezTo>
                    <a:cubicBezTo>
                      <a:pt x="2498" y="4945"/>
                      <a:pt x="2869" y="5039"/>
                      <a:pt x="3239" y="5039"/>
                    </a:cubicBezTo>
                    <a:cubicBezTo>
                      <a:pt x="3345" y="5039"/>
                      <a:pt x="3451" y="5031"/>
                      <a:pt x="3556" y="5013"/>
                    </a:cubicBezTo>
                    <a:cubicBezTo>
                      <a:pt x="3692" y="4989"/>
                      <a:pt x="3831" y="4947"/>
                      <a:pt x="3936" y="4855"/>
                    </a:cubicBezTo>
                    <a:cubicBezTo>
                      <a:pt x="4099" y="4712"/>
                      <a:pt x="4145" y="4480"/>
                      <a:pt x="4171" y="4262"/>
                    </a:cubicBezTo>
                    <a:cubicBezTo>
                      <a:pt x="4288" y="3351"/>
                      <a:pt x="4261" y="2424"/>
                      <a:pt x="4090" y="1521"/>
                    </a:cubicBezTo>
                    <a:cubicBezTo>
                      <a:pt x="4013" y="1117"/>
                      <a:pt x="3903" y="711"/>
                      <a:pt x="3670" y="373"/>
                    </a:cubicBezTo>
                    <a:cubicBezTo>
                      <a:pt x="3572" y="234"/>
                      <a:pt x="3449" y="105"/>
                      <a:pt x="3290" y="39"/>
                    </a:cubicBezTo>
                    <a:cubicBezTo>
                      <a:pt x="3230" y="13"/>
                      <a:pt x="3166" y="1"/>
                      <a:pt x="3103" y="1"/>
                    </a:cubicBezTo>
                    <a:close/>
                  </a:path>
                </a:pathLst>
              </a:custGeom>
              <a:solidFill>
                <a:srgbClr val="FD886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86" name="Google Shape;486;p32"/>
              <p:cNvSpPr/>
              <p:nvPr/>
            </p:nvSpPr>
            <p:spPr>
              <a:xfrm>
                <a:off x="5674225" y="1182175"/>
                <a:ext cx="75350" cy="73525"/>
              </a:xfrm>
              <a:custGeom>
                <a:avLst/>
                <a:gdLst/>
                <a:ahLst/>
                <a:cxnLst/>
                <a:rect l="l" t="t" r="r" b="b"/>
                <a:pathLst>
                  <a:path w="3014" h="2941" extrusionOk="0">
                    <a:moveTo>
                      <a:pt x="236" y="0"/>
                    </a:moveTo>
                    <a:cubicBezTo>
                      <a:pt x="172" y="0"/>
                      <a:pt x="35" y="75"/>
                      <a:pt x="54" y="734"/>
                    </a:cubicBezTo>
                    <a:cubicBezTo>
                      <a:pt x="75" y="1586"/>
                      <a:pt x="1" y="2912"/>
                      <a:pt x="1246" y="2941"/>
                    </a:cubicBezTo>
                    <a:cubicBezTo>
                      <a:pt x="1813" y="2895"/>
                      <a:pt x="2144" y="2655"/>
                      <a:pt x="2553" y="2130"/>
                    </a:cubicBezTo>
                    <a:cubicBezTo>
                      <a:pt x="2851" y="1632"/>
                      <a:pt x="3014" y="1028"/>
                      <a:pt x="2882" y="463"/>
                    </a:cubicBezTo>
                    <a:cubicBezTo>
                      <a:pt x="2865" y="384"/>
                      <a:pt x="2838" y="305"/>
                      <a:pt x="2807" y="231"/>
                    </a:cubicBezTo>
                    <a:cubicBezTo>
                      <a:pt x="2612" y="213"/>
                      <a:pt x="2417" y="198"/>
                      <a:pt x="2226" y="187"/>
                    </a:cubicBezTo>
                    <a:cubicBezTo>
                      <a:pt x="1850" y="165"/>
                      <a:pt x="1452" y="195"/>
                      <a:pt x="1094" y="66"/>
                    </a:cubicBezTo>
                    <a:cubicBezTo>
                      <a:pt x="1044" y="73"/>
                      <a:pt x="986" y="76"/>
                      <a:pt x="925" y="76"/>
                    </a:cubicBezTo>
                    <a:cubicBezTo>
                      <a:pt x="632" y="76"/>
                      <a:pt x="267" y="7"/>
                      <a:pt x="267" y="7"/>
                    </a:cubicBezTo>
                    <a:cubicBezTo>
                      <a:pt x="267" y="7"/>
                      <a:pt x="254" y="0"/>
                      <a:pt x="236" y="0"/>
                    </a:cubicBezTo>
                    <a:close/>
                  </a:path>
                </a:pathLst>
              </a:custGeom>
              <a:solidFill>
                <a:srgbClr val="FD886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87" name="Google Shape;487;p32"/>
              <p:cNvSpPr/>
              <p:nvPr/>
            </p:nvSpPr>
            <p:spPr>
              <a:xfrm>
                <a:off x="5675900" y="1205650"/>
                <a:ext cx="10250" cy="3850"/>
              </a:xfrm>
              <a:custGeom>
                <a:avLst/>
                <a:gdLst/>
                <a:ahLst/>
                <a:cxnLst/>
                <a:rect l="l" t="t" r="r" b="b"/>
                <a:pathLst>
                  <a:path w="410" h="154" extrusionOk="0">
                    <a:moveTo>
                      <a:pt x="193" y="0"/>
                    </a:moveTo>
                    <a:cubicBezTo>
                      <a:pt x="117" y="0"/>
                      <a:pt x="44" y="31"/>
                      <a:pt x="13" y="98"/>
                    </a:cubicBezTo>
                    <a:cubicBezTo>
                      <a:pt x="1" y="124"/>
                      <a:pt x="20" y="153"/>
                      <a:pt x="48" y="153"/>
                    </a:cubicBezTo>
                    <a:cubicBezTo>
                      <a:pt x="51" y="153"/>
                      <a:pt x="54" y="153"/>
                      <a:pt x="57" y="153"/>
                    </a:cubicBezTo>
                    <a:cubicBezTo>
                      <a:pt x="112" y="137"/>
                      <a:pt x="156" y="111"/>
                      <a:pt x="215" y="109"/>
                    </a:cubicBezTo>
                    <a:cubicBezTo>
                      <a:pt x="270" y="109"/>
                      <a:pt x="325" y="122"/>
                      <a:pt x="375" y="146"/>
                    </a:cubicBezTo>
                    <a:cubicBezTo>
                      <a:pt x="378" y="147"/>
                      <a:pt x="380" y="148"/>
                      <a:pt x="383" y="148"/>
                    </a:cubicBezTo>
                    <a:cubicBezTo>
                      <a:pt x="399" y="148"/>
                      <a:pt x="409" y="124"/>
                      <a:pt x="402" y="111"/>
                    </a:cubicBezTo>
                    <a:cubicBezTo>
                      <a:pt x="368" y="40"/>
                      <a:pt x="279" y="0"/>
                      <a:pt x="193" y="0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88" name="Google Shape;488;p32"/>
              <p:cNvSpPr/>
              <p:nvPr/>
            </p:nvSpPr>
            <p:spPr>
              <a:xfrm>
                <a:off x="5697250" y="1203525"/>
                <a:ext cx="17000" cy="5575"/>
              </a:xfrm>
              <a:custGeom>
                <a:avLst/>
                <a:gdLst/>
                <a:ahLst/>
                <a:cxnLst/>
                <a:rect l="l" t="t" r="r" b="b"/>
                <a:pathLst>
                  <a:path w="680" h="223" extrusionOk="0">
                    <a:moveTo>
                      <a:pt x="381" y="0"/>
                    </a:moveTo>
                    <a:cubicBezTo>
                      <a:pt x="249" y="0"/>
                      <a:pt x="123" y="50"/>
                      <a:pt x="29" y="141"/>
                    </a:cubicBezTo>
                    <a:cubicBezTo>
                      <a:pt x="1" y="171"/>
                      <a:pt x="23" y="215"/>
                      <a:pt x="60" y="215"/>
                    </a:cubicBezTo>
                    <a:cubicBezTo>
                      <a:pt x="64" y="215"/>
                      <a:pt x="68" y="214"/>
                      <a:pt x="72" y="213"/>
                    </a:cubicBezTo>
                    <a:cubicBezTo>
                      <a:pt x="169" y="187"/>
                      <a:pt x="259" y="141"/>
                      <a:pt x="362" y="141"/>
                    </a:cubicBezTo>
                    <a:cubicBezTo>
                      <a:pt x="461" y="141"/>
                      <a:pt x="520" y="202"/>
                      <a:pt x="611" y="220"/>
                    </a:cubicBezTo>
                    <a:cubicBezTo>
                      <a:pt x="615" y="221"/>
                      <a:pt x="620" y="222"/>
                      <a:pt x="625" y="222"/>
                    </a:cubicBezTo>
                    <a:cubicBezTo>
                      <a:pt x="656" y="222"/>
                      <a:pt x="680" y="193"/>
                      <a:pt x="672" y="161"/>
                    </a:cubicBezTo>
                    <a:cubicBezTo>
                      <a:pt x="643" y="46"/>
                      <a:pt x="501" y="7"/>
                      <a:pt x="397" y="0"/>
                    </a:cubicBezTo>
                    <a:cubicBezTo>
                      <a:pt x="392" y="0"/>
                      <a:pt x="386" y="0"/>
                      <a:pt x="381" y="0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89" name="Google Shape;489;p32"/>
              <p:cNvSpPr/>
              <p:nvPr/>
            </p:nvSpPr>
            <p:spPr>
              <a:xfrm>
                <a:off x="5688900" y="1238825"/>
                <a:ext cx="11925" cy="8350"/>
              </a:xfrm>
              <a:custGeom>
                <a:avLst/>
                <a:gdLst/>
                <a:ahLst/>
                <a:cxnLst/>
                <a:rect l="l" t="t" r="r" b="b"/>
                <a:pathLst>
                  <a:path w="477" h="334" extrusionOk="0">
                    <a:moveTo>
                      <a:pt x="477" y="0"/>
                    </a:moveTo>
                    <a:lnTo>
                      <a:pt x="477" y="0"/>
                    </a:lnTo>
                    <a:cubicBezTo>
                      <a:pt x="393" y="61"/>
                      <a:pt x="302" y="91"/>
                      <a:pt x="214" y="91"/>
                    </a:cubicBezTo>
                    <a:cubicBezTo>
                      <a:pt x="138" y="91"/>
                      <a:pt x="64" y="68"/>
                      <a:pt x="0" y="22"/>
                    </a:cubicBezTo>
                    <a:lnTo>
                      <a:pt x="0" y="22"/>
                    </a:lnTo>
                    <a:lnTo>
                      <a:pt x="18" y="55"/>
                    </a:lnTo>
                    <a:cubicBezTo>
                      <a:pt x="2" y="145"/>
                      <a:pt x="20" y="240"/>
                      <a:pt x="68" y="288"/>
                    </a:cubicBezTo>
                    <a:cubicBezTo>
                      <a:pt x="81" y="301"/>
                      <a:pt x="97" y="312"/>
                      <a:pt x="114" y="321"/>
                    </a:cubicBezTo>
                    <a:cubicBezTo>
                      <a:pt x="135" y="329"/>
                      <a:pt x="156" y="333"/>
                      <a:pt x="176" y="333"/>
                    </a:cubicBezTo>
                    <a:cubicBezTo>
                      <a:pt x="212" y="333"/>
                      <a:pt x="248" y="321"/>
                      <a:pt x="277" y="299"/>
                    </a:cubicBezTo>
                    <a:cubicBezTo>
                      <a:pt x="365" y="240"/>
                      <a:pt x="422" y="117"/>
                      <a:pt x="47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90" name="Google Shape;490;p32"/>
              <p:cNvSpPr/>
              <p:nvPr/>
            </p:nvSpPr>
            <p:spPr>
              <a:xfrm>
                <a:off x="5684675" y="1206250"/>
                <a:ext cx="14375" cy="29775"/>
              </a:xfrm>
              <a:custGeom>
                <a:avLst/>
                <a:gdLst/>
                <a:ahLst/>
                <a:cxnLst/>
                <a:rect l="l" t="t" r="r" b="b"/>
                <a:pathLst>
                  <a:path w="575" h="1191" extrusionOk="0">
                    <a:moveTo>
                      <a:pt x="137" y="0"/>
                    </a:moveTo>
                    <a:cubicBezTo>
                      <a:pt x="116" y="0"/>
                      <a:pt x="96" y="18"/>
                      <a:pt x="103" y="43"/>
                    </a:cubicBezTo>
                    <a:cubicBezTo>
                      <a:pt x="174" y="311"/>
                      <a:pt x="242" y="724"/>
                      <a:pt x="26" y="952"/>
                    </a:cubicBezTo>
                    <a:cubicBezTo>
                      <a:pt x="0" y="978"/>
                      <a:pt x="7" y="1022"/>
                      <a:pt x="37" y="1042"/>
                    </a:cubicBezTo>
                    <a:cubicBezTo>
                      <a:pt x="174" y="1110"/>
                      <a:pt x="316" y="1161"/>
                      <a:pt x="463" y="1189"/>
                    </a:cubicBezTo>
                    <a:cubicBezTo>
                      <a:pt x="469" y="1190"/>
                      <a:pt x="474" y="1191"/>
                      <a:pt x="479" y="1191"/>
                    </a:cubicBezTo>
                    <a:cubicBezTo>
                      <a:pt x="549" y="1191"/>
                      <a:pt x="574" y="1083"/>
                      <a:pt x="499" y="1066"/>
                    </a:cubicBezTo>
                    <a:cubicBezTo>
                      <a:pt x="382" y="1042"/>
                      <a:pt x="268" y="1010"/>
                      <a:pt x="157" y="968"/>
                    </a:cubicBezTo>
                    <a:lnTo>
                      <a:pt x="157" y="968"/>
                    </a:lnTo>
                    <a:cubicBezTo>
                      <a:pt x="319" y="711"/>
                      <a:pt x="324" y="252"/>
                      <a:pt x="165" y="17"/>
                    </a:cubicBezTo>
                    <a:cubicBezTo>
                      <a:pt x="158" y="5"/>
                      <a:pt x="147" y="0"/>
                      <a:pt x="137" y="0"/>
                    </a:cubicBezTo>
                    <a:close/>
                  </a:path>
                </a:pathLst>
              </a:custGeom>
              <a:solidFill>
                <a:srgbClr val="F4644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91" name="Google Shape;491;p32"/>
              <p:cNvSpPr/>
              <p:nvPr/>
            </p:nvSpPr>
            <p:spPr>
              <a:xfrm>
                <a:off x="5699925" y="1218775"/>
                <a:ext cx="7100" cy="5525"/>
              </a:xfrm>
              <a:custGeom>
                <a:avLst/>
                <a:gdLst/>
                <a:ahLst/>
                <a:cxnLst/>
                <a:rect l="l" t="t" r="r" b="b"/>
                <a:pathLst>
                  <a:path w="284" h="221" extrusionOk="0">
                    <a:moveTo>
                      <a:pt x="143" y="1"/>
                    </a:moveTo>
                    <a:cubicBezTo>
                      <a:pt x="1" y="1"/>
                      <a:pt x="1" y="220"/>
                      <a:pt x="143" y="220"/>
                    </a:cubicBezTo>
                    <a:cubicBezTo>
                      <a:pt x="284" y="220"/>
                      <a:pt x="284" y="1"/>
                      <a:pt x="143" y="1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92" name="Google Shape;492;p32"/>
              <p:cNvSpPr/>
              <p:nvPr/>
            </p:nvSpPr>
            <p:spPr>
              <a:xfrm>
                <a:off x="5678525" y="1218225"/>
                <a:ext cx="6725" cy="5200"/>
              </a:xfrm>
              <a:custGeom>
                <a:avLst/>
                <a:gdLst/>
                <a:ahLst/>
                <a:cxnLst/>
                <a:rect l="l" t="t" r="r" b="b"/>
                <a:pathLst>
                  <a:path w="269" h="208" extrusionOk="0">
                    <a:moveTo>
                      <a:pt x="134" y="1"/>
                    </a:moveTo>
                    <a:cubicBezTo>
                      <a:pt x="0" y="1"/>
                      <a:pt x="0" y="207"/>
                      <a:pt x="134" y="207"/>
                    </a:cubicBezTo>
                    <a:cubicBezTo>
                      <a:pt x="268" y="207"/>
                      <a:pt x="268" y="1"/>
                      <a:pt x="134" y="1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93" name="Google Shape;493;p32"/>
              <p:cNvSpPr/>
              <p:nvPr/>
            </p:nvSpPr>
            <p:spPr>
              <a:xfrm>
                <a:off x="5599200" y="1355600"/>
                <a:ext cx="43150" cy="23700"/>
              </a:xfrm>
              <a:custGeom>
                <a:avLst/>
                <a:gdLst/>
                <a:ahLst/>
                <a:cxnLst/>
                <a:rect l="l" t="t" r="r" b="b"/>
                <a:pathLst>
                  <a:path w="1726" h="948" extrusionOk="0">
                    <a:moveTo>
                      <a:pt x="1480" y="1"/>
                    </a:moveTo>
                    <a:lnTo>
                      <a:pt x="164" y="18"/>
                    </a:lnTo>
                    <a:cubicBezTo>
                      <a:pt x="164" y="18"/>
                      <a:pt x="1" y="948"/>
                      <a:pt x="724" y="948"/>
                    </a:cubicBezTo>
                    <a:cubicBezTo>
                      <a:pt x="764" y="948"/>
                      <a:pt x="808" y="945"/>
                      <a:pt x="854" y="938"/>
                    </a:cubicBezTo>
                    <a:cubicBezTo>
                      <a:pt x="1726" y="824"/>
                      <a:pt x="1480" y="51"/>
                      <a:pt x="1480" y="1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94" name="Google Shape;494;p32"/>
              <p:cNvSpPr/>
              <p:nvPr/>
            </p:nvSpPr>
            <p:spPr>
              <a:xfrm>
                <a:off x="5628175" y="1356875"/>
                <a:ext cx="25500" cy="18625"/>
              </a:xfrm>
              <a:custGeom>
                <a:avLst/>
                <a:gdLst/>
                <a:ahLst/>
                <a:cxnLst/>
                <a:rect l="l" t="t" r="r" b="b"/>
                <a:pathLst>
                  <a:path w="1020" h="745" extrusionOk="0">
                    <a:moveTo>
                      <a:pt x="484" y="1"/>
                    </a:moveTo>
                    <a:cubicBezTo>
                      <a:pt x="390" y="1"/>
                      <a:pt x="298" y="17"/>
                      <a:pt x="229" y="46"/>
                    </a:cubicBezTo>
                    <a:cubicBezTo>
                      <a:pt x="182" y="66"/>
                      <a:pt x="213" y="123"/>
                      <a:pt x="251" y="128"/>
                    </a:cubicBezTo>
                    <a:cubicBezTo>
                      <a:pt x="398" y="145"/>
                      <a:pt x="1019" y="176"/>
                      <a:pt x="725" y="477"/>
                    </a:cubicBezTo>
                    <a:cubicBezTo>
                      <a:pt x="649" y="555"/>
                      <a:pt x="554" y="575"/>
                      <a:pt x="453" y="575"/>
                    </a:cubicBezTo>
                    <a:cubicBezTo>
                      <a:pt x="349" y="575"/>
                      <a:pt x="239" y="554"/>
                      <a:pt x="139" y="554"/>
                    </a:cubicBezTo>
                    <a:cubicBezTo>
                      <a:pt x="110" y="554"/>
                      <a:pt x="82" y="556"/>
                      <a:pt x="55" y="560"/>
                    </a:cubicBezTo>
                    <a:cubicBezTo>
                      <a:pt x="0" y="571"/>
                      <a:pt x="7" y="641"/>
                      <a:pt x="40" y="668"/>
                    </a:cubicBezTo>
                    <a:cubicBezTo>
                      <a:pt x="116" y="725"/>
                      <a:pt x="227" y="745"/>
                      <a:pt x="340" y="745"/>
                    </a:cubicBezTo>
                    <a:cubicBezTo>
                      <a:pt x="448" y="745"/>
                      <a:pt x="559" y="727"/>
                      <a:pt x="644" y="705"/>
                    </a:cubicBezTo>
                    <a:cubicBezTo>
                      <a:pt x="802" y="666"/>
                      <a:pt x="927" y="558"/>
                      <a:pt x="956" y="391"/>
                    </a:cubicBezTo>
                    <a:cubicBezTo>
                      <a:pt x="1005" y="114"/>
                      <a:pt x="734" y="1"/>
                      <a:pt x="484" y="1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95" name="Google Shape;495;p32"/>
              <p:cNvSpPr/>
              <p:nvPr/>
            </p:nvSpPr>
            <p:spPr>
              <a:xfrm>
                <a:off x="5640250" y="1352200"/>
                <a:ext cx="34725" cy="28625"/>
              </a:xfrm>
              <a:custGeom>
                <a:avLst/>
                <a:gdLst/>
                <a:ahLst/>
                <a:cxnLst/>
                <a:rect l="l" t="t" r="r" b="b"/>
                <a:pathLst>
                  <a:path w="1389" h="1145" extrusionOk="0">
                    <a:moveTo>
                      <a:pt x="850" y="1"/>
                    </a:moveTo>
                    <a:cubicBezTo>
                      <a:pt x="721" y="36"/>
                      <a:pt x="589" y="64"/>
                      <a:pt x="455" y="84"/>
                    </a:cubicBezTo>
                    <a:cubicBezTo>
                      <a:pt x="427" y="88"/>
                      <a:pt x="400" y="90"/>
                      <a:pt x="373" y="90"/>
                    </a:cubicBezTo>
                    <a:cubicBezTo>
                      <a:pt x="276" y="90"/>
                      <a:pt x="187" y="64"/>
                      <a:pt x="106" y="5"/>
                    </a:cubicBezTo>
                    <a:lnTo>
                      <a:pt x="106" y="5"/>
                    </a:lnTo>
                    <a:cubicBezTo>
                      <a:pt x="75" y="126"/>
                      <a:pt x="174" y="251"/>
                      <a:pt x="295" y="293"/>
                    </a:cubicBezTo>
                    <a:cubicBezTo>
                      <a:pt x="335" y="304"/>
                      <a:pt x="376" y="310"/>
                      <a:pt x="418" y="310"/>
                    </a:cubicBezTo>
                    <a:cubicBezTo>
                      <a:pt x="432" y="310"/>
                      <a:pt x="446" y="309"/>
                      <a:pt x="459" y="308"/>
                    </a:cubicBezTo>
                    <a:lnTo>
                      <a:pt x="459" y="308"/>
                    </a:lnTo>
                    <a:cubicBezTo>
                      <a:pt x="330" y="332"/>
                      <a:pt x="205" y="365"/>
                      <a:pt x="79" y="405"/>
                    </a:cubicBezTo>
                    <a:cubicBezTo>
                      <a:pt x="62" y="409"/>
                      <a:pt x="44" y="418"/>
                      <a:pt x="31" y="431"/>
                    </a:cubicBezTo>
                    <a:cubicBezTo>
                      <a:pt x="0" y="466"/>
                      <a:pt x="25" y="523"/>
                      <a:pt x="64" y="545"/>
                    </a:cubicBezTo>
                    <a:cubicBezTo>
                      <a:pt x="87" y="557"/>
                      <a:pt x="112" y="560"/>
                      <a:pt x="138" y="560"/>
                    </a:cubicBezTo>
                    <a:cubicBezTo>
                      <a:pt x="158" y="560"/>
                      <a:pt x="177" y="558"/>
                      <a:pt x="196" y="556"/>
                    </a:cubicBezTo>
                    <a:lnTo>
                      <a:pt x="196" y="556"/>
                    </a:lnTo>
                    <a:cubicBezTo>
                      <a:pt x="174" y="602"/>
                      <a:pt x="110" y="615"/>
                      <a:pt x="86" y="662"/>
                    </a:cubicBezTo>
                    <a:cubicBezTo>
                      <a:pt x="64" y="708"/>
                      <a:pt x="99" y="767"/>
                      <a:pt x="148" y="789"/>
                    </a:cubicBezTo>
                    <a:cubicBezTo>
                      <a:pt x="173" y="800"/>
                      <a:pt x="200" y="803"/>
                      <a:pt x="229" y="803"/>
                    </a:cubicBezTo>
                    <a:cubicBezTo>
                      <a:pt x="253" y="803"/>
                      <a:pt x="277" y="801"/>
                      <a:pt x="301" y="798"/>
                    </a:cubicBezTo>
                    <a:lnTo>
                      <a:pt x="301" y="798"/>
                    </a:lnTo>
                    <a:cubicBezTo>
                      <a:pt x="220" y="894"/>
                      <a:pt x="286" y="1052"/>
                      <a:pt x="398" y="1110"/>
                    </a:cubicBezTo>
                    <a:cubicBezTo>
                      <a:pt x="450" y="1135"/>
                      <a:pt x="506" y="1144"/>
                      <a:pt x="564" y="1144"/>
                    </a:cubicBezTo>
                    <a:cubicBezTo>
                      <a:pt x="631" y="1144"/>
                      <a:pt x="700" y="1132"/>
                      <a:pt x="765" y="1116"/>
                    </a:cubicBezTo>
                    <a:cubicBezTo>
                      <a:pt x="980" y="1066"/>
                      <a:pt x="1191" y="987"/>
                      <a:pt x="1388" y="886"/>
                    </a:cubicBezTo>
                    <a:lnTo>
                      <a:pt x="1239" y="468"/>
                    </a:lnTo>
                    <a:cubicBezTo>
                      <a:pt x="1134" y="295"/>
                      <a:pt x="1002" y="137"/>
                      <a:pt x="850" y="1"/>
                    </a:cubicBezTo>
                    <a:close/>
                  </a:path>
                </a:pathLst>
              </a:custGeom>
              <a:solidFill>
                <a:srgbClr val="FD886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96" name="Google Shape;496;p32"/>
              <p:cNvSpPr/>
              <p:nvPr/>
            </p:nvSpPr>
            <p:spPr>
              <a:xfrm>
                <a:off x="5723850" y="1267000"/>
                <a:ext cx="49300" cy="85325"/>
              </a:xfrm>
              <a:custGeom>
                <a:avLst/>
                <a:gdLst/>
                <a:ahLst/>
                <a:cxnLst/>
                <a:rect l="l" t="t" r="r" b="b"/>
                <a:pathLst>
                  <a:path w="1972" h="3413" extrusionOk="0">
                    <a:moveTo>
                      <a:pt x="651" y="1"/>
                    </a:moveTo>
                    <a:cubicBezTo>
                      <a:pt x="0" y="1"/>
                      <a:pt x="212" y="411"/>
                      <a:pt x="212" y="411"/>
                    </a:cubicBezTo>
                    <a:cubicBezTo>
                      <a:pt x="212" y="488"/>
                      <a:pt x="129" y="3299"/>
                      <a:pt x="129" y="3299"/>
                    </a:cubicBezTo>
                    <a:lnTo>
                      <a:pt x="1971" y="3413"/>
                    </a:lnTo>
                    <a:cubicBezTo>
                      <a:pt x="1971" y="3413"/>
                      <a:pt x="1905" y="297"/>
                      <a:pt x="820" y="9"/>
                    </a:cubicBezTo>
                    <a:cubicBezTo>
                      <a:pt x="758" y="3"/>
                      <a:pt x="702" y="1"/>
                      <a:pt x="651" y="1"/>
                    </a:cubicBezTo>
                    <a:close/>
                  </a:path>
                </a:pathLst>
              </a:custGeom>
              <a:solidFill>
                <a:srgbClr val="2434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97" name="Google Shape;497;p32"/>
              <p:cNvSpPr/>
              <p:nvPr/>
            </p:nvSpPr>
            <p:spPr>
              <a:xfrm>
                <a:off x="5692525" y="1256500"/>
                <a:ext cx="39500" cy="543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2173" extrusionOk="0">
                    <a:moveTo>
                      <a:pt x="1465" y="1"/>
                    </a:moveTo>
                    <a:lnTo>
                      <a:pt x="380" y="216"/>
                    </a:lnTo>
                    <a:lnTo>
                      <a:pt x="165" y="956"/>
                    </a:lnTo>
                    <a:lnTo>
                      <a:pt x="0" y="1894"/>
                    </a:lnTo>
                    <a:lnTo>
                      <a:pt x="362" y="2173"/>
                    </a:lnTo>
                    <a:lnTo>
                      <a:pt x="1087" y="2107"/>
                    </a:lnTo>
                    <a:lnTo>
                      <a:pt x="1579" y="1433"/>
                    </a:lnTo>
                    <a:lnTo>
                      <a:pt x="1579" y="216"/>
                    </a:lnTo>
                    <a:lnTo>
                      <a:pt x="1465" y="1"/>
                    </a:lnTo>
                    <a:close/>
                  </a:path>
                </a:pathLst>
              </a:custGeom>
              <a:solidFill>
                <a:srgbClr val="2434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98" name="Google Shape;498;p32"/>
              <p:cNvSpPr/>
              <p:nvPr/>
            </p:nvSpPr>
            <p:spPr>
              <a:xfrm>
                <a:off x="5650525" y="1147875"/>
                <a:ext cx="76275" cy="48725"/>
              </a:xfrm>
              <a:custGeom>
                <a:avLst/>
                <a:gdLst/>
                <a:ahLst/>
                <a:cxnLst/>
                <a:rect l="l" t="t" r="r" b="b"/>
                <a:pathLst>
                  <a:path w="3051" h="1949" extrusionOk="0">
                    <a:moveTo>
                      <a:pt x="2113" y="1"/>
                    </a:moveTo>
                    <a:cubicBezTo>
                      <a:pt x="2086" y="1"/>
                      <a:pt x="2059" y="3"/>
                      <a:pt x="2032" y="8"/>
                    </a:cubicBezTo>
                    <a:cubicBezTo>
                      <a:pt x="1946" y="26"/>
                      <a:pt x="1860" y="70"/>
                      <a:pt x="1816" y="147"/>
                    </a:cubicBezTo>
                    <a:cubicBezTo>
                      <a:pt x="1792" y="186"/>
                      <a:pt x="1781" y="232"/>
                      <a:pt x="1759" y="272"/>
                    </a:cubicBezTo>
                    <a:cubicBezTo>
                      <a:pt x="1706" y="362"/>
                      <a:pt x="1604" y="403"/>
                      <a:pt x="1498" y="403"/>
                    </a:cubicBezTo>
                    <a:cubicBezTo>
                      <a:pt x="1443" y="403"/>
                      <a:pt x="1386" y="392"/>
                      <a:pt x="1335" y="371"/>
                    </a:cubicBezTo>
                    <a:cubicBezTo>
                      <a:pt x="1276" y="344"/>
                      <a:pt x="1221" y="309"/>
                      <a:pt x="1160" y="285"/>
                    </a:cubicBezTo>
                    <a:cubicBezTo>
                      <a:pt x="1118" y="268"/>
                      <a:pt x="1074" y="260"/>
                      <a:pt x="1030" y="260"/>
                    </a:cubicBezTo>
                    <a:cubicBezTo>
                      <a:pt x="958" y="260"/>
                      <a:pt x="887" y="281"/>
                      <a:pt x="826" y="322"/>
                    </a:cubicBezTo>
                    <a:cubicBezTo>
                      <a:pt x="734" y="393"/>
                      <a:pt x="687" y="527"/>
                      <a:pt x="736" y="634"/>
                    </a:cubicBezTo>
                    <a:cubicBezTo>
                      <a:pt x="756" y="678"/>
                      <a:pt x="791" y="720"/>
                      <a:pt x="786" y="768"/>
                    </a:cubicBezTo>
                    <a:cubicBezTo>
                      <a:pt x="780" y="854"/>
                      <a:pt x="665" y="878"/>
                      <a:pt x="580" y="878"/>
                    </a:cubicBezTo>
                    <a:cubicBezTo>
                      <a:pt x="457" y="880"/>
                      <a:pt x="329" y="882"/>
                      <a:pt x="226" y="948"/>
                    </a:cubicBezTo>
                    <a:cubicBezTo>
                      <a:pt x="123" y="1014"/>
                      <a:pt x="68" y="1168"/>
                      <a:pt x="145" y="1260"/>
                    </a:cubicBezTo>
                    <a:cubicBezTo>
                      <a:pt x="174" y="1295"/>
                      <a:pt x="215" y="1315"/>
                      <a:pt x="246" y="1346"/>
                    </a:cubicBezTo>
                    <a:cubicBezTo>
                      <a:pt x="279" y="1376"/>
                      <a:pt x="301" y="1425"/>
                      <a:pt x="281" y="1464"/>
                    </a:cubicBezTo>
                    <a:cubicBezTo>
                      <a:pt x="270" y="1482"/>
                      <a:pt x="255" y="1497"/>
                      <a:pt x="237" y="1508"/>
                    </a:cubicBezTo>
                    <a:cubicBezTo>
                      <a:pt x="228" y="1514"/>
                      <a:pt x="218" y="1519"/>
                      <a:pt x="208" y="1524"/>
                    </a:cubicBezTo>
                    <a:lnTo>
                      <a:pt x="208" y="1524"/>
                    </a:lnTo>
                    <a:cubicBezTo>
                      <a:pt x="187" y="1518"/>
                      <a:pt x="164" y="1515"/>
                      <a:pt x="142" y="1515"/>
                    </a:cubicBezTo>
                    <a:cubicBezTo>
                      <a:pt x="88" y="1515"/>
                      <a:pt x="35" y="1533"/>
                      <a:pt x="0" y="1574"/>
                    </a:cubicBezTo>
                    <a:cubicBezTo>
                      <a:pt x="73" y="1574"/>
                      <a:pt x="143" y="1556"/>
                      <a:pt x="208" y="1524"/>
                    </a:cubicBezTo>
                    <a:lnTo>
                      <a:pt x="208" y="1524"/>
                    </a:lnTo>
                    <a:cubicBezTo>
                      <a:pt x="227" y="1528"/>
                      <a:pt x="245" y="1535"/>
                      <a:pt x="261" y="1543"/>
                    </a:cubicBezTo>
                    <a:cubicBezTo>
                      <a:pt x="347" y="1585"/>
                      <a:pt x="413" y="1660"/>
                      <a:pt x="488" y="1717"/>
                    </a:cubicBezTo>
                    <a:cubicBezTo>
                      <a:pt x="550" y="1764"/>
                      <a:pt x="625" y="1806"/>
                      <a:pt x="702" y="1806"/>
                    </a:cubicBezTo>
                    <a:cubicBezTo>
                      <a:pt x="718" y="1806"/>
                      <a:pt x="733" y="1804"/>
                      <a:pt x="749" y="1800"/>
                    </a:cubicBezTo>
                    <a:cubicBezTo>
                      <a:pt x="832" y="1778"/>
                      <a:pt x="889" y="1708"/>
                      <a:pt x="951" y="1647"/>
                    </a:cubicBezTo>
                    <a:cubicBezTo>
                      <a:pt x="1002" y="1594"/>
                      <a:pt x="1071" y="1544"/>
                      <a:pt x="1141" y="1544"/>
                    </a:cubicBezTo>
                    <a:cubicBezTo>
                      <a:pt x="1153" y="1544"/>
                      <a:pt x="1164" y="1545"/>
                      <a:pt x="1175" y="1548"/>
                    </a:cubicBezTo>
                    <a:cubicBezTo>
                      <a:pt x="1285" y="1574"/>
                      <a:pt x="1320" y="1706"/>
                      <a:pt x="1384" y="1798"/>
                    </a:cubicBezTo>
                    <a:cubicBezTo>
                      <a:pt x="1449" y="1895"/>
                      <a:pt x="1568" y="1948"/>
                      <a:pt x="1685" y="1948"/>
                    </a:cubicBezTo>
                    <a:cubicBezTo>
                      <a:pt x="1779" y="1948"/>
                      <a:pt x="1872" y="1913"/>
                      <a:pt x="1933" y="1840"/>
                    </a:cubicBezTo>
                    <a:cubicBezTo>
                      <a:pt x="1983" y="1781"/>
                      <a:pt x="2007" y="1701"/>
                      <a:pt x="2058" y="1642"/>
                    </a:cubicBezTo>
                    <a:cubicBezTo>
                      <a:pt x="2093" y="1603"/>
                      <a:pt x="2148" y="1573"/>
                      <a:pt x="2199" y="1573"/>
                    </a:cubicBezTo>
                    <a:cubicBezTo>
                      <a:pt x="2222" y="1573"/>
                      <a:pt x="2245" y="1579"/>
                      <a:pt x="2264" y="1594"/>
                    </a:cubicBezTo>
                    <a:cubicBezTo>
                      <a:pt x="2291" y="1616"/>
                      <a:pt x="2306" y="1649"/>
                      <a:pt x="2330" y="1675"/>
                    </a:cubicBezTo>
                    <a:cubicBezTo>
                      <a:pt x="2362" y="1709"/>
                      <a:pt x="2403" y="1723"/>
                      <a:pt x="2447" y="1723"/>
                    </a:cubicBezTo>
                    <a:cubicBezTo>
                      <a:pt x="2529" y="1723"/>
                      <a:pt x="2622" y="1674"/>
                      <a:pt x="2682" y="1611"/>
                    </a:cubicBezTo>
                    <a:cubicBezTo>
                      <a:pt x="2851" y="1434"/>
                      <a:pt x="2912" y="1185"/>
                      <a:pt x="2965" y="948"/>
                    </a:cubicBezTo>
                    <a:cubicBezTo>
                      <a:pt x="2993" y="825"/>
                      <a:pt x="3051" y="608"/>
                      <a:pt x="2925" y="588"/>
                    </a:cubicBezTo>
                    <a:cubicBezTo>
                      <a:pt x="2613" y="535"/>
                      <a:pt x="2603" y="322"/>
                      <a:pt x="2541" y="237"/>
                    </a:cubicBezTo>
                    <a:cubicBezTo>
                      <a:pt x="2445" y="97"/>
                      <a:pt x="2281" y="1"/>
                      <a:pt x="2113" y="1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99" name="Google Shape;499;p32"/>
              <p:cNvSpPr/>
              <p:nvPr/>
            </p:nvSpPr>
            <p:spPr>
              <a:xfrm>
                <a:off x="5710700" y="1158125"/>
                <a:ext cx="59250" cy="92300"/>
              </a:xfrm>
              <a:custGeom>
                <a:avLst/>
                <a:gdLst/>
                <a:ahLst/>
                <a:cxnLst/>
                <a:rect l="l" t="t" r="r" b="b"/>
                <a:pathLst>
                  <a:path w="2370" h="3692" extrusionOk="0">
                    <a:moveTo>
                      <a:pt x="675" y="0"/>
                    </a:moveTo>
                    <a:cubicBezTo>
                      <a:pt x="635" y="0"/>
                      <a:pt x="595" y="8"/>
                      <a:pt x="556" y="24"/>
                    </a:cubicBezTo>
                    <a:cubicBezTo>
                      <a:pt x="450" y="70"/>
                      <a:pt x="380" y="174"/>
                      <a:pt x="303" y="261"/>
                    </a:cubicBezTo>
                    <a:cubicBezTo>
                      <a:pt x="236" y="336"/>
                      <a:pt x="145" y="404"/>
                      <a:pt x="50" y="404"/>
                    </a:cubicBezTo>
                    <a:cubicBezTo>
                      <a:pt x="34" y="404"/>
                      <a:pt x="17" y="402"/>
                      <a:pt x="0" y="398"/>
                    </a:cubicBezTo>
                    <a:lnTo>
                      <a:pt x="0" y="398"/>
                    </a:lnTo>
                    <a:lnTo>
                      <a:pt x="253" y="1164"/>
                    </a:lnTo>
                    <a:cubicBezTo>
                      <a:pt x="272" y="1145"/>
                      <a:pt x="297" y="1137"/>
                      <a:pt x="323" y="1137"/>
                    </a:cubicBezTo>
                    <a:cubicBezTo>
                      <a:pt x="388" y="1137"/>
                      <a:pt x="460" y="1191"/>
                      <a:pt x="474" y="1261"/>
                    </a:cubicBezTo>
                    <a:cubicBezTo>
                      <a:pt x="494" y="1357"/>
                      <a:pt x="441" y="1454"/>
                      <a:pt x="380" y="1531"/>
                    </a:cubicBezTo>
                    <a:cubicBezTo>
                      <a:pt x="318" y="1610"/>
                      <a:pt x="246" y="1682"/>
                      <a:pt x="220" y="1779"/>
                    </a:cubicBezTo>
                    <a:cubicBezTo>
                      <a:pt x="215" y="1790"/>
                      <a:pt x="215" y="1801"/>
                      <a:pt x="217" y="1814"/>
                    </a:cubicBezTo>
                    <a:cubicBezTo>
                      <a:pt x="222" y="1834"/>
                      <a:pt x="244" y="1847"/>
                      <a:pt x="264" y="1858"/>
                    </a:cubicBezTo>
                    <a:lnTo>
                      <a:pt x="584" y="2027"/>
                    </a:lnTo>
                    <a:cubicBezTo>
                      <a:pt x="600" y="2034"/>
                      <a:pt x="611" y="2045"/>
                      <a:pt x="617" y="2058"/>
                    </a:cubicBezTo>
                    <a:cubicBezTo>
                      <a:pt x="622" y="2075"/>
                      <a:pt x="617" y="2093"/>
                      <a:pt x="606" y="2106"/>
                    </a:cubicBezTo>
                    <a:cubicBezTo>
                      <a:pt x="543" y="2227"/>
                      <a:pt x="505" y="2359"/>
                      <a:pt x="499" y="2493"/>
                    </a:cubicBezTo>
                    <a:cubicBezTo>
                      <a:pt x="492" y="2523"/>
                      <a:pt x="501" y="2554"/>
                      <a:pt x="518" y="2578"/>
                    </a:cubicBezTo>
                    <a:cubicBezTo>
                      <a:pt x="531" y="2591"/>
                      <a:pt x="545" y="2596"/>
                      <a:pt x="561" y="2596"/>
                    </a:cubicBezTo>
                    <a:cubicBezTo>
                      <a:pt x="598" y="2596"/>
                      <a:pt x="640" y="2565"/>
                      <a:pt x="657" y="2528"/>
                    </a:cubicBezTo>
                    <a:cubicBezTo>
                      <a:pt x="679" y="2475"/>
                      <a:pt x="679" y="2414"/>
                      <a:pt x="707" y="2363"/>
                    </a:cubicBezTo>
                    <a:cubicBezTo>
                      <a:pt x="742" y="2307"/>
                      <a:pt x="803" y="2275"/>
                      <a:pt x="867" y="2275"/>
                    </a:cubicBezTo>
                    <a:cubicBezTo>
                      <a:pt x="884" y="2275"/>
                      <a:pt x="901" y="2277"/>
                      <a:pt x="918" y="2282"/>
                    </a:cubicBezTo>
                    <a:cubicBezTo>
                      <a:pt x="999" y="2306"/>
                      <a:pt x="1063" y="2365"/>
                      <a:pt x="1094" y="2442"/>
                    </a:cubicBezTo>
                    <a:cubicBezTo>
                      <a:pt x="1193" y="2666"/>
                      <a:pt x="1041" y="2921"/>
                      <a:pt x="797" y="2941"/>
                    </a:cubicBezTo>
                    <a:cubicBezTo>
                      <a:pt x="777" y="2941"/>
                      <a:pt x="758" y="2945"/>
                      <a:pt x="740" y="2954"/>
                    </a:cubicBezTo>
                    <a:cubicBezTo>
                      <a:pt x="723" y="2969"/>
                      <a:pt x="712" y="2987"/>
                      <a:pt x="707" y="3009"/>
                    </a:cubicBezTo>
                    <a:cubicBezTo>
                      <a:pt x="635" y="3228"/>
                      <a:pt x="615" y="3463"/>
                      <a:pt x="652" y="3692"/>
                    </a:cubicBezTo>
                    <a:cubicBezTo>
                      <a:pt x="769" y="3422"/>
                      <a:pt x="1094" y="3329"/>
                      <a:pt x="1333" y="3160"/>
                    </a:cubicBezTo>
                    <a:cubicBezTo>
                      <a:pt x="1656" y="2925"/>
                      <a:pt x="1825" y="2534"/>
                      <a:pt x="1777" y="2139"/>
                    </a:cubicBezTo>
                    <a:cubicBezTo>
                      <a:pt x="1770" y="2086"/>
                      <a:pt x="1759" y="2032"/>
                      <a:pt x="1775" y="1981"/>
                    </a:cubicBezTo>
                    <a:cubicBezTo>
                      <a:pt x="1801" y="1902"/>
                      <a:pt x="1884" y="1854"/>
                      <a:pt x="1963" y="1827"/>
                    </a:cubicBezTo>
                    <a:cubicBezTo>
                      <a:pt x="2045" y="1801"/>
                      <a:pt x="2130" y="1786"/>
                      <a:pt x="2196" y="1735"/>
                    </a:cubicBezTo>
                    <a:cubicBezTo>
                      <a:pt x="2370" y="1599"/>
                      <a:pt x="2299" y="1322"/>
                      <a:pt x="2082" y="1285"/>
                    </a:cubicBezTo>
                    <a:cubicBezTo>
                      <a:pt x="2049" y="1278"/>
                      <a:pt x="2012" y="1280"/>
                      <a:pt x="1983" y="1261"/>
                    </a:cubicBezTo>
                    <a:cubicBezTo>
                      <a:pt x="1911" y="1212"/>
                      <a:pt x="1955" y="1098"/>
                      <a:pt x="2021" y="1041"/>
                    </a:cubicBezTo>
                    <a:cubicBezTo>
                      <a:pt x="2084" y="984"/>
                      <a:pt x="2168" y="927"/>
                      <a:pt x="2168" y="841"/>
                    </a:cubicBezTo>
                    <a:cubicBezTo>
                      <a:pt x="2168" y="742"/>
                      <a:pt x="2055" y="691"/>
                      <a:pt x="1953" y="691"/>
                    </a:cubicBezTo>
                    <a:cubicBezTo>
                      <a:pt x="1939" y="691"/>
                      <a:pt x="1926" y="692"/>
                      <a:pt x="1913" y="694"/>
                    </a:cubicBezTo>
                    <a:cubicBezTo>
                      <a:pt x="1867" y="701"/>
                      <a:pt x="1817" y="712"/>
                      <a:pt x="1770" y="712"/>
                    </a:cubicBezTo>
                    <a:cubicBezTo>
                      <a:pt x="1730" y="712"/>
                      <a:pt x="1693" y="704"/>
                      <a:pt x="1663" y="679"/>
                    </a:cubicBezTo>
                    <a:cubicBezTo>
                      <a:pt x="1586" y="611"/>
                      <a:pt x="1625" y="481"/>
                      <a:pt x="1590" y="384"/>
                    </a:cubicBezTo>
                    <a:cubicBezTo>
                      <a:pt x="1556" y="307"/>
                      <a:pt x="1482" y="263"/>
                      <a:pt x="1405" y="263"/>
                    </a:cubicBezTo>
                    <a:cubicBezTo>
                      <a:pt x="1372" y="263"/>
                      <a:pt x="1338" y="271"/>
                      <a:pt x="1307" y="288"/>
                    </a:cubicBezTo>
                    <a:cubicBezTo>
                      <a:pt x="1291" y="299"/>
                      <a:pt x="1276" y="310"/>
                      <a:pt x="1258" y="319"/>
                    </a:cubicBezTo>
                    <a:cubicBezTo>
                      <a:pt x="1247" y="323"/>
                      <a:pt x="1235" y="325"/>
                      <a:pt x="1224" y="325"/>
                    </a:cubicBezTo>
                    <a:cubicBezTo>
                      <a:pt x="1161" y="325"/>
                      <a:pt x="1103" y="263"/>
                      <a:pt x="1059" y="209"/>
                    </a:cubicBezTo>
                    <a:cubicBezTo>
                      <a:pt x="963" y="94"/>
                      <a:pt x="818" y="0"/>
                      <a:pt x="675" y="0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00" name="Google Shape;500;p32"/>
              <p:cNvSpPr/>
              <p:nvPr/>
            </p:nvSpPr>
            <p:spPr>
              <a:xfrm>
                <a:off x="5408950" y="1388750"/>
                <a:ext cx="197750" cy="284125"/>
              </a:xfrm>
              <a:custGeom>
                <a:avLst/>
                <a:gdLst/>
                <a:ahLst/>
                <a:cxnLst/>
                <a:rect l="l" t="t" r="r" b="b"/>
                <a:pathLst>
                  <a:path w="7910" h="11365" extrusionOk="0">
                    <a:moveTo>
                      <a:pt x="7812" y="0"/>
                    </a:moveTo>
                    <a:cubicBezTo>
                      <a:pt x="7795" y="0"/>
                      <a:pt x="7778" y="7"/>
                      <a:pt x="7763" y="23"/>
                    </a:cubicBezTo>
                    <a:cubicBezTo>
                      <a:pt x="4594" y="3300"/>
                      <a:pt x="3338" y="7910"/>
                      <a:pt x="92" y="11142"/>
                    </a:cubicBezTo>
                    <a:cubicBezTo>
                      <a:pt x="0" y="11234"/>
                      <a:pt x="90" y="11365"/>
                      <a:pt x="190" y="11365"/>
                    </a:cubicBezTo>
                    <a:cubicBezTo>
                      <a:pt x="219" y="11365"/>
                      <a:pt x="250" y="11354"/>
                      <a:pt x="277" y="11327"/>
                    </a:cubicBezTo>
                    <a:cubicBezTo>
                      <a:pt x="3512" y="8090"/>
                      <a:pt x="4893" y="3568"/>
                      <a:pt x="7864" y="124"/>
                    </a:cubicBezTo>
                    <a:cubicBezTo>
                      <a:pt x="7910" y="71"/>
                      <a:pt x="7864" y="0"/>
                      <a:pt x="7812" y="0"/>
                    </a:cubicBezTo>
                    <a:close/>
                  </a:path>
                </a:pathLst>
              </a:custGeom>
              <a:solidFill>
                <a:srgbClr val="89BDD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01" name="Google Shape;501;p32"/>
              <p:cNvSpPr/>
              <p:nvPr/>
            </p:nvSpPr>
            <p:spPr>
              <a:xfrm>
                <a:off x="5399250" y="1390275"/>
                <a:ext cx="181125" cy="281450"/>
              </a:xfrm>
              <a:custGeom>
                <a:avLst/>
                <a:gdLst/>
                <a:ahLst/>
                <a:cxnLst/>
                <a:rect l="l" t="t" r="r" b="b"/>
                <a:pathLst>
                  <a:path w="7245" h="11258" extrusionOk="0">
                    <a:moveTo>
                      <a:pt x="92" y="0"/>
                    </a:moveTo>
                    <a:cubicBezTo>
                      <a:pt x="47" y="0"/>
                      <a:pt x="0" y="55"/>
                      <a:pt x="30" y="100"/>
                    </a:cubicBezTo>
                    <a:cubicBezTo>
                      <a:pt x="1216" y="1967"/>
                      <a:pt x="2525" y="3755"/>
                      <a:pt x="3709" y="5624"/>
                    </a:cubicBezTo>
                    <a:cubicBezTo>
                      <a:pt x="4280" y="6529"/>
                      <a:pt x="4837" y="7440"/>
                      <a:pt x="5380" y="8360"/>
                    </a:cubicBezTo>
                    <a:cubicBezTo>
                      <a:pt x="5931" y="9296"/>
                      <a:pt x="6399" y="10335"/>
                      <a:pt x="7031" y="11215"/>
                    </a:cubicBezTo>
                    <a:cubicBezTo>
                      <a:pt x="7053" y="11244"/>
                      <a:pt x="7087" y="11258"/>
                      <a:pt x="7121" y="11258"/>
                    </a:cubicBezTo>
                    <a:cubicBezTo>
                      <a:pt x="7184" y="11258"/>
                      <a:pt x="7244" y="11212"/>
                      <a:pt x="7216" y="11136"/>
                    </a:cubicBezTo>
                    <a:cubicBezTo>
                      <a:pt x="6829" y="10161"/>
                      <a:pt x="6199" y="9239"/>
                      <a:pt x="5667" y="8336"/>
                    </a:cubicBezTo>
                    <a:cubicBezTo>
                      <a:pt x="5103" y="7381"/>
                      <a:pt x="4525" y="6432"/>
                      <a:pt x="3930" y="5496"/>
                    </a:cubicBezTo>
                    <a:cubicBezTo>
                      <a:pt x="2747" y="3630"/>
                      <a:pt x="1541" y="1732"/>
                      <a:pt x="135" y="21"/>
                    </a:cubicBezTo>
                    <a:cubicBezTo>
                      <a:pt x="123" y="6"/>
                      <a:pt x="108" y="0"/>
                      <a:pt x="92" y="0"/>
                    </a:cubicBezTo>
                    <a:close/>
                  </a:path>
                </a:pathLst>
              </a:custGeom>
              <a:solidFill>
                <a:srgbClr val="89BDD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02" name="Google Shape;502;p32"/>
              <p:cNvSpPr/>
              <p:nvPr/>
            </p:nvSpPr>
            <p:spPr>
              <a:xfrm>
                <a:off x="5364675" y="1379925"/>
                <a:ext cx="287350" cy="25450"/>
              </a:xfrm>
              <a:custGeom>
                <a:avLst/>
                <a:gdLst/>
                <a:ahLst/>
                <a:cxnLst/>
                <a:rect l="l" t="t" r="r" b="b"/>
                <a:pathLst>
                  <a:path w="11494" h="1018" extrusionOk="0">
                    <a:moveTo>
                      <a:pt x="11421" y="1"/>
                    </a:moveTo>
                    <a:lnTo>
                      <a:pt x="23" y="97"/>
                    </a:lnTo>
                    <a:lnTo>
                      <a:pt x="1" y="558"/>
                    </a:lnTo>
                    <a:lnTo>
                      <a:pt x="11493" y="1017"/>
                    </a:lnTo>
                    <a:lnTo>
                      <a:pt x="11493" y="1017"/>
                    </a:lnTo>
                    <a:lnTo>
                      <a:pt x="11421" y="1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505" name="Google Shape;505;p32"/>
            <p:cNvSpPr/>
            <p:nvPr/>
          </p:nvSpPr>
          <p:spPr>
            <a:xfrm>
              <a:off x="4272" y="3093"/>
              <a:ext cx="443" cy="1096"/>
            </a:xfrm>
            <a:custGeom>
              <a:avLst/>
              <a:gdLst/>
              <a:ahLst/>
              <a:cxnLst/>
              <a:rect l="l" t="t" r="r" b="b"/>
              <a:pathLst>
                <a:path w="11248" h="27836" extrusionOk="0">
                  <a:moveTo>
                    <a:pt x="659" y="0"/>
                  </a:moveTo>
                  <a:cubicBezTo>
                    <a:pt x="-1748" y="9631"/>
                    <a:pt x="2994" y="22321"/>
                    <a:pt x="11248" y="27836"/>
                  </a:cubicBez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dash"/>
              <a:round/>
              <a:headEnd type="none" w="med" len="med"/>
              <a:tailEnd type="none" w="med" len="med"/>
            </a:ln>
          </p:spPr>
        </p:sp>
        <p:grpSp>
          <p:nvGrpSpPr>
            <p:cNvPr id="549" name="Google Shape;549;p32"/>
            <p:cNvGrpSpPr/>
            <p:nvPr/>
          </p:nvGrpSpPr>
          <p:grpSpPr>
            <a:xfrm>
              <a:off x="7612" y="6192"/>
              <a:ext cx="766" cy="764"/>
              <a:chOff x="5721625" y="4984150"/>
              <a:chExt cx="196950" cy="196650"/>
            </a:xfrm>
          </p:grpSpPr>
          <p:sp>
            <p:nvSpPr>
              <p:cNvPr id="550" name="Google Shape;550;p32"/>
              <p:cNvSpPr/>
              <p:nvPr/>
            </p:nvSpPr>
            <p:spPr>
              <a:xfrm>
                <a:off x="5847225" y="4984150"/>
                <a:ext cx="22325" cy="185825"/>
              </a:xfrm>
              <a:custGeom>
                <a:avLst/>
                <a:gdLst/>
                <a:ahLst/>
                <a:cxnLst/>
                <a:rect l="l" t="t" r="r" b="b"/>
                <a:pathLst>
                  <a:path w="893" h="7433" extrusionOk="0">
                    <a:moveTo>
                      <a:pt x="732" y="1"/>
                    </a:moveTo>
                    <a:lnTo>
                      <a:pt x="732" y="1"/>
                    </a:lnTo>
                    <a:cubicBezTo>
                      <a:pt x="181" y="2414"/>
                      <a:pt x="1" y="4898"/>
                      <a:pt x="199" y="7364"/>
                    </a:cubicBezTo>
                    <a:lnTo>
                      <a:pt x="462" y="7432"/>
                    </a:lnTo>
                    <a:cubicBezTo>
                      <a:pt x="803" y="4971"/>
                      <a:pt x="893" y="2480"/>
                      <a:pt x="732" y="1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51" name="Google Shape;551;p32"/>
              <p:cNvSpPr/>
              <p:nvPr/>
            </p:nvSpPr>
            <p:spPr>
              <a:xfrm>
                <a:off x="5787275" y="4985750"/>
                <a:ext cx="50100" cy="186200"/>
              </a:xfrm>
              <a:custGeom>
                <a:avLst/>
                <a:gdLst/>
                <a:ahLst/>
                <a:cxnLst/>
                <a:rect l="l" t="t" r="r" b="b"/>
                <a:pathLst>
                  <a:path w="2004" h="7448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666" y="2447"/>
                      <a:pt x="1294" y="4902"/>
                      <a:pt x="1881" y="7368"/>
                    </a:cubicBezTo>
                    <a:lnTo>
                      <a:pt x="1997" y="7447"/>
                    </a:lnTo>
                    <a:cubicBezTo>
                      <a:pt x="2004" y="5945"/>
                      <a:pt x="1835" y="4448"/>
                      <a:pt x="1496" y="2983"/>
                    </a:cubicBezTo>
                    <a:cubicBezTo>
                      <a:pt x="1239" y="1882"/>
                      <a:pt x="851" y="747"/>
                      <a:pt x="1" y="0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52" name="Google Shape;552;p32"/>
              <p:cNvSpPr/>
              <p:nvPr/>
            </p:nvSpPr>
            <p:spPr>
              <a:xfrm>
                <a:off x="5777075" y="5069900"/>
                <a:ext cx="24950" cy="11090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4436" extrusionOk="0">
                    <a:moveTo>
                      <a:pt x="688" y="1"/>
                    </a:moveTo>
                    <a:cubicBezTo>
                      <a:pt x="312" y="1453"/>
                      <a:pt x="81" y="2937"/>
                      <a:pt x="0" y="4435"/>
                    </a:cubicBezTo>
                    <a:lnTo>
                      <a:pt x="562" y="4231"/>
                    </a:lnTo>
                    <a:cubicBezTo>
                      <a:pt x="857" y="3392"/>
                      <a:pt x="905" y="2489"/>
                      <a:pt x="951" y="1602"/>
                    </a:cubicBezTo>
                    <a:cubicBezTo>
                      <a:pt x="980" y="1053"/>
                      <a:pt x="997" y="458"/>
                      <a:pt x="688" y="1"/>
                    </a:cubicBezTo>
                    <a:close/>
                  </a:path>
                </a:pathLst>
              </a:custGeom>
              <a:solidFill>
                <a:srgbClr val="2434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53" name="Google Shape;553;p32"/>
              <p:cNvSpPr/>
              <p:nvPr/>
            </p:nvSpPr>
            <p:spPr>
              <a:xfrm>
                <a:off x="5721625" y="5011325"/>
                <a:ext cx="47775" cy="157175"/>
              </a:xfrm>
              <a:custGeom>
                <a:avLst/>
                <a:gdLst/>
                <a:ahLst/>
                <a:cxnLst/>
                <a:rect l="l" t="t" r="r" b="b"/>
                <a:pathLst>
                  <a:path w="1911" h="6287" extrusionOk="0">
                    <a:moveTo>
                      <a:pt x="59" y="1"/>
                    </a:moveTo>
                    <a:lnTo>
                      <a:pt x="59" y="1"/>
                    </a:lnTo>
                    <a:cubicBezTo>
                      <a:pt x="26" y="1349"/>
                      <a:pt x="0" y="2735"/>
                      <a:pt x="452" y="4006"/>
                    </a:cubicBezTo>
                    <a:cubicBezTo>
                      <a:pt x="727" y="4775"/>
                      <a:pt x="1173" y="5487"/>
                      <a:pt x="1353" y="6284"/>
                    </a:cubicBezTo>
                    <a:lnTo>
                      <a:pt x="1770" y="6286"/>
                    </a:lnTo>
                    <a:cubicBezTo>
                      <a:pt x="1900" y="5987"/>
                      <a:pt x="1911" y="5651"/>
                      <a:pt x="1902" y="5326"/>
                    </a:cubicBezTo>
                    <a:cubicBezTo>
                      <a:pt x="1845" y="3405"/>
                      <a:pt x="1204" y="1547"/>
                      <a:pt x="59" y="1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54" name="Google Shape;554;p32"/>
              <p:cNvSpPr/>
              <p:nvPr/>
            </p:nvSpPr>
            <p:spPr>
              <a:xfrm>
                <a:off x="5877750" y="5044825"/>
                <a:ext cx="40825" cy="129000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5160" extrusionOk="0">
                    <a:moveTo>
                      <a:pt x="1213" y="0"/>
                    </a:moveTo>
                    <a:lnTo>
                      <a:pt x="1213" y="0"/>
                    </a:lnTo>
                    <a:cubicBezTo>
                      <a:pt x="974" y="907"/>
                      <a:pt x="737" y="1812"/>
                      <a:pt x="497" y="2719"/>
                    </a:cubicBezTo>
                    <a:cubicBezTo>
                      <a:pt x="374" y="3185"/>
                      <a:pt x="249" y="3655"/>
                      <a:pt x="225" y="4136"/>
                    </a:cubicBezTo>
                    <a:cubicBezTo>
                      <a:pt x="205" y="4491"/>
                      <a:pt x="229" y="4887"/>
                      <a:pt x="1" y="5159"/>
                    </a:cubicBezTo>
                    <a:lnTo>
                      <a:pt x="447" y="5027"/>
                    </a:lnTo>
                    <a:cubicBezTo>
                      <a:pt x="1352" y="3541"/>
                      <a:pt x="1633" y="1689"/>
                      <a:pt x="1213" y="0"/>
                    </a:cubicBezTo>
                    <a:close/>
                  </a:path>
                </a:pathLst>
              </a:custGeom>
              <a:solidFill>
                <a:srgbClr val="2434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</p:grp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 flipH="1">
            <a:off x="861695" y="400050"/>
            <a:ext cx="1499870" cy="420370"/>
          </a:xfrm>
        </p:spPr>
        <p:txBody>
          <a:bodyPr/>
          <a:lstStyle/>
          <a:p>
            <a:r>
              <a:rPr lang="zh-CN" altLang="en-US" sz="2800" b="1">
                <a:solidFill>
                  <a:srgbClr val="69A1C2"/>
                </a:solidFill>
                <a:latin typeface="楷体" panose="02010609060101010101" charset="-122"/>
                <a:ea typeface="楷体" panose="02010609060101010101" charset="-122"/>
              </a:rPr>
              <a:t>我会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读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8984" y="1831770"/>
            <a:ext cx="5892165" cy="10852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553335" y="2038985"/>
            <a:ext cx="5911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</a:rPr>
              <a:t>屠</a:t>
            </a:r>
            <a:endParaRPr lang="zh-CN" altLang="en-US" sz="3600" dirty="0">
              <a:solidFill>
                <a:srgbClr val="F4644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79140" y="2038985"/>
            <a:ext cx="5911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</a:rPr>
              <a:t>苏</a:t>
            </a:r>
            <a:endParaRPr lang="zh-CN" altLang="en-US" sz="3600" dirty="0">
              <a:solidFill>
                <a:srgbClr val="F4644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71925" y="2038985"/>
            <a:ext cx="5911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</a:rPr>
              <a:t>魂</a:t>
            </a:r>
            <a:endParaRPr lang="zh-CN" altLang="en-US" sz="3600" dirty="0">
              <a:solidFill>
                <a:srgbClr val="F4644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89475" y="2038985"/>
            <a:ext cx="5911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</a:rPr>
              <a:t>酒</a:t>
            </a:r>
            <a:endParaRPr lang="zh-CN" altLang="en-US" sz="3600" dirty="0">
              <a:solidFill>
                <a:srgbClr val="F4644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05755" y="2038985"/>
            <a:ext cx="5911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</a:rPr>
              <a:t>牧</a:t>
            </a:r>
            <a:endParaRPr lang="zh-CN" altLang="en-US" sz="3600">
              <a:solidFill>
                <a:srgbClr val="F4644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02350" y="2038985"/>
            <a:ext cx="5911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</a:rPr>
              <a:t>兄</a:t>
            </a:r>
            <a:endParaRPr lang="zh-CN" altLang="en-US" sz="3600">
              <a:solidFill>
                <a:srgbClr val="F4644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28014" y="2029303"/>
            <a:ext cx="5848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</a:rPr>
              <a:t>倍</a:t>
            </a:r>
            <a:endParaRPr lang="zh-CN" altLang="en-US" sz="3600" dirty="0">
              <a:solidFill>
                <a:srgbClr val="F4644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32"/>
          <p:cNvSpPr/>
          <p:nvPr/>
        </p:nvSpPr>
        <p:spPr>
          <a:xfrm>
            <a:off x="7870209" y="6440694"/>
            <a:ext cx="126240" cy="56437"/>
          </a:xfrm>
          <a:custGeom>
            <a:avLst/>
            <a:gdLst/>
            <a:ahLst/>
            <a:cxnLst/>
            <a:rect l="l" t="t" r="r" b="b"/>
            <a:pathLst>
              <a:path w="595" h="266" extrusionOk="0">
                <a:moveTo>
                  <a:pt x="67" y="0"/>
                </a:moveTo>
                <a:cubicBezTo>
                  <a:pt x="41" y="0"/>
                  <a:pt x="16" y="18"/>
                  <a:pt x="9" y="45"/>
                </a:cubicBezTo>
                <a:cubicBezTo>
                  <a:pt x="1" y="77"/>
                  <a:pt x="20" y="111"/>
                  <a:pt x="52" y="120"/>
                </a:cubicBezTo>
                <a:lnTo>
                  <a:pt x="51" y="120"/>
                </a:lnTo>
                <a:lnTo>
                  <a:pt x="293" y="200"/>
                </a:lnTo>
                <a:cubicBezTo>
                  <a:pt x="332" y="214"/>
                  <a:pt x="372" y="226"/>
                  <a:pt x="413" y="237"/>
                </a:cubicBezTo>
                <a:lnTo>
                  <a:pt x="471" y="256"/>
                </a:lnTo>
                <a:cubicBezTo>
                  <a:pt x="494" y="263"/>
                  <a:pt x="519" y="266"/>
                  <a:pt x="544" y="266"/>
                </a:cubicBezTo>
                <a:cubicBezTo>
                  <a:pt x="565" y="266"/>
                  <a:pt x="583" y="252"/>
                  <a:pt x="590" y="231"/>
                </a:cubicBezTo>
                <a:cubicBezTo>
                  <a:pt x="595" y="211"/>
                  <a:pt x="585" y="190"/>
                  <a:pt x="568" y="179"/>
                </a:cubicBezTo>
                <a:cubicBezTo>
                  <a:pt x="560" y="172"/>
                  <a:pt x="551" y="166"/>
                  <a:pt x="542" y="160"/>
                </a:cubicBezTo>
                <a:cubicBezTo>
                  <a:pt x="530" y="155"/>
                  <a:pt x="517" y="150"/>
                  <a:pt x="505" y="146"/>
                </a:cubicBezTo>
                <a:lnTo>
                  <a:pt x="447" y="126"/>
                </a:lnTo>
                <a:cubicBezTo>
                  <a:pt x="407" y="111"/>
                  <a:pt x="367" y="96"/>
                  <a:pt x="325" y="82"/>
                </a:cubicBezTo>
                <a:lnTo>
                  <a:pt x="83" y="2"/>
                </a:lnTo>
                <a:cubicBezTo>
                  <a:pt x="78" y="1"/>
                  <a:pt x="73" y="0"/>
                  <a:pt x="67" y="0"/>
                </a:cubicBezTo>
                <a:close/>
              </a:path>
            </a:pathLst>
          </a:custGeom>
          <a:solidFill>
            <a:srgbClr val="FFE7D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pic>
        <p:nvPicPr>
          <p:cNvPr id="506" name="Google Shape;506;p32"/>
          <p:cNvPicPr preferRelativeResize="0"/>
          <p:nvPr/>
        </p:nvPicPr>
        <p:blipFill>
          <a:blip r:embed="rId1"/>
          <a:stretch>
            <a:fillRect/>
          </a:stretch>
        </p:blipFill>
        <p:spPr>
          <a:xfrm>
            <a:off x="6050009" y="4286662"/>
            <a:ext cx="695900" cy="5702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07" name="Google Shape;507;p32"/>
          <p:cNvGrpSpPr/>
          <p:nvPr/>
        </p:nvGrpSpPr>
        <p:grpSpPr>
          <a:xfrm>
            <a:off x="8075910" y="2039274"/>
            <a:ext cx="630641" cy="901539"/>
            <a:chOff x="5979675" y="4640775"/>
            <a:chExt cx="241875" cy="345775"/>
          </a:xfrm>
        </p:grpSpPr>
        <p:sp>
          <p:nvSpPr>
            <p:cNvPr id="508" name="Google Shape;508;p32"/>
            <p:cNvSpPr/>
            <p:nvPr/>
          </p:nvSpPr>
          <p:spPr>
            <a:xfrm>
              <a:off x="6008100" y="4698050"/>
              <a:ext cx="80475" cy="288500"/>
            </a:xfrm>
            <a:custGeom>
              <a:avLst/>
              <a:gdLst/>
              <a:ahLst/>
              <a:cxnLst/>
              <a:rect l="l" t="t" r="r" b="b"/>
              <a:pathLst>
                <a:path w="3219" h="11540" extrusionOk="0">
                  <a:moveTo>
                    <a:pt x="1" y="0"/>
                  </a:moveTo>
                  <a:lnTo>
                    <a:pt x="1" y="0"/>
                  </a:lnTo>
                  <a:cubicBezTo>
                    <a:pt x="859" y="1536"/>
                    <a:pt x="1375" y="3238"/>
                    <a:pt x="1516" y="4992"/>
                  </a:cubicBezTo>
                  <a:cubicBezTo>
                    <a:pt x="1606" y="6126"/>
                    <a:pt x="1538" y="7272"/>
                    <a:pt x="1705" y="8396"/>
                  </a:cubicBezTo>
                  <a:cubicBezTo>
                    <a:pt x="1838" y="9291"/>
                    <a:pt x="2148" y="10201"/>
                    <a:pt x="2725" y="10885"/>
                  </a:cubicBezTo>
                  <a:lnTo>
                    <a:pt x="2725" y="10885"/>
                  </a:lnTo>
                  <a:cubicBezTo>
                    <a:pt x="2210" y="9347"/>
                    <a:pt x="2351" y="7625"/>
                    <a:pt x="2265" y="5981"/>
                  </a:cubicBezTo>
                  <a:cubicBezTo>
                    <a:pt x="2217" y="5078"/>
                    <a:pt x="2096" y="4180"/>
                    <a:pt x="1903" y="3295"/>
                  </a:cubicBezTo>
                  <a:cubicBezTo>
                    <a:pt x="1626" y="2021"/>
                    <a:pt x="1119" y="675"/>
                    <a:pt x="1" y="0"/>
                  </a:cubicBezTo>
                  <a:close/>
                  <a:moveTo>
                    <a:pt x="2725" y="10885"/>
                  </a:moveTo>
                  <a:cubicBezTo>
                    <a:pt x="2799" y="11107"/>
                    <a:pt x="2887" y="11325"/>
                    <a:pt x="2992" y="11539"/>
                  </a:cubicBezTo>
                  <a:lnTo>
                    <a:pt x="3218" y="11359"/>
                  </a:lnTo>
                  <a:cubicBezTo>
                    <a:pt x="3035" y="11218"/>
                    <a:pt x="2872" y="11059"/>
                    <a:pt x="2725" y="10885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09" name="Google Shape;509;p32"/>
            <p:cNvSpPr/>
            <p:nvPr/>
          </p:nvSpPr>
          <p:spPr>
            <a:xfrm>
              <a:off x="6087325" y="4640775"/>
              <a:ext cx="52850" cy="339950"/>
            </a:xfrm>
            <a:custGeom>
              <a:avLst/>
              <a:gdLst/>
              <a:ahLst/>
              <a:cxnLst/>
              <a:rect l="l" t="t" r="r" b="b"/>
              <a:pathLst>
                <a:path w="2114" h="13598" extrusionOk="0">
                  <a:moveTo>
                    <a:pt x="2076" y="1"/>
                  </a:moveTo>
                  <a:lnTo>
                    <a:pt x="2076" y="1"/>
                  </a:lnTo>
                  <a:cubicBezTo>
                    <a:pt x="475" y="4345"/>
                    <a:pt x="1" y="9023"/>
                    <a:pt x="695" y="13597"/>
                  </a:cubicBezTo>
                  <a:lnTo>
                    <a:pt x="1147" y="13593"/>
                  </a:lnTo>
                  <a:cubicBezTo>
                    <a:pt x="1802" y="9093"/>
                    <a:pt x="2113" y="4549"/>
                    <a:pt x="2076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10" name="Google Shape;510;p32"/>
            <p:cNvSpPr/>
            <p:nvPr/>
          </p:nvSpPr>
          <p:spPr>
            <a:xfrm>
              <a:off x="6133350" y="4694750"/>
              <a:ext cx="88200" cy="291675"/>
            </a:xfrm>
            <a:custGeom>
              <a:avLst/>
              <a:gdLst/>
              <a:ahLst/>
              <a:cxnLst/>
              <a:rect l="l" t="t" r="r" b="b"/>
              <a:pathLst>
                <a:path w="3528" h="11667" extrusionOk="0">
                  <a:moveTo>
                    <a:pt x="3527" y="1"/>
                  </a:moveTo>
                  <a:lnTo>
                    <a:pt x="3527" y="1"/>
                  </a:lnTo>
                  <a:cubicBezTo>
                    <a:pt x="2506" y="925"/>
                    <a:pt x="1845" y="2199"/>
                    <a:pt x="1469" y="3525"/>
                  </a:cubicBezTo>
                  <a:cubicBezTo>
                    <a:pt x="1092" y="4854"/>
                    <a:pt x="984" y="6240"/>
                    <a:pt x="929" y="7619"/>
                  </a:cubicBezTo>
                  <a:cubicBezTo>
                    <a:pt x="874" y="9025"/>
                    <a:pt x="839" y="10538"/>
                    <a:pt x="0" y="11667"/>
                  </a:cubicBezTo>
                  <a:lnTo>
                    <a:pt x="398" y="11530"/>
                  </a:lnTo>
                  <a:cubicBezTo>
                    <a:pt x="1199" y="9925"/>
                    <a:pt x="1775" y="8214"/>
                    <a:pt x="2108" y="6451"/>
                  </a:cubicBezTo>
                  <a:cubicBezTo>
                    <a:pt x="2521" y="4281"/>
                    <a:pt x="2576" y="1995"/>
                    <a:pt x="352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11" name="Google Shape;511;p32"/>
            <p:cNvSpPr/>
            <p:nvPr/>
          </p:nvSpPr>
          <p:spPr>
            <a:xfrm>
              <a:off x="5979675" y="4815875"/>
              <a:ext cx="46625" cy="169850"/>
            </a:xfrm>
            <a:custGeom>
              <a:avLst/>
              <a:gdLst/>
              <a:ahLst/>
              <a:cxnLst/>
              <a:rect l="l" t="t" r="r" b="b"/>
              <a:pathLst>
                <a:path w="1865" h="6794" extrusionOk="0">
                  <a:moveTo>
                    <a:pt x="378" y="0"/>
                  </a:moveTo>
                  <a:lnTo>
                    <a:pt x="378" y="0"/>
                  </a:lnTo>
                  <a:cubicBezTo>
                    <a:pt x="0" y="2304"/>
                    <a:pt x="450" y="4737"/>
                    <a:pt x="1627" y="6754"/>
                  </a:cubicBezTo>
                  <a:lnTo>
                    <a:pt x="1746" y="6793"/>
                  </a:lnTo>
                  <a:cubicBezTo>
                    <a:pt x="1865" y="4450"/>
                    <a:pt x="1395" y="2115"/>
                    <a:pt x="378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12" name="Google Shape;512;p32"/>
            <p:cNvSpPr/>
            <p:nvPr/>
          </p:nvSpPr>
          <p:spPr>
            <a:xfrm>
              <a:off x="6072900" y="4675250"/>
              <a:ext cx="13975" cy="309825"/>
            </a:xfrm>
            <a:custGeom>
              <a:avLst/>
              <a:gdLst/>
              <a:ahLst/>
              <a:cxnLst/>
              <a:rect l="l" t="t" r="r" b="b"/>
              <a:pathLst>
                <a:path w="559" h="12393" extrusionOk="0">
                  <a:moveTo>
                    <a:pt x="480" y="0"/>
                  </a:moveTo>
                  <a:cubicBezTo>
                    <a:pt x="465" y="0"/>
                    <a:pt x="450" y="9"/>
                    <a:pt x="444" y="27"/>
                  </a:cubicBezTo>
                  <a:cubicBezTo>
                    <a:pt x="330" y="412"/>
                    <a:pt x="275" y="827"/>
                    <a:pt x="222" y="1224"/>
                  </a:cubicBezTo>
                  <a:cubicBezTo>
                    <a:pt x="167" y="1622"/>
                    <a:pt x="119" y="2019"/>
                    <a:pt x="84" y="2417"/>
                  </a:cubicBezTo>
                  <a:cubicBezTo>
                    <a:pt x="18" y="3216"/>
                    <a:pt x="5" y="4018"/>
                    <a:pt x="2" y="4817"/>
                  </a:cubicBezTo>
                  <a:cubicBezTo>
                    <a:pt x="0" y="6445"/>
                    <a:pt x="57" y="8072"/>
                    <a:pt x="99" y="9699"/>
                  </a:cubicBezTo>
                  <a:cubicBezTo>
                    <a:pt x="110" y="10156"/>
                    <a:pt x="121" y="10613"/>
                    <a:pt x="132" y="11072"/>
                  </a:cubicBezTo>
                  <a:cubicBezTo>
                    <a:pt x="139" y="11309"/>
                    <a:pt x="143" y="11546"/>
                    <a:pt x="152" y="11786"/>
                  </a:cubicBezTo>
                  <a:cubicBezTo>
                    <a:pt x="156" y="11959"/>
                    <a:pt x="117" y="12216"/>
                    <a:pt x="251" y="12350"/>
                  </a:cubicBezTo>
                  <a:cubicBezTo>
                    <a:pt x="279" y="12378"/>
                    <a:pt x="316" y="12392"/>
                    <a:pt x="354" y="12392"/>
                  </a:cubicBezTo>
                  <a:cubicBezTo>
                    <a:pt x="378" y="12392"/>
                    <a:pt x="402" y="12386"/>
                    <a:pt x="424" y="12374"/>
                  </a:cubicBezTo>
                  <a:cubicBezTo>
                    <a:pt x="502" y="12324"/>
                    <a:pt x="559" y="12192"/>
                    <a:pt x="456" y="12139"/>
                  </a:cubicBezTo>
                  <a:lnTo>
                    <a:pt x="456" y="12139"/>
                  </a:lnTo>
                  <a:cubicBezTo>
                    <a:pt x="456" y="12135"/>
                    <a:pt x="456" y="12132"/>
                    <a:pt x="457" y="12128"/>
                  </a:cubicBezTo>
                  <a:cubicBezTo>
                    <a:pt x="444" y="12086"/>
                    <a:pt x="455" y="12016"/>
                    <a:pt x="453" y="11970"/>
                  </a:cubicBezTo>
                  <a:cubicBezTo>
                    <a:pt x="453" y="11882"/>
                    <a:pt x="450" y="11794"/>
                    <a:pt x="448" y="11707"/>
                  </a:cubicBezTo>
                  <a:cubicBezTo>
                    <a:pt x="444" y="11496"/>
                    <a:pt x="437" y="11283"/>
                    <a:pt x="431" y="11072"/>
                  </a:cubicBezTo>
                  <a:cubicBezTo>
                    <a:pt x="420" y="10668"/>
                    <a:pt x="409" y="10261"/>
                    <a:pt x="395" y="9857"/>
                  </a:cubicBezTo>
                  <a:cubicBezTo>
                    <a:pt x="374" y="9056"/>
                    <a:pt x="352" y="8256"/>
                    <a:pt x="330" y="7455"/>
                  </a:cubicBezTo>
                  <a:cubicBezTo>
                    <a:pt x="286" y="5869"/>
                    <a:pt x="272" y="4290"/>
                    <a:pt x="325" y="2704"/>
                  </a:cubicBezTo>
                  <a:cubicBezTo>
                    <a:pt x="341" y="2263"/>
                    <a:pt x="365" y="1822"/>
                    <a:pt x="395" y="1380"/>
                  </a:cubicBezTo>
                  <a:cubicBezTo>
                    <a:pt x="426" y="932"/>
                    <a:pt x="497" y="484"/>
                    <a:pt x="516" y="36"/>
                  </a:cubicBezTo>
                  <a:cubicBezTo>
                    <a:pt x="516" y="13"/>
                    <a:pt x="498" y="0"/>
                    <a:pt x="480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13" name="Google Shape;513;p32"/>
            <p:cNvSpPr/>
            <p:nvPr/>
          </p:nvSpPr>
          <p:spPr>
            <a:xfrm>
              <a:off x="6046475" y="4682750"/>
              <a:ext cx="64175" cy="48100"/>
            </a:xfrm>
            <a:custGeom>
              <a:avLst/>
              <a:gdLst/>
              <a:ahLst/>
              <a:cxnLst/>
              <a:rect l="l" t="t" r="r" b="b"/>
              <a:pathLst>
                <a:path w="2567" h="1924" extrusionOk="0">
                  <a:moveTo>
                    <a:pt x="2461" y="0"/>
                  </a:moveTo>
                  <a:cubicBezTo>
                    <a:pt x="2430" y="0"/>
                    <a:pt x="2402" y="14"/>
                    <a:pt x="2388" y="46"/>
                  </a:cubicBezTo>
                  <a:cubicBezTo>
                    <a:pt x="2263" y="338"/>
                    <a:pt x="2179" y="634"/>
                    <a:pt x="2008" y="907"/>
                  </a:cubicBezTo>
                  <a:cubicBezTo>
                    <a:pt x="1835" y="1183"/>
                    <a:pt x="1613" y="1425"/>
                    <a:pt x="1354" y="1620"/>
                  </a:cubicBezTo>
                  <a:cubicBezTo>
                    <a:pt x="1255" y="1694"/>
                    <a:pt x="1127" y="1771"/>
                    <a:pt x="1002" y="1771"/>
                  </a:cubicBezTo>
                  <a:cubicBezTo>
                    <a:pt x="954" y="1771"/>
                    <a:pt x="907" y="1760"/>
                    <a:pt x="862" y="1732"/>
                  </a:cubicBezTo>
                  <a:cubicBezTo>
                    <a:pt x="708" y="1640"/>
                    <a:pt x="611" y="1416"/>
                    <a:pt x="526" y="1267"/>
                  </a:cubicBezTo>
                  <a:cubicBezTo>
                    <a:pt x="339" y="940"/>
                    <a:pt x="185" y="593"/>
                    <a:pt x="69" y="235"/>
                  </a:cubicBezTo>
                  <a:cubicBezTo>
                    <a:pt x="65" y="218"/>
                    <a:pt x="52" y="211"/>
                    <a:pt x="39" y="211"/>
                  </a:cubicBezTo>
                  <a:cubicBezTo>
                    <a:pt x="20" y="211"/>
                    <a:pt x="1" y="227"/>
                    <a:pt x="7" y="252"/>
                  </a:cubicBezTo>
                  <a:lnTo>
                    <a:pt x="7" y="254"/>
                  </a:lnTo>
                  <a:cubicBezTo>
                    <a:pt x="119" y="665"/>
                    <a:pt x="269" y="1074"/>
                    <a:pt x="477" y="1449"/>
                  </a:cubicBezTo>
                  <a:cubicBezTo>
                    <a:pt x="563" y="1605"/>
                    <a:pt x="653" y="1794"/>
                    <a:pt x="820" y="1880"/>
                  </a:cubicBezTo>
                  <a:cubicBezTo>
                    <a:pt x="881" y="1911"/>
                    <a:pt x="946" y="1924"/>
                    <a:pt x="1011" y="1924"/>
                  </a:cubicBezTo>
                  <a:cubicBezTo>
                    <a:pt x="1111" y="1924"/>
                    <a:pt x="1212" y="1894"/>
                    <a:pt x="1301" y="1851"/>
                  </a:cubicBezTo>
                  <a:cubicBezTo>
                    <a:pt x="1635" y="1697"/>
                    <a:pt x="1914" y="1401"/>
                    <a:pt x="2125" y="1109"/>
                  </a:cubicBezTo>
                  <a:cubicBezTo>
                    <a:pt x="2333" y="821"/>
                    <a:pt x="2540" y="454"/>
                    <a:pt x="2564" y="94"/>
                  </a:cubicBezTo>
                  <a:cubicBezTo>
                    <a:pt x="2566" y="39"/>
                    <a:pt x="2511" y="0"/>
                    <a:pt x="246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14" name="Google Shape;514;p32"/>
            <p:cNvSpPr/>
            <p:nvPr/>
          </p:nvSpPr>
          <p:spPr>
            <a:xfrm>
              <a:off x="6062450" y="4673175"/>
              <a:ext cx="18600" cy="55125"/>
            </a:xfrm>
            <a:custGeom>
              <a:avLst/>
              <a:gdLst/>
              <a:ahLst/>
              <a:cxnLst/>
              <a:rect l="l" t="t" r="r" b="b"/>
              <a:pathLst>
                <a:path w="744" h="2205" extrusionOk="0">
                  <a:moveTo>
                    <a:pt x="83" y="0"/>
                  </a:moveTo>
                  <a:cubicBezTo>
                    <a:pt x="61" y="0"/>
                    <a:pt x="39" y="13"/>
                    <a:pt x="32" y="38"/>
                  </a:cubicBezTo>
                  <a:cubicBezTo>
                    <a:pt x="1" y="126"/>
                    <a:pt x="18" y="227"/>
                    <a:pt x="27" y="319"/>
                  </a:cubicBezTo>
                  <a:cubicBezTo>
                    <a:pt x="36" y="400"/>
                    <a:pt x="45" y="484"/>
                    <a:pt x="60" y="565"/>
                  </a:cubicBezTo>
                  <a:cubicBezTo>
                    <a:pt x="91" y="760"/>
                    <a:pt x="135" y="956"/>
                    <a:pt x="188" y="1145"/>
                  </a:cubicBezTo>
                  <a:cubicBezTo>
                    <a:pt x="236" y="1331"/>
                    <a:pt x="289" y="1518"/>
                    <a:pt x="352" y="1698"/>
                  </a:cubicBezTo>
                  <a:cubicBezTo>
                    <a:pt x="385" y="1788"/>
                    <a:pt x="423" y="1878"/>
                    <a:pt x="460" y="1968"/>
                  </a:cubicBezTo>
                  <a:cubicBezTo>
                    <a:pt x="495" y="2056"/>
                    <a:pt x="524" y="2135"/>
                    <a:pt x="600" y="2192"/>
                  </a:cubicBezTo>
                  <a:cubicBezTo>
                    <a:pt x="612" y="2201"/>
                    <a:pt x="626" y="2205"/>
                    <a:pt x="641" y="2205"/>
                  </a:cubicBezTo>
                  <a:cubicBezTo>
                    <a:pt x="680" y="2205"/>
                    <a:pt x="724" y="2177"/>
                    <a:pt x="730" y="2137"/>
                  </a:cubicBezTo>
                  <a:cubicBezTo>
                    <a:pt x="743" y="2045"/>
                    <a:pt x="710" y="1971"/>
                    <a:pt x="675" y="1887"/>
                  </a:cubicBezTo>
                  <a:cubicBezTo>
                    <a:pt x="638" y="1799"/>
                    <a:pt x="603" y="1707"/>
                    <a:pt x="565" y="1619"/>
                  </a:cubicBezTo>
                  <a:cubicBezTo>
                    <a:pt x="495" y="1452"/>
                    <a:pt x="420" y="1288"/>
                    <a:pt x="359" y="1116"/>
                  </a:cubicBezTo>
                  <a:cubicBezTo>
                    <a:pt x="297" y="949"/>
                    <a:pt x="249" y="776"/>
                    <a:pt x="212" y="602"/>
                  </a:cubicBezTo>
                  <a:cubicBezTo>
                    <a:pt x="194" y="508"/>
                    <a:pt x="179" y="413"/>
                    <a:pt x="170" y="319"/>
                  </a:cubicBezTo>
                  <a:cubicBezTo>
                    <a:pt x="159" y="225"/>
                    <a:pt x="168" y="126"/>
                    <a:pt x="135" y="38"/>
                  </a:cubicBezTo>
                  <a:cubicBezTo>
                    <a:pt x="127" y="13"/>
                    <a:pt x="105" y="0"/>
                    <a:pt x="8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15" name="Google Shape;515;p32"/>
            <p:cNvSpPr/>
            <p:nvPr/>
          </p:nvSpPr>
          <p:spPr>
            <a:xfrm>
              <a:off x="6038200" y="4683400"/>
              <a:ext cx="12525" cy="12475"/>
            </a:xfrm>
            <a:custGeom>
              <a:avLst/>
              <a:gdLst/>
              <a:ahLst/>
              <a:cxnLst/>
              <a:rect l="l" t="t" r="r" b="b"/>
              <a:pathLst>
                <a:path w="501" h="499" extrusionOk="0">
                  <a:moveTo>
                    <a:pt x="251" y="0"/>
                  </a:moveTo>
                  <a:cubicBezTo>
                    <a:pt x="114" y="2"/>
                    <a:pt x="5" y="112"/>
                    <a:pt x="0" y="250"/>
                  </a:cubicBezTo>
                  <a:lnTo>
                    <a:pt x="9" y="316"/>
                  </a:lnTo>
                  <a:cubicBezTo>
                    <a:pt x="20" y="358"/>
                    <a:pt x="42" y="395"/>
                    <a:pt x="73" y="426"/>
                  </a:cubicBezTo>
                  <a:lnTo>
                    <a:pt x="123" y="466"/>
                  </a:lnTo>
                  <a:cubicBezTo>
                    <a:pt x="163" y="488"/>
                    <a:pt x="207" y="499"/>
                    <a:pt x="251" y="499"/>
                  </a:cubicBezTo>
                  <a:cubicBezTo>
                    <a:pt x="254" y="499"/>
                    <a:pt x="257" y="499"/>
                    <a:pt x="261" y="499"/>
                  </a:cubicBezTo>
                  <a:cubicBezTo>
                    <a:pt x="290" y="499"/>
                    <a:pt x="320" y="490"/>
                    <a:pt x="347" y="477"/>
                  </a:cubicBezTo>
                  <a:cubicBezTo>
                    <a:pt x="378" y="468"/>
                    <a:pt x="404" y="450"/>
                    <a:pt x="426" y="426"/>
                  </a:cubicBezTo>
                  <a:cubicBezTo>
                    <a:pt x="472" y="378"/>
                    <a:pt x="499" y="314"/>
                    <a:pt x="501" y="248"/>
                  </a:cubicBezTo>
                  <a:lnTo>
                    <a:pt x="492" y="182"/>
                  </a:lnTo>
                  <a:cubicBezTo>
                    <a:pt x="479" y="141"/>
                    <a:pt x="457" y="103"/>
                    <a:pt x="426" y="73"/>
                  </a:cubicBezTo>
                  <a:lnTo>
                    <a:pt x="376" y="33"/>
                  </a:lnTo>
                  <a:cubicBezTo>
                    <a:pt x="338" y="11"/>
                    <a:pt x="294" y="0"/>
                    <a:pt x="25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16" name="Google Shape;516;p32"/>
            <p:cNvSpPr/>
            <p:nvPr/>
          </p:nvSpPr>
          <p:spPr>
            <a:xfrm>
              <a:off x="6056850" y="4666675"/>
              <a:ext cx="14300" cy="13550"/>
            </a:xfrm>
            <a:custGeom>
              <a:avLst/>
              <a:gdLst/>
              <a:ahLst/>
              <a:cxnLst/>
              <a:rect l="l" t="t" r="r" b="b"/>
              <a:pathLst>
                <a:path w="572" h="542" extrusionOk="0">
                  <a:moveTo>
                    <a:pt x="264" y="0"/>
                  </a:moveTo>
                  <a:cubicBezTo>
                    <a:pt x="243" y="0"/>
                    <a:pt x="222" y="4"/>
                    <a:pt x="203" y="10"/>
                  </a:cubicBezTo>
                  <a:lnTo>
                    <a:pt x="137" y="37"/>
                  </a:lnTo>
                  <a:cubicBezTo>
                    <a:pt x="106" y="54"/>
                    <a:pt x="80" y="78"/>
                    <a:pt x="62" y="107"/>
                  </a:cubicBezTo>
                  <a:cubicBezTo>
                    <a:pt x="38" y="133"/>
                    <a:pt x="21" y="164"/>
                    <a:pt x="14" y="199"/>
                  </a:cubicBezTo>
                  <a:cubicBezTo>
                    <a:pt x="3" y="234"/>
                    <a:pt x="1" y="272"/>
                    <a:pt x="7" y="307"/>
                  </a:cubicBezTo>
                  <a:cubicBezTo>
                    <a:pt x="10" y="342"/>
                    <a:pt x="21" y="377"/>
                    <a:pt x="40" y="408"/>
                  </a:cubicBezTo>
                  <a:lnTo>
                    <a:pt x="82" y="463"/>
                  </a:lnTo>
                  <a:cubicBezTo>
                    <a:pt x="135" y="511"/>
                    <a:pt x="203" y="537"/>
                    <a:pt x="275" y="542"/>
                  </a:cubicBezTo>
                  <a:lnTo>
                    <a:pt x="348" y="531"/>
                  </a:lnTo>
                  <a:cubicBezTo>
                    <a:pt x="392" y="520"/>
                    <a:pt x="434" y="496"/>
                    <a:pt x="466" y="463"/>
                  </a:cubicBezTo>
                  <a:lnTo>
                    <a:pt x="508" y="408"/>
                  </a:lnTo>
                  <a:cubicBezTo>
                    <a:pt x="524" y="380"/>
                    <a:pt x="535" y="350"/>
                    <a:pt x="541" y="319"/>
                  </a:cubicBezTo>
                  <a:lnTo>
                    <a:pt x="541" y="319"/>
                  </a:lnTo>
                  <a:cubicBezTo>
                    <a:pt x="572" y="224"/>
                    <a:pt x="534" y="116"/>
                    <a:pt x="447" y="63"/>
                  </a:cubicBezTo>
                  <a:lnTo>
                    <a:pt x="447" y="63"/>
                  </a:lnTo>
                  <a:cubicBezTo>
                    <a:pt x="436" y="53"/>
                    <a:pt x="423" y="44"/>
                    <a:pt x="409" y="37"/>
                  </a:cubicBezTo>
                  <a:cubicBezTo>
                    <a:pt x="381" y="17"/>
                    <a:pt x="346" y="6"/>
                    <a:pt x="311" y="6"/>
                  </a:cubicBezTo>
                  <a:cubicBezTo>
                    <a:pt x="295" y="2"/>
                    <a:pt x="279" y="0"/>
                    <a:pt x="264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17" name="Google Shape;517;p32"/>
            <p:cNvSpPr/>
            <p:nvPr/>
          </p:nvSpPr>
          <p:spPr>
            <a:xfrm>
              <a:off x="6078100" y="4666375"/>
              <a:ext cx="14475" cy="14475"/>
            </a:xfrm>
            <a:custGeom>
              <a:avLst/>
              <a:gdLst/>
              <a:ahLst/>
              <a:cxnLst/>
              <a:rect l="l" t="t" r="r" b="b"/>
              <a:pathLst>
                <a:path w="579" h="579" extrusionOk="0">
                  <a:moveTo>
                    <a:pt x="289" y="0"/>
                  </a:moveTo>
                  <a:cubicBezTo>
                    <a:pt x="251" y="0"/>
                    <a:pt x="214" y="9"/>
                    <a:pt x="179" y="27"/>
                  </a:cubicBezTo>
                  <a:cubicBezTo>
                    <a:pt x="73" y="73"/>
                    <a:pt x="5" y="176"/>
                    <a:pt x="1" y="290"/>
                  </a:cubicBezTo>
                  <a:lnTo>
                    <a:pt x="12" y="367"/>
                  </a:lnTo>
                  <a:cubicBezTo>
                    <a:pt x="25" y="415"/>
                    <a:pt x="51" y="459"/>
                    <a:pt x="86" y="494"/>
                  </a:cubicBezTo>
                  <a:lnTo>
                    <a:pt x="146" y="540"/>
                  </a:lnTo>
                  <a:cubicBezTo>
                    <a:pt x="190" y="565"/>
                    <a:pt x="240" y="578"/>
                    <a:pt x="291" y="578"/>
                  </a:cubicBezTo>
                  <a:cubicBezTo>
                    <a:pt x="294" y="578"/>
                    <a:pt x="298" y="578"/>
                    <a:pt x="302" y="578"/>
                  </a:cubicBezTo>
                  <a:cubicBezTo>
                    <a:pt x="336" y="578"/>
                    <a:pt x="371" y="569"/>
                    <a:pt x="401" y="554"/>
                  </a:cubicBezTo>
                  <a:cubicBezTo>
                    <a:pt x="506" y="508"/>
                    <a:pt x="576" y="404"/>
                    <a:pt x="578" y="290"/>
                  </a:cubicBezTo>
                  <a:lnTo>
                    <a:pt x="567" y="213"/>
                  </a:lnTo>
                  <a:cubicBezTo>
                    <a:pt x="554" y="165"/>
                    <a:pt x="528" y="121"/>
                    <a:pt x="493" y="86"/>
                  </a:cubicBezTo>
                  <a:lnTo>
                    <a:pt x="436" y="40"/>
                  </a:lnTo>
                  <a:cubicBezTo>
                    <a:pt x="390" y="16"/>
                    <a:pt x="341" y="0"/>
                    <a:pt x="289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18" name="Google Shape;518;p32"/>
            <p:cNvSpPr/>
            <p:nvPr/>
          </p:nvSpPr>
          <p:spPr>
            <a:xfrm>
              <a:off x="6101825" y="4675875"/>
              <a:ext cx="15125" cy="15075"/>
            </a:xfrm>
            <a:custGeom>
              <a:avLst/>
              <a:gdLst/>
              <a:ahLst/>
              <a:cxnLst/>
              <a:rect l="l" t="t" r="r" b="b"/>
              <a:pathLst>
                <a:path w="605" h="603" extrusionOk="0">
                  <a:moveTo>
                    <a:pt x="301" y="0"/>
                  </a:moveTo>
                  <a:cubicBezTo>
                    <a:pt x="137" y="2"/>
                    <a:pt x="5" y="136"/>
                    <a:pt x="1" y="301"/>
                  </a:cubicBezTo>
                  <a:lnTo>
                    <a:pt x="12" y="382"/>
                  </a:lnTo>
                  <a:cubicBezTo>
                    <a:pt x="25" y="433"/>
                    <a:pt x="51" y="477"/>
                    <a:pt x="88" y="514"/>
                  </a:cubicBezTo>
                  <a:lnTo>
                    <a:pt x="150" y="562"/>
                  </a:lnTo>
                  <a:cubicBezTo>
                    <a:pt x="196" y="589"/>
                    <a:pt x="249" y="602"/>
                    <a:pt x="301" y="602"/>
                  </a:cubicBezTo>
                  <a:cubicBezTo>
                    <a:pt x="305" y="602"/>
                    <a:pt x="309" y="602"/>
                    <a:pt x="313" y="602"/>
                  </a:cubicBezTo>
                  <a:cubicBezTo>
                    <a:pt x="349" y="602"/>
                    <a:pt x="384" y="593"/>
                    <a:pt x="418" y="576"/>
                  </a:cubicBezTo>
                  <a:cubicBezTo>
                    <a:pt x="490" y="549"/>
                    <a:pt x="550" y="490"/>
                    <a:pt x="576" y="417"/>
                  </a:cubicBezTo>
                  <a:cubicBezTo>
                    <a:pt x="596" y="380"/>
                    <a:pt x="604" y="341"/>
                    <a:pt x="604" y="301"/>
                  </a:cubicBezTo>
                  <a:lnTo>
                    <a:pt x="594" y="220"/>
                  </a:lnTo>
                  <a:cubicBezTo>
                    <a:pt x="578" y="169"/>
                    <a:pt x="552" y="125"/>
                    <a:pt x="514" y="88"/>
                  </a:cubicBezTo>
                  <a:lnTo>
                    <a:pt x="455" y="40"/>
                  </a:lnTo>
                  <a:cubicBezTo>
                    <a:pt x="409" y="13"/>
                    <a:pt x="356" y="0"/>
                    <a:pt x="30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19" name="Google Shape;519;p32"/>
            <p:cNvSpPr/>
            <p:nvPr/>
          </p:nvSpPr>
          <p:spPr>
            <a:xfrm>
              <a:off x="6072975" y="4695800"/>
              <a:ext cx="72525" cy="33000"/>
            </a:xfrm>
            <a:custGeom>
              <a:avLst/>
              <a:gdLst/>
              <a:ahLst/>
              <a:cxnLst/>
              <a:rect l="l" t="t" r="r" b="b"/>
              <a:pathLst>
                <a:path w="2901" h="1320" extrusionOk="0">
                  <a:moveTo>
                    <a:pt x="2811" y="1"/>
                  </a:moveTo>
                  <a:cubicBezTo>
                    <a:pt x="2794" y="1"/>
                    <a:pt x="2777" y="7"/>
                    <a:pt x="2762" y="22"/>
                  </a:cubicBezTo>
                  <a:cubicBezTo>
                    <a:pt x="2615" y="178"/>
                    <a:pt x="2512" y="350"/>
                    <a:pt x="2329" y="475"/>
                  </a:cubicBezTo>
                  <a:cubicBezTo>
                    <a:pt x="2143" y="604"/>
                    <a:pt x="1932" y="699"/>
                    <a:pt x="1726" y="795"/>
                  </a:cubicBezTo>
                  <a:cubicBezTo>
                    <a:pt x="1323" y="981"/>
                    <a:pt x="871" y="1159"/>
                    <a:pt x="417" y="1159"/>
                  </a:cubicBezTo>
                  <a:cubicBezTo>
                    <a:pt x="306" y="1159"/>
                    <a:pt x="195" y="1148"/>
                    <a:pt x="85" y="1125"/>
                  </a:cubicBezTo>
                  <a:cubicBezTo>
                    <a:pt x="80" y="1123"/>
                    <a:pt x="75" y="1123"/>
                    <a:pt x="70" y="1123"/>
                  </a:cubicBezTo>
                  <a:cubicBezTo>
                    <a:pt x="18" y="1123"/>
                    <a:pt x="0" y="1203"/>
                    <a:pt x="59" y="1221"/>
                  </a:cubicBezTo>
                  <a:lnTo>
                    <a:pt x="56" y="1221"/>
                  </a:lnTo>
                  <a:cubicBezTo>
                    <a:pt x="234" y="1290"/>
                    <a:pt x="413" y="1319"/>
                    <a:pt x="590" y="1319"/>
                  </a:cubicBezTo>
                  <a:cubicBezTo>
                    <a:pt x="1007" y="1319"/>
                    <a:pt x="1421" y="1161"/>
                    <a:pt x="1813" y="993"/>
                  </a:cubicBezTo>
                  <a:cubicBezTo>
                    <a:pt x="2053" y="890"/>
                    <a:pt x="2299" y="787"/>
                    <a:pt x="2512" y="635"/>
                  </a:cubicBezTo>
                  <a:cubicBezTo>
                    <a:pt x="2692" y="505"/>
                    <a:pt x="2901" y="317"/>
                    <a:pt x="2890" y="75"/>
                  </a:cubicBezTo>
                  <a:cubicBezTo>
                    <a:pt x="2888" y="33"/>
                    <a:pt x="2850" y="1"/>
                    <a:pt x="2811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20" name="Google Shape;520;p32"/>
            <p:cNvSpPr/>
            <p:nvPr/>
          </p:nvSpPr>
          <p:spPr>
            <a:xfrm>
              <a:off x="6134175" y="4689975"/>
              <a:ext cx="19675" cy="15300"/>
            </a:xfrm>
            <a:custGeom>
              <a:avLst/>
              <a:gdLst/>
              <a:ahLst/>
              <a:cxnLst/>
              <a:rect l="l" t="t" r="r" b="b"/>
              <a:pathLst>
                <a:path w="787" h="612" extrusionOk="0">
                  <a:moveTo>
                    <a:pt x="393" y="1"/>
                  </a:moveTo>
                  <a:cubicBezTo>
                    <a:pt x="0" y="1"/>
                    <a:pt x="0" y="611"/>
                    <a:pt x="393" y="611"/>
                  </a:cubicBezTo>
                  <a:cubicBezTo>
                    <a:pt x="786" y="611"/>
                    <a:pt x="786" y="1"/>
                    <a:pt x="39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521" name="Google Shape;521;p32"/>
          <p:cNvGrpSpPr/>
          <p:nvPr/>
        </p:nvGrpSpPr>
        <p:grpSpPr>
          <a:xfrm>
            <a:off x="7746325" y="309651"/>
            <a:ext cx="1062111" cy="843334"/>
            <a:chOff x="4725053" y="4107929"/>
            <a:chExt cx="398900" cy="316721"/>
          </a:xfrm>
        </p:grpSpPr>
        <p:sp>
          <p:nvSpPr>
            <p:cNvPr id="522" name="Google Shape;522;p32"/>
            <p:cNvSpPr/>
            <p:nvPr/>
          </p:nvSpPr>
          <p:spPr>
            <a:xfrm>
              <a:off x="4725053" y="4107929"/>
              <a:ext cx="398900" cy="261351"/>
            </a:xfrm>
            <a:custGeom>
              <a:avLst/>
              <a:gdLst/>
              <a:ahLst/>
              <a:cxnLst/>
              <a:rect l="l" t="t" r="r" b="b"/>
              <a:pathLst>
                <a:path w="15956" h="9319" extrusionOk="0">
                  <a:moveTo>
                    <a:pt x="7919" y="1"/>
                  </a:moveTo>
                  <a:cubicBezTo>
                    <a:pt x="6674" y="1"/>
                    <a:pt x="5425" y="185"/>
                    <a:pt x="4303" y="548"/>
                  </a:cubicBezTo>
                  <a:cubicBezTo>
                    <a:pt x="3756" y="724"/>
                    <a:pt x="3235" y="939"/>
                    <a:pt x="2783" y="1211"/>
                  </a:cubicBezTo>
                  <a:cubicBezTo>
                    <a:pt x="1975" y="1692"/>
                    <a:pt x="1329" y="2406"/>
                    <a:pt x="932" y="3258"/>
                  </a:cubicBezTo>
                  <a:cubicBezTo>
                    <a:pt x="0" y="5237"/>
                    <a:pt x="795" y="7718"/>
                    <a:pt x="3444" y="8773"/>
                  </a:cubicBezTo>
                  <a:cubicBezTo>
                    <a:pt x="4426" y="9163"/>
                    <a:pt x="5521" y="9318"/>
                    <a:pt x="6649" y="9318"/>
                  </a:cubicBezTo>
                  <a:cubicBezTo>
                    <a:pt x="8094" y="9318"/>
                    <a:pt x="9592" y="9063"/>
                    <a:pt x="10975" y="8718"/>
                  </a:cubicBezTo>
                  <a:lnTo>
                    <a:pt x="10975" y="8718"/>
                  </a:lnTo>
                  <a:lnTo>
                    <a:pt x="9264" y="9159"/>
                  </a:lnTo>
                  <a:cubicBezTo>
                    <a:pt x="9282" y="9159"/>
                    <a:pt x="9301" y="9159"/>
                    <a:pt x="9319" y="9159"/>
                  </a:cubicBezTo>
                  <a:cubicBezTo>
                    <a:pt x="12107" y="9159"/>
                    <a:pt x="14699" y="7684"/>
                    <a:pt x="15325" y="5847"/>
                  </a:cubicBezTo>
                  <a:cubicBezTo>
                    <a:pt x="15956" y="3998"/>
                    <a:pt x="14658" y="1956"/>
                    <a:pt x="12336" y="888"/>
                  </a:cubicBezTo>
                  <a:cubicBezTo>
                    <a:pt x="11043" y="293"/>
                    <a:pt x="9484" y="1"/>
                    <a:pt x="7919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23" name="Google Shape;523;p32"/>
            <p:cNvSpPr/>
            <p:nvPr/>
          </p:nvSpPr>
          <p:spPr>
            <a:xfrm>
              <a:off x="4913100" y="4172025"/>
              <a:ext cx="21550" cy="252625"/>
            </a:xfrm>
            <a:custGeom>
              <a:avLst/>
              <a:gdLst/>
              <a:ahLst/>
              <a:cxnLst/>
              <a:rect l="l" t="t" r="r" b="b"/>
              <a:pathLst>
                <a:path w="862" h="10105" extrusionOk="0">
                  <a:moveTo>
                    <a:pt x="647" y="1"/>
                  </a:moveTo>
                  <a:cubicBezTo>
                    <a:pt x="568" y="1"/>
                    <a:pt x="488" y="21"/>
                    <a:pt x="479" y="59"/>
                  </a:cubicBezTo>
                  <a:cubicBezTo>
                    <a:pt x="398" y="424"/>
                    <a:pt x="398" y="795"/>
                    <a:pt x="378" y="1162"/>
                  </a:cubicBezTo>
                  <a:cubicBezTo>
                    <a:pt x="358" y="1520"/>
                    <a:pt x="339" y="1878"/>
                    <a:pt x="319" y="2236"/>
                  </a:cubicBezTo>
                  <a:cubicBezTo>
                    <a:pt x="246" y="3531"/>
                    <a:pt x="222" y="4827"/>
                    <a:pt x="174" y="6123"/>
                  </a:cubicBezTo>
                  <a:cubicBezTo>
                    <a:pt x="150" y="6771"/>
                    <a:pt x="125" y="7421"/>
                    <a:pt x="101" y="8071"/>
                  </a:cubicBezTo>
                  <a:cubicBezTo>
                    <a:pt x="90" y="8394"/>
                    <a:pt x="77" y="8717"/>
                    <a:pt x="66" y="9039"/>
                  </a:cubicBezTo>
                  <a:cubicBezTo>
                    <a:pt x="60" y="9200"/>
                    <a:pt x="53" y="9362"/>
                    <a:pt x="42" y="9523"/>
                  </a:cubicBezTo>
                  <a:cubicBezTo>
                    <a:pt x="33" y="9685"/>
                    <a:pt x="0" y="9848"/>
                    <a:pt x="55" y="10008"/>
                  </a:cubicBezTo>
                  <a:cubicBezTo>
                    <a:pt x="71" y="10056"/>
                    <a:pt x="145" y="10096"/>
                    <a:pt x="290" y="10105"/>
                  </a:cubicBezTo>
                  <a:cubicBezTo>
                    <a:pt x="298" y="10105"/>
                    <a:pt x="306" y="10105"/>
                    <a:pt x="315" y="10105"/>
                  </a:cubicBezTo>
                  <a:cubicBezTo>
                    <a:pt x="430" y="10105"/>
                    <a:pt x="568" y="10077"/>
                    <a:pt x="587" y="10034"/>
                  </a:cubicBezTo>
                  <a:cubicBezTo>
                    <a:pt x="661" y="9845"/>
                    <a:pt x="639" y="9659"/>
                    <a:pt x="639" y="9470"/>
                  </a:cubicBezTo>
                  <a:cubicBezTo>
                    <a:pt x="639" y="9290"/>
                    <a:pt x="644" y="9112"/>
                    <a:pt x="650" y="8932"/>
                  </a:cubicBezTo>
                  <a:cubicBezTo>
                    <a:pt x="659" y="8569"/>
                    <a:pt x="668" y="8205"/>
                    <a:pt x="679" y="7843"/>
                  </a:cubicBezTo>
                  <a:cubicBezTo>
                    <a:pt x="712" y="6547"/>
                    <a:pt x="747" y="5253"/>
                    <a:pt x="784" y="3958"/>
                  </a:cubicBezTo>
                  <a:cubicBezTo>
                    <a:pt x="802" y="3307"/>
                    <a:pt x="826" y="2657"/>
                    <a:pt x="833" y="2007"/>
                  </a:cubicBezTo>
                  <a:cubicBezTo>
                    <a:pt x="835" y="1684"/>
                    <a:pt x="846" y="1366"/>
                    <a:pt x="841" y="1041"/>
                  </a:cubicBezTo>
                  <a:cubicBezTo>
                    <a:pt x="835" y="714"/>
                    <a:pt x="861" y="384"/>
                    <a:pt x="809" y="59"/>
                  </a:cubicBezTo>
                  <a:cubicBezTo>
                    <a:pt x="802" y="20"/>
                    <a:pt x="725" y="1"/>
                    <a:pt x="64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24" name="Google Shape;524;p32"/>
            <p:cNvSpPr/>
            <p:nvPr/>
          </p:nvSpPr>
          <p:spPr>
            <a:xfrm>
              <a:off x="4796700" y="4226125"/>
              <a:ext cx="220125" cy="95400"/>
            </a:xfrm>
            <a:custGeom>
              <a:avLst/>
              <a:gdLst/>
              <a:ahLst/>
              <a:cxnLst/>
              <a:rect l="l" t="t" r="r" b="b"/>
              <a:pathLst>
                <a:path w="8805" h="3816" extrusionOk="0">
                  <a:moveTo>
                    <a:pt x="303" y="1"/>
                  </a:moveTo>
                  <a:cubicBezTo>
                    <a:pt x="152" y="1"/>
                    <a:pt x="1" y="117"/>
                    <a:pt x="108" y="217"/>
                  </a:cubicBezTo>
                  <a:cubicBezTo>
                    <a:pt x="429" y="515"/>
                    <a:pt x="795" y="792"/>
                    <a:pt x="1142" y="1078"/>
                  </a:cubicBezTo>
                  <a:lnTo>
                    <a:pt x="2150" y="1908"/>
                  </a:lnTo>
                  <a:cubicBezTo>
                    <a:pt x="2752" y="2402"/>
                    <a:pt x="3339" y="2905"/>
                    <a:pt x="3956" y="3390"/>
                  </a:cubicBezTo>
                  <a:cubicBezTo>
                    <a:pt x="4186" y="3570"/>
                    <a:pt x="4498" y="3759"/>
                    <a:pt x="4856" y="3805"/>
                  </a:cubicBezTo>
                  <a:cubicBezTo>
                    <a:pt x="4906" y="3812"/>
                    <a:pt x="4956" y="3816"/>
                    <a:pt x="5006" y="3816"/>
                  </a:cubicBezTo>
                  <a:cubicBezTo>
                    <a:pt x="5128" y="3816"/>
                    <a:pt x="5250" y="3795"/>
                    <a:pt x="5366" y="3752"/>
                  </a:cubicBezTo>
                  <a:cubicBezTo>
                    <a:pt x="5541" y="3687"/>
                    <a:pt x="5649" y="3570"/>
                    <a:pt x="5752" y="3458"/>
                  </a:cubicBezTo>
                  <a:cubicBezTo>
                    <a:pt x="6266" y="2911"/>
                    <a:pt x="6778" y="2362"/>
                    <a:pt x="7283" y="1813"/>
                  </a:cubicBezTo>
                  <a:cubicBezTo>
                    <a:pt x="7790" y="1264"/>
                    <a:pt x="8315" y="722"/>
                    <a:pt x="8765" y="151"/>
                  </a:cubicBezTo>
                  <a:lnTo>
                    <a:pt x="8765" y="149"/>
                  </a:lnTo>
                  <a:cubicBezTo>
                    <a:pt x="8804" y="99"/>
                    <a:pt x="8748" y="59"/>
                    <a:pt x="8685" y="59"/>
                  </a:cubicBezTo>
                  <a:cubicBezTo>
                    <a:pt x="8657" y="59"/>
                    <a:pt x="8627" y="67"/>
                    <a:pt x="8605" y="87"/>
                  </a:cubicBezTo>
                  <a:cubicBezTo>
                    <a:pt x="7988" y="636"/>
                    <a:pt x="7445" y="1227"/>
                    <a:pt x="6885" y="1802"/>
                  </a:cubicBezTo>
                  <a:cubicBezTo>
                    <a:pt x="6383" y="2318"/>
                    <a:pt x="5888" y="2839"/>
                    <a:pt x="5388" y="3357"/>
                  </a:cubicBezTo>
                  <a:cubicBezTo>
                    <a:pt x="5306" y="3441"/>
                    <a:pt x="5216" y="3535"/>
                    <a:pt x="5054" y="3546"/>
                  </a:cubicBezTo>
                  <a:cubicBezTo>
                    <a:pt x="5039" y="3547"/>
                    <a:pt x="5025" y="3548"/>
                    <a:pt x="5010" y="3548"/>
                  </a:cubicBezTo>
                  <a:cubicBezTo>
                    <a:pt x="4878" y="3548"/>
                    <a:pt x="4748" y="3497"/>
                    <a:pt x="4643" y="3447"/>
                  </a:cubicBezTo>
                  <a:cubicBezTo>
                    <a:pt x="4322" y="3300"/>
                    <a:pt x="4096" y="3065"/>
                    <a:pt x="3855" y="2865"/>
                  </a:cubicBezTo>
                  <a:lnTo>
                    <a:pt x="2150" y="1453"/>
                  </a:lnTo>
                  <a:lnTo>
                    <a:pt x="1301" y="746"/>
                  </a:lnTo>
                  <a:cubicBezTo>
                    <a:pt x="1017" y="511"/>
                    <a:pt x="743" y="267"/>
                    <a:pt x="442" y="43"/>
                  </a:cubicBezTo>
                  <a:cubicBezTo>
                    <a:pt x="402" y="13"/>
                    <a:pt x="352" y="1"/>
                    <a:pt x="30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25" name="Google Shape;525;p32"/>
            <p:cNvSpPr/>
            <p:nvPr/>
          </p:nvSpPr>
          <p:spPr>
            <a:xfrm>
              <a:off x="4891150" y="4191050"/>
              <a:ext cx="85575" cy="46575"/>
            </a:xfrm>
            <a:custGeom>
              <a:avLst/>
              <a:gdLst/>
              <a:ahLst/>
              <a:cxnLst/>
              <a:rect l="l" t="t" r="r" b="b"/>
              <a:pathLst>
                <a:path w="3423" h="1863" extrusionOk="0">
                  <a:moveTo>
                    <a:pt x="3315" y="0"/>
                  </a:moveTo>
                  <a:cubicBezTo>
                    <a:pt x="3297" y="0"/>
                    <a:pt x="3278" y="4"/>
                    <a:pt x="3261" y="14"/>
                  </a:cubicBezTo>
                  <a:cubicBezTo>
                    <a:pt x="3208" y="49"/>
                    <a:pt x="3147" y="69"/>
                    <a:pt x="3099" y="104"/>
                  </a:cubicBezTo>
                  <a:cubicBezTo>
                    <a:pt x="3050" y="137"/>
                    <a:pt x="3009" y="172"/>
                    <a:pt x="2960" y="205"/>
                  </a:cubicBezTo>
                  <a:cubicBezTo>
                    <a:pt x="2870" y="269"/>
                    <a:pt x="2785" y="335"/>
                    <a:pt x="2701" y="401"/>
                  </a:cubicBezTo>
                  <a:cubicBezTo>
                    <a:pt x="2536" y="537"/>
                    <a:pt x="2374" y="673"/>
                    <a:pt x="2211" y="809"/>
                  </a:cubicBezTo>
                  <a:cubicBezTo>
                    <a:pt x="1942" y="1039"/>
                    <a:pt x="1669" y="1266"/>
                    <a:pt x="1405" y="1499"/>
                  </a:cubicBezTo>
                  <a:lnTo>
                    <a:pt x="1405" y="1499"/>
                  </a:lnTo>
                  <a:lnTo>
                    <a:pt x="920" y="1104"/>
                  </a:lnTo>
                  <a:lnTo>
                    <a:pt x="602" y="844"/>
                  </a:lnTo>
                  <a:cubicBezTo>
                    <a:pt x="551" y="803"/>
                    <a:pt x="503" y="761"/>
                    <a:pt x="450" y="721"/>
                  </a:cubicBezTo>
                  <a:cubicBezTo>
                    <a:pt x="386" y="673"/>
                    <a:pt x="323" y="656"/>
                    <a:pt x="239" y="627"/>
                  </a:cubicBezTo>
                  <a:cubicBezTo>
                    <a:pt x="219" y="621"/>
                    <a:pt x="197" y="618"/>
                    <a:pt x="175" y="618"/>
                  </a:cubicBezTo>
                  <a:cubicBezTo>
                    <a:pt x="85" y="618"/>
                    <a:pt x="0" y="669"/>
                    <a:pt x="31" y="737"/>
                  </a:cubicBezTo>
                  <a:cubicBezTo>
                    <a:pt x="55" y="794"/>
                    <a:pt x="66" y="847"/>
                    <a:pt x="121" y="895"/>
                  </a:cubicBezTo>
                  <a:cubicBezTo>
                    <a:pt x="176" y="941"/>
                    <a:pt x="235" y="985"/>
                    <a:pt x="290" y="1031"/>
                  </a:cubicBezTo>
                  <a:lnTo>
                    <a:pt x="610" y="1290"/>
                  </a:lnTo>
                  <a:lnTo>
                    <a:pt x="1269" y="1822"/>
                  </a:lnTo>
                  <a:cubicBezTo>
                    <a:pt x="1305" y="1851"/>
                    <a:pt x="1352" y="1863"/>
                    <a:pt x="1399" y="1863"/>
                  </a:cubicBezTo>
                  <a:cubicBezTo>
                    <a:pt x="1473" y="1863"/>
                    <a:pt x="1549" y="1833"/>
                    <a:pt x="1592" y="1793"/>
                  </a:cubicBezTo>
                  <a:cubicBezTo>
                    <a:pt x="1897" y="1512"/>
                    <a:pt x="2194" y="1224"/>
                    <a:pt x="2503" y="943"/>
                  </a:cubicBezTo>
                  <a:cubicBezTo>
                    <a:pt x="2659" y="803"/>
                    <a:pt x="2815" y="664"/>
                    <a:pt x="2971" y="524"/>
                  </a:cubicBezTo>
                  <a:cubicBezTo>
                    <a:pt x="3042" y="458"/>
                    <a:pt x="3110" y="390"/>
                    <a:pt x="3178" y="322"/>
                  </a:cubicBezTo>
                  <a:cubicBezTo>
                    <a:pt x="3215" y="284"/>
                    <a:pt x="3257" y="247"/>
                    <a:pt x="3294" y="208"/>
                  </a:cubicBezTo>
                  <a:cubicBezTo>
                    <a:pt x="3331" y="168"/>
                    <a:pt x="3351" y="124"/>
                    <a:pt x="3386" y="85"/>
                  </a:cubicBezTo>
                  <a:lnTo>
                    <a:pt x="3386" y="80"/>
                  </a:lnTo>
                  <a:cubicBezTo>
                    <a:pt x="3423" y="39"/>
                    <a:pt x="3371" y="0"/>
                    <a:pt x="33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26" name="Google Shape;526;p32"/>
            <p:cNvSpPr/>
            <p:nvPr/>
          </p:nvSpPr>
          <p:spPr>
            <a:xfrm>
              <a:off x="5026525" y="4154875"/>
              <a:ext cx="7775" cy="6075"/>
            </a:xfrm>
            <a:custGeom>
              <a:avLst/>
              <a:gdLst/>
              <a:ahLst/>
              <a:cxnLst/>
              <a:rect l="l" t="t" r="r" b="b"/>
              <a:pathLst>
                <a:path w="311" h="243" extrusionOk="0">
                  <a:moveTo>
                    <a:pt x="157" y="1"/>
                  </a:moveTo>
                  <a:cubicBezTo>
                    <a:pt x="1" y="1"/>
                    <a:pt x="1" y="242"/>
                    <a:pt x="157" y="242"/>
                  </a:cubicBezTo>
                  <a:cubicBezTo>
                    <a:pt x="310" y="242"/>
                    <a:pt x="310" y="1"/>
                    <a:pt x="157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27" name="Google Shape;527;p32"/>
            <p:cNvSpPr/>
            <p:nvPr/>
          </p:nvSpPr>
          <p:spPr>
            <a:xfrm>
              <a:off x="5002150" y="4132700"/>
              <a:ext cx="9075" cy="8975"/>
            </a:xfrm>
            <a:custGeom>
              <a:avLst/>
              <a:gdLst/>
              <a:ahLst/>
              <a:cxnLst/>
              <a:rect l="l" t="t" r="r" b="b"/>
              <a:pathLst>
                <a:path w="363" h="359" extrusionOk="0">
                  <a:moveTo>
                    <a:pt x="207" y="1"/>
                  </a:moveTo>
                  <a:cubicBezTo>
                    <a:pt x="150" y="1"/>
                    <a:pt x="99" y="29"/>
                    <a:pt x="73" y="77"/>
                  </a:cubicBezTo>
                  <a:lnTo>
                    <a:pt x="22" y="143"/>
                  </a:lnTo>
                  <a:cubicBezTo>
                    <a:pt x="11" y="159"/>
                    <a:pt x="7" y="178"/>
                    <a:pt x="5" y="196"/>
                  </a:cubicBezTo>
                  <a:cubicBezTo>
                    <a:pt x="1" y="216"/>
                    <a:pt x="3" y="236"/>
                    <a:pt x="9" y="253"/>
                  </a:cubicBezTo>
                  <a:lnTo>
                    <a:pt x="22" y="288"/>
                  </a:lnTo>
                  <a:lnTo>
                    <a:pt x="44" y="317"/>
                  </a:lnTo>
                  <a:cubicBezTo>
                    <a:pt x="58" y="330"/>
                    <a:pt x="73" y="341"/>
                    <a:pt x="91" y="345"/>
                  </a:cubicBezTo>
                  <a:cubicBezTo>
                    <a:pt x="102" y="352"/>
                    <a:pt x="115" y="356"/>
                    <a:pt x="128" y="356"/>
                  </a:cubicBezTo>
                  <a:cubicBezTo>
                    <a:pt x="135" y="358"/>
                    <a:pt x="142" y="359"/>
                    <a:pt x="149" y="359"/>
                  </a:cubicBezTo>
                  <a:cubicBezTo>
                    <a:pt x="160" y="359"/>
                    <a:pt x="172" y="357"/>
                    <a:pt x="183" y="354"/>
                  </a:cubicBezTo>
                  <a:lnTo>
                    <a:pt x="218" y="339"/>
                  </a:lnTo>
                  <a:lnTo>
                    <a:pt x="284" y="288"/>
                  </a:lnTo>
                  <a:cubicBezTo>
                    <a:pt x="332" y="262"/>
                    <a:pt x="361" y="211"/>
                    <a:pt x="361" y="157"/>
                  </a:cubicBezTo>
                  <a:cubicBezTo>
                    <a:pt x="363" y="135"/>
                    <a:pt x="356" y="115"/>
                    <a:pt x="347" y="95"/>
                  </a:cubicBezTo>
                  <a:cubicBezTo>
                    <a:pt x="341" y="77"/>
                    <a:pt x="330" y="60"/>
                    <a:pt x="315" y="47"/>
                  </a:cubicBezTo>
                  <a:cubicBezTo>
                    <a:pt x="297" y="27"/>
                    <a:pt x="273" y="14"/>
                    <a:pt x="246" y="5"/>
                  </a:cubicBezTo>
                  <a:lnTo>
                    <a:pt x="207" y="1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28" name="Google Shape;528;p32"/>
            <p:cNvSpPr/>
            <p:nvPr/>
          </p:nvSpPr>
          <p:spPr>
            <a:xfrm>
              <a:off x="4996825" y="4178825"/>
              <a:ext cx="10300" cy="7975"/>
            </a:xfrm>
            <a:custGeom>
              <a:avLst/>
              <a:gdLst/>
              <a:ahLst/>
              <a:cxnLst/>
              <a:rect l="l" t="t" r="r" b="b"/>
              <a:pathLst>
                <a:path w="412" h="319" extrusionOk="0">
                  <a:moveTo>
                    <a:pt x="205" y="0"/>
                  </a:moveTo>
                  <a:cubicBezTo>
                    <a:pt x="0" y="0"/>
                    <a:pt x="0" y="319"/>
                    <a:pt x="205" y="319"/>
                  </a:cubicBezTo>
                  <a:cubicBezTo>
                    <a:pt x="411" y="319"/>
                    <a:pt x="411" y="0"/>
                    <a:pt x="205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529" name="Google Shape;529;p32"/>
          <p:cNvGrpSpPr/>
          <p:nvPr/>
        </p:nvGrpSpPr>
        <p:grpSpPr>
          <a:xfrm>
            <a:off x="587151" y="1223391"/>
            <a:ext cx="1463852" cy="2439434"/>
            <a:chOff x="6362575" y="3991175"/>
            <a:chExt cx="336425" cy="510075"/>
          </a:xfrm>
        </p:grpSpPr>
        <p:sp>
          <p:nvSpPr>
            <p:cNvPr id="530" name="Google Shape;530;p32"/>
            <p:cNvSpPr/>
            <p:nvPr/>
          </p:nvSpPr>
          <p:spPr>
            <a:xfrm>
              <a:off x="6545950" y="4311575"/>
              <a:ext cx="22250" cy="185825"/>
            </a:xfrm>
            <a:custGeom>
              <a:avLst/>
              <a:gdLst/>
              <a:ahLst/>
              <a:cxnLst/>
              <a:rect l="l" t="t" r="r" b="b"/>
              <a:pathLst>
                <a:path w="890" h="7433" extrusionOk="0">
                  <a:moveTo>
                    <a:pt x="729" y="1"/>
                  </a:moveTo>
                  <a:lnTo>
                    <a:pt x="729" y="1"/>
                  </a:lnTo>
                  <a:cubicBezTo>
                    <a:pt x="180" y="2414"/>
                    <a:pt x="0" y="4898"/>
                    <a:pt x="198" y="7364"/>
                  </a:cubicBezTo>
                  <a:lnTo>
                    <a:pt x="459" y="7432"/>
                  </a:lnTo>
                  <a:cubicBezTo>
                    <a:pt x="800" y="4971"/>
                    <a:pt x="890" y="2480"/>
                    <a:pt x="72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1" name="Google Shape;531;p32"/>
            <p:cNvSpPr/>
            <p:nvPr/>
          </p:nvSpPr>
          <p:spPr>
            <a:xfrm>
              <a:off x="6461950" y="4313175"/>
              <a:ext cx="50100" cy="186200"/>
            </a:xfrm>
            <a:custGeom>
              <a:avLst/>
              <a:gdLst/>
              <a:ahLst/>
              <a:cxnLst/>
              <a:rect l="l" t="t" r="r" b="b"/>
              <a:pathLst>
                <a:path w="2004" h="7448" extrusionOk="0">
                  <a:moveTo>
                    <a:pt x="0" y="0"/>
                  </a:moveTo>
                  <a:lnTo>
                    <a:pt x="0" y="0"/>
                  </a:lnTo>
                  <a:cubicBezTo>
                    <a:pt x="668" y="2447"/>
                    <a:pt x="1294" y="4902"/>
                    <a:pt x="1880" y="7368"/>
                  </a:cubicBezTo>
                  <a:lnTo>
                    <a:pt x="1997" y="7448"/>
                  </a:lnTo>
                  <a:cubicBezTo>
                    <a:pt x="2003" y="5945"/>
                    <a:pt x="1836" y="4448"/>
                    <a:pt x="1496" y="2983"/>
                  </a:cubicBezTo>
                  <a:cubicBezTo>
                    <a:pt x="1239" y="1882"/>
                    <a:pt x="852" y="747"/>
                    <a:pt x="0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2" name="Google Shape;532;p32"/>
            <p:cNvSpPr/>
            <p:nvPr/>
          </p:nvSpPr>
          <p:spPr>
            <a:xfrm>
              <a:off x="6576425" y="4372250"/>
              <a:ext cx="40800" cy="129000"/>
            </a:xfrm>
            <a:custGeom>
              <a:avLst/>
              <a:gdLst/>
              <a:ahLst/>
              <a:cxnLst/>
              <a:rect l="l" t="t" r="r" b="b"/>
              <a:pathLst>
                <a:path w="1632" h="5160" extrusionOk="0">
                  <a:moveTo>
                    <a:pt x="1213" y="0"/>
                  </a:moveTo>
                  <a:lnTo>
                    <a:pt x="497" y="2719"/>
                  </a:lnTo>
                  <a:cubicBezTo>
                    <a:pt x="374" y="3185"/>
                    <a:pt x="251" y="3655"/>
                    <a:pt x="224" y="4136"/>
                  </a:cubicBezTo>
                  <a:cubicBezTo>
                    <a:pt x="207" y="4492"/>
                    <a:pt x="229" y="4887"/>
                    <a:pt x="0" y="5159"/>
                  </a:cubicBezTo>
                  <a:lnTo>
                    <a:pt x="448" y="5027"/>
                  </a:lnTo>
                  <a:cubicBezTo>
                    <a:pt x="1351" y="3541"/>
                    <a:pt x="1632" y="1689"/>
                    <a:pt x="1213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3" name="Google Shape;533;p32"/>
            <p:cNvSpPr/>
            <p:nvPr/>
          </p:nvSpPr>
          <p:spPr>
            <a:xfrm>
              <a:off x="6566800" y="4320550"/>
              <a:ext cx="36350" cy="180650"/>
            </a:xfrm>
            <a:custGeom>
              <a:avLst/>
              <a:gdLst/>
              <a:ahLst/>
              <a:cxnLst/>
              <a:rect l="l" t="t" r="r" b="b"/>
              <a:pathLst>
                <a:path w="1454" h="7226" extrusionOk="0">
                  <a:moveTo>
                    <a:pt x="1426" y="1"/>
                  </a:moveTo>
                  <a:cubicBezTo>
                    <a:pt x="1418" y="1"/>
                    <a:pt x="1411" y="5"/>
                    <a:pt x="1406" y="13"/>
                  </a:cubicBezTo>
                  <a:cubicBezTo>
                    <a:pt x="897" y="1164"/>
                    <a:pt x="717" y="2459"/>
                    <a:pt x="535" y="3696"/>
                  </a:cubicBezTo>
                  <a:cubicBezTo>
                    <a:pt x="440" y="4335"/>
                    <a:pt x="352" y="4976"/>
                    <a:pt x="260" y="5617"/>
                  </a:cubicBezTo>
                  <a:cubicBezTo>
                    <a:pt x="216" y="5936"/>
                    <a:pt x="170" y="6254"/>
                    <a:pt x="124" y="6575"/>
                  </a:cubicBezTo>
                  <a:cubicBezTo>
                    <a:pt x="100" y="6744"/>
                    <a:pt x="1" y="7010"/>
                    <a:pt x="78" y="7172"/>
                  </a:cubicBezTo>
                  <a:cubicBezTo>
                    <a:pt x="92" y="7207"/>
                    <a:pt x="125" y="7226"/>
                    <a:pt x="158" y="7226"/>
                  </a:cubicBezTo>
                  <a:cubicBezTo>
                    <a:pt x="182" y="7226"/>
                    <a:pt x="205" y="7216"/>
                    <a:pt x="223" y="7196"/>
                  </a:cubicBezTo>
                  <a:lnTo>
                    <a:pt x="236" y="7179"/>
                  </a:lnTo>
                  <a:cubicBezTo>
                    <a:pt x="249" y="7164"/>
                    <a:pt x="253" y="7142"/>
                    <a:pt x="245" y="7124"/>
                  </a:cubicBezTo>
                  <a:cubicBezTo>
                    <a:pt x="242" y="7117"/>
                    <a:pt x="240" y="7109"/>
                    <a:pt x="238" y="7102"/>
                  </a:cubicBezTo>
                  <a:cubicBezTo>
                    <a:pt x="232" y="7088"/>
                    <a:pt x="218" y="7079"/>
                    <a:pt x="204" y="7079"/>
                  </a:cubicBezTo>
                  <a:cubicBezTo>
                    <a:pt x="200" y="7079"/>
                    <a:pt x="196" y="7080"/>
                    <a:pt x="192" y="7081"/>
                  </a:cubicBezTo>
                  <a:lnTo>
                    <a:pt x="192" y="7081"/>
                  </a:lnTo>
                  <a:cubicBezTo>
                    <a:pt x="322" y="6988"/>
                    <a:pt x="324" y="6422"/>
                    <a:pt x="348" y="6243"/>
                  </a:cubicBezTo>
                  <a:cubicBezTo>
                    <a:pt x="387" y="5964"/>
                    <a:pt x="425" y="5685"/>
                    <a:pt x="464" y="5407"/>
                  </a:cubicBezTo>
                  <a:cubicBezTo>
                    <a:pt x="548" y="4805"/>
                    <a:pt x="629" y="4203"/>
                    <a:pt x="717" y="3601"/>
                  </a:cubicBezTo>
                  <a:cubicBezTo>
                    <a:pt x="895" y="2391"/>
                    <a:pt x="1160" y="1214"/>
                    <a:pt x="1450" y="26"/>
                  </a:cubicBezTo>
                  <a:cubicBezTo>
                    <a:pt x="1453" y="11"/>
                    <a:pt x="1440" y="1"/>
                    <a:pt x="1426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4" name="Google Shape;534;p32"/>
            <p:cNvSpPr/>
            <p:nvPr/>
          </p:nvSpPr>
          <p:spPr>
            <a:xfrm>
              <a:off x="6578850" y="4324375"/>
              <a:ext cx="38150" cy="27425"/>
            </a:xfrm>
            <a:custGeom>
              <a:avLst/>
              <a:gdLst/>
              <a:ahLst/>
              <a:cxnLst/>
              <a:rect l="l" t="t" r="r" b="b"/>
              <a:pathLst>
                <a:path w="1526" h="1097" extrusionOk="0">
                  <a:moveTo>
                    <a:pt x="19" y="1"/>
                  </a:moveTo>
                  <a:cubicBezTo>
                    <a:pt x="10" y="1"/>
                    <a:pt x="1" y="8"/>
                    <a:pt x="2" y="20"/>
                  </a:cubicBezTo>
                  <a:cubicBezTo>
                    <a:pt x="33" y="310"/>
                    <a:pt x="72" y="1076"/>
                    <a:pt x="476" y="1096"/>
                  </a:cubicBezTo>
                  <a:cubicBezTo>
                    <a:pt x="484" y="1097"/>
                    <a:pt x="492" y="1097"/>
                    <a:pt x="499" y="1097"/>
                  </a:cubicBezTo>
                  <a:cubicBezTo>
                    <a:pt x="928" y="1097"/>
                    <a:pt x="1388" y="558"/>
                    <a:pt x="1504" y="194"/>
                  </a:cubicBezTo>
                  <a:cubicBezTo>
                    <a:pt x="1526" y="149"/>
                    <a:pt x="1489" y="113"/>
                    <a:pt x="1453" y="113"/>
                  </a:cubicBezTo>
                  <a:cubicBezTo>
                    <a:pt x="1435" y="113"/>
                    <a:pt x="1416" y="123"/>
                    <a:pt x="1405" y="145"/>
                  </a:cubicBezTo>
                  <a:cubicBezTo>
                    <a:pt x="1225" y="448"/>
                    <a:pt x="1047" y="716"/>
                    <a:pt x="738" y="903"/>
                  </a:cubicBezTo>
                  <a:cubicBezTo>
                    <a:pt x="665" y="947"/>
                    <a:pt x="600" y="966"/>
                    <a:pt x="542" y="966"/>
                  </a:cubicBezTo>
                  <a:cubicBezTo>
                    <a:pt x="197" y="966"/>
                    <a:pt x="81" y="294"/>
                    <a:pt x="39" y="18"/>
                  </a:cubicBezTo>
                  <a:cubicBezTo>
                    <a:pt x="37" y="6"/>
                    <a:pt x="28" y="1"/>
                    <a:pt x="1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5" name="Google Shape;535;p32"/>
            <p:cNvSpPr/>
            <p:nvPr/>
          </p:nvSpPr>
          <p:spPr>
            <a:xfrm>
              <a:off x="6587625" y="4317325"/>
              <a:ext cx="7650" cy="33550"/>
            </a:xfrm>
            <a:custGeom>
              <a:avLst/>
              <a:gdLst/>
              <a:ahLst/>
              <a:cxnLst/>
              <a:rect l="l" t="t" r="r" b="b"/>
              <a:pathLst>
                <a:path w="306" h="1342" extrusionOk="0">
                  <a:moveTo>
                    <a:pt x="129" y="1"/>
                  </a:moveTo>
                  <a:cubicBezTo>
                    <a:pt x="114" y="1"/>
                    <a:pt x="98" y="10"/>
                    <a:pt x="95" y="25"/>
                  </a:cubicBezTo>
                  <a:cubicBezTo>
                    <a:pt x="0" y="401"/>
                    <a:pt x="51" y="954"/>
                    <a:pt x="202" y="1310"/>
                  </a:cubicBezTo>
                  <a:cubicBezTo>
                    <a:pt x="212" y="1332"/>
                    <a:pt x="232" y="1342"/>
                    <a:pt x="251" y="1342"/>
                  </a:cubicBezTo>
                  <a:cubicBezTo>
                    <a:pt x="279" y="1342"/>
                    <a:pt x="306" y="1321"/>
                    <a:pt x="303" y="1286"/>
                  </a:cubicBezTo>
                  <a:cubicBezTo>
                    <a:pt x="295" y="1073"/>
                    <a:pt x="213" y="867"/>
                    <a:pt x="178" y="658"/>
                  </a:cubicBezTo>
                  <a:cubicBezTo>
                    <a:pt x="143" y="449"/>
                    <a:pt x="154" y="241"/>
                    <a:pt x="156" y="28"/>
                  </a:cubicBezTo>
                  <a:cubicBezTo>
                    <a:pt x="156" y="9"/>
                    <a:pt x="143" y="1"/>
                    <a:pt x="12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6" name="Google Shape;536;p32"/>
            <p:cNvSpPr/>
            <p:nvPr/>
          </p:nvSpPr>
          <p:spPr>
            <a:xfrm>
              <a:off x="6573450" y="4321200"/>
              <a:ext cx="9025" cy="7600"/>
            </a:xfrm>
            <a:custGeom>
              <a:avLst/>
              <a:gdLst/>
              <a:ahLst/>
              <a:cxnLst/>
              <a:rect l="l" t="t" r="r" b="b"/>
              <a:pathLst>
                <a:path w="361" h="304" extrusionOk="0">
                  <a:moveTo>
                    <a:pt x="165" y="0"/>
                  </a:moveTo>
                  <a:cubicBezTo>
                    <a:pt x="96" y="0"/>
                    <a:pt x="27" y="47"/>
                    <a:pt x="14" y="127"/>
                  </a:cubicBezTo>
                  <a:cubicBezTo>
                    <a:pt x="1" y="209"/>
                    <a:pt x="58" y="288"/>
                    <a:pt x="139" y="301"/>
                  </a:cubicBezTo>
                  <a:cubicBezTo>
                    <a:pt x="148" y="302"/>
                    <a:pt x="157" y="303"/>
                    <a:pt x="165" y="303"/>
                  </a:cubicBezTo>
                  <a:cubicBezTo>
                    <a:pt x="285" y="303"/>
                    <a:pt x="360" y="166"/>
                    <a:pt x="288" y="64"/>
                  </a:cubicBezTo>
                  <a:cubicBezTo>
                    <a:pt x="257" y="20"/>
                    <a:pt x="211" y="0"/>
                    <a:pt x="16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7" name="Google Shape;537;p32"/>
            <p:cNvSpPr/>
            <p:nvPr/>
          </p:nvSpPr>
          <p:spPr>
            <a:xfrm>
              <a:off x="6586425" y="4313675"/>
              <a:ext cx="8200" cy="7425"/>
            </a:xfrm>
            <a:custGeom>
              <a:avLst/>
              <a:gdLst/>
              <a:ahLst/>
              <a:cxnLst/>
              <a:rect l="l" t="t" r="r" b="b"/>
              <a:pathLst>
                <a:path w="328" h="297" extrusionOk="0">
                  <a:moveTo>
                    <a:pt x="169" y="1"/>
                  </a:moveTo>
                  <a:cubicBezTo>
                    <a:pt x="78" y="1"/>
                    <a:pt x="0" y="85"/>
                    <a:pt x="22" y="182"/>
                  </a:cubicBezTo>
                  <a:cubicBezTo>
                    <a:pt x="33" y="233"/>
                    <a:pt x="72" y="275"/>
                    <a:pt x="123" y="290"/>
                  </a:cubicBezTo>
                  <a:cubicBezTo>
                    <a:pt x="138" y="295"/>
                    <a:pt x="152" y="297"/>
                    <a:pt x="166" y="297"/>
                  </a:cubicBezTo>
                  <a:cubicBezTo>
                    <a:pt x="209" y="297"/>
                    <a:pt x="246" y="275"/>
                    <a:pt x="281" y="244"/>
                  </a:cubicBezTo>
                  <a:lnTo>
                    <a:pt x="281" y="244"/>
                  </a:lnTo>
                  <a:lnTo>
                    <a:pt x="268" y="257"/>
                  </a:lnTo>
                  <a:cubicBezTo>
                    <a:pt x="307" y="229"/>
                    <a:pt x="327" y="180"/>
                    <a:pt x="323" y="132"/>
                  </a:cubicBezTo>
                  <a:cubicBezTo>
                    <a:pt x="318" y="84"/>
                    <a:pt x="290" y="42"/>
                    <a:pt x="246" y="22"/>
                  </a:cubicBezTo>
                  <a:cubicBezTo>
                    <a:pt x="239" y="20"/>
                    <a:pt x="235" y="18"/>
                    <a:pt x="228" y="13"/>
                  </a:cubicBezTo>
                  <a:cubicBezTo>
                    <a:pt x="208" y="5"/>
                    <a:pt x="188" y="1"/>
                    <a:pt x="16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8" name="Google Shape;538;p32"/>
            <p:cNvSpPr/>
            <p:nvPr/>
          </p:nvSpPr>
          <p:spPr>
            <a:xfrm>
              <a:off x="6597275" y="4315250"/>
              <a:ext cx="10525" cy="8775"/>
            </a:xfrm>
            <a:custGeom>
              <a:avLst/>
              <a:gdLst/>
              <a:ahLst/>
              <a:cxnLst/>
              <a:rect l="l" t="t" r="r" b="b"/>
              <a:pathLst>
                <a:path w="421" h="351" extrusionOk="0">
                  <a:moveTo>
                    <a:pt x="228" y="1"/>
                  </a:moveTo>
                  <a:cubicBezTo>
                    <a:pt x="194" y="1"/>
                    <a:pt x="160" y="11"/>
                    <a:pt x="128" y="34"/>
                  </a:cubicBezTo>
                  <a:cubicBezTo>
                    <a:pt x="1" y="124"/>
                    <a:pt x="47" y="324"/>
                    <a:pt x="201" y="348"/>
                  </a:cubicBezTo>
                  <a:cubicBezTo>
                    <a:pt x="210" y="349"/>
                    <a:pt x="219" y="350"/>
                    <a:pt x="228" y="350"/>
                  </a:cubicBezTo>
                  <a:cubicBezTo>
                    <a:pt x="310" y="350"/>
                    <a:pt x="391" y="290"/>
                    <a:pt x="400" y="205"/>
                  </a:cubicBezTo>
                  <a:cubicBezTo>
                    <a:pt x="420" y="90"/>
                    <a:pt x="328" y="1"/>
                    <a:pt x="228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9" name="Google Shape;539;p32"/>
            <p:cNvSpPr/>
            <p:nvPr/>
          </p:nvSpPr>
          <p:spPr>
            <a:xfrm>
              <a:off x="6611175" y="4323175"/>
              <a:ext cx="9750" cy="9125"/>
            </a:xfrm>
            <a:custGeom>
              <a:avLst/>
              <a:gdLst/>
              <a:ahLst/>
              <a:cxnLst/>
              <a:rect l="l" t="t" r="r" b="b"/>
              <a:pathLst>
                <a:path w="390" h="365" extrusionOk="0">
                  <a:moveTo>
                    <a:pt x="198" y="0"/>
                  </a:moveTo>
                  <a:cubicBezTo>
                    <a:pt x="113" y="0"/>
                    <a:pt x="26" y="64"/>
                    <a:pt x="16" y="152"/>
                  </a:cubicBezTo>
                  <a:cubicBezTo>
                    <a:pt x="0" y="250"/>
                    <a:pt x="66" y="343"/>
                    <a:pt x="165" y="362"/>
                  </a:cubicBezTo>
                  <a:cubicBezTo>
                    <a:pt x="174" y="364"/>
                    <a:pt x="183" y="365"/>
                    <a:pt x="192" y="365"/>
                  </a:cubicBezTo>
                  <a:cubicBezTo>
                    <a:pt x="278" y="365"/>
                    <a:pt x="364" y="301"/>
                    <a:pt x="376" y="213"/>
                  </a:cubicBezTo>
                  <a:cubicBezTo>
                    <a:pt x="389" y="114"/>
                    <a:pt x="323" y="20"/>
                    <a:pt x="224" y="2"/>
                  </a:cubicBezTo>
                  <a:cubicBezTo>
                    <a:pt x="216" y="1"/>
                    <a:pt x="207" y="0"/>
                    <a:pt x="198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0" name="Google Shape;540;p32"/>
            <p:cNvSpPr/>
            <p:nvPr/>
          </p:nvSpPr>
          <p:spPr>
            <a:xfrm>
              <a:off x="6590800" y="4338275"/>
              <a:ext cx="45075" cy="14200"/>
            </a:xfrm>
            <a:custGeom>
              <a:avLst/>
              <a:gdLst/>
              <a:ahLst/>
              <a:cxnLst/>
              <a:rect l="l" t="t" r="r" b="b"/>
              <a:pathLst>
                <a:path w="1803" h="568" extrusionOk="0">
                  <a:moveTo>
                    <a:pt x="1745" y="1"/>
                  </a:moveTo>
                  <a:cubicBezTo>
                    <a:pt x="1734" y="1"/>
                    <a:pt x="1723" y="5"/>
                    <a:pt x="1714" y="15"/>
                  </a:cubicBezTo>
                  <a:cubicBezTo>
                    <a:pt x="1417" y="301"/>
                    <a:pt x="944" y="451"/>
                    <a:pt x="505" y="451"/>
                  </a:cubicBezTo>
                  <a:cubicBezTo>
                    <a:pt x="343" y="451"/>
                    <a:pt x="185" y="430"/>
                    <a:pt x="42" y="389"/>
                  </a:cubicBezTo>
                  <a:cubicBezTo>
                    <a:pt x="39" y="388"/>
                    <a:pt x="36" y="387"/>
                    <a:pt x="33" y="387"/>
                  </a:cubicBezTo>
                  <a:cubicBezTo>
                    <a:pt x="8" y="387"/>
                    <a:pt x="1" y="430"/>
                    <a:pt x="25" y="444"/>
                  </a:cubicBezTo>
                  <a:cubicBezTo>
                    <a:pt x="182" y="535"/>
                    <a:pt x="346" y="568"/>
                    <a:pt x="514" y="568"/>
                  </a:cubicBezTo>
                  <a:cubicBezTo>
                    <a:pt x="695" y="568"/>
                    <a:pt x="878" y="530"/>
                    <a:pt x="1059" y="485"/>
                  </a:cubicBezTo>
                  <a:cubicBezTo>
                    <a:pt x="1336" y="419"/>
                    <a:pt x="1672" y="354"/>
                    <a:pt x="1788" y="64"/>
                  </a:cubicBezTo>
                  <a:cubicBezTo>
                    <a:pt x="1803" y="30"/>
                    <a:pt x="1775" y="1"/>
                    <a:pt x="1745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1" name="Google Shape;541;p32"/>
            <p:cNvSpPr/>
            <p:nvPr/>
          </p:nvSpPr>
          <p:spPr>
            <a:xfrm>
              <a:off x="6628600" y="4334775"/>
              <a:ext cx="12650" cy="9300"/>
            </a:xfrm>
            <a:custGeom>
              <a:avLst/>
              <a:gdLst/>
              <a:ahLst/>
              <a:cxnLst/>
              <a:rect l="l" t="t" r="r" b="b"/>
              <a:pathLst>
                <a:path w="506" h="372" extrusionOk="0">
                  <a:moveTo>
                    <a:pt x="248" y="1"/>
                  </a:moveTo>
                  <a:cubicBezTo>
                    <a:pt x="43" y="1"/>
                    <a:pt x="1" y="331"/>
                    <a:pt x="221" y="368"/>
                  </a:cubicBezTo>
                  <a:cubicBezTo>
                    <a:pt x="233" y="370"/>
                    <a:pt x="245" y="371"/>
                    <a:pt x="256" y="371"/>
                  </a:cubicBezTo>
                  <a:cubicBezTo>
                    <a:pt x="462" y="371"/>
                    <a:pt x="506" y="41"/>
                    <a:pt x="283" y="4"/>
                  </a:cubicBezTo>
                  <a:cubicBezTo>
                    <a:pt x="271" y="2"/>
                    <a:pt x="259" y="1"/>
                    <a:pt x="248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2" name="Google Shape;542;p32"/>
            <p:cNvSpPr/>
            <p:nvPr/>
          </p:nvSpPr>
          <p:spPr>
            <a:xfrm>
              <a:off x="6362575" y="3991175"/>
              <a:ext cx="336425" cy="290775"/>
            </a:xfrm>
            <a:custGeom>
              <a:avLst/>
              <a:gdLst/>
              <a:ahLst/>
              <a:cxnLst/>
              <a:rect l="l" t="t" r="r" b="b"/>
              <a:pathLst>
                <a:path w="13457" h="11631" extrusionOk="0">
                  <a:moveTo>
                    <a:pt x="6784" y="0"/>
                  </a:moveTo>
                  <a:cubicBezTo>
                    <a:pt x="5458" y="0"/>
                    <a:pt x="4138" y="366"/>
                    <a:pt x="3044" y="1113"/>
                  </a:cubicBezTo>
                  <a:cubicBezTo>
                    <a:pt x="1089" y="2451"/>
                    <a:pt x="0" y="5005"/>
                    <a:pt x="536" y="7313"/>
                  </a:cubicBezTo>
                  <a:cubicBezTo>
                    <a:pt x="1067" y="9600"/>
                    <a:pt x="3252" y="11438"/>
                    <a:pt x="5597" y="11438"/>
                  </a:cubicBezTo>
                  <a:cubicBezTo>
                    <a:pt x="5616" y="11438"/>
                    <a:pt x="5636" y="11438"/>
                    <a:pt x="5655" y="11437"/>
                  </a:cubicBezTo>
                  <a:lnTo>
                    <a:pt x="4195" y="10883"/>
                  </a:lnTo>
                  <a:lnTo>
                    <a:pt x="4195" y="10883"/>
                  </a:lnTo>
                  <a:cubicBezTo>
                    <a:pt x="5361" y="11312"/>
                    <a:pt x="6627" y="11631"/>
                    <a:pt x="7847" y="11631"/>
                  </a:cubicBezTo>
                  <a:cubicBezTo>
                    <a:pt x="8803" y="11631"/>
                    <a:pt x="9731" y="11435"/>
                    <a:pt x="10562" y="10943"/>
                  </a:cubicBezTo>
                  <a:cubicBezTo>
                    <a:pt x="12793" y="9621"/>
                    <a:pt x="13456" y="6525"/>
                    <a:pt x="12665" y="4054"/>
                  </a:cubicBezTo>
                  <a:cubicBezTo>
                    <a:pt x="12358" y="3092"/>
                    <a:pt x="11857" y="2172"/>
                    <a:pt x="11102" y="1502"/>
                  </a:cubicBezTo>
                  <a:cubicBezTo>
                    <a:pt x="10720" y="1164"/>
                    <a:pt x="10278" y="894"/>
                    <a:pt x="9817" y="674"/>
                  </a:cubicBezTo>
                  <a:cubicBezTo>
                    <a:pt x="8875" y="227"/>
                    <a:pt x="7828" y="0"/>
                    <a:pt x="6784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3" name="Google Shape;543;p32"/>
            <p:cNvSpPr/>
            <p:nvPr/>
          </p:nvSpPr>
          <p:spPr>
            <a:xfrm>
              <a:off x="6526450" y="4070700"/>
              <a:ext cx="15350" cy="423675"/>
            </a:xfrm>
            <a:custGeom>
              <a:avLst/>
              <a:gdLst/>
              <a:ahLst/>
              <a:cxnLst/>
              <a:rect l="l" t="t" r="r" b="b"/>
              <a:pathLst>
                <a:path w="614" h="16947" extrusionOk="0">
                  <a:moveTo>
                    <a:pt x="155" y="1"/>
                  </a:moveTo>
                  <a:cubicBezTo>
                    <a:pt x="99" y="1"/>
                    <a:pt x="44" y="39"/>
                    <a:pt x="38" y="115"/>
                  </a:cubicBezTo>
                  <a:cubicBezTo>
                    <a:pt x="1" y="656"/>
                    <a:pt x="18" y="1202"/>
                    <a:pt x="16" y="1743"/>
                  </a:cubicBezTo>
                  <a:cubicBezTo>
                    <a:pt x="12" y="2283"/>
                    <a:pt x="18" y="2828"/>
                    <a:pt x="20" y="3370"/>
                  </a:cubicBezTo>
                  <a:cubicBezTo>
                    <a:pt x="25" y="4455"/>
                    <a:pt x="42" y="5538"/>
                    <a:pt x="53" y="6623"/>
                  </a:cubicBezTo>
                  <a:cubicBezTo>
                    <a:pt x="80" y="8792"/>
                    <a:pt x="104" y="10960"/>
                    <a:pt x="130" y="13130"/>
                  </a:cubicBezTo>
                  <a:lnTo>
                    <a:pt x="152" y="14968"/>
                  </a:lnTo>
                  <a:cubicBezTo>
                    <a:pt x="154" y="15271"/>
                    <a:pt x="159" y="15572"/>
                    <a:pt x="159" y="15875"/>
                  </a:cubicBezTo>
                  <a:cubicBezTo>
                    <a:pt x="159" y="16187"/>
                    <a:pt x="143" y="16499"/>
                    <a:pt x="196" y="16806"/>
                  </a:cubicBezTo>
                  <a:cubicBezTo>
                    <a:pt x="213" y="16899"/>
                    <a:pt x="301" y="16946"/>
                    <a:pt x="388" y="16946"/>
                  </a:cubicBezTo>
                  <a:cubicBezTo>
                    <a:pt x="474" y="16946"/>
                    <a:pt x="560" y="16900"/>
                    <a:pt x="574" y="16806"/>
                  </a:cubicBezTo>
                  <a:cubicBezTo>
                    <a:pt x="613" y="16532"/>
                    <a:pt x="596" y="16259"/>
                    <a:pt x="589" y="15980"/>
                  </a:cubicBezTo>
                  <a:cubicBezTo>
                    <a:pt x="583" y="15715"/>
                    <a:pt x="576" y="15447"/>
                    <a:pt x="572" y="15181"/>
                  </a:cubicBezTo>
                  <a:lnTo>
                    <a:pt x="545" y="13554"/>
                  </a:lnTo>
                  <a:cubicBezTo>
                    <a:pt x="530" y="12469"/>
                    <a:pt x="512" y="11386"/>
                    <a:pt x="495" y="10301"/>
                  </a:cubicBezTo>
                  <a:cubicBezTo>
                    <a:pt x="462" y="8131"/>
                    <a:pt x="442" y="5964"/>
                    <a:pt x="392" y="3794"/>
                  </a:cubicBezTo>
                  <a:lnTo>
                    <a:pt x="348" y="1956"/>
                  </a:lnTo>
                  <a:cubicBezTo>
                    <a:pt x="335" y="1345"/>
                    <a:pt x="335" y="724"/>
                    <a:pt x="275" y="115"/>
                  </a:cubicBezTo>
                  <a:cubicBezTo>
                    <a:pt x="269" y="39"/>
                    <a:pt x="212" y="1"/>
                    <a:pt x="155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4" name="Google Shape;544;p32"/>
            <p:cNvSpPr/>
            <p:nvPr/>
          </p:nvSpPr>
          <p:spPr>
            <a:xfrm>
              <a:off x="6452575" y="4137750"/>
              <a:ext cx="187125" cy="120825"/>
            </a:xfrm>
            <a:custGeom>
              <a:avLst/>
              <a:gdLst/>
              <a:ahLst/>
              <a:cxnLst/>
              <a:rect l="l" t="t" r="r" b="b"/>
              <a:pathLst>
                <a:path w="7485" h="4833" extrusionOk="0">
                  <a:moveTo>
                    <a:pt x="7184" y="0"/>
                  </a:moveTo>
                  <a:cubicBezTo>
                    <a:pt x="7134" y="0"/>
                    <a:pt x="7085" y="19"/>
                    <a:pt x="7045" y="62"/>
                  </a:cubicBezTo>
                  <a:cubicBezTo>
                    <a:pt x="6781" y="345"/>
                    <a:pt x="6546" y="662"/>
                    <a:pt x="6303" y="963"/>
                  </a:cubicBezTo>
                  <a:lnTo>
                    <a:pt x="5602" y="1828"/>
                  </a:lnTo>
                  <a:lnTo>
                    <a:pt x="4164" y="3600"/>
                  </a:lnTo>
                  <a:cubicBezTo>
                    <a:pt x="3959" y="3855"/>
                    <a:pt x="3764" y="4156"/>
                    <a:pt x="3485" y="4336"/>
                  </a:cubicBezTo>
                  <a:cubicBezTo>
                    <a:pt x="3408" y="4385"/>
                    <a:pt x="3314" y="4439"/>
                    <a:pt x="3217" y="4439"/>
                  </a:cubicBezTo>
                  <a:cubicBezTo>
                    <a:pt x="3207" y="4439"/>
                    <a:pt x="3197" y="4438"/>
                    <a:pt x="3186" y="4437"/>
                  </a:cubicBezTo>
                  <a:cubicBezTo>
                    <a:pt x="3044" y="4421"/>
                    <a:pt x="2971" y="4277"/>
                    <a:pt x="2901" y="4171"/>
                  </a:cubicBezTo>
                  <a:cubicBezTo>
                    <a:pt x="2484" y="3532"/>
                    <a:pt x="2064" y="2893"/>
                    <a:pt x="1645" y="2256"/>
                  </a:cubicBezTo>
                  <a:cubicBezTo>
                    <a:pt x="1170" y="1538"/>
                    <a:pt x="711" y="804"/>
                    <a:pt x="180" y="128"/>
                  </a:cubicBezTo>
                  <a:cubicBezTo>
                    <a:pt x="163" y="106"/>
                    <a:pt x="142" y="97"/>
                    <a:pt x="121" y="97"/>
                  </a:cubicBezTo>
                  <a:cubicBezTo>
                    <a:pt x="61" y="97"/>
                    <a:pt x="1" y="173"/>
                    <a:pt x="35" y="240"/>
                  </a:cubicBezTo>
                  <a:cubicBezTo>
                    <a:pt x="410" y="965"/>
                    <a:pt x="858" y="1648"/>
                    <a:pt x="1291" y="2340"/>
                  </a:cubicBezTo>
                  <a:cubicBezTo>
                    <a:pt x="1724" y="3029"/>
                    <a:pt x="2156" y="3723"/>
                    <a:pt x="2596" y="4411"/>
                  </a:cubicBezTo>
                  <a:cubicBezTo>
                    <a:pt x="2750" y="4650"/>
                    <a:pt x="2950" y="4832"/>
                    <a:pt x="3227" y="4832"/>
                  </a:cubicBezTo>
                  <a:cubicBezTo>
                    <a:pt x="3269" y="4832"/>
                    <a:pt x="3314" y="4828"/>
                    <a:pt x="3360" y="4819"/>
                  </a:cubicBezTo>
                  <a:cubicBezTo>
                    <a:pt x="3667" y="4760"/>
                    <a:pt x="3933" y="4525"/>
                    <a:pt x="4131" y="4296"/>
                  </a:cubicBezTo>
                  <a:cubicBezTo>
                    <a:pt x="4649" y="3699"/>
                    <a:pt x="5137" y="3073"/>
                    <a:pt x="5637" y="2460"/>
                  </a:cubicBezTo>
                  <a:lnTo>
                    <a:pt x="6509" y="1393"/>
                  </a:lnTo>
                  <a:cubicBezTo>
                    <a:pt x="6801" y="1039"/>
                    <a:pt x="7113" y="692"/>
                    <a:pt x="7379" y="319"/>
                  </a:cubicBezTo>
                  <a:cubicBezTo>
                    <a:pt x="7485" y="170"/>
                    <a:pt x="7334" y="0"/>
                    <a:pt x="7184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5" name="Google Shape;545;p32"/>
            <p:cNvSpPr/>
            <p:nvPr/>
          </p:nvSpPr>
          <p:spPr>
            <a:xfrm>
              <a:off x="6486275" y="4094825"/>
              <a:ext cx="72825" cy="59100"/>
            </a:xfrm>
            <a:custGeom>
              <a:avLst/>
              <a:gdLst/>
              <a:ahLst/>
              <a:cxnLst/>
              <a:rect l="l" t="t" r="r" b="b"/>
              <a:pathLst>
                <a:path w="2913" h="2364" extrusionOk="0">
                  <a:moveTo>
                    <a:pt x="105" y="1"/>
                  </a:moveTo>
                  <a:cubicBezTo>
                    <a:pt x="49" y="1"/>
                    <a:pt x="0" y="57"/>
                    <a:pt x="33" y="119"/>
                  </a:cubicBezTo>
                  <a:lnTo>
                    <a:pt x="35" y="119"/>
                  </a:lnTo>
                  <a:cubicBezTo>
                    <a:pt x="64" y="172"/>
                    <a:pt x="79" y="229"/>
                    <a:pt x="110" y="281"/>
                  </a:cubicBezTo>
                  <a:cubicBezTo>
                    <a:pt x="136" y="325"/>
                    <a:pt x="169" y="365"/>
                    <a:pt x="198" y="407"/>
                  </a:cubicBezTo>
                  <a:cubicBezTo>
                    <a:pt x="257" y="501"/>
                    <a:pt x="319" y="593"/>
                    <a:pt x="384" y="681"/>
                  </a:cubicBezTo>
                  <a:cubicBezTo>
                    <a:pt x="512" y="855"/>
                    <a:pt x="641" y="1024"/>
                    <a:pt x="769" y="1197"/>
                  </a:cubicBezTo>
                  <a:cubicBezTo>
                    <a:pt x="1030" y="1546"/>
                    <a:pt x="1276" y="1909"/>
                    <a:pt x="1535" y="2260"/>
                  </a:cubicBezTo>
                  <a:cubicBezTo>
                    <a:pt x="1580" y="2319"/>
                    <a:pt x="1656" y="2363"/>
                    <a:pt x="1729" y="2363"/>
                  </a:cubicBezTo>
                  <a:cubicBezTo>
                    <a:pt x="1776" y="2363"/>
                    <a:pt x="1822" y="2345"/>
                    <a:pt x="1858" y="2302"/>
                  </a:cubicBezTo>
                  <a:lnTo>
                    <a:pt x="2418" y="1632"/>
                  </a:lnTo>
                  <a:lnTo>
                    <a:pt x="2688" y="1307"/>
                  </a:lnTo>
                  <a:cubicBezTo>
                    <a:pt x="2789" y="1184"/>
                    <a:pt x="2871" y="1092"/>
                    <a:pt x="2899" y="931"/>
                  </a:cubicBezTo>
                  <a:cubicBezTo>
                    <a:pt x="2912" y="848"/>
                    <a:pt x="2856" y="747"/>
                    <a:pt x="2768" y="747"/>
                  </a:cubicBezTo>
                  <a:cubicBezTo>
                    <a:pt x="2754" y="747"/>
                    <a:pt x="2739" y="750"/>
                    <a:pt x="2723" y="756"/>
                  </a:cubicBezTo>
                  <a:cubicBezTo>
                    <a:pt x="2581" y="808"/>
                    <a:pt x="2506" y="874"/>
                    <a:pt x="2412" y="991"/>
                  </a:cubicBezTo>
                  <a:lnTo>
                    <a:pt x="2124" y="1338"/>
                  </a:lnTo>
                  <a:lnTo>
                    <a:pt x="1719" y="1829"/>
                  </a:lnTo>
                  <a:lnTo>
                    <a:pt x="1719" y="1829"/>
                  </a:lnTo>
                  <a:cubicBezTo>
                    <a:pt x="1503" y="1550"/>
                    <a:pt x="1279" y="1278"/>
                    <a:pt x="1059" y="1004"/>
                  </a:cubicBezTo>
                  <a:cubicBezTo>
                    <a:pt x="920" y="830"/>
                    <a:pt x="780" y="657"/>
                    <a:pt x="635" y="488"/>
                  </a:cubicBezTo>
                  <a:cubicBezTo>
                    <a:pt x="569" y="409"/>
                    <a:pt x="501" y="334"/>
                    <a:pt x="428" y="259"/>
                  </a:cubicBezTo>
                  <a:cubicBezTo>
                    <a:pt x="391" y="224"/>
                    <a:pt x="358" y="185"/>
                    <a:pt x="321" y="150"/>
                  </a:cubicBezTo>
                  <a:cubicBezTo>
                    <a:pt x="270" y="99"/>
                    <a:pt x="213" y="66"/>
                    <a:pt x="160" y="22"/>
                  </a:cubicBezTo>
                  <a:cubicBezTo>
                    <a:pt x="143" y="7"/>
                    <a:pt x="123" y="1"/>
                    <a:pt x="105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6" name="Google Shape;546;p32"/>
            <p:cNvSpPr/>
            <p:nvPr/>
          </p:nvSpPr>
          <p:spPr>
            <a:xfrm>
              <a:off x="6405000" y="4072900"/>
              <a:ext cx="11450" cy="8925"/>
            </a:xfrm>
            <a:custGeom>
              <a:avLst/>
              <a:gdLst/>
              <a:ahLst/>
              <a:cxnLst/>
              <a:rect l="l" t="t" r="r" b="b"/>
              <a:pathLst>
                <a:path w="458" h="357" extrusionOk="0">
                  <a:moveTo>
                    <a:pt x="229" y="1"/>
                  </a:moveTo>
                  <a:cubicBezTo>
                    <a:pt x="1" y="1"/>
                    <a:pt x="1" y="357"/>
                    <a:pt x="229" y="357"/>
                  </a:cubicBezTo>
                  <a:cubicBezTo>
                    <a:pt x="458" y="357"/>
                    <a:pt x="458" y="1"/>
                    <a:pt x="229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7" name="Google Shape;547;p32"/>
            <p:cNvSpPr/>
            <p:nvPr/>
          </p:nvSpPr>
          <p:spPr>
            <a:xfrm>
              <a:off x="6430475" y="4054800"/>
              <a:ext cx="10850" cy="8375"/>
            </a:xfrm>
            <a:custGeom>
              <a:avLst/>
              <a:gdLst/>
              <a:ahLst/>
              <a:cxnLst/>
              <a:rect l="l" t="t" r="r" b="b"/>
              <a:pathLst>
                <a:path w="434" h="335" extrusionOk="0">
                  <a:moveTo>
                    <a:pt x="218" y="0"/>
                  </a:moveTo>
                  <a:cubicBezTo>
                    <a:pt x="1" y="0"/>
                    <a:pt x="1" y="334"/>
                    <a:pt x="218" y="334"/>
                  </a:cubicBezTo>
                  <a:cubicBezTo>
                    <a:pt x="433" y="334"/>
                    <a:pt x="433" y="0"/>
                    <a:pt x="218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8" name="Google Shape;548;p32"/>
            <p:cNvSpPr/>
            <p:nvPr/>
          </p:nvSpPr>
          <p:spPr>
            <a:xfrm>
              <a:off x="6434225" y="4081575"/>
              <a:ext cx="10500" cy="8150"/>
            </a:xfrm>
            <a:custGeom>
              <a:avLst/>
              <a:gdLst/>
              <a:ahLst/>
              <a:cxnLst/>
              <a:rect l="l" t="t" r="r" b="b"/>
              <a:pathLst>
                <a:path w="420" h="326" extrusionOk="0">
                  <a:moveTo>
                    <a:pt x="211" y="1"/>
                  </a:moveTo>
                  <a:cubicBezTo>
                    <a:pt x="0" y="1"/>
                    <a:pt x="0" y="326"/>
                    <a:pt x="211" y="326"/>
                  </a:cubicBezTo>
                  <a:cubicBezTo>
                    <a:pt x="420" y="326"/>
                    <a:pt x="420" y="1"/>
                    <a:pt x="211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640830" y="3263900"/>
            <a:ext cx="2105025" cy="1651000"/>
            <a:chOff x="4272" y="3093"/>
            <a:chExt cx="4106" cy="3863"/>
          </a:xfrm>
        </p:grpSpPr>
        <p:grpSp>
          <p:nvGrpSpPr>
            <p:cNvPr id="440" name="Google Shape;440;p32"/>
            <p:cNvGrpSpPr/>
            <p:nvPr/>
          </p:nvGrpSpPr>
          <p:grpSpPr>
            <a:xfrm>
              <a:off x="5043" y="3560"/>
              <a:ext cx="3237" cy="3135"/>
              <a:chOff x="5237850" y="1147875"/>
              <a:chExt cx="542150" cy="525000"/>
            </a:xfrm>
          </p:grpSpPr>
          <p:sp>
            <p:nvSpPr>
              <p:cNvPr id="441" name="Google Shape;441;p32"/>
              <p:cNvSpPr/>
              <p:nvPr/>
            </p:nvSpPr>
            <p:spPr>
              <a:xfrm>
                <a:off x="5320750" y="1174500"/>
                <a:ext cx="51250" cy="63850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2554" extrusionOk="0">
                    <a:moveTo>
                      <a:pt x="123" y="1"/>
                    </a:moveTo>
                    <a:cubicBezTo>
                      <a:pt x="82" y="1"/>
                      <a:pt x="42" y="2"/>
                      <a:pt x="1" y="6"/>
                    </a:cubicBezTo>
                    <a:lnTo>
                      <a:pt x="18" y="2477"/>
                    </a:lnTo>
                    <a:cubicBezTo>
                      <a:pt x="266" y="2515"/>
                      <a:pt x="517" y="2554"/>
                      <a:pt x="766" y="2554"/>
                    </a:cubicBezTo>
                    <a:cubicBezTo>
                      <a:pt x="892" y="2554"/>
                      <a:pt x="1018" y="2544"/>
                      <a:pt x="1143" y="2519"/>
                    </a:cubicBezTo>
                    <a:cubicBezTo>
                      <a:pt x="1512" y="2446"/>
                      <a:pt x="1872" y="2209"/>
                      <a:pt x="1991" y="1853"/>
                    </a:cubicBezTo>
                    <a:cubicBezTo>
                      <a:pt x="2050" y="1666"/>
                      <a:pt x="2041" y="1462"/>
                      <a:pt x="2010" y="1269"/>
                    </a:cubicBezTo>
                    <a:cubicBezTo>
                      <a:pt x="1975" y="1054"/>
                      <a:pt x="1914" y="834"/>
                      <a:pt x="1771" y="667"/>
                    </a:cubicBezTo>
                    <a:cubicBezTo>
                      <a:pt x="1628" y="500"/>
                      <a:pt x="1420" y="404"/>
                      <a:pt x="1218" y="314"/>
                    </a:cubicBezTo>
                    <a:cubicBezTo>
                      <a:pt x="868" y="159"/>
                      <a:pt x="501" y="1"/>
                      <a:pt x="123" y="1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42" name="Google Shape;442;p32"/>
              <p:cNvSpPr/>
              <p:nvPr/>
            </p:nvSpPr>
            <p:spPr>
              <a:xfrm>
                <a:off x="5290400" y="1233875"/>
                <a:ext cx="36650" cy="45725"/>
              </a:xfrm>
              <a:custGeom>
                <a:avLst/>
                <a:gdLst/>
                <a:ahLst/>
                <a:cxnLst/>
                <a:rect l="l" t="t" r="r" b="b"/>
                <a:pathLst>
                  <a:path w="1466" h="1829" extrusionOk="0">
                    <a:moveTo>
                      <a:pt x="956" y="1"/>
                    </a:moveTo>
                    <a:lnTo>
                      <a:pt x="0" y="1059"/>
                    </a:lnTo>
                    <a:lnTo>
                      <a:pt x="1118" y="1828"/>
                    </a:lnTo>
                    <a:lnTo>
                      <a:pt x="1465" y="923"/>
                    </a:lnTo>
                    <a:lnTo>
                      <a:pt x="956" y="1"/>
                    </a:lnTo>
                    <a:close/>
                  </a:path>
                </a:pathLst>
              </a:custGeom>
              <a:solidFill>
                <a:srgbClr val="FFE7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43" name="Google Shape;443;p32"/>
              <p:cNvSpPr/>
              <p:nvPr/>
            </p:nvSpPr>
            <p:spPr>
              <a:xfrm>
                <a:off x="5284675" y="1259575"/>
                <a:ext cx="40825" cy="53725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2149" extrusionOk="0">
                    <a:moveTo>
                      <a:pt x="388" y="1"/>
                    </a:moveTo>
                    <a:cubicBezTo>
                      <a:pt x="326" y="1"/>
                      <a:pt x="271" y="10"/>
                      <a:pt x="229" y="31"/>
                    </a:cubicBezTo>
                    <a:cubicBezTo>
                      <a:pt x="1" y="152"/>
                      <a:pt x="756" y="1863"/>
                      <a:pt x="756" y="1863"/>
                    </a:cubicBezTo>
                    <a:lnTo>
                      <a:pt x="1380" y="2148"/>
                    </a:lnTo>
                    <a:lnTo>
                      <a:pt x="1633" y="1468"/>
                    </a:lnTo>
                    <a:lnTo>
                      <a:pt x="1521" y="800"/>
                    </a:lnTo>
                    <a:lnTo>
                      <a:pt x="1097" y="185"/>
                    </a:lnTo>
                    <a:cubicBezTo>
                      <a:pt x="1097" y="185"/>
                      <a:pt x="669" y="1"/>
                      <a:pt x="388" y="1"/>
                    </a:cubicBezTo>
                    <a:close/>
                  </a:path>
                </a:pathLst>
              </a:custGeom>
              <a:solidFill>
                <a:srgbClr val="FFE7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44" name="Google Shape;444;p32"/>
              <p:cNvSpPr/>
              <p:nvPr/>
            </p:nvSpPr>
            <p:spPr>
              <a:xfrm>
                <a:off x="5492125" y="1600700"/>
                <a:ext cx="30150" cy="16275"/>
              </a:xfrm>
              <a:custGeom>
                <a:avLst/>
                <a:gdLst/>
                <a:ahLst/>
                <a:cxnLst/>
                <a:rect l="l" t="t" r="r" b="b"/>
                <a:pathLst>
                  <a:path w="1206" h="651" extrusionOk="0">
                    <a:moveTo>
                      <a:pt x="95" y="0"/>
                    </a:moveTo>
                    <a:lnTo>
                      <a:pt x="0" y="369"/>
                    </a:lnTo>
                    <a:lnTo>
                      <a:pt x="461" y="650"/>
                    </a:lnTo>
                    <a:cubicBezTo>
                      <a:pt x="461" y="650"/>
                      <a:pt x="1149" y="567"/>
                      <a:pt x="1177" y="567"/>
                    </a:cubicBezTo>
                    <a:cubicBezTo>
                      <a:pt x="1206" y="567"/>
                      <a:pt x="720" y="104"/>
                      <a:pt x="720" y="104"/>
                    </a:cubicBezTo>
                    <a:lnTo>
                      <a:pt x="95" y="0"/>
                    </a:lnTo>
                    <a:close/>
                  </a:path>
                </a:pathLst>
              </a:custGeom>
              <a:solidFill>
                <a:srgbClr val="FFE7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45" name="Google Shape;445;p32"/>
              <p:cNvSpPr/>
              <p:nvPr/>
            </p:nvSpPr>
            <p:spPr>
              <a:xfrm>
                <a:off x="5317850" y="1433800"/>
                <a:ext cx="162075" cy="217550"/>
              </a:xfrm>
              <a:custGeom>
                <a:avLst/>
                <a:gdLst/>
                <a:ahLst/>
                <a:cxnLst/>
                <a:rect l="l" t="t" r="r" b="b"/>
                <a:pathLst>
                  <a:path w="6483" h="8702" extrusionOk="0">
                    <a:moveTo>
                      <a:pt x="2568" y="0"/>
                    </a:moveTo>
                    <a:lnTo>
                      <a:pt x="0" y="650"/>
                    </a:lnTo>
                    <a:lnTo>
                      <a:pt x="3268" y="2600"/>
                    </a:lnTo>
                    <a:cubicBezTo>
                      <a:pt x="3613" y="2807"/>
                      <a:pt x="4004" y="3090"/>
                      <a:pt x="3989" y="3490"/>
                    </a:cubicBezTo>
                    <a:cubicBezTo>
                      <a:pt x="3982" y="3646"/>
                      <a:pt x="3914" y="3793"/>
                      <a:pt x="3866" y="3940"/>
                    </a:cubicBezTo>
                    <a:cubicBezTo>
                      <a:pt x="3686" y="4489"/>
                      <a:pt x="3800" y="5093"/>
                      <a:pt x="4013" y="5629"/>
                    </a:cubicBezTo>
                    <a:cubicBezTo>
                      <a:pt x="4228" y="6165"/>
                      <a:pt x="4540" y="6657"/>
                      <a:pt x="4777" y="7181"/>
                    </a:cubicBezTo>
                    <a:cubicBezTo>
                      <a:pt x="4951" y="7564"/>
                      <a:pt x="5082" y="7961"/>
                      <a:pt x="5175" y="8370"/>
                    </a:cubicBezTo>
                    <a:cubicBezTo>
                      <a:pt x="5190" y="8440"/>
                      <a:pt x="5208" y="8512"/>
                      <a:pt x="5258" y="8563"/>
                    </a:cubicBezTo>
                    <a:cubicBezTo>
                      <a:pt x="5317" y="8618"/>
                      <a:pt x="5403" y="8627"/>
                      <a:pt x="5484" y="8631"/>
                    </a:cubicBezTo>
                    <a:cubicBezTo>
                      <a:pt x="5627" y="8640"/>
                      <a:pt x="6111" y="8701"/>
                      <a:pt x="6333" y="8701"/>
                    </a:cubicBezTo>
                    <a:cubicBezTo>
                      <a:pt x="6435" y="8701"/>
                      <a:pt x="6482" y="8688"/>
                      <a:pt x="6413" y="8651"/>
                    </a:cubicBezTo>
                    <a:cubicBezTo>
                      <a:pt x="5754" y="8383"/>
                      <a:pt x="5607" y="6485"/>
                      <a:pt x="5533" y="5376"/>
                    </a:cubicBezTo>
                    <a:cubicBezTo>
                      <a:pt x="5460" y="4283"/>
                      <a:pt x="5506" y="3180"/>
                      <a:pt x="5355" y="2093"/>
                    </a:cubicBezTo>
                    <a:cubicBezTo>
                      <a:pt x="5300" y="1695"/>
                      <a:pt x="5208" y="1278"/>
                      <a:pt x="4926" y="990"/>
                    </a:cubicBezTo>
                    <a:cubicBezTo>
                      <a:pt x="4753" y="810"/>
                      <a:pt x="4520" y="701"/>
                      <a:pt x="4290" y="602"/>
                    </a:cubicBezTo>
                    <a:cubicBezTo>
                      <a:pt x="3730" y="358"/>
                      <a:pt x="3156" y="158"/>
                      <a:pt x="2568" y="0"/>
                    </a:cubicBezTo>
                    <a:close/>
                  </a:path>
                </a:pathLst>
              </a:custGeom>
              <a:solidFill>
                <a:srgbClr val="FFE7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46" name="Google Shape;446;p32"/>
              <p:cNvSpPr/>
              <p:nvPr/>
            </p:nvSpPr>
            <p:spPr>
              <a:xfrm>
                <a:off x="5246975" y="1373100"/>
                <a:ext cx="263275" cy="236175"/>
              </a:xfrm>
              <a:custGeom>
                <a:avLst/>
                <a:gdLst/>
                <a:ahLst/>
                <a:cxnLst/>
                <a:rect l="l" t="t" r="r" b="b"/>
                <a:pathLst>
                  <a:path w="10531" h="9447" extrusionOk="0">
                    <a:moveTo>
                      <a:pt x="1702" y="0"/>
                    </a:moveTo>
                    <a:cubicBezTo>
                      <a:pt x="1271" y="0"/>
                      <a:pt x="841" y="26"/>
                      <a:pt x="413" y="76"/>
                    </a:cubicBezTo>
                    <a:lnTo>
                      <a:pt x="396" y="113"/>
                    </a:lnTo>
                    <a:lnTo>
                      <a:pt x="130" y="667"/>
                    </a:lnTo>
                    <a:cubicBezTo>
                      <a:pt x="0" y="1846"/>
                      <a:pt x="325" y="3151"/>
                      <a:pt x="1261" y="3875"/>
                    </a:cubicBezTo>
                    <a:cubicBezTo>
                      <a:pt x="1832" y="4319"/>
                      <a:pt x="2551" y="4490"/>
                      <a:pt x="3282" y="4490"/>
                    </a:cubicBezTo>
                    <a:cubicBezTo>
                      <a:pt x="3670" y="4490"/>
                      <a:pt x="4061" y="4442"/>
                      <a:pt x="4436" y="4361"/>
                    </a:cubicBezTo>
                    <a:cubicBezTo>
                      <a:pt x="4509" y="4345"/>
                      <a:pt x="4584" y="4328"/>
                      <a:pt x="4656" y="4310"/>
                    </a:cubicBezTo>
                    <a:cubicBezTo>
                      <a:pt x="5655" y="4064"/>
                      <a:pt x="6604" y="3638"/>
                      <a:pt x="7608" y="3394"/>
                    </a:cubicBezTo>
                    <a:cubicBezTo>
                      <a:pt x="7675" y="3356"/>
                      <a:pt x="7736" y="3339"/>
                      <a:pt x="7793" y="3339"/>
                    </a:cubicBezTo>
                    <a:cubicBezTo>
                      <a:pt x="8068" y="3339"/>
                      <a:pt x="8219" y="3725"/>
                      <a:pt x="8214" y="3814"/>
                    </a:cubicBezTo>
                    <a:cubicBezTo>
                      <a:pt x="7740" y="7014"/>
                      <a:pt x="9494" y="7598"/>
                      <a:pt x="9865" y="9405"/>
                    </a:cubicBezTo>
                    <a:cubicBezTo>
                      <a:pt x="9885" y="9436"/>
                      <a:pt x="9926" y="9447"/>
                      <a:pt x="9978" y="9447"/>
                    </a:cubicBezTo>
                    <a:cubicBezTo>
                      <a:pt x="10087" y="9447"/>
                      <a:pt x="10244" y="9400"/>
                      <a:pt x="10355" y="9399"/>
                    </a:cubicBezTo>
                    <a:cubicBezTo>
                      <a:pt x="10403" y="9399"/>
                      <a:pt x="10461" y="9394"/>
                      <a:pt x="10494" y="9359"/>
                    </a:cubicBezTo>
                    <a:cubicBezTo>
                      <a:pt x="10531" y="9322"/>
                      <a:pt x="10531" y="9262"/>
                      <a:pt x="10524" y="9208"/>
                    </a:cubicBezTo>
                    <a:cubicBezTo>
                      <a:pt x="10002" y="8841"/>
                      <a:pt x="9597" y="4411"/>
                      <a:pt x="9189" y="2894"/>
                    </a:cubicBezTo>
                    <a:cubicBezTo>
                      <a:pt x="9108" y="2584"/>
                      <a:pt x="8996" y="2259"/>
                      <a:pt x="8748" y="2055"/>
                    </a:cubicBezTo>
                    <a:cubicBezTo>
                      <a:pt x="8607" y="1938"/>
                      <a:pt x="8431" y="1872"/>
                      <a:pt x="8258" y="1813"/>
                    </a:cubicBezTo>
                    <a:cubicBezTo>
                      <a:pt x="7263" y="1468"/>
                      <a:pt x="6226" y="1257"/>
                      <a:pt x="5177" y="1183"/>
                    </a:cubicBezTo>
                    <a:cubicBezTo>
                      <a:pt x="4900" y="1164"/>
                      <a:pt x="4624" y="1154"/>
                      <a:pt x="4347" y="1154"/>
                    </a:cubicBezTo>
                    <a:cubicBezTo>
                      <a:pt x="4013" y="1154"/>
                      <a:pt x="3678" y="1168"/>
                      <a:pt x="3345" y="1196"/>
                    </a:cubicBezTo>
                    <a:cubicBezTo>
                      <a:pt x="3220" y="864"/>
                      <a:pt x="3092" y="533"/>
                      <a:pt x="2967" y="201"/>
                    </a:cubicBezTo>
                    <a:cubicBezTo>
                      <a:pt x="2956" y="162"/>
                      <a:pt x="2936" y="124"/>
                      <a:pt x="2908" y="96"/>
                    </a:cubicBezTo>
                    <a:cubicBezTo>
                      <a:pt x="2868" y="63"/>
                      <a:pt x="2818" y="58"/>
                      <a:pt x="2770" y="52"/>
                    </a:cubicBezTo>
                    <a:cubicBezTo>
                      <a:pt x="2585" y="34"/>
                      <a:pt x="2401" y="19"/>
                      <a:pt x="2214" y="12"/>
                    </a:cubicBezTo>
                    <a:cubicBezTo>
                      <a:pt x="2043" y="4"/>
                      <a:pt x="1873" y="0"/>
                      <a:pt x="1702" y="0"/>
                    </a:cubicBezTo>
                    <a:close/>
                  </a:path>
                </a:pathLst>
              </a:custGeom>
              <a:solidFill>
                <a:srgbClr val="FFE7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47" name="Google Shape;447;p32"/>
              <p:cNvSpPr/>
              <p:nvPr/>
            </p:nvSpPr>
            <p:spPr>
              <a:xfrm>
                <a:off x="5447375" y="1645450"/>
                <a:ext cx="63150" cy="21750"/>
              </a:xfrm>
              <a:custGeom>
                <a:avLst/>
                <a:gdLst/>
                <a:ahLst/>
                <a:cxnLst/>
                <a:rect l="l" t="t" r="r" b="b"/>
                <a:pathLst>
                  <a:path w="2526" h="870" extrusionOk="0">
                    <a:moveTo>
                      <a:pt x="1142" y="0"/>
                    </a:moveTo>
                    <a:cubicBezTo>
                      <a:pt x="972" y="81"/>
                      <a:pt x="775" y="119"/>
                      <a:pt x="578" y="119"/>
                    </a:cubicBezTo>
                    <a:cubicBezTo>
                      <a:pt x="375" y="119"/>
                      <a:pt x="173" y="79"/>
                      <a:pt x="0" y="5"/>
                    </a:cubicBezTo>
                    <a:lnTo>
                      <a:pt x="0" y="800"/>
                    </a:lnTo>
                    <a:cubicBezTo>
                      <a:pt x="830" y="819"/>
                      <a:pt x="1661" y="844"/>
                      <a:pt x="2493" y="870"/>
                    </a:cubicBezTo>
                    <a:cubicBezTo>
                      <a:pt x="2526" y="815"/>
                      <a:pt x="2462" y="751"/>
                      <a:pt x="2407" y="718"/>
                    </a:cubicBezTo>
                    <a:cubicBezTo>
                      <a:pt x="1992" y="470"/>
                      <a:pt x="1533" y="279"/>
                      <a:pt x="1142" y="0"/>
                    </a:cubicBezTo>
                    <a:close/>
                  </a:path>
                </a:pathLst>
              </a:custGeom>
              <a:solidFill>
                <a:srgbClr val="6D39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48" name="Google Shape;448;p32"/>
              <p:cNvSpPr/>
              <p:nvPr/>
            </p:nvSpPr>
            <p:spPr>
              <a:xfrm>
                <a:off x="5489250" y="1605575"/>
                <a:ext cx="60150" cy="33575"/>
              </a:xfrm>
              <a:custGeom>
                <a:avLst/>
                <a:gdLst/>
                <a:ahLst/>
                <a:cxnLst/>
                <a:rect l="l" t="t" r="r" b="b"/>
                <a:pathLst>
                  <a:path w="2406" h="1343" extrusionOk="0">
                    <a:moveTo>
                      <a:pt x="133" y="1"/>
                    </a:moveTo>
                    <a:cubicBezTo>
                      <a:pt x="98" y="128"/>
                      <a:pt x="62" y="253"/>
                      <a:pt x="27" y="381"/>
                    </a:cubicBezTo>
                    <a:cubicBezTo>
                      <a:pt x="1" y="433"/>
                      <a:pt x="23" y="497"/>
                      <a:pt x="73" y="523"/>
                    </a:cubicBezTo>
                    <a:cubicBezTo>
                      <a:pt x="717" y="1053"/>
                      <a:pt x="1523" y="1343"/>
                      <a:pt x="2357" y="1343"/>
                    </a:cubicBezTo>
                    <a:cubicBezTo>
                      <a:pt x="2406" y="1220"/>
                      <a:pt x="2300" y="1092"/>
                      <a:pt x="2199" y="1007"/>
                    </a:cubicBezTo>
                    <a:cubicBezTo>
                      <a:pt x="1894" y="741"/>
                      <a:pt x="1551" y="523"/>
                      <a:pt x="1242" y="264"/>
                    </a:cubicBezTo>
                    <a:cubicBezTo>
                      <a:pt x="1226" y="251"/>
                      <a:pt x="1213" y="240"/>
                      <a:pt x="1198" y="227"/>
                    </a:cubicBezTo>
                    <a:cubicBezTo>
                      <a:pt x="1105" y="260"/>
                      <a:pt x="1003" y="275"/>
                      <a:pt x="899" y="275"/>
                    </a:cubicBezTo>
                    <a:cubicBezTo>
                      <a:pt x="626" y="275"/>
                      <a:pt x="335" y="170"/>
                      <a:pt x="133" y="1"/>
                    </a:cubicBezTo>
                    <a:close/>
                  </a:path>
                </a:pathLst>
              </a:custGeom>
              <a:solidFill>
                <a:srgbClr val="6D39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49" name="Google Shape;449;p32"/>
              <p:cNvSpPr/>
              <p:nvPr/>
            </p:nvSpPr>
            <p:spPr>
              <a:xfrm>
                <a:off x="5276525" y="1492450"/>
                <a:ext cx="93050" cy="179125"/>
              </a:xfrm>
              <a:custGeom>
                <a:avLst/>
                <a:gdLst/>
                <a:ahLst/>
                <a:cxnLst/>
                <a:rect l="l" t="t" r="r" b="b"/>
                <a:pathLst>
                  <a:path w="3722" h="7165" extrusionOk="0">
                    <a:moveTo>
                      <a:pt x="97" y="1"/>
                    </a:moveTo>
                    <a:cubicBezTo>
                      <a:pt x="48" y="1"/>
                      <a:pt x="1" y="49"/>
                      <a:pt x="33" y="105"/>
                    </a:cubicBezTo>
                    <a:cubicBezTo>
                      <a:pt x="1342" y="2354"/>
                      <a:pt x="1913" y="4980"/>
                      <a:pt x="3428" y="7108"/>
                    </a:cubicBezTo>
                    <a:cubicBezTo>
                      <a:pt x="3457" y="7148"/>
                      <a:pt x="3497" y="7165"/>
                      <a:pt x="3537" y="7165"/>
                    </a:cubicBezTo>
                    <a:cubicBezTo>
                      <a:pt x="3630" y="7165"/>
                      <a:pt x="3721" y="7072"/>
                      <a:pt x="3652" y="6977"/>
                    </a:cubicBezTo>
                    <a:cubicBezTo>
                      <a:pt x="2121" y="4849"/>
                      <a:pt x="1697" y="2145"/>
                      <a:pt x="158" y="32"/>
                    </a:cubicBezTo>
                    <a:cubicBezTo>
                      <a:pt x="142" y="10"/>
                      <a:pt x="119" y="1"/>
                      <a:pt x="97" y="1"/>
                    </a:cubicBezTo>
                    <a:close/>
                  </a:path>
                </a:pathLst>
              </a:custGeom>
              <a:solidFill>
                <a:srgbClr val="89BDD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50" name="Google Shape;450;p32"/>
              <p:cNvSpPr/>
              <p:nvPr/>
            </p:nvSpPr>
            <p:spPr>
              <a:xfrm>
                <a:off x="5290775" y="1493450"/>
                <a:ext cx="80025" cy="177450"/>
              </a:xfrm>
              <a:custGeom>
                <a:avLst/>
                <a:gdLst/>
                <a:ahLst/>
                <a:cxnLst/>
                <a:rect l="l" t="t" r="r" b="b"/>
                <a:pathLst>
                  <a:path w="3201" h="7098" extrusionOk="0">
                    <a:moveTo>
                      <a:pt x="3116" y="0"/>
                    </a:moveTo>
                    <a:cubicBezTo>
                      <a:pt x="3095" y="0"/>
                      <a:pt x="3073" y="9"/>
                      <a:pt x="3060" y="30"/>
                    </a:cubicBezTo>
                    <a:cubicBezTo>
                      <a:pt x="2384" y="1134"/>
                      <a:pt x="1876" y="2360"/>
                      <a:pt x="1365" y="3546"/>
                    </a:cubicBezTo>
                    <a:cubicBezTo>
                      <a:pt x="886" y="4651"/>
                      <a:pt x="302" y="5801"/>
                      <a:pt x="18" y="6970"/>
                    </a:cubicBezTo>
                    <a:cubicBezTo>
                      <a:pt x="1" y="7041"/>
                      <a:pt x="63" y="7097"/>
                      <a:pt x="123" y="7097"/>
                    </a:cubicBezTo>
                    <a:cubicBezTo>
                      <a:pt x="154" y="7097"/>
                      <a:pt x="184" y="7082"/>
                      <a:pt x="203" y="7047"/>
                    </a:cubicBezTo>
                    <a:cubicBezTo>
                      <a:pt x="794" y="5907"/>
                      <a:pt x="1174" y="4624"/>
                      <a:pt x="1685" y="3445"/>
                    </a:cubicBezTo>
                    <a:cubicBezTo>
                      <a:pt x="2173" y="2318"/>
                      <a:pt x="2742" y="1225"/>
                      <a:pt x="3183" y="83"/>
                    </a:cubicBezTo>
                    <a:cubicBezTo>
                      <a:pt x="3200" y="35"/>
                      <a:pt x="3158" y="0"/>
                      <a:pt x="3116" y="0"/>
                    </a:cubicBezTo>
                    <a:close/>
                  </a:path>
                </a:pathLst>
              </a:custGeom>
              <a:solidFill>
                <a:srgbClr val="89BDD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51" name="Google Shape;451;p32"/>
              <p:cNvSpPr/>
              <p:nvPr/>
            </p:nvSpPr>
            <p:spPr>
              <a:xfrm>
                <a:off x="5272600" y="1486225"/>
                <a:ext cx="102000" cy="23850"/>
              </a:xfrm>
              <a:custGeom>
                <a:avLst/>
                <a:gdLst/>
                <a:ahLst/>
                <a:cxnLst/>
                <a:rect l="l" t="t" r="r" b="b"/>
                <a:pathLst>
                  <a:path w="4080" h="954" extrusionOk="0">
                    <a:moveTo>
                      <a:pt x="4057" y="0"/>
                    </a:moveTo>
                    <a:lnTo>
                      <a:pt x="29" y="44"/>
                    </a:lnTo>
                    <a:lnTo>
                      <a:pt x="1" y="692"/>
                    </a:lnTo>
                    <a:lnTo>
                      <a:pt x="4079" y="953"/>
                    </a:lnTo>
                    <a:lnTo>
                      <a:pt x="4057" y="0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52" name="Google Shape;452;p32"/>
              <p:cNvSpPr/>
              <p:nvPr/>
            </p:nvSpPr>
            <p:spPr>
              <a:xfrm>
                <a:off x="5246975" y="1373400"/>
                <a:ext cx="129425" cy="111975"/>
              </a:xfrm>
              <a:custGeom>
                <a:avLst/>
                <a:gdLst/>
                <a:ahLst/>
                <a:cxnLst/>
                <a:rect l="l" t="t" r="r" b="b"/>
                <a:pathLst>
                  <a:path w="5177" h="4479" extrusionOk="0">
                    <a:moveTo>
                      <a:pt x="2214" y="0"/>
                    </a:moveTo>
                    <a:cubicBezTo>
                      <a:pt x="1979" y="13"/>
                      <a:pt x="1742" y="31"/>
                      <a:pt x="1507" y="49"/>
                    </a:cubicBezTo>
                    <a:cubicBezTo>
                      <a:pt x="1177" y="74"/>
                      <a:pt x="848" y="103"/>
                      <a:pt x="520" y="103"/>
                    </a:cubicBezTo>
                    <a:cubicBezTo>
                      <a:pt x="478" y="103"/>
                      <a:pt x="437" y="102"/>
                      <a:pt x="396" y="101"/>
                    </a:cubicBezTo>
                    <a:lnTo>
                      <a:pt x="130" y="655"/>
                    </a:lnTo>
                    <a:cubicBezTo>
                      <a:pt x="0" y="1834"/>
                      <a:pt x="323" y="3139"/>
                      <a:pt x="1261" y="3863"/>
                    </a:cubicBezTo>
                    <a:cubicBezTo>
                      <a:pt x="1833" y="4308"/>
                      <a:pt x="2553" y="4479"/>
                      <a:pt x="3286" y="4479"/>
                    </a:cubicBezTo>
                    <a:cubicBezTo>
                      <a:pt x="3673" y="4479"/>
                      <a:pt x="4063" y="4431"/>
                      <a:pt x="4436" y="4351"/>
                    </a:cubicBezTo>
                    <a:cubicBezTo>
                      <a:pt x="4509" y="4333"/>
                      <a:pt x="4584" y="4316"/>
                      <a:pt x="4656" y="4298"/>
                    </a:cubicBezTo>
                    <a:cubicBezTo>
                      <a:pt x="4597" y="3822"/>
                      <a:pt x="4559" y="3338"/>
                      <a:pt x="4601" y="2857"/>
                    </a:cubicBezTo>
                    <a:cubicBezTo>
                      <a:pt x="4643" y="2315"/>
                      <a:pt x="4790" y="1775"/>
                      <a:pt x="5080" y="1316"/>
                    </a:cubicBezTo>
                    <a:cubicBezTo>
                      <a:pt x="5111" y="1267"/>
                      <a:pt x="5144" y="1219"/>
                      <a:pt x="5177" y="1171"/>
                    </a:cubicBezTo>
                    <a:cubicBezTo>
                      <a:pt x="4900" y="1152"/>
                      <a:pt x="4624" y="1142"/>
                      <a:pt x="4347" y="1142"/>
                    </a:cubicBezTo>
                    <a:cubicBezTo>
                      <a:pt x="4012" y="1142"/>
                      <a:pt x="3677" y="1156"/>
                      <a:pt x="3343" y="1184"/>
                    </a:cubicBezTo>
                    <a:cubicBezTo>
                      <a:pt x="3218" y="852"/>
                      <a:pt x="3092" y="521"/>
                      <a:pt x="2967" y="189"/>
                    </a:cubicBezTo>
                    <a:cubicBezTo>
                      <a:pt x="2956" y="150"/>
                      <a:pt x="2934" y="112"/>
                      <a:pt x="2906" y="84"/>
                    </a:cubicBezTo>
                    <a:cubicBezTo>
                      <a:pt x="2868" y="51"/>
                      <a:pt x="2818" y="46"/>
                      <a:pt x="2770" y="40"/>
                    </a:cubicBezTo>
                    <a:cubicBezTo>
                      <a:pt x="2585" y="22"/>
                      <a:pt x="2398" y="7"/>
                      <a:pt x="2214" y="0"/>
                    </a:cubicBezTo>
                    <a:close/>
                  </a:path>
                </a:pathLst>
              </a:custGeom>
              <a:solidFill>
                <a:srgbClr val="89BDD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53" name="Google Shape;453;p32"/>
              <p:cNvSpPr/>
              <p:nvPr/>
            </p:nvSpPr>
            <p:spPr>
              <a:xfrm>
                <a:off x="5237850" y="1259900"/>
                <a:ext cx="95075" cy="130525"/>
              </a:xfrm>
              <a:custGeom>
                <a:avLst/>
                <a:gdLst/>
                <a:ahLst/>
                <a:cxnLst/>
                <a:rect l="l" t="t" r="r" b="b"/>
                <a:pathLst>
                  <a:path w="3803" h="5221" extrusionOk="0">
                    <a:moveTo>
                      <a:pt x="2144" y="1"/>
                    </a:moveTo>
                    <a:cubicBezTo>
                      <a:pt x="1086" y="275"/>
                      <a:pt x="330" y="1297"/>
                      <a:pt x="148" y="2375"/>
                    </a:cubicBezTo>
                    <a:cubicBezTo>
                      <a:pt x="1" y="3249"/>
                      <a:pt x="179" y="4145"/>
                      <a:pt x="517" y="4971"/>
                    </a:cubicBezTo>
                    <a:cubicBezTo>
                      <a:pt x="969" y="5133"/>
                      <a:pt x="1494" y="5220"/>
                      <a:pt x="2023" y="5220"/>
                    </a:cubicBezTo>
                    <a:cubicBezTo>
                      <a:pt x="2275" y="5220"/>
                      <a:pt x="2528" y="5201"/>
                      <a:pt x="2774" y="5160"/>
                    </a:cubicBezTo>
                    <a:cubicBezTo>
                      <a:pt x="2908" y="5116"/>
                      <a:pt x="3042" y="5070"/>
                      <a:pt x="3174" y="5019"/>
                    </a:cubicBezTo>
                    <a:cubicBezTo>
                      <a:pt x="3229" y="4997"/>
                      <a:pt x="3286" y="4973"/>
                      <a:pt x="3319" y="4925"/>
                    </a:cubicBezTo>
                    <a:cubicBezTo>
                      <a:pt x="3339" y="4887"/>
                      <a:pt x="3352" y="4846"/>
                      <a:pt x="3356" y="4802"/>
                    </a:cubicBezTo>
                    <a:lnTo>
                      <a:pt x="3545" y="3499"/>
                    </a:lnTo>
                    <a:cubicBezTo>
                      <a:pt x="3677" y="2588"/>
                      <a:pt x="3802" y="1611"/>
                      <a:pt x="3394" y="787"/>
                    </a:cubicBezTo>
                    <a:lnTo>
                      <a:pt x="3394" y="787"/>
                    </a:lnTo>
                    <a:cubicBezTo>
                      <a:pt x="3407" y="934"/>
                      <a:pt x="3413" y="1088"/>
                      <a:pt x="3356" y="1226"/>
                    </a:cubicBezTo>
                    <a:cubicBezTo>
                      <a:pt x="3301" y="1353"/>
                      <a:pt x="3178" y="1459"/>
                      <a:pt x="3042" y="1459"/>
                    </a:cubicBezTo>
                    <a:cubicBezTo>
                      <a:pt x="3032" y="1459"/>
                      <a:pt x="3022" y="1458"/>
                      <a:pt x="3012" y="1457"/>
                    </a:cubicBezTo>
                    <a:cubicBezTo>
                      <a:pt x="2834" y="1433"/>
                      <a:pt x="2735" y="1242"/>
                      <a:pt x="2667" y="1075"/>
                    </a:cubicBezTo>
                    <a:lnTo>
                      <a:pt x="2247" y="69"/>
                    </a:lnTo>
                    <a:lnTo>
                      <a:pt x="2144" y="1"/>
                    </a:lnTo>
                    <a:close/>
                  </a:path>
                </a:pathLst>
              </a:custGeom>
              <a:solidFill>
                <a:srgbClr val="F4644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54" name="Google Shape;454;p32"/>
              <p:cNvSpPr/>
              <p:nvPr/>
            </p:nvSpPr>
            <p:spPr>
              <a:xfrm>
                <a:off x="5250100" y="1268500"/>
                <a:ext cx="107250" cy="125975"/>
              </a:xfrm>
              <a:custGeom>
                <a:avLst/>
                <a:gdLst/>
                <a:ahLst/>
                <a:cxnLst/>
                <a:rect l="l" t="t" r="r" b="b"/>
                <a:pathLst>
                  <a:path w="4290" h="5039" extrusionOk="0">
                    <a:moveTo>
                      <a:pt x="1185" y="1"/>
                    </a:moveTo>
                    <a:cubicBezTo>
                      <a:pt x="1122" y="1"/>
                      <a:pt x="1058" y="13"/>
                      <a:pt x="997" y="39"/>
                    </a:cubicBezTo>
                    <a:cubicBezTo>
                      <a:pt x="839" y="105"/>
                      <a:pt x="716" y="234"/>
                      <a:pt x="620" y="373"/>
                    </a:cubicBezTo>
                    <a:cubicBezTo>
                      <a:pt x="385" y="711"/>
                      <a:pt x="275" y="1117"/>
                      <a:pt x="200" y="1521"/>
                    </a:cubicBezTo>
                    <a:cubicBezTo>
                      <a:pt x="29" y="2424"/>
                      <a:pt x="0" y="3351"/>
                      <a:pt x="117" y="4262"/>
                    </a:cubicBezTo>
                    <a:cubicBezTo>
                      <a:pt x="145" y="4480"/>
                      <a:pt x="189" y="4712"/>
                      <a:pt x="354" y="4855"/>
                    </a:cubicBezTo>
                    <a:cubicBezTo>
                      <a:pt x="457" y="4947"/>
                      <a:pt x="596" y="4989"/>
                      <a:pt x="734" y="5013"/>
                    </a:cubicBezTo>
                    <a:cubicBezTo>
                      <a:pt x="839" y="5031"/>
                      <a:pt x="945" y="5039"/>
                      <a:pt x="1050" y="5039"/>
                    </a:cubicBezTo>
                    <a:cubicBezTo>
                      <a:pt x="1419" y="5039"/>
                      <a:pt x="1790" y="4945"/>
                      <a:pt x="2150" y="4851"/>
                    </a:cubicBezTo>
                    <a:cubicBezTo>
                      <a:pt x="2638" y="4723"/>
                      <a:pt x="3123" y="4598"/>
                      <a:pt x="3611" y="4469"/>
                    </a:cubicBezTo>
                    <a:cubicBezTo>
                      <a:pt x="3798" y="4418"/>
                      <a:pt x="3993" y="4363"/>
                      <a:pt x="4125" y="4220"/>
                    </a:cubicBezTo>
                    <a:cubicBezTo>
                      <a:pt x="4257" y="4080"/>
                      <a:pt x="4290" y="3827"/>
                      <a:pt x="4138" y="3707"/>
                    </a:cubicBezTo>
                    <a:lnTo>
                      <a:pt x="4138" y="3707"/>
                    </a:lnTo>
                    <a:cubicBezTo>
                      <a:pt x="3581" y="3767"/>
                      <a:pt x="3022" y="3796"/>
                      <a:pt x="2463" y="3796"/>
                    </a:cubicBezTo>
                    <a:cubicBezTo>
                      <a:pt x="2289" y="3796"/>
                      <a:pt x="2114" y="3794"/>
                      <a:pt x="1940" y="3788"/>
                    </a:cubicBezTo>
                    <a:cubicBezTo>
                      <a:pt x="1876" y="3786"/>
                      <a:pt x="1810" y="3783"/>
                      <a:pt x="1760" y="3746"/>
                    </a:cubicBezTo>
                    <a:cubicBezTo>
                      <a:pt x="1674" y="3685"/>
                      <a:pt x="1667" y="3564"/>
                      <a:pt x="1669" y="3458"/>
                    </a:cubicBezTo>
                    <a:cubicBezTo>
                      <a:pt x="1685" y="2731"/>
                      <a:pt x="1700" y="2004"/>
                      <a:pt x="1718" y="1278"/>
                    </a:cubicBezTo>
                    <a:cubicBezTo>
                      <a:pt x="1729" y="854"/>
                      <a:pt x="1746" y="316"/>
                      <a:pt x="1478" y="100"/>
                    </a:cubicBezTo>
                    <a:cubicBezTo>
                      <a:pt x="1394" y="35"/>
                      <a:pt x="1290" y="1"/>
                      <a:pt x="1185" y="1"/>
                    </a:cubicBezTo>
                    <a:close/>
                  </a:path>
                </a:pathLst>
              </a:custGeom>
              <a:solidFill>
                <a:srgbClr val="FFE7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55" name="Google Shape;455;p32"/>
              <p:cNvSpPr/>
              <p:nvPr/>
            </p:nvSpPr>
            <p:spPr>
              <a:xfrm>
                <a:off x="5287475" y="1193700"/>
                <a:ext cx="75375" cy="71875"/>
              </a:xfrm>
              <a:custGeom>
                <a:avLst/>
                <a:gdLst/>
                <a:ahLst/>
                <a:cxnLst/>
                <a:rect l="l" t="t" r="r" b="b"/>
                <a:pathLst>
                  <a:path w="3015" h="2875" extrusionOk="0">
                    <a:moveTo>
                      <a:pt x="1920" y="0"/>
                    </a:moveTo>
                    <a:cubicBezTo>
                      <a:pt x="1562" y="130"/>
                      <a:pt x="1165" y="97"/>
                      <a:pt x="789" y="121"/>
                    </a:cubicBezTo>
                    <a:cubicBezTo>
                      <a:pt x="598" y="132"/>
                      <a:pt x="403" y="150"/>
                      <a:pt x="207" y="165"/>
                    </a:cubicBezTo>
                    <a:cubicBezTo>
                      <a:pt x="177" y="240"/>
                      <a:pt x="150" y="316"/>
                      <a:pt x="133" y="396"/>
                    </a:cubicBezTo>
                    <a:cubicBezTo>
                      <a:pt x="1" y="962"/>
                      <a:pt x="164" y="1566"/>
                      <a:pt x="462" y="2062"/>
                    </a:cubicBezTo>
                    <a:cubicBezTo>
                      <a:pt x="871" y="2589"/>
                      <a:pt x="1202" y="2829"/>
                      <a:pt x="1769" y="2875"/>
                    </a:cubicBezTo>
                    <a:cubicBezTo>
                      <a:pt x="3014" y="2846"/>
                      <a:pt x="2838" y="1838"/>
                      <a:pt x="2961" y="668"/>
                    </a:cubicBezTo>
                    <a:cubicBezTo>
                      <a:pt x="2920" y="540"/>
                      <a:pt x="2845" y="426"/>
                      <a:pt x="2748" y="334"/>
                    </a:cubicBezTo>
                    <a:cubicBezTo>
                      <a:pt x="2522" y="121"/>
                      <a:pt x="2217" y="40"/>
                      <a:pt x="1920" y="0"/>
                    </a:cubicBezTo>
                    <a:close/>
                  </a:path>
                </a:pathLst>
              </a:custGeom>
              <a:solidFill>
                <a:srgbClr val="FFE7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56" name="Google Shape;456;p32"/>
              <p:cNvSpPr/>
              <p:nvPr/>
            </p:nvSpPr>
            <p:spPr>
              <a:xfrm>
                <a:off x="5350925" y="1215500"/>
                <a:ext cx="10300" cy="3875"/>
              </a:xfrm>
              <a:custGeom>
                <a:avLst/>
                <a:gdLst/>
                <a:ahLst/>
                <a:cxnLst/>
                <a:rect l="l" t="t" r="r" b="b"/>
                <a:pathLst>
                  <a:path w="412" h="155" extrusionOk="0">
                    <a:moveTo>
                      <a:pt x="219" y="0"/>
                    </a:moveTo>
                    <a:cubicBezTo>
                      <a:pt x="133" y="0"/>
                      <a:pt x="43" y="41"/>
                      <a:pt x="8" y="112"/>
                    </a:cubicBezTo>
                    <a:cubicBezTo>
                      <a:pt x="1" y="126"/>
                      <a:pt x="12" y="148"/>
                      <a:pt x="30" y="148"/>
                    </a:cubicBezTo>
                    <a:cubicBezTo>
                      <a:pt x="32" y="148"/>
                      <a:pt x="35" y="148"/>
                      <a:pt x="37" y="147"/>
                    </a:cubicBezTo>
                    <a:cubicBezTo>
                      <a:pt x="85" y="123"/>
                      <a:pt x="140" y="110"/>
                      <a:pt x="195" y="110"/>
                    </a:cubicBezTo>
                    <a:cubicBezTo>
                      <a:pt x="254" y="112"/>
                      <a:pt x="300" y="138"/>
                      <a:pt x="355" y="154"/>
                    </a:cubicBezTo>
                    <a:cubicBezTo>
                      <a:pt x="358" y="154"/>
                      <a:pt x="361" y="155"/>
                      <a:pt x="363" y="155"/>
                    </a:cubicBezTo>
                    <a:cubicBezTo>
                      <a:pt x="390" y="155"/>
                      <a:pt x="411" y="125"/>
                      <a:pt x="397" y="99"/>
                    </a:cubicBezTo>
                    <a:cubicBezTo>
                      <a:pt x="366" y="31"/>
                      <a:pt x="294" y="0"/>
                      <a:pt x="219" y="0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57" name="Google Shape;457;p32"/>
              <p:cNvSpPr/>
              <p:nvPr/>
            </p:nvSpPr>
            <p:spPr>
              <a:xfrm>
                <a:off x="5322825" y="1213400"/>
                <a:ext cx="16950" cy="5550"/>
              </a:xfrm>
              <a:custGeom>
                <a:avLst/>
                <a:gdLst/>
                <a:ahLst/>
                <a:cxnLst/>
                <a:rect l="l" t="t" r="r" b="b"/>
                <a:pathLst>
                  <a:path w="678" h="222" extrusionOk="0">
                    <a:moveTo>
                      <a:pt x="306" y="0"/>
                    </a:moveTo>
                    <a:cubicBezTo>
                      <a:pt x="298" y="0"/>
                      <a:pt x="290" y="0"/>
                      <a:pt x="282" y="1"/>
                    </a:cubicBezTo>
                    <a:cubicBezTo>
                      <a:pt x="179" y="7"/>
                      <a:pt x="36" y="47"/>
                      <a:pt x="8" y="161"/>
                    </a:cubicBezTo>
                    <a:cubicBezTo>
                      <a:pt x="0" y="192"/>
                      <a:pt x="25" y="222"/>
                      <a:pt x="57" y="222"/>
                    </a:cubicBezTo>
                    <a:cubicBezTo>
                      <a:pt x="61" y="222"/>
                      <a:pt x="65" y="221"/>
                      <a:pt x="69" y="220"/>
                    </a:cubicBezTo>
                    <a:cubicBezTo>
                      <a:pt x="157" y="200"/>
                      <a:pt x="217" y="141"/>
                      <a:pt x="315" y="141"/>
                    </a:cubicBezTo>
                    <a:cubicBezTo>
                      <a:pt x="419" y="141"/>
                      <a:pt x="509" y="185"/>
                      <a:pt x="607" y="214"/>
                    </a:cubicBezTo>
                    <a:cubicBezTo>
                      <a:pt x="611" y="215"/>
                      <a:pt x="615" y="215"/>
                      <a:pt x="619" y="215"/>
                    </a:cubicBezTo>
                    <a:cubicBezTo>
                      <a:pt x="654" y="215"/>
                      <a:pt x="677" y="169"/>
                      <a:pt x="649" y="141"/>
                    </a:cubicBezTo>
                    <a:cubicBezTo>
                      <a:pt x="558" y="50"/>
                      <a:pt x="434" y="0"/>
                      <a:pt x="306" y="0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58" name="Google Shape;458;p32"/>
              <p:cNvSpPr/>
              <p:nvPr/>
            </p:nvSpPr>
            <p:spPr>
              <a:xfrm>
                <a:off x="5336250" y="1248650"/>
                <a:ext cx="1192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477" h="335" extrusionOk="0">
                    <a:moveTo>
                      <a:pt x="0" y="1"/>
                    </a:moveTo>
                    <a:cubicBezTo>
                      <a:pt x="55" y="117"/>
                      <a:pt x="112" y="242"/>
                      <a:pt x="200" y="301"/>
                    </a:cubicBezTo>
                    <a:cubicBezTo>
                      <a:pt x="229" y="324"/>
                      <a:pt x="264" y="334"/>
                      <a:pt x="300" y="334"/>
                    </a:cubicBezTo>
                    <a:cubicBezTo>
                      <a:pt x="321" y="334"/>
                      <a:pt x="342" y="331"/>
                      <a:pt x="363" y="323"/>
                    </a:cubicBezTo>
                    <a:cubicBezTo>
                      <a:pt x="380" y="315"/>
                      <a:pt x="395" y="304"/>
                      <a:pt x="409" y="290"/>
                    </a:cubicBezTo>
                    <a:cubicBezTo>
                      <a:pt x="455" y="240"/>
                      <a:pt x="475" y="148"/>
                      <a:pt x="459" y="58"/>
                    </a:cubicBezTo>
                    <a:lnTo>
                      <a:pt x="477" y="25"/>
                    </a:lnTo>
                    <a:lnTo>
                      <a:pt x="477" y="25"/>
                    </a:lnTo>
                    <a:cubicBezTo>
                      <a:pt x="413" y="69"/>
                      <a:pt x="340" y="91"/>
                      <a:pt x="265" y="91"/>
                    </a:cubicBezTo>
                    <a:cubicBezTo>
                      <a:pt x="177" y="91"/>
                      <a:pt x="85" y="6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59" name="Google Shape;459;p32"/>
              <p:cNvSpPr/>
              <p:nvPr/>
            </p:nvSpPr>
            <p:spPr>
              <a:xfrm>
                <a:off x="5338000" y="1216050"/>
                <a:ext cx="14400" cy="29850"/>
              </a:xfrm>
              <a:custGeom>
                <a:avLst/>
                <a:gdLst/>
                <a:ahLst/>
                <a:cxnLst/>
                <a:rect l="l" t="t" r="r" b="b"/>
                <a:pathLst>
                  <a:path w="576" h="1194" extrusionOk="0">
                    <a:moveTo>
                      <a:pt x="439" y="1"/>
                    </a:moveTo>
                    <a:cubicBezTo>
                      <a:pt x="428" y="1"/>
                      <a:pt x="418" y="6"/>
                      <a:pt x="411" y="18"/>
                    </a:cubicBezTo>
                    <a:lnTo>
                      <a:pt x="411" y="20"/>
                    </a:lnTo>
                    <a:cubicBezTo>
                      <a:pt x="252" y="255"/>
                      <a:pt x="257" y="712"/>
                      <a:pt x="419" y="970"/>
                    </a:cubicBezTo>
                    <a:lnTo>
                      <a:pt x="419" y="970"/>
                    </a:lnTo>
                    <a:cubicBezTo>
                      <a:pt x="308" y="1012"/>
                      <a:pt x="194" y="1045"/>
                      <a:pt x="77" y="1070"/>
                    </a:cubicBezTo>
                    <a:cubicBezTo>
                      <a:pt x="1" y="1084"/>
                      <a:pt x="27" y="1194"/>
                      <a:pt x="99" y="1194"/>
                    </a:cubicBezTo>
                    <a:cubicBezTo>
                      <a:pt x="103" y="1194"/>
                      <a:pt x="108" y="1193"/>
                      <a:pt x="112" y="1193"/>
                    </a:cubicBezTo>
                    <a:cubicBezTo>
                      <a:pt x="260" y="1164"/>
                      <a:pt x="402" y="1114"/>
                      <a:pt x="539" y="1045"/>
                    </a:cubicBezTo>
                    <a:cubicBezTo>
                      <a:pt x="569" y="1026"/>
                      <a:pt x="576" y="982"/>
                      <a:pt x="550" y="955"/>
                    </a:cubicBezTo>
                    <a:cubicBezTo>
                      <a:pt x="334" y="725"/>
                      <a:pt x="402" y="314"/>
                      <a:pt x="473" y="44"/>
                    </a:cubicBezTo>
                    <a:cubicBezTo>
                      <a:pt x="480" y="19"/>
                      <a:pt x="459" y="1"/>
                      <a:pt x="439" y="1"/>
                    </a:cubicBezTo>
                    <a:close/>
                  </a:path>
                </a:pathLst>
              </a:custGeom>
              <a:solidFill>
                <a:srgbClr val="FFAD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60" name="Google Shape;460;p32"/>
              <p:cNvSpPr/>
              <p:nvPr/>
            </p:nvSpPr>
            <p:spPr>
              <a:xfrm>
                <a:off x="5269750" y="1173400"/>
                <a:ext cx="74525" cy="107625"/>
              </a:xfrm>
              <a:custGeom>
                <a:avLst/>
                <a:gdLst/>
                <a:ahLst/>
                <a:cxnLst/>
                <a:rect l="l" t="t" r="r" b="b"/>
                <a:pathLst>
                  <a:path w="2981" h="4305" extrusionOk="0">
                    <a:moveTo>
                      <a:pt x="1952" y="1"/>
                    </a:moveTo>
                    <a:cubicBezTo>
                      <a:pt x="1600" y="1"/>
                      <a:pt x="1241" y="120"/>
                      <a:pt x="956" y="331"/>
                    </a:cubicBezTo>
                    <a:cubicBezTo>
                      <a:pt x="471" y="689"/>
                      <a:pt x="185" y="1273"/>
                      <a:pt x="91" y="1871"/>
                    </a:cubicBezTo>
                    <a:cubicBezTo>
                      <a:pt x="1" y="2446"/>
                      <a:pt x="86" y="3074"/>
                      <a:pt x="453" y="3527"/>
                    </a:cubicBezTo>
                    <a:cubicBezTo>
                      <a:pt x="657" y="3781"/>
                      <a:pt x="936" y="3966"/>
                      <a:pt x="1178" y="4186"/>
                    </a:cubicBezTo>
                    <a:cubicBezTo>
                      <a:pt x="1217" y="4225"/>
                      <a:pt x="1255" y="4265"/>
                      <a:pt x="1294" y="4304"/>
                    </a:cubicBezTo>
                    <a:cubicBezTo>
                      <a:pt x="1391" y="4282"/>
                      <a:pt x="1490" y="4262"/>
                      <a:pt x="1591" y="4247"/>
                    </a:cubicBezTo>
                    <a:cubicBezTo>
                      <a:pt x="1560" y="4146"/>
                      <a:pt x="1549" y="4043"/>
                      <a:pt x="1556" y="3937"/>
                    </a:cubicBezTo>
                    <a:cubicBezTo>
                      <a:pt x="1586" y="3639"/>
                      <a:pt x="1832" y="3417"/>
                      <a:pt x="2032" y="3193"/>
                    </a:cubicBezTo>
                    <a:cubicBezTo>
                      <a:pt x="2704" y="2437"/>
                      <a:pt x="2981" y="1350"/>
                      <a:pt x="2750" y="364"/>
                    </a:cubicBezTo>
                    <a:cubicBezTo>
                      <a:pt x="2735" y="301"/>
                      <a:pt x="2702" y="224"/>
                      <a:pt x="2638" y="224"/>
                    </a:cubicBezTo>
                    <a:lnTo>
                      <a:pt x="2660" y="186"/>
                    </a:lnTo>
                    <a:cubicBezTo>
                      <a:pt x="2445" y="59"/>
                      <a:pt x="2200" y="1"/>
                      <a:pt x="1952" y="1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61" name="Google Shape;461;p32"/>
              <p:cNvSpPr/>
              <p:nvPr/>
            </p:nvSpPr>
            <p:spPr>
              <a:xfrm>
                <a:off x="5298075" y="1264575"/>
                <a:ext cx="16625" cy="42750"/>
              </a:xfrm>
              <a:custGeom>
                <a:avLst/>
                <a:gdLst/>
                <a:ahLst/>
                <a:cxnLst/>
                <a:rect l="l" t="t" r="r" b="b"/>
                <a:pathLst>
                  <a:path w="665" h="1710" extrusionOk="0">
                    <a:moveTo>
                      <a:pt x="280" y="0"/>
                    </a:moveTo>
                    <a:lnTo>
                      <a:pt x="177" y="101"/>
                    </a:lnTo>
                    <a:cubicBezTo>
                      <a:pt x="69" y="376"/>
                      <a:pt x="1" y="670"/>
                      <a:pt x="29" y="962"/>
                    </a:cubicBezTo>
                    <a:cubicBezTo>
                      <a:pt x="58" y="1254"/>
                      <a:pt x="196" y="1544"/>
                      <a:pt x="440" y="1709"/>
                    </a:cubicBezTo>
                    <a:cubicBezTo>
                      <a:pt x="592" y="1590"/>
                      <a:pt x="660" y="1388"/>
                      <a:pt x="662" y="1197"/>
                    </a:cubicBezTo>
                    <a:cubicBezTo>
                      <a:pt x="664" y="1004"/>
                      <a:pt x="607" y="815"/>
                      <a:pt x="548" y="631"/>
                    </a:cubicBezTo>
                    <a:cubicBezTo>
                      <a:pt x="477" y="411"/>
                      <a:pt x="403" y="192"/>
                      <a:pt x="280" y="0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62" name="Google Shape;462;p32"/>
              <p:cNvSpPr/>
              <p:nvPr/>
            </p:nvSpPr>
            <p:spPr>
              <a:xfrm>
                <a:off x="5298700" y="1295375"/>
                <a:ext cx="16325" cy="34350"/>
              </a:xfrm>
              <a:custGeom>
                <a:avLst/>
                <a:gdLst/>
                <a:ahLst/>
                <a:cxnLst/>
                <a:rect l="l" t="t" r="r" b="b"/>
                <a:pathLst>
                  <a:path w="653" h="1374" extrusionOk="0">
                    <a:moveTo>
                      <a:pt x="220" y="1"/>
                    </a:moveTo>
                    <a:cubicBezTo>
                      <a:pt x="152" y="88"/>
                      <a:pt x="105" y="189"/>
                      <a:pt x="83" y="297"/>
                    </a:cubicBezTo>
                    <a:cubicBezTo>
                      <a:pt x="0" y="681"/>
                      <a:pt x="110" y="1083"/>
                      <a:pt x="378" y="1373"/>
                    </a:cubicBezTo>
                    <a:cubicBezTo>
                      <a:pt x="492" y="1292"/>
                      <a:pt x="567" y="1164"/>
                      <a:pt x="606" y="1028"/>
                    </a:cubicBezTo>
                    <a:cubicBezTo>
                      <a:pt x="639" y="892"/>
                      <a:pt x="652" y="752"/>
                      <a:pt x="643" y="611"/>
                    </a:cubicBezTo>
                    <a:cubicBezTo>
                      <a:pt x="637" y="420"/>
                      <a:pt x="608" y="211"/>
                      <a:pt x="466" y="84"/>
                    </a:cubicBezTo>
                    <a:lnTo>
                      <a:pt x="220" y="1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63" name="Google Shape;463;p32"/>
              <p:cNvSpPr/>
              <p:nvPr/>
            </p:nvSpPr>
            <p:spPr>
              <a:xfrm>
                <a:off x="5302925" y="1318700"/>
                <a:ext cx="10875" cy="24400"/>
              </a:xfrm>
              <a:custGeom>
                <a:avLst/>
                <a:gdLst/>
                <a:ahLst/>
                <a:cxnLst/>
                <a:rect l="l" t="t" r="r" b="b"/>
                <a:pathLst>
                  <a:path w="435" h="976" extrusionOk="0">
                    <a:moveTo>
                      <a:pt x="119" y="1"/>
                    </a:moveTo>
                    <a:cubicBezTo>
                      <a:pt x="55" y="163"/>
                      <a:pt x="0" y="335"/>
                      <a:pt x="5" y="508"/>
                    </a:cubicBezTo>
                    <a:cubicBezTo>
                      <a:pt x="9" y="682"/>
                      <a:pt x="77" y="864"/>
                      <a:pt x="220" y="965"/>
                    </a:cubicBezTo>
                    <a:cubicBezTo>
                      <a:pt x="226" y="972"/>
                      <a:pt x="237" y="976"/>
                      <a:pt x="246" y="976"/>
                    </a:cubicBezTo>
                    <a:cubicBezTo>
                      <a:pt x="266" y="976"/>
                      <a:pt x="279" y="956"/>
                      <a:pt x="288" y="939"/>
                    </a:cubicBezTo>
                    <a:cubicBezTo>
                      <a:pt x="413" y="669"/>
                      <a:pt x="435" y="361"/>
                      <a:pt x="354" y="76"/>
                    </a:cubicBez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64" name="Google Shape;464;p32"/>
              <p:cNvSpPr/>
              <p:nvPr/>
            </p:nvSpPr>
            <p:spPr>
              <a:xfrm>
                <a:off x="5330050" y="1228675"/>
                <a:ext cx="7100" cy="5500"/>
              </a:xfrm>
              <a:custGeom>
                <a:avLst/>
                <a:gdLst/>
                <a:ahLst/>
                <a:cxnLst/>
                <a:rect l="l" t="t" r="r" b="b"/>
                <a:pathLst>
                  <a:path w="284" h="220" extrusionOk="0">
                    <a:moveTo>
                      <a:pt x="141" y="0"/>
                    </a:moveTo>
                    <a:cubicBezTo>
                      <a:pt x="0" y="0"/>
                      <a:pt x="0" y="220"/>
                      <a:pt x="141" y="220"/>
                    </a:cubicBezTo>
                    <a:cubicBezTo>
                      <a:pt x="283" y="220"/>
                      <a:pt x="283" y="0"/>
                      <a:pt x="141" y="0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65" name="Google Shape;465;p32"/>
              <p:cNvSpPr/>
              <p:nvPr/>
            </p:nvSpPr>
            <p:spPr>
              <a:xfrm>
                <a:off x="5362750" y="1357700"/>
                <a:ext cx="43175" cy="23625"/>
              </a:xfrm>
              <a:custGeom>
                <a:avLst/>
                <a:gdLst/>
                <a:ahLst/>
                <a:cxnLst/>
                <a:rect l="l" t="t" r="r" b="b"/>
                <a:pathLst>
                  <a:path w="1727" h="945" extrusionOk="0">
                    <a:moveTo>
                      <a:pt x="249" y="0"/>
                    </a:moveTo>
                    <a:cubicBezTo>
                      <a:pt x="249" y="48"/>
                      <a:pt x="1" y="824"/>
                      <a:pt x="873" y="936"/>
                    </a:cubicBezTo>
                    <a:cubicBezTo>
                      <a:pt x="918" y="942"/>
                      <a:pt x="961" y="945"/>
                      <a:pt x="1001" y="945"/>
                    </a:cubicBezTo>
                    <a:cubicBezTo>
                      <a:pt x="1726" y="945"/>
                      <a:pt x="1565" y="16"/>
                      <a:pt x="1565" y="16"/>
                    </a:cubicBezTo>
                    <a:lnTo>
                      <a:pt x="249" y="0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66" name="Google Shape;466;p32"/>
              <p:cNvSpPr/>
              <p:nvPr/>
            </p:nvSpPr>
            <p:spPr>
              <a:xfrm>
                <a:off x="5347275" y="1350325"/>
                <a:ext cx="34725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1389" h="1221" extrusionOk="0">
                    <a:moveTo>
                      <a:pt x="624" y="1"/>
                    </a:moveTo>
                    <a:cubicBezTo>
                      <a:pt x="435" y="152"/>
                      <a:pt x="275" y="335"/>
                      <a:pt x="150" y="543"/>
                    </a:cubicBezTo>
                    <a:lnTo>
                      <a:pt x="1" y="963"/>
                    </a:lnTo>
                    <a:cubicBezTo>
                      <a:pt x="198" y="1064"/>
                      <a:pt x="407" y="1141"/>
                      <a:pt x="624" y="1191"/>
                    </a:cubicBezTo>
                    <a:cubicBezTo>
                      <a:pt x="689" y="1208"/>
                      <a:pt x="756" y="1220"/>
                      <a:pt x="823" y="1220"/>
                    </a:cubicBezTo>
                    <a:cubicBezTo>
                      <a:pt x="881" y="1220"/>
                      <a:pt x="939" y="1210"/>
                      <a:pt x="991" y="1185"/>
                    </a:cubicBezTo>
                    <a:cubicBezTo>
                      <a:pt x="1103" y="1130"/>
                      <a:pt x="1169" y="969"/>
                      <a:pt x="1088" y="875"/>
                    </a:cubicBezTo>
                    <a:lnTo>
                      <a:pt x="1088" y="875"/>
                    </a:lnTo>
                    <a:cubicBezTo>
                      <a:pt x="1112" y="877"/>
                      <a:pt x="1136" y="879"/>
                      <a:pt x="1159" y="879"/>
                    </a:cubicBezTo>
                    <a:cubicBezTo>
                      <a:pt x="1188" y="879"/>
                      <a:pt x="1215" y="876"/>
                      <a:pt x="1241" y="864"/>
                    </a:cubicBezTo>
                    <a:cubicBezTo>
                      <a:pt x="1290" y="842"/>
                      <a:pt x="1325" y="785"/>
                      <a:pt x="1301" y="739"/>
                    </a:cubicBezTo>
                    <a:cubicBezTo>
                      <a:pt x="1279" y="690"/>
                      <a:pt x="1213" y="677"/>
                      <a:pt x="1191" y="631"/>
                    </a:cubicBezTo>
                    <a:lnTo>
                      <a:pt x="1191" y="631"/>
                    </a:lnTo>
                    <a:cubicBezTo>
                      <a:pt x="1211" y="634"/>
                      <a:pt x="1232" y="637"/>
                      <a:pt x="1252" y="637"/>
                    </a:cubicBezTo>
                    <a:cubicBezTo>
                      <a:pt x="1278" y="637"/>
                      <a:pt x="1303" y="632"/>
                      <a:pt x="1325" y="620"/>
                    </a:cubicBezTo>
                    <a:cubicBezTo>
                      <a:pt x="1364" y="600"/>
                      <a:pt x="1389" y="541"/>
                      <a:pt x="1358" y="508"/>
                    </a:cubicBezTo>
                    <a:cubicBezTo>
                      <a:pt x="1345" y="495"/>
                      <a:pt x="1327" y="486"/>
                      <a:pt x="1307" y="480"/>
                    </a:cubicBezTo>
                    <a:cubicBezTo>
                      <a:pt x="1193" y="442"/>
                      <a:pt x="1077" y="411"/>
                      <a:pt x="959" y="387"/>
                    </a:cubicBezTo>
                    <a:lnTo>
                      <a:pt x="959" y="387"/>
                    </a:lnTo>
                    <a:cubicBezTo>
                      <a:pt x="959" y="387"/>
                      <a:pt x="959" y="387"/>
                      <a:pt x="960" y="387"/>
                    </a:cubicBezTo>
                    <a:cubicBezTo>
                      <a:pt x="1006" y="387"/>
                      <a:pt x="1052" y="382"/>
                      <a:pt x="1097" y="368"/>
                    </a:cubicBezTo>
                    <a:cubicBezTo>
                      <a:pt x="1219" y="328"/>
                      <a:pt x="1323" y="194"/>
                      <a:pt x="1281" y="71"/>
                    </a:cubicBezTo>
                    <a:lnTo>
                      <a:pt x="1281" y="71"/>
                    </a:lnTo>
                    <a:cubicBezTo>
                      <a:pt x="1202" y="93"/>
                      <a:pt x="1121" y="104"/>
                      <a:pt x="1040" y="104"/>
                    </a:cubicBezTo>
                    <a:cubicBezTo>
                      <a:pt x="896" y="104"/>
                      <a:pt x="754" y="70"/>
                      <a:pt x="624" y="1"/>
                    </a:cubicBezTo>
                    <a:close/>
                  </a:path>
                </a:pathLst>
              </a:custGeom>
              <a:solidFill>
                <a:srgbClr val="FFE7D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67" name="Google Shape;467;p32"/>
              <p:cNvSpPr/>
              <p:nvPr/>
            </p:nvSpPr>
            <p:spPr>
              <a:xfrm>
                <a:off x="5352275" y="1228200"/>
                <a:ext cx="5275" cy="4050"/>
              </a:xfrm>
              <a:custGeom>
                <a:avLst/>
                <a:gdLst/>
                <a:ahLst/>
                <a:cxnLst/>
                <a:rect l="l" t="t" r="r" b="b"/>
                <a:pathLst>
                  <a:path w="211" h="162" extrusionOk="0">
                    <a:moveTo>
                      <a:pt x="118" y="0"/>
                    </a:moveTo>
                    <a:cubicBezTo>
                      <a:pt x="111" y="0"/>
                      <a:pt x="103" y="2"/>
                      <a:pt x="95" y="4"/>
                    </a:cubicBezTo>
                    <a:cubicBezTo>
                      <a:pt x="75" y="10"/>
                      <a:pt x="55" y="17"/>
                      <a:pt x="36" y="26"/>
                    </a:cubicBezTo>
                    <a:cubicBezTo>
                      <a:pt x="14" y="39"/>
                      <a:pt x="0" y="63"/>
                      <a:pt x="0" y="89"/>
                    </a:cubicBezTo>
                    <a:cubicBezTo>
                      <a:pt x="0" y="100"/>
                      <a:pt x="3" y="111"/>
                      <a:pt x="7" y="120"/>
                    </a:cubicBezTo>
                    <a:lnTo>
                      <a:pt x="11" y="127"/>
                    </a:lnTo>
                    <a:cubicBezTo>
                      <a:pt x="24" y="149"/>
                      <a:pt x="50" y="161"/>
                      <a:pt x="77" y="161"/>
                    </a:cubicBezTo>
                    <a:cubicBezTo>
                      <a:pt x="82" y="161"/>
                      <a:pt x="87" y="161"/>
                      <a:pt x="93" y="160"/>
                    </a:cubicBezTo>
                    <a:cubicBezTo>
                      <a:pt x="106" y="158"/>
                      <a:pt x="121" y="155"/>
                      <a:pt x="134" y="147"/>
                    </a:cubicBezTo>
                    <a:cubicBezTo>
                      <a:pt x="211" y="116"/>
                      <a:pt x="193" y="0"/>
                      <a:pt x="118" y="0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68" name="Google Shape;468;p32"/>
              <p:cNvSpPr/>
              <p:nvPr/>
            </p:nvSpPr>
            <p:spPr>
              <a:xfrm>
                <a:off x="5354025" y="1227575"/>
                <a:ext cx="4100" cy="3525"/>
              </a:xfrm>
              <a:custGeom>
                <a:avLst/>
                <a:gdLst/>
                <a:ahLst/>
                <a:cxnLst/>
                <a:rect l="l" t="t" r="r" b="b"/>
                <a:pathLst>
                  <a:path w="164" h="141" extrusionOk="0">
                    <a:moveTo>
                      <a:pt x="163" y="0"/>
                    </a:moveTo>
                    <a:lnTo>
                      <a:pt x="1" y="51"/>
                    </a:lnTo>
                    <a:lnTo>
                      <a:pt x="82" y="141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69" name="Google Shape;469;p32"/>
              <p:cNvSpPr/>
              <p:nvPr/>
            </p:nvSpPr>
            <p:spPr>
              <a:xfrm>
                <a:off x="5353775" y="1227325"/>
                <a:ext cx="4650" cy="4050"/>
              </a:xfrm>
              <a:custGeom>
                <a:avLst/>
                <a:gdLst/>
                <a:ahLst/>
                <a:cxnLst/>
                <a:rect l="l" t="t" r="r" b="b"/>
                <a:pathLst>
                  <a:path w="186" h="162" extrusionOk="0">
                    <a:moveTo>
                      <a:pt x="152" y="27"/>
                    </a:moveTo>
                    <a:cubicBezTo>
                      <a:pt x="129" y="61"/>
                      <a:pt x="102" y="96"/>
                      <a:pt x="89" y="133"/>
                    </a:cubicBezTo>
                    <a:lnTo>
                      <a:pt x="89" y="133"/>
                    </a:lnTo>
                    <a:cubicBezTo>
                      <a:pt x="82" y="125"/>
                      <a:pt x="74" y="116"/>
                      <a:pt x="66" y="109"/>
                    </a:cubicBezTo>
                    <a:lnTo>
                      <a:pt x="28" y="67"/>
                    </a:lnTo>
                    <a:lnTo>
                      <a:pt x="28" y="67"/>
                    </a:lnTo>
                    <a:lnTo>
                      <a:pt x="152" y="27"/>
                    </a:lnTo>
                    <a:close/>
                    <a:moveTo>
                      <a:pt x="175" y="0"/>
                    </a:moveTo>
                    <a:cubicBezTo>
                      <a:pt x="174" y="0"/>
                      <a:pt x="172" y="1"/>
                      <a:pt x="171" y="1"/>
                    </a:cubicBezTo>
                    <a:lnTo>
                      <a:pt x="11" y="51"/>
                    </a:lnTo>
                    <a:lnTo>
                      <a:pt x="11" y="51"/>
                    </a:lnTo>
                    <a:cubicBezTo>
                      <a:pt x="6" y="51"/>
                      <a:pt x="1" y="56"/>
                      <a:pt x="1" y="61"/>
                    </a:cubicBezTo>
                    <a:lnTo>
                      <a:pt x="1" y="61"/>
                    </a:lnTo>
                    <a:cubicBezTo>
                      <a:pt x="1" y="66"/>
                      <a:pt x="4" y="71"/>
                      <a:pt x="8" y="72"/>
                    </a:cubicBezTo>
                    <a:lnTo>
                      <a:pt x="8" y="72"/>
                    </a:lnTo>
                    <a:lnTo>
                      <a:pt x="85" y="160"/>
                    </a:lnTo>
                    <a:cubicBezTo>
                      <a:pt x="87" y="161"/>
                      <a:pt x="89" y="162"/>
                      <a:pt x="91" y="162"/>
                    </a:cubicBezTo>
                    <a:cubicBezTo>
                      <a:pt x="95" y="162"/>
                      <a:pt x="98" y="160"/>
                      <a:pt x="101" y="157"/>
                    </a:cubicBezTo>
                    <a:lnTo>
                      <a:pt x="182" y="15"/>
                    </a:lnTo>
                    <a:cubicBezTo>
                      <a:pt x="186" y="9"/>
                      <a:pt x="182" y="0"/>
                      <a:pt x="175" y="0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70" name="Google Shape;470;p32"/>
              <p:cNvSpPr/>
              <p:nvPr/>
            </p:nvSpPr>
            <p:spPr>
              <a:xfrm>
                <a:off x="5567950" y="1266225"/>
                <a:ext cx="152325" cy="78050"/>
              </a:xfrm>
              <a:custGeom>
                <a:avLst/>
                <a:gdLst/>
                <a:ahLst/>
                <a:cxnLst/>
                <a:rect l="l" t="t" r="r" b="b"/>
                <a:pathLst>
                  <a:path w="6093" h="3122" extrusionOk="0">
                    <a:moveTo>
                      <a:pt x="5611" y="0"/>
                    </a:moveTo>
                    <a:cubicBezTo>
                      <a:pt x="5152" y="141"/>
                      <a:pt x="4968" y="165"/>
                      <a:pt x="4384" y="1254"/>
                    </a:cubicBezTo>
                    <a:cubicBezTo>
                      <a:pt x="4134" y="1718"/>
                      <a:pt x="3617" y="1996"/>
                      <a:pt x="3010" y="1996"/>
                    </a:cubicBezTo>
                    <a:cubicBezTo>
                      <a:pt x="2189" y="1996"/>
                      <a:pt x="1204" y="1487"/>
                      <a:pt x="494" y="238"/>
                    </a:cubicBezTo>
                    <a:cubicBezTo>
                      <a:pt x="478" y="194"/>
                      <a:pt x="438" y="178"/>
                      <a:pt x="389" y="178"/>
                    </a:cubicBezTo>
                    <a:cubicBezTo>
                      <a:pt x="240" y="178"/>
                      <a:pt x="0" y="323"/>
                      <a:pt x="0" y="323"/>
                    </a:cubicBezTo>
                    <a:cubicBezTo>
                      <a:pt x="0" y="323"/>
                      <a:pt x="929" y="3121"/>
                      <a:pt x="3147" y="3121"/>
                    </a:cubicBezTo>
                    <a:cubicBezTo>
                      <a:pt x="3254" y="3121"/>
                      <a:pt x="3364" y="3115"/>
                      <a:pt x="3477" y="3101"/>
                    </a:cubicBezTo>
                    <a:cubicBezTo>
                      <a:pt x="5911" y="2805"/>
                      <a:pt x="6001" y="1012"/>
                      <a:pt x="6013" y="1012"/>
                    </a:cubicBezTo>
                    <a:cubicBezTo>
                      <a:pt x="6013" y="1012"/>
                      <a:pt x="6013" y="1012"/>
                      <a:pt x="6013" y="1013"/>
                    </a:cubicBezTo>
                    <a:cubicBezTo>
                      <a:pt x="6013" y="1013"/>
                      <a:pt x="6070" y="508"/>
                      <a:pt x="6081" y="290"/>
                    </a:cubicBezTo>
                    <a:cubicBezTo>
                      <a:pt x="6092" y="73"/>
                      <a:pt x="5611" y="0"/>
                      <a:pt x="5611" y="0"/>
                    </a:cubicBezTo>
                    <a:close/>
                  </a:path>
                </a:pathLst>
              </a:custGeom>
              <a:solidFill>
                <a:srgbClr val="FD886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71" name="Google Shape;471;p32"/>
              <p:cNvSpPr/>
              <p:nvPr/>
            </p:nvSpPr>
            <p:spPr>
              <a:xfrm>
                <a:off x="5648975" y="1264725"/>
                <a:ext cx="59225" cy="79375"/>
              </a:xfrm>
              <a:custGeom>
                <a:avLst/>
                <a:gdLst/>
                <a:ahLst/>
                <a:cxnLst/>
                <a:rect l="l" t="t" r="r" b="b"/>
                <a:pathLst>
                  <a:path w="2369" h="3175" extrusionOk="0">
                    <a:moveTo>
                      <a:pt x="2349" y="0"/>
                    </a:moveTo>
                    <a:cubicBezTo>
                      <a:pt x="2268" y="0"/>
                      <a:pt x="1948" y="25"/>
                      <a:pt x="1676" y="396"/>
                    </a:cubicBezTo>
                    <a:cubicBezTo>
                      <a:pt x="1364" y="825"/>
                      <a:pt x="1167" y="1448"/>
                      <a:pt x="888" y="1613"/>
                    </a:cubicBezTo>
                    <a:cubicBezTo>
                      <a:pt x="609" y="1778"/>
                      <a:pt x="1" y="2008"/>
                      <a:pt x="1" y="2008"/>
                    </a:cubicBezTo>
                    <a:lnTo>
                      <a:pt x="477" y="3175"/>
                    </a:lnTo>
                    <a:cubicBezTo>
                      <a:pt x="477" y="3175"/>
                      <a:pt x="1580" y="3142"/>
                      <a:pt x="2039" y="2731"/>
                    </a:cubicBezTo>
                    <a:lnTo>
                      <a:pt x="2368" y="1"/>
                    </a:lnTo>
                    <a:cubicBezTo>
                      <a:pt x="2368" y="1"/>
                      <a:pt x="2361" y="0"/>
                      <a:pt x="2349" y="0"/>
                    </a:cubicBezTo>
                    <a:close/>
                  </a:path>
                </a:pathLst>
              </a:custGeom>
              <a:solidFill>
                <a:srgbClr val="2434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72" name="Google Shape;472;p32"/>
              <p:cNvSpPr/>
              <p:nvPr/>
            </p:nvSpPr>
            <p:spPr>
              <a:xfrm>
                <a:off x="5549700" y="1245075"/>
                <a:ext cx="33075" cy="36850"/>
              </a:xfrm>
              <a:custGeom>
                <a:avLst/>
                <a:gdLst/>
                <a:ahLst/>
                <a:cxnLst/>
                <a:rect l="l" t="t" r="r" b="b"/>
                <a:pathLst>
                  <a:path w="1323" h="1474" extrusionOk="0">
                    <a:moveTo>
                      <a:pt x="194" y="1"/>
                    </a:moveTo>
                    <a:cubicBezTo>
                      <a:pt x="168" y="27"/>
                      <a:pt x="188" y="71"/>
                      <a:pt x="207" y="100"/>
                    </a:cubicBezTo>
                    <a:lnTo>
                      <a:pt x="552" y="596"/>
                    </a:lnTo>
                    <a:cubicBezTo>
                      <a:pt x="418" y="489"/>
                      <a:pt x="147" y="333"/>
                      <a:pt x="60" y="333"/>
                    </a:cubicBezTo>
                    <a:cubicBezTo>
                      <a:pt x="49" y="333"/>
                      <a:pt x="40" y="335"/>
                      <a:pt x="36" y="341"/>
                    </a:cubicBezTo>
                    <a:cubicBezTo>
                      <a:pt x="1" y="392"/>
                      <a:pt x="148" y="524"/>
                      <a:pt x="227" y="596"/>
                    </a:cubicBezTo>
                    <a:lnTo>
                      <a:pt x="508" y="862"/>
                    </a:lnTo>
                    <a:cubicBezTo>
                      <a:pt x="388" y="803"/>
                      <a:pt x="176" y="716"/>
                      <a:pt x="77" y="716"/>
                    </a:cubicBezTo>
                    <a:cubicBezTo>
                      <a:pt x="49" y="716"/>
                      <a:pt x="31" y="723"/>
                      <a:pt x="25" y="739"/>
                    </a:cubicBezTo>
                    <a:cubicBezTo>
                      <a:pt x="1" y="813"/>
                      <a:pt x="308" y="985"/>
                      <a:pt x="464" y="1095"/>
                    </a:cubicBezTo>
                    <a:cubicBezTo>
                      <a:pt x="655" y="1226"/>
                      <a:pt x="807" y="1444"/>
                      <a:pt x="1037" y="1472"/>
                    </a:cubicBezTo>
                    <a:cubicBezTo>
                      <a:pt x="1045" y="1473"/>
                      <a:pt x="1052" y="1473"/>
                      <a:pt x="1059" y="1473"/>
                    </a:cubicBezTo>
                    <a:cubicBezTo>
                      <a:pt x="1113" y="1473"/>
                      <a:pt x="1166" y="1452"/>
                      <a:pt x="1204" y="1411"/>
                    </a:cubicBezTo>
                    <a:cubicBezTo>
                      <a:pt x="1272" y="1334"/>
                      <a:pt x="1272" y="1213"/>
                      <a:pt x="1272" y="1213"/>
                    </a:cubicBezTo>
                    <a:cubicBezTo>
                      <a:pt x="1204" y="1064"/>
                      <a:pt x="1253" y="890"/>
                      <a:pt x="1288" y="732"/>
                    </a:cubicBezTo>
                    <a:cubicBezTo>
                      <a:pt x="1323" y="575"/>
                      <a:pt x="1319" y="267"/>
                      <a:pt x="1230" y="267"/>
                    </a:cubicBezTo>
                    <a:cubicBezTo>
                      <a:pt x="1230" y="267"/>
                      <a:pt x="1229" y="267"/>
                      <a:pt x="1229" y="267"/>
                    </a:cubicBezTo>
                    <a:cubicBezTo>
                      <a:pt x="1141" y="271"/>
                      <a:pt x="1064" y="559"/>
                      <a:pt x="1059" y="723"/>
                    </a:cubicBezTo>
                    <a:cubicBezTo>
                      <a:pt x="933" y="475"/>
                      <a:pt x="611" y="45"/>
                      <a:pt x="538" y="45"/>
                    </a:cubicBezTo>
                    <a:cubicBezTo>
                      <a:pt x="535" y="45"/>
                      <a:pt x="532" y="45"/>
                      <a:pt x="530" y="47"/>
                    </a:cubicBezTo>
                    <a:cubicBezTo>
                      <a:pt x="477" y="86"/>
                      <a:pt x="710" y="405"/>
                      <a:pt x="820" y="572"/>
                    </a:cubicBezTo>
                    <a:cubicBezTo>
                      <a:pt x="640" y="352"/>
                      <a:pt x="449" y="126"/>
                      <a:pt x="194" y="1"/>
                    </a:cubicBezTo>
                    <a:close/>
                  </a:path>
                </a:pathLst>
              </a:custGeom>
              <a:solidFill>
                <a:srgbClr val="FD886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73" name="Google Shape;473;p32"/>
              <p:cNvSpPr/>
              <p:nvPr/>
            </p:nvSpPr>
            <p:spPr>
              <a:xfrm>
                <a:off x="5703600" y="1237175"/>
                <a:ext cx="27600" cy="41975"/>
              </a:xfrm>
              <a:custGeom>
                <a:avLst/>
                <a:gdLst/>
                <a:ahLst/>
                <a:cxnLst/>
                <a:rect l="l" t="t" r="r" b="b"/>
                <a:pathLst>
                  <a:path w="1104" h="1679" extrusionOk="0">
                    <a:moveTo>
                      <a:pt x="857" y="1"/>
                    </a:moveTo>
                    <a:lnTo>
                      <a:pt x="102" y="479"/>
                    </a:lnTo>
                    <a:cubicBezTo>
                      <a:pt x="117" y="528"/>
                      <a:pt x="1" y="1678"/>
                      <a:pt x="1" y="1678"/>
                    </a:cubicBezTo>
                    <a:lnTo>
                      <a:pt x="1103" y="1448"/>
                    </a:lnTo>
                    <a:lnTo>
                      <a:pt x="857" y="1"/>
                    </a:lnTo>
                    <a:close/>
                  </a:path>
                </a:pathLst>
              </a:custGeom>
              <a:solidFill>
                <a:srgbClr val="FD886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74" name="Google Shape;474;p32"/>
              <p:cNvSpPr/>
              <p:nvPr/>
            </p:nvSpPr>
            <p:spPr>
              <a:xfrm>
                <a:off x="5696750" y="1259575"/>
                <a:ext cx="40875" cy="53725"/>
              </a:xfrm>
              <a:custGeom>
                <a:avLst/>
                <a:gdLst/>
                <a:ahLst/>
                <a:cxnLst/>
                <a:rect l="l" t="t" r="r" b="b"/>
                <a:pathLst>
                  <a:path w="1635" h="2149" extrusionOk="0">
                    <a:moveTo>
                      <a:pt x="1245" y="1"/>
                    </a:moveTo>
                    <a:cubicBezTo>
                      <a:pt x="965" y="1"/>
                      <a:pt x="538" y="185"/>
                      <a:pt x="538" y="185"/>
                    </a:cubicBezTo>
                    <a:lnTo>
                      <a:pt x="112" y="800"/>
                    </a:lnTo>
                    <a:lnTo>
                      <a:pt x="0" y="1468"/>
                    </a:lnTo>
                    <a:lnTo>
                      <a:pt x="253" y="2148"/>
                    </a:lnTo>
                    <a:lnTo>
                      <a:pt x="879" y="1863"/>
                    </a:lnTo>
                    <a:cubicBezTo>
                      <a:pt x="879" y="1863"/>
                      <a:pt x="1634" y="152"/>
                      <a:pt x="1404" y="31"/>
                    </a:cubicBezTo>
                    <a:cubicBezTo>
                      <a:pt x="1362" y="10"/>
                      <a:pt x="1307" y="1"/>
                      <a:pt x="1245" y="1"/>
                    </a:cubicBezTo>
                    <a:close/>
                  </a:path>
                </a:pathLst>
              </a:custGeom>
              <a:solidFill>
                <a:srgbClr val="FD886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75" name="Google Shape;475;p32"/>
              <p:cNvSpPr/>
              <p:nvPr/>
            </p:nvSpPr>
            <p:spPr>
              <a:xfrm>
                <a:off x="5499975" y="1600700"/>
                <a:ext cx="30225" cy="16275"/>
              </a:xfrm>
              <a:custGeom>
                <a:avLst/>
                <a:gdLst/>
                <a:ahLst/>
                <a:cxnLst/>
                <a:rect l="l" t="t" r="r" b="b"/>
                <a:pathLst>
                  <a:path w="1209" h="651" extrusionOk="0">
                    <a:moveTo>
                      <a:pt x="1114" y="0"/>
                    </a:moveTo>
                    <a:lnTo>
                      <a:pt x="488" y="104"/>
                    </a:lnTo>
                    <a:cubicBezTo>
                      <a:pt x="488" y="104"/>
                      <a:pt x="0" y="567"/>
                      <a:pt x="29" y="567"/>
                    </a:cubicBezTo>
                    <a:cubicBezTo>
                      <a:pt x="57" y="567"/>
                      <a:pt x="745" y="650"/>
                      <a:pt x="745" y="650"/>
                    </a:cubicBezTo>
                    <a:lnTo>
                      <a:pt x="1208" y="369"/>
                    </a:lnTo>
                    <a:lnTo>
                      <a:pt x="1114" y="0"/>
                    </a:lnTo>
                    <a:close/>
                  </a:path>
                </a:pathLst>
              </a:custGeom>
              <a:solidFill>
                <a:srgbClr val="FD886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76" name="Google Shape;476;p32"/>
              <p:cNvSpPr/>
              <p:nvPr/>
            </p:nvSpPr>
            <p:spPr>
              <a:xfrm>
                <a:off x="5542325" y="1433800"/>
                <a:ext cx="162125" cy="217550"/>
              </a:xfrm>
              <a:custGeom>
                <a:avLst/>
                <a:gdLst/>
                <a:ahLst/>
                <a:cxnLst/>
                <a:rect l="l" t="t" r="r" b="b"/>
                <a:pathLst>
                  <a:path w="6485" h="8702" extrusionOk="0">
                    <a:moveTo>
                      <a:pt x="3915" y="0"/>
                    </a:moveTo>
                    <a:cubicBezTo>
                      <a:pt x="3329" y="158"/>
                      <a:pt x="2753" y="358"/>
                      <a:pt x="2193" y="602"/>
                    </a:cubicBezTo>
                    <a:cubicBezTo>
                      <a:pt x="1965" y="701"/>
                      <a:pt x="1732" y="810"/>
                      <a:pt x="1556" y="990"/>
                    </a:cubicBezTo>
                    <a:cubicBezTo>
                      <a:pt x="1275" y="1278"/>
                      <a:pt x="1183" y="1695"/>
                      <a:pt x="1128" y="2093"/>
                    </a:cubicBezTo>
                    <a:cubicBezTo>
                      <a:pt x="977" y="3180"/>
                      <a:pt x="1023" y="4283"/>
                      <a:pt x="950" y="5376"/>
                    </a:cubicBezTo>
                    <a:cubicBezTo>
                      <a:pt x="876" y="6485"/>
                      <a:pt x="729" y="8383"/>
                      <a:pt x="70" y="8651"/>
                    </a:cubicBezTo>
                    <a:cubicBezTo>
                      <a:pt x="1" y="8688"/>
                      <a:pt x="48" y="8701"/>
                      <a:pt x="150" y="8701"/>
                    </a:cubicBezTo>
                    <a:cubicBezTo>
                      <a:pt x="373" y="8701"/>
                      <a:pt x="857" y="8640"/>
                      <a:pt x="1001" y="8631"/>
                    </a:cubicBezTo>
                    <a:cubicBezTo>
                      <a:pt x="1080" y="8627"/>
                      <a:pt x="1168" y="8618"/>
                      <a:pt x="1225" y="8563"/>
                    </a:cubicBezTo>
                    <a:cubicBezTo>
                      <a:pt x="1278" y="8512"/>
                      <a:pt x="1293" y="8440"/>
                      <a:pt x="1308" y="8370"/>
                    </a:cubicBezTo>
                    <a:cubicBezTo>
                      <a:pt x="1401" y="7961"/>
                      <a:pt x="1535" y="7564"/>
                      <a:pt x="1708" y="7181"/>
                    </a:cubicBezTo>
                    <a:cubicBezTo>
                      <a:pt x="1945" y="6657"/>
                      <a:pt x="2257" y="6165"/>
                      <a:pt x="2470" y="5629"/>
                    </a:cubicBezTo>
                    <a:cubicBezTo>
                      <a:pt x="2685" y="5093"/>
                      <a:pt x="2797" y="4489"/>
                      <a:pt x="2619" y="3940"/>
                    </a:cubicBezTo>
                    <a:cubicBezTo>
                      <a:pt x="2571" y="3793"/>
                      <a:pt x="2501" y="3646"/>
                      <a:pt x="2496" y="3490"/>
                    </a:cubicBezTo>
                    <a:cubicBezTo>
                      <a:pt x="2481" y="3090"/>
                      <a:pt x="2870" y="2807"/>
                      <a:pt x="3215" y="2600"/>
                    </a:cubicBezTo>
                    <a:lnTo>
                      <a:pt x="6485" y="650"/>
                    </a:lnTo>
                    <a:lnTo>
                      <a:pt x="3915" y="0"/>
                    </a:lnTo>
                    <a:close/>
                  </a:path>
                </a:pathLst>
              </a:custGeom>
              <a:solidFill>
                <a:srgbClr val="F4644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77" name="Google Shape;477;p32"/>
              <p:cNvSpPr/>
              <p:nvPr/>
            </p:nvSpPr>
            <p:spPr>
              <a:xfrm>
                <a:off x="5472900" y="1605575"/>
                <a:ext cx="59750" cy="33575"/>
              </a:xfrm>
              <a:custGeom>
                <a:avLst/>
                <a:gdLst/>
                <a:ahLst/>
                <a:cxnLst/>
                <a:rect l="l" t="t" r="r" b="b"/>
                <a:pathLst>
                  <a:path w="2390" h="1343" extrusionOk="0">
                    <a:moveTo>
                      <a:pt x="2271" y="1"/>
                    </a:moveTo>
                    <a:cubicBezTo>
                      <a:pt x="2069" y="170"/>
                      <a:pt x="1779" y="275"/>
                      <a:pt x="1506" y="275"/>
                    </a:cubicBezTo>
                    <a:cubicBezTo>
                      <a:pt x="1403" y="275"/>
                      <a:pt x="1301" y="260"/>
                      <a:pt x="1208" y="227"/>
                    </a:cubicBezTo>
                    <a:cubicBezTo>
                      <a:pt x="1193" y="240"/>
                      <a:pt x="1178" y="251"/>
                      <a:pt x="1164" y="264"/>
                    </a:cubicBezTo>
                    <a:cubicBezTo>
                      <a:pt x="853" y="523"/>
                      <a:pt x="510" y="741"/>
                      <a:pt x="207" y="1007"/>
                    </a:cubicBezTo>
                    <a:cubicBezTo>
                      <a:pt x="106" y="1092"/>
                      <a:pt x="0" y="1220"/>
                      <a:pt x="49" y="1343"/>
                    </a:cubicBezTo>
                    <a:cubicBezTo>
                      <a:pt x="881" y="1343"/>
                      <a:pt x="1687" y="1053"/>
                      <a:pt x="2331" y="523"/>
                    </a:cubicBezTo>
                    <a:cubicBezTo>
                      <a:pt x="2357" y="508"/>
                      <a:pt x="2375" y="482"/>
                      <a:pt x="2385" y="453"/>
                    </a:cubicBezTo>
                    <a:cubicBezTo>
                      <a:pt x="2390" y="429"/>
                      <a:pt x="2388" y="405"/>
                      <a:pt x="2379" y="381"/>
                    </a:cubicBezTo>
                    <a:cubicBezTo>
                      <a:pt x="2342" y="253"/>
                      <a:pt x="2306" y="128"/>
                      <a:pt x="2271" y="1"/>
                    </a:cubicBezTo>
                    <a:close/>
                  </a:path>
                </a:pathLst>
              </a:custGeom>
              <a:solidFill>
                <a:srgbClr val="2434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78" name="Google Shape;478;p32"/>
              <p:cNvSpPr/>
              <p:nvPr/>
            </p:nvSpPr>
            <p:spPr>
              <a:xfrm>
                <a:off x="5554275" y="1438300"/>
                <a:ext cx="122225" cy="207800"/>
              </a:xfrm>
              <a:custGeom>
                <a:avLst/>
                <a:gdLst/>
                <a:ahLst/>
                <a:cxnLst/>
                <a:rect l="l" t="t" r="r" b="b"/>
                <a:pathLst>
                  <a:path w="4889" h="8312" extrusionOk="0">
                    <a:moveTo>
                      <a:pt x="3229" y="0"/>
                    </a:moveTo>
                    <a:lnTo>
                      <a:pt x="909" y="147"/>
                    </a:lnTo>
                    <a:cubicBezTo>
                      <a:pt x="909" y="147"/>
                      <a:pt x="598" y="1972"/>
                      <a:pt x="466" y="4406"/>
                    </a:cubicBezTo>
                    <a:cubicBezTo>
                      <a:pt x="332" y="6841"/>
                      <a:pt x="0" y="7755"/>
                      <a:pt x="53" y="7794"/>
                    </a:cubicBezTo>
                    <a:cubicBezTo>
                      <a:pt x="586" y="8187"/>
                      <a:pt x="1120" y="8312"/>
                      <a:pt x="1583" y="8312"/>
                    </a:cubicBezTo>
                    <a:cubicBezTo>
                      <a:pt x="2380" y="8312"/>
                      <a:pt x="2965" y="7944"/>
                      <a:pt x="2965" y="7944"/>
                    </a:cubicBezTo>
                    <a:cubicBezTo>
                      <a:pt x="2965" y="7944"/>
                      <a:pt x="2752" y="5903"/>
                      <a:pt x="2620" y="4983"/>
                    </a:cubicBezTo>
                    <a:cubicBezTo>
                      <a:pt x="2488" y="4061"/>
                      <a:pt x="1979" y="3354"/>
                      <a:pt x="2159" y="3042"/>
                    </a:cubicBezTo>
                    <a:cubicBezTo>
                      <a:pt x="2341" y="2730"/>
                      <a:pt x="4017" y="1660"/>
                      <a:pt x="4017" y="1660"/>
                    </a:cubicBezTo>
                    <a:lnTo>
                      <a:pt x="4889" y="1693"/>
                    </a:lnTo>
                    <a:lnTo>
                      <a:pt x="3229" y="0"/>
                    </a:lnTo>
                    <a:close/>
                  </a:path>
                </a:pathLst>
              </a:custGeom>
              <a:solidFill>
                <a:srgbClr val="6D39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79" name="Google Shape;479;p32"/>
              <p:cNvSpPr/>
              <p:nvPr/>
            </p:nvSpPr>
            <p:spPr>
              <a:xfrm>
                <a:off x="5512050" y="1373075"/>
                <a:ext cx="263225" cy="258400"/>
              </a:xfrm>
              <a:custGeom>
                <a:avLst/>
                <a:gdLst/>
                <a:ahLst/>
                <a:cxnLst/>
                <a:rect l="l" t="t" r="r" b="b"/>
                <a:pathLst>
                  <a:path w="10529" h="10336" extrusionOk="0">
                    <a:moveTo>
                      <a:pt x="8841" y="1"/>
                    </a:moveTo>
                    <a:cubicBezTo>
                      <a:pt x="8666" y="1"/>
                      <a:pt x="8490" y="5"/>
                      <a:pt x="8315" y="13"/>
                    </a:cubicBezTo>
                    <a:cubicBezTo>
                      <a:pt x="8131" y="20"/>
                      <a:pt x="7944" y="35"/>
                      <a:pt x="7759" y="53"/>
                    </a:cubicBezTo>
                    <a:cubicBezTo>
                      <a:pt x="7711" y="59"/>
                      <a:pt x="7661" y="64"/>
                      <a:pt x="7623" y="97"/>
                    </a:cubicBezTo>
                    <a:cubicBezTo>
                      <a:pt x="7592" y="125"/>
                      <a:pt x="7573" y="163"/>
                      <a:pt x="7562" y="202"/>
                    </a:cubicBezTo>
                    <a:cubicBezTo>
                      <a:pt x="7437" y="534"/>
                      <a:pt x="7311" y="865"/>
                      <a:pt x="7186" y="1197"/>
                    </a:cubicBezTo>
                    <a:cubicBezTo>
                      <a:pt x="6852" y="1169"/>
                      <a:pt x="6517" y="1155"/>
                      <a:pt x="6182" y="1155"/>
                    </a:cubicBezTo>
                    <a:cubicBezTo>
                      <a:pt x="5905" y="1155"/>
                      <a:pt x="5629" y="1165"/>
                      <a:pt x="5352" y="1184"/>
                    </a:cubicBezTo>
                    <a:cubicBezTo>
                      <a:pt x="4303" y="1258"/>
                      <a:pt x="3266" y="1469"/>
                      <a:pt x="2271" y="1814"/>
                    </a:cubicBezTo>
                    <a:cubicBezTo>
                      <a:pt x="2098" y="1873"/>
                      <a:pt x="1924" y="1939"/>
                      <a:pt x="1781" y="2056"/>
                    </a:cubicBezTo>
                    <a:cubicBezTo>
                      <a:pt x="1533" y="2260"/>
                      <a:pt x="1423" y="2585"/>
                      <a:pt x="1340" y="2895"/>
                    </a:cubicBezTo>
                    <a:cubicBezTo>
                      <a:pt x="931" y="4412"/>
                      <a:pt x="527" y="8842"/>
                      <a:pt x="5" y="9209"/>
                    </a:cubicBezTo>
                    <a:cubicBezTo>
                      <a:pt x="1" y="9261"/>
                      <a:pt x="2732" y="10335"/>
                      <a:pt x="3124" y="10335"/>
                    </a:cubicBezTo>
                    <a:cubicBezTo>
                      <a:pt x="3144" y="10335"/>
                      <a:pt x="3158" y="10332"/>
                      <a:pt x="3165" y="10326"/>
                    </a:cubicBezTo>
                    <a:cubicBezTo>
                      <a:pt x="3782" y="5750"/>
                      <a:pt x="2368" y="4006"/>
                      <a:pt x="2921" y="3659"/>
                    </a:cubicBezTo>
                    <a:lnTo>
                      <a:pt x="2921" y="3659"/>
                    </a:lnTo>
                    <a:cubicBezTo>
                      <a:pt x="3925" y="3903"/>
                      <a:pt x="4876" y="4065"/>
                      <a:pt x="5873" y="4311"/>
                    </a:cubicBezTo>
                    <a:cubicBezTo>
                      <a:pt x="5945" y="4329"/>
                      <a:pt x="6020" y="4346"/>
                      <a:pt x="6092" y="4362"/>
                    </a:cubicBezTo>
                    <a:cubicBezTo>
                      <a:pt x="6468" y="4443"/>
                      <a:pt x="6859" y="4491"/>
                      <a:pt x="7247" y="4491"/>
                    </a:cubicBezTo>
                    <a:cubicBezTo>
                      <a:pt x="7978" y="4491"/>
                      <a:pt x="8697" y="4320"/>
                      <a:pt x="9268" y="3876"/>
                    </a:cubicBezTo>
                    <a:cubicBezTo>
                      <a:pt x="10204" y="3152"/>
                      <a:pt x="10529" y="1847"/>
                      <a:pt x="10399" y="668"/>
                    </a:cubicBezTo>
                    <a:lnTo>
                      <a:pt x="10133" y="114"/>
                    </a:lnTo>
                    <a:lnTo>
                      <a:pt x="10116" y="77"/>
                    </a:lnTo>
                    <a:cubicBezTo>
                      <a:pt x="9693" y="26"/>
                      <a:pt x="9267" y="1"/>
                      <a:pt x="8841" y="1"/>
                    </a:cubicBezTo>
                    <a:close/>
                  </a:path>
                </a:pathLst>
              </a:custGeom>
              <a:solidFill>
                <a:srgbClr val="6D39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80" name="Google Shape;480;p32"/>
              <p:cNvSpPr/>
              <p:nvPr/>
            </p:nvSpPr>
            <p:spPr>
              <a:xfrm>
                <a:off x="5511725" y="1645450"/>
                <a:ext cx="63200" cy="21750"/>
              </a:xfrm>
              <a:custGeom>
                <a:avLst/>
                <a:gdLst/>
                <a:ahLst/>
                <a:cxnLst/>
                <a:rect l="l" t="t" r="r" b="b"/>
                <a:pathLst>
                  <a:path w="2528" h="870" extrusionOk="0">
                    <a:moveTo>
                      <a:pt x="1386" y="0"/>
                    </a:moveTo>
                    <a:cubicBezTo>
                      <a:pt x="995" y="279"/>
                      <a:pt x="536" y="470"/>
                      <a:pt x="121" y="718"/>
                    </a:cubicBezTo>
                    <a:cubicBezTo>
                      <a:pt x="64" y="751"/>
                      <a:pt x="0" y="815"/>
                      <a:pt x="35" y="870"/>
                    </a:cubicBezTo>
                    <a:cubicBezTo>
                      <a:pt x="865" y="844"/>
                      <a:pt x="1698" y="819"/>
                      <a:pt x="2528" y="800"/>
                    </a:cubicBezTo>
                    <a:lnTo>
                      <a:pt x="2528" y="5"/>
                    </a:lnTo>
                    <a:cubicBezTo>
                      <a:pt x="2355" y="79"/>
                      <a:pt x="2153" y="119"/>
                      <a:pt x="1950" y="119"/>
                    </a:cubicBezTo>
                    <a:cubicBezTo>
                      <a:pt x="1753" y="119"/>
                      <a:pt x="1556" y="81"/>
                      <a:pt x="1386" y="0"/>
                    </a:cubicBezTo>
                    <a:close/>
                  </a:path>
                </a:pathLst>
              </a:custGeom>
              <a:solidFill>
                <a:srgbClr val="2434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81" name="Google Shape;481;p32"/>
              <p:cNvSpPr/>
              <p:nvPr/>
            </p:nvSpPr>
            <p:spPr>
              <a:xfrm>
                <a:off x="5652725" y="1492500"/>
                <a:ext cx="93025" cy="179125"/>
              </a:xfrm>
              <a:custGeom>
                <a:avLst/>
                <a:gdLst/>
                <a:ahLst/>
                <a:cxnLst/>
                <a:rect l="l" t="t" r="r" b="b"/>
                <a:pathLst>
                  <a:path w="3721" h="7165" extrusionOk="0">
                    <a:moveTo>
                      <a:pt x="3626" y="1"/>
                    </a:moveTo>
                    <a:cubicBezTo>
                      <a:pt x="3603" y="1"/>
                      <a:pt x="3581" y="10"/>
                      <a:pt x="3564" y="33"/>
                    </a:cubicBezTo>
                    <a:lnTo>
                      <a:pt x="3564" y="30"/>
                    </a:lnTo>
                    <a:cubicBezTo>
                      <a:pt x="2023" y="2145"/>
                      <a:pt x="1599" y="4847"/>
                      <a:pt x="68" y="6977"/>
                    </a:cubicBezTo>
                    <a:cubicBezTo>
                      <a:pt x="0" y="7072"/>
                      <a:pt x="90" y="7164"/>
                      <a:pt x="183" y="7164"/>
                    </a:cubicBezTo>
                    <a:cubicBezTo>
                      <a:pt x="223" y="7164"/>
                      <a:pt x="263" y="7147"/>
                      <a:pt x="292" y="7106"/>
                    </a:cubicBezTo>
                    <a:cubicBezTo>
                      <a:pt x="1807" y="4981"/>
                      <a:pt x="2381" y="2352"/>
                      <a:pt x="3687" y="105"/>
                    </a:cubicBezTo>
                    <a:cubicBezTo>
                      <a:pt x="3721" y="48"/>
                      <a:pt x="3675" y="1"/>
                      <a:pt x="3626" y="1"/>
                    </a:cubicBezTo>
                    <a:close/>
                  </a:path>
                </a:pathLst>
              </a:custGeom>
              <a:solidFill>
                <a:srgbClr val="89BDD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82" name="Google Shape;482;p32"/>
              <p:cNvSpPr/>
              <p:nvPr/>
            </p:nvSpPr>
            <p:spPr>
              <a:xfrm>
                <a:off x="5647150" y="1493500"/>
                <a:ext cx="84400" cy="177400"/>
              </a:xfrm>
              <a:custGeom>
                <a:avLst/>
                <a:gdLst/>
                <a:ahLst/>
                <a:cxnLst/>
                <a:rect l="l" t="t" r="r" b="b"/>
                <a:pathLst>
                  <a:path w="3376" h="7096" extrusionOk="0">
                    <a:moveTo>
                      <a:pt x="84" y="1"/>
                    </a:moveTo>
                    <a:cubicBezTo>
                      <a:pt x="42" y="1"/>
                      <a:pt x="1" y="33"/>
                      <a:pt x="21" y="81"/>
                    </a:cubicBezTo>
                    <a:lnTo>
                      <a:pt x="19" y="81"/>
                    </a:lnTo>
                    <a:cubicBezTo>
                      <a:pt x="493" y="1227"/>
                      <a:pt x="1090" y="2321"/>
                      <a:pt x="1606" y="3447"/>
                    </a:cubicBezTo>
                    <a:cubicBezTo>
                      <a:pt x="2149" y="4627"/>
                      <a:pt x="2551" y="5909"/>
                      <a:pt x="3172" y="7047"/>
                    </a:cubicBezTo>
                    <a:cubicBezTo>
                      <a:pt x="3191" y="7081"/>
                      <a:pt x="3221" y="7096"/>
                      <a:pt x="3253" y="7096"/>
                    </a:cubicBezTo>
                    <a:cubicBezTo>
                      <a:pt x="3313" y="7096"/>
                      <a:pt x="3376" y="7040"/>
                      <a:pt x="3357" y="6968"/>
                    </a:cubicBezTo>
                    <a:cubicBezTo>
                      <a:pt x="3052" y="5799"/>
                      <a:pt x="2432" y="4638"/>
                      <a:pt x="1932" y="3542"/>
                    </a:cubicBezTo>
                    <a:cubicBezTo>
                      <a:pt x="1389" y="2354"/>
                      <a:pt x="851" y="1130"/>
                      <a:pt x="142" y="30"/>
                    </a:cubicBezTo>
                    <a:cubicBezTo>
                      <a:pt x="128" y="10"/>
                      <a:pt x="106" y="1"/>
                      <a:pt x="84" y="1"/>
                    </a:cubicBezTo>
                    <a:close/>
                  </a:path>
                </a:pathLst>
              </a:custGeom>
              <a:solidFill>
                <a:srgbClr val="89BDD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83" name="Google Shape;483;p32"/>
              <p:cNvSpPr/>
              <p:nvPr/>
            </p:nvSpPr>
            <p:spPr>
              <a:xfrm>
                <a:off x="5647650" y="1486225"/>
                <a:ext cx="102050" cy="23850"/>
              </a:xfrm>
              <a:custGeom>
                <a:avLst/>
                <a:gdLst/>
                <a:ahLst/>
                <a:cxnLst/>
                <a:rect l="l" t="t" r="r" b="b"/>
                <a:pathLst>
                  <a:path w="4082" h="954" extrusionOk="0">
                    <a:moveTo>
                      <a:pt x="25" y="0"/>
                    </a:moveTo>
                    <a:lnTo>
                      <a:pt x="1" y="953"/>
                    </a:lnTo>
                    <a:lnTo>
                      <a:pt x="4081" y="692"/>
                    </a:lnTo>
                    <a:lnTo>
                      <a:pt x="4053" y="44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84" name="Google Shape;484;p32"/>
              <p:cNvSpPr/>
              <p:nvPr/>
            </p:nvSpPr>
            <p:spPr>
              <a:xfrm>
                <a:off x="5689375" y="1259900"/>
                <a:ext cx="90625" cy="130525"/>
              </a:xfrm>
              <a:custGeom>
                <a:avLst/>
                <a:gdLst/>
                <a:ahLst/>
                <a:cxnLst/>
                <a:rect l="l" t="t" r="r" b="b"/>
                <a:pathLst>
                  <a:path w="3625" h="5221" extrusionOk="0">
                    <a:moveTo>
                      <a:pt x="1657" y="1"/>
                    </a:moveTo>
                    <a:lnTo>
                      <a:pt x="1554" y="69"/>
                    </a:lnTo>
                    <a:lnTo>
                      <a:pt x="1136" y="1075"/>
                    </a:lnTo>
                    <a:cubicBezTo>
                      <a:pt x="1066" y="1242"/>
                      <a:pt x="967" y="1433"/>
                      <a:pt x="789" y="1457"/>
                    </a:cubicBezTo>
                    <a:cubicBezTo>
                      <a:pt x="779" y="1458"/>
                      <a:pt x="769" y="1459"/>
                      <a:pt x="759" y="1459"/>
                    </a:cubicBezTo>
                    <a:cubicBezTo>
                      <a:pt x="623" y="1459"/>
                      <a:pt x="500" y="1353"/>
                      <a:pt x="447" y="1226"/>
                    </a:cubicBezTo>
                    <a:cubicBezTo>
                      <a:pt x="390" y="1088"/>
                      <a:pt x="396" y="934"/>
                      <a:pt x="407" y="787"/>
                    </a:cubicBezTo>
                    <a:lnTo>
                      <a:pt x="407" y="787"/>
                    </a:lnTo>
                    <a:cubicBezTo>
                      <a:pt x="1" y="1611"/>
                      <a:pt x="124" y="2588"/>
                      <a:pt x="256" y="3499"/>
                    </a:cubicBezTo>
                    <a:lnTo>
                      <a:pt x="447" y="4802"/>
                    </a:lnTo>
                    <a:cubicBezTo>
                      <a:pt x="449" y="4846"/>
                      <a:pt x="462" y="4887"/>
                      <a:pt x="484" y="4925"/>
                    </a:cubicBezTo>
                    <a:cubicBezTo>
                      <a:pt x="517" y="4973"/>
                      <a:pt x="572" y="4997"/>
                      <a:pt x="627" y="5019"/>
                    </a:cubicBezTo>
                    <a:cubicBezTo>
                      <a:pt x="759" y="5070"/>
                      <a:pt x="893" y="5116"/>
                      <a:pt x="1027" y="5160"/>
                    </a:cubicBezTo>
                    <a:cubicBezTo>
                      <a:pt x="1273" y="5201"/>
                      <a:pt x="1526" y="5220"/>
                      <a:pt x="1778" y="5220"/>
                    </a:cubicBezTo>
                    <a:cubicBezTo>
                      <a:pt x="2307" y="5220"/>
                      <a:pt x="2832" y="5133"/>
                      <a:pt x="3284" y="4971"/>
                    </a:cubicBezTo>
                    <a:cubicBezTo>
                      <a:pt x="3625" y="4145"/>
                      <a:pt x="3416" y="262"/>
                      <a:pt x="1657" y="1"/>
                    </a:cubicBezTo>
                    <a:close/>
                  </a:path>
                </a:pathLst>
              </a:custGeom>
              <a:solidFill>
                <a:srgbClr val="2434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85" name="Google Shape;485;p32"/>
              <p:cNvSpPr/>
              <p:nvPr/>
            </p:nvSpPr>
            <p:spPr>
              <a:xfrm>
                <a:off x="5664950" y="1268500"/>
                <a:ext cx="107200" cy="125975"/>
              </a:xfrm>
              <a:custGeom>
                <a:avLst/>
                <a:gdLst/>
                <a:ahLst/>
                <a:cxnLst/>
                <a:rect l="l" t="t" r="r" b="b"/>
                <a:pathLst>
                  <a:path w="4288" h="5039" extrusionOk="0">
                    <a:moveTo>
                      <a:pt x="3103" y="1"/>
                    </a:moveTo>
                    <a:cubicBezTo>
                      <a:pt x="2999" y="1"/>
                      <a:pt x="2896" y="35"/>
                      <a:pt x="2810" y="100"/>
                    </a:cubicBezTo>
                    <a:cubicBezTo>
                      <a:pt x="2544" y="316"/>
                      <a:pt x="2561" y="854"/>
                      <a:pt x="2572" y="1278"/>
                    </a:cubicBezTo>
                    <a:cubicBezTo>
                      <a:pt x="2590" y="2004"/>
                      <a:pt x="2603" y="2731"/>
                      <a:pt x="2618" y="3458"/>
                    </a:cubicBezTo>
                    <a:cubicBezTo>
                      <a:pt x="2623" y="3564"/>
                      <a:pt x="2616" y="3685"/>
                      <a:pt x="2531" y="3746"/>
                    </a:cubicBezTo>
                    <a:cubicBezTo>
                      <a:pt x="2480" y="3783"/>
                      <a:pt x="2412" y="3786"/>
                      <a:pt x="2351" y="3788"/>
                    </a:cubicBezTo>
                    <a:cubicBezTo>
                      <a:pt x="2176" y="3794"/>
                      <a:pt x="2001" y="3796"/>
                      <a:pt x="1827" y="3796"/>
                    </a:cubicBezTo>
                    <a:cubicBezTo>
                      <a:pt x="1267" y="3796"/>
                      <a:pt x="708" y="3767"/>
                      <a:pt x="152" y="3707"/>
                    </a:cubicBezTo>
                    <a:lnTo>
                      <a:pt x="152" y="3707"/>
                    </a:lnTo>
                    <a:cubicBezTo>
                      <a:pt x="1" y="3827"/>
                      <a:pt x="31" y="4080"/>
                      <a:pt x="163" y="4220"/>
                    </a:cubicBezTo>
                    <a:cubicBezTo>
                      <a:pt x="297" y="4363"/>
                      <a:pt x="493" y="4418"/>
                      <a:pt x="679" y="4469"/>
                    </a:cubicBezTo>
                    <a:cubicBezTo>
                      <a:pt x="1165" y="4598"/>
                      <a:pt x="1652" y="4723"/>
                      <a:pt x="2138" y="4851"/>
                    </a:cubicBezTo>
                    <a:cubicBezTo>
                      <a:pt x="2498" y="4945"/>
                      <a:pt x="2869" y="5039"/>
                      <a:pt x="3239" y="5039"/>
                    </a:cubicBezTo>
                    <a:cubicBezTo>
                      <a:pt x="3345" y="5039"/>
                      <a:pt x="3451" y="5031"/>
                      <a:pt x="3556" y="5013"/>
                    </a:cubicBezTo>
                    <a:cubicBezTo>
                      <a:pt x="3692" y="4989"/>
                      <a:pt x="3831" y="4947"/>
                      <a:pt x="3936" y="4855"/>
                    </a:cubicBezTo>
                    <a:cubicBezTo>
                      <a:pt x="4099" y="4712"/>
                      <a:pt x="4145" y="4480"/>
                      <a:pt x="4171" y="4262"/>
                    </a:cubicBezTo>
                    <a:cubicBezTo>
                      <a:pt x="4288" y="3351"/>
                      <a:pt x="4261" y="2424"/>
                      <a:pt x="4090" y="1521"/>
                    </a:cubicBezTo>
                    <a:cubicBezTo>
                      <a:pt x="4013" y="1117"/>
                      <a:pt x="3903" y="711"/>
                      <a:pt x="3670" y="373"/>
                    </a:cubicBezTo>
                    <a:cubicBezTo>
                      <a:pt x="3572" y="234"/>
                      <a:pt x="3449" y="105"/>
                      <a:pt x="3290" y="39"/>
                    </a:cubicBezTo>
                    <a:cubicBezTo>
                      <a:pt x="3230" y="13"/>
                      <a:pt x="3166" y="1"/>
                      <a:pt x="3103" y="1"/>
                    </a:cubicBezTo>
                    <a:close/>
                  </a:path>
                </a:pathLst>
              </a:custGeom>
              <a:solidFill>
                <a:srgbClr val="FD886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86" name="Google Shape;486;p32"/>
              <p:cNvSpPr/>
              <p:nvPr/>
            </p:nvSpPr>
            <p:spPr>
              <a:xfrm>
                <a:off x="5674225" y="1182175"/>
                <a:ext cx="75350" cy="73525"/>
              </a:xfrm>
              <a:custGeom>
                <a:avLst/>
                <a:gdLst/>
                <a:ahLst/>
                <a:cxnLst/>
                <a:rect l="l" t="t" r="r" b="b"/>
                <a:pathLst>
                  <a:path w="3014" h="2941" extrusionOk="0">
                    <a:moveTo>
                      <a:pt x="236" y="0"/>
                    </a:moveTo>
                    <a:cubicBezTo>
                      <a:pt x="172" y="0"/>
                      <a:pt x="35" y="75"/>
                      <a:pt x="54" y="734"/>
                    </a:cubicBezTo>
                    <a:cubicBezTo>
                      <a:pt x="75" y="1586"/>
                      <a:pt x="1" y="2912"/>
                      <a:pt x="1246" y="2941"/>
                    </a:cubicBezTo>
                    <a:cubicBezTo>
                      <a:pt x="1813" y="2895"/>
                      <a:pt x="2144" y="2655"/>
                      <a:pt x="2553" y="2130"/>
                    </a:cubicBezTo>
                    <a:cubicBezTo>
                      <a:pt x="2851" y="1632"/>
                      <a:pt x="3014" y="1028"/>
                      <a:pt x="2882" y="463"/>
                    </a:cubicBezTo>
                    <a:cubicBezTo>
                      <a:pt x="2865" y="384"/>
                      <a:pt x="2838" y="305"/>
                      <a:pt x="2807" y="231"/>
                    </a:cubicBezTo>
                    <a:cubicBezTo>
                      <a:pt x="2612" y="213"/>
                      <a:pt x="2417" y="198"/>
                      <a:pt x="2226" y="187"/>
                    </a:cubicBezTo>
                    <a:cubicBezTo>
                      <a:pt x="1850" y="165"/>
                      <a:pt x="1452" y="195"/>
                      <a:pt x="1094" y="66"/>
                    </a:cubicBezTo>
                    <a:cubicBezTo>
                      <a:pt x="1044" y="73"/>
                      <a:pt x="986" y="76"/>
                      <a:pt x="925" y="76"/>
                    </a:cubicBezTo>
                    <a:cubicBezTo>
                      <a:pt x="632" y="76"/>
                      <a:pt x="267" y="7"/>
                      <a:pt x="267" y="7"/>
                    </a:cubicBezTo>
                    <a:cubicBezTo>
                      <a:pt x="267" y="7"/>
                      <a:pt x="254" y="0"/>
                      <a:pt x="236" y="0"/>
                    </a:cubicBezTo>
                    <a:close/>
                  </a:path>
                </a:pathLst>
              </a:custGeom>
              <a:solidFill>
                <a:srgbClr val="FD886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87" name="Google Shape;487;p32"/>
              <p:cNvSpPr/>
              <p:nvPr/>
            </p:nvSpPr>
            <p:spPr>
              <a:xfrm>
                <a:off x="5675900" y="1205650"/>
                <a:ext cx="10250" cy="3850"/>
              </a:xfrm>
              <a:custGeom>
                <a:avLst/>
                <a:gdLst/>
                <a:ahLst/>
                <a:cxnLst/>
                <a:rect l="l" t="t" r="r" b="b"/>
                <a:pathLst>
                  <a:path w="410" h="154" extrusionOk="0">
                    <a:moveTo>
                      <a:pt x="193" y="0"/>
                    </a:moveTo>
                    <a:cubicBezTo>
                      <a:pt x="117" y="0"/>
                      <a:pt x="44" y="31"/>
                      <a:pt x="13" y="98"/>
                    </a:cubicBezTo>
                    <a:cubicBezTo>
                      <a:pt x="1" y="124"/>
                      <a:pt x="20" y="153"/>
                      <a:pt x="48" y="153"/>
                    </a:cubicBezTo>
                    <a:cubicBezTo>
                      <a:pt x="51" y="153"/>
                      <a:pt x="54" y="153"/>
                      <a:pt x="57" y="153"/>
                    </a:cubicBezTo>
                    <a:cubicBezTo>
                      <a:pt x="112" y="137"/>
                      <a:pt x="156" y="111"/>
                      <a:pt x="215" y="109"/>
                    </a:cubicBezTo>
                    <a:cubicBezTo>
                      <a:pt x="270" y="109"/>
                      <a:pt x="325" y="122"/>
                      <a:pt x="375" y="146"/>
                    </a:cubicBezTo>
                    <a:cubicBezTo>
                      <a:pt x="378" y="147"/>
                      <a:pt x="380" y="148"/>
                      <a:pt x="383" y="148"/>
                    </a:cubicBezTo>
                    <a:cubicBezTo>
                      <a:pt x="399" y="148"/>
                      <a:pt x="409" y="124"/>
                      <a:pt x="402" y="111"/>
                    </a:cubicBezTo>
                    <a:cubicBezTo>
                      <a:pt x="368" y="40"/>
                      <a:pt x="279" y="0"/>
                      <a:pt x="193" y="0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88" name="Google Shape;488;p32"/>
              <p:cNvSpPr/>
              <p:nvPr/>
            </p:nvSpPr>
            <p:spPr>
              <a:xfrm>
                <a:off x="5697250" y="1203525"/>
                <a:ext cx="17000" cy="5575"/>
              </a:xfrm>
              <a:custGeom>
                <a:avLst/>
                <a:gdLst/>
                <a:ahLst/>
                <a:cxnLst/>
                <a:rect l="l" t="t" r="r" b="b"/>
                <a:pathLst>
                  <a:path w="680" h="223" extrusionOk="0">
                    <a:moveTo>
                      <a:pt x="381" y="0"/>
                    </a:moveTo>
                    <a:cubicBezTo>
                      <a:pt x="249" y="0"/>
                      <a:pt x="123" y="50"/>
                      <a:pt x="29" y="141"/>
                    </a:cubicBezTo>
                    <a:cubicBezTo>
                      <a:pt x="1" y="171"/>
                      <a:pt x="23" y="215"/>
                      <a:pt x="60" y="215"/>
                    </a:cubicBezTo>
                    <a:cubicBezTo>
                      <a:pt x="64" y="215"/>
                      <a:pt x="68" y="214"/>
                      <a:pt x="72" y="213"/>
                    </a:cubicBezTo>
                    <a:cubicBezTo>
                      <a:pt x="169" y="187"/>
                      <a:pt x="259" y="141"/>
                      <a:pt x="362" y="141"/>
                    </a:cubicBezTo>
                    <a:cubicBezTo>
                      <a:pt x="461" y="141"/>
                      <a:pt x="520" y="202"/>
                      <a:pt x="611" y="220"/>
                    </a:cubicBezTo>
                    <a:cubicBezTo>
                      <a:pt x="615" y="221"/>
                      <a:pt x="620" y="222"/>
                      <a:pt x="625" y="222"/>
                    </a:cubicBezTo>
                    <a:cubicBezTo>
                      <a:pt x="656" y="222"/>
                      <a:pt x="680" y="193"/>
                      <a:pt x="672" y="161"/>
                    </a:cubicBezTo>
                    <a:cubicBezTo>
                      <a:pt x="643" y="46"/>
                      <a:pt x="501" y="7"/>
                      <a:pt x="397" y="0"/>
                    </a:cubicBezTo>
                    <a:cubicBezTo>
                      <a:pt x="392" y="0"/>
                      <a:pt x="386" y="0"/>
                      <a:pt x="381" y="0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89" name="Google Shape;489;p32"/>
              <p:cNvSpPr/>
              <p:nvPr/>
            </p:nvSpPr>
            <p:spPr>
              <a:xfrm>
                <a:off x="5688900" y="1238825"/>
                <a:ext cx="11925" cy="8350"/>
              </a:xfrm>
              <a:custGeom>
                <a:avLst/>
                <a:gdLst/>
                <a:ahLst/>
                <a:cxnLst/>
                <a:rect l="l" t="t" r="r" b="b"/>
                <a:pathLst>
                  <a:path w="477" h="334" extrusionOk="0">
                    <a:moveTo>
                      <a:pt x="477" y="0"/>
                    </a:moveTo>
                    <a:lnTo>
                      <a:pt x="477" y="0"/>
                    </a:lnTo>
                    <a:cubicBezTo>
                      <a:pt x="393" y="61"/>
                      <a:pt x="302" y="91"/>
                      <a:pt x="214" y="91"/>
                    </a:cubicBezTo>
                    <a:cubicBezTo>
                      <a:pt x="138" y="91"/>
                      <a:pt x="64" y="68"/>
                      <a:pt x="0" y="22"/>
                    </a:cubicBezTo>
                    <a:lnTo>
                      <a:pt x="0" y="22"/>
                    </a:lnTo>
                    <a:lnTo>
                      <a:pt x="18" y="55"/>
                    </a:lnTo>
                    <a:cubicBezTo>
                      <a:pt x="2" y="145"/>
                      <a:pt x="20" y="240"/>
                      <a:pt x="68" y="288"/>
                    </a:cubicBezTo>
                    <a:cubicBezTo>
                      <a:pt x="81" y="301"/>
                      <a:pt x="97" y="312"/>
                      <a:pt x="114" y="321"/>
                    </a:cubicBezTo>
                    <a:cubicBezTo>
                      <a:pt x="135" y="329"/>
                      <a:pt x="156" y="333"/>
                      <a:pt x="176" y="333"/>
                    </a:cubicBezTo>
                    <a:cubicBezTo>
                      <a:pt x="212" y="333"/>
                      <a:pt x="248" y="321"/>
                      <a:pt x="277" y="299"/>
                    </a:cubicBezTo>
                    <a:cubicBezTo>
                      <a:pt x="365" y="240"/>
                      <a:pt x="422" y="117"/>
                      <a:pt x="47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90" name="Google Shape;490;p32"/>
              <p:cNvSpPr/>
              <p:nvPr/>
            </p:nvSpPr>
            <p:spPr>
              <a:xfrm>
                <a:off x="5684675" y="1206250"/>
                <a:ext cx="14375" cy="29775"/>
              </a:xfrm>
              <a:custGeom>
                <a:avLst/>
                <a:gdLst/>
                <a:ahLst/>
                <a:cxnLst/>
                <a:rect l="l" t="t" r="r" b="b"/>
                <a:pathLst>
                  <a:path w="575" h="1191" extrusionOk="0">
                    <a:moveTo>
                      <a:pt x="137" y="0"/>
                    </a:moveTo>
                    <a:cubicBezTo>
                      <a:pt x="116" y="0"/>
                      <a:pt x="96" y="18"/>
                      <a:pt x="103" y="43"/>
                    </a:cubicBezTo>
                    <a:cubicBezTo>
                      <a:pt x="174" y="311"/>
                      <a:pt x="242" y="724"/>
                      <a:pt x="26" y="952"/>
                    </a:cubicBezTo>
                    <a:cubicBezTo>
                      <a:pt x="0" y="978"/>
                      <a:pt x="7" y="1022"/>
                      <a:pt x="37" y="1042"/>
                    </a:cubicBezTo>
                    <a:cubicBezTo>
                      <a:pt x="174" y="1110"/>
                      <a:pt x="316" y="1161"/>
                      <a:pt x="463" y="1189"/>
                    </a:cubicBezTo>
                    <a:cubicBezTo>
                      <a:pt x="469" y="1190"/>
                      <a:pt x="474" y="1191"/>
                      <a:pt x="479" y="1191"/>
                    </a:cubicBezTo>
                    <a:cubicBezTo>
                      <a:pt x="549" y="1191"/>
                      <a:pt x="574" y="1083"/>
                      <a:pt x="499" y="1066"/>
                    </a:cubicBezTo>
                    <a:cubicBezTo>
                      <a:pt x="382" y="1042"/>
                      <a:pt x="268" y="1010"/>
                      <a:pt x="157" y="968"/>
                    </a:cubicBezTo>
                    <a:lnTo>
                      <a:pt x="157" y="968"/>
                    </a:lnTo>
                    <a:cubicBezTo>
                      <a:pt x="319" y="711"/>
                      <a:pt x="324" y="252"/>
                      <a:pt x="165" y="17"/>
                    </a:cubicBezTo>
                    <a:cubicBezTo>
                      <a:pt x="158" y="5"/>
                      <a:pt x="147" y="0"/>
                      <a:pt x="137" y="0"/>
                    </a:cubicBezTo>
                    <a:close/>
                  </a:path>
                </a:pathLst>
              </a:custGeom>
              <a:solidFill>
                <a:srgbClr val="F4644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91" name="Google Shape;491;p32"/>
              <p:cNvSpPr/>
              <p:nvPr/>
            </p:nvSpPr>
            <p:spPr>
              <a:xfrm>
                <a:off x="5699925" y="1218775"/>
                <a:ext cx="7100" cy="5525"/>
              </a:xfrm>
              <a:custGeom>
                <a:avLst/>
                <a:gdLst/>
                <a:ahLst/>
                <a:cxnLst/>
                <a:rect l="l" t="t" r="r" b="b"/>
                <a:pathLst>
                  <a:path w="284" h="221" extrusionOk="0">
                    <a:moveTo>
                      <a:pt x="143" y="1"/>
                    </a:moveTo>
                    <a:cubicBezTo>
                      <a:pt x="1" y="1"/>
                      <a:pt x="1" y="220"/>
                      <a:pt x="143" y="220"/>
                    </a:cubicBezTo>
                    <a:cubicBezTo>
                      <a:pt x="284" y="220"/>
                      <a:pt x="284" y="1"/>
                      <a:pt x="143" y="1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92" name="Google Shape;492;p32"/>
              <p:cNvSpPr/>
              <p:nvPr/>
            </p:nvSpPr>
            <p:spPr>
              <a:xfrm>
                <a:off x="5678525" y="1218225"/>
                <a:ext cx="6725" cy="5200"/>
              </a:xfrm>
              <a:custGeom>
                <a:avLst/>
                <a:gdLst/>
                <a:ahLst/>
                <a:cxnLst/>
                <a:rect l="l" t="t" r="r" b="b"/>
                <a:pathLst>
                  <a:path w="269" h="208" extrusionOk="0">
                    <a:moveTo>
                      <a:pt x="134" y="1"/>
                    </a:moveTo>
                    <a:cubicBezTo>
                      <a:pt x="0" y="1"/>
                      <a:pt x="0" y="207"/>
                      <a:pt x="134" y="207"/>
                    </a:cubicBezTo>
                    <a:cubicBezTo>
                      <a:pt x="268" y="207"/>
                      <a:pt x="268" y="1"/>
                      <a:pt x="134" y="1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93" name="Google Shape;493;p32"/>
              <p:cNvSpPr/>
              <p:nvPr/>
            </p:nvSpPr>
            <p:spPr>
              <a:xfrm>
                <a:off x="5599200" y="1355600"/>
                <a:ext cx="43150" cy="23700"/>
              </a:xfrm>
              <a:custGeom>
                <a:avLst/>
                <a:gdLst/>
                <a:ahLst/>
                <a:cxnLst/>
                <a:rect l="l" t="t" r="r" b="b"/>
                <a:pathLst>
                  <a:path w="1726" h="948" extrusionOk="0">
                    <a:moveTo>
                      <a:pt x="1480" y="1"/>
                    </a:moveTo>
                    <a:lnTo>
                      <a:pt x="164" y="18"/>
                    </a:lnTo>
                    <a:cubicBezTo>
                      <a:pt x="164" y="18"/>
                      <a:pt x="1" y="948"/>
                      <a:pt x="724" y="948"/>
                    </a:cubicBezTo>
                    <a:cubicBezTo>
                      <a:pt x="764" y="948"/>
                      <a:pt x="808" y="945"/>
                      <a:pt x="854" y="938"/>
                    </a:cubicBezTo>
                    <a:cubicBezTo>
                      <a:pt x="1726" y="824"/>
                      <a:pt x="1480" y="51"/>
                      <a:pt x="1480" y="1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94" name="Google Shape;494;p32"/>
              <p:cNvSpPr/>
              <p:nvPr/>
            </p:nvSpPr>
            <p:spPr>
              <a:xfrm>
                <a:off x="5628175" y="1356875"/>
                <a:ext cx="25500" cy="18625"/>
              </a:xfrm>
              <a:custGeom>
                <a:avLst/>
                <a:gdLst/>
                <a:ahLst/>
                <a:cxnLst/>
                <a:rect l="l" t="t" r="r" b="b"/>
                <a:pathLst>
                  <a:path w="1020" h="745" extrusionOk="0">
                    <a:moveTo>
                      <a:pt x="484" y="1"/>
                    </a:moveTo>
                    <a:cubicBezTo>
                      <a:pt x="390" y="1"/>
                      <a:pt x="298" y="17"/>
                      <a:pt x="229" y="46"/>
                    </a:cubicBezTo>
                    <a:cubicBezTo>
                      <a:pt x="182" y="66"/>
                      <a:pt x="213" y="123"/>
                      <a:pt x="251" y="128"/>
                    </a:cubicBezTo>
                    <a:cubicBezTo>
                      <a:pt x="398" y="145"/>
                      <a:pt x="1019" y="176"/>
                      <a:pt x="725" y="477"/>
                    </a:cubicBezTo>
                    <a:cubicBezTo>
                      <a:pt x="649" y="555"/>
                      <a:pt x="554" y="575"/>
                      <a:pt x="453" y="575"/>
                    </a:cubicBezTo>
                    <a:cubicBezTo>
                      <a:pt x="349" y="575"/>
                      <a:pt x="239" y="554"/>
                      <a:pt x="139" y="554"/>
                    </a:cubicBezTo>
                    <a:cubicBezTo>
                      <a:pt x="110" y="554"/>
                      <a:pt x="82" y="556"/>
                      <a:pt x="55" y="560"/>
                    </a:cubicBezTo>
                    <a:cubicBezTo>
                      <a:pt x="0" y="571"/>
                      <a:pt x="7" y="641"/>
                      <a:pt x="40" y="668"/>
                    </a:cubicBezTo>
                    <a:cubicBezTo>
                      <a:pt x="116" y="725"/>
                      <a:pt x="227" y="745"/>
                      <a:pt x="340" y="745"/>
                    </a:cubicBezTo>
                    <a:cubicBezTo>
                      <a:pt x="448" y="745"/>
                      <a:pt x="559" y="727"/>
                      <a:pt x="644" y="705"/>
                    </a:cubicBezTo>
                    <a:cubicBezTo>
                      <a:pt x="802" y="666"/>
                      <a:pt x="927" y="558"/>
                      <a:pt x="956" y="391"/>
                    </a:cubicBezTo>
                    <a:cubicBezTo>
                      <a:pt x="1005" y="114"/>
                      <a:pt x="734" y="1"/>
                      <a:pt x="484" y="1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95" name="Google Shape;495;p32"/>
              <p:cNvSpPr/>
              <p:nvPr/>
            </p:nvSpPr>
            <p:spPr>
              <a:xfrm>
                <a:off x="5640250" y="1352200"/>
                <a:ext cx="34725" cy="28625"/>
              </a:xfrm>
              <a:custGeom>
                <a:avLst/>
                <a:gdLst/>
                <a:ahLst/>
                <a:cxnLst/>
                <a:rect l="l" t="t" r="r" b="b"/>
                <a:pathLst>
                  <a:path w="1389" h="1145" extrusionOk="0">
                    <a:moveTo>
                      <a:pt x="850" y="1"/>
                    </a:moveTo>
                    <a:cubicBezTo>
                      <a:pt x="721" y="36"/>
                      <a:pt x="589" y="64"/>
                      <a:pt x="455" y="84"/>
                    </a:cubicBezTo>
                    <a:cubicBezTo>
                      <a:pt x="427" y="88"/>
                      <a:pt x="400" y="90"/>
                      <a:pt x="373" y="90"/>
                    </a:cubicBezTo>
                    <a:cubicBezTo>
                      <a:pt x="276" y="90"/>
                      <a:pt x="187" y="64"/>
                      <a:pt x="106" y="5"/>
                    </a:cubicBezTo>
                    <a:lnTo>
                      <a:pt x="106" y="5"/>
                    </a:lnTo>
                    <a:cubicBezTo>
                      <a:pt x="75" y="126"/>
                      <a:pt x="174" y="251"/>
                      <a:pt x="295" y="293"/>
                    </a:cubicBezTo>
                    <a:cubicBezTo>
                      <a:pt x="335" y="304"/>
                      <a:pt x="376" y="310"/>
                      <a:pt x="418" y="310"/>
                    </a:cubicBezTo>
                    <a:cubicBezTo>
                      <a:pt x="432" y="310"/>
                      <a:pt x="446" y="309"/>
                      <a:pt x="459" y="308"/>
                    </a:cubicBezTo>
                    <a:lnTo>
                      <a:pt x="459" y="308"/>
                    </a:lnTo>
                    <a:cubicBezTo>
                      <a:pt x="330" y="332"/>
                      <a:pt x="205" y="365"/>
                      <a:pt x="79" y="405"/>
                    </a:cubicBezTo>
                    <a:cubicBezTo>
                      <a:pt x="62" y="409"/>
                      <a:pt x="44" y="418"/>
                      <a:pt x="31" y="431"/>
                    </a:cubicBezTo>
                    <a:cubicBezTo>
                      <a:pt x="0" y="466"/>
                      <a:pt x="25" y="523"/>
                      <a:pt x="64" y="545"/>
                    </a:cubicBezTo>
                    <a:cubicBezTo>
                      <a:pt x="87" y="557"/>
                      <a:pt x="112" y="560"/>
                      <a:pt x="138" y="560"/>
                    </a:cubicBezTo>
                    <a:cubicBezTo>
                      <a:pt x="158" y="560"/>
                      <a:pt x="177" y="558"/>
                      <a:pt x="196" y="556"/>
                    </a:cubicBezTo>
                    <a:lnTo>
                      <a:pt x="196" y="556"/>
                    </a:lnTo>
                    <a:cubicBezTo>
                      <a:pt x="174" y="602"/>
                      <a:pt x="110" y="615"/>
                      <a:pt x="86" y="662"/>
                    </a:cubicBezTo>
                    <a:cubicBezTo>
                      <a:pt x="64" y="708"/>
                      <a:pt x="99" y="767"/>
                      <a:pt x="148" y="789"/>
                    </a:cubicBezTo>
                    <a:cubicBezTo>
                      <a:pt x="173" y="800"/>
                      <a:pt x="200" y="803"/>
                      <a:pt x="229" y="803"/>
                    </a:cubicBezTo>
                    <a:cubicBezTo>
                      <a:pt x="253" y="803"/>
                      <a:pt x="277" y="801"/>
                      <a:pt x="301" y="798"/>
                    </a:cubicBezTo>
                    <a:lnTo>
                      <a:pt x="301" y="798"/>
                    </a:lnTo>
                    <a:cubicBezTo>
                      <a:pt x="220" y="894"/>
                      <a:pt x="286" y="1052"/>
                      <a:pt x="398" y="1110"/>
                    </a:cubicBezTo>
                    <a:cubicBezTo>
                      <a:pt x="450" y="1135"/>
                      <a:pt x="506" y="1144"/>
                      <a:pt x="564" y="1144"/>
                    </a:cubicBezTo>
                    <a:cubicBezTo>
                      <a:pt x="631" y="1144"/>
                      <a:pt x="700" y="1132"/>
                      <a:pt x="765" y="1116"/>
                    </a:cubicBezTo>
                    <a:cubicBezTo>
                      <a:pt x="980" y="1066"/>
                      <a:pt x="1191" y="987"/>
                      <a:pt x="1388" y="886"/>
                    </a:cubicBezTo>
                    <a:lnTo>
                      <a:pt x="1239" y="468"/>
                    </a:lnTo>
                    <a:cubicBezTo>
                      <a:pt x="1134" y="295"/>
                      <a:pt x="1002" y="137"/>
                      <a:pt x="850" y="1"/>
                    </a:cubicBezTo>
                    <a:close/>
                  </a:path>
                </a:pathLst>
              </a:custGeom>
              <a:solidFill>
                <a:srgbClr val="FD886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96" name="Google Shape;496;p32"/>
              <p:cNvSpPr/>
              <p:nvPr/>
            </p:nvSpPr>
            <p:spPr>
              <a:xfrm>
                <a:off x="5723850" y="1267000"/>
                <a:ext cx="49300" cy="85325"/>
              </a:xfrm>
              <a:custGeom>
                <a:avLst/>
                <a:gdLst/>
                <a:ahLst/>
                <a:cxnLst/>
                <a:rect l="l" t="t" r="r" b="b"/>
                <a:pathLst>
                  <a:path w="1972" h="3413" extrusionOk="0">
                    <a:moveTo>
                      <a:pt x="651" y="1"/>
                    </a:moveTo>
                    <a:cubicBezTo>
                      <a:pt x="0" y="1"/>
                      <a:pt x="212" y="411"/>
                      <a:pt x="212" y="411"/>
                    </a:cubicBezTo>
                    <a:cubicBezTo>
                      <a:pt x="212" y="488"/>
                      <a:pt x="129" y="3299"/>
                      <a:pt x="129" y="3299"/>
                    </a:cubicBezTo>
                    <a:lnTo>
                      <a:pt x="1971" y="3413"/>
                    </a:lnTo>
                    <a:cubicBezTo>
                      <a:pt x="1971" y="3413"/>
                      <a:pt x="1905" y="297"/>
                      <a:pt x="820" y="9"/>
                    </a:cubicBezTo>
                    <a:cubicBezTo>
                      <a:pt x="758" y="3"/>
                      <a:pt x="702" y="1"/>
                      <a:pt x="651" y="1"/>
                    </a:cubicBezTo>
                    <a:close/>
                  </a:path>
                </a:pathLst>
              </a:custGeom>
              <a:solidFill>
                <a:srgbClr val="2434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97" name="Google Shape;497;p32"/>
              <p:cNvSpPr/>
              <p:nvPr/>
            </p:nvSpPr>
            <p:spPr>
              <a:xfrm>
                <a:off x="5692525" y="1256500"/>
                <a:ext cx="39500" cy="54325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2173" extrusionOk="0">
                    <a:moveTo>
                      <a:pt x="1465" y="1"/>
                    </a:moveTo>
                    <a:lnTo>
                      <a:pt x="380" y="216"/>
                    </a:lnTo>
                    <a:lnTo>
                      <a:pt x="165" y="956"/>
                    </a:lnTo>
                    <a:lnTo>
                      <a:pt x="0" y="1894"/>
                    </a:lnTo>
                    <a:lnTo>
                      <a:pt x="362" y="2173"/>
                    </a:lnTo>
                    <a:lnTo>
                      <a:pt x="1087" y="2107"/>
                    </a:lnTo>
                    <a:lnTo>
                      <a:pt x="1579" y="1433"/>
                    </a:lnTo>
                    <a:lnTo>
                      <a:pt x="1579" y="216"/>
                    </a:lnTo>
                    <a:lnTo>
                      <a:pt x="1465" y="1"/>
                    </a:lnTo>
                    <a:close/>
                  </a:path>
                </a:pathLst>
              </a:custGeom>
              <a:solidFill>
                <a:srgbClr val="2434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98" name="Google Shape;498;p32"/>
              <p:cNvSpPr/>
              <p:nvPr/>
            </p:nvSpPr>
            <p:spPr>
              <a:xfrm>
                <a:off x="5650525" y="1147875"/>
                <a:ext cx="76275" cy="48725"/>
              </a:xfrm>
              <a:custGeom>
                <a:avLst/>
                <a:gdLst/>
                <a:ahLst/>
                <a:cxnLst/>
                <a:rect l="l" t="t" r="r" b="b"/>
                <a:pathLst>
                  <a:path w="3051" h="1949" extrusionOk="0">
                    <a:moveTo>
                      <a:pt x="2113" y="1"/>
                    </a:moveTo>
                    <a:cubicBezTo>
                      <a:pt x="2086" y="1"/>
                      <a:pt x="2059" y="3"/>
                      <a:pt x="2032" y="8"/>
                    </a:cubicBezTo>
                    <a:cubicBezTo>
                      <a:pt x="1946" y="26"/>
                      <a:pt x="1860" y="70"/>
                      <a:pt x="1816" y="147"/>
                    </a:cubicBezTo>
                    <a:cubicBezTo>
                      <a:pt x="1792" y="186"/>
                      <a:pt x="1781" y="232"/>
                      <a:pt x="1759" y="272"/>
                    </a:cubicBezTo>
                    <a:cubicBezTo>
                      <a:pt x="1706" y="362"/>
                      <a:pt x="1604" y="403"/>
                      <a:pt x="1498" y="403"/>
                    </a:cubicBezTo>
                    <a:cubicBezTo>
                      <a:pt x="1443" y="403"/>
                      <a:pt x="1386" y="392"/>
                      <a:pt x="1335" y="371"/>
                    </a:cubicBezTo>
                    <a:cubicBezTo>
                      <a:pt x="1276" y="344"/>
                      <a:pt x="1221" y="309"/>
                      <a:pt x="1160" y="285"/>
                    </a:cubicBezTo>
                    <a:cubicBezTo>
                      <a:pt x="1118" y="268"/>
                      <a:pt x="1074" y="260"/>
                      <a:pt x="1030" y="260"/>
                    </a:cubicBezTo>
                    <a:cubicBezTo>
                      <a:pt x="958" y="260"/>
                      <a:pt x="887" y="281"/>
                      <a:pt x="826" y="322"/>
                    </a:cubicBezTo>
                    <a:cubicBezTo>
                      <a:pt x="734" y="393"/>
                      <a:pt x="687" y="527"/>
                      <a:pt x="736" y="634"/>
                    </a:cubicBezTo>
                    <a:cubicBezTo>
                      <a:pt x="756" y="678"/>
                      <a:pt x="791" y="720"/>
                      <a:pt x="786" y="768"/>
                    </a:cubicBezTo>
                    <a:cubicBezTo>
                      <a:pt x="780" y="854"/>
                      <a:pt x="665" y="878"/>
                      <a:pt x="580" y="878"/>
                    </a:cubicBezTo>
                    <a:cubicBezTo>
                      <a:pt x="457" y="880"/>
                      <a:pt x="329" y="882"/>
                      <a:pt x="226" y="948"/>
                    </a:cubicBezTo>
                    <a:cubicBezTo>
                      <a:pt x="123" y="1014"/>
                      <a:pt x="68" y="1168"/>
                      <a:pt x="145" y="1260"/>
                    </a:cubicBezTo>
                    <a:cubicBezTo>
                      <a:pt x="174" y="1295"/>
                      <a:pt x="215" y="1315"/>
                      <a:pt x="246" y="1346"/>
                    </a:cubicBezTo>
                    <a:cubicBezTo>
                      <a:pt x="279" y="1376"/>
                      <a:pt x="301" y="1425"/>
                      <a:pt x="281" y="1464"/>
                    </a:cubicBezTo>
                    <a:cubicBezTo>
                      <a:pt x="270" y="1482"/>
                      <a:pt x="255" y="1497"/>
                      <a:pt x="237" y="1508"/>
                    </a:cubicBezTo>
                    <a:cubicBezTo>
                      <a:pt x="228" y="1514"/>
                      <a:pt x="218" y="1519"/>
                      <a:pt x="208" y="1524"/>
                    </a:cubicBezTo>
                    <a:lnTo>
                      <a:pt x="208" y="1524"/>
                    </a:lnTo>
                    <a:cubicBezTo>
                      <a:pt x="187" y="1518"/>
                      <a:pt x="164" y="1515"/>
                      <a:pt x="142" y="1515"/>
                    </a:cubicBezTo>
                    <a:cubicBezTo>
                      <a:pt x="88" y="1515"/>
                      <a:pt x="35" y="1533"/>
                      <a:pt x="0" y="1574"/>
                    </a:cubicBezTo>
                    <a:cubicBezTo>
                      <a:pt x="73" y="1574"/>
                      <a:pt x="143" y="1556"/>
                      <a:pt x="208" y="1524"/>
                    </a:cubicBezTo>
                    <a:lnTo>
                      <a:pt x="208" y="1524"/>
                    </a:lnTo>
                    <a:cubicBezTo>
                      <a:pt x="227" y="1528"/>
                      <a:pt x="245" y="1535"/>
                      <a:pt x="261" y="1543"/>
                    </a:cubicBezTo>
                    <a:cubicBezTo>
                      <a:pt x="347" y="1585"/>
                      <a:pt x="413" y="1660"/>
                      <a:pt x="488" y="1717"/>
                    </a:cubicBezTo>
                    <a:cubicBezTo>
                      <a:pt x="550" y="1764"/>
                      <a:pt x="625" y="1806"/>
                      <a:pt x="702" y="1806"/>
                    </a:cubicBezTo>
                    <a:cubicBezTo>
                      <a:pt x="718" y="1806"/>
                      <a:pt x="733" y="1804"/>
                      <a:pt x="749" y="1800"/>
                    </a:cubicBezTo>
                    <a:cubicBezTo>
                      <a:pt x="832" y="1778"/>
                      <a:pt x="889" y="1708"/>
                      <a:pt x="951" y="1647"/>
                    </a:cubicBezTo>
                    <a:cubicBezTo>
                      <a:pt x="1002" y="1594"/>
                      <a:pt x="1071" y="1544"/>
                      <a:pt x="1141" y="1544"/>
                    </a:cubicBezTo>
                    <a:cubicBezTo>
                      <a:pt x="1153" y="1544"/>
                      <a:pt x="1164" y="1545"/>
                      <a:pt x="1175" y="1548"/>
                    </a:cubicBezTo>
                    <a:cubicBezTo>
                      <a:pt x="1285" y="1574"/>
                      <a:pt x="1320" y="1706"/>
                      <a:pt x="1384" y="1798"/>
                    </a:cubicBezTo>
                    <a:cubicBezTo>
                      <a:pt x="1449" y="1895"/>
                      <a:pt x="1568" y="1948"/>
                      <a:pt x="1685" y="1948"/>
                    </a:cubicBezTo>
                    <a:cubicBezTo>
                      <a:pt x="1779" y="1948"/>
                      <a:pt x="1872" y="1913"/>
                      <a:pt x="1933" y="1840"/>
                    </a:cubicBezTo>
                    <a:cubicBezTo>
                      <a:pt x="1983" y="1781"/>
                      <a:pt x="2007" y="1701"/>
                      <a:pt x="2058" y="1642"/>
                    </a:cubicBezTo>
                    <a:cubicBezTo>
                      <a:pt x="2093" y="1603"/>
                      <a:pt x="2148" y="1573"/>
                      <a:pt x="2199" y="1573"/>
                    </a:cubicBezTo>
                    <a:cubicBezTo>
                      <a:pt x="2222" y="1573"/>
                      <a:pt x="2245" y="1579"/>
                      <a:pt x="2264" y="1594"/>
                    </a:cubicBezTo>
                    <a:cubicBezTo>
                      <a:pt x="2291" y="1616"/>
                      <a:pt x="2306" y="1649"/>
                      <a:pt x="2330" y="1675"/>
                    </a:cubicBezTo>
                    <a:cubicBezTo>
                      <a:pt x="2362" y="1709"/>
                      <a:pt x="2403" y="1723"/>
                      <a:pt x="2447" y="1723"/>
                    </a:cubicBezTo>
                    <a:cubicBezTo>
                      <a:pt x="2529" y="1723"/>
                      <a:pt x="2622" y="1674"/>
                      <a:pt x="2682" y="1611"/>
                    </a:cubicBezTo>
                    <a:cubicBezTo>
                      <a:pt x="2851" y="1434"/>
                      <a:pt x="2912" y="1185"/>
                      <a:pt x="2965" y="948"/>
                    </a:cubicBezTo>
                    <a:cubicBezTo>
                      <a:pt x="2993" y="825"/>
                      <a:pt x="3051" y="608"/>
                      <a:pt x="2925" y="588"/>
                    </a:cubicBezTo>
                    <a:cubicBezTo>
                      <a:pt x="2613" y="535"/>
                      <a:pt x="2603" y="322"/>
                      <a:pt x="2541" y="237"/>
                    </a:cubicBezTo>
                    <a:cubicBezTo>
                      <a:pt x="2445" y="97"/>
                      <a:pt x="2281" y="1"/>
                      <a:pt x="2113" y="1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99" name="Google Shape;499;p32"/>
              <p:cNvSpPr/>
              <p:nvPr/>
            </p:nvSpPr>
            <p:spPr>
              <a:xfrm>
                <a:off x="5710700" y="1158125"/>
                <a:ext cx="59250" cy="92300"/>
              </a:xfrm>
              <a:custGeom>
                <a:avLst/>
                <a:gdLst/>
                <a:ahLst/>
                <a:cxnLst/>
                <a:rect l="l" t="t" r="r" b="b"/>
                <a:pathLst>
                  <a:path w="2370" h="3692" extrusionOk="0">
                    <a:moveTo>
                      <a:pt x="675" y="0"/>
                    </a:moveTo>
                    <a:cubicBezTo>
                      <a:pt x="635" y="0"/>
                      <a:pt x="595" y="8"/>
                      <a:pt x="556" y="24"/>
                    </a:cubicBezTo>
                    <a:cubicBezTo>
                      <a:pt x="450" y="70"/>
                      <a:pt x="380" y="174"/>
                      <a:pt x="303" y="261"/>
                    </a:cubicBezTo>
                    <a:cubicBezTo>
                      <a:pt x="236" y="336"/>
                      <a:pt x="145" y="404"/>
                      <a:pt x="50" y="404"/>
                    </a:cubicBezTo>
                    <a:cubicBezTo>
                      <a:pt x="34" y="404"/>
                      <a:pt x="17" y="402"/>
                      <a:pt x="0" y="398"/>
                    </a:cubicBezTo>
                    <a:lnTo>
                      <a:pt x="0" y="398"/>
                    </a:lnTo>
                    <a:lnTo>
                      <a:pt x="253" y="1164"/>
                    </a:lnTo>
                    <a:cubicBezTo>
                      <a:pt x="272" y="1145"/>
                      <a:pt x="297" y="1137"/>
                      <a:pt x="323" y="1137"/>
                    </a:cubicBezTo>
                    <a:cubicBezTo>
                      <a:pt x="388" y="1137"/>
                      <a:pt x="460" y="1191"/>
                      <a:pt x="474" y="1261"/>
                    </a:cubicBezTo>
                    <a:cubicBezTo>
                      <a:pt x="494" y="1357"/>
                      <a:pt x="441" y="1454"/>
                      <a:pt x="380" y="1531"/>
                    </a:cubicBezTo>
                    <a:cubicBezTo>
                      <a:pt x="318" y="1610"/>
                      <a:pt x="246" y="1682"/>
                      <a:pt x="220" y="1779"/>
                    </a:cubicBezTo>
                    <a:cubicBezTo>
                      <a:pt x="215" y="1790"/>
                      <a:pt x="215" y="1801"/>
                      <a:pt x="217" y="1814"/>
                    </a:cubicBezTo>
                    <a:cubicBezTo>
                      <a:pt x="222" y="1834"/>
                      <a:pt x="244" y="1847"/>
                      <a:pt x="264" y="1858"/>
                    </a:cubicBezTo>
                    <a:lnTo>
                      <a:pt x="584" y="2027"/>
                    </a:lnTo>
                    <a:cubicBezTo>
                      <a:pt x="600" y="2034"/>
                      <a:pt x="611" y="2045"/>
                      <a:pt x="617" y="2058"/>
                    </a:cubicBezTo>
                    <a:cubicBezTo>
                      <a:pt x="622" y="2075"/>
                      <a:pt x="617" y="2093"/>
                      <a:pt x="606" y="2106"/>
                    </a:cubicBezTo>
                    <a:cubicBezTo>
                      <a:pt x="543" y="2227"/>
                      <a:pt x="505" y="2359"/>
                      <a:pt x="499" y="2493"/>
                    </a:cubicBezTo>
                    <a:cubicBezTo>
                      <a:pt x="492" y="2523"/>
                      <a:pt x="501" y="2554"/>
                      <a:pt x="518" y="2578"/>
                    </a:cubicBezTo>
                    <a:cubicBezTo>
                      <a:pt x="531" y="2591"/>
                      <a:pt x="545" y="2596"/>
                      <a:pt x="561" y="2596"/>
                    </a:cubicBezTo>
                    <a:cubicBezTo>
                      <a:pt x="598" y="2596"/>
                      <a:pt x="640" y="2565"/>
                      <a:pt x="657" y="2528"/>
                    </a:cubicBezTo>
                    <a:cubicBezTo>
                      <a:pt x="679" y="2475"/>
                      <a:pt x="679" y="2414"/>
                      <a:pt x="707" y="2363"/>
                    </a:cubicBezTo>
                    <a:cubicBezTo>
                      <a:pt x="742" y="2307"/>
                      <a:pt x="803" y="2275"/>
                      <a:pt x="867" y="2275"/>
                    </a:cubicBezTo>
                    <a:cubicBezTo>
                      <a:pt x="884" y="2275"/>
                      <a:pt x="901" y="2277"/>
                      <a:pt x="918" y="2282"/>
                    </a:cubicBezTo>
                    <a:cubicBezTo>
                      <a:pt x="999" y="2306"/>
                      <a:pt x="1063" y="2365"/>
                      <a:pt x="1094" y="2442"/>
                    </a:cubicBezTo>
                    <a:cubicBezTo>
                      <a:pt x="1193" y="2666"/>
                      <a:pt x="1041" y="2921"/>
                      <a:pt x="797" y="2941"/>
                    </a:cubicBezTo>
                    <a:cubicBezTo>
                      <a:pt x="777" y="2941"/>
                      <a:pt x="758" y="2945"/>
                      <a:pt x="740" y="2954"/>
                    </a:cubicBezTo>
                    <a:cubicBezTo>
                      <a:pt x="723" y="2969"/>
                      <a:pt x="712" y="2987"/>
                      <a:pt x="707" y="3009"/>
                    </a:cubicBezTo>
                    <a:cubicBezTo>
                      <a:pt x="635" y="3228"/>
                      <a:pt x="615" y="3463"/>
                      <a:pt x="652" y="3692"/>
                    </a:cubicBezTo>
                    <a:cubicBezTo>
                      <a:pt x="769" y="3422"/>
                      <a:pt x="1094" y="3329"/>
                      <a:pt x="1333" y="3160"/>
                    </a:cubicBezTo>
                    <a:cubicBezTo>
                      <a:pt x="1656" y="2925"/>
                      <a:pt x="1825" y="2534"/>
                      <a:pt x="1777" y="2139"/>
                    </a:cubicBezTo>
                    <a:cubicBezTo>
                      <a:pt x="1770" y="2086"/>
                      <a:pt x="1759" y="2032"/>
                      <a:pt x="1775" y="1981"/>
                    </a:cubicBezTo>
                    <a:cubicBezTo>
                      <a:pt x="1801" y="1902"/>
                      <a:pt x="1884" y="1854"/>
                      <a:pt x="1963" y="1827"/>
                    </a:cubicBezTo>
                    <a:cubicBezTo>
                      <a:pt x="2045" y="1801"/>
                      <a:pt x="2130" y="1786"/>
                      <a:pt x="2196" y="1735"/>
                    </a:cubicBezTo>
                    <a:cubicBezTo>
                      <a:pt x="2370" y="1599"/>
                      <a:pt x="2299" y="1322"/>
                      <a:pt x="2082" y="1285"/>
                    </a:cubicBezTo>
                    <a:cubicBezTo>
                      <a:pt x="2049" y="1278"/>
                      <a:pt x="2012" y="1280"/>
                      <a:pt x="1983" y="1261"/>
                    </a:cubicBezTo>
                    <a:cubicBezTo>
                      <a:pt x="1911" y="1212"/>
                      <a:pt x="1955" y="1098"/>
                      <a:pt x="2021" y="1041"/>
                    </a:cubicBezTo>
                    <a:cubicBezTo>
                      <a:pt x="2084" y="984"/>
                      <a:pt x="2168" y="927"/>
                      <a:pt x="2168" y="841"/>
                    </a:cubicBezTo>
                    <a:cubicBezTo>
                      <a:pt x="2168" y="742"/>
                      <a:pt x="2055" y="691"/>
                      <a:pt x="1953" y="691"/>
                    </a:cubicBezTo>
                    <a:cubicBezTo>
                      <a:pt x="1939" y="691"/>
                      <a:pt x="1926" y="692"/>
                      <a:pt x="1913" y="694"/>
                    </a:cubicBezTo>
                    <a:cubicBezTo>
                      <a:pt x="1867" y="701"/>
                      <a:pt x="1817" y="712"/>
                      <a:pt x="1770" y="712"/>
                    </a:cubicBezTo>
                    <a:cubicBezTo>
                      <a:pt x="1730" y="712"/>
                      <a:pt x="1693" y="704"/>
                      <a:pt x="1663" y="679"/>
                    </a:cubicBezTo>
                    <a:cubicBezTo>
                      <a:pt x="1586" y="611"/>
                      <a:pt x="1625" y="481"/>
                      <a:pt x="1590" y="384"/>
                    </a:cubicBezTo>
                    <a:cubicBezTo>
                      <a:pt x="1556" y="307"/>
                      <a:pt x="1482" y="263"/>
                      <a:pt x="1405" y="263"/>
                    </a:cubicBezTo>
                    <a:cubicBezTo>
                      <a:pt x="1372" y="263"/>
                      <a:pt x="1338" y="271"/>
                      <a:pt x="1307" y="288"/>
                    </a:cubicBezTo>
                    <a:cubicBezTo>
                      <a:pt x="1291" y="299"/>
                      <a:pt x="1276" y="310"/>
                      <a:pt x="1258" y="319"/>
                    </a:cubicBezTo>
                    <a:cubicBezTo>
                      <a:pt x="1247" y="323"/>
                      <a:pt x="1235" y="325"/>
                      <a:pt x="1224" y="325"/>
                    </a:cubicBezTo>
                    <a:cubicBezTo>
                      <a:pt x="1161" y="325"/>
                      <a:pt x="1103" y="263"/>
                      <a:pt x="1059" y="209"/>
                    </a:cubicBezTo>
                    <a:cubicBezTo>
                      <a:pt x="963" y="94"/>
                      <a:pt x="818" y="0"/>
                      <a:pt x="675" y="0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00" name="Google Shape;500;p32"/>
              <p:cNvSpPr/>
              <p:nvPr/>
            </p:nvSpPr>
            <p:spPr>
              <a:xfrm>
                <a:off x="5408950" y="1388750"/>
                <a:ext cx="197750" cy="284125"/>
              </a:xfrm>
              <a:custGeom>
                <a:avLst/>
                <a:gdLst/>
                <a:ahLst/>
                <a:cxnLst/>
                <a:rect l="l" t="t" r="r" b="b"/>
                <a:pathLst>
                  <a:path w="7910" h="11365" extrusionOk="0">
                    <a:moveTo>
                      <a:pt x="7812" y="0"/>
                    </a:moveTo>
                    <a:cubicBezTo>
                      <a:pt x="7795" y="0"/>
                      <a:pt x="7778" y="7"/>
                      <a:pt x="7763" y="23"/>
                    </a:cubicBezTo>
                    <a:cubicBezTo>
                      <a:pt x="4594" y="3300"/>
                      <a:pt x="3338" y="7910"/>
                      <a:pt x="92" y="11142"/>
                    </a:cubicBezTo>
                    <a:cubicBezTo>
                      <a:pt x="0" y="11234"/>
                      <a:pt x="90" y="11365"/>
                      <a:pt x="190" y="11365"/>
                    </a:cubicBezTo>
                    <a:cubicBezTo>
                      <a:pt x="219" y="11365"/>
                      <a:pt x="250" y="11354"/>
                      <a:pt x="277" y="11327"/>
                    </a:cubicBezTo>
                    <a:cubicBezTo>
                      <a:pt x="3512" y="8090"/>
                      <a:pt x="4893" y="3568"/>
                      <a:pt x="7864" y="124"/>
                    </a:cubicBezTo>
                    <a:cubicBezTo>
                      <a:pt x="7910" y="71"/>
                      <a:pt x="7864" y="0"/>
                      <a:pt x="7812" y="0"/>
                    </a:cubicBezTo>
                    <a:close/>
                  </a:path>
                </a:pathLst>
              </a:custGeom>
              <a:solidFill>
                <a:srgbClr val="89BDD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01" name="Google Shape;501;p32"/>
              <p:cNvSpPr/>
              <p:nvPr/>
            </p:nvSpPr>
            <p:spPr>
              <a:xfrm>
                <a:off x="5399250" y="1390275"/>
                <a:ext cx="181125" cy="281450"/>
              </a:xfrm>
              <a:custGeom>
                <a:avLst/>
                <a:gdLst/>
                <a:ahLst/>
                <a:cxnLst/>
                <a:rect l="l" t="t" r="r" b="b"/>
                <a:pathLst>
                  <a:path w="7245" h="11258" extrusionOk="0">
                    <a:moveTo>
                      <a:pt x="92" y="0"/>
                    </a:moveTo>
                    <a:cubicBezTo>
                      <a:pt x="47" y="0"/>
                      <a:pt x="0" y="55"/>
                      <a:pt x="30" y="100"/>
                    </a:cubicBezTo>
                    <a:cubicBezTo>
                      <a:pt x="1216" y="1967"/>
                      <a:pt x="2525" y="3755"/>
                      <a:pt x="3709" y="5624"/>
                    </a:cubicBezTo>
                    <a:cubicBezTo>
                      <a:pt x="4280" y="6529"/>
                      <a:pt x="4837" y="7440"/>
                      <a:pt x="5380" y="8360"/>
                    </a:cubicBezTo>
                    <a:cubicBezTo>
                      <a:pt x="5931" y="9296"/>
                      <a:pt x="6399" y="10335"/>
                      <a:pt x="7031" y="11215"/>
                    </a:cubicBezTo>
                    <a:cubicBezTo>
                      <a:pt x="7053" y="11244"/>
                      <a:pt x="7087" y="11258"/>
                      <a:pt x="7121" y="11258"/>
                    </a:cubicBezTo>
                    <a:cubicBezTo>
                      <a:pt x="7184" y="11258"/>
                      <a:pt x="7244" y="11212"/>
                      <a:pt x="7216" y="11136"/>
                    </a:cubicBezTo>
                    <a:cubicBezTo>
                      <a:pt x="6829" y="10161"/>
                      <a:pt x="6199" y="9239"/>
                      <a:pt x="5667" y="8336"/>
                    </a:cubicBezTo>
                    <a:cubicBezTo>
                      <a:pt x="5103" y="7381"/>
                      <a:pt x="4525" y="6432"/>
                      <a:pt x="3930" y="5496"/>
                    </a:cubicBezTo>
                    <a:cubicBezTo>
                      <a:pt x="2747" y="3630"/>
                      <a:pt x="1541" y="1732"/>
                      <a:pt x="135" y="21"/>
                    </a:cubicBezTo>
                    <a:cubicBezTo>
                      <a:pt x="123" y="6"/>
                      <a:pt x="108" y="0"/>
                      <a:pt x="92" y="0"/>
                    </a:cubicBezTo>
                    <a:close/>
                  </a:path>
                </a:pathLst>
              </a:custGeom>
              <a:solidFill>
                <a:srgbClr val="89BDD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02" name="Google Shape;502;p32"/>
              <p:cNvSpPr/>
              <p:nvPr/>
            </p:nvSpPr>
            <p:spPr>
              <a:xfrm>
                <a:off x="5364675" y="1379925"/>
                <a:ext cx="287350" cy="25450"/>
              </a:xfrm>
              <a:custGeom>
                <a:avLst/>
                <a:gdLst/>
                <a:ahLst/>
                <a:cxnLst/>
                <a:rect l="l" t="t" r="r" b="b"/>
                <a:pathLst>
                  <a:path w="11494" h="1018" extrusionOk="0">
                    <a:moveTo>
                      <a:pt x="11421" y="1"/>
                    </a:moveTo>
                    <a:lnTo>
                      <a:pt x="23" y="97"/>
                    </a:lnTo>
                    <a:lnTo>
                      <a:pt x="1" y="558"/>
                    </a:lnTo>
                    <a:lnTo>
                      <a:pt x="11493" y="1017"/>
                    </a:lnTo>
                    <a:lnTo>
                      <a:pt x="11493" y="1017"/>
                    </a:lnTo>
                    <a:lnTo>
                      <a:pt x="11421" y="1"/>
                    </a:ln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505" name="Google Shape;505;p32"/>
            <p:cNvSpPr/>
            <p:nvPr/>
          </p:nvSpPr>
          <p:spPr>
            <a:xfrm>
              <a:off x="4272" y="3093"/>
              <a:ext cx="443" cy="1096"/>
            </a:xfrm>
            <a:custGeom>
              <a:avLst/>
              <a:gdLst/>
              <a:ahLst/>
              <a:cxnLst/>
              <a:rect l="l" t="t" r="r" b="b"/>
              <a:pathLst>
                <a:path w="11248" h="27836" extrusionOk="0">
                  <a:moveTo>
                    <a:pt x="659" y="0"/>
                  </a:moveTo>
                  <a:cubicBezTo>
                    <a:pt x="-1748" y="9631"/>
                    <a:pt x="2994" y="22321"/>
                    <a:pt x="11248" y="27836"/>
                  </a:cubicBez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dash"/>
              <a:round/>
              <a:headEnd type="none" w="med" len="med"/>
              <a:tailEnd type="none" w="med" len="med"/>
            </a:ln>
          </p:spPr>
        </p:sp>
        <p:grpSp>
          <p:nvGrpSpPr>
            <p:cNvPr id="549" name="Google Shape;549;p32"/>
            <p:cNvGrpSpPr/>
            <p:nvPr/>
          </p:nvGrpSpPr>
          <p:grpSpPr>
            <a:xfrm>
              <a:off x="7612" y="6192"/>
              <a:ext cx="766" cy="764"/>
              <a:chOff x="5721625" y="4984150"/>
              <a:chExt cx="196950" cy="196650"/>
            </a:xfrm>
          </p:grpSpPr>
          <p:sp>
            <p:nvSpPr>
              <p:cNvPr id="550" name="Google Shape;550;p32"/>
              <p:cNvSpPr/>
              <p:nvPr/>
            </p:nvSpPr>
            <p:spPr>
              <a:xfrm>
                <a:off x="5847225" y="4984150"/>
                <a:ext cx="22325" cy="185825"/>
              </a:xfrm>
              <a:custGeom>
                <a:avLst/>
                <a:gdLst/>
                <a:ahLst/>
                <a:cxnLst/>
                <a:rect l="l" t="t" r="r" b="b"/>
                <a:pathLst>
                  <a:path w="893" h="7433" extrusionOk="0">
                    <a:moveTo>
                      <a:pt x="732" y="1"/>
                    </a:moveTo>
                    <a:lnTo>
                      <a:pt x="732" y="1"/>
                    </a:lnTo>
                    <a:cubicBezTo>
                      <a:pt x="181" y="2414"/>
                      <a:pt x="1" y="4898"/>
                      <a:pt x="199" y="7364"/>
                    </a:cubicBezTo>
                    <a:lnTo>
                      <a:pt x="462" y="7432"/>
                    </a:lnTo>
                    <a:cubicBezTo>
                      <a:pt x="803" y="4971"/>
                      <a:pt x="893" y="2480"/>
                      <a:pt x="732" y="1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51" name="Google Shape;551;p32"/>
              <p:cNvSpPr/>
              <p:nvPr/>
            </p:nvSpPr>
            <p:spPr>
              <a:xfrm>
                <a:off x="5787275" y="4985750"/>
                <a:ext cx="50100" cy="186200"/>
              </a:xfrm>
              <a:custGeom>
                <a:avLst/>
                <a:gdLst/>
                <a:ahLst/>
                <a:cxnLst/>
                <a:rect l="l" t="t" r="r" b="b"/>
                <a:pathLst>
                  <a:path w="2004" h="7448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666" y="2447"/>
                      <a:pt x="1294" y="4902"/>
                      <a:pt x="1881" y="7368"/>
                    </a:cubicBezTo>
                    <a:lnTo>
                      <a:pt x="1997" y="7447"/>
                    </a:lnTo>
                    <a:cubicBezTo>
                      <a:pt x="2004" y="5945"/>
                      <a:pt x="1835" y="4448"/>
                      <a:pt x="1496" y="2983"/>
                    </a:cubicBezTo>
                    <a:cubicBezTo>
                      <a:pt x="1239" y="1882"/>
                      <a:pt x="851" y="747"/>
                      <a:pt x="1" y="0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52" name="Google Shape;552;p32"/>
              <p:cNvSpPr/>
              <p:nvPr/>
            </p:nvSpPr>
            <p:spPr>
              <a:xfrm>
                <a:off x="5777075" y="5069900"/>
                <a:ext cx="24950" cy="11090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4436" extrusionOk="0">
                    <a:moveTo>
                      <a:pt x="688" y="1"/>
                    </a:moveTo>
                    <a:cubicBezTo>
                      <a:pt x="312" y="1453"/>
                      <a:pt x="81" y="2937"/>
                      <a:pt x="0" y="4435"/>
                    </a:cubicBezTo>
                    <a:lnTo>
                      <a:pt x="562" y="4231"/>
                    </a:lnTo>
                    <a:cubicBezTo>
                      <a:pt x="857" y="3392"/>
                      <a:pt x="905" y="2489"/>
                      <a:pt x="951" y="1602"/>
                    </a:cubicBezTo>
                    <a:cubicBezTo>
                      <a:pt x="980" y="1053"/>
                      <a:pt x="997" y="458"/>
                      <a:pt x="688" y="1"/>
                    </a:cubicBezTo>
                    <a:close/>
                  </a:path>
                </a:pathLst>
              </a:custGeom>
              <a:solidFill>
                <a:srgbClr val="2434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53" name="Google Shape;553;p32"/>
              <p:cNvSpPr/>
              <p:nvPr/>
            </p:nvSpPr>
            <p:spPr>
              <a:xfrm>
                <a:off x="5721625" y="5011325"/>
                <a:ext cx="47775" cy="157175"/>
              </a:xfrm>
              <a:custGeom>
                <a:avLst/>
                <a:gdLst/>
                <a:ahLst/>
                <a:cxnLst/>
                <a:rect l="l" t="t" r="r" b="b"/>
                <a:pathLst>
                  <a:path w="1911" h="6287" extrusionOk="0">
                    <a:moveTo>
                      <a:pt x="59" y="1"/>
                    </a:moveTo>
                    <a:lnTo>
                      <a:pt x="59" y="1"/>
                    </a:lnTo>
                    <a:cubicBezTo>
                      <a:pt x="26" y="1349"/>
                      <a:pt x="0" y="2735"/>
                      <a:pt x="452" y="4006"/>
                    </a:cubicBezTo>
                    <a:cubicBezTo>
                      <a:pt x="727" y="4775"/>
                      <a:pt x="1173" y="5487"/>
                      <a:pt x="1353" y="6284"/>
                    </a:cubicBezTo>
                    <a:lnTo>
                      <a:pt x="1770" y="6286"/>
                    </a:lnTo>
                    <a:cubicBezTo>
                      <a:pt x="1900" y="5987"/>
                      <a:pt x="1911" y="5651"/>
                      <a:pt x="1902" y="5326"/>
                    </a:cubicBezTo>
                    <a:cubicBezTo>
                      <a:pt x="1845" y="3405"/>
                      <a:pt x="1204" y="1547"/>
                      <a:pt x="59" y="1"/>
                    </a:cubicBezTo>
                    <a:close/>
                  </a:path>
                </a:pathLst>
              </a:custGeom>
              <a:solidFill>
                <a:srgbClr val="1520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54" name="Google Shape;554;p32"/>
              <p:cNvSpPr/>
              <p:nvPr/>
            </p:nvSpPr>
            <p:spPr>
              <a:xfrm>
                <a:off x="5877750" y="5044825"/>
                <a:ext cx="40825" cy="129000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5160" extrusionOk="0">
                    <a:moveTo>
                      <a:pt x="1213" y="0"/>
                    </a:moveTo>
                    <a:lnTo>
                      <a:pt x="1213" y="0"/>
                    </a:lnTo>
                    <a:cubicBezTo>
                      <a:pt x="974" y="907"/>
                      <a:pt x="737" y="1812"/>
                      <a:pt x="497" y="2719"/>
                    </a:cubicBezTo>
                    <a:cubicBezTo>
                      <a:pt x="374" y="3185"/>
                      <a:pt x="249" y="3655"/>
                      <a:pt x="225" y="4136"/>
                    </a:cubicBezTo>
                    <a:cubicBezTo>
                      <a:pt x="205" y="4491"/>
                      <a:pt x="229" y="4887"/>
                      <a:pt x="1" y="5159"/>
                    </a:cubicBezTo>
                    <a:lnTo>
                      <a:pt x="447" y="5027"/>
                    </a:lnTo>
                    <a:cubicBezTo>
                      <a:pt x="1352" y="3541"/>
                      <a:pt x="1633" y="1689"/>
                      <a:pt x="1213" y="0"/>
                    </a:cubicBezTo>
                    <a:close/>
                  </a:path>
                </a:pathLst>
              </a:custGeom>
              <a:solidFill>
                <a:srgbClr val="2434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</p:grp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 flipH="1">
            <a:off x="861695" y="400050"/>
            <a:ext cx="1499870" cy="420370"/>
          </a:xfrm>
        </p:spPr>
        <p:txBody>
          <a:bodyPr/>
          <a:lstStyle/>
          <a:p>
            <a:r>
              <a:rPr lang="zh-CN" altLang="en-US" sz="2800" b="1">
                <a:solidFill>
                  <a:srgbClr val="69A1C2"/>
                </a:solidFill>
                <a:latin typeface="楷体" panose="02010609060101010101" charset="-122"/>
                <a:ea typeface="楷体" panose="02010609060101010101" charset="-122"/>
              </a:rPr>
              <a:t>我会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读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82545" y="1455420"/>
            <a:ext cx="11601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</a:rPr>
              <a:t>屠苏</a:t>
            </a:r>
            <a:endParaRPr lang="zh-CN" altLang="en-US" sz="3600">
              <a:solidFill>
                <a:srgbClr val="F4644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26890" y="1455420"/>
            <a:ext cx="17113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欲断</a:t>
            </a:r>
            <a:r>
              <a:rPr lang="zh-CN" altLang="en-US" sz="360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</a:rPr>
              <a:t>魂</a:t>
            </a:r>
            <a:endParaRPr lang="zh-CN" altLang="en-US" sz="3600">
              <a:solidFill>
                <a:srgbClr val="F4644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07455" y="1417955"/>
            <a:ext cx="12192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</a:rPr>
              <a:t>酒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家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18740" y="2367915"/>
            <a:ext cx="1123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</a:rPr>
              <a:t>牧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童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26890" y="2327275"/>
            <a:ext cx="17113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</a:rPr>
              <a:t>倍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思亲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44920" y="2367915"/>
            <a:ext cx="11283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</a:rPr>
              <a:t>兄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弟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18" name="Google Shape;1418;p39"/>
          <p:cNvGrpSpPr/>
          <p:nvPr/>
        </p:nvGrpSpPr>
        <p:grpSpPr>
          <a:xfrm>
            <a:off x="373850" y="843529"/>
            <a:ext cx="1857680" cy="2059013"/>
            <a:chOff x="4189625" y="2253575"/>
            <a:chExt cx="404600" cy="448450"/>
          </a:xfrm>
        </p:grpSpPr>
        <p:sp>
          <p:nvSpPr>
            <p:cNvPr id="1419" name="Google Shape;1419;p39"/>
            <p:cNvSpPr/>
            <p:nvPr/>
          </p:nvSpPr>
          <p:spPr>
            <a:xfrm>
              <a:off x="4483125" y="2321500"/>
              <a:ext cx="111100" cy="380525"/>
            </a:xfrm>
            <a:custGeom>
              <a:avLst/>
              <a:gdLst/>
              <a:ahLst/>
              <a:cxnLst/>
              <a:rect l="l" t="t" r="r" b="b"/>
              <a:pathLst>
                <a:path w="4444" h="15221" extrusionOk="0">
                  <a:moveTo>
                    <a:pt x="115" y="0"/>
                  </a:moveTo>
                  <a:cubicBezTo>
                    <a:pt x="60" y="0"/>
                    <a:pt x="1" y="47"/>
                    <a:pt x="16" y="118"/>
                  </a:cubicBezTo>
                  <a:lnTo>
                    <a:pt x="16" y="120"/>
                  </a:lnTo>
                  <a:cubicBezTo>
                    <a:pt x="236" y="1111"/>
                    <a:pt x="465" y="2099"/>
                    <a:pt x="704" y="3085"/>
                  </a:cubicBezTo>
                  <a:cubicBezTo>
                    <a:pt x="943" y="4069"/>
                    <a:pt x="1194" y="5053"/>
                    <a:pt x="1457" y="6035"/>
                  </a:cubicBezTo>
                  <a:cubicBezTo>
                    <a:pt x="1719" y="7014"/>
                    <a:pt x="1991" y="7991"/>
                    <a:pt x="2274" y="8966"/>
                  </a:cubicBezTo>
                  <a:cubicBezTo>
                    <a:pt x="2557" y="9935"/>
                    <a:pt x="2850" y="10901"/>
                    <a:pt x="3153" y="11863"/>
                  </a:cubicBezTo>
                  <a:cubicBezTo>
                    <a:pt x="3460" y="12843"/>
                    <a:pt x="3781" y="13818"/>
                    <a:pt x="4112" y="14791"/>
                  </a:cubicBezTo>
                  <a:lnTo>
                    <a:pt x="4238" y="15155"/>
                  </a:lnTo>
                  <a:cubicBezTo>
                    <a:pt x="4253" y="15201"/>
                    <a:pt x="4291" y="15220"/>
                    <a:pt x="4329" y="15220"/>
                  </a:cubicBezTo>
                  <a:cubicBezTo>
                    <a:pt x="4387" y="15220"/>
                    <a:pt x="4444" y="15175"/>
                    <a:pt x="4420" y="15105"/>
                  </a:cubicBezTo>
                  <a:cubicBezTo>
                    <a:pt x="4086" y="14136"/>
                    <a:pt x="3763" y="13161"/>
                    <a:pt x="3451" y="12182"/>
                  </a:cubicBezTo>
                  <a:cubicBezTo>
                    <a:pt x="3144" y="11215"/>
                    <a:pt x="2847" y="10242"/>
                    <a:pt x="2560" y="9267"/>
                  </a:cubicBezTo>
                  <a:cubicBezTo>
                    <a:pt x="2274" y="8292"/>
                    <a:pt x="1997" y="7317"/>
                    <a:pt x="1734" y="6338"/>
                  </a:cubicBezTo>
                  <a:cubicBezTo>
                    <a:pt x="1470" y="5363"/>
                    <a:pt x="1218" y="4385"/>
                    <a:pt x="976" y="3406"/>
                  </a:cubicBezTo>
                  <a:cubicBezTo>
                    <a:pt x="735" y="2420"/>
                    <a:pt x="502" y="1434"/>
                    <a:pt x="282" y="443"/>
                  </a:cubicBezTo>
                  <a:cubicBezTo>
                    <a:pt x="254" y="318"/>
                    <a:pt x="227" y="193"/>
                    <a:pt x="199" y="70"/>
                  </a:cubicBezTo>
                  <a:cubicBezTo>
                    <a:pt x="188" y="21"/>
                    <a:pt x="153" y="0"/>
                    <a:pt x="115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0" name="Google Shape;1420;p39"/>
            <p:cNvSpPr/>
            <p:nvPr/>
          </p:nvSpPr>
          <p:spPr>
            <a:xfrm>
              <a:off x="4382325" y="2258150"/>
              <a:ext cx="73475" cy="438950"/>
            </a:xfrm>
            <a:custGeom>
              <a:avLst/>
              <a:gdLst/>
              <a:ahLst/>
              <a:cxnLst/>
              <a:rect l="l" t="t" r="r" b="b"/>
              <a:pathLst>
                <a:path w="2939" h="17558" extrusionOk="0">
                  <a:moveTo>
                    <a:pt x="2846" y="1"/>
                  </a:moveTo>
                  <a:cubicBezTo>
                    <a:pt x="2799" y="1"/>
                    <a:pt x="2748" y="31"/>
                    <a:pt x="2742" y="91"/>
                  </a:cubicBezTo>
                  <a:cubicBezTo>
                    <a:pt x="2623" y="1227"/>
                    <a:pt x="2426" y="2353"/>
                    <a:pt x="2206" y="3473"/>
                  </a:cubicBezTo>
                  <a:cubicBezTo>
                    <a:pt x="1986" y="4594"/>
                    <a:pt x="1751" y="5714"/>
                    <a:pt x="1540" y="6836"/>
                  </a:cubicBezTo>
                  <a:cubicBezTo>
                    <a:pt x="1330" y="7962"/>
                    <a:pt x="1132" y="9093"/>
                    <a:pt x="952" y="10227"/>
                  </a:cubicBezTo>
                  <a:cubicBezTo>
                    <a:pt x="772" y="11355"/>
                    <a:pt x="607" y="12489"/>
                    <a:pt x="456" y="13622"/>
                  </a:cubicBezTo>
                  <a:cubicBezTo>
                    <a:pt x="306" y="14760"/>
                    <a:pt x="170" y="15899"/>
                    <a:pt x="51" y="17041"/>
                  </a:cubicBezTo>
                  <a:cubicBezTo>
                    <a:pt x="36" y="17182"/>
                    <a:pt x="21" y="17325"/>
                    <a:pt x="8" y="17467"/>
                  </a:cubicBezTo>
                  <a:cubicBezTo>
                    <a:pt x="1" y="17528"/>
                    <a:pt x="44" y="17557"/>
                    <a:pt x="91" y="17557"/>
                  </a:cubicBezTo>
                  <a:cubicBezTo>
                    <a:pt x="139" y="17557"/>
                    <a:pt x="190" y="17527"/>
                    <a:pt x="196" y="17467"/>
                  </a:cubicBezTo>
                  <a:cubicBezTo>
                    <a:pt x="313" y="16325"/>
                    <a:pt x="445" y="15186"/>
                    <a:pt x="590" y="14048"/>
                  </a:cubicBezTo>
                  <a:cubicBezTo>
                    <a:pt x="737" y="12910"/>
                    <a:pt x="899" y="11771"/>
                    <a:pt x="1079" y="10631"/>
                  </a:cubicBezTo>
                  <a:cubicBezTo>
                    <a:pt x="1255" y="9498"/>
                    <a:pt x="1448" y="8367"/>
                    <a:pt x="1657" y="7240"/>
                  </a:cubicBezTo>
                  <a:cubicBezTo>
                    <a:pt x="1866" y="6113"/>
                    <a:pt x="2096" y="4995"/>
                    <a:pt x="2320" y="3873"/>
                  </a:cubicBezTo>
                  <a:cubicBezTo>
                    <a:pt x="2540" y="2760"/>
                    <a:pt x="2748" y="1642"/>
                    <a:pt x="2885" y="513"/>
                  </a:cubicBezTo>
                  <a:cubicBezTo>
                    <a:pt x="2902" y="372"/>
                    <a:pt x="2917" y="232"/>
                    <a:pt x="2933" y="91"/>
                  </a:cubicBezTo>
                  <a:cubicBezTo>
                    <a:pt x="2938" y="31"/>
                    <a:pt x="2894" y="1"/>
                    <a:pt x="2846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1" name="Google Shape;1421;p39"/>
            <p:cNvSpPr/>
            <p:nvPr/>
          </p:nvSpPr>
          <p:spPr>
            <a:xfrm>
              <a:off x="4478825" y="2255750"/>
              <a:ext cx="25475" cy="443775"/>
            </a:xfrm>
            <a:custGeom>
              <a:avLst/>
              <a:gdLst/>
              <a:ahLst/>
              <a:cxnLst/>
              <a:rect l="l" t="t" r="r" b="b"/>
              <a:pathLst>
                <a:path w="1019" h="17751" extrusionOk="0">
                  <a:moveTo>
                    <a:pt x="926" y="1"/>
                  </a:moveTo>
                  <a:cubicBezTo>
                    <a:pt x="879" y="1"/>
                    <a:pt x="830" y="31"/>
                    <a:pt x="825" y="93"/>
                  </a:cubicBezTo>
                  <a:lnTo>
                    <a:pt x="825" y="91"/>
                  </a:lnTo>
                  <a:cubicBezTo>
                    <a:pt x="665" y="2375"/>
                    <a:pt x="525" y="4659"/>
                    <a:pt x="406" y="6945"/>
                  </a:cubicBezTo>
                  <a:cubicBezTo>
                    <a:pt x="287" y="9231"/>
                    <a:pt x="188" y="11520"/>
                    <a:pt x="112" y="13806"/>
                  </a:cubicBezTo>
                  <a:cubicBezTo>
                    <a:pt x="70" y="15091"/>
                    <a:pt x="33" y="16375"/>
                    <a:pt x="2" y="17660"/>
                  </a:cubicBezTo>
                  <a:cubicBezTo>
                    <a:pt x="1" y="17720"/>
                    <a:pt x="47" y="17751"/>
                    <a:pt x="95" y="17751"/>
                  </a:cubicBezTo>
                  <a:cubicBezTo>
                    <a:pt x="142" y="17751"/>
                    <a:pt x="190" y="17720"/>
                    <a:pt x="191" y="17660"/>
                  </a:cubicBezTo>
                  <a:cubicBezTo>
                    <a:pt x="246" y="15372"/>
                    <a:pt x="320" y="13083"/>
                    <a:pt x="415" y="10797"/>
                  </a:cubicBezTo>
                  <a:cubicBezTo>
                    <a:pt x="511" y="8509"/>
                    <a:pt x="628" y="6222"/>
                    <a:pt x="764" y="3938"/>
                  </a:cubicBezTo>
                  <a:cubicBezTo>
                    <a:pt x="841" y="2656"/>
                    <a:pt x="924" y="1373"/>
                    <a:pt x="1014" y="93"/>
                  </a:cubicBezTo>
                  <a:cubicBezTo>
                    <a:pt x="1019" y="31"/>
                    <a:pt x="974" y="1"/>
                    <a:pt x="926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2" name="Google Shape;1422;p39"/>
            <p:cNvSpPr/>
            <p:nvPr/>
          </p:nvSpPr>
          <p:spPr>
            <a:xfrm>
              <a:off x="4416425" y="2377250"/>
              <a:ext cx="93525" cy="26825"/>
            </a:xfrm>
            <a:custGeom>
              <a:avLst/>
              <a:gdLst/>
              <a:ahLst/>
              <a:cxnLst/>
              <a:rect l="l" t="t" r="r" b="b"/>
              <a:pathLst>
                <a:path w="3741" h="1073" extrusionOk="0">
                  <a:moveTo>
                    <a:pt x="2581" y="1"/>
                  </a:moveTo>
                  <a:lnTo>
                    <a:pt x="1" y="212"/>
                  </a:lnTo>
                  <a:lnTo>
                    <a:pt x="201" y="844"/>
                  </a:lnTo>
                  <a:cubicBezTo>
                    <a:pt x="201" y="844"/>
                    <a:pt x="2779" y="1040"/>
                    <a:pt x="3262" y="1070"/>
                  </a:cubicBezTo>
                  <a:cubicBezTo>
                    <a:pt x="3287" y="1072"/>
                    <a:pt x="3310" y="1072"/>
                    <a:pt x="3332" y="1072"/>
                  </a:cubicBezTo>
                  <a:cubicBezTo>
                    <a:pt x="3740" y="1072"/>
                    <a:pt x="3697" y="835"/>
                    <a:pt x="3697" y="835"/>
                  </a:cubicBezTo>
                  <a:lnTo>
                    <a:pt x="3638" y="545"/>
                  </a:lnTo>
                  <a:lnTo>
                    <a:pt x="2581" y="1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3" name="Google Shape;1423;p39"/>
            <p:cNvSpPr/>
            <p:nvPr/>
          </p:nvSpPr>
          <p:spPr>
            <a:xfrm>
              <a:off x="4498350" y="2380775"/>
              <a:ext cx="11050" cy="18100"/>
            </a:xfrm>
            <a:custGeom>
              <a:avLst/>
              <a:gdLst/>
              <a:ahLst/>
              <a:cxnLst/>
              <a:rect l="l" t="t" r="r" b="b"/>
              <a:pathLst>
                <a:path w="442" h="724" extrusionOk="0">
                  <a:moveTo>
                    <a:pt x="402" y="0"/>
                  </a:moveTo>
                  <a:lnTo>
                    <a:pt x="53" y="88"/>
                  </a:lnTo>
                  <a:lnTo>
                    <a:pt x="0" y="475"/>
                  </a:lnTo>
                  <a:cubicBezTo>
                    <a:pt x="0" y="475"/>
                    <a:pt x="354" y="723"/>
                    <a:pt x="439" y="723"/>
                  </a:cubicBezTo>
                  <a:cubicBezTo>
                    <a:pt x="440" y="723"/>
                    <a:pt x="441" y="723"/>
                    <a:pt x="442" y="723"/>
                  </a:cubicBezTo>
                  <a:lnTo>
                    <a:pt x="402" y="0"/>
                  </a:ln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4" name="Google Shape;1424;p39"/>
            <p:cNvSpPr/>
            <p:nvPr/>
          </p:nvSpPr>
          <p:spPr>
            <a:xfrm>
              <a:off x="4494725" y="2278100"/>
              <a:ext cx="29775" cy="120750"/>
            </a:xfrm>
            <a:custGeom>
              <a:avLst/>
              <a:gdLst/>
              <a:ahLst/>
              <a:cxnLst/>
              <a:rect l="l" t="t" r="r" b="b"/>
              <a:pathLst>
                <a:path w="1191" h="4830" extrusionOk="0">
                  <a:moveTo>
                    <a:pt x="875" y="1"/>
                  </a:moveTo>
                  <a:lnTo>
                    <a:pt x="1" y="4457"/>
                  </a:lnTo>
                  <a:lnTo>
                    <a:pt x="433" y="4623"/>
                  </a:lnTo>
                  <a:lnTo>
                    <a:pt x="587" y="4830"/>
                  </a:lnTo>
                  <a:cubicBezTo>
                    <a:pt x="868" y="3347"/>
                    <a:pt x="1070" y="1852"/>
                    <a:pt x="1191" y="348"/>
                  </a:cubicBezTo>
                  <a:lnTo>
                    <a:pt x="875" y="1"/>
                  </a:ln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5" name="Google Shape;1425;p39"/>
            <p:cNvSpPr/>
            <p:nvPr/>
          </p:nvSpPr>
          <p:spPr>
            <a:xfrm>
              <a:off x="4463750" y="2267900"/>
              <a:ext cx="27200" cy="9250"/>
            </a:xfrm>
            <a:custGeom>
              <a:avLst/>
              <a:gdLst/>
              <a:ahLst/>
              <a:cxnLst/>
              <a:rect l="l" t="t" r="r" b="b"/>
              <a:pathLst>
                <a:path w="1088" h="370" extrusionOk="0">
                  <a:moveTo>
                    <a:pt x="1088" y="0"/>
                  </a:moveTo>
                  <a:lnTo>
                    <a:pt x="58" y="132"/>
                  </a:lnTo>
                  <a:lnTo>
                    <a:pt x="1" y="358"/>
                  </a:lnTo>
                  <a:lnTo>
                    <a:pt x="1033" y="369"/>
                  </a:lnTo>
                  <a:lnTo>
                    <a:pt x="1088" y="0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6" name="Google Shape;1426;p39"/>
            <p:cNvSpPr/>
            <p:nvPr/>
          </p:nvSpPr>
          <p:spPr>
            <a:xfrm>
              <a:off x="4413625" y="2277350"/>
              <a:ext cx="103025" cy="117450"/>
            </a:xfrm>
            <a:custGeom>
              <a:avLst/>
              <a:gdLst/>
              <a:ahLst/>
              <a:cxnLst/>
              <a:rect l="l" t="t" r="r" b="b"/>
              <a:pathLst>
                <a:path w="4121" h="4698" extrusionOk="0">
                  <a:moveTo>
                    <a:pt x="2667" y="1"/>
                  </a:moveTo>
                  <a:cubicBezTo>
                    <a:pt x="2086" y="1"/>
                    <a:pt x="1505" y="15"/>
                    <a:pt x="925" y="44"/>
                  </a:cubicBezTo>
                  <a:cubicBezTo>
                    <a:pt x="884" y="44"/>
                    <a:pt x="842" y="53"/>
                    <a:pt x="805" y="70"/>
                  </a:cubicBezTo>
                  <a:cubicBezTo>
                    <a:pt x="745" y="105"/>
                    <a:pt x="726" y="180"/>
                    <a:pt x="710" y="248"/>
                  </a:cubicBezTo>
                  <a:lnTo>
                    <a:pt x="319" y="1946"/>
                  </a:lnTo>
                  <a:cubicBezTo>
                    <a:pt x="319" y="1946"/>
                    <a:pt x="1" y="3927"/>
                    <a:pt x="5" y="4216"/>
                  </a:cubicBezTo>
                  <a:cubicBezTo>
                    <a:pt x="9" y="4397"/>
                    <a:pt x="141" y="4430"/>
                    <a:pt x="239" y="4430"/>
                  </a:cubicBezTo>
                  <a:cubicBezTo>
                    <a:pt x="297" y="4430"/>
                    <a:pt x="343" y="4418"/>
                    <a:pt x="343" y="4418"/>
                  </a:cubicBezTo>
                  <a:cubicBezTo>
                    <a:pt x="1146" y="4604"/>
                    <a:pt x="1966" y="4697"/>
                    <a:pt x="2790" y="4697"/>
                  </a:cubicBezTo>
                  <a:cubicBezTo>
                    <a:pt x="2862" y="4697"/>
                    <a:pt x="2933" y="4697"/>
                    <a:pt x="3005" y="4695"/>
                  </a:cubicBezTo>
                  <a:cubicBezTo>
                    <a:pt x="3005" y="4695"/>
                    <a:pt x="3048" y="4698"/>
                    <a:pt x="3109" y="4698"/>
                  </a:cubicBezTo>
                  <a:cubicBezTo>
                    <a:pt x="3213" y="4698"/>
                    <a:pt x="3371" y="4691"/>
                    <a:pt x="3469" y="4653"/>
                  </a:cubicBezTo>
                  <a:cubicBezTo>
                    <a:pt x="3622" y="4596"/>
                    <a:pt x="3578" y="4379"/>
                    <a:pt x="3578" y="4379"/>
                  </a:cubicBezTo>
                  <a:cubicBezTo>
                    <a:pt x="3758" y="2929"/>
                    <a:pt x="3941" y="1480"/>
                    <a:pt x="4121" y="31"/>
                  </a:cubicBezTo>
                  <a:cubicBezTo>
                    <a:pt x="3636" y="11"/>
                    <a:pt x="3151" y="1"/>
                    <a:pt x="2667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7" name="Google Shape;1427;p39"/>
            <p:cNvSpPr/>
            <p:nvPr/>
          </p:nvSpPr>
          <p:spPr>
            <a:xfrm>
              <a:off x="4476550" y="2324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8" name="Google Shape;1428;p39"/>
            <p:cNvSpPr/>
            <p:nvPr/>
          </p:nvSpPr>
          <p:spPr>
            <a:xfrm>
              <a:off x="4475450" y="2323900"/>
              <a:ext cx="200" cy="25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7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9" name="Google Shape;1429;p39"/>
            <p:cNvSpPr/>
            <p:nvPr/>
          </p:nvSpPr>
          <p:spPr>
            <a:xfrm>
              <a:off x="4475900" y="2323450"/>
              <a:ext cx="225" cy="25"/>
            </a:xfrm>
            <a:custGeom>
              <a:avLst/>
              <a:gdLst/>
              <a:ahLst/>
              <a:cxnLst/>
              <a:rect l="l" t="t" r="r" b="b"/>
              <a:pathLst>
                <a:path w="9" h="1" extrusionOk="0">
                  <a:moveTo>
                    <a:pt x="0" y="1"/>
                  </a:moveTo>
                  <a:lnTo>
                    <a:pt x="0" y="1"/>
                  </a:lnTo>
                  <a:lnTo>
                    <a:pt x="9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0" name="Google Shape;1430;p39"/>
            <p:cNvSpPr/>
            <p:nvPr/>
          </p:nvSpPr>
          <p:spPr>
            <a:xfrm>
              <a:off x="4477475" y="2330650"/>
              <a:ext cx="200" cy="125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8" y="0"/>
                  </a:moveTo>
                  <a:lnTo>
                    <a:pt x="1" y="2"/>
                  </a:lnTo>
                  <a:lnTo>
                    <a:pt x="1" y="5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1" name="Google Shape;1431;p39"/>
            <p:cNvSpPr/>
            <p:nvPr/>
          </p:nvSpPr>
          <p:spPr>
            <a:xfrm>
              <a:off x="4476325" y="2326525"/>
              <a:ext cx="1025" cy="400"/>
            </a:xfrm>
            <a:custGeom>
              <a:avLst/>
              <a:gdLst/>
              <a:ahLst/>
              <a:cxnLst/>
              <a:rect l="l" t="t" r="r" b="b"/>
              <a:pathLst>
                <a:path w="41" h="16" extrusionOk="0">
                  <a:moveTo>
                    <a:pt x="40" y="1"/>
                  </a:moveTo>
                  <a:cubicBezTo>
                    <a:pt x="29" y="5"/>
                    <a:pt x="7" y="14"/>
                    <a:pt x="1" y="16"/>
                  </a:cubicBezTo>
                  <a:cubicBezTo>
                    <a:pt x="21" y="9"/>
                    <a:pt x="25" y="7"/>
                    <a:pt x="40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2" name="Google Shape;1432;p39"/>
            <p:cNvSpPr/>
            <p:nvPr/>
          </p:nvSpPr>
          <p:spPr>
            <a:xfrm>
              <a:off x="4476325" y="2325475"/>
              <a:ext cx="150" cy="25"/>
            </a:xfrm>
            <a:custGeom>
              <a:avLst/>
              <a:gdLst/>
              <a:ahLst/>
              <a:cxnLst/>
              <a:rect l="l" t="t" r="r" b="b"/>
              <a:pathLst>
                <a:path w="6" h="1" extrusionOk="0">
                  <a:moveTo>
                    <a:pt x="3" y="1"/>
                  </a:moveTo>
                  <a:lnTo>
                    <a:pt x="3" y="1"/>
                  </a:lnTo>
                  <a:lnTo>
                    <a:pt x="1" y="1"/>
                  </a:lnTo>
                  <a:cubicBezTo>
                    <a:pt x="5" y="1"/>
                    <a:pt x="5" y="1"/>
                    <a:pt x="3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3" name="Google Shape;1433;p39"/>
            <p:cNvSpPr/>
            <p:nvPr/>
          </p:nvSpPr>
          <p:spPr>
            <a:xfrm>
              <a:off x="4476325" y="2325700"/>
              <a:ext cx="150" cy="25"/>
            </a:xfrm>
            <a:custGeom>
              <a:avLst/>
              <a:gdLst/>
              <a:ahLst/>
              <a:cxnLst/>
              <a:rect l="l" t="t" r="r" b="b"/>
              <a:pathLst>
                <a:path w="6" h="1" extrusionOk="0">
                  <a:moveTo>
                    <a:pt x="5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4" name="Google Shape;1434;p39"/>
            <p:cNvSpPr/>
            <p:nvPr/>
          </p:nvSpPr>
          <p:spPr>
            <a:xfrm>
              <a:off x="4474900" y="2330925"/>
              <a:ext cx="425" cy="300"/>
            </a:xfrm>
            <a:custGeom>
              <a:avLst/>
              <a:gdLst/>
              <a:ahLst/>
              <a:cxnLst/>
              <a:rect l="l" t="t" r="r" b="b"/>
              <a:pathLst>
                <a:path w="17" h="12" extrusionOk="0">
                  <a:moveTo>
                    <a:pt x="16" y="0"/>
                  </a:moveTo>
                  <a:lnTo>
                    <a:pt x="1" y="11"/>
                  </a:lnTo>
                  <a:cubicBezTo>
                    <a:pt x="1" y="12"/>
                    <a:pt x="1" y="12"/>
                    <a:pt x="1" y="12"/>
                  </a:cubicBezTo>
                  <a:cubicBezTo>
                    <a:pt x="2" y="12"/>
                    <a:pt x="7" y="8"/>
                    <a:pt x="16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5" name="Google Shape;1435;p39"/>
            <p:cNvSpPr/>
            <p:nvPr/>
          </p:nvSpPr>
          <p:spPr>
            <a:xfrm>
              <a:off x="4477475" y="2328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6" name="Google Shape;1436;p39"/>
            <p:cNvSpPr/>
            <p:nvPr/>
          </p:nvSpPr>
          <p:spPr>
            <a:xfrm>
              <a:off x="4476500" y="2324450"/>
              <a:ext cx="250" cy="25"/>
            </a:xfrm>
            <a:custGeom>
              <a:avLst/>
              <a:gdLst/>
              <a:ahLst/>
              <a:cxnLst/>
              <a:rect l="l" t="t" r="r" b="b"/>
              <a:pathLst>
                <a:path w="10" h="1" extrusionOk="0">
                  <a:moveTo>
                    <a:pt x="0" y="0"/>
                  </a:moveTo>
                  <a:cubicBezTo>
                    <a:pt x="3" y="0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7" name="Google Shape;1437;p39"/>
            <p:cNvSpPr/>
            <p:nvPr/>
          </p:nvSpPr>
          <p:spPr>
            <a:xfrm>
              <a:off x="4477700" y="2328875"/>
              <a:ext cx="150" cy="150"/>
            </a:xfrm>
            <a:custGeom>
              <a:avLst/>
              <a:gdLst/>
              <a:ahLst/>
              <a:cxnLst/>
              <a:rect l="l" t="t" r="r" b="b"/>
              <a:pathLst>
                <a:path w="6" h="6" extrusionOk="0">
                  <a:moveTo>
                    <a:pt x="5" y="1"/>
                  </a:moveTo>
                  <a:lnTo>
                    <a:pt x="1" y="5"/>
                  </a:lnTo>
                  <a:lnTo>
                    <a:pt x="5" y="3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8" name="Google Shape;1438;p39"/>
            <p:cNvSpPr/>
            <p:nvPr/>
          </p:nvSpPr>
          <p:spPr>
            <a:xfrm>
              <a:off x="4475400" y="2323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9" name="Google Shape;1439;p39"/>
            <p:cNvSpPr/>
            <p:nvPr/>
          </p:nvSpPr>
          <p:spPr>
            <a:xfrm>
              <a:off x="4473100" y="2322800"/>
              <a:ext cx="125" cy="25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0" y="0"/>
                  </a:moveTo>
                  <a:lnTo>
                    <a:pt x="5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0" name="Google Shape;1440;p39"/>
            <p:cNvSpPr/>
            <p:nvPr/>
          </p:nvSpPr>
          <p:spPr>
            <a:xfrm>
              <a:off x="4475725" y="2323175"/>
              <a:ext cx="400" cy="25"/>
            </a:xfrm>
            <a:custGeom>
              <a:avLst/>
              <a:gdLst/>
              <a:ahLst/>
              <a:cxnLst/>
              <a:rect l="l" t="t" r="r" b="b"/>
              <a:pathLst>
                <a:path w="16" h="1" extrusionOk="0">
                  <a:moveTo>
                    <a:pt x="16" y="1"/>
                  </a:moveTo>
                  <a:cubicBezTo>
                    <a:pt x="9" y="1"/>
                    <a:pt x="5" y="1"/>
                    <a:pt x="1" y="1"/>
                  </a:cubicBezTo>
                  <a:cubicBezTo>
                    <a:pt x="5" y="1"/>
                    <a:pt x="9" y="1"/>
                    <a:pt x="16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1" name="Google Shape;1441;p39"/>
            <p:cNvSpPr/>
            <p:nvPr/>
          </p:nvSpPr>
          <p:spPr>
            <a:xfrm>
              <a:off x="4475775" y="2324000"/>
              <a:ext cx="525" cy="75"/>
            </a:xfrm>
            <a:custGeom>
              <a:avLst/>
              <a:gdLst/>
              <a:ahLst/>
              <a:cxnLst/>
              <a:rect l="l" t="t" r="r" b="b"/>
              <a:pathLst>
                <a:path w="21" h="3" extrusionOk="0">
                  <a:moveTo>
                    <a:pt x="21" y="1"/>
                  </a:moveTo>
                  <a:cubicBezTo>
                    <a:pt x="16" y="1"/>
                    <a:pt x="12" y="1"/>
                    <a:pt x="1" y="3"/>
                  </a:cubicBezTo>
                  <a:lnTo>
                    <a:pt x="21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2" name="Google Shape;1442;p39"/>
            <p:cNvSpPr/>
            <p:nvPr/>
          </p:nvSpPr>
          <p:spPr>
            <a:xfrm>
              <a:off x="4476600" y="2324175"/>
              <a:ext cx="200" cy="75"/>
            </a:xfrm>
            <a:custGeom>
              <a:avLst/>
              <a:gdLst/>
              <a:ahLst/>
              <a:cxnLst/>
              <a:rect l="l" t="t" r="r" b="b"/>
              <a:pathLst>
                <a:path w="8" h="3" extrusionOk="0">
                  <a:moveTo>
                    <a:pt x="5" y="0"/>
                  </a:moveTo>
                  <a:lnTo>
                    <a:pt x="1" y="2"/>
                  </a:lnTo>
                  <a:lnTo>
                    <a:pt x="1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3" name="Google Shape;1443;p39"/>
            <p:cNvSpPr/>
            <p:nvPr/>
          </p:nvSpPr>
          <p:spPr>
            <a:xfrm>
              <a:off x="4476275" y="2325550"/>
              <a:ext cx="575" cy="175"/>
            </a:xfrm>
            <a:custGeom>
              <a:avLst/>
              <a:gdLst/>
              <a:ahLst/>
              <a:cxnLst/>
              <a:rect l="l" t="t" r="r" b="b"/>
              <a:pathLst>
                <a:path w="23" h="7" extrusionOk="0">
                  <a:moveTo>
                    <a:pt x="23" y="0"/>
                  </a:moveTo>
                  <a:lnTo>
                    <a:pt x="21" y="1"/>
                  </a:lnTo>
                  <a:lnTo>
                    <a:pt x="21" y="1"/>
                  </a:lnTo>
                  <a:cubicBezTo>
                    <a:pt x="21" y="0"/>
                    <a:pt x="22" y="0"/>
                    <a:pt x="23" y="0"/>
                  </a:cubicBezTo>
                  <a:close/>
                  <a:moveTo>
                    <a:pt x="21" y="1"/>
                  </a:moveTo>
                  <a:cubicBezTo>
                    <a:pt x="15" y="2"/>
                    <a:pt x="7" y="3"/>
                    <a:pt x="1" y="7"/>
                  </a:cubicBezTo>
                  <a:lnTo>
                    <a:pt x="21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4" name="Google Shape;1444;p39"/>
            <p:cNvSpPr/>
            <p:nvPr/>
          </p:nvSpPr>
          <p:spPr>
            <a:xfrm>
              <a:off x="4476425" y="2326200"/>
              <a:ext cx="375" cy="100"/>
            </a:xfrm>
            <a:custGeom>
              <a:avLst/>
              <a:gdLst/>
              <a:ahLst/>
              <a:cxnLst/>
              <a:rect l="l" t="t" r="r" b="b"/>
              <a:pathLst>
                <a:path w="15" h="4" extrusionOk="0">
                  <a:moveTo>
                    <a:pt x="14" y="0"/>
                  </a:moveTo>
                  <a:lnTo>
                    <a:pt x="14" y="0"/>
                  </a:lnTo>
                  <a:cubicBezTo>
                    <a:pt x="12" y="0"/>
                    <a:pt x="8" y="1"/>
                    <a:pt x="1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9" y="3"/>
                    <a:pt x="10" y="3"/>
                  </a:cubicBezTo>
                  <a:cubicBezTo>
                    <a:pt x="14" y="1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5" name="Google Shape;1445;p39"/>
            <p:cNvSpPr/>
            <p:nvPr/>
          </p:nvSpPr>
          <p:spPr>
            <a:xfrm>
              <a:off x="4477925" y="2327525"/>
              <a:ext cx="200" cy="125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7" y="0"/>
                  </a:moveTo>
                  <a:lnTo>
                    <a:pt x="0" y="4"/>
                  </a:lnTo>
                  <a:lnTo>
                    <a:pt x="3" y="4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6" name="Google Shape;1446;p39"/>
            <p:cNvSpPr/>
            <p:nvPr/>
          </p:nvSpPr>
          <p:spPr>
            <a:xfrm>
              <a:off x="4471675" y="2321700"/>
              <a:ext cx="400" cy="125"/>
            </a:xfrm>
            <a:custGeom>
              <a:avLst/>
              <a:gdLst/>
              <a:ahLst/>
              <a:cxnLst/>
              <a:rect l="l" t="t" r="r" b="b"/>
              <a:pathLst>
                <a:path w="16" h="5" extrusionOk="0">
                  <a:moveTo>
                    <a:pt x="0" y="0"/>
                  </a:moveTo>
                  <a:lnTo>
                    <a:pt x="15" y="5"/>
                  </a:lnTo>
                  <a:cubicBezTo>
                    <a:pt x="11" y="2"/>
                    <a:pt x="9" y="2"/>
                    <a:pt x="5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7" name="Google Shape;1447;p39"/>
            <p:cNvSpPr/>
            <p:nvPr/>
          </p:nvSpPr>
          <p:spPr>
            <a:xfrm>
              <a:off x="4471550" y="2321800"/>
              <a:ext cx="200" cy="75"/>
            </a:xfrm>
            <a:custGeom>
              <a:avLst/>
              <a:gdLst/>
              <a:ahLst/>
              <a:cxnLst/>
              <a:rect l="l" t="t" r="r" b="b"/>
              <a:pathLst>
                <a:path w="8" h="3" extrusionOk="0">
                  <a:moveTo>
                    <a:pt x="1" y="1"/>
                  </a:moveTo>
                  <a:lnTo>
                    <a:pt x="2" y="1"/>
                  </a:lnTo>
                  <a:lnTo>
                    <a:pt x="2" y="1"/>
                  </a:lnTo>
                  <a:cubicBezTo>
                    <a:pt x="2" y="1"/>
                    <a:pt x="1" y="1"/>
                    <a:pt x="1" y="1"/>
                  </a:cubicBezTo>
                  <a:close/>
                  <a:moveTo>
                    <a:pt x="2" y="1"/>
                  </a:moveTo>
                  <a:cubicBezTo>
                    <a:pt x="3" y="1"/>
                    <a:pt x="3" y="2"/>
                    <a:pt x="3" y="3"/>
                  </a:cubicBezTo>
                  <a:lnTo>
                    <a:pt x="7" y="3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8" name="Google Shape;1448;p39"/>
            <p:cNvSpPr/>
            <p:nvPr/>
          </p:nvSpPr>
          <p:spPr>
            <a:xfrm>
              <a:off x="4471400" y="2321925"/>
              <a:ext cx="175" cy="25"/>
            </a:xfrm>
            <a:custGeom>
              <a:avLst/>
              <a:gdLst/>
              <a:ahLst/>
              <a:cxnLst/>
              <a:rect l="l" t="t" r="r" b="b"/>
              <a:pathLst>
                <a:path w="7" h="1" extrusionOk="0">
                  <a:moveTo>
                    <a:pt x="0" y="0"/>
                  </a:moveTo>
                  <a:lnTo>
                    <a:pt x="7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9" name="Google Shape;1449;p39"/>
            <p:cNvSpPr/>
            <p:nvPr/>
          </p:nvSpPr>
          <p:spPr>
            <a:xfrm>
              <a:off x="4474125" y="2330875"/>
              <a:ext cx="250" cy="225"/>
            </a:xfrm>
            <a:custGeom>
              <a:avLst/>
              <a:gdLst/>
              <a:ahLst/>
              <a:cxnLst/>
              <a:rect l="l" t="t" r="r" b="b"/>
              <a:pathLst>
                <a:path w="10" h="9" extrusionOk="0">
                  <a:moveTo>
                    <a:pt x="1" y="9"/>
                  </a:moveTo>
                  <a:lnTo>
                    <a:pt x="1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0" name="Google Shape;1450;p39"/>
            <p:cNvSpPr/>
            <p:nvPr/>
          </p:nvSpPr>
          <p:spPr>
            <a:xfrm>
              <a:off x="4471550" y="2331300"/>
              <a:ext cx="425" cy="250"/>
            </a:xfrm>
            <a:custGeom>
              <a:avLst/>
              <a:gdLst/>
              <a:ahLst/>
              <a:cxnLst/>
              <a:rect l="l" t="t" r="r" b="b"/>
              <a:pathLst>
                <a:path w="17" h="10" extrusionOk="0">
                  <a:moveTo>
                    <a:pt x="16" y="1"/>
                  </a:moveTo>
                  <a:lnTo>
                    <a:pt x="1" y="9"/>
                  </a:ln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7" y="6"/>
                    <a:pt x="16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1" name="Google Shape;1451;p39"/>
            <p:cNvSpPr/>
            <p:nvPr/>
          </p:nvSpPr>
          <p:spPr>
            <a:xfrm>
              <a:off x="4471450" y="2321925"/>
              <a:ext cx="175" cy="75"/>
            </a:xfrm>
            <a:custGeom>
              <a:avLst/>
              <a:gdLst/>
              <a:ahLst/>
              <a:cxnLst/>
              <a:rect l="l" t="t" r="r" b="b"/>
              <a:pathLst>
                <a:path w="7" h="3" extrusionOk="0">
                  <a:moveTo>
                    <a:pt x="0" y="0"/>
                  </a:moveTo>
                  <a:lnTo>
                    <a:pt x="0" y="0"/>
                  </a:lnTo>
                  <a:lnTo>
                    <a:pt x="7" y="2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2" name="Google Shape;1452;p39"/>
            <p:cNvSpPr/>
            <p:nvPr/>
          </p:nvSpPr>
          <p:spPr>
            <a:xfrm>
              <a:off x="4469800" y="2325700"/>
              <a:ext cx="350" cy="75"/>
            </a:xfrm>
            <a:custGeom>
              <a:avLst/>
              <a:gdLst/>
              <a:ahLst/>
              <a:cxnLst/>
              <a:rect l="l" t="t" r="r" b="b"/>
              <a:pathLst>
                <a:path w="14" h="3" extrusionOk="0">
                  <a:moveTo>
                    <a:pt x="0" y="1"/>
                  </a:moveTo>
                  <a:lnTo>
                    <a:pt x="9" y="3"/>
                  </a:lnTo>
                  <a:lnTo>
                    <a:pt x="14" y="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3" name="Google Shape;1453;p39"/>
            <p:cNvSpPr/>
            <p:nvPr/>
          </p:nvSpPr>
          <p:spPr>
            <a:xfrm>
              <a:off x="4471675" y="2324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4" name="Google Shape;1454;p39"/>
            <p:cNvSpPr/>
            <p:nvPr/>
          </p:nvSpPr>
          <p:spPr>
            <a:xfrm>
              <a:off x="4458775" y="2320650"/>
              <a:ext cx="23775" cy="16600"/>
            </a:xfrm>
            <a:custGeom>
              <a:avLst/>
              <a:gdLst/>
              <a:ahLst/>
              <a:cxnLst/>
              <a:rect l="l" t="t" r="r" b="b"/>
              <a:pathLst>
                <a:path w="951" h="664" extrusionOk="0">
                  <a:moveTo>
                    <a:pt x="567" y="466"/>
                  </a:moveTo>
                  <a:lnTo>
                    <a:pt x="597" y="495"/>
                  </a:lnTo>
                  <a:lnTo>
                    <a:pt x="573" y="473"/>
                  </a:lnTo>
                  <a:lnTo>
                    <a:pt x="567" y="466"/>
                  </a:lnTo>
                  <a:close/>
                  <a:moveTo>
                    <a:pt x="516" y="1"/>
                  </a:moveTo>
                  <a:lnTo>
                    <a:pt x="409" y="18"/>
                  </a:lnTo>
                  <a:lnTo>
                    <a:pt x="446" y="49"/>
                  </a:lnTo>
                  <a:lnTo>
                    <a:pt x="380" y="38"/>
                  </a:lnTo>
                  <a:lnTo>
                    <a:pt x="470" y="97"/>
                  </a:lnTo>
                  <a:lnTo>
                    <a:pt x="433" y="113"/>
                  </a:lnTo>
                  <a:lnTo>
                    <a:pt x="0" y="178"/>
                  </a:lnTo>
                  <a:lnTo>
                    <a:pt x="239" y="192"/>
                  </a:lnTo>
                  <a:lnTo>
                    <a:pt x="233" y="194"/>
                  </a:lnTo>
                  <a:lnTo>
                    <a:pt x="268" y="194"/>
                  </a:lnTo>
                  <a:lnTo>
                    <a:pt x="336" y="198"/>
                  </a:lnTo>
                  <a:lnTo>
                    <a:pt x="299" y="225"/>
                  </a:lnTo>
                  <a:lnTo>
                    <a:pt x="349" y="218"/>
                  </a:lnTo>
                  <a:lnTo>
                    <a:pt x="437" y="244"/>
                  </a:lnTo>
                  <a:lnTo>
                    <a:pt x="376" y="286"/>
                  </a:lnTo>
                  <a:lnTo>
                    <a:pt x="514" y="268"/>
                  </a:lnTo>
                  <a:lnTo>
                    <a:pt x="556" y="282"/>
                  </a:lnTo>
                  <a:lnTo>
                    <a:pt x="457" y="352"/>
                  </a:lnTo>
                  <a:lnTo>
                    <a:pt x="457" y="352"/>
                  </a:lnTo>
                  <a:lnTo>
                    <a:pt x="560" y="321"/>
                  </a:lnTo>
                  <a:lnTo>
                    <a:pt x="562" y="332"/>
                  </a:lnTo>
                  <a:lnTo>
                    <a:pt x="525" y="350"/>
                  </a:lnTo>
                  <a:lnTo>
                    <a:pt x="521" y="339"/>
                  </a:lnTo>
                  <a:lnTo>
                    <a:pt x="422" y="367"/>
                  </a:lnTo>
                  <a:lnTo>
                    <a:pt x="455" y="394"/>
                  </a:lnTo>
                  <a:lnTo>
                    <a:pt x="354" y="482"/>
                  </a:lnTo>
                  <a:lnTo>
                    <a:pt x="501" y="462"/>
                  </a:lnTo>
                  <a:lnTo>
                    <a:pt x="501" y="462"/>
                  </a:lnTo>
                  <a:lnTo>
                    <a:pt x="349" y="664"/>
                  </a:lnTo>
                  <a:lnTo>
                    <a:pt x="547" y="536"/>
                  </a:lnTo>
                  <a:lnTo>
                    <a:pt x="558" y="545"/>
                  </a:lnTo>
                  <a:lnTo>
                    <a:pt x="611" y="490"/>
                  </a:lnTo>
                  <a:lnTo>
                    <a:pt x="595" y="451"/>
                  </a:lnTo>
                  <a:lnTo>
                    <a:pt x="635" y="396"/>
                  </a:lnTo>
                  <a:lnTo>
                    <a:pt x="648" y="389"/>
                  </a:lnTo>
                  <a:lnTo>
                    <a:pt x="644" y="383"/>
                  </a:lnTo>
                  <a:lnTo>
                    <a:pt x="650" y="376"/>
                  </a:lnTo>
                  <a:lnTo>
                    <a:pt x="633" y="363"/>
                  </a:lnTo>
                  <a:lnTo>
                    <a:pt x="626" y="345"/>
                  </a:lnTo>
                  <a:lnTo>
                    <a:pt x="659" y="339"/>
                  </a:lnTo>
                  <a:lnTo>
                    <a:pt x="659" y="339"/>
                  </a:lnTo>
                  <a:lnTo>
                    <a:pt x="624" y="345"/>
                  </a:lnTo>
                  <a:lnTo>
                    <a:pt x="624" y="341"/>
                  </a:lnTo>
                  <a:lnTo>
                    <a:pt x="659" y="293"/>
                  </a:lnTo>
                  <a:lnTo>
                    <a:pt x="749" y="266"/>
                  </a:lnTo>
                  <a:lnTo>
                    <a:pt x="749" y="264"/>
                  </a:lnTo>
                  <a:lnTo>
                    <a:pt x="764" y="297"/>
                  </a:lnTo>
                  <a:lnTo>
                    <a:pt x="782" y="288"/>
                  </a:lnTo>
                  <a:lnTo>
                    <a:pt x="841" y="203"/>
                  </a:lnTo>
                  <a:lnTo>
                    <a:pt x="947" y="238"/>
                  </a:lnTo>
                  <a:lnTo>
                    <a:pt x="857" y="185"/>
                  </a:lnTo>
                  <a:lnTo>
                    <a:pt x="876" y="152"/>
                  </a:lnTo>
                  <a:lnTo>
                    <a:pt x="951" y="99"/>
                  </a:lnTo>
                  <a:lnTo>
                    <a:pt x="951" y="99"/>
                  </a:lnTo>
                  <a:lnTo>
                    <a:pt x="788" y="143"/>
                  </a:lnTo>
                  <a:lnTo>
                    <a:pt x="738" y="115"/>
                  </a:lnTo>
                  <a:lnTo>
                    <a:pt x="777" y="108"/>
                  </a:lnTo>
                  <a:lnTo>
                    <a:pt x="769" y="104"/>
                  </a:lnTo>
                  <a:lnTo>
                    <a:pt x="927" y="82"/>
                  </a:lnTo>
                  <a:lnTo>
                    <a:pt x="626" y="31"/>
                  </a:lnTo>
                  <a:cubicBezTo>
                    <a:pt x="619" y="29"/>
                    <a:pt x="613" y="29"/>
                    <a:pt x="606" y="29"/>
                  </a:cubicBezTo>
                  <a:lnTo>
                    <a:pt x="595" y="29"/>
                  </a:lnTo>
                  <a:lnTo>
                    <a:pt x="569" y="14"/>
                  </a:lnTo>
                  <a:lnTo>
                    <a:pt x="529" y="1"/>
                  </a:ln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5" name="Google Shape;1455;p39"/>
            <p:cNvSpPr/>
            <p:nvPr/>
          </p:nvSpPr>
          <p:spPr>
            <a:xfrm>
              <a:off x="4473200" y="2323625"/>
              <a:ext cx="125" cy="25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5" y="0"/>
                  </a:move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6" name="Google Shape;1456;p39"/>
            <p:cNvSpPr/>
            <p:nvPr/>
          </p:nvSpPr>
          <p:spPr>
            <a:xfrm>
              <a:off x="4470525" y="2329425"/>
              <a:ext cx="125" cy="100"/>
            </a:xfrm>
            <a:custGeom>
              <a:avLst/>
              <a:gdLst/>
              <a:ahLst/>
              <a:cxnLst/>
              <a:rect l="l" t="t" r="r" b="b"/>
              <a:pathLst>
                <a:path w="5" h="4" extrusionOk="0">
                  <a:moveTo>
                    <a:pt x="0" y="3"/>
                  </a:moveTo>
                  <a:lnTo>
                    <a:pt x="4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7" name="Google Shape;1457;p39"/>
            <p:cNvSpPr/>
            <p:nvPr/>
          </p:nvSpPr>
          <p:spPr>
            <a:xfrm>
              <a:off x="4471450" y="2322475"/>
              <a:ext cx="175" cy="75"/>
            </a:xfrm>
            <a:custGeom>
              <a:avLst/>
              <a:gdLst/>
              <a:ahLst/>
              <a:cxnLst/>
              <a:rect l="l" t="t" r="r" b="b"/>
              <a:pathLst>
                <a:path w="7" h="3" extrusionOk="0">
                  <a:moveTo>
                    <a:pt x="0" y="0"/>
                  </a:moveTo>
                  <a:lnTo>
                    <a:pt x="7" y="2"/>
                  </a:lnTo>
                  <a:lnTo>
                    <a:pt x="7" y="2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8" name="Google Shape;1458;p39"/>
            <p:cNvSpPr/>
            <p:nvPr/>
          </p:nvSpPr>
          <p:spPr>
            <a:xfrm>
              <a:off x="4470300" y="2324725"/>
              <a:ext cx="175" cy="25"/>
            </a:xfrm>
            <a:custGeom>
              <a:avLst/>
              <a:gdLst/>
              <a:ahLst/>
              <a:cxnLst/>
              <a:rect l="l" t="t" r="r" b="b"/>
              <a:pathLst>
                <a:path w="7" h="1" extrusionOk="0">
                  <a:moveTo>
                    <a:pt x="7" y="0"/>
                  </a:moveTo>
                  <a:lnTo>
                    <a:pt x="7" y="0"/>
                  </a:lnTo>
                  <a:cubicBezTo>
                    <a:pt x="0" y="0"/>
                    <a:pt x="2" y="0"/>
                    <a:pt x="7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9" name="Google Shape;1459;p39"/>
            <p:cNvSpPr/>
            <p:nvPr/>
          </p:nvSpPr>
          <p:spPr>
            <a:xfrm>
              <a:off x="4471400" y="2324125"/>
              <a:ext cx="300" cy="75"/>
            </a:xfrm>
            <a:custGeom>
              <a:avLst/>
              <a:gdLst/>
              <a:ahLst/>
              <a:cxnLst/>
              <a:rect l="l" t="t" r="r" b="b"/>
              <a:pathLst>
                <a:path w="12" h="3" extrusionOk="0">
                  <a:moveTo>
                    <a:pt x="2" y="0"/>
                  </a:moveTo>
                  <a:cubicBezTo>
                    <a:pt x="1" y="0"/>
                    <a:pt x="1" y="1"/>
                    <a:pt x="2" y="2"/>
                  </a:cubicBezTo>
                  <a:lnTo>
                    <a:pt x="11" y="2"/>
                  </a:lnTo>
                  <a:cubicBezTo>
                    <a:pt x="6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0" name="Google Shape;1460;p39"/>
            <p:cNvSpPr/>
            <p:nvPr/>
          </p:nvSpPr>
          <p:spPr>
            <a:xfrm>
              <a:off x="4469800" y="2325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1" name="Google Shape;1461;p39"/>
            <p:cNvSpPr/>
            <p:nvPr/>
          </p:nvSpPr>
          <p:spPr>
            <a:xfrm>
              <a:off x="4471325" y="2324175"/>
              <a:ext cx="200" cy="25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5" y="0"/>
                  </a:moveTo>
                  <a:cubicBezTo>
                    <a:pt x="1" y="0"/>
                    <a:pt x="3" y="0"/>
                    <a:pt x="5" y="0"/>
                  </a:cubicBezTo>
                  <a:cubicBezTo>
                    <a:pt x="8" y="0"/>
                    <a:pt x="8" y="0"/>
                    <a:pt x="5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2" name="Google Shape;1462;p39"/>
            <p:cNvSpPr/>
            <p:nvPr/>
          </p:nvSpPr>
          <p:spPr>
            <a:xfrm>
              <a:off x="4471400" y="2321750"/>
              <a:ext cx="75" cy="25"/>
            </a:xfrm>
            <a:custGeom>
              <a:avLst/>
              <a:gdLst/>
              <a:ahLst/>
              <a:cxnLst/>
              <a:rect l="l" t="t" r="r" b="b"/>
              <a:pathLst>
                <a:path w="3" h="1" extrusionOk="0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3" name="Google Shape;1463;p39"/>
            <p:cNvSpPr/>
            <p:nvPr/>
          </p:nvSpPr>
          <p:spPr>
            <a:xfrm>
              <a:off x="4471000" y="2323725"/>
              <a:ext cx="425" cy="75"/>
            </a:xfrm>
            <a:custGeom>
              <a:avLst/>
              <a:gdLst/>
              <a:ahLst/>
              <a:cxnLst/>
              <a:rect l="l" t="t" r="r" b="b"/>
              <a:pathLst>
                <a:path w="17" h="3" extrusionOk="0">
                  <a:moveTo>
                    <a:pt x="1" y="1"/>
                  </a:moveTo>
                  <a:lnTo>
                    <a:pt x="12" y="3"/>
                  </a:lnTo>
                  <a:lnTo>
                    <a:pt x="16" y="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4" name="Google Shape;1464;p39"/>
            <p:cNvSpPr/>
            <p:nvPr/>
          </p:nvSpPr>
          <p:spPr>
            <a:xfrm>
              <a:off x="4435800" y="2301850"/>
              <a:ext cx="51175" cy="34900"/>
            </a:xfrm>
            <a:custGeom>
              <a:avLst/>
              <a:gdLst/>
              <a:ahLst/>
              <a:cxnLst/>
              <a:rect l="l" t="t" r="r" b="b"/>
              <a:pathLst>
                <a:path w="2047" h="1396" extrusionOk="0">
                  <a:moveTo>
                    <a:pt x="1375" y="751"/>
                  </a:moveTo>
                  <a:lnTo>
                    <a:pt x="1352" y="780"/>
                  </a:lnTo>
                  <a:lnTo>
                    <a:pt x="1352" y="780"/>
                  </a:lnTo>
                  <a:cubicBezTo>
                    <a:pt x="1350" y="777"/>
                    <a:pt x="1347" y="774"/>
                    <a:pt x="1343" y="772"/>
                  </a:cubicBezTo>
                  <a:lnTo>
                    <a:pt x="1343" y="772"/>
                  </a:lnTo>
                  <a:lnTo>
                    <a:pt x="1375" y="751"/>
                  </a:lnTo>
                  <a:close/>
                  <a:moveTo>
                    <a:pt x="1989" y="0"/>
                  </a:moveTo>
                  <a:cubicBezTo>
                    <a:pt x="1984" y="0"/>
                    <a:pt x="1979" y="1"/>
                    <a:pt x="1973" y="4"/>
                  </a:cubicBezTo>
                  <a:cubicBezTo>
                    <a:pt x="1290" y="283"/>
                    <a:pt x="640" y="645"/>
                    <a:pt x="43" y="1078"/>
                  </a:cubicBezTo>
                  <a:cubicBezTo>
                    <a:pt x="1" y="1107"/>
                    <a:pt x="27" y="1167"/>
                    <a:pt x="65" y="1167"/>
                  </a:cubicBezTo>
                  <a:cubicBezTo>
                    <a:pt x="72" y="1167"/>
                    <a:pt x="81" y="1165"/>
                    <a:pt x="89" y="1159"/>
                  </a:cubicBezTo>
                  <a:cubicBezTo>
                    <a:pt x="615" y="776"/>
                    <a:pt x="1181" y="451"/>
                    <a:pt x="1777" y="188"/>
                  </a:cubicBezTo>
                  <a:lnTo>
                    <a:pt x="1777" y="188"/>
                  </a:lnTo>
                  <a:cubicBezTo>
                    <a:pt x="1684" y="274"/>
                    <a:pt x="1587" y="354"/>
                    <a:pt x="1488" y="432"/>
                  </a:cubicBezTo>
                  <a:lnTo>
                    <a:pt x="1488" y="432"/>
                  </a:lnTo>
                  <a:cubicBezTo>
                    <a:pt x="1482" y="412"/>
                    <a:pt x="1461" y="394"/>
                    <a:pt x="1437" y="394"/>
                  </a:cubicBezTo>
                  <a:cubicBezTo>
                    <a:pt x="1427" y="394"/>
                    <a:pt x="1416" y="398"/>
                    <a:pt x="1407" y="406"/>
                  </a:cubicBezTo>
                  <a:cubicBezTo>
                    <a:pt x="1407" y="406"/>
                    <a:pt x="1407" y="406"/>
                    <a:pt x="1407" y="406"/>
                  </a:cubicBezTo>
                  <a:lnTo>
                    <a:pt x="1407" y="406"/>
                  </a:lnTo>
                  <a:cubicBezTo>
                    <a:pt x="1397" y="413"/>
                    <a:pt x="1387" y="421"/>
                    <a:pt x="1378" y="428"/>
                  </a:cubicBezTo>
                  <a:lnTo>
                    <a:pt x="1378" y="428"/>
                  </a:lnTo>
                  <a:cubicBezTo>
                    <a:pt x="1256" y="524"/>
                    <a:pt x="1133" y="618"/>
                    <a:pt x="1008" y="710"/>
                  </a:cubicBezTo>
                  <a:lnTo>
                    <a:pt x="1008" y="710"/>
                  </a:lnTo>
                  <a:cubicBezTo>
                    <a:pt x="824" y="821"/>
                    <a:pt x="648" y="945"/>
                    <a:pt x="481" y="1082"/>
                  </a:cubicBezTo>
                  <a:lnTo>
                    <a:pt x="481" y="1082"/>
                  </a:lnTo>
                  <a:cubicBezTo>
                    <a:pt x="478" y="1084"/>
                    <a:pt x="474" y="1086"/>
                    <a:pt x="471" y="1089"/>
                  </a:cubicBezTo>
                  <a:lnTo>
                    <a:pt x="472" y="1090"/>
                  </a:lnTo>
                  <a:lnTo>
                    <a:pt x="472" y="1090"/>
                  </a:lnTo>
                  <a:cubicBezTo>
                    <a:pt x="469" y="1092"/>
                    <a:pt x="465" y="1095"/>
                    <a:pt x="462" y="1097"/>
                  </a:cubicBezTo>
                  <a:cubicBezTo>
                    <a:pt x="427" y="1125"/>
                    <a:pt x="460" y="1179"/>
                    <a:pt x="497" y="1179"/>
                  </a:cubicBezTo>
                  <a:cubicBezTo>
                    <a:pt x="501" y="1179"/>
                    <a:pt x="505" y="1178"/>
                    <a:pt x="508" y="1177"/>
                  </a:cubicBezTo>
                  <a:lnTo>
                    <a:pt x="508" y="1177"/>
                  </a:lnTo>
                  <a:cubicBezTo>
                    <a:pt x="458" y="1221"/>
                    <a:pt x="409" y="1266"/>
                    <a:pt x="361" y="1313"/>
                  </a:cubicBezTo>
                  <a:cubicBezTo>
                    <a:pt x="330" y="1343"/>
                    <a:pt x="358" y="1395"/>
                    <a:pt x="394" y="1395"/>
                  </a:cubicBezTo>
                  <a:cubicBezTo>
                    <a:pt x="402" y="1395"/>
                    <a:pt x="410" y="1393"/>
                    <a:pt x="418" y="1387"/>
                  </a:cubicBezTo>
                  <a:lnTo>
                    <a:pt x="1151" y="900"/>
                  </a:lnTo>
                  <a:lnTo>
                    <a:pt x="1151" y="900"/>
                  </a:lnTo>
                  <a:cubicBezTo>
                    <a:pt x="1193" y="897"/>
                    <a:pt x="1235" y="889"/>
                    <a:pt x="1275" y="877"/>
                  </a:cubicBezTo>
                  <a:lnTo>
                    <a:pt x="1275" y="877"/>
                  </a:lnTo>
                  <a:lnTo>
                    <a:pt x="1158" y="1023"/>
                  </a:lnTo>
                  <a:cubicBezTo>
                    <a:pt x="1134" y="1053"/>
                    <a:pt x="1155" y="1105"/>
                    <a:pt x="1189" y="1105"/>
                  </a:cubicBezTo>
                  <a:cubicBezTo>
                    <a:pt x="1197" y="1105"/>
                    <a:pt x="1206" y="1102"/>
                    <a:pt x="1216" y="1095"/>
                  </a:cubicBezTo>
                  <a:cubicBezTo>
                    <a:pt x="1415" y="957"/>
                    <a:pt x="1589" y="786"/>
                    <a:pt x="1729" y="586"/>
                  </a:cubicBezTo>
                  <a:cubicBezTo>
                    <a:pt x="1747" y="554"/>
                    <a:pt x="1723" y="516"/>
                    <a:pt x="1687" y="516"/>
                  </a:cubicBezTo>
                  <a:cubicBezTo>
                    <a:pt x="1683" y="516"/>
                    <a:pt x="1679" y="516"/>
                    <a:pt x="1675" y="518"/>
                  </a:cubicBezTo>
                  <a:cubicBezTo>
                    <a:pt x="1663" y="522"/>
                    <a:pt x="1652" y="526"/>
                    <a:pt x="1641" y="530"/>
                  </a:cubicBezTo>
                  <a:lnTo>
                    <a:pt x="1641" y="530"/>
                  </a:lnTo>
                  <a:cubicBezTo>
                    <a:pt x="1635" y="511"/>
                    <a:pt x="1620" y="497"/>
                    <a:pt x="1601" y="497"/>
                  </a:cubicBezTo>
                  <a:cubicBezTo>
                    <a:pt x="1593" y="497"/>
                    <a:pt x="1585" y="499"/>
                    <a:pt x="1576" y="504"/>
                  </a:cubicBezTo>
                  <a:lnTo>
                    <a:pt x="1376" y="637"/>
                  </a:lnTo>
                  <a:lnTo>
                    <a:pt x="1376" y="637"/>
                  </a:lnTo>
                  <a:cubicBezTo>
                    <a:pt x="1377" y="636"/>
                    <a:pt x="1378" y="635"/>
                    <a:pt x="1380" y="633"/>
                  </a:cubicBezTo>
                  <a:lnTo>
                    <a:pt x="1380" y="633"/>
                  </a:lnTo>
                  <a:cubicBezTo>
                    <a:pt x="1606" y="466"/>
                    <a:pt x="1826" y="290"/>
                    <a:pt x="2019" y="83"/>
                  </a:cubicBezTo>
                  <a:cubicBezTo>
                    <a:pt x="2046" y="56"/>
                    <a:pt x="2026" y="0"/>
                    <a:pt x="1989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5" name="Google Shape;1465;p39"/>
            <p:cNvSpPr/>
            <p:nvPr/>
          </p:nvSpPr>
          <p:spPr>
            <a:xfrm>
              <a:off x="4462250" y="2355050"/>
              <a:ext cx="29650" cy="24750"/>
            </a:xfrm>
            <a:custGeom>
              <a:avLst/>
              <a:gdLst/>
              <a:ahLst/>
              <a:cxnLst/>
              <a:rect l="l" t="t" r="r" b="b"/>
              <a:pathLst>
                <a:path w="1186" h="990" extrusionOk="0">
                  <a:moveTo>
                    <a:pt x="394" y="461"/>
                  </a:moveTo>
                  <a:lnTo>
                    <a:pt x="394" y="461"/>
                  </a:lnTo>
                  <a:cubicBezTo>
                    <a:pt x="431" y="491"/>
                    <a:pt x="468" y="522"/>
                    <a:pt x="504" y="553"/>
                  </a:cubicBezTo>
                  <a:lnTo>
                    <a:pt x="504" y="553"/>
                  </a:lnTo>
                  <a:cubicBezTo>
                    <a:pt x="467" y="525"/>
                    <a:pt x="432" y="496"/>
                    <a:pt x="398" y="465"/>
                  </a:cubicBezTo>
                  <a:lnTo>
                    <a:pt x="398" y="465"/>
                  </a:lnTo>
                  <a:lnTo>
                    <a:pt x="394" y="461"/>
                  </a:lnTo>
                  <a:close/>
                  <a:moveTo>
                    <a:pt x="540" y="1"/>
                  </a:moveTo>
                  <a:cubicBezTo>
                    <a:pt x="523" y="1"/>
                    <a:pt x="506" y="5"/>
                    <a:pt x="489" y="17"/>
                  </a:cubicBezTo>
                  <a:cubicBezTo>
                    <a:pt x="463" y="32"/>
                    <a:pt x="458" y="70"/>
                    <a:pt x="480" y="92"/>
                  </a:cubicBezTo>
                  <a:cubicBezTo>
                    <a:pt x="499" y="112"/>
                    <a:pt x="517" y="132"/>
                    <a:pt x="536" y="152"/>
                  </a:cubicBezTo>
                  <a:lnTo>
                    <a:pt x="536" y="152"/>
                  </a:lnTo>
                  <a:cubicBezTo>
                    <a:pt x="502" y="130"/>
                    <a:pt x="468" y="109"/>
                    <a:pt x="432" y="89"/>
                  </a:cubicBezTo>
                  <a:cubicBezTo>
                    <a:pt x="425" y="86"/>
                    <a:pt x="419" y="84"/>
                    <a:pt x="412" y="84"/>
                  </a:cubicBezTo>
                  <a:cubicBezTo>
                    <a:pt x="373" y="84"/>
                    <a:pt x="338" y="136"/>
                    <a:pt x="375" y="164"/>
                  </a:cubicBezTo>
                  <a:cubicBezTo>
                    <a:pt x="378" y="167"/>
                    <a:pt x="381" y="169"/>
                    <a:pt x="385" y="172"/>
                  </a:cubicBezTo>
                  <a:lnTo>
                    <a:pt x="385" y="172"/>
                  </a:lnTo>
                  <a:lnTo>
                    <a:pt x="384" y="173"/>
                  </a:lnTo>
                  <a:cubicBezTo>
                    <a:pt x="386" y="174"/>
                    <a:pt x="389" y="176"/>
                    <a:pt x="391" y="177"/>
                  </a:cubicBezTo>
                  <a:lnTo>
                    <a:pt x="391" y="177"/>
                  </a:lnTo>
                  <a:cubicBezTo>
                    <a:pt x="479" y="246"/>
                    <a:pt x="570" y="310"/>
                    <a:pt x="665" y="368"/>
                  </a:cubicBezTo>
                  <a:lnTo>
                    <a:pt x="665" y="368"/>
                  </a:lnTo>
                  <a:cubicBezTo>
                    <a:pt x="719" y="414"/>
                    <a:pt x="772" y="461"/>
                    <a:pt x="823" y="510"/>
                  </a:cubicBezTo>
                  <a:lnTo>
                    <a:pt x="823" y="510"/>
                  </a:lnTo>
                  <a:cubicBezTo>
                    <a:pt x="661" y="441"/>
                    <a:pt x="499" y="370"/>
                    <a:pt x="340" y="296"/>
                  </a:cubicBezTo>
                  <a:cubicBezTo>
                    <a:pt x="333" y="293"/>
                    <a:pt x="327" y="292"/>
                    <a:pt x="320" y="292"/>
                  </a:cubicBezTo>
                  <a:cubicBezTo>
                    <a:pt x="299" y="292"/>
                    <a:pt x="278" y="305"/>
                    <a:pt x="269" y="322"/>
                  </a:cubicBezTo>
                  <a:lnTo>
                    <a:pt x="269" y="322"/>
                  </a:lnTo>
                  <a:lnTo>
                    <a:pt x="193" y="237"/>
                  </a:lnTo>
                  <a:cubicBezTo>
                    <a:pt x="184" y="227"/>
                    <a:pt x="173" y="223"/>
                    <a:pt x="162" y="223"/>
                  </a:cubicBezTo>
                  <a:cubicBezTo>
                    <a:pt x="129" y="223"/>
                    <a:pt x="93" y="262"/>
                    <a:pt x="118" y="294"/>
                  </a:cubicBezTo>
                  <a:cubicBezTo>
                    <a:pt x="128" y="307"/>
                    <a:pt x="138" y="320"/>
                    <a:pt x="149" y="333"/>
                  </a:cubicBezTo>
                  <a:lnTo>
                    <a:pt x="149" y="333"/>
                  </a:lnTo>
                  <a:cubicBezTo>
                    <a:pt x="128" y="313"/>
                    <a:pt x="107" y="292"/>
                    <a:pt x="87" y="272"/>
                  </a:cubicBezTo>
                  <a:cubicBezTo>
                    <a:pt x="77" y="262"/>
                    <a:pt x="66" y="258"/>
                    <a:pt x="55" y="258"/>
                  </a:cubicBezTo>
                  <a:cubicBezTo>
                    <a:pt x="26" y="258"/>
                    <a:pt x="0" y="284"/>
                    <a:pt x="8" y="316"/>
                  </a:cubicBezTo>
                  <a:cubicBezTo>
                    <a:pt x="19" y="353"/>
                    <a:pt x="43" y="384"/>
                    <a:pt x="76" y="403"/>
                  </a:cubicBezTo>
                  <a:cubicBezTo>
                    <a:pt x="81" y="406"/>
                    <a:pt x="86" y="408"/>
                    <a:pt x="91" y="409"/>
                  </a:cubicBezTo>
                  <a:lnTo>
                    <a:pt x="91" y="409"/>
                  </a:lnTo>
                  <a:cubicBezTo>
                    <a:pt x="247" y="560"/>
                    <a:pt x="414" y="698"/>
                    <a:pt x="591" y="823"/>
                  </a:cubicBezTo>
                  <a:lnTo>
                    <a:pt x="591" y="823"/>
                  </a:lnTo>
                  <a:cubicBezTo>
                    <a:pt x="662" y="899"/>
                    <a:pt x="742" y="966"/>
                    <a:pt x="847" y="988"/>
                  </a:cubicBezTo>
                  <a:cubicBezTo>
                    <a:pt x="852" y="989"/>
                    <a:pt x="856" y="989"/>
                    <a:pt x="860" y="989"/>
                  </a:cubicBezTo>
                  <a:cubicBezTo>
                    <a:pt x="904" y="989"/>
                    <a:pt x="927" y="928"/>
                    <a:pt x="884" y="902"/>
                  </a:cubicBezTo>
                  <a:cubicBezTo>
                    <a:pt x="822" y="864"/>
                    <a:pt x="760" y="825"/>
                    <a:pt x="700" y="784"/>
                  </a:cubicBezTo>
                  <a:lnTo>
                    <a:pt x="700" y="784"/>
                  </a:lnTo>
                  <a:cubicBezTo>
                    <a:pt x="740" y="805"/>
                    <a:pt x="781" y="823"/>
                    <a:pt x="823" y="840"/>
                  </a:cubicBezTo>
                  <a:cubicBezTo>
                    <a:pt x="829" y="843"/>
                    <a:pt x="834" y="844"/>
                    <a:pt x="839" y="844"/>
                  </a:cubicBezTo>
                  <a:cubicBezTo>
                    <a:pt x="876" y="844"/>
                    <a:pt x="896" y="788"/>
                    <a:pt x="869" y="761"/>
                  </a:cubicBezTo>
                  <a:cubicBezTo>
                    <a:pt x="784" y="677"/>
                    <a:pt x="696" y="595"/>
                    <a:pt x="606" y="516"/>
                  </a:cubicBezTo>
                  <a:lnTo>
                    <a:pt x="606" y="516"/>
                  </a:lnTo>
                  <a:cubicBezTo>
                    <a:pt x="742" y="576"/>
                    <a:pt x="879" y="634"/>
                    <a:pt x="1016" y="691"/>
                  </a:cubicBezTo>
                  <a:cubicBezTo>
                    <a:pt x="1021" y="693"/>
                    <a:pt x="1027" y="694"/>
                    <a:pt x="1031" y="694"/>
                  </a:cubicBezTo>
                  <a:cubicBezTo>
                    <a:pt x="1069" y="694"/>
                    <a:pt x="1090" y="639"/>
                    <a:pt x="1062" y="612"/>
                  </a:cubicBezTo>
                  <a:cubicBezTo>
                    <a:pt x="1039" y="589"/>
                    <a:pt x="1016" y="566"/>
                    <a:pt x="993" y="543"/>
                  </a:cubicBezTo>
                  <a:lnTo>
                    <a:pt x="993" y="543"/>
                  </a:lnTo>
                  <a:cubicBezTo>
                    <a:pt x="998" y="545"/>
                    <a:pt x="1002" y="545"/>
                    <a:pt x="1006" y="545"/>
                  </a:cubicBezTo>
                  <a:cubicBezTo>
                    <a:pt x="1050" y="545"/>
                    <a:pt x="1079" y="485"/>
                    <a:pt x="1032" y="458"/>
                  </a:cubicBezTo>
                  <a:cubicBezTo>
                    <a:pt x="1031" y="458"/>
                    <a:pt x="1031" y="458"/>
                    <a:pt x="1031" y="458"/>
                  </a:cubicBezTo>
                  <a:lnTo>
                    <a:pt x="1031" y="458"/>
                  </a:lnTo>
                  <a:lnTo>
                    <a:pt x="1032" y="456"/>
                  </a:lnTo>
                  <a:cubicBezTo>
                    <a:pt x="1026" y="454"/>
                    <a:pt x="1021" y="451"/>
                    <a:pt x="1015" y="449"/>
                  </a:cubicBezTo>
                  <a:lnTo>
                    <a:pt x="1015" y="449"/>
                  </a:lnTo>
                  <a:cubicBezTo>
                    <a:pt x="897" y="378"/>
                    <a:pt x="796" y="287"/>
                    <a:pt x="700" y="190"/>
                  </a:cubicBezTo>
                  <a:lnTo>
                    <a:pt x="700" y="190"/>
                  </a:lnTo>
                  <a:cubicBezTo>
                    <a:pt x="741" y="214"/>
                    <a:pt x="784" y="239"/>
                    <a:pt x="827" y="261"/>
                  </a:cubicBezTo>
                  <a:cubicBezTo>
                    <a:pt x="922" y="309"/>
                    <a:pt x="1025" y="338"/>
                    <a:pt x="1133" y="342"/>
                  </a:cubicBezTo>
                  <a:cubicBezTo>
                    <a:pt x="1163" y="340"/>
                    <a:pt x="1185" y="311"/>
                    <a:pt x="1179" y="280"/>
                  </a:cubicBezTo>
                  <a:cubicBezTo>
                    <a:pt x="1174" y="254"/>
                    <a:pt x="1170" y="226"/>
                    <a:pt x="1163" y="201"/>
                  </a:cubicBezTo>
                  <a:cubicBezTo>
                    <a:pt x="1160" y="178"/>
                    <a:pt x="1143" y="167"/>
                    <a:pt x="1124" y="167"/>
                  </a:cubicBezTo>
                  <a:cubicBezTo>
                    <a:pt x="1097" y="167"/>
                    <a:pt x="1067" y="190"/>
                    <a:pt x="1073" y="226"/>
                  </a:cubicBezTo>
                  <a:cubicBezTo>
                    <a:pt x="1074" y="231"/>
                    <a:pt x="1075" y="236"/>
                    <a:pt x="1076" y="242"/>
                  </a:cubicBezTo>
                  <a:lnTo>
                    <a:pt x="1076" y="242"/>
                  </a:lnTo>
                  <a:cubicBezTo>
                    <a:pt x="969" y="229"/>
                    <a:pt x="873" y="181"/>
                    <a:pt x="779" y="127"/>
                  </a:cubicBezTo>
                  <a:cubicBezTo>
                    <a:pt x="726" y="94"/>
                    <a:pt x="676" y="61"/>
                    <a:pt x="623" y="30"/>
                  </a:cubicBezTo>
                  <a:cubicBezTo>
                    <a:pt x="597" y="14"/>
                    <a:pt x="568" y="1"/>
                    <a:pt x="540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6" name="Google Shape;1466;p39"/>
            <p:cNvSpPr/>
            <p:nvPr/>
          </p:nvSpPr>
          <p:spPr>
            <a:xfrm>
              <a:off x="4410175" y="2392400"/>
              <a:ext cx="107150" cy="20075"/>
            </a:xfrm>
            <a:custGeom>
              <a:avLst/>
              <a:gdLst/>
              <a:ahLst/>
              <a:cxnLst/>
              <a:rect l="l" t="t" r="r" b="b"/>
              <a:pathLst>
                <a:path w="4286" h="803" extrusionOk="0">
                  <a:moveTo>
                    <a:pt x="187" y="1"/>
                  </a:moveTo>
                  <a:lnTo>
                    <a:pt x="0" y="335"/>
                  </a:lnTo>
                  <a:lnTo>
                    <a:pt x="4138" y="803"/>
                  </a:lnTo>
                  <a:lnTo>
                    <a:pt x="4217" y="357"/>
                  </a:lnTo>
                  <a:lnTo>
                    <a:pt x="4285" y="328"/>
                  </a:lnTo>
                  <a:lnTo>
                    <a:pt x="187" y="1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7" name="Google Shape;1467;p39"/>
            <p:cNvSpPr/>
            <p:nvPr/>
          </p:nvSpPr>
          <p:spPr>
            <a:xfrm>
              <a:off x="4396675" y="2575125"/>
              <a:ext cx="92200" cy="10950"/>
            </a:xfrm>
            <a:custGeom>
              <a:avLst/>
              <a:gdLst/>
              <a:ahLst/>
              <a:cxnLst/>
              <a:rect l="l" t="t" r="r" b="b"/>
              <a:pathLst>
                <a:path w="3688" h="438" extrusionOk="0">
                  <a:moveTo>
                    <a:pt x="117" y="1"/>
                  </a:moveTo>
                  <a:cubicBezTo>
                    <a:pt x="0" y="1"/>
                    <a:pt x="2" y="183"/>
                    <a:pt x="123" y="190"/>
                  </a:cubicBezTo>
                  <a:lnTo>
                    <a:pt x="2833" y="328"/>
                  </a:lnTo>
                  <a:cubicBezTo>
                    <a:pt x="3064" y="339"/>
                    <a:pt x="3319" y="328"/>
                    <a:pt x="3534" y="425"/>
                  </a:cubicBezTo>
                  <a:cubicBezTo>
                    <a:pt x="3548" y="433"/>
                    <a:pt x="3565" y="438"/>
                    <a:pt x="3581" y="438"/>
                  </a:cubicBezTo>
                  <a:cubicBezTo>
                    <a:pt x="3613" y="438"/>
                    <a:pt x="3644" y="421"/>
                    <a:pt x="3663" y="392"/>
                  </a:cubicBezTo>
                  <a:cubicBezTo>
                    <a:pt x="3688" y="350"/>
                    <a:pt x="3677" y="284"/>
                    <a:pt x="3628" y="262"/>
                  </a:cubicBezTo>
                  <a:cubicBezTo>
                    <a:pt x="3433" y="174"/>
                    <a:pt x="3222" y="157"/>
                    <a:pt x="3011" y="146"/>
                  </a:cubicBezTo>
                  <a:lnTo>
                    <a:pt x="2315" y="111"/>
                  </a:lnTo>
                  <a:lnTo>
                    <a:pt x="912" y="40"/>
                  </a:lnTo>
                  <a:lnTo>
                    <a:pt x="123" y="1"/>
                  </a:lnTo>
                  <a:cubicBezTo>
                    <a:pt x="121" y="1"/>
                    <a:pt x="119" y="1"/>
                    <a:pt x="117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8" name="Google Shape;1468;p39"/>
            <p:cNvSpPr/>
            <p:nvPr/>
          </p:nvSpPr>
          <p:spPr>
            <a:xfrm>
              <a:off x="4388875" y="2329050"/>
              <a:ext cx="19450" cy="22400"/>
            </a:xfrm>
            <a:custGeom>
              <a:avLst/>
              <a:gdLst/>
              <a:ahLst/>
              <a:cxnLst/>
              <a:rect l="l" t="t" r="r" b="b"/>
              <a:pathLst>
                <a:path w="778" h="896" extrusionOk="0">
                  <a:moveTo>
                    <a:pt x="754" y="1"/>
                  </a:moveTo>
                  <a:cubicBezTo>
                    <a:pt x="754" y="1"/>
                    <a:pt x="426" y="137"/>
                    <a:pt x="369" y="200"/>
                  </a:cubicBezTo>
                  <a:cubicBezTo>
                    <a:pt x="314" y="264"/>
                    <a:pt x="0" y="820"/>
                    <a:pt x="0" y="820"/>
                  </a:cubicBezTo>
                  <a:cubicBezTo>
                    <a:pt x="0" y="820"/>
                    <a:pt x="214" y="896"/>
                    <a:pt x="391" y="896"/>
                  </a:cubicBezTo>
                  <a:cubicBezTo>
                    <a:pt x="501" y="896"/>
                    <a:pt x="596" y="866"/>
                    <a:pt x="617" y="771"/>
                  </a:cubicBezTo>
                  <a:cubicBezTo>
                    <a:pt x="663" y="573"/>
                    <a:pt x="737" y="553"/>
                    <a:pt x="766" y="553"/>
                  </a:cubicBezTo>
                  <a:cubicBezTo>
                    <a:pt x="773" y="553"/>
                    <a:pt x="778" y="554"/>
                    <a:pt x="778" y="554"/>
                  </a:cubicBezTo>
                  <a:lnTo>
                    <a:pt x="754" y="1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9" name="Google Shape;1469;p39"/>
            <p:cNvSpPr/>
            <p:nvPr/>
          </p:nvSpPr>
          <p:spPr>
            <a:xfrm>
              <a:off x="4401450" y="2326350"/>
              <a:ext cx="21825" cy="16725"/>
            </a:xfrm>
            <a:custGeom>
              <a:avLst/>
              <a:gdLst/>
              <a:ahLst/>
              <a:cxnLst/>
              <a:rect l="l" t="t" r="r" b="b"/>
              <a:pathLst>
                <a:path w="873" h="669" extrusionOk="0">
                  <a:moveTo>
                    <a:pt x="808" y="1"/>
                  </a:moveTo>
                  <a:cubicBezTo>
                    <a:pt x="791" y="1"/>
                    <a:pt x="774" y="5"/>
                    <a:pt x="758" y="10"/>
                  </a:cubicBezTo>
                  <a:lnTo>
                    <a:pt x="593" y="60"/>
                  </a:lnTo>
                  <a:lnTo>
                    <a:pt x="479" y="10"/>
                  </a:lnTo>
                  <a:lnTo>
                    <a:pt x="123" y="161"/>
                  </a:lnTo>
                  <a:lnTo>
                    <a:pt x="0" y="280"/>
                  </a:lnTo>
                  <a:cubicBezTo>
                    <a:pt x="13" y="394"/>
                    <a:pt x="53" y="506"/>
                    <a:pt x="117" y="603"/>
                  </a:cubicBezTo>
                  <a:cubicBezTo>
                    <a:pt x="123" y="616"/>
                    <a:pt x="134" y="627"/>
                    <a:pt x="145" y="638"/>
                  </a:cubicBezTo>
                  <a:cubicBezTo>
                    <a:pt x="161" y="649"/>
                    <a:pt x="180" y="655"/>
                    <a:pt x="200" y="655"/>
                  </a:cubicBezTo>
                  <a:cubicBezTo>
                    <a:pt x="253" y="664"/>
                    <a:pt x="306" y="669"/>
                    <a:pt x="360" y="669"/>
                  </a:cubicBezTo>
                  <a:cubicBezTo>
                    <a:pt x="467" y="669"/>
                    <a:pt x="574" y="651"/>
                    <a:pt x="677" y="616"/>
                  </a:cubicBezTo>
                  <a:cubicBezTo>
                    <a:pt x="694" y="611"/>
                    <a:pt x="712" y="603"/>
                    <a:pt x="727" y="590"/>
                  </a:cubicBezTo>
                  <a:cubicBezTo>
                    <a:pt x="743" y="574"/>
                    <a:pt x="747" y="552"/>
                    <a:pt x="738" y="535"/>
                  </a:cubicBezTo>
                  <a:cubicBezTo>
                    <a:pt x="730" y="518"/>
                    <a:pt x="712" y="513"/>
                    <a:pt x="692" y="513"/>
                  </a:cubicBezTo>
                  <a:cubicBezTo>
                    <a:pt x="681" y="513"/>
                    <a:pt x="668" y="515"/>
                    <a:pt x="657" y="517"/>
                  </a:cubicBezTo>
                  <a:cubicBezTo>
                    <a:pt x="688" y="493"/>
                    <a:pt x="729" y="486"/>
                    <a:pt x="760" y="467"/>
                  </a:cubicBezTo>
                  <a:cubicBezTo>
                    <a:pt x="793" y="447"/>
                    <a:pt x="815" y="398"/>
                    <a:pt x="791" y="370"/>
                  </a:cubicBezTo>
                  <a:cubicBezTo>
                    <a:pt x="781" y="360"/>
                    <a:pt x="768" y="356"/>
                    <a:pt x="753" y="356"/>
                  </a:cubicBezTo>
                  <a:cubicBezTo>
                    <a:pt x="730" y="356"/>
                    <a:pt x="703" y="365"/>
                    <a:pt x="678" y="365"/>
                  </a:cubicBezTo>
                  <a:cubicBezTo>
                    <a:pt x="669" y="365"/>
                    <a:pt x="661" y="364"/>
                    <a:pt x="652" y="361"/>
                  </a:cubicBezTo>
                  <a:lnTo>
                    <a:pt x="780" y="313"/>
                  </a:lnTo>
                  <a:cubicBezTo>
                    <a:pt x="815" y="297"/>
                    <a:pt x="855" y="280"/>
                    <a:pt x="863" y="243"/>
                  </a:cubicBezTo>
                  <a:cubicBezTo>
                    <a:pt x="872" y="201"/>
                    <a:pt x="828" y="163"/>
                    <a:pt x="786" y="159"/>
                  </a:cubicBezTo>
                  <a:cubicBezTo>
                    <a:pt x="764" y="159"/>
                    <a:pt x="741" y="162"/>
                    <a:pt x="718" y="169"/>
                  </a:cubicBezTo>
                  <a:lnTo>
                    <a:pt x="718" y="169"/>
                  </a:lnTo>
                  <a:lnTo>
                    <a:pt x="778" y="142"/>
                  </a:lnTo>
                  <a:cubicBezTo>
                    <a:pt x="804" y="131"/>
                    <a:pt x="828" y="115"/>
                    <a:pt x="848" y="93"/>
                  </a:cubicBezTo>
                  <a:cubicBezTo>
                    <a:pt x="866" y="71"/>
                    <a:pt x="866" y="38"/>
                    <a:pt x="848" y="16"/>
                  </a:cubicBezTo>
                  <a:cubicBezTo>
                    <a:pt x="837" y="5"/>
                    <a:pt x="823" y="1"/>
                    <a:pt x="808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0" name="Google Shape;1470;p39"/>
            <p:cNvSpPr/>
            <p:nvPr/>
          </p:nvSpPr>
          <p:spPr>
            <a:xfrm>
              <a:off x="4407425" y="2331150"/>
              <a:ext cx="7225" cy="10600"/>
            </a:xfrm>
            <a:custGeom>
              <a:avLst/>
              <a:gdLst/>
              <a:ahLst/>
              <a:cxnLst/>
              <a:rect l="l" t="t" r="r" b="b"/>
              <a:pathLst>
                <a:path w="289" h="424" extrusionOk="0">
                  <a:moveTo>
                    <a:pt x="159" y="0"/>
                  </a:moveTo>
                  <a:lnTo>
                    <a:pt x="159" y="0"/>
                  </a:lnTo>
                  <a:cubicBezTo>
                    <a:pt x="137" y="22"/>
                    <a:pt x="115" y="42"/>
                    <a:pt x="91" y="59"/>
                  </a:cubicBezTo>
                  <a:cubicBezTo>
                    <a:pt x="40" y="136"/>
                    <a:pt x="1" y="220"/>
                    <a:pt x="14" y="277"/>
                  </a:cubicBezTo>
                  <a:cubicBezTo>
                    <a:pt x="49" y="413"/>
                    <a:pt x="262" y="424"/>
                    <a:pt x="262" y="424"/>
                  </a:cubicBezTo>
                  <a:cubicBezTo>
                    <a:pt x="262" y="424"/>
                    <a:pt x="187" y="409"/>
                    <a:pt x="189" y="380"/>
                  </a:cubicBezTo>
                  <a:cubicBezTo>
                    <a:pt x="194" y="356"/>
                    <a:pt x="262" y="351"/>
                    <a:pt x="282" y="351"/>
                  </a:cubicBezTo>
                  <a:cubicBezTo>
                    <a:pt x="258" y="351"/>
                    <a:pt x="172" y="347"/>
                    <a:pt x="163" y="305"/>
                  </a:cubicBezTo>
                  <a:cubicBezTo>
                    <a:pt x="152" y="257"/>
                    <a:pt x="279" y="196"/>
                    <a:pt x="280" y="195"/>
                  </a:cubicBezTo>
                  <a:lnTo>
                    <a:pt x="280" y="195"/>
                  </a:lnTo>
                  <a:cubicBezTo>
                    <a:pt x="279" y="196"/>
                    <a:pt x="235" y="206"/>
                    <a:pt x="194" y="206"/>
                  </a:cubicBezTo>
                  <a:cubicBezTo>
                    <a:pt x="162" y="206"/>
                    <a:pt x="132" y="200"/>
                    <a:pt x="126" y="178"/>
                  </a:cubicBezTo>
                  <a:cubicBezTo>
                    <a:pt x="110" y="128"/>
                    <a:pt x="287" y="53"/>
                    <a:pt x="288" y="53"/>
                  </a:cubicBezTo>
                  <a:lnTo>
                    <a:pt x="288" y="53"/>
                  </a:lnTo>
                  <a:cubicBezTo>
                    <a:pt x="288" y="53"/>
                    <a:pt x="253" y="68"/>
                    <a:pt x="218" y="68"/>
                  </a:cubicBezTo>
                  <a:cubicBezTo>
                    <a:pt x="192" y="68"/>
                    <a:pt x="166" y="59"/>
                    <a:pt x="157" y="29"/>
                  </a:cubicBezTo>
                  <a:cubicBezTo>
                    <a:pt x="154" y="20"/>
                    <a:pt x="154" y="9"/>
                    <a:pt x="159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1" name="Google Shape;1471;p39"/>
            <p:cNvSpPr/>
            <p:nvPr/>
          </p:nvSpPr>
          <p:spPr>
            <a:xfrm>
              <a:off x="4412900" y="2326575"/>
              <a:ext cx="3600" cy="2950"/>
            </a:xfrm>
            <a:custGeom>
              <a:avLst/>
              <a:gdLst/>
              <a:ahLst/>
              <a:cxnLst/>
              <a:rect l="l" t="t" r="r" b="b"/>
              <a:pathLst>
                <a:path w="144" h="118" extrusionOk="0">
                  <a:moveTo>
                    <a:pt x="50" y="1"/>
                  </a:moveTo>
                  <a:cubicBezTo>
                    <a:pt x="47" y="38"/>
                    <a:pt x="32" y="75"/>
                    <a:pt x="8" y="106"/>
                  </a:cubicBezTo>
                  <a:cubicBezTo>
                    <a:pt x="1" y="114"/>
                    <a:pt x="1" y="117"/>
                    <a:pt x="5" y="117"/>
                  </a:cubicBezTo>
                  <a:cubicBezTo>
                    <a:pt x="25" y="117"/>
                    <a:pt x="144" y="49"/>
                    <a:pt x="144" y="49"/>
                  </a:cubicBezTo>
                  <a:cubicBezTo>
                    <a:pt x="137" y="47"/>
                    <a:pt x="50" y="1"/>
                    <a:pt x="50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2" name="Google Shape;1472;p39"/>
            <p:cNvSpPr/>
            <p:nvPr/>
          </p:nvSpPr>
          <p:spPr>
            <a:xfrm>
              <a:off x="4404275" y="2310050"/>
              <a:ext cx="35425" cy="28225"/>
            </a:xfrm>
            <a:custGeom>
              <a:avLst/>
              <a:gdLst/>
              <a:ahLst/>
              <a:cxnLst/>
              <a:rect l="l" t="t" r="r" b="b"/>
              <a:pathLst>
                <a:path w="1417" h="1129" extrusionOk="0">
                  <a:moveTo>
                    <a:pt x="1310" y="0"/>
                  </a:moveTo>
                  <a:cubicBezTo>
                    <a:pt x="1297" y="0"/>
                    <a:pt x="1284" y="4"/>
                    <a:pt x="1271" y="14"/>
                  </a:cubicBezTo>
                  <a:cubicBezTo>
                    <a:pt x="851" y="332"/>
                    <a:pt x="368" y="657"/>
                    <a:pt x="23" y="1055"/>
                  </a:cubicBezTo>
                  <a:cubicBezTo>
                    <a:pt x="0" y="1084"/>
                    <a:pt x="21" y="1128"/>
                    <a:pt x="53" y="1128"/>
                  </a:cubicBezTo>
                  <a:cubicBezTo>
                    <a:pt x="60" y="1128"/>
                    <a:pt x="68" y="1126"/>
                    <a:pt x="76" y="1121"/>
                  </a:cubicBezTo>
                  <a:cubicBezTo>
                    <a:pt x="276" y="991"/>
                    <a:pt x="454" y="822"/>
                    <a:pt x="641" y="673"/>
                  </a:cubicBezTo>
                  <a:cubicBezTo>
                    <a:pt x="871" y="490"/>
                    <a:pt x="1108" y="319"/>
                    <a:pt x="1348" y="148"/>
                  </a:cubicBezTo>
                  <a:cubicBezTo>
                    <a:pt x="1417" y="100"/>
                    <a:pt x="1371" y="0"/>
                    <a:pt x="1310" y="0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3" name="Google Shape;1473;p39"/>
            <p:cNvSpPr/>
            <p:nvPr/>
          </p:nvSpPr>
          <p:spPr>
            <a:xfrm>
              <a:off x="4406500" y="2322850"/>
              <a:ext cx="14725" cy="6775"/>
            </a:xfrm>
            <a:custGeom>
              <a:avLst/>
              <a:gdLst/>
              <a:ahLst/>
              <a:cxnLst/>
              <a:rect l="l" t="t" r="r" b="b"/>
              <a:pathLst>
                <a:path w="589" h="271" extrusionOk="0">
                  <a:moveTo>
                    <a:pt x="259" y="0"/>
                  </a:moveTo>
                  <a:cubicBezTo>
                    <a:pt x="189" y="106"/>
                    <a:pt x="117" y="216"/>
                    <a:pt x="0" y="271"/>
                  </a:cubicBezTo>
                  <a:lnTo>
                    <a:pt x="264" y="218"/>
                  </a:lnTo>
                  <a:cubicBezTo>
                    <a:pt x="295" y="236"/>
                    <a:pt x="329" y="245"/>
                    <a:pt x="364" y="245"/>
                  </a:cubicBezTo>
                  <a:cubicBezTo>
                    <a:pt x="404" y="245"/>
                    <a:pt x="444" y="234"/>
                    <a:pt x="479" y="211"/>
                  </a:cubicBezTo>
                  <a:cubicBezTo>
                    <a:pt x="541" y="167"/>
                    <a:pt x="582" y="97"/>
                    <a:pt x="589" y="20"/>
                  </a:cubicBezTo>
                  <a:lnTo>
                    <a:pt x="589" y="20"/>
                  </a:lnTo>
                  <a:cubicBezTo>
                    <a:pt x="542" y="48"/>
                    <a:pt x="490" y="61"/>
                    <a:pt x="438" y="61"/>
                  </a:cubicBezTo>
                  <a:cubicBezTo>
                    <a:pt x="375" y="61"/>
                    <a:pt x="312" y="41"/>
                    <a:pt x="259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4" name="Google Shape;1474;p39"/>
            <p:cNvSpPr/>
            <p:nvPr/>
          </p:nvSpPr>
          <p:spPr>
            <a:xfrm>
              <a:off x="4297225" y="2342025"/>
              <a:ext cx="110225" cy="79900"/>
            </a:xfrm>
            <a:custGeom>
              <a:avLst/>
              <a:gdLst/>
              <a:ahLst/>
              <a:cxnLst/>
              <a:rect l="l" t="t" r="r" b="b"/>
              <a:pathLst>
                <a:path w="4409" h="3196" extrusionOk="0">
                  <a:moveTo>
                    <a:pt x="3772" y="0"/>
                  </a:moveTo>
                  <a:cubicBezTo>
                    <a:pt x="3737" y="0"/>
                    <a:pt x="3702" y="19"/>
                    <a:pt x="3684" y="53"/>
                  </a:cubicBezTo>
                  <a:lnTo>
                    <a:pt x="2432" y="1559"/>
                  </a:lnTo>
                  <a:cubicBezTo>
                    <a:pt x="1703" y="1052"/>
                    <a:pt x="936" y="604"/>
                    <a:pt x="139" y="217"/>
                  </a:cubicBezTo>
                  <a:lnTo>
                    <a:pt x="1" y="2782"/>
                  </a:lnTo>
                  <a:cubicBezTo>
                    <a:pt x="161" y="3026"/>
                    <a:pt x="453" y="3158"/>
                    <a:pt x="745" y="3186"/>
                  </a:cubicBezTo>
                  <a:cubicBezTo>
                    <a:pt x="803" y="3193"/>
                    <a:pt x="861" y="3195"/>
                    <a:pt x="918" y="3195"/>
                  </a:cubicBezTo>
                  <a:cubicBezTo>
                    <a:pt x="1151" y="3195"/>
                    <a:pt x="1384" y="3151"/>
                    <a:pt x="1613" y="3105"/>
                  </a:cubicBezTo>
                  <a:cubicBezTo>
                    <a:pt x="2004" y="3026"/>
                    <a:pt x="2399" y="2943"/>
                    <a:pt x="2759" y="2767"/>
                  </a:cubicBezTo>
                  <a:cubicBezTo>
                    <a:pt x="3275" y="2517"/>
                    <a:pt x="3690" y="2097"/>
                    <a:pt x="3936" y="1577"/>
                  </a:cubicBezTo>
                  <a:cubicBezTo>
                    <a:pt x="4024" y="1377"/>
                    <a:pt x="4099" y="1170"/>
                    <a:pt x="4160" y="960"/>
                  </a:cubicBezTo>
                  <a:cubicBezTo>
                    <a:pt x="4237" y="720"/>
                    <a:pt x="4314" y="479"/>
                    <a:pt x="4391" y="239"/>
                  </a:cubicBezTo>
                  <a:cubicBezTo>
                    <a:pt x="4409" y="209"/>
                    <a:pt x="4389" y="169"/>
                    <a:pt x="4352" y="169"/>
                  </a:cubicBezTo>
                  <a:lnTo>
                    <a:pt x="3818" y="11"/>
                  </a:lnTo>
                  <a:cubicBezTo>
                    <a:pt x="3803" y="4"/>
                    <a:pt x="3788" y="0"/>
                    <a:pt x="3772" y="0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5" name="Google Shape;1475;p39"/>
            <p:cNvSpPr/>
            <p:nvPr/>
          </p:nvSpPr>
          <p:spPr>
            <a:xfrm>
              <a:off x="4433675" y="2303200"/>
              <a:ext cx="11375" cy="11275"/>
            </a:xfrm>
            <a:custGeom>
              <a:avLst/>
              <a:gdLst/>
              <a:ahLst/>
              <a:cxnLst/>
              <a:rect l="l" t="t" r="r" b="b"/>
              <a:pathLst>
                <a:path w="455" h="451" extrusionOk="0">
                  <a:moveTo>
                    <a:pt x="444" y="0"/>
                  </a:moveTo>
                  <a:lnTo>
                    <a:pt x="444" y="0"/>
                  </a:lnTo>
                  <a:cubicBezTo>
                    <a:pt x="429" y="62"/>
                    <a:pt x="365" y="97"/>
                    <a:pt x="303" y="108"/>
                  </a:cubicBezTo>
                  <a:cubicBezTo>
                    <a:pt x="242" y="119"/>
                    <a:pt x="176" y="114"/>
                    <a:pt x="117" y="132"/>
                  </a:cubicBezTo>
                  <a:cubicBezTo>
                    <a:pt x="57" y="152"/>
                    <a:pt x="0" y="202"/>
                    <a:pt x="5" y="266"/>
                  </a:cubicBezTo>
                  <a:cubicBezTo>
                    <a:pt x="9" y="316"/>
                    <a:pt x="55" y="356"/>
                    <a:pt x="99" y="387"/>
                  </a:cubicBezTo>
                  <a:lnTo>
                    <a:pt x="176" y="446"/>
                  </a:lnTo>
                  <a:lnTo>
                    <a:pt x="191" y="448"/>
                  </a:lnTo>
                  <a:cubicBezTo>
                    <a:pt x="197" y="450"/>
                    <a:pt x="203" y="451"/>
                    <a:pt x="209" y="451"/>
                  </a:cubicBezTo>
                  <a:cubicBezTo>
                    <a:pt x="236" y="451"/>
                    <a:pt x="264" y="431"/>
                    <a:pt x="284" y="413"/>
                  </a:cubicBezTo>
                  <a:cubicBezTo>
                    <a:pt x="396" y="305"/>
                    <a:pt x="455" y="154"/>
                    <a:pt x="444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6" name="Google Shape;1476;p39"/>
            <p:cNvSpPr/>
            <p:nvPr/>
          </p:nvSpPr>
          <p:spPr>
            <a:xfrm>
              <a:off x="4437025" y="2303200"/>
              <a:ext cx="7975" cy="8825"/>
            </a:xfrm>
            <a:custGeom>
              <a:avLst/>
              <a:gdLst/>
              <a:ahLst/>
              <a:cxnLst/>
              <a:rect l="l" t="t" r="r" b="b"/>
              <a:pathLst>
                <a:path w="319" h="353" extrusionOk="0">
                  <a:moveTo>
                    <a:pt x="310" y="0"/>
                  </a:moveTo>
                  <a:lnTo>
                    <a:pt x="310" y="0"/>
                  </a:lnTo>
                  <a:cubicBezTo>
                    <a:pt x="295" y="62"/>
                    <a:pt x="231" y="97"/>
                    <a:pt x="169" y="108"/>
                  </a:cubicBezTo>
                  <a:cubicBezTo>
                    <a:pt x="115" y="119"/>
                    <a:pt x="55" y="117"/>
                    <a:pt x="0" y="130"/>
                  </a:cubicBezTo>
                  <a:cubicBezTo>
                    <a:pt x="20" y="145"/>
                    <a:pt x="38" y="165"/>
                    <a:pt x="49" y="187"/>
                  </a:cubicBezTo>
                  <a:cubicBezTo>
                    <a:pt x="73" y="257"/>
                    <a:pt x="35" y="343"/>
                    <a:pt x="143" y="352"/>
                  </a:cubicBezTo>
                  <a:cubicBezTo>
                    <a:pt x="147" y="352"/>
                    <a:pt x="151" y="352"/>
                    <a:pt x="155" y="352"/>
                  </a:cubicBezTo>
                  <a:cubicBezTo>
                    <a:pt x="174" y="352"/>
                    <a:pt x="193" y="348"/>
                    <a:pt x="211" y="343"/>
                  </a:cubicBezTo>
                  <a:cubicBezTo>
                    <a:pt x="284" y="244"/>
                    <a:pt x="319" y="123"/>
                    <a:pt x="310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7" name="Google Shape;1477;p39"/>
            <p:cNvSpPr/>
            <p:nvPr/>
          </p:nvSpPr>
          <p:spPr>
            <a:xfrm>
              <a:off x="4203450" y="2634875"/>
              <a:ext cx="35950" cy="32750"/>
            </a:xfrm>
            <a:custGeom>
              <a:avLst/>
              <a:gdLst/>
              <a:ahLst/>
              <a:cxnLst/>
              <a:rect l="l" t="t" r="r" b="b"/>
              <a:pathLst>
                <a:path w="1438" h="1310" extrusionOk="0">
                  <a:moveTo>
                    <a:pt x="1272" y="0"/>
                  </a:moveTo>
                  <a:lnTo>
                    <a:pt x="130" y="795"/>
                  </a:lnTo>
                  <a:cubicBezTo>
                    <a:pt x="1" y="1030"/>
                    <a:pt x="398" y="1309"/>
                    <a:pt x="398" y="1309"/>
                  </a:cubicBezTo>
                  <a:lnTo>
                    <a:pt x="1437" y="685"/>
                  </a:lnTo>
                  <a:lnTo>
                    <a:pt x="1272" y="0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8" name="Google Shape;1478;p39"/>
            <p:cNvSpPr/>
            <p:nvPr/>
          </p:nvSpPr>
          <p:spPr>
            <a:xfrm>
              <a:off x="4285825" y="2311925"/>
              <a:ext cx="21050" cy="40750"/>
            </a:xfrm>
            <a:custGeom>
              <a:avLst/>
              <a:gdLst/>
              <a:ahLst/>
              <a:cxnLst/>
              <a:rect l="l" t="t" r="r" b="b"/>
              <a:pathLst>
                <a:path w="842" h="1630" extrusionOk="0">
                  <a:moveTo>
                    <a:pt x="226" y="0"/>
                  </a:moveTo>
                  <a:cubicBezTo>
                    <a:pt x="218" y="22"/>
                    <a:pt x="0" y="820"/>
                    <a:pt x="0" y="820"/>
                  </a:cubicBezTo>
                  <a:cubicBezTo>
                    <a:pt x="0" y="820"/>
                    <a:pt x="778" y="1544"/>
                    <a:pt x="841" y="1630"/>
                  </a:cubicBezTo>
                  <a:cubicBezTo>
                    <a:pt x="830" y="1579"/>
                    <a:pt x="817" y="1327"/>
                    <a:pt x="804" y="1050"/>
                  </a:cubicBezTo>
                  <a:lnTo>
                    <a:pt x="797" y="918"/>
                  </a:lnTo>
                  <a:cubicBezTo>
                    <a:pt x="795" y="855"/>
                    <a:pt x="791" y="795"/>
                    <a:pt x="789" y="732"/>
                  </a:cubicBezTo>
                  <a:cubicBezTo>
                    <a:pt x="786" y="666"/>
                    <a:pt x="784" y="604"/>
                    <a:pt x="782" y="549"/>
                  </a:cubicBezTo>
                  <a:cubicBezTo>
                    <a:pt x="778" y="378"/>
                    <a:pt x="771" y="257"/>
                    <a:pt x="771" y="257"/>
                  </a:cubicBezTo>
                  <a:lnTo>
                    <a:pt x="226" y="0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9" name="Google Shape;1479;p39"/>
            <p:cNvSpPr/>
            <p:nvPr/>
          </p:nvSpPr>
          <p:spPr>
            <a:xfrm>
              <a:off x="4294700" y="2650950"/>
              <a:ext cx="15900" cy="28975"/>
            </a:xfrm>
            <a:custGeom>
              <a:avLst/>
              <a:gdLst/>
              <a:ahLst/>
              <a:cxnLst/>
              <a:rect l="l" t="t" r="r" b="b"/>
              <a:pathLst>
                <a:path w="636" h="1159" extrusionOk="0">
                  <a:moveTo>
                    <a:pt x="636" y="1"/>
                  </a:moveTo>
                  <a:lnTo>
                    <a:pt x="152" y="40"/>
                  </a:lnTo>
                  <a:cubicBezTo>
                    <a:pt x="152" y="409"/>
                    <a:pt x="104" y="776"/>
                    <a:pt x="1" y="1129"/>
                  </a:cubicBezTo>
                  <a:cubicBezTo>
                    <a:pt x="18" y="1129"/>
                    <a:pt x="35" y="1129"/>
                    <a:pt x="52" y="1129"/>
                  </a:cubicBezTo>
                  <a:cubicBezTo>
                    <a:pt x="237" y="1129"/>
                    <a:pt x="422" y="1140"/>
                    <a:pt x="605" y="1158"/>
                  </a:cubicBezTo>
                  <a:lnTo>
                    <a:pt x="636" y="1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0" name="Google Shape;1480;p39"/>
            <p:cNvSpPr/>
            <p:nvPr/>
          </p:nvSpPr>
          <p:spPr>
            <a:xfrm>
              <a:off x="4291750" y="2676875"/>
              <a:ext cx="46625" cy="18850"/>
            </a:xfrm>
            <a:custGeom>
              <a:avLst/>
              <a:gdLst/>
              <a:ahLst/>
              <a:cxnLst/>
              <a:rect l="l" t="t" r="r" b="b"/>
              <a:pathLst>
                <a:path w="1865" h="754" extrusionOk="0">
                  <a:moveTo>
                    <a:pt x="134" y="0"/>
                  </a:moveTo>
                  <a:cubicBezTo>
                    <a:pt x="108" y="169"/>
                    <a:pt x="18" y="323"/>
                    <a:pt x="7" y="499"/>
                  </a:cubicBezTo>
                  <a:cubicBezTo>
                    <a:pt x="0" y="582"/>
                    <a:pt x="5" y="668"/>
                    <a:pt x="20" y="754"/>
                  </a:cubicBezTo>
                  <a:lnTo>
                    <a:pt x="1865" y="743"/>
                  </a:lnTo>
                  <a:cubicBezTo>
                    <a:pt x="1852" y="681"/>
                    <a:pt x="1821" y="626"/>
                    <a:pt x="1775" y="584"/>
                  </a:cubicBezTo>
                  <a:cubicBezTo>
                    <a:pt x="1643" y="464"/>
                    <a:pt x="1423" y="468"/>
                    <a:pt x="1256" y="439"/>
                  </a:cubicBezTo>
                  <a:cubicBezTo>
                    <a:pt x="1006" y="398"/>
                    <a:pt x="756" y="303"/>
                    <a:pt x="721" y="35"/>
                  </a:cubicBezTo>
                  <a:lnTo>
                    <a:pt x="718" y="35"/>
                  </a:lnTo>
                  <a:cubicBezTo>
                    <a:pt x="642" y="46"/>
                    <a:pt x="563" y="52"/>
                    <a:pt x="485" y="52"/>
                  </a:cubicBezTo>
                  <a:cubicBezTo>
                    <a:pt x="365" y="52"/>
                    <a:pt x="246" y="37"/>
                    <a:pt x="134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1" name="Google Shape;1481;p39"/>
            <p:cNvSpPr/>
            <p:nvPr/>
          </p:nvSpPr>
          <p:spPr>
            <a:xfrm>
              <a:off x="4189625" y="2654750"/>
              <a:ext cx="28475" cy="43675"/>
            </a:xfrm>
            <a:custGeom>
              <a:avLst/>
              <a:gdLst/>
              <a:ahLst/>
              <a:cxnLst/>
              <a:rect l="l" t="t" r="r" b="b"/>
              <a:pathLst>
                <a:path w="1139" h="1747" extrusionOk="0">
                  <a:moveTo>
                    <a:pt x="690" y="0"/>
                  </a:moveTo>
                  <a:cubicBezTo>
                    <a:pt x="602" y="81"/>
                    <a:pt x="468" y="99"/>
                    <a:pt x="354" y="145"/>
                  </a:cubicBezTo>
                  <a:cubicBezTo>
                    <a:pt x="189" y="211"/>
                    <a:pt x="90" y="319"/>
                    <a:pt x="0" y="439"/>
                  </a:cubicBezTo>
                  <a:cubicBezTo>
                    <a:pt x="27" y="492"/>
                    <a:pt x="55" y="543"/>
                    <a:pt x="88" y="593"/>
                  </a:cubicBezTo>
                  <a:cubicBezTo>
                    <a:pt x="356" y="988"/>
                    <a:pt x="648" y="1368"/>
                    <a:pt x="960" y="1731"/>
                  </a:cubicBezTo>
                  <a:lnTo>
                    <a:pt x="973" y="1746"/>
                  </a:lnTo>
                  <a:cubicBezTo>
                    <a:pt x="1000" y="1711"/>
                    <a:pt x="1024" y="1674"/>
                    <a:pt x="1044" y="1636"/>
                  </a:cubicBezTo>
                  <a:cubicBezTo>
                    <a:pt x="1138" y="1436"/>
                    <a:pt x="989" y="1219"/>
                    <a:pt x="921" y="1032"/>
                  </a:cubicBezTo>
                  <a:cubicBezTo>
                    <a:pt x="848" y="837"/>
                    <a:pt x="817" y="646"/>
                    <a:pt x="967" y="505"/>
                  </a:cubicBezTo>
                  <a:lnTo>
                    <a:pt x="945" y="479"/>
                  </a:lnTo>
                  <a:cubicBezTo>
                    <a:pt x="833" y="334"/>
                    <a:pt x="747" y="174"/>
                    <a:pt x="690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2" name="Google Shape;1482;p39"/>
            <p:cNvSpPr/>
            <p:nvPr/>
          </p:nvSpPr>
          <p:spPr>
            <a:xfrm>
              <a:off x="4287075" y="2464950"/>
              <a:ext cx="45825" cy="194750"/>
            </a:xfrm>
            <a:custGeom>
              <a:avLst/>
              <a:gdLst/>
              <a:ahLst/>
              <a:cxnLst/>
              <a:rect l="l" t="t" r="r" b="b"/>
              <a:pathLst>
                <a:path w="1833" h="7790" extrusionOk="0">
                  <a:moveTo>
                    <a:pt x="1" y="0"/>
                  </a:moveTo>
                  <a:lnTo>
                    <a:pt x="148" y="6110"/>
                  </a:lnTo>
                  <a:cubicBezTo>
                    <a:pt x="148" y="6110"/>
                    <a:pt x="269" y="7362"/>
                    <a:pt x="216" y="7649"/>
                  </a:cubicBezTo>
                  <a:lnTo>
                    <a:pt x="1305" y="7790"/>
                  </a:lnTo>
                  <a:cubicBezTo>
                    <a:pt x="1459" y="6802"/>
                    <a:pt x="1439" y="5794"/>
                    <a:pt x="1678" y="4825"/>
                  </a:cubicBezTo>
                  <a:cubicBezTo>
                    <a:pt x="1832" y="4193"/>
                    <a:pt x="1545" y="0"/>
                    <a:pt x="1545" y="0"/>
                  </a:cubicBez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3" name="Google Shape;1483;p39"/>
            <p:cNvSpPr/>
            <p:nvPr/>
          </p:nvSpPr>
          <p:spPr>
            <a:xfrm>
              <a:off x="4215200" y="2461975"/>
              <a:ext cx="115100" cy="199150"/>
            </a:xfrm>
            <a:custGeom>
              <a:avLst/>
              <a:gdLst/>
              <a:ahLst/>
              <a:cxnLst/>
              <a:rect l="l" t="t" r="r" b="b"/>
              <a:pathLst>
                <a:path w="4604" h="7966" extrusionOk="0">
                  <a:moveTo>
                    <a:pt x="1898" y="0"/>
                  </a:moveTo>
                  <a:cubicBezTo>
                    <a:pt x="1922" y="1358"/>
                    <a:pt x="2153" y="2702"/>
                    <a:pt x="2581" y="3991"/>
                  </a:cubicBezTo>
                  <a:cubicBezTo>
                    <a:pt x="2601" y="4050"/>
                    <a:pt x="2621" y="4116"/>
                    <a:pt x="2599" y="4178"/>
                  </a:cubicBezTo>
                  <a:cubicBezTo>
                    <a:pt x="2577" y="4237"/>
                    <a:pt x="1" y="6969"/>
                    <a:pt x="1" y="6969"/>
                  </a:cubicBezTo>
                  <a:cubicBezTo>
                    <a:pt x="1" y="6969"/>
                    <a:pt x="392" y="7472"/>
                    <a:pt x="780" y="7966"/>
                  </a:cubicBezTo>
                  <a:cubicBezTo>
                    <a:pt x="2136" y="7081"/>
                    <a:pt x="3383" y="6040"/>
                    <a:pt x="4499" y="4867"/>
                  </a:cubicBezTo>
                  <a:cubicBezTo>
                    <a:pt x="4534" y="4834"/>
                    <a:pt x="4562" y="4795"/>
                    <a:pt x="4582" y="4751"/>
                  </a:cubicBezTo>
                  <a:cubicBezTo>
                    <a:pt x="4604" y="4691"/>
                    <a:pt x="4593" y="4626"/>
                    <a:pt x="4580" y="4562"/>
                  </a:cubicBezTo>
                  <a:lnTo>
                    <a:pt x="3796" y="365"/>
                  </a:lnTo>
                  <a:lnTo>
                    <a:pt x="1898" y="0"/>
                  </a:ln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4" name="Google Shape;1484;p39"/>
            <p:cNvSpPr/>
            <p:nvPr/>
          </p:nvSpPr>
          <p:spPr>
            <a:xfrm>
              <a:off x="4250975" y="2332375"/>
              <a:ext cx="82675" cy="146200"/>
            </a:xfrm>
            <a:custGeom>
              <a:avLst/>
              <a:gdLst/>
              <a:ahLst/>
              <a:cxnLst/>
              <a:rect l="l" t="t" r="r" b="b"/>
              <a:pathLst>
                <a:path w="3307" h="5848" extrusionOk="0">
                  <a:moveTo>
                    <a:pt x="1376" y="0"/>
                  </a:moveTo>
                  <a:cubicBezTo>
                    <a:pt x="1020" y="0"/>
                    <a:pt x="0" y="1480"/>
                    <a:pt x="46" y="1897"/>
                  </a:cubicBezTo>
                  <a:lnTo>
                    <a:pt x="351" y="5815"/>
                  </a:lnTo>
                  <a:lnTo>
                    <a:pt x="3307" y="5848"/>
                  </a:lnTo>
                  <a:cubicBezTo>
                    <a:pt x="3307" y="5848"/>
                    <a:pt x="2890" y="2683"/>
                    <a:pt x="2745" y="2024"/>
                  </a:cubicBezTo>
                  <a:cubicBezTo>
                    <a:pt x="2600" y="1365"/>
                    <a:pt x="2310" y="739"/>
                    <a:pt x="2310" y="739"/>
                  </a:cubicBezTo>
                  <a:cubicBezTo>
                    <a:pt x="2310" y="739"/>
                    <a:pt x="1735" y="54"/>
                    <a:pt x="1394" y="2"/>
                  </a:cubicBezTo>
                  <a:cubicBezTo>
                    <a:pt x="1388" y="1"/>
                    <a:pt x="1382" y="0"/>
                    <a:pt x="1376" y="0"/>
                  </a:cubicBez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5" name="Google Shape;1485;p39"/>
            <p:cNvSpPr/>
            <p:nvPr/>
          </p:nvSpPr>
          <p:spPr>
            <a:xfrm>
              <a:off x="4294100" y="2317750"/>
              <a:ext cx="11675" cy="17150"/>
            </a:xfrm>
            <a:custGeom>
              <a:avLst/>
              <a:gdLst/>
              <a:ahLst/>
              <a:cxnLst/>
              <a:rect l="l" t="t" r="r" b="b"/>
              <a:pathLst>
                <a:path w="467" h="686" extrusionOk="0">
                  <a:moveTo>
                    <a:pt x="1" y="0"/>
                  </a:moveTo>
                  <a:lnTo>
                    <a:pt x="1" y="0"/>
                  </a:lnTo>
                  <a:cubicBezTo>
                    <a:pt x="78" y="272"/>
                    <a:pt x="240" y="512"/>
                    <a:pt x="466" y="685"/>
                  </a:cubicBezTo>
                  <a:cubicBezTo>
                    <a:pt x="464" y="622"/>
                    <a:pt x="460" y="562"/>
                    <a:pt x="458" y="497"/>
                  </a:cubicBezTo>
                  <a:cubicBezTo>
                    <a:pt x="458" y="433"/>
                    <a:pt x="453" y="371"/>
                    <a:pt x="451" y="316"/>
                  </a:cubicBezTo>
                  <a:cubicBezTo>
                    <a:pt x="159" y="229"/>
                    <a:pt x="7" y="0"/>
                    <a:pt x="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6" name="Google Shape;1486;p39"/>
            <p:cNvSpPr/>
            <p:nvPr/>
          </p:nvSpPr>
          <p:spPr>
            <a:xfrm>
              <a:off x="4258075" y="2267500"/>
              <a:ext cx="80300" cy="58150"/>
            </a:xfrm>
            <a:custGeom>
              <a:avLst/>
              <a:gdLst/>
              <a:ahLst/>
              <a:cxnLst/>
              <a:rect l="l" t="t" r="r" b="b"/>
              <a:pathLst>
                <a:path w="3212" h="2326" extrusionOk="0">
                  <a:moveTo>
                    <a:pt x="1451" y="0"/>
                  </a:moveTo>
                  <a:cubicBezTo>
                    <a:pt x="776" y="0"/>
                    <a:pt x="0" y="635"/>
                    <a:pt x="368" y="1389"/>
                  </a:cubicBezTo>
                  <a:cubicBezTo>
                    <a:pt x="390" y="1444"/>
                    <a:pt x="414" y="1498"/>
                    <a:pt x="442" y="1551"/>
                  </a:cubicBezTo>
                  <a:cubicBezTo>
                    <a:pt x="653" y="1920"/>
                    <a:pt x="1040" y="2166"/>
                    <a:pt x="1446" y="2287"/>
                  </a:cubicBezTo>
                  <a:cubicBezTo>
                    <a:pt x="1594" y="2312"/>
                    <a:pt x="1724" y="2326"/>
                    <a:pt x="1843" y="2326"/>
                  </a:cubicBezTo>
                  <a:cubicBezTo>
                    <a:pt x="2112" y="2326"/>
                    <a:pt x="2325" y="2254"/>
                    <a:pt x="2553" y="2076"/>
                  </a:cubicBezTo>
                  <a:cubicBezTo>
                    <a:pt x="3212" y="1446"/>
                    <a:pt x="2513" y="765"/>
                    <a:pt x="2103" y="295"/>
                  </a:cubicBezTo>
                  <a:cubicBezTo>
                    <a:pt x="1943" y="90"/>
                    <a:pt x="1705" y="0"/>
                    <a:pt x="1451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7" name="Google Shape;1487;p39"/>
            <p:cNvSpPr/>
            <p:nvPr/>
          </p:nvSpPr>
          <p:spPr>
            <a:xfrm>
              <a:off x="4307075" y="2287700"/>
              <a:ext cx="12700" cy="16350"/>
            </a:xfrm>
            <a:custGeom>
              <a:avLst/>
              <a:gdLst/>
              <a:ahLst/>
              <a:cxnLst/>
              <a:rect l="l" t="t" r="r" b="b"/>
              <a:pathLst>
                <a:path w="508" h="654" extrusionOk="0">
                  <a:moveTo>
                    <a:pt x="30" y="1"/>
                  </a:moveTo>
                  <a:cubicBezTo>
                    <a:pt x="14" y="1"/>
                    <a:pt x="1" y="14"/>
                    <a:pt x="4" y="32"/>
                  </a:cubicBezTo>
                  <a:lnTo>
                    <a:pt x="7" y="32"/>
                  </a:lnTo>
                  <a:cubicBezTo>
                    <a:pt x="18" y="78"/>
                    <a:pt x="62" y="117"/>
                    <a:pt x="94" y="148"/>
                  </a:cubicBezTo>
                  <a:cubicBezTo>
                    <a:pt x="130" y="183"/>
                    <a:pt x="167" y="216"/>
                    <a:pt x="206" y="247"/>
                  </a:cubicBezTo>
                  <a:cubicBezTo>
                    <a:pt x="268" y="294"/>
                    <a:pt x="331" y="342"/>
                    <a:pt x="406" y="361"/>
                  </a:cubicBezTo>
                  <a:lnTo>
                    <a:pt x="406" y="361"/>
                  </a:lnTo>
                  <a:cubicBezTo>
                    <a:pt x="391" y="394"/>
                    <a:pt x="374" y="427"/>
                    <a:pt x="354" y="458"/>
                  </a:cubicBezTo>
                  <a:cubicBezTo>
                    <a:pt x="327" y="502"/>
                    <a:pt x="294" y="541"/>
                    <a:pt x="268" y="585"/>
                  </a:cubicBezTo>
                  <a:cubicBezTo>
                    <a:pt x="247" y="618"/>
                    <a:pt x="277" y="653"/>
                    <a:pt x="308" y="653"/>
                  </a:cubicBezTo>
                  <a:cubicBezTo>
                    <a:pt x="319" y="653"/>
                    <a:pt x="329" y="649"/>
                    <a:pt x="338" y="640"/>
                  </a:cubicBezTo>
                  <a:cubicBezTo>
                    <a:pt x="413" y="557"/>
                    <a:pt x="461" y="444"/>
                    <a:pt x="501" y="341"/>
                  </a:cubicBezTo>
                  <a:cubicBezTo>
                    <a:pt x="507" y="315"/>
                    <a:pt x="488" y="291"/>
                    <a:pt x="463" y="291"/>
                  </a:cubicBezTo>
                  <a:cubicBezTo>
                    <a:pt x="378" y="291"/>
                    <a:pt x="301" y="231"/>
                    <a:pt x="237" y="181"/>
                  </a:cubicBezTo>
                  <a:cubicBezTo>
                    <a:pt x="202" y="152"/>
                    <a:pt x="167" y="124"/>
                    <a:pt x="134" y="93"/>
                  </a:cubicBezTo>
                  <a:cubicBezTo>
                    <a:pt x="105" y="62"/>
                    <a:pt x="77" y="23"/>
                    <a:pt x="42" y="3"/>
                  </a:cubicBezTo>
                  <a:cubicBezTo>
                    <a:pt x="38" y="1"/>
                    <a:pt x="34" y="1"/>
                    <a:pt x="30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8" name="Google Shape;1488;p39"/>
            <p:cNvSpPr/>
            <p:nvPr/>
          </p:nvSpPr>
          <p:spPr>
            <a:xfrm>
              <a:off x="4301625" y="2297200"/>
              <a:ext cx="3600" cy="3575"/>
            </a:xfrm>
            <a:custGeom>
              <a:avLst/>
              <a:gdLst/>
              <a:ahLst/>
              <a:cxnLst/>
              <a:rect l="l" t="t" r="r" b="b"/>
              <a:pathLst>
                <a:path w="144" h="143" extrusionOk="0">
                  <a:moveTo>
                    <a:pt x="73" y="1"/>
                  </a:moveTo>
                  <a:cubicBezTo>
                    <a:pt x="62" y="1"/>
                    <a:pt x="53" y="3"/>
                    <a:pt x="45" y="7"/>
                  </a:cubicBezTo>
                  <a:cubicBezTo>
                    <a:pt x="27" y="14"/>
                    <a:pt x="14" y="27"/>
                    <a:pt x="7" y="45"/>
                  </a:cubicBezTo>
                  <a:cubicBezTo>
                    <a:pt x="3" y="54"/>
                    <a:pt x="1" y="62"/>
                    <a:pt x="1" y="71"/>
                  </a:cubicBezTo>
                  <a:lnTo>
                    <a:pt x="3" y="91"/>
                  </a:lnTo>
                  <a:cubicBezTo>
                    <a:pt x="7" y="102"/>
                    <a:pt x="14" y="113"/>
                    <a:pt x="23" y="122"/>
                  </a:cubicBezTo>
                  <a:lnTo>
                    <a:pt x="36" y="133"/>
                  </a:lnTo>
                  <a:cubicBezTo>
                    <a:pt x="47" y="139"/>
                    <a:pt x="60" y="141"/>
                    <a:pt x="71" y="141"/>
                  </a:cubicBezTo>
                  <a:cubicBezTo>
                    <a:pt x="74" y="142"/>
                    <a:pt x="77" y="142"/>
                    <a:pt x="79" y="142"/>
                  </a:cubicBezTo>
                  <a:cubicBezTo>
                    <a:pt x="87" y="142"/>
                    <a:pt x="93" y="140"/>
                    <a:pt x="99" y="137"/>
                  </a:cubicBezTo>
                  <a:cubicBezTo>
                    <a:pt x="108" y="133"/>
                    <a:pt x="115" y="128"/>
                    <a:pt x="121" y="122"/>
                  </a:cubicBezTo>
                  <a:cubicBezTo>
                    <a:pt x="128" y="115"/>
                    <a:pt x="132" y="108"/>
                    <a:pt x="137" y="100"/>
                  </a:cubicBezTo>
                  <a:cubicBezTo>
                    <a:pt x="141" y="91"/>
                    <a:pt x="143" y="80"/>
                    <a:pt x="143" y="71"/>
                  </a:cubicBezTo>
                  <a:lnTo>
                    <a:pt x="139" y="54"/>
                  </a:lnTo>
                  <a:cubicBezTo>
                    <a:pt x="137" y="40"/>
                    <a:pt x="130" y="29"/>
                    <a:pt x="121" y="23"/>
                  </a:cubicBezTo>
                  <a:lnTo>
                    <a:pt x="108" y="12"/>
                  </a:lnTo>
                  <a:cubicBezTo>
                    <a:pt x="97" y="5"/>
                    <a:pt x="84" y="1"/>
                    <a:pt x="7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9" name="Google Shape;1489;p39"/>
            <p:cNvSpPr/>
            <p:nvPr/>
          </p:nvSpPr>
          <p:spPr>
            <a:xfrm>
              <a:off x="4313925" y="2285850"/>
              <a:ext cx="4850" cy="3750"/>
            </a:xfrm>
            <a:custGeom>
              <a:avLst/>
              <a:gdLst/>
              <a:ahLst/>
              <a:cxnLst/>
              <a:rect l="l" t="t" r="r" b="b"/>
              <a:pathLst>
                <a:path w="194" h="150" extrusionOk="0">
                  <a:moveTo>
                    <a:pt x="97" y="0"/>
                  </a:moveTo>
                  <a:cubicBezTo>
                    <a:pt x="1" y="0"/>
                    <a:pt x="1" y="150"/>
                    <a:pt x="97" y="150"/>
                  </a:cubicBezTo>
                  <a:cubicBezTo>
                    <a:pt x="194" y="150"/>
                    <a:pt x="194" y="0"/>
                    <a:pt x="97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0" name="Google Shape;1490;p39"/>
            <p:cNvSpPr/>
            <p:nvPr/>
          </p:nvSpPr>
          <p:spPr>
            <a:xfrm>
              <a:off x="4258575" y="2253575"/>
              <a:ext cx="52025" cy="70800"/>
            </a:xfrm>
            <a:custGeom>
              <a:avLst/>
              <a:gdLst/>
              <a:ahLst/>
              <a:cxnLst/>
              <a:rect l="l" t="t" r="r" b="b"/>
              <a:pathLst>
                <a:path w="2081" h="2832" extrusionOk="0">
                  <a:moveTo>
                    <a:pt x="1527" y="1"/>
                  </a:moveTo>
                  <a:cubicBezTo>
                    <a:pt x="1505" y="1"/>
                    <a:pt x="1484" y="7"/>
                    <a:pt x="1466" y="17"/>
                  </a:cubicBezTo>
                  <a:cubicBezTo>
                    <a:pt x="1422" y="42"/>
                    <a:pt x="1393" y="83"/>
                    <a:pt x="1360" y="123"/>
                  </a:cubicBezTo>
                  <a:cubicBezTo>
                    <a:pt x="1152" y="371"/>
                    <a:pt x="800" y="446"/>
                    <a:pt x="541" y="641"/>
                  </a:cubicBezTo>
                  <a:cubicBezTo>
                    <a:pt x="398" y="749"/>
                    <a:pt x="284" y="892"/>
                    <a:pt x="174" y="1034"/>
                  </a:cubicBezTo>
                  <a:cubicBezTo>
                    <a:pt x="111" y="1116"/>
                    <a:pt x="45" y="1199"/>
                    <a:pt x="21" y="1298"/>
                  </a:cubicBezTo>
                  <a:cubicBezTo>
                    <a:pt x="1" y="1383"/>
                    <a:pt x="1" y="1473"/>
                    <a:pt x="21" y="1559"/>
                  </a:cubicBezTo>
                  <a:cubicBezTo>
                    <a:pt x="82" y="1954"/>
                    <a:pt x="284" y="2345"/>
                    <a:pt x="622" y="2563"/>
                  </a:cubicBezTo>
                  <a:cubicBezTo>
                    <a:pt x="723" y="2624"/>
                    <a:pt x="829" y="2677"/>
                    <a:pt x="936" y="2721"/>
                  </a:cubicBezTo>
                  <a:lnTo>
                    <a:pt x="1152" y="2815"/>
                  </a:lnTo>
                  <a:cubicBezTo>
                    <a:pt x="1169" y="2825"/>
                    <a:pt x="1189" y="2831"/>
                    <a:pt x="1209" y="2831"/>
                  </a:cubicBezTo>
                  <a:cubicBezTo>
                    <a:pt x="1212" y="2831"/>
                    <a:pt x="1215" y="2831"/>
                    <a:pt x="1217" y="2831"/>
                  </a:cubicBezTo>
                  <a:cubicBezTo>
                    <a:pt x="1246" y="2822"/>
                    <a:pt x="1270" y="2802"/>
                    <a:pt x="1286" y="2776"/>
                  </a:cubicBezTo>
                  <a:lnTo>
                    <a:pt x="1457" y="2532"/>
                  </a:lnTo>
                  <a:lnTo>
                    <a:pt x="1334" y="2488"/>
                  </a:lnTo>
                  <a:cubicBezTo>
                    <a:pt x="1334" y="2488"/>
                    <a:pt x="1251" y="2562"/>
                    <a:pt x="1135" y="2562"/>
                  </a:cubicBezTo>
                  <a:cubicBezTo>
                    <a:pt x="1061" y="2562"/>
                    <a:pt x="974" y="2532"/>
                    <a:pt x="886" y="2431"/>
                  </a:cubicBezTo>
                  <a:cubicBezTo>
                    <a:pt x="724" y="2247"/>
                    <a:pt x="882" y="2142"/>
                    <a:pt x="1042" y="2142"/>
                  </a:cubicBezTo>
                  <a:cubicBezTo>
                    <a:pt x="1106" y="2142"/>
                    <a:pt x="1169" y="2159"/>
                    <a:pt x="1213" y="2194"/>
                  </a:cubicBezTo>
                  <a:cubicBezTo>
                    <a:pt x="1240" y="2216"/>
                    <a:pt x="1281" y="2235"/>
                    <a:pt x="1311" y="2235"/>
                  </a:cubicBezTo>
                  <a:cubicBezTo>
                    <a:pt x="1332" y="2235"/>
                    <a:pt x="1348" y="2226"/>
                    <a:pt x="1351" y="2203"/>
                  </a:cubicBezTo>
                  <a:cubicBezTo>
                    <a:pt x="1351" y="2192"/>
                    <a:pt x="1351" y="2181"/>
                    <a:pt x="1347" y="2172"/>
                  </a:cubicBezTo>
                  <a:cubicBezTo>
                    <a:pt x="1308" y="2042"/>
                    <a:pt x="1198" y="1952"/>
                    <a:pt x="1123" y="1838"/>
                  </a:cubicBezTo>
                  <a:cubicBezTo>
                    <a:pt x="1048" y="1724"/>
                    <a:pt x="1026" y="1550"/>
                    <a:pt x="1138" y="1476"/>
                  </a:cubicBezTo>
                  <a:cubicBezTo>
                    <a:pt x="1156" y="1465"/>
                    <a:pt x="1180" y="1454"/>
                    <a:pt x="1187" y="1434"/>
                  </a:cubicBezTo>
                  <a:cubicBezTo>
                    <a:pt x="1211" y="1379"/>
                    <a:pt x="1116" y="1353"/>
                    <a:pt x="1081" y="1304"/>
                  </a:cubicBezTo>
                  <a:cubicBezTo>
                    <a:pt x="1048" y="1260"/>
                    <a:pt x="1070" y="1195"/>
                    <a:pt x="1112" y="1159"/>
                  </a:cubicBezTo>
                  <a:cubicBezTo>
                    <a:pt x="1154" y="1124"/>
                    <a:pt x="1209" y="1111"/>
                    <a:pt x="1261" y="1094"/>
                  </a:cubicBezTo>
                  <a:cubicBezTo>
                    <a:pt x="1553" y="997"/>
                    <a:pt x="1777" y="760"/>
                    <a:pt x="1953" y="507"/>
                  </a:cubicBezTo>
                  <a:cubicBezTo>
                    <a:pt x="2019" y="413"/>
                    <a:pt x="2081" y="292"/>
                    <a:pt x="2026" y="191"/>
                  </a:cubicBezTo>
                  <a:lnTo>
                    <a:pt x="2026" y="191"/>
                  </a:lnTo>
                  <a:cubicBezTo>
                    <a:pt x="1971" y="248"/>
                    <a:pt x="1905" y="292"/>
                    <a:pt x="1832" y="321"/>
                  </a:cubicBezTo>
                  <a:cubicBezTo>
                    <a:pt x="1876" y="263"/>
                    <a:pt x="1898" y="193"/>
                    <a:pt x="1898" y="123"/>
                  </a:cubicBezTo>
                  <a:cubicBezTo>
                    <a:pt x="1900" y="107"/>
                    <a:pt x="1896" y="92"/>
                    <a:pt x="1887" y="81"/>
                  </a:cubicBezTo>
                  <a:cubicBezTo>
                    <a:pt x="1881" y="74"/>
                    <a:pt x="1872" y="71"/>
                    <a:pt x="1863" y="71"/>
                  </a:cubicBezTo>
                  <a:cubicBezTo>
                    <a:pt x="1844" y="71"/>
                    <a:pt x="1822" y="83"/>
                    <a:pt x="1806" y="96"/>
                  </a:cubicBezTo>
                  <a:lnTo>
                    <a:pt x="1593" y="261"/>
                  </a:lnTo>
                  <a:cubicBezTo>
                    <a:pt x="1564" y="191"/>
                    <a:pt x="1641" y="103"/>
                    <a:pt x="1602" y="37"/>
                  </a:cubicBezTo>
                  <a:cubicBezTo>
                    <a:pt x="1586" y="13"/>
                    <a:pt x="1557" y="1"/>
                    <a:pt x="152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1" name="Google Shape;1491;p39"/>
            <p:cNvSpPr/>
            <p:nvPr/>
          </p:nvSpPr>
          <p:spPr>
            <a:xfrm>
              <a:off x="4292400" y="2285925"/>
              <a:ext cx="10900" cy="10550"/>
            </a:xfrm>
            <a:custGeom>
              <a:avLst/>
              <a:gdLst/>
              <a:ahLst/>
              <a:cxnLst/>
              <a:rect l="l" t="t" r="r" b="b"/>
              <a:pathLst>
                <a:path w="436" h="422" extrusionOk="0">
                  <a:moveTo>
                    <a:pt x="330" y="1"/>
                  </a:moveTo>
                  <a:cubicBezTo>
                    <a:pt x="322" y="1"/>
                    <a:pt x="314" y="2"/>
                    <a:pt x="306" y="4"/>
                  </a:cubicBezTo>
                  <a:cubicBezTo>
                    <a:pt x="264" y="17"/>
                    <a:pt x="225" y="54"/>
                    <a:pt x="194" y="85"/>
                  </a:cubicBezTo>
                  <a:cubicBezTo>
                    <a:pt x="170" y="107"/>
                    <a:pt x="150" y="129"/>
                    <a:pt x="128" y="153"/>
                  </a:cubicBezTo>
                  <a:cubicBezTo>
                    <a:pt x="102" y="179"/>
                    <a:pt x="78" y="208"/>
                    <a:pt x="53" y="239"/>
                  </a:cubicBezTo>
                  <a:cubicBezTo>
                    <a:pt x="29" y="272"/>
                    <a:pt x="1" y="307"/>
                    <a:pt x="1" y="349"/>
                  </a:cubicBezTo>
                  <a:cubicBezTo>
                    <a:pt x="3" y="388"/>
                    <a:pt x="34" y="419"/>
                    <a:pt x="73" y="421"/>
                  </a:cubicBezTo>
                  <a:cubicBezTo>
                    <a:pt x="108" y="417"/>
                    <a:pt x="141" y="403"/>
                    <a:pt x="168" y="379"/>
                  </a:cubicBezTo>
                  <a:cubicBezTo>
                    <a:pt x="194" y="360"/>
                    <a:pt x="218" y="338"/>
                    <a:pt x="240" y="313"/>
                  </a:cubicBezTo>
                  <a:cubicBezTo>
                    <a:pt x="271" y="280"/>
                    <a:pt x="306" y="249"/>
                    <a:pt x="342" y="219"/>
                  </a:cubicBezTo>
                  <a:lnTo>
                    <a:pt x="342" y="219"/>
                  </a:lnTo>
                  <a:cubicBezTo>
                    <a:pt x="365" y="207"/>
                    <a:pt x="385" y="191"/>
                    <a:pt x="405" y="173"/>
                  </a:cubicBezTo>
                  <a:cubicBezTo>
                    <a:pt x="420" y="158"/>
                    <a:pt x="429" y="138"/>
                    <a:pt x="431" y="116"/>
                  </a:cubicBezTo>
                  <a:cubicBezTo>
                    <a:pt x="435" y="94"/>
                    <a:pt x="431" y="70"/>
                    <a:pt x="420" y="50"/>
                  </a:cubicBezTo>
                  <a:cubicBezTo>
                    <a:pt x="400" y="20"/>
                    <a:pt x="366" y="1"/>
                    <a:pt x="330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2" name="Google Shape;1492;p39"/>
            <p:cNvSpPr/>
            <p:nvPr/>
          </p:nvSpPr>
          <p:spPr>
            <a:xfrm>
              <a:off x="4306675" y="2278025"/>
              <a:ext cx="7100" cy="7000"/>
            </a:xfrm>
            <a:custGeom>
              <a:avLst/>
              <a:gdLst/>
              <a:ahLst/>
              <a:cxnLst/>
              <a:rect l="l" t="t" r="r" b="b"/>
              <a:pathLst>
                <a:path w="284" h="280" extrusionOk="0">
                  <a:moveTo>
                    <a:pt x="184" y="1"/>
                  </a:moveTo>
                  <a:cubicBezTo>
                    <a:pt x="182" y="1"/>
                    <a:pt x="179" y="1"/>
                    <a:pt x="176" y="1"/>
                  </a:cubicBezTo>
                  <a:cubicBezTo>
                    <a:pt x="174" y="1"/>
                    <a:pt x="172" y="1"/>
                    <a:pt x="169" y="1"/>
                  </a:cubicBezTo>
                  <a:cubicBezTo>
                    <a:pt x="154" y="1"/>
                    <a:pt x="137" y="7"/>
                    <a:pt x="121" y="15"/>
                  </a:cubicBezTo>
                  <a:cubicBezTo>
                    <a:pt x="108" y="22"/>
                    <a:pt x="96" y="33"/>
                    <a:pt x="87" y="46"/>
                  </a:cubicBezTo>
                  <a:lnTo>
                    <a:pt x="87" y="46"/>
                  </a:lnTo>
                  <a:cubicBezTo>
                    <a:pt x="77" y="57"/>
                    <a:pt x="67" y="68"/>
                    <a:pt x="58" y="80"/>
                  </a:cubicBezTo>
                  <a:cubicBezTo>
                    <a:pt x="45" y="96"/>
                    <a:pt x="36" y="109"/>
                    <a:pt x="25" y="122"/>
                  </a:cubicBezTo>
                  <a:cubicBezTo>
                    <a:pt x="18" y="133"/>
                    <a:pt x="14" y="146"/>
                    <a:pt x="9" y="157"/>
                  </a:cubicBezTo>
                  <a:lnTo>
                    <a:pt x="5" y="173"/>
                  </a:lnTo>
                  <a:lnTo>
                    <a:pt x="1" y="195"/>
                  </a:lnTo>
                  <a:lnTo>
                    <a:pt x="5" y="217"/>
                  </a:lnTo>
                  <a:lnTo>
                    <a:pt x="14" y="239"/>
                  </a:lnTo>
                  <a:cubicBezTo>
                    <a:pt x="18" y="247"/>
                    <a:pt x="25" y="256"/>
                    <a:pt x="36" y="263"/>
                  </a:cubicBezTo>
                  <a:cubicBezTo>
                    <a:pt x="40" y="267"/>
                    <a:pt x="47" y="271"/>
                    <a:pt x="53" y="274"/>
                  </a:cubicBezTo>
                  <a:cubicBezTo>
                    <a:pt x="60" y="278"/>
                    <a:pt x="69" y="278"/>
                    <a:pt x="75" y="278"/>
                  </a:cubicBezTo>
                  <a:cubicBezTo>
                    <a:pt x="79" y="279"/>
                    <a:pt x="82" y="280"/>
                    <a:pt x="86" y="280"/>
                  </a:cubicBezTo>
                  <a:cubicBezTo>
                    <a:pt x="90" y="280"/>
                    <a:pt x="94" y="279"/>
                    <a:pt x="97" y="278"/>
                  </a:cubicBezTo>
                  <a:cubicBezTo>
                    <a:pt x="110" y="278"/>
                    <a:pt x="121" y="276"/>
                    <a:pt x="130" y="269"/>
                  </a:cubicBezTo>
                  <a:lnTo>
                    <a:pt x="132" y="269"/>
                  </a:lnTo>
                  <a:cubicBezTo>
                    <a:pt x="139" y="267"/>
                    <a:pt x="146" y="263"/>
                    <a:pt x="152" y="260"/>
                  </a:cubicBezTo>
                  <a:cubicBezTo>
                    <a:pt x="161" y="254"/>
                    <a:pt x="172" y="245"/>
                    <a:pt x="181" y="239"/>
                  </a:cubicBezTo>
                  <a:lnTo>
                    <a:pt x="188" y="231"/>
                  </a:lnTo>
                  <a:lnTo>
                    <a:pt x="207" y="217"/>
                  </a:lnTo>
                  <a:lnTo>
                    <a:pt x="207" y="217"/>
                  </a:lnTo>
                  <a:cubicBezTo>
                    <a:pt x="206" y="218"/>
                    <a:pt x="205" y="218"/>
                    <a:pt x="205" y="219"/>
                  </a:cubicBezTo>
                  <a:lnTo>
                    <a:pt x="225" y="203"/>
                  </a:lnTo>
                  <a:lnTo>
                    <a:pt x="207" y="217"/>
                  </a:lnTo>
                  <a:lnTo>
                    <a:pt x="207" y="217"/>
                  </a:lnTo>
                  <a:cubicBezTo>
                    <a:pt x="213" y="211"/>
                    <a:pt x="223" y="203"/>
                    <a:pt x="231" y="197"/>
                  </a:cubicBezTo>
                  <a:cubicBezTo>
                    <a:pt x="264" y="179"/>
                    <a:pt x="284" y="144"/>
                    <a:pt x="284" y="107"/>
                  </a:cubicBezTo>
                  <a:lnTo>
                    <a:pt x="280" y="78"/>
                  </a:lnTo>
                  <a:cubicBezTo>
                    <a:pt x="275" y="61"/>
                    <a:pt x="266" y="45"/>
                    <a:pt x="253" y="32"/>
                  </a:cubicBezTo>
                  <a:cubicBezTo>
                    <a:pt x="242" y="21"/>
                    <a:pt x="231" y="15"/>
                    <a:pt x="218" y="10"/>
                  </a:cubicBezTo>
                  <a:cubicBezTo>
                    <a:pt x="207" y="5"/>
                    <a:pt x="196" y="1"/>
                    <a:pt x="184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3" name="Google Shape;1493;p39"/>
            <p:cNvSpPr/>
            <p:nvPr/>
          </p:nvSpPr>
          <p:spPr>
            <a:xfrm>
              <a:off x="4319800" y="2304900"/>
              <a:ext cx="4525" cy="2800"/>
            </a:xfrm>
            <a:custGeom>
              <a:avLst/>
              <a:gdLst/>
              <a:ahLst/>
              <a:cxnLst/>
              <a:rect l="l" t="t" r="r" b="b"/>
              <a:pathLst>
                <a:path w="181" h="112" extrusionOk="0">
                  <a:moveTo>
                    <a:pt x="130" y="0"/>
                  </a:moveTo>
                  <a:cubicBezTo>
                    <a:pt x="124" y="0"/>
                    <a:pt x="117" y="0"/>
                    <a:pt x="110" y="5"/>
                  </a:cubicBezTo>
                  <a:cubicBezTo>
                    <a:pt x="103" y="8"/>
                    <a:pt x="96" y="12"/>
                    <a:pt x="91" y="17"/>
                  </a:cubicBezTo>
                  <a:lnTo>
                    <a:pt x="91" y="17"/>
                  </a:lnTo>
                  <a:cubicBezTo>
                    <a:pt x="82" y="23"/>
                    <a:pt x="73" y="28"/>
                    <a:pt x="64" y="31"/>
                  </a:cubicBezTo>
                  <a:lnTo>
                    <a:pt x="73" y="27"/>
                  </a:lnTo>
                  <a:lnTo>
                    <a:pt x="73" y="27"/>
                  </a:lnTo>
                  <a:cubicBezTo>
                    <a:pt x="60" y="33"/>
                    <a:pt x="47" y="35"/>
                    <a:pt x="33" y="42"/>
                  </a:cubicBezTo>
                  <a:cubicBezTo>
                    <a:pt x="1" y="51"/>
                    <a:pt x="1" y="97"/>
                    <a:pt x="33" y="106"/>
                  </a:cubicBezTo>
                  <a:cubicBezTo>
                    <a:pt x="42" y="108"/>
                    <a:pt x="53" y="110"/>
                    <a:pt x="64" y="110"/>
                  </a:cubicBezTo>
                  <a:cubicBezTo>
                    <a:pt x="68" y="111"/>
                    <a:pt x="71" y="112"/>
                    <a:pt x="75" y="112"/>
                  </a:cubicBezTo>
                  <a:cubicBezTo>
                    <a:pt x="79" y="112"/>
                    <a:pt x="83" y="111"/>
                    <a:pt x="86" y="110"/>
                  </a:cubicBezTo>
                  <a:cubicBezTo>
                    <a:pt x="106" y="108"/>
                    <a:pt x="124" y="103"/>
                    <a:pt x="141" y="99"/>
                  </a:cubicBezTo>
                  <a:lnTo>
                    <a:pt x="128" y="99"/>
                  </a:lnTo>
                  <a:cubicBezTo>
                    <a:pt x="139" y="99"/>
                    <a:pt x="150" y="97"/>
                    <a:pt x="159" y="90"/>
                  </a:cubicBezTo>
                  <a:cubicBezTo>
                    <a:pt x="167" y="82"/>
                    <a:pt x="174" y="73"/>
                    <a:pt x="176" y="62"/>
                  </a:cubicBezTo>
                  <a:cubicBezTo>
                    <a:pt x="181" y="49"/>
                    <a:pt x="178" y="35"/>
                    <a:pt x="172" y="24"/>
                  </a:cubicBezTo>
                  <a:cubicBezTo>
                    <a:pt x="165" y="13"/>
                    <a:pt x="154" y="5"/>
                    <a:pt x="143" y="2"/>
                  </a:cubicBezTo>
                  <a:lnTo>
                    <a:pt x="130" y="0"/>
                  </a:ln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4" name="Google Shape;1494;p39"/>
            <p:cNvSpPr/>
            <p:nvPr/>
          </p:nvSpPr>
          <p:spPr>
            <a:xfrm>
              <a:off x="4323050" y="2435500"/>
              <a:ext cx="32300" cy="21275"/>
            </a:xfrm>
            <a:custGeom>
              <a:avLst/>
              <a:gdLst/>
              <a:ahLst/>
              <a:cxnLst/>
              <a:rect l="l" t="t" r="r" b="b"/>
              <a:pathLst>
                <a:path w="1292" h="851" extrusionOk="0">
                  <a:moveTo>
                    <a:pt x="872" y="1"/>
                  </a:moveTo>
                  <a:cubicBezTo>
                    <a:pt x="854" y="1"/>
                    <a:pt x="837" y="10"/>
                    <a:pt x="824" y="23"/>
                  </a:cubicBezTo>
                  <a:lnTo>
                    <a:pt x="606" y="218"/>
                  </a:lnTo>
                  <a:cubicBezTo>
                    <a:pt x="592" y="236"/>
                    <a:pt x="570" y="245"/>
                    <a:pt x="548" y="245"/>
                  </a:cubicBezTo>
                  <a:cubicBezTo>
                    <a:pt x="539" y="245"/>
                    <a:pt x="529" y="243"/>
                    <a:pt x="521" y="240"/>
                  </a:cubicBezTo>
                  <a:lnTo>
                    <a:pt x="182" y="161"/>
                  </a:lnTo>
                  <a:lnTo>
                    <a:pt x="0" y="497"/>
                  </a:lnTo>
                  <a:cubicBezTo>
                    <a:pt x="204" y="543"/>
                    <a:pt x="395" y="631"/>
                    <a:pt x="565" y="754"/>
                  </a:cubicBezTo>
                  <a:cubicBezTo>
                    <a:pt x="619" y="794"/>
                    <a:pt x="672" y="838"/>
                    <a:pt x="738" y="849"/>
                  </a:cubicBezTo>
                  <a:cubicBezTo>
                    <a:pt x="751" y="850"/>
                    <a:pt x="764" y="851"/>
                    <a:pt x="778" y="851"/>
                  </a:cubicBezTo>
                  <a:cubicBezTo>
                    <a:pt x="806" y="851"/>
                    <a:pt x="834" y="847"/>
                    <a:pt x="861" y="840"/>
                  </a:cubicBezTo>
                  <a:lnTo>
                    <a:pt x="1054" y="807"/>
                  </a:lnTo>
                  <a:cubicBezTo>
                    <a:pt x="1039" y="767"/>
                    <a:pt x="1030" y="723"/>
                    <a:pt x="1030" y="682"/>
                  </a:cubicBezTo>
                  <a:lnTo>
                    <a:pt x="1030" y="682"/>
                  </a:lnTo>
                  <a:cubicBezTo>
                    <a:pt x="1046" y="689"/>
                    <a:pt x="1062" y="692"/>
                    <a:pt x="1078" y="692"/>
                  </a:cubicBezTo>
                  <a:cubicBezTo>
                    <a:pt x="1115" y="692"/>
                    <a:pt x="1151" y="675"/>
                    <a:pt x="1175" y="647"/>
                  </a:cubicBezTo>
                  <a:cubicBezTo>
                    <a:pt x="1144" y="625"/>
                    <a:pt x="1122" y="596"/>
                    <a:pt x="1111" y="561"/>
                  </a:cubicBezTo>
                  <a:cubicBezTo>
                    <a:pt x="1149" y="552"/>
                    <a:pt x="1184" y="535"/>
                    <a:pt x="1212" y="506"/>
                  </a:cubicBezTo>
                  <a:cubicBezTo>
                    <a:pt x="1237" y="477"/>
                    <a:pt x="1241" y="427"/>
                    <a:pt x="1212" y="403"/>
                  </a:cubicBezTo>
                  <a:cubicBezTo>
                    <a:pt x="1195" y="392"/>
                    <a:pt x="1173" y="385"/>
                    <a:pt x="1151" y="383"/>
                  </a:cubicBezTo>
                  <a:cubicBezTo>
                    <a:pt x="1056" y="370"/>
                    <a:pt x="969" y="335"/>
                    <a:pt x="890" y="282"/>
                  </a:cubicBezTo>
                  <a:lnTo>
                    <a:pt x="890" y="282"/>
                  </a:lnTo>
                  <a:cubicBezTo>
                    <a:pt x="947" y="294"/>
                    <a:pt x="1007" y="306"/>
                    <a:pt x="1065" y="306"/>
                  </a:cubicBezTo>
                  <a:cubicBezTo>
                    <a:pt x="1084" y="306"/>
                    <a:pt x="1103" y="305"/>
                    <a:pt x="1122" y="302"/>
                  </a:cubicBezTo>
                  <a:cubicBezTo>
                    <a:pt x="1199" y="289"/>
                    <a:pt x="1276" y="236"/>
                    <a:pt x="1291" y="159"/>
                  </a:cubicBezTo>
                  <a:lnTo>
                    <a:pt x="1291" y="159"/>
                  </a:lnTo>
                  <a:cubicBezTo>
                    <a:pt x="1261" y="173"/>
                    <a:pt x="1230" y="180"/>
                    <a:pt x="1198" y="180"/>
                  </a:cubicBezTo>
                  <a:cubicBezTo>
                    <a:pt x="1094" y="180"/>
                    <a:pt x="986" y="110"/>
                    <a:pt x="912" y="27"/>
                  </a:cubicBezTo>
                  <a:cubicBezTo>
                    <a:pt x="901" y="14"/>
                    <a:pt x="887" y="3"/>
                    <a:pt x="872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5" name="Google Shape;1495;p39"/>
            <p:cNvSpPr/>
            <p:nvPr/>
          </p:nvSpPr>
          <p:spPr>
            <a:xfrm>
              <a:off x="4242600" y="2336850"/>
              <a:ext cx="91725" cy="117375"/>
            </a:xfrm>
            <a:custGeom>
              <a:avLst/>
              <a:gdLst/>
              <a:ahLst/>
              <a:cxnLst/>
              <a:rect l="l" t="t" r="r" b="b"/>
              <a:pathLst>
                <a:path w="3669" h="4695" extrusionOk="0">
                  <a:moveTo>
                    <a:pt x="1395" y="0"/>
                  </a:moveTo>
                  <a:cubicBezTo>
                    <a:pt x="1072" y="0"/>
                    <a:pt x="216" y="1164"/>
                    <a:pt x="111" y="2820"/>
                  </a:cubicBezTo>
                  <a:cubicBezTo>
                    <a:pt x="1" y="4540"/>
                    <a:pt x="1204" y="4663"/>
                    <a:pt x="1997" y="4687"/>
                  </a:cubicBezTo>
                  <a:cubicBezTo>
                    <a:pt x="2182" y="4693"/>
                    <a:pt x="2363" y="4695"/>
                    <a:pt x="2533" y="4695"/>
                  </a:cubicBezTo>
                  <a:cubicBezTo>
                    <a:pt x="3087" y="4695"/>
                    <a:pt x="3512" y="4672"/>
                    <a:pt x="3512" y="4672"/>
                  </a:cubicBezTo>
                  <a:lnTo>
                    <a:pt x="3668" y="3993"/>
                  </a:lnTo>
                  <a:lnTo>
                    <a:pt x="1863" y="3407"/>
                  </a:lnTo>
                  <a:cubicBezTo>
                    <a:pt x="1863" y="3407"/>
                    <a:pt x="2546" y="354"/>
                    <a:pt x="1428" y="5"/>
                  </a:cubicBezTo>
                  <a:cubicBezTo>
                    <a:pt x="1418" y="2"/>
                    <a:pt x="1407" y="0"/>
                    <a:pt x="1395" y="0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6" name="Google Shape;1496;p39"/>
            <p:cNvSpPr/>
            <p:nvPr/>
          </p:nvSpPr>
          <p:spPr>
            <a:xfrm>
              <a:off x="4341575" y="2435975"/>
              <a:ext cx="76200" cy="21400"/>
            </a:xfrm>
            <a:custGeom>
              <a:avLst/>
              <a:gdLst/>
              <a:ahLst/>
              <a:cxnLst/>
              <a:rect l="l" t="t" r="r" b="b"/>
              <a:pathLst>
                <a:path w="3048" h="856" extrusionOk="0">
                  <a:moveTo>
                    <a:pt x="454" y="1"/>
                  </a:moveTo>
                  <a:cubicBezTo>
                    <a:pt x="215" y="1"/>
                    <a:pt x="0" y="101"/>
                    <a:pt x="149" y="261"/>
                  </a:cubicBezTo>
                  <a:cubicBezTo>
                    <a:pt x="191" y="306"/>
                    <a:pt x="565" y="856"/>
                    <a:pt x="1481" y="856"/>
                  </a:cubicBezTo>
                  <a:cubicBezTo>
                    <a:pt x="1597" y="856"/>
                    <a:pt x="1721" y="847"/>
                    <a:pt x="1855" y="827"/>
                  </a:cubicBezTo>
                  <a:cubicBezTo>
                    <a:pt x="3047" y="654"/>
                    <a:pt x="2362" y="112"/>
                    <a:pt x="1868" y="101"/>
                  </a:cubicBezTo>
                  <a:cubicBezTo>
                    <a:pt x="1852" y="100"/>
                    <a:pt x="1837" y="100"/>
                    <a:pt x="1822" y="100"/>
                  </a:cubicBezTo>
                  <a:cubicBezTo>
                    <a:pt x="1510" y="100"/>
                    <a:pt x="1271" y="183"/>
                    <a:pt x="1077" y="183"/>
                  </a:cubicBezTo>
                  <a:cubicBezTo>
                    <a:pt x="979" y="183"/>
                    <a:pt x="893" y="162"/>
                    <a:pt x="814" y="101"/>
                  </a:cubicBezTo>
                  <a:cubicBezTo>
                    <a:pt x="725" y="32"/>
                    <a:pt x="586" y="1"/>
                    <a:pt x="454" y="1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7" name="Google Shape;1497;p39"/>
            <p:cNvSpPr/>
            <p:nvPr/>
          </p:nvSpPr>
          <p:spPr>
            <a:xfrm>
              <a:off x="4339500" y="2435450"/>
              <a:ext cx="15850" cy="7650"/>
            </a:xfrm>
            <a:custGeom>
              <a:avLst/>
              <a:gdLst/>
              <a:ahLst/>
              <a:cxnLst/>
              <a:rect l="l" t="t" r="r" b="b"/>
              <a:pathLst>
                <a:path w="634" h="306" extrusionOk="0">
                  <a:moveTo>
                    <a:pt x="214" y="1"/>
                  </a:moveTo>
                  <a:cubicBezTo>
                    <a:pt x="196" y="1"/>
                    <a:pt x="179" y="10"/>
                    <a:pt x="166" y="25"/>
                  </a:cubicBezTo>
                  <a:lnTo>
                    <a:pt x="1" y="172"/>
                  </a:lnTo>
                  <a:cubicBezTo>
                    <a:pt x="34" y="185"/>
                    <a:pt x="67" y="203"/>
                    <a:pt x="95" y="223"/>
                  </a:cubicBezTo>
                  <a:cubicBezTo>
                    <a:pt x="146" y="255"/>
                    <a:pt x="203" y="258"/>
                    <a:pt x="251" y="284"/>
                  </a:cubicBezTo>
                  <a:cubicBezTo>
                    <a:pt x="300" y="298"/>
                    <a:pt x="351" y="305"/>
                    <a:pt x="402" y="305"/>
                  </a:cubicBezTo>
                  <a:cubicBezTo>
                    <a:pt x="423" y="305"/>
                    <a:pt x="444" y="304"/>
                    <a:pt x="464" y="302"/>
                  </a:cubicBezTo>
                  <a:cubicBezTo>
                    <a:pt x="541" y="286"/>
                    <a:pt x="618" y="234"/>
                    <a:pt x="633" y="157"/>
                  </a:cubicBezTo>
                  <a:lnTo>
                    <a:pt x="633" y="157"/>
                  </a:lnTo>
                  <a:cubicBezTo>
                    <a:pt x="602" y="172"/>
                    <a:pt x="570" y="179"/>
                    <a:pt x="537" y="179"/>
                  </a:cubicBezTo>
                  <a:cubicBezTo>
                    <a:pt x="434" y="179"/>
                    <a:pt x="327" y="109"/>
                    <a:pt x="254" y="27"/>
                  </a:cubicBezTo>
                  <a:cubicBezTo>
                    <a:pt x="243" y="14"/>
                    <a:pt x="229" y="5"/>
                    <a:pt x="214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8" name="Google Shape;1498;p39"/>
            <p:cNvSpPr/>
            <p:nvPr/>
          </p:nvSpPr>
          <p:spPr>
            <a:xfrm>
              <a:off x="4389300" y="2442400"/>
              <a:ext cx="9475" cy="7800"/>
            </a:xfrm>
            <a:custGeom>
              <a:avLst/>
              <a:gdLst/>
              <a:ahLst/>
              <a:cxnLst/>
              <a:rect l="l" t="t" r="r" b="b"/>
              <a:pathLst>
                <a:path w="379" h="312" extrusionOk="0">
                  <a:moveTo>
                    <a:pt x="174" y="1"/>
                  </a:moveTo>
                  <a:cubicBezTo>
                    <a:pt x="164" y="1"/>
                    <a:pt x="153" y="2"/>
                    <a:pt x="144" y="6"/>
                  </a:cubicBezTo>
                  <a:cubicBezTo>
                    <a:pt x="126" y="10"/>
                    <a:pt x="108" y="19"/>
                    <a:pt x="95" y="30"/>
                  </a:cubicBezTo>
                  <a:cubicBezTo>
                    <a:pt x="82" y="40"/>
                    <a:pt x="72" y="51"/>
                    <a:pt x="64" y="64"/>
                  </a:cubicBezTo>
                  <a:lnTo>
                    <a:pt x="64" y="64"/>
                  </a:lnTo>
                  <a:cubicBezTo>
                    <a:pt x="58" y="68"/>
                    <a:pt x="54" y="72"/>
                    <a:pt x="49" y="76"/>
                  </a:cubicBezTo>
                  <a:cubicBezTo>
                    <a:pt x="40" y="85"/>
                    <a:pt x="32" y="94"/>
                    <a:pt x="25" y="105"/>
                  </a:cubicBezTo>
                  <a:lnTo>
                    <a:pt x="23" y="109"/>
                  </a:lnTo>
                  <a:cubicBezTo>
                    <a:pt x="1" y="147"/>
                    <a:pt x="1" y="193"/>
                    <a:pt x="23" y="232"/>
                  </a:cubicBezTo>
                  <a:lnTo>
                    <a:pt x="23" y="234"/>
                  </a:lnTo>
                  <a:cubicBezTo>
                    <a:pt x="32" y="245"/>
                    <a:pt x="38" y="256"/>
                    <a:pt x="47" y="265"/>
                  </a:cubicBezTo>
                  <a:cubicBezTo>
                    <a:pt x="65" y="285"/>
                    <a:pt x="89" y="298"/>
                    <a:pt x="115" y="300"/>
                  </a:cubicBezTo>
                  <a:lnTo>
                    <a:pt x="144" y="305"/>
                  </a:lnTo>
                  <a:cubicBezTo>
                    <a:pt x="163" y="309"/>
                    <a:pt x="185" y="311"/>
                    <a:pt x="207" y="311"/>
                  </a:cubicBezTo>
                  <a:lnTo>
                    <a:pt x="236" y="311"/>
                  </a:lnTo>
                  <a:lnTo>
                    <a:pt x="273" y="307"/>
                  </a:lnTo>
                  <a:cubicBezTo>
                    <a:pt x="291" y="303"/>
                    <a:pt x="308" y="294"/>
                    <a:pt x="322" y="283"/>
                  </a:cubicBezTo>
                  <a:cubicBezTo>
                    <a:pt x="332" y="276"/>
                    <a:pt x="341" y="267"/>
                    <a:pt x="348" y="256"/>
                  </a:cubicBezTo>
                  <a:cubicBezTo>
                    <a:pt x="359" y="243"/>
                    <a:pt x="368" y="226"/>
                    <a:pt x="372" y="208"/>
                  </a:cubicBezTo>
                  <a:lnTo>
                    <a:pt x="379" y="171"/>
                  </a:lnTo>
                  <a:lnTo>
                    <a:pt x="372" y="133"/>
                  </a:lnTo>
                  <a:cubicBezTo>
                    <a:pt x="368" y="114"/>
                    <a:pt x="359" y="98"/>
                    <a:pt x="348" y="85"/>
                  </a:cubicBezTo>
                  <a:cubicBezTo>
                    <a:pt x="337" y="70"/>
                    <a:pt x="324" y="57"/>
                    <a:pt x="308" y="48"/>
                  </a:cubicBezTo>
                  <a:lnTo>
                    <a:pt x="253" y="19"/>
                  </a:lnTo>
                  <a:cubicBezTo>
                    <a:pt x="236" y="10"/>
                    <a:pt x="218" y="4"/>
                    <a:pt x="201" y="4"/>
                  </a:cubicBezTo>
                  <a:cubicBezTo>
                    <a:pt x="192" y="2"/>
                    <a:pt x="183" y="1"/>
                    <a:pt x="174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9" name="Google Shape;1499;p39"/>
            <p:cNvSpPr/>
            <p:nvPr/>
          </p:nvSpPr>
          <p:spPr>
            <a:xfrm>
              <a:off x="4379750" y="2441300"/>
              <a:ext cx="5850" cy="4400"/>
            </a:xfrm>
            <a:custGeom>
              <a:avLst/>
              <a:gdLst/>
              <a:ahLst/>
              <a:cxnLst/>
              <a:rect l="l" t="t" r="r" b="b"/>
              <a:pathLst>
                <a:path w="234" h="176" extrusionOk="0">
                  <a:moveTo>
                    <a:pt x="73" y="44"/>
                  </a:moveTo>
                  <a:lnTo>
                    <a:pt x="73" y="44"/>
                  </a:lnTo>
                  <a:cubicBezTo>
                    <a:pt x="70" y="48"/>
                    <a:pt x="68" y="51"/>
                    <a:pt x="65" y="54"/>
                  </a:cubicBezTo>
                  <a:lnTo>
                    <a:pt x="65" y="54"/>
                  </a:lnTo>
                  <a:cubicBezTo>
                    <a:pt x="65" y="54"/>
                    <a:pt x="65" y="54"/>
                    <a:pt x="65" y="54"/>
                  </a:cubicBezTo>
                  <a:lnTo>
                    <a:pt x="65" y="54"/>
                  </a:lnTo>
                  <a:cubicBezTo>
                    <a:pt x="68" y="51"/>
                    <a:pt x="70" y="47"/>
                    <a:pt x="73" y="44"/>
                  </a:cubicBezTo>
                  <a:close/>
                  <a:moveTo>
                    <a:pt x="148" y="155"/>
                  </a:moveTo>
                  <a:lnTo>
                    <a:pt x="140" y="156"/>
                  </a:lnTo>
                  <a:lnTo>
                    <a:pt x="140" y="156"/>
                  </a:lnTo>
                  <a:cubicBezTo>
                    <a:pt x="140" y="156"/>
                    <a:pt x="139" y="156"/>
                    <a:pt x="138" y="156"/>
                  </a:cubicBezTo>
                  <a:lnTo>
                    <a:pt x="138" y="156"/>
                  </a:lnTo>
                  <a:cubicBezTo>
                    <a:pt x="137" y="156"/>
                    <a:pt x="136" y="157"/>
                    <a:pt x="135" y="157"/>
                  </a:cubicBezTo>
                  <a:lnTo>
                    <a:pt x="135" y="157"/>
                  </a:lnTo>
                  <a:lnTo>
                    <a:pt x="133" y="157"/>
                  </a:lnTo>
                  <a:lnTo>
                    <a:pt x="133" y="157"/>
                  </a:lnTo>
                  <a:cubicBezTo>
                    <a:pt x="134" y="156"/>
                    <a:pt x="136" y="156"/>
                    <a:pt x="137" y="156"/>
                  </a:cubicBezTo>
                  <a:cubicBezTo>
                    <a:pt x="137" y="156"/>
                    <a:pt x="138" y="156"/>
                    <a:pt x="138" y="156"/>
                  </a:cubicBezTo>
                  <a:lnTo>
                    <a:pt x="138" y="156"/>
                  </a:lnTo>
                  <a:cubicBezTo>
                    <a:pt x="139" y="156"/>
                    <a:pt x="140" y="156"/>
                    <a:pt x="141" y="155"/>
                  </a:cubicBezTo>
                  <a:close/>
                  <a:moveTo>
                    <a:pt x="140" y="156"/>
                  </a:moveTo>
                  <a:lnTo>
                    <a:pt x="140" y="156"/>
                  </a:lnTo>
                  <a:cubicBezTo>
                    <a:pt x="141" y="157"/>
                    <a:pt x="142" y="157"/>
                    <a:pt x="143" y="158"/>
                  </a:cubicBezTo>
                  <a:lnTo>
                    <a:pt x="137" y="157"/>
                  </a:lnTo>
                  <a:lnTo>
                    <a:pt x="137" y="157"/>
                  </a:lnTo>
                  <a:lnTo>
                    <a:pt x="130" y="158"/>
                  </a:lnTo>
                  <a:cubicBezTo>
                    <a:pt x="131" y="157"/>
                    <a:pt x="131" y="157"/>
                    <a:pt x="132" y="157"/>
                  </a:cubicBezTo>
                  <a:lnTo>
                    <a:pt x="132" y="157"/>
                  </a:lnTo>
                  <a:cubicBezTo>
                    <a:pt x="133" y="157"/>
                    <a:pt x="134" y="157"/>
                    <a:pt x="135" y="157"/>
                  </a:cubicBezTo>
                  <a:lnTo>
                    <a:pt x="135" y="157"/>
                  </a:lnTo>
                  <a:lnTo>
                    <a:pt x="137" y="157"/>
                  </a:lnTo>
                  <a:lnTo>
                    <a:pt x="137" y="157"/>
                  </a:lnTo>
                  <a:lnTo>
                    <a:pt x="140" y="156"/>
                  </a:lnTo>
                  <a:close/>
                  <a:moveTo>
                    <a:pt x="157" y="0"/>
                  </a:moveTo>
                  <a:cubicBezTo>
                    <a:pt x="153" y="0"/>
                    <a:pt x="148" y="1"/>
                    <a:pt x="143" y="2"/>
                  </a:cubicBezTo>
                  <a:cubicBezTo>
                    <a:pt x="133" y="2"/>
                    <a:pt x="124" y="6"/>
                    <a:pt x="115" y="11"/>
                  </a:cubicBezTo>
                  <a:cubicBezTo>
                    <a:pt x="107" y="16"/>
                    <a:pt x="99" y="21"/>
                    <a:pt x="93" y="27"/>
                  </a:cubicBezTo>
                  <a:lnTo>
                    <a:pt x="93" y="27"/>
                  </a:lnTo>
                  <a:cubicBezTo>
                    <a:pt x="88" y="29"/>
                    <a:pt x="84" y="33"/>
                    <a:pt x="80" y="37"/>
                  </a:cubicBezTo>
                  <a:cubicBezTo>
                    <a:pt x="77" y="39"/>
                    <a:pt x="75" y="42"/>
                    <a:pt x="73" y="44"/>
                  </a:cubicBezTo>
                  <a:lnTo>
                    <a:pt x="73" y="44"/>
                  </a:lnTo>
                  <a:cubicBezTo>
                    <a:pt x="74" y="43"/>
                    <a:pt x="75" y="42"/>
                    <a:pt x="75" y="41"/>
                  </a:cubicBezTo>
                  <a:lnTo>
                    <a:pt x="75" y="41"/>
                  </a:lnTo>
                  <a:lnTo>
                    <a:pt x="65" y="54"/>
                  </a:lnTo>
                  <a:lnTo>
                    <a:pt x="65" y="54"/>
                  </a:lnTo>
                  <a:cubicBezTo>
                    <a:pt x="65" y="54"/>
                    <a:pt x="65" y="54"/>
                    <a:pt x="65" y="54"/>
                  </a:cubicBezTo>
                  <a:lnTo>
                    <a:pt x="65" y="54"/>
                  </a:lnTo>
                  <a:cubicBezTo>
                    <a:pt x="64" y="55"/>
                    <a:pt x="63" y="56"/>
                    <a:pt x="62" y="57"/>
                  </a:cubicBezTo>
                  <a:lnTo>
                    <a:pt x="65" y="54"/>
                  </a:lnTo>
                  <a:lnTo>
                    <a:pt x="65" y="54"/>
                  </a:lnTo>
                  <a:cubicBezTo>
                    <a:pt x="58" y="56"/>
                    <a:pt x="51" y="58"/>
                    <a:pt x="45" y="59"/>
                  </a:cubicBezTo>
                  <a:cubicBezTo>
                    <a:pt x="38" y="61"/>
                    <a:pt x="31" y="63"/>
                    <a:pt x="25" y="70"/>
                  </a:cubicBezTo>
                  <a:cubicBezTo>
                    <a:pt x="18" y="74"/>
                    <a:pt x="14" y="79"/>
                    <a:pt x="10" y="85"/>
                  </a:cubicBezTo>
                  <a:lnTo>
                    <a:pt x="3" y="101"/>
                  </a:lnTo>
                  <a:cubicBezTo>
                    <a:pt x="1" y="107"/>
                    <a:pt x="1" y="116"/>
                    <a:pt x="3" y="123"/>
                  </a:cubicBezTo>
                  <a:cubicBezTo>
                    <a:pt x="3" y="129"/>
                    <a:pt x="5" y="133"/>
                    <a:pt x="7" y="138"/>
                  </a:cubicBezTo>
                  <a:cubicBezTo>
                    <a:pt x="10" y="144"/>
                    <a:pt x="14" y="151"/>
                    <a:pt x="21" y="158"/>
                  </a:cubicBezTo>
                  <a:cubicBezTo>
                    <a:pt x="31" y="169"/>
                    <a:pt x="47" y="173"/>
                    <a:pt x="62" y="175"/>
                  </a:cubicBezTo>
                  <a:lnTo>
                    <a:pt x="60" y="171"/>
                  </a:lnTo>
                  <a:cubicBezTo>
                    <a:pt x="75" y="171"/>
                    <a:pt x="89" y="170"/>
                    <a:pt x="104" y="167"/>
                  </a:cubicBezTo>
                  <a:lnTo>
                    <a:pt x="104" y="167"/>
                  </a:lnTo>
                  <a:cubicBezTo>
                    <a:pt x="113" y="168"/>
                    <a:pt x="122" y="169"/>
                    <a:pt x="130" y="169"/>
                  </a:cubicBezTo>
                  <a:lnTo>
                    <a:pt x="135" y="169"/>
                  </a:lnTo>
                  <a:lnTo>
                    <a:pt x="154" y="166"/>
                  </a:lnTo>
                  <a:cubicBezTo>
                    <a:pt x="159" y="164"/>
                    <a:pt x="163" y="164"/>
                    <a:pt x="165" y="162"/>
                  </a:cubicBezTo>
                  <a:cubicBezTo>
                    <a:pt x="172" y="160"/>
                    <a:pt x="176" y="158"/>
                    <a:pt x="181" y="153"/>
                  </a:cubicBezTo>
                  <a:lnTo>
                    <a:pt x="190" y="151"/>
                  </a:lnTo>
                  <a:cubicBezTo>
                    <a:pt x="203" y="142"/>
                    <a:pt x="214" y="131"/>
                    <a:pt x="220" y="118"/>
                  </a:cubicBezTo>
                  <a:lnTo>
                    <a:pt x="229" y="98"/>
                  </a:lnTo>
                  <a:cubicBezTo>
                    <a:pt x="234" y="90"/>
                    <a:pt x="234" y="79"/>
                    <a:pt x="231" y="68"/>
                  </a:cubicBezTo>
                  <a:cubicBezTo>
                    <a:pt x="231" y="61"/>
                    <a:pt x="229" y="54"/>
                    <a:pt x="225" y="48"/>
                  </a:cubicBezTo>
                  <a:cubicBezTo>
                    <a:pt x="223" y="39"/>
                    <a:pt x="216" y="30"/>
                    <a:pt x="209" y="24"/>
                  </a:cubicBezTo>
                  <a:lnTo>
                    <a:pt x="194" y="11"/>
                  </a:lnTo>
                  <a:lnTo>
                    <a:pt x="174" y="4"/>
                  </a:lnTo>
                  <a:cubicBezTo>
                    <a:pt x="169" y="1"/>
                    <a:pt x="163" y="0"/>
                    <a:pt x="157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00" name="Google Shape;1500;p39"/>
            <p:cNvSpPr/>
            <p:nvPr/>
          </p:nvSpPr>
          <p:spPr>
            <a:xfrm>
              <a:off x="4380250" y="2447475"/>
              <a:ext cx="10675" cy="6400"/>
            </a:xfrm>
            <a:custGeom>
              <a:avLst/>
              <a:gdLst/>
              <a:ahLst/>
              <a:cxnLst/>
              <a:rect l="l" t="t" r="r" b="b"/>
              <a:pathLst>
                <a:path w="427" h="256" extrusionOk="0">
                  <a:moveTo>
                    <a:pt x="278" y="254"/>
                  </a:moveTo>
                  <a:cubicBezTo>
                    <a:pt x="277" y="254"/>
                    <a:pt x="275" y="254"/>
                    <a:pt x="273" y="254"/>
                  </a:cubicBezTo>
                  <a:lnTo>
                    <a:pt x="273" y="254"/>
                  </a:lnTo>
                  <a:lnTo>
                    <a:pt x="274" y="254"/>
                  </a:lnTo>
                  <a:lnTo>
                    <a:pt x="274" y="254"/>
                  </a:lnTo>
                  <a:cubicBezTo>
                    <a:pt x="275" y="254"/>
                    <a:pt x="277" y="254"/>
                    <a:pt x="278" y="254"/>
                  </a:cubicBezTo>
                  <a:close/>
                  <a:moveTo>
                    <a:pt x="288" y="1"/>
                  </a:moveTo>
                  <a:cubicBezTo>
                    <a:pt x="268" y="4"/>
                    <a:pt x="244" y="8"/>
                    <a:pt x="222" y="10"/>
                  </a:cubicBezTo>
                  <a:lnTo>
                    <a:pt x="222" y="10"/>
                  </a:lnTo>
                  <a:cubicBezTo>
                    <a:pt x="210" y="11"/>
                    <a:pt x="198" y="12"/>
                    <a:pt x="187" y="12"/>
                  </a:cubicBezTo>
                  <a:cubicBezTo>
                    <a:pt x="163" y="14"/>
                    <a:pt x="139" y="16"/>
                    <a:pt x="115" y="20"/>
                  </a:cubicBezTo>
                  <a:lnTo>
                    <a:pt x="91" y="31"/>
                  </a:lnTo>
                  <a:lnTo>
                    <a:pt x="71" y="47"/>
                  </a:lnTo>
                  <a:cubicBezTo>
                    <a:pt x="55" y="62"/>
                    <a:pt x="47" y="84"/>
                    <a:pt x="42" y="106"/>
                  </a:cubicBezTo>
                  <a:cubicBezTo>
                    <a:pt x="41" y="114"/>
                    <a:pt x="41" y="121"/>
                    <a:pt x="42" y="129"/>
                  </a:cubicBezTo>
                  <a:lnTo>
                    <a:pt x="42" y="129"/>
                  </a:lnTo>
                  <a:cubicBezTo>
                    <a:pt x="41" y="129"/>
                    <a:pt x="41" y="130"/>
                    <a:pt x="40" y="130"/>
                  </a:cubicBezTo>
                  <a:cubicBezTo>
                    <a:pt x="1" y="172"/>
                    <a:pt x="29" y="242"/>
                    <a:pt x="86" y="242"/>
                  </a:cubicBezTo>
                  <a:lnTo>
                    <a:pt x="88" y="242"/>
                  </a:lnTo>
                  <a:cubicBezTo>
                    <a:pt x="106" y="242"/>
                    <a:pt x="121" y="240"/>
                    <a:pt x="139" y="236"/>
                  </a:cubicBezTo>
                  <a:cubicBezTo>
                    <a:pt x="140" y="235"/>
                    <a:pt x="142" y="235"/>
                    <a:pt x="144" y="235"/>
                  </a:cubicBezTo>
                  <a:lnTo>
                    <a:pt x="144" y="235"/>
                  </a:lnTo>
                  <a:cubicBezTo>
                    <a:pt x="156" y="239"/>
                    <a:pt x="169" y="243"/>
                    <a:pt x="183" y="244"/>
                  </a:cubicBezTo>
                  <a:cubicBezTo>
                    <a:pt x="204" y="250"/>
                    <a:pt x="225" y="253"/>
                    <a:pt x="246" y="254"/>
                  </a:cubicBezTo>
                  <a:lnTo>
                    <a:pt x="246" y="254"/>
                  </a:lnTo>
                  <a:cubicBezTo>
                    <a:pt x="252" y="254"/>
                    <a:pt x="257" y="254"/>
                    <a:pt x="263" y="254"/>
                  </a:cubicBezTo>
                  <a:cubicBezTo>
                    <a:pt x="266" y="254"/>
                    <a:pt x="270" y="254"/>
                    <a:pt x="273" y="254"/>
                  </a:cubicBezTo>
                  <a:lnTo>
                    <a:pt x="273" y="254"/>
                  </a:lnTo>
                  <a:lnTo>
                    <a:pt x="266" y="255"/>
                  </a:lnTo>
                  <a:lnTo>
                    <a:pt x="279" y="254"/>
                  </a:lnTo>
                  <a:lnTo>
                    <a:pt x="279" y="254"/>
                  </a:lnTo>
                  <a:cubicBezTo>
                    <a:pt x="279" y="254"/>
                    <a:pt x="279" y="254"/>
                    <a:pt x="278" y="254"/>
                  </a:cubicBezTo>
                  <a:lnTo>
                    <a:pt x="278" y="254"/>
                  </a:lnTo>
                  <a:cubicBezTo>
                    <a:pt x="279" y="254"/>
                    <a:pt x="279" y="254"/>
                    <a:pt x="280" y="254"/>
                  </a:cubicBezTo>
                  <a:lnTo>
                    <a:pt x="280" y="254"/>
                  </a:lnTo>
                  <a:lnTo>
                    <a:pt x="279" y="254"/>
                  </a:lnTo>
                  <a:lnTo>
                    <a:pt x="279" y="254"/>
                  </a:lnTo>
                  <a:cubicBezTo>
                    <a:pt x="282" y="254"/>
                    <a:pt x="285" y="253"/>
                    <a:pt x="288" y="253"/>
                  </a:cubicBezTo>
                  <a:cubicBezTo>
                    <a:pt x="291" y="254"/>
                    <a:pt x="294" y="254"/>
                    <a:pt x="297" y="254"/>
                  </a:cubicBezTo>
                  <a:cubicBezTo>
                    <a:pt x="311" y="254"/>
                    <a:pt x="324" y="250"/>
                    <a:pt x="337" y="242"/>
                  </a:cubicBezTo>
                  <a:cubicBezTo>
                    <a:pt x="352" y="238"/>
                    <a:pt x="365" y="229"/>
                    <a:pt x="376" y="216"/>
                  </a:cubicBezTo>
                  <a:cubicBezTo>
                    <a:pt x="427" y="168"/>
                    <a:pt x="427" y="89"/>
                    <a:pt x="376" y="40"/>
                  </a:cubicBezTo>
                  <a:cubicBezTo>
                    <a:pt x="354" y="16"/>
                    <a:pt x="321" y="3"/>
                    <a:pt x="288" y="3"/>
                  </a:cubicBezTo>
                  <a:lnTo>
                    <a:pt x="288" y="1"/>
                  </a:ln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01" name="Google Shape;1501;p39"/>
            <p:cNvSpPr/>
            <p:nvPr/>
          </p:nvSpPr>
          <p:spPr>
            <a:xfrm>
              <a:off x="4243825" y="2276775"/>
              <a:ext cx="18900" cy="22275"/>
            </a:xfrm>
            <a:custGeom>
              <a:avLst/>
              <a:gdLst/>
              <a:ahLst/>
              <a:cxnLst/>
              <a:rect l="l" t="t" r="r" b="b"/>
              <a:pathLst>
                <a:path w="756" h="891" extrusionOk="0">
                  <a:moveTo>
                    <a:pt x="364" y="1"/>
                  </a:moveTo>
                  <a:cubicBezTo>
                    <a:pt x="313" y="1"/>
                    <a:pt x="263" y="14"/>
                    <a:pt x="220" y="43"/>
                  </a:cubicBezTo>
                  <a:cubicBezTo>
                    <a:pt x="163" y="84"/>
                    <a:pt x="116" y="144"/>
                    <a:pt x="90" y="209"/>
                  </a:cubicBezTo>
                  <a:cubicBezTo>
                    <a:pt x="0" y="412"/>
                    <a:pt x="13" y="679"/>
                    <a:pt x="187" y="813"/>
                  </a:cubicBezTo>
                  <a:cubicBezTo>
                    <a:pt x="254" y="866"/>
                    <a:pt x="333" y="891"/>
                    <a:pt x="410" y="891"/>
                  </a:cubicBezTo>
                  <a:cubicBezTo>
                    <a:pt x="559" y="891"/>
                    <a:pt x="702" y="800"/>
                    <a:pt x="756" y="644"/>
                  </a:cubicBezTo>
                  <a:lnTo>
                    <a:pt x="674" y="420"/>
                  </a:lnTo>
                  <a:cubicBezTo>
                    <a:pt x="698" y="295"/>
                    <a:pt x="659" y="166"/>
                    <a:pt x="567" y="78"/>
                  </a:cubicBezTo>
                  <a:cubicBezTo>
                    <a:pt x="512" y="28"/>
                    <a:pt x="438" y="1"/>
                    <a:pt x="364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02" name="Google Shape;1502;p39"/>
            <p:cNvSpPr/>
            <p:nvPr/>
          </p:nvSpPr>
          <p:spPr>
            <a:xfrm>
              <a:off x="4284600" y="2296925"/>
              <a:ext cx="49775" cy="28425"/>
            </a:xfrm>
            <a:custGeom>
              <a:avLst/>
              <a:gdLst/>
              <a:ahLst/>
              <a:cxnLst/>
              <a:rect l="l" t="t" r="r" b="b"/>
              <a:pathLst>
                <a:path w="1991" h="1137" extrusionOk="0">
                  <a:moveTo>
                    <a:pt x="1574" y="247"/>
                  </a:moveTo>
                  <a:cubicBezTo>
                    <a:pt x="1610" y="247"/>
                    <a:pt x="1646" y="259"/>
                    <a:pt x="1679" y="286"/>
                  </a:cubicBezTo>
                  <a:cubicBezTo>
                    <a:pt x="1701" y="308"/>
                    <a:pt x="1701" y="343"/>
                    <a:pt x="1679" y="365"/>
                  </a:cubicBezTo>
                  <a:lnTo>
                    <a:pt x="1679" y="361"/>
                  </a:lnTo>
                  <a:cubicBezTo>
                    <a:pt x="1597" y="433"/>
                    <a:pt x="1538" y="524"/>
                    <a:pt x="1435" y="570"/>
                  </a:cubicBezTo>
                  <a:cubicBezTo>
                    <a:pt x="1424" y="576"/>
                    <a:pt x="1412" y="579"/>
                    <a:pt x="1400" y="579"/>
                  </a:cubicBezTo>
                  <a:cubicBezTo>
                    <a:pt x="1376" y="579"/>
                    <a:pt x="1354" y="567"/>
                    <a:pt x="1340" y="545"/>
                  </a:cubicBezTo>
                  <a:lnTo>
                    <a:pt x="1334" y="534"/>
                  </a:lnTo>
                  <a:cubicBezTo>
                    <a:pt x="1329" y="521"/>
                    <a:pt x="1327" y="508"/>
                    <a:pt x="1327" y="497"/>
                  </a:cubicBezTo>
                  <a:cubicBezTo>
                    <a:pt x="1323" y="488"/>
                    <a:pt x="1321" y="480"/>
                    <a:pt x="1321" y="471"/>
                  </a:cubicBezTo>
                  <a:cubicBezTo>
                    <a:pt x="1338" y="396"/>
                    <a:pt x="1406" y="326"/>
                    <a:pt x="1466" y="284"/>
                  </a:cubicBezTo>
                  <a:cubicBezTo>
                    <a:pt x="1500" y="260"/>
                    <a:pt x="1537" y="247"/>
                    <a:pt x="1574" y="247"/>
                  </a:cubicBezTo>
                  <a:close/>
                  <a:moveTo>
                    <a:pt x="1705" y="1"/>
                  </a:moveTo>
                  <a:cubicBezTo>
                    <a:pt x="1474" y="102"/>
                    <a:pt x="1325" y="335"/>
                    <a:pt x="1099" y="444"/>
                  </a:cubicBezTo>
                  <a:cubicBezTo>
                    <a:pt x="991" y="493"/>
                    <a:pt x="875" y="524"/>
                    <a:pt x="756" y="537"/>
                  </a:cubicBezTo>
                  <a:cubicBezTo>
                    <a:pt x="710" y="544"/>
                    <a:pt x="662" y="549"/>
                    <a:pt x="614" y="549"/>
                  </a:cubicBezTo>
                  <a:cubicBezTo>
                    <a:pt x="571" y="549"/>
                    <a:pt x="529" y="545"/>
                    <a:pt x="488" y="532"/>
                  </a:cubicBezTo>
                  <a:cubicBezTo>
                    <a:pt x="403" y="506"/>
                    <a:pt x="332" y="449"/>
                    <a:pt x="264" y="392"/>
                  </a:cubicBezTo>
                  <a:lnTo>
                    <a:pt x="1" y="172"/>
                  </a:lnTo>
                  <a:lnTo>
                    <a:pt x="82" y="365"/>
                  </a:lnTo>
                  <a:cubicBezTo>
                    <a:pt x="183" y="559"/>
                    <a:pt x="310" y="741"/>
                    <a:pt x="455" y="906"/>
                  </a:cubicBezTo>
                  <a:cubicBezTo>
                    <a:pt x="523" y="980"/>
                    <a:pt x="596" y="1051"/>
                    <a:pt x="686" y="1092"/>
                  </a:cubicBezTo>
                  <a:cubicBezTo>
                    <a:pt x="756" y="1121"/>
                    <a:pt x="831" y="1136"/>
                    <a:pt x="908" y="1136"/>
                  </a:cubicBezTo>
                  <a:cubicBezTo>
                    <a:pt x="913" y="1136"/>
                    <a:pt x="918" y="1136"/>
                    <a:pt x="923" y="1136"/>
                  </a:cubicBezTo>
                  <a:cubicBezTo>
                    <a:pt x="1297" y="1136"/>
                    <a:pt x="1638" y="900"/>
                    <a:pt x="1892" y="618"/>
                  </a:cubicBezTo>
                  <a:cubicBezTo>
                    <a:pt x="1936" y="572"/>
                    <a:pt x="1980" y="517"/>
                    <a:pt x="1984" y="453"/>
                  </a:cubicBezTo>
                  <a:cubicBezTo>
                    <a:pt x="1991" y="379"/>
                    <a:pt x="1942" y="310"/>
                    <a:pt x="1896" y="251"/>
                  </a:cubicBezTo>
                  <a:cubicBezTo>
                    <a:pt x="1832" y="168"/>
                    <a:pt x="1769" y="84"/>
                    <a:pt x="1705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503" name="Google Shape;1503;p39"/>
          <p:cNvSpPr txBox="1">
            <a:spLocks noGrp="1"/>
          </p:cNvSpPr>
          <p:nvPr>
            <p:ph type="ctrTitle"/>
          </p:nvPr>
        </p:nvSpPr>
        <p:spPr>
          <a:xfrm flipH="1">
            <a:off x="1165225" y="83185"/>
            <a:ext cx="2026920" cy="90487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我会写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505" name="Google Shape;1505;p39"/>
          <p:cNvGrpSpPr/>
          <p:nvPr/>
        </p:nvGrpSpPr>
        <p:grpSpPr>
          <a:xfrm>
            <a:off x="7864705" y="228538"/>
            <a:ext cx="621817" cy="501781"/>
            <a:chOff x="7514750" y="4210883"/>
            <a:chExt cx="953999" cy="769838"/>
          </a:xfrm>
        </p:grpSpPr>
        <p:sp>
          <p:nvSpPr>
            <p:cNvPr id="1506" name="Google Shape;1506;p39"/>
            <p:cNvSpPr/>
            <p:nvPr/>
          </p:nvSpPr>
          <p:spPr>
            <a:xfrm>
              <a:off x="8024561" y="4469182"/>
              <a:ext cx="243136" cy="460933"/>
            </a:xfrm>
            <a:custGeom>
              <a:avLst/>
              <a:gdLst/>
              <a:ahLst/>
              <a:cxnLst/>
              <a:rect l="l" t="t" r="r" b="b"/>
              <a:pathLst>
                <a:path w="3368" h="6385" extrusionOk="0">
                  <a:moveTo>
                    <a:pt x="2453" y="0"/>
                  </a:moveTo>
                  <a:cubicBezTo>
                    <a:pt x="1997" y="0"/>
                    <a:pt x="1513" y="355"/>
                    <a:pt x="1213" y="747"/>
                  </a:cubicBezTo>
                  <a:cubicBezTo>
                    <a:pt x="554" y="1606"/>
                    <a:pt x="225" y="2680"/>
                    <a:pt x="102" y="3754"/>
                  </a:cubicBezTo>
                  <a:cubicBezTo>
                    <a:pt x="1" y="4626"/>
                    <a:pt x="29" y="5506"/>
                    <a:pt x="82" y="6385"/>
                  </a:cubicBezTo>
                  <a:cubicBezTo>
                    <a:pt x="480" y="6365"/>
                    <a:pt x="879" y="6352"/>
                    <a:pt x="1279" y="6347"/>
                  </a:cubicBezTo>
                  <a:lnTo>
                    <a:pt x="1677" y="6341"/>
                  </a:lnTo>
                  <a:cubicBezTo>
                    <a:pt x="2537" y="4946"/>
                    <a:pt x="3021" y="3326"/>
                    <a:pt x="3273" y="1698"/>
                  </a:cubicBezTo>
                  <a:cubicBezTo>
                    <a:pt x="3361" y="1132"/>
                    <a:pt x="3368" y="435"/>
                    <a:pt x="2884" y="126"/>
                  </a:cubicBezTo>
                  <a:cubicBezTo>
                    <a:pt x="2748" y="39"/>
                    <a:pt x="2602" y="0"/>
                    <a:pt x="245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07" name="Google Shape;1507;p39"/>
            <p:cNvSpPr/>
            <p:nvPr/>
          </p:nvSpPr>
          <p:spPr>
            <a:xfrm>
              <a:off x="7780773" y="4269286"/>
              <a:ext cx="284790" cy="657651"/>
            </a:xfrm>
            <a:custGeom>
              <a:avLst/>
              <a:gdLst/>
              <a:ahLst/>
              <a:cxnLst/>
              <a:rect l="l" t="t" r="r" b="b"/>
              <a:pathLst>
                <a:path w="3945" h="9110" extrusionOk="0">
                  <a:moveTo>
                    <a:pt x="787" y="0"/>
                  </a:moveTo>
                  <a:cubicBezTo>
                    <a:pt x="685" y="0"/>
                    <a:pt x="588" y="26"/>
                    <a:pt x="521" y="101"/>
                  </a:cubicBezTo>
                  <a:cubicBezTo>
                    <a:pt x="466" y="158"/>
                    <a:pt x="444" y="237"/>
                    <a:pt x="424" y="316"/>
                  </a:cubicBezTo>
                  <a:cubicBezTo>
                    <a:pt x="0" y="1964"/>
                    <a:pt x="727" y="3663"/>
                    <a:pt x="1439" y="5207"/>
                  </a:cubicBezTo>
                  <a:lnTo>
                    <a:pt x="3207" y="9053"/>
                  </a:lnTo>
                  <a:lnTo>
                    <a:pt x="3945" y="9110"/>
                  </a:lnTo>
                  <a:cubicBezTo>
                    <a:pt x="3938" y="7406"/>
                    <a:pt x="3804" y="5706"/>
                    <a:pt x="3538" y="4021"/>
                  </a:cubicBezTo>
                  <a:cubicBezTo>
                    <a:pt x="3409" y="3193"/>
                    <a:pt x="3242" y="2357"/>
                    <a:pt x="2851" y="1617"/>
                  </a:cubicBezTo>
                  <a:cubicBezTo>
                    <a:pt x="2460" y="874"/>
                    <a:pt x="1810" y="233"/>
                    <a:pt x="997" y="29"/>
                  </a:cubicBezTo>
                  <a:cubicBezTo>
                    <a:pt x="930" y="13"/>
                    <a:pt x="857" y="0"/>
                    <a:pt x="787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08" name="Google Shape;1508;p39"/>
            <p:cNvSpPr/>
            <p:nvPr/>
          </p:nvSpPr>
          <p:spPr>
            <a:xfrm>
              <a:off x="8003842" y="4210883"/>
              <a:ext cx="185889" cy="717641"/>
            </a:xfrm>
            <a:custGeom>
              <a:avLst/>
              <a:gdLst/>
              <a:ahLst/>
              <a:cxnLst/>
              <a:rect l="l" t="t" r="r" b="b"/>
              <a:pathLst>
                <a:path w="2575" h="9941" extrusionOk="0">
                  <a:moveTo>
                    <a:pt x="980" y="0"/>
                  </a:moveTo>
                  <a:cubicBezTo>
                    <a:pt x="972" y="0"/>
                    <a:pt x="964" y="0"/>
                    <a:pt x="956" y="1"/>
                  </a:cubicBezTo>
                  <a:cubicBezTo>
                    <a:pt x="764" y="14"/>
                    <a:pt x="635" y="196"/>
                    <a:pt x="554" y="368"/>
                  </a:cubicBezTo>
                  <a:cubicBezTo>
                    <a:pt x="229" y="1044"/>
                    <a:pt x="198" y="1819"/>
                    <a:pt x="176" y="2571"/>
                  </a:cubicBezTo>
                  <a:cubicBezTo>
                    <a:pt x="125" y="4268"/>
                    <a:pt x="73" y="5966"/>
                    <a:pt x="20" y="7666"/>
                  </a:cubicBezTo>
                  <a:cubicBezTo>
                    <a:pt x="7" y="8129"/>
                    <a:pt x="0" y="8621"/>
                    <a:pt x="235" y="9023"/>
                  </a:cubicBezTo>
                  <a:lnTo>
                    <a:pt x="892" y="9941"/>
                  </a:lnTo>
                  <a:cubicBezTo>
                    <a:pt x="1039" y="9936"/>
                    <a:pt x="1188" y="9932"/>
                    <a:pt x="1338" y="9930"/>
                  </a:cubicBezTo>
                  <a:cubicBezTo>
                    <a:pt x="2295" y="7470"/>
                    <a:pt x="2574" y="4797"/>
                    <a:pt x="2141" y="2193"/>
                  </a:cubicBezTo>
                  <a:cubicBezTo>
                    <a:pt x="2023" y="1492"/>
                    <a:pt x="1841" y="772"/>
                    <a:pt x="1375" y="236"/>
                  </a:cubicBezTo>
                  <a:cubicBezTo>
                    <a:pt x="1271" y="115"/>
                    <a:pt x="1135" y="0"/>
                    <a:pt x="980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09" name="Google Shape;1509;p39"/>
            <p:cNvSpPr/>
            <p:nvPr/>
          </p:nvSpPr>
          <p:spPr>
            <a:xfrm>
              <a:off x="7731322" y="4624175"/>
              <a:ext cx="309839" cy="312799"/>
            </a:xfrm>
            <a:custGeom>
              <a:avLst/>
              <a:gdLst/>
              <a:ahLst/>
              <a:cxnLst/>
              <a:rect l="l" t="t" r="r" b="b"/>
              <a:pathLst>
                <a:path w="4292" h="4333" extrusionOk="0">
                  <a:moveTo>
                    <a:pt x="415" y="0"/>
                  </a:moveTo>
                  <a:cubicBezTo>
                    <a:pt x="382" y="0"/>
                    <a:pt x="350" y="5"/>
                    <a:pt x="318" y="17"/>
                  </a:cubicBezTo>
                  <a:cubicBezTo>
                    <a:pt x="171" y="72"/>
                    <a:pt x="112" y="245"/>
                    <a:pt x="90" y="401"/>
                  </a:cubicBezTo>
                  <a:cubicBezTo>
                    <a:pt x="0" y="1073"/>
                    <a:pt x="268" y="1756"/>
                    <a:pt x="679" y="2299"/>
                  </a:cubicBezTo>
                  <a:cubicBezTo>
                    <a:pt x="1089" y="2841"/>
                    <a:pt x="1630" y="3265"/>
                    <a:pt x="2165" y="3684"/>
                  </a:cubicBezTo>
                  <a:lnTo>
                    <a:pt x="2996" y="4332"/>
                  </a:lnTo>
                  <a:cubicBezTo>
                    <a:pt x="3211" y="4306"/>
                    <a:pt x="3426" y="4286"/>
                    <a:pt x="3641" y="4269"/>
                  </a:cubicBezTo>
                  <a:cubicBezTo>
                    <a:pt x="3841" y="4253"/>
                    <a:pt x="4039" y="4242"/>
                    <a:pt x="4239" y="4233"/>
                  </a:cubicBezTo>
                  <a:lnTo>
                    <a:pt x="4291" y="4174"/>
                  </a:lnTo>
                  <a:cubicBezTo>
                    <a:pt x="3859" y="2307"/>
                    <a:pt x="2436" y="702"/>
                    <a:pt x="632" y="50"/>
                  </a:cubicBezTo>
                  <a:cubicBezTo>
                    <a:pt x="563" y="24"/>
                    <a:pt x="488" y="0"/>
                    <a:pt x="4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10" name="Google Shape;1510;p39"/>
            <p:cNvSpPr/>
            <p:nvPr/>
          </p:nvSpPr>
          <p:spPr>
            <a:xfrm>
              <a:off x="7514750" y="4638613"/>
              <a:ext cx="106264" cy="330053"/>
            </a:xfrm>
            <a:custGeom>
              <a:avLst/>
              <a:gdLst/>
              <a:ahLst/>
              <a:cxnLst/>
              <a:rect l="l" t="t" r="r" b="b"/>
              <a:pathLst>
                <a:path w="1472" h="4572" extrusionOk="0">
                  <a:moveTo>
                    <a:pt x="262" y="0"/>
                  </a:moveTo>
                  <a:cubicBezTo>
                    <a:pt x="250" y="0"/>
                    <a:pt x="237" y="4"/>
                    <a:pt x="226" y="12"/>
                  </a:cubicBezTo>
                  <a:cubicBezTo>
                    <a:pt x="206" y="32"/>
                    <a:pt x="193" y="61"/>
                    <a:pt x="193" y="91"/>
                  </a:cubicBezTo>
                  <a:cubicBezTo>
                    <a:pt x="0" y="1587"/>
                    <a:pt x="428" y="3155"/>
                    <a:pt x="1357" y="4343"/>
                  </a:cubicBezTo>
                  <a:lnTo>
                    <a:pt x="1346" y="4571"/>
                  </a:lnTo>
                  <a:cubicBezTo>
                    <a:pt x="1410" y="3776"/>
                    <a:pt x="1471" y="2973"/>
                    <a:pt x="1359" y="2182"/>
                  </a:cubicBezTo>
                  <a:cubicBezTo>
                    <a:pt x="1245" y="1391"/>
                    <a:pt x="938" y="603"/>
                    <a:pt x="360" y="52"/>
                  </a:cubicBezTo>
                  <a:cubicBezTo>
                    <a:pt x="333" y="26"/>
                    <a:pt x="296" y="0"/>
                    <a:pt x="262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11" name="Google Shape;1511;p39"/>
            <p:cNvSpPr/>
            <p:nvPr/>
          </p:nvSpPr>
          <p:spPr>
            <a:xfrm>
              <a:off x="8176666" y="4630600"/>
              <a:ext cx="145607" cy="350122"/>
            </a:xfrm>
            <a:custGeom>
              <a:avLst/>
              <a:gdLst/>
              <a:ahLst/>
              <a:cxnLst/>
              <a:rect l="l" t="t" r="r" b="b"/>
              <a:pathLst>
                <a:path w="2017" h="4850" extrusionOk="0">
                  <a:moveTo>
                    <a:pt x="1887" y="0"/>
                  </a:moveTo>
                  <a:cubicBezTo>
                    <a:pt x="1384" y="470"/>
                    <a:pt x="870" y="951"/>
                    <a:pt x="540" y="1555"/>
                  </a:cubicBezTo>
                  <a:cubicBezTo>
                    <a:pt x="0" y="2541"/>
                    <a:pt x="7" y="3727"/>
                    <a:pt x="77" y="4849"/>
                  </a:cubicBezTo>
                  <a:lnTo>
                    <a:pt x="514" y="4777"/>
                  </a:lnTo>
                  <a:cubicBezTo>
                    <a:pt x="1212" y="3569"/>
                    <a:pt x="1693" y="2245"/>
                    <a:pt x="1930" y="868"/>
                  </a:cubicBezTo>
                  <a:cubicBezTo>
                    <a:pt x="1981" y="578"/>
                    <a:pt x="2016" y="264"/>
                    <a:pt x="1887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12" name="Google Shape;1512;p39"/>
            <p:cNvSpPr/>
            <p:nvPr/>
          </p:nvSpPr>
          <p:spPr>
            <a:xfrm>
              <a:off x="8367683" y="4462179"/>
              <a:ext cx="101066" cy="466203"/>
            </a:xfrm>
            <a:custGeom>
              <a:avLst/>
              <a:gdLst/>
              <a:ahLst/>
              <a:cxnLst/>
              <a:rect l="l" t="t" r="r" b="b"/>
              <a:pathLst>
                <a:path w="1400" h="6458" extrusionOk="0">
                  <a:moveTo>
                    <a:pt x="180" y="1"/>
                  </a:moveTo>
                  <a:cubicBezTo>
                    <a:pt x="177" y="1"/>
                    <a:pt x="175" y="1"/>
                    <a:pt x="172" y="1"/>
                  </a:cubicBezTo>
                  <a:cubicBezTo>
                    <a:pt x="38" y="10"/>
                    <a:pt x="0" y="188"/>
                    <a:pt x="0" y="324"/>
                  </a:cubicBezTo>
                  <a:cubicBezTo>
                    <a:pt x="18" y="2386"/>
                    <a:pt x="246" y="4442"/>
                    <a:pt x="679" y="6458"/>
                  </a:cubicBezTo>
                  <a:cubicBezTo>
                    <a:pt x="752" y="6453"/>
                    <a:pt x="824" y="6451"/>
                    <a:pt x="896" y="6449"/>
                  </a:cubicBezTo>
                  <a:cubicBezTo>
                    <a:pt x="1254" y="5537"/>
                    <a:pt x="1399" y="4558"/>
                    <a:pt x="1318" y="3583"/>
                  </a:cubicBezTo>
                  <a:cubicBezTo>
                    <a:pt x="1221" y="2423"/>
                    <a:pt x="806" y="1316"/>
                    <a:pt x="396" y="227"/>
                  </a:cubicBezTo>
                  <a:cubicBezTo>
                    <a:pt x="357" y="122"/>
                    <a:pt x="289" y="1"/>
                    <a:pt x="180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513" name="Google Shape;1513;p39"/>
          <p:cNvGrpSpPr/>
          <p:nvPr/>
        </p:nvGrpSpPr>
        <p:grpSpPr>
          <a:xfrm>
            <a:off x="632000" y="3955768"/>
            <a:ext cx="890185" cy="675108"/>
            <a:chOff x="4725044" y="4077175"/>
            <a:chExt cx="398900" cy="347475"/>
          </a:xfrm>
        </p:grpSpPr>
        <p:sp>
          <p:nvSpPr>
            <p:cNvPr id="1514" name="Google Shape;1514;p39"/>
            <p:cNvSpPr/>
            <p:nvPr/>
          </p:nvSpPr>
          <p:spPr>
            <a:xfrm>
              <a:off x="4725044" y="4077175"/>
              <a:ext cx="398900" cy="297393"/>
            </a:xfrm>
            <a:custGeom>
              <a:avLst/>
              <a:gdLst/>
              <a:ahLst/>
              <a:cxnLst/>
              <a:rect l="l" t="t" r="r" b="b"/>
              <a:pathLst>
                <a:path w="15956" h="9319" extrusionOk="0">
                  <a:moveTo>
                    <a:pt x="7919" y="1"/>
                  </a:moveTo>
                  <a:cubicBezTo>
                    <a:pt x="6674" y="1"/>
                    <a:pt x="5425" y="185"/>
                    <a:pt x="4303" y="548"/>
                  </a:cubicBezTo>
                  <a:cubicBezTo>
                    <a:pt x="3756" y="724"/>
                    <a:pt x="3235" y="939"/>
                    <a:pt x="2783" y="1211"/>
                  </a:cubicBezTo>
                  <a:cubicBezTo>
                    <a:pt x="1975" y="1692"/>
                    <a:pt x="1329" y="2406"/>
                    <a:pt x="932" y="3258"/>
                  </a:cubicBezTo>
                  <a:cubicBezTo>
                    <a:pt x="0" y="5237"/>
                    <a:pt x="795" y="7718"/>
                    <a:pt x="3444" y="8773"/>
                  </a:cubicBezTo>
                  <a:cubicBezTo>
                    <a:pt x="4426" y="9163"/>
                    <a:pt x="5521" y="9318"/>
                    <a:pt x="6649" y="9318"/>
                  </a:cubicBezTo>
                  <a:cubicBezTo>
                    <a:pt x="8094" y="9318"/>
                    <a:pt x="9592" y="9063"/>
                    <a:pt x="10975" y="8718"/>
                  </a:cubicBezTo>
                  <a:lnTo>
                    <a:pt x="10975" y="8718"/>
                  </a:lnTo>
                  <a:lnTo>
                    <a:pt x="9264" y="9159"/>
                  </a:lnTo>
                  <a:cubicBezTo>
                    <a:pt x="9282" y="9159"/>
                    <a:pt x="9301" y="9159"/>
                    <a:pt x="9319" y="9159"/>
                  </a:cubicBezTo>
                  <a:cubicBezTo>
                    <a:pt x="12107" y="9159"/>
                    <a:pt x="14699" y="7684"/>
                    <a:pt x="15325" y="5847"/>
                  </a:cubicBezTo>
                  <a:cubicBezTo>
                    <a:pt x="15956" y="3998"/>
                    <a:pt x="14658" y="1956"/>
                    <a:pt x="12336" y="888"/>
                  </a:cubicBezTo>
                  <a:cubicBezTo>
                    <a:pt x="11043" y="293"/>
                    <a:pt x="9484" y="1"/>
                    <a:pt x="7919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15" name="Google Shape;1515;p39"/>
            <p:cNvSpPr/>
            <p:nvPr/>
          </p:nvSpPr>
          <p:spPr>
            <a:xfrm>
              <a:off x="4913100" y="4172025"/>
              <a:ext cx="21550" cy="252625"/>
            </a:xfrm>
            <a:custGeom>
              <a:avLst/>
              <a:gdLst/>
              <a:ahLst/>
              <a:cxnLst/>
              <a:rect l="l" t="t" r="r" b="b"/>
              <a:pathLst>
                <a:path w="862" h="10105" extrusionOk="0">
                  <a:moveTo>
                    <a:pt x="647" y="1"/>
                  </a:moveTo>
                  <a:cubicBezTo>
                    <a:pt x="568" y="1"/>
                    <a:pt x="488" y="21"/>
                    <a:pt x="479" y="59"/>
                  </a:cubicBezTo>
                  <a:cubicBezTo>
                    <a:pt x="398" y="424"/>
                    <a:pt x="398" y="795"/>
                    <a:pt x="378" y="1162"/>
                  </a:cubicBezTo>
                  <a:cubicBezTo>
                    <a:pt x="358" y="1520"/>
                    <a:pt x="339" y="1878"/>
                    <a:pt x="319" y="2236"/>
                  </a:cubicBezTo>
                  <a:cubicBezTo>
                    <a:pt x="246" y="3531"/>
                    <a:pt x="222" y="4827"/>
                    <a:pt x="174" y="6123"/>
                  </a:cubicBezTo>
                  <a:cubicBezTo>
                    <a:pt x="150" y="6771"/>
                    <a:pt x="125" y="7421"/>
                    <a:pt x="101" y="8071"/>
                  </a:cubicBezTo>
                  <a:cubicBezTo>
                    <a:pt x="90" y="8394"/>
                    <a:pt x="77" y="8717"/>
                    <a:pt x="66" y="9039"/>
                  </a:cubicBezTo>
                  <a:cubicBezTo>
                    <a:pt x="60" y="9200"/>
                    <a:pt x="53" y="9362"/>
                    <a:pt x="42" y="9523"/>
                  </a:cubicBezTo>
                  <a:cubicBezTo>
                    <a:pt x="33" y="9685"/>
                    <a:pt x="0" y="9848"/>
                    <a:pt x="55" y="10008"/>
                  </a:cubicBezTo>
                  <a:cubicBezTo>
                    <a:pt x="71" y="10056"/>
                    <a:pt x="145" y="10096"/>
                    <a:pt x="290" y="10105"/>
                  </a:cubicBezTo>
                  <a:cubicBezTo>
                    <a:pt x="298" y="10105"/>
                    <a:pt x="306" y="10105"/>
                    <a:pt x="315" y="10105"/>
                  </a:cubicBezTo>
                  <a:cubicBezTo>
                    <a:pt x="430" y="10105"/>
                    <a:pt x="568" y="10077"/>
                    <a:pt x="587" y="10034"/>
                  </a:cubicBezTo>
                  <a:cubicBezTo>
                    <a:pt x="661" y="9845"/>
                    <a:pt x="639" y="9659"/>
                    <a:pt x="639" y="9470"/>
                  </a:cubicBezTo>
                  <a:cubicBezTo>
                    <a:pt x="639" y="9290"/>
                    <a:pt x="644" y="9112"/>
                    <a:pt x="650" y="8932"/>
                  </a:cubicBezTo>
                  <a:cubicBezTo>
                    <a:pt x="659" y="8569"/>
                    <a:pt x="668" y="8205"/>
                    <a:pt x="679" y="7843"/>
                  </a:cubicBezTo>
                  <a:cubicBezTo>
                    <a:pt x="712" y="6547"/>
                    <a:pt x="747" y="5253"/>
                    <a:pt x="784" y="3958"/>
                  </a:cubicBezTo>
                  <a:cubicBezTo>
                    <a:pt x="802" y="3307"/>
                    <a:pt x="826" y="2657"/>
                    <a:pt x="833" y="2007"/>
                  </a:cubicBezTo>
                  <a:cubicBezTo>
                    <a:pt x="835" y="1684"/>
                    <a:pt x="846" y="1366"/>
                    <a:pt x="841" y="1041"/>
                  </a:cubicBezTo>
                  <a:cubicBezTo>
                    <a:pt x="835" y="714"/>
                    <a:pt x="861" y="384"/>
                    <a:pt x="809" y="59"/>
                  </a:cubicBezTo>
                  <a:cubicBezTo>
                    <a:pt x="802" y="20"/>
                    <a:pt x="725" y="1"/>
                    <a:pt x="64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16" name="Google Shape;1516;p39"/>
            <p:cNvSpPr/>
            <p:nvPr/>
          </p:nvSpPr>
          <p:spPr>
            <a:xfrm>
              <a:off x="4796700" y="4226125"/>
              <a:ext cx="220125" cy="95400"/>
            </a:xfrm>
            <a:custGeom>
              <a:avLst/>
              <a:gdLst/>
              <a:ahLst/>
              <a:cxnLst/>
              <a:rect l="l" t="t" r="r" b="b"/>
              <a:pathLst>
                <a:path w="8805" h="3816" extrusionOk="0">
                  <a:moveTo>
                    <a:pt x="303" y="1"/>
                  </a:moveTo>
                  <a:cubicBezTo>
                    <a:pt x="152" y="1"/>
                    <a:pt x="1" y="117"/>
                    <a:pt x="108" y="217"/>
                  </a:cubicBezTo>
                  <a:cubicBezTo>
                    <a:pt x="429" y="515"/>
                    <a:pt x="795" y="792"/>
                    <a:pt x="1142" y="1078"/>
                  </a:cubicBezTo>
                  <a:lnTo>
                    <a:pt x="2150" y="1908"/>
                  </a:lnTo>
                  <a:cubicBezTo>
                    <a:pt x="2752" y="2402"/>
                    <a:pt x="3339" y="2905"/>
                    <a:pt x="3956" y="3390"/>
                  </a:cubicBezTo>
                  <a:cubicBezTo>
                    <a:pt x="4186" y="3570"/>
                    <a:pt x="4498" y="3759"/>
                    <a:pt x="4856" y="3805"/>
                  </a:cubicBezTo>
                  <a:cubicBezTo>
                    <a:pt x="4906" y="3812"/>
                    <a:pt x="4956" y="3816"/>
                    <a:pt x="5006" y="3816"/>
                  </a:cubicBezTo>
                  <a:cubicBezTo>
                    <a:pt x="5128" y="3816"/>
                    <a:pt x="5250" y="3795"/>
                    <a:pt x="5366" y="3752"/>
                  </a:cubicBezTo>
                  <a:cubicBezTo>
                    <a:pt x="5541" y="3687"/>
                    <a:pt x="5649" y="3570"/>
                    <a:pt x="5752" y="3458"/>
                  </a:cubicBezTo>
                  <a:cubicBezTo>
                    <a:pt x="6266" y="2911"/>
                    <a:pt x="6778" y="2362"/>
                    <a:pt x="7283" y="1813"/>
                  </a:cubicBezTo>
                  <a:cubicBezTo>
                    <a:pt x="7790" y="1264"/>
                    <a:pt x="8315" y="722"/>
                    <a:pt x="8765" y="151"/>
                  </a:cubicBezTo>
                  <a:lnTo>
                    <a:pt x="8765" y="149"/>
                  </a:lnTo>
                  <a:cubicBezTo>
                    <a:pt x="8804" y="99"/>
                    <a:pt x="8748" y="59"/>
                    <a:pt x="8685" y="59"/>
                  </a:cubicBezTo>
                  <a:cubicBezTo>
                    <a:pt x="8657" y="59"/>
                    <a:pt x="8627" y="67"/>
                    <a:pt x="8605" y="87"/>
                  </a:cubicBezTo>
                  <a:cubicBezTo>
                    <a:pt x="7988" y="636"/>
                    <a:pt x="7445" y="1227"/>
                    <a:pt x="6885" y="1802"/>
                  </a:cubicBezTo>
                  <a:cubicBezTo>
                    <a:pt x="6383" y="2318"/>
                    <a:pt x="5888" y="2839"/>
                    <a:pt x="5388" y="3357"/>
                  </a:cubicBezTo>
                  <a:cubicBezTo>
                    <a:pt x="5306" y="3441"/>
                    <a:pt x="5216" y="3535"/>
                    <a:pt x="5054" y="3546"/>
                  </a:cubicBezTo>
                  <a:cubicBezTo>
                    <a:pt x="5039" y="3547"/>
                    <a:pt x="5025" y="3548"/>
                    <a:pt x="5010" y="3548"/>
                  </a:cubicBezTo>
                  <a:cubicBezTo>
                    <a:pt x="4878" y="3548"/>
                    <a:pt x="4748" y="3497"/>
                    <a:pt x="4643" y="3447"/>
                  </a:cubicBezTo>
                  <a:cubicBezTo>
                    <a:pt x="4322" y="3300"/>
                    <a:pt x="4096" y="3065"/>
                    <a:pt x="3855" y="2865"/>
                  </a:cubicBezTo>
                  <a:lnTo>
                    <a:pt x="2150" y="1453"/>
                  </a:lnTo>
                  <a:lnTo>
                    <a:pt x="1301" y="746"/>
                  </a:lnTo>
                  <a:cubicBezTo>
                    <a:pt x="1017" y="511"/>
                    <a:pt x="743" y="267"/>
                    <a:pt x="442" y="43"/>
                  </a:cubicBezTo>
                  <a:cubicBezTo>
                    <a:pt x="402" y="13"/>
                    <a:pt x="352" y="1"/>
                    <a:pt x="30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17" name="Google Shape;1517;p39"/>
            <p:cNvSpPr/>
            <p:nvPr/>
          </p:nvSpPr>
          <p:spPr>
            <a:xfrm>
              <a:off x="4891150" y="4191050"/>
              <a:ext cx="85575" cy="46575"/>
            </a:xfrm>
            <a:custGeom>
              <a:avLst/>
              <a:gdLst/>
              <a:ahLst/>
              <a:cxnLst/>
              <a:rect l="l" t="t" r="r" b="b"/>
              <a:pathLst>
                <a:path w="3423" h="1863" extrusionOk="0">
                  <a:moveTo>
                    <a:pt x="3315" y="0"/>
                  </a:moveTo>
                  <a:cubicBezTo>
                    <a:pt x="3297" y="0"/>
                    <a:pt x="3278" y="4"/>
                    <a:pt x="3261" y="14"/>
                  </a:cubicBezTo>
                  <a:cubicBezTo>
                    <a:pt x="3208" y="49"/>
                    <a:pt x="3147" y="69"/>
                    <a:pt x="3099" y="104"/>
                  </a:cubicBezTo>
                  <a:cubicBezTo>
                    <a:pt x="3050" y="137"/>
                    <a:pt x="3009" y="172"/>
                    <a:pt x="2960" y="205"/>
                  </a:cubicBezTo>
                  <a:cubicBezTo>
                    <a:pt x="2870" y="269"/>
                    <a:pt x="2785" y="335"/>
                    <a:pt x="2701" y="401"/>
                  </a:cubicBezTo>
                  <a:cubicBezTo>
                    <a:pt x="2536" y="537"/>
                    <a:pt x="2374" y="673"/>
                    <a:pt x="2211" y="809"/>
                  </a:cubicBezTo>
                  <a:cubicBezTo>
                    <a:pt x="1942" y="1039"/>
                    <a:pt x="1669" y="1266"/>
                    <a:pt x="1405" y="1499"/>
                  </a:cubicBezTo>
                  <a:lnTo>
                    <a:pt x="1405" y="1499"/>
                  </a:lnTo>
                  <a:lnTo>
                    <a:pt x="920" y="1104"/>
                  </a:lnTo>
                  <a:lnTo>
                    <a:pt x="602" y="844"/>
                  </a:lnTo>
                  <a:cubicBezTo>
                    <a:pt x="551" y="803"/>
                    <a:pt x="503" y="761"/>
                    <a:pt x="450" y="721"/>
                  </a:cubicBezTo>
                  <a:cubicBezTo>
                    <a:pt x="386" y="673"/>
                    <a:pt x="323" y="656"/>
                    <a:pt x="239" y="627"/>
                  </a:cubicBezTo>
                  <a:cubicBezTo>
                    <a:pt x="219" y="621"/>
                    <a:pt x="197" y="618"/>
                    <a:pt x="175" y="618"/>
                  </a:cubicBezTo>
                  <a:cubicBezTo>
                    <a:pt x="85" y="618"/>
                    <a:pt x="0" y="669"/>
                    <a:pt x="31" y="737"/>
                  </a:cubicBezTo>
                  <a:cubicBezTo>
                    <a:pt x="55" y="794"/>
                    <a:pt x="66" y="847"/>
                    <a:pt x="121" y="895"/>
                  </a:cubicBezTo>
                  <a:cubicBezTo>
                    <a:pt x="176" y="941"/>
                    <a:pt x="235" y="985"/>
                    <a:pt x="290" y="1031"/>
                  </a:cubicBezTo>
                  <a:lnTo>
                    <a:pt x="610" y="1290"/>
                  </a:lnTo>
                  <a:lnTo>
                    <a:pt x="1269" y="1822"/>
                  </a:lnTo>
                  <a:cubicBezTo>
                    <a:pt x="1305" y="1851"/>
                    <a:pt x="1352" y="1863"/>
                    <a:pt x="1399" y="1863"/>
                  </a:cubicBezTo>
                  <a:cubicBezTo>
                    <a:pt x="1473" y="1863"/>
                    <a:pt x="1549" y="1833"/>
                    <a:pt x="1592" y="1793"/>
                  </a:cubicBezTo>
                  <a:cubicBezTo>
                    <a:pt x="1897" y="1512"/>
                    <a:pt x="2194" y="1224"/>
                    <a:pt x="2503" y="943"/>
                  </a:cubicBezTo>
                  <a:cubicBezTo>
                    <a:pt x="2659" y="803"/>
                    <a:pt x="2815" y="664"/>
                    <a:pt x="2971" y="524"/>
                  </a:cubicBezTo>
                  <a:cubicBezTo>
                    <a:pt x="3042" y="458"/>
                    <a:pt x="3110" y="390"/>
                    <a:pt x="3178" y="322"/>
                  </a:cubicBezTo>
                  <a:cubicBezTo>
                    <a:pt x="3215" y="284"/>
                    <a:pt x="3257" y="247"/>
                    <a:pt x="3294" y="208"/>
                  </a:cubicBezTo>
                  <a:cubicBezTo>
                    <a:pt x="3331" y="168"/>
                    <a:pt x="3351" y="124"/>
                    <a:pt x="3386" y="85"/>
                  </a:cubicBezTo>
                  <a:lnTo>
                    <a:pt x="3386" y="80"/>
                  </a:lnTo>
                  <a:cubicBezTo>
                    <a:pt x="3423" y="39"/>
                    <a:pt x="3371" y="0"/>
                    <a:pt x="33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18" name="Google Shape;1518;p39"/>
            <p:cNvSpPr/>
            <p:nvPr/>
          </p:nvSpPr>
          <p:spPr>
            <a:xfrm>
              <a:off x="5026525" y="4154875"/>
              <a:ext cx="7775" cy="6075"/>
            </a:xfrm>
            <a:custGeom>
              <a:avLst/>
              <a:gdLst/>
              <a:ahLst/>
              <a:cxnLst/>
              <a:rect l="l" t="t" r="r" b="b"/>
              <a:pathLst>
                <a:path w="311" h="243" extrusionOk="0">
                  <a:moveTo>
                    <a:pt x="157" y="1"/>
                  </a:moveTo>
                  <a:cubicBezTo>
                    <a:pt x="1" y="1"/>
                    <a:pt x="1" y="242"/>
                    <a:pt x="157" y="242"/>
                  </a:cubicBezTo>
                  <a:cubicBezTo>
                    <a:pt x="310" y="242"/>
                    <a:pt x="310" y="1"/>
                    <a:pt x="157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19" name="Google Shape;1519;p39"/>
            <p:cNvSpPr/>
            <p:nvPr/>
          </p:nvSpPr>
          <p:spPr>
            <a:xfrm>
              <a:off x="5002150" y="4132700"/>
              <a:ext cx="9075" cy="8975"/>
            </a:xfrm>
            <a:custGeom>
              <a:avLst/>
              <a:gdLst/>
              <a:ahLst/>
              <a:cxnLst/>
              <a:rect l="l" t="t" r="r" b="b"/>
              <a:pathLst>
                <a:path w="363" h="359" extrusionOk="0">
                  <a:moveTo>
                    <a:pt x="207" y="1"/>
                  </a:moveTo>
                  <a:cubicBezTo>
                    <a:pt x="150" y="1"/>
                    <a:pt x="99" y="29"/>
                    <a:pt x="73" y="77"/>
                  </a:cubicBezTo>
                  <a:lnTo>
                    <a:pt x="22" y="143"/>
                  </a:lnTo>
                  <a:cubicBezTo>
                    <a:pt x="11" y="159"/>
                    <a:pt x="7" y="178"/>
                    <a:pt x="5" y="196"/>
                  </a:cubicBezTo>
                  <a:cubicBezTo>
                    <a:pt x="1" y="216"/>
                    <a:pt x="3" y="236"/>
                    <a:pt x="9" y="253"/>
                  </a:cubicBezTo>
                  <a:lnTo>
                    <a:pt x="22" y="288"/>
                  </a:lnTo>
                  <a:lnTo>
                    <a:pt x="44" y="317"/>
                  </a:lnTo>
                  <a:cubicBezTo>
                    <a:pt x="58" y="330"/>
                    <a:pt x="73" y="341"/>
                    <a:pt x="91" y="345"/>
                  </a:cubicBezTo>
                  <a:cubicBezTo>
                    <a:pt x="102" y="352"/>
                    <a:pt x="115" y="356"/>
                    <a:pt x="128" y="356"/>
                  </a:cubicBezTo>
                  <a:cubicBezTo>
                    <a:pt x="135" y="358"/>
                    <a:pt x="142" y="359"/>
                    <a:pt x="149" y="359"/>
                  </a:cubicBezTo>
                  <a:cubicBezTo>
                    <a:pt x="160" y="359"/>
                    <a:pt x="172" y="357"/>
                    <a:pt x="183" y="354"/>
                  </a:cubicBezTo>
                  <a:lnTo>
                    <a:pt x="218" y="339"/>
                  </a:lnTo>
                  <a:lnTo>
                    <a:pt x="284" y="288"/>
                  </a:lnTo>
                  <a:cubicBezTo>
                    <a:pt x="332" y="262"/>
                    <a:pt x="361" y="211"/>
                    <a:pt x="361" y="157"/>
                  </a:cubicBezTo>
                  <a:cubicBezTo>
                    <a:pt x="363" y="135"/>
                    <a:pt x="356" y="115"/>
                    <a:pt x="347" y="95"/>
                  </a:cubicBezTo>
                  <a:cubicBezTo>
                    <a:pt x="341" y="77"/>
                    <a:pt x="330" y="60"/>
                    <a:pt x="315" y="47"/>
                  </a:cubicBezTo>
                  <a:cubicBezTo>
                    <a:pt x="297" y="27"/>
                    <a:pt x="273" y="14"/>
                    <a:pt x="246" y="5"/>
                  </a:cubicBezTo>
                  <a:lnTo>
                    <a:pt x="207" y="1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20" name="Google Shape;1520;p39"/>
            <p:cNvSpPr/>
            <p:nvPr/>
          </p:nvSpPr>
          <p:spPr>
            <a:xfrm>
              <a:off x="4996825" y="4178825"/>
              <a:ext cx="10300" cy="7975"/>
            </a:xfrm>
            <a:custGeom>
              <a:avLst/>
              <a:gdLst/>
              <a:ahLst/>
              <a:cxnLst/>
              <a:rect l="l" t="t" r="r" b="b"/>
              <a:pathLst>
                <a:path w="412" h="319" extrusionOk="0">
                  <a:moveTo>
                    <a:pt x="205" y="0"/>
                  </a:moveTo>
                  <a:cubicBezTo>
                    <a:pt x="0" y="0"/>
                    <a:pt x="0" y="319"/>
                    <a:pt x="205" y="319"/>
                  </a:cubicBezTo>
                  <a:cubicBezTo>
                    <a:pt x="411" y="319"/>
                    <a:pt x="411" y="0"/>
                    <a:pt x="205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521" name="Google Shape;1521;p39"/>
          <p:cNvGrpSpPr/>
          <p:nvPr/>
        </p:nvGrpSpPr>
        <p:grpSpPr>
          <a:xfrm>
            <a:off x="3116746" y="3895977"/>
            <a:ext cx="448267" cy="640825"/>
            <a:chOff x="5979675" y="4640775"/>
            <a:chExt cx="241875" cy="345775"/>
          </a:xfrm>
        </p:grpSpPr>
        <p:sp>
          <p:nvSpPr>
            <p:cNvPr id="1522" name="Google Shape;1522;p39"/>
            <p:cNvSpPr/>
            <p:nvPr/>
          </p:nvSpPr>
          <p:spPr>
            <a:xfrm>
              <a:off x="6008100" y="4698050"/>
              <a:ext cx="80475" cy="288500"/>
            </a:xfrm>
            <a:custGeom>
              <a:avLst/>
              <a:gdLst/>
              <a:ahLst/>
              <a:cxnLst/>
              <a:rect l="l" t="t" r="r" b="b"/>
              <a:pathLst>
                <a:path w="3219" h="11540" extrusionOk="0">
                  <a:moveTo>
                    <a:pt x="1" y="0"/>
                  </a:moveTo>
                  <a:lnTo>
                    <a:pt x="1" y="0"/>
                  </a:lnTo>
                  <a:cubicBezTo>
                    <a:pt x="859" y="1536"/>
                    <a:pt x="1375" y="3238"/>
                    <a:pt x="1516" y="4992"/>
                  </a:cubicBezTo>
                  <a:cubicBezTo>
                    <a:pt x="1606" y="6126"/>
                    <a:pt x="1538" y="7272"/>
                    <a:pt x="1705" y="8396"/>
                  </a:cubicBezTo>
                  <a:cubicBezTo>
                    <a:pt x="1838" y="9291"/>
                    <a:pt x="2148" y="10201"/>
                    <a:pt x="2725" y="10885"/>
                  </a:cubicBezTo>
                  <a:lnTo>
                    <a:pt x="2725" y="10885"/>
                  </a:lnTo>
                  <a:cubicBezTo>
                    <a:pt x="2210" y="9347"/>
                    <a:pt x="2351" y="7625"/>
                    <a:pt x="2265" y="5981"/>
                  </a:cubicBezTo>
                  <a:cubicBezTo>
                    <a:pt x="2217" y="5078"/>
                    <a:pt x="2096" y="4180"/>
                    <a:pt x="1903" y="3295"/>
                  </a:cubicBezTo>
                  <a:cubicBezTo>
                    <a:pt x="1626" y="2021"/>
                    <a:pt x="1119" y="675"/>
                    <a:pt x="1" y="0"/>
                  </a:cubicBezTo>
                  <a:close/>
                  <a:moveTo>
                    <a:pt x="2725" y="10885"/>
                  </a:moveTo>
                  <a:cubicBezTo>
                    <a:pt x="2799" y="11107"/>
                    <a:pt x="2887" y="11325"/>
                    <a:pt x="2992" y="11539"/>
                  </a:cubicBezTo>
                  <a:lnTo>
                    <a:pt x="3218" y="11359"/>
                  </a:lnTo>
                  <a:cubicBezTo>
                    <a:pt x="3035" y="11218"/>
                    <a:pt x="2872" y="11059"/>
                    <a:pt x="2725" y="10885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23" name="Google Shape;1523;p39"/>
            <p:cNvSpPr/>
            <p:nvPr/>
          </p:nvSpPr>
          <p:spPr>
            <a:xfrm>
              <a:off x="6087325" y="4640775"/>
              <a:ext cx="52850" cy="339950"/>
            </a:xfrm>
            <a:custGeom>
              <a:avLst/>
              <a:gdLst/>
              <a:ahLst/>
              <a:cxnLst/>
              <a:rect l="l" t="t" r="r" b="b"/>
              <a:pathLst>
                <a:path w="2114" h="13598" extrusionOk="0">
                  <a:moveTo>
                    <a:pt x="2076" y="1"/>
                  </a:moveTo>
                  <a:lnTo>
                    <a:pt x="2076" y="1"/>
                  </a:lnTo>
                  <a:cubicBezTo>
                    <a:pt x="475" y="4345"/>
                    <a:pt x="1" y="9023"/>
                    <a:pt x="695" y="13597"/>
                  </a:cubicBezTo>
                  <a:lnTo>
                    <a:pt x="1147" y="13593"/>
                  </a:lnTo>
                  <a:cubicBezTo>
                    <a:pt x="1802" y="9093"/>
                    <a:pt x="2113" y="4549"/>
                    <a:pt x="2076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24" name="Google Shape;1524;p39"/>
            <p:cNvSpPr/>
            <p:nvPr/>
          </p:nvSpPr>
          <p:spPr>
            <a:xfrm>
              <a:off x="6133350" y="4694750"/>
              <a:ext cx="88200" cy="291675"/>
            </a:xfrm>
            <a:custGeom>
              <a:avLst/>
              <a:gdLst/>
              <a:ahLst/>
              <a:cxnLst/>
              <a:rect l="l" t="t" r="r" b="b"/>
              <a:pathLst>
                <a:path w="3528" h="11667" extrusionOk="0">
                  <a:moveTo>
                    <a:pt x="3527" y="1"/>
                  </a:moveTo>
                  <a:lnTo>
                    <a:pt x="3527" y="1"/>
                  </a:lnTo>
                  <a:cubicBezTo>
                    <a:pt x="2506" y="925"/>
                    <a:pt x="1845" y="2199"/>
                    <a:pt x="1469" y="3525"/>
                  </a:cubicBezTo>
                  <a:cubicBezTo>
                    <a:pt x="1092" y="4854"/>
                    <a:pt x="984" y="6240"/>
                    <a:pt x="929" y="7619"/>
                  </a:cubicBezTo>
                  <a:cubicBezTo>
                    <a:pt x="874" y="9025"/>
                    <a:pt x="839" y="10538"/>
                    <a:pt x="0" y="11667"/>
                  </a:cubicBezTo>
                  <a:lnTo>
                    <a:pt x="398" y="11530"/>
                  </a:lnTo>
                  <a:cubicBezTo>
                    <a:pt x="1199" y="9925"/>
                    <a:pt x="1775" y="8214"/>
                    <a:pt x="2108" y="6451"/>
                  </a:cubicBezTo>
                  <a:cubicBezTo>
                    <a:pt x="2521" y="4281"/>
                    <a:pt x="2576" y="1995"/>
                    <a:pt x="352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25" name="Google Shape;1525;p39"/>
            <p:cNvSpPr/>
            <p:nvPr/>
          </p:nvSpPr>
          <p:spPr>
            <a:xfrm>
              <a:off x="5979675" y="4815875"/>
              <a:ext cx="46625" cy="169850"/>
            </a:xfrm>
            <a:custGeom>
              <a:avLst/>
              <a:gdLst/>
              <a:ahLst/>
              <a:cxnLst/>
              <a:rect l="l" t="t" r="r" b="b"/>
              <a:pathLst>
                <a:path w="1865" h="6794" extrusionOk="0">
                  <a:moveTo>
                    <a:pt x="378" y="0"/>
                  </a:moveTo>
                  <a:lnTo>
                    <a:pt x="378" y="0"/>
                  </a:lnTo>
                  <a:cubicBezTo>
                    <a:pt x="0" y="2304"/>
                    <a:pt x="450" y="4737"/>
                    <a:pt x="1627" y="6754"/>
                  </a:cubicBezTo>
                  <a:lnTo>
                    <a:pt x="1746" y="6793"/>
                  </a:lnTo>
                  <a:cubicBezTo>
                    <a:pt x="1865" y="4450"/>
                    <a:pt x="1395" y="2115"/>
                    <a:pt x="378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26" name="Google Shape;1526;p39"/>
            <p:cNvSpPr/>
            <p:nvPr/>
          </p:nvSpPr>
          <p:spPr>
            <a:xfrm>
              <a:off x="6072900" y="4675250"/>
              <a:ext cx="13975" cy="309825"/>
            </a:xfrm>
            <a:custGeom>
              <a:avLst/>
              <a:gdLst/>
              <a:ahLst/>
              <a:cxnLst/>
              <a:rect l="l" t="t" r="r" b="b"/>
              <a:pathLst>
                <a:path w="559" h="12393" extrusionOk="0">
                  <a:moveTo>
                    <a:pt x="480" y="0"/>
                  </a:moveTo>
                  <a:cubicBezTo>
                    <a:pt x="465" y="0"/>
                    <a:pt x="450" y="9"/>
                    <a:pt x="444" y="27"/>
                  </a:cubicBezTo>
                  <a:cubicBezTo>
                    <a:pt x="330" y="412"/>
                    <a:pt x="275" y="827"/>
                    <a:pt x="222" y="1224"/>
                  </a:cubicBezTo>
                  <a:cubicBezTo>
                    <a:pt x="167" y="1622"/>
                    <a:pt x="119" y="2019"/>
                    <a:pt x="84" y="2417"/>
                  </a:cubicBezTo>
                  <a:cubicBezTo>
                    <a:pt x="18" y="3216"/>
                    <a:pt x="5" y="4018"/>
                    <a:pt x="2" y="4817"/>
                  </a:cubicBezTo>
                  <a:cubicBezTo>
                    <a:pt x="0" y="6445"/>
                    <a:pt x="57" y="8072"/>
                    <a:pt x="99" y="9699"/>
                  </a:cubicBezTo>
                  <a:cubicBezTo>
                    <a:pt x="110" y="10156"/>
                    <a:pt x="121" y="10613"/>
                    <a:pt x="132" y="11072"/>
                  </a:cubicBezTo>
                  <a:cubicBezTo>
                    <a:pt x="139" y="11309"/>
                    <a:pt x="143" y="11546"/>
                    <a:pt x="152" y="11786"/>
                  </a:cubicBezTo>
                  <a:cubicBezTo>
                    <a:pt x="156" y="11959"/>
                    <a:pt x="117" y="12216"/>
                    <a:pt x="251" y="12350"/>
                  </a:cubicBezTo>
                  <a:cubicBezTo>
                    <a:pt x="279" y="12378"/>
                    <a:pt x="316" y="12392"/>
                    <a:pt x="354" y="12392"/>
                  </a:cubicBezTo>
                  <a:cubicBezTo>
                    <a:pt x="378" y="12392"/>
                    <a:pt x="402" y="12386"/>
                    <a:pt x="424" y="12374"/>
                  </a:cubicBezTo>
                  <a:cubicBezTo>
                    <a:pt x="502" y="12324"/>
                    <a:pt x="559" y="12192"/>
                    <a:pt x="456" y="12139"/>
                  </a:cubicBezTo>
                  <a:lnTo>
                    <a:pt x="456" y="12139"/>
                  </a:lnTo>
                  <a:cubicBezTo>
                    <a:pt x="456" y="12135"/>
                    <a:pt x="456" y="12132"/>
                    <a:pt x="457" y="12128"/>
                  </a:cubicBezTo>
                  <a:cubicBezTo>
                    <a:pt x="444" y="12086"/>
                    <a:pt x="455" y="12016"/>
                    <a:pt x="453" y="11970"/>
                  </a:cubicBezTo>
                  <a:cubicBezTo>
                    <a:pt x="453" y="11882"/>
                    <a:pt x="450" y="11794"/>
                    <a:pt x="448" y="11707"/>
                  </a:cubicBezTo>
                  <a:cubicBezTo>
                    <a:pt x="444" y="11496"/>
                    <a:pt x="437" y="11283"/>
                    <a:pt x="431" y="11072"/>
                  </a:cubicBezTo>
                  <a:cubicBezTo>
                    <a:pt x="420" y="10668"/>
                    <a:pt x="409" y="10261"/>
                    <a:pt x="395" y="9857"/>
                  </a:cubicBezTo>
                  <a:cubicBezTo>
                    <a:pt x="374" y="9056"/>
                    <a:pt x="352" y="8256"/>
                    <a:pt x="330" y="7455"/>
                  </a:cubicBezTo>
                  <a:cubicBezTo>
                    <a:pt x="286" y="5869"/>
                    <a:pt x="272" y="4290"/>
                    <a:pt x="325" y="2704"/>
                  </a:cubicBezTo>
                  <a:cubicBezTo>
                    <a:pt x="341" y="2263"/>
                    <a:pt x="365" y="1822"/>
                    <a:pt x="395" y="1380"/>
                  </a:cubicBezTo>
                  <a:cubicBezTo>
                    <a:pt x="426" y="932"/>
                    <a:pt x="497" y="484"/>
                    <a:pt x="516" y="36"/>
                  </a:cubicBezTo>
                  <a:cubicBezTo>
                    <a:pt x="516" y="13"/>
                    <a:pt x="498" y="0"/>
                    <a:pt x="480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27" name="Google Shape;1527;p39"/>
            <p:cNvSpPr/>
            <p:nvPr/>
          </p:nvSpPr>
          <p:spPr>
            <a:xfrm>
              <a:off x="6046475" y="4682750"/>
              <a:ext cx="64175" cy="48100"/>
            </a:xfrm>
            <a:custGeom>
              <a:avLst/>
              <a:gdLst/>
              <a:ahLst/>
              <a:cxnLst/>
              <a:rect l="l" t="t" r="r" b="b"/>
              <a:pathLst>
                <a:path w="2567" h="1924" extrusionOk="0">
                  <a:moveTo>
                    <a:pt x="2461" y="0"/>
                  </a:moveTo>
                  <a:cubicBezTo>
                    <a:pt x="2430" y="0"/>
                    <a:pt x="2402" y="14"/>
                    <a:pt x="2388" y="46"/>
                  </a:cubicBezTo>
                  <a:cubicBezTo>
                    <a:pt x="2263" y="338"/>
                    <a:pt x="2179" y="634"/>
                    <a:pt x="2008" y="907"/>
                  </a:cubicBezTo>
                  <a:cubicBezTo>
                    <a:pt x="1835" y="1183"/>
                    <a:pt x="1613" y="1425"/>
                    <a:pt x="1354" y="1620"/>
                  </a:cubicBezTo>
                  <a:cubicBezTo>
                    <a:pt x="1255" y="1694"/>
                    <a:pt x="1127" y="1771"/>
                    <a:pt x="1002" y="1771"/>
                  </a:cubicBezTo>
                  <a:cubicBezTo>
                    <a:pt x="954" y="1771"/>
                    <a:pt x="907" y="1760"/>
                    <a:pt x="862" y="1732"/>
                  </a:cubicBezTo>
                  <a:cubicBezTo>
                    <a:pt x="708" y="1640"/>
                    <a:pt x="611" y="1416"/>
                    <a:pt x="526" y="1267"/>
                  </a:cubicBezTo>
                  <a:cubicBezTo>
                    <a:pt x="339" y="940"/>
                    <a:pt x="185" y="593"/>
                    <a:pt x="69" y="235"/>
                  </a:cubicBezTo>
                  <a:cubicBezTo>
                    <a:pt x="65" y="218"/>
                    <a:pt x="52" y="211"/>
                    <a:pt x="39" y="211"/>
                  </a:cubicBezTo>
                  <a:cubicBezTo>
                    <a:pt x="20" y="211"/>
                    <a:pt x="1" y="227"/>
                    <a:pt x="7" y="252"/>
                  </a:cubicBezTo>
                  <a:lnTo>
                    <a:pt x="7" y="254"/>
                  </a:lnTo>
                  <a:cubicBezTo>
                    <a:pt x="119" y="665"/>
                    <a:pt x="269" y="1074"/>
                    <a:pt x="477" y="1449"/>
                  </a:cubicBezTo>
                  <a:cubicBezTo>
                    <a:pt x="563" y="1605"/>
                    <a:pt x="653" y="1794"/>
                    <a:pt x="820" y="1880"/>
                  </a:cubicBezTo>
                  <a:cubicBezTo>
                    <a:pt x="881" y="1911"/>
                    <a:pt x="946" y="1924"/>
                    <a:pt x="1011" y="1924"/>
                  </a:cubicBezTo>
                  <a:cubicBezTo>
                    <a:pt x="1111" y="1924"/>
                    <a:pt x="1212" y="1894"/>
                    <a:pt x="1301" y="1851"/>
                  </a:cubicBezTo>
                  <a:cubicBezTo>
                    <a:pt x="1635" y="1697"/>
                    <a:pt x="1914" y="1401"/>
                    <a:pt x="2125" y="1109"/>
                  </a:cubicBezTo>
                  <a:cubicBezTo>
                    <a:pt x="2333" y="821"/>
                    <a:pt x="2540" y="454"/>
                    <a:pt x="2564" y="94"/>
                  </a:cubicBezTo>
                  <a:cubicBezTo>
                    <a:pt x="2566" y="39"/>
                    <a:pt x="2511" y="0"/>
                    <a:pt x="246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28" name="Google Shape;1528;p39"/>
            <p:cNvSpPr/>
            <p:nvPr/>
          </p:nvSpPr>
          <p:spPr>
            <a:xfrm>
              <a:off x="6062450" y="4673175"/>
              <a:ext cx="18600" cy="55125"/>
            </a:xfrm>
            <a:custGeom>
              <a:avLst/>
              <a:gdLst/>
              <a:ahLst/>
              <a:cxnLst/>
              <a:rect l="l" t="t" r="r" b="b"/>
              <a:pathLst>
                <a:path w="744" h="2205" extrusionOk="0">
                  <a:moveTo>
                    <a:pt x="83" y="0"/>
                  </a:moveTo>
                  <a:cubicBezTo>
                    <a:pt x="61" y="0"/>
                    <a:pt x="39" y="13"/>
                    <a:pt x="32" y="38"/>
                  </a:cubicBezTo>
                  <a:cubicBezTo>
                    <a:pt x="1" y="126"/>
                    <a:pt x="18" y="227"/>
                    <a:pt x="27" y="319"/>
                  </a:cubicBezTo>
                  <a:cubicBezTo>
                    <a:pt x="36" y="400"/>
                    <a:pt x="45" y="484"/>
                    <a:pt x="60" y="565"/>
                  </a:cubicBezTo>
                  <a:cubicBezTo>
                    <a:pt x="91" y="760"/>
                    <a:pt x="135" y="956"/>
                    <a:pt x="188" y="1145"/>
                  </a:cubicBezTo>
                  <a:cubicBezTo>
                    <a:pt x="236" y="1331"/>
                    <a:pt x="289" y="1518"/>
                    <a:pt x="352" y="1698"/>
                  </a:cubicBezTo>
                  <a:cubicBezTo>
                    <a:pt x="385" y="1788"/>
                    <a:pt x="423" y="1878"/>
                    <a:pt x="460" y="1968"/>
                  </a:cubicBezTo>
                  <a:cubicBezTo>
                    <a:pt x="495" y="2056"/>
                    <a:pt x="524" y="2135"/>
                    <a:pt x="600" y="2192"/>
                  </a:cubicBezTo>
                  <a:cubicBezTo>
                    <a:pt x="612" y="2201"/>
                    <a:pt x="626" y="2205"/>
                    <a:pt x="641" y="2205"/>
                  </a:cubicBezTo>
                  <a:cubicBezTo>
                    <a:pt x="680" y="2205"/>
                    <a:pt x="724" y="2177"/>
                    <a:pt x="730" y="2137"/>
                  </a:cubicBezTo>
                  <a:cubicBezTo>
                    <a:pt x="743" y="2045"/>
                    <a:pt x="710" y="1971"/>
                    <a:pt x="675" y="1887"/>
                  </a:cubicBezTo>
                  <a:cubicBezTo>
                    <a:pt x="638" y="1799"/>
                    <a:pt x="603" y="1707"/>
                    <a:pt x="565" y="1619"/>
                  </a:cubicBezTo>
                  <a:cubicBezTo>
                    <a:pt x="495" y="1452"/>
                    <a:pt x="420" y="1288"/>
                    <a:pt x="359" y="1116"/>
                  </a:cubicBezTo>
                  <a:cubicBezTo>
                    <a:pt x="297" y="949"/>
                    <a:pt x="249" y="776"/>
                    <a:pt x="212" y="602"/>
                  </a:cubicBezTo>
                  <a:cubicBezTo>
                    <a:pt x="194" y="508"/>
                    <a:pt x="179" y="413"/>
                    <a:pt x="170" y="319"/>
                  </a:cubicBezTo>
                  <a:cubicBezTo>
                    <a:pt x="159" y="225"/>
                    <a:pt x="168" y="126"/>
                    <a:pt x="135" y="38"/>
                  </a:cubicBezTo>
                  <a:cubicBezTo>
                    <a:pt x="127" y="13"/>
                    <a:pt x="105" y="0"/>
                    <a:pt x="8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29" name="Google Shape;1529;p39"/>
            <p:cNvSpPr/>
            <p:nvPr/>
          </p:nvSpPr>
          <p:spPr>
            <a:xfrm>
              <a:off x="6038200" y="4683400"/>
              <a:ext cx="12525" cy="12475"/>
            </a:xfrm>
            <a:custGeom>
              <a:avLst/>
              <a:gdLst/>
              <a:ahLst/>
              <a:cxnLst/>
              <a:rect l="l" t="t" r="r" b="b"/>
              <a:pathLst>
                <a:path w="501" h="499" extrusionOk="0">
                  <a:moveTo>
                    <a:pt x="251" y="0"/>
                  </a:moveTo>
                  <a:cubicBezTo>
                    <a:pt x="114" y="2"/>
                    <a:pt x="5" y="112"/>
                    <a:pt x="0" y="250"/>
                  </a:cubicBezTo>
                  <a:lnTo>
                    <a:pt x="9" y="316"/>
                  </a:lnTo>
                  <a:cubicBezTo>
                    <a:pt x="20" y="358"/>
                    <a:pt x="42" y="395"/>
                    <a:pt x="73" y="426"/>
                  </a:cubicBezTo>
                  <a:lnTo>
                    <a:pt x="123" y="466"/>
                  </a:lnTo>
                  <a:cubicBezTo>
                    <a:pt x="163" y="488"/>
                    <a:pt x="207" y="499"/>
                    <a:pt x="251" y="499"/>
                  </a:cubicBezTo>
                  <a:cubicBezTo>
                    <a:pt x="254" y="499"/>
                    <a:pt x="257" y="499"/>
                    <a:pt x="261" y="499"/>
                  </a:cubicBezTo>
                  <a:cubicBezTo>
                    <a:pt x="290" y="499"/>
                    <a:pt x="320" y="490"/>
                    <a:pt x="347" y="477"/>
                  </a:cubicBezTo>
                  <a:cubicBezTo>
                    <a:pt x="378" y="468"/>
                    <a:pt x="404" y="450"/>
                    <a:pt x="426" y="426"/>
                  </a:cubicBezTo>
                  <a:cubicBezTo>
                    <a:pt x="472" y="378"/>
                    <a:pt x="499" y="314"/>
                    <a:pt x="501" y="248"/>
                  </a:cubicBezTo>
                  <a:lnTo>
                    <a:pt x="492" y="182"/>
                  </a:lnTo>
                  <a:cubicBezTo>
                    <a:pt x="479" y="141"/>
                    <a:pt x="457" y="103"/>
                    <a:pt x="426" y="73"/>
                  </a:cubicBezTo>
                  <a:lnTo>
                    <a:pt x="376" y="33"/>
                  </a:lnTo>
                  <a:cubicBezTo>
                    <a:pt x="338" y="11"/>
                    <a:pt x="294" y="0"/>
                    <a:pt x="25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30" name="Google Shape;1530;p39"/>
            <p:cNvSpPr/>
            <p:nvPr/>
          </p:nvSpPr>
          <p:spPr>
            <a:xfrm>
              <a:off x="6056850" y="4666675"/>
              <a:ext cx="14300" cy="13550"/>
            </a:xfrm>
            <a:custGeom>
              <a:avLst/>
              <a:gdLst/>
              <a:ahLst/>
              <a:cxnLst/>
              <a:rect l="l" t="t" r="r" b="b"/>
              <a:pathLst>
                <a:path w="572" h="542" extrusionOk="0">
                  <a:moveTo>
                    <a:pt x="264" y="0"/>
                  </a:moveTo>
                  <a:cubicBezTo>
                    <a:pt x="243" y="0"/>
                    <a:pt x="222" y="4"/>
                    <a:pt x="203" y="10"/>
                  </a:cubicBezTo>
                  <a:lnTo>
                    <a:pt x="137" y="37"/>
                  </a:lnTo>
                  <a:cubicBezTo>
                    <a:pt x="106" y="54"/>
                    <a:pt x="80" y="78"/>
                    <a:pt x="62" y="107"/>
                  </a:cubicBezTo>
                  <a:cubicBezTo>
                    <a:pt x="38" y="133"/>
                    <a:pt x="21" y="164"/>
                    <a:pt x="14" y="199"/>
                  </a:cubicBezTo>
                  <a:cubicBezTo>
                    <a:pt x="3" y="234"/>
                    <a:pt x="1" y="272"/>
                    <a:pt x="7" y="307"/>
                  </a:cubicBezTo>
                  <a:cubicBezTo>
                    <a:pt x="10" y="342"/>
                    <a:pt x="21" y="377"/>
                    <a:pt x="40" y="408"/>
                  </a:cubicBezTo>
                  <a:lnTo>
                    <a:pt x="82" y="463"/>
                  </a:lnTo>
                  <a:cubicBezTo>
                    <a:pt x="135" y="511"/>
                    <a:pt x="203" y="537"/>
                    <a:pt x="275" y="542"/>
                  </a:cubicBezTo>
                  <a:lnTo>
                    <a:pt x="348" y="531"/>
                  </a:lnTo>
                  <a:cubicBezTo>
                    <a:pt x="392" y="520"/>
                    <a:pt x="434" y="496"/>
                    <a:pt x="466" y="463"/>
                  </a:cubicBezTo>
                  <a:lnTo>
                    <a:pt x="508" y="408"/>
                  </a:lnTo>
                  <a:cubicBezTo>
                    <a:pt x="524" y="380"/>
                    <a:pt x="535" y="350"/>
                    <a:pt x="541" y="319"/>
                  </a:cubicBezTo>
                  <a:lnTo>
                    <a:pt x="541" y="319"/>
                  </a:lnTo>
                  <a:cubicBezTo>
                    <a:pt x="572" y="224"/>
                    <a:pt x="534" y="116"/>
                    <a:pt x="447" y="63"/>
                  </a:cubicBezTo>
                  <a:lnTo>
                    <a:pt x="447" y="63"/>
                  </a:lnTo>
                  <a:cubicBezTo>
                    <a:pt x="436" y="53"/>
                    <a:pt x="423" y="44"/>
                    <a:pt x="409" y="37"/>
                  </a:cubicBezTo>
                  <a:cubicBezTo>
                    <a:pt x="381" y="17"/>
                    <a:pt x="346" y="6"/>
                    <a:pt x="311" y="6"/>
                  </a:cubicBezTo>
                  <a:cubicBezTo>
                    <a:pt x="295" y="2"/>
                    <a:pt x="279" y="0"/>
                    <a:pt x="264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31" name="Google Shape;1531;p39"/>
            <p:cNvSpPr/>
            <p:nvPr/>
          </p:nvSpPr>
          <p:spPr>
            <a:xfrm>
              <a:off x="6078100" y="4666375"/>
              <a:ext cx="14475" cy="14475"/>
            </a:xfrm>
            <a:custGeom>
              <a:avLst/>
              <a:gdLst/>
              <a:ahLst/>
              <a:cxnLst/>
              <a:rect l="l" t="t" r="r" b="b"/>
              <a:pathLst>
                <a:path w="579" h="579" extrusionOk="0">
                  <a:moveTo>
                    <a:pt x="289" y="0"/>
                  </a:moveTo>
                  <a:cubicBezTo>
                    <a:pt x="251" y="0"/>
                    <a:pt x="214" y="9"/>
                    <a:pt x="179" y="27"/>
                  </a:cubicBezTo>
                  <a:cubicBezTo>
                    <a:pt x="73" y="73"/>
                    <a:pt x="5" y="176"/>
                    <a:pt x="1" y="290"/>
                  </a:cubicBezTo>
                  <a:lnTo>
                    <a:pt x="12" y="367"/>
                  </a:lnTo>
                  <a:cubicBezTo>
                    <a:pt x="25" y="415"/>
                    <a:pt x="51" y="459"/>
                    <a:pt x="86" y="494"/>
                  </a:cubicBezTo>
                  <a:lnTo>
                    <a:pt x="146" y="540"/>
                  </a:lnTo>
                  <a:cubicBezTo>
                    <a:pt x="190" y="565"/>
                    <a:pt x="240" y="578"/>
                    <a:pt x="291" y="578"/>
                  </a:cubicBezTo>
                  <a:cubicBezTo>
                    <a:pt x="294" y="578"/>
                    <a:pt x="298" y="578"/>
                    <a:pt x="302" y="578"/>
                  </a:cubicBezTo>
                  <a:cubicBezTo>
                    <a:pt x="336" y="578"/>
                    <a:pt x="371" y="569"/>
                    <a:pt x="401" y="554"/>
                  </a:cubicBezTo>
                  <a:cubicBezTo>
                    <a:pt x="506" y="508"/>
                    <a:pt x="576" y="404"/>
                    <a:pt x="578" y="290"/>
                  </a:cubicBezTo>
                  <a:lnTo>
                    <a:pt x="567" y="213"/>
                  </a:lnTo>
                  <a:cubicBezTo>
                    <a:pt x="554" y="165"/>
                    <a:pt x="528" y="121"/>
                    <a:pt x="493" y="86"/>
                  </a:cubicBezTo>
                  <a:lnTo>
                    <a:pt x="436" y="40"/>
                  </a:lnTo>
                  <a:cubicBezTo>
                    <a:pt x="390" y="16"/>
                    <a:pt x="341" y="0"/>
                    <a:pt x="289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32" name="Google Shape;1532;p39"/>
            <p:cNvSpPr/>
            <p:nvPr/>
          </p:nvSpPr>
          <p:spPr>
            <a:xfrm>
              <a:off x="6101825" y="4675875"/>
              <a:ext cx="15125" cy="15075"/>
            </a:xfrm>
            <a:custGeom>
              <a:avLst/>
              <a:gdLst/>
              <a:ahLst/>
              <a:cxnLst/>
              <a:rect l="l" t="t" r="r" b="b"/>
              <a:pathLst>
                <a:path w="605" h="603" extrusionOk="0">
                  <a:moveTo>
                    <a:pt x="301" y="0"/>
                  </a:moveTo>
                  <a:cubicBezTo>
                    <a:pt x="137" y="2"/>
                    <a:pt x="5" y="136"/>
                    <a:pt x="1" y="301"/>
                  </a:cubicBezTo>
                  <a:lnTo>
                    <a:pt x="12" y="382"/>
                  </a:lnTo>
                  <a:cubicBezTo>
                    <a:pt x="25" y="433"/>
                    <a:pt x="51" y="477"/>
                    <a:pt x="88" y="514"/>
                  </a:cubicBezTo>
                  <a:lnTo>
                    <a:pt x="150" y="562"/>
                  </a:lnTo>
                  <a:cubicBezTo>
                    <a:pt x="196" y="589"/>
                    <a:pt x="249" y="602"/>
                    <a:pt x="301" y="602"/>
                  </a:cubicBezTo>
                  <a:cubicBezTo>
                    <a:pt x="305" y="602"/>
                    <a:pt x="309" y="602"/>
                    <a:pt x="313" y="602"/>
                  </a:cubicBezTo>
                  <a:cubicBezTo>
                    <a:pt x="349" y="602"/>
                    <a:pt x="384" y="593"/>
                    <a:pt x="418" y="576"/>
                  </a:cubicBezTo>
                  <a:cubicBezTo>
                    <a:pt x="490" y="549"/>
                    <a:pt x="550" y="490"/>
                    <a:pt x="576" y="417"/>
                  </a:cubicBezTo>
                  <a:cubicBezTo>
                    <a:pt x="596" y="380"/>
                    <a:pt x="604" y="341"/>
                    <a:pt x="604" y="301"/>
                  </a:cubicBezTo>
                  <a:lnTo>
                    <a:pt x="594" y="220"/>
                  </a:lnTo>
                  <a:cubicBezTo>
                    <a:pt x="578" y="169"/>
                    <a:pt x="552" y="125"/>
                    <a:pt x="514" y="88"/>
                  </a:cubicBezTo>
                  <a:lnTo>
                    <a:pt x="455" y="40"/>
                  </a:lnTo>
                  <a:cubicBezTo>
                    <a:pt x="409" y="13"/>
                    <a:pt x="356" y="0"/>
                    <a:pt x="30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33" name="Google Shape;1533;p39"/>
            <p:cNvSpPr/>
            <p:nvPr/>
          </p:nvSpPr>
          <p:spPr>
            <a:xfrm>
              <a:off x="6072975" y="4695800"/>
              <a:ext cx="72525" cy="33000"/>
            </a:xfrm>
            <a:custGeom>
              <a:avLst/>
              <a:gdLst/>
              <a:ahLst/>
              <a:cxnLst/>
              <a:rect l="l" t="t" r="r" b="b"/>
              <a:pathLst>
                <a:path w="2901" h="1320" extrusionOk="0">
                  <a:moveTo>
                    <a:pt x="2811" y="1"/>
                  </a:moveTo>
                  <a:cubicBezTo>
                    <a:pt x="2794" y="1"/>
                    <a:pt x="2777" y="7"/>
                    <a:pt x="2762" y="22"/>
                  </a:cubicBezTo>
                  <a:cubicBezTo>
                    <a:pt x="2615" y="178"/>
                    <a:pt x="2512" y="350"/>
                    <a:pt x="2329" y="475"/>
                  </a:cubicBezTo>
                  <a:cubicBezTo>
                    <a:pt x="2143" y="604"/>
                    <a:pt x="1932" y="699"/>
                    <a:pt x="1726" y="795"/>
                  </a:cubicBezTo>
                  <a:cubicBezTo>
                    <a:pt x="1323" y="981"/>
                    <a:pt x="871" y="1159"/>
                    <a:pt x="417" y="1159"/>
                  </a:cubicBezTo>
                  <a:cubicBezTo>
                    <a:pt x="306" y="1159"/>
                    <a:pt x="195" y="1148"/>
                    <a:pt x="85" y="1125"/>
                  </a:cubicBezTo>
                  <a:cubicBezTo>
                    <a:pt x="80" y="1123"/>
                    <a:pt x="75" y="1123"/>
                    <a:pt x="70" y="1123"/>
                  </a:cubicBezTo>
                  <a:cubicBezTo>
                    <a:pt x="18" y="1123"/>
                    <a:pt x="0" y="1203"/>
                    <a:pt x="59" y="1221"/>
                  </a:cubicBezTo>
                  <a:lnTo>
                    <a:pt x="56" y="1221"/>
                  </a:lnTo>
                  <a:cubicBezTo>
                    <a:pt x="234" y="1290"/>
                    <a:pt x="413" y="1319"/>
                    <a:pt x="590" y="1319"/>
                  </a:cubicBezTo>
                  <a:cubicBezTo>
                    <a:pt x="1007" y="1319"/>
                    <a:pt x="1421" y="1161"/>
                    <a:pt x="1813" y="993"/>
                  </a:cubicBezTo>
                  <a:cubicBezTo>
                    <a:pt x="2053" y="890"/>
                    <a:pt x="2299" y="787"/>
                    <a:pt x="2512" y="635"/>
                  </a:cubicBezTo>
                  <a:cubicBezTo>
                    <a:pt x="2692" y="505"/>
                    <a:pt x="2901" y="317"/>
                    <a:pt x="2890" y="75"/>
                  </a:cubicBezTo>
                  <a:cubicBezTo>
                    <a:pt x="2888" y="33"/>
                    <a:pt x="2850" y="1"/>
                    <a:pt x="2811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34" name="Google Shape;1534;p39"/>
            <p:cNvSpPr/>
            <p:nvPr/>
          </p:nvSpPr>
          <p:spPr>
            <a:xfrm>
              <a:off x="6134175" y="4689975"/>
              <a:ext cx="19675" cy="15300"/>
            </a:xfrm>
            <a:custGeom>
              <a:avLst/>
              <a:gdLst/>
              <a:ahLst/>
              <a:cxnLst/>
              <a:rect l="l" t="t" r="r" b="b"/>
              <a:pathLst>
                <a:path w="787" h="612" extrusionOk="0">
                  <a:moveTo>
                    <a:pt x="393" y="1"/>
                  </a:moveTo>
                  <a:cubicBezTo>
                    <a:pt x="0" y="1"/>
                    <a:pt x="0" y="611"/>
                    <a:pt x="393" y="611"/>
                  </a:cubicBezTo>
                  <a:cubicBezTo>
                    <a:pt x="786" y="611"/>
                    <a:pt x="786" y="1"/>
                    <a:pt x="39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535" name="Google Shape;1535;p39"/>
          <p:cNvGrpSpPr/>
          <p:nvPr/>
        </p:nvGrpSpPr>
        <p:grpSpPr>
          <a:xfrm>
            <a:off x="7975741" y="2062992"/>
            <a:ext cx="448267" cy="640825"/>
            <a:chOff x="5979675" y="4640775"/>
            <a:chExt cx="241875" cy="345775"/>
          </a:xfrm>
        </p:grpSpPr>
        <p:sp>
          <p:nvSpPr>
            <p:cNvPr id="1536" name="Google Shape;1536;p39"/>
            <p:cNvSpPr/>
            <p:nvPr/>
          </p:nvSpPr>
          <p:spPr>
            <a:xfrm>
              <a:off x="6008100" y="4698050"/>
              <a:ext cx="80475" cy="288500"/>
            </a:xfrm>
            <a:custGeom>
              <a:avLst/>
              <a:gdLst/>
              <a:ahLst/>
              <a:cxnLst/>
              <a:rect l="l" t="t" r="r" b="b"/>
              <a:pathLst>
                <a:path w="3219" h="11540" extrusionOk="0">
                  <a:moveTo>
                    <a:pt x="1" y="0"/>
                  </a:moveTo>
                  <a:lnTo>
                    <a:pt x="1" y="0"/>
                  </a:lnTo>
                  <a:cubicBezTo>
                    <a:pt x="859" y="1536"/>
                    <a:pt x="1375" y="3238"/>
                    <a:pt x="1516" y="4992"/>
                  </a:cubicBezTo>
                  <a:cubicBezTo>
                    <a:pt x="1606" y="6126"/>
                    <a:pt x="1538" y="7272"/>
                    <a:pt x="1705" y="8396"/>
                  </a:cubicBezTo>
                  <a:cubicBezTo>
                    <a:pt x="1838" y="9291"/>
                    <a:pt x="2148" y="10201"/>
                    <a:pt x="2725" y="10885"/>
                  </a:cubicBezTo>
                  <a:lnTo>
                    <a:pt x="2725" y="10885"/>
                  </a:lnTo>
                  <a:cubicBezTo>
                    <a:pt x="2210" y="9347"/>
                    <a:pt x="2351" y="7625"/>
                    <a:pt x="2265" y="5981"/>
                  </a:cubicBezTo>
                  <a:cubicBezTo>
                    <a:pt x="2217" y="5078"/>
                    <a:pt x="2096" y="4180"/>
                    <a:pt x="1903" y="3295"/>
                  </a:cubicBezTo>
                  <a:cubicBezTo>
                    <a:pt x="1626" y="2021"/>
                    <a:pt x="1119" y="675"/>
                    <a:pt x="1" y="0"/>
                  </a:cubicBezTo>
                  <a:close/>
                  <a:moveTo>
                    <a:pt x="2725" y="10885"/>
                  </a:moveTo>
                  <a:cubicBezTo>
                    <a:pt x="2799" y="11107"/>
                    <a:pt x="2887" y="11325"/>
                    <a:pt x="2992" y="11539"/>
                  </a:cubicBezTo>
                  <a:lnTo>
                    <a:pt x="3218" y="11359"/>
                  </a:lnTo>
                  <a:cubicBezTo>
                    <a:pt x="3035" y="11218"/>
                    <a:pt x="2872" y="11059"/>
                    <a:pt x="2725" y="10885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37" name="Google Shape;1537;p39"/>
            <p:cNvSpPr/>
            <p:nvPr/>
          </p:nvSpPr>
          <p:spPr>
            <a:xfrm>
              <a:off x="6087325" y="4640775"/>
              <a:ext cx="52850" cy="339950"/>
            </a:xfrm>
            <a:custGeom>
              <a:avLst/>
              <a:gdLst/>
              <a:ahLst/>
              <a:cxnLst/>
              <a:rect l="l" t="t" r="r" b="b"/>
              <a:pathLst>
                <a:path w="2114" h="13598" extrusionOk="0">
                  <a:moveTo>
                    <a:pt x="2076" y="1"/>
                  </a:moveTo>
                  <a:lnTo>
                    <a:pt x="2076" y="1"/>
                  </a:lnTo>
                  <a:cubicBezTo>
                    <a:pt x="475" y="4345"/>
                    <a:pt x="1" y="9023"/>
                    <a:pt x="695" y="13597"/>
                  </a:cubicBezTo>
                  <a:lnTo>
                    <a:pt x="1147" y="13593"/>
                  </a:lnTo>
                  <a:cubicBezTo>
                    <a:pt x="1802" y="9093"/>
                    <a:pt x="2113" y="4549"/>
                    <a:pt x="2076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38" name="Google Shape;1538;p39"/>
            <p:cNvSpPr/>
            <p:nvPr/>
          </p:nvSpPr>
          <p:spPr>
            <a:xfrm>
              <a:off x="6133350" y="4694750"/>
              <a:ext cx="88200" cy="291675"/>
            </a:xfrm>
            <a:custGeom>
              <a:avLst/>
              <a:gdLst/>
              <a:ahLst/>
              <a:cxnLst/>
              <a:rect l="l" t="t" r="r" b="b"/>
              <a:pathLst>
                <a:path w="3528" h="11667" extrusionOk="0">
                  <a:moveTo>
                    <a:pt x="3527" y="1"/>
                  </a:moveTo>
                  <a:lnTo>
                    <a:pt x="3527" y="1"/>
                  </a:lnTo>
                  <a:cubicBezTo>
                    <a:pt x="2506" y="925"/>
                    <a:pt x="1845" y="2199"/>
                    <a:pt x="1469" y="3525"/>
                  </a:cubicBezTo>
                  <a:cubicBezTo>
                    <a:pt x="1092" y="4854"/>
                    <a:pt x="984" y="6240"/>
                    <a:pt x="929" y="7619"/>
                  </a:cubicBezTo>
                  <a:cubicBezTo>
                    <a:pt x="874" y="9025"/>
                    <a:pt x="839" y="10538"/>
                    <a:pt x="0" y="11667"/>
                  </a:cubicBezTo>
                  <a:lnTo>
                    <a:pt x="398" y="11530"/>
                  </a:lnTo>
                  <a:cubicBezTo>
                    <a:pt x="1199" y="9925"/>
                    <a:pt x="1775" y="8214"/>
                    <a:pt x="2108" y="6451"/>
                  </a:cubicBezTo>
                  <a:cubicBezTo>
                    <a:pt x="2521" y="4281"/>
                    <a:pt x="2576" y="1995"/>
                    <a:pt x="352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39" name="Google Shape;1539;p39"/>
            <p:cNvSpPr/>
            <p:nvPr/>
          </p:nvSpPr>
          <p:spPr>
            <a:xfrm>
              <a:off x="5979675" y="4815875"/>
              <a:ext cx="46625" cy="169850"/>
            </a:xfrm>
            <a:custGeom>
              <a:avLst/>
              <a:gdLst/>
              <a:ahLst/>
              <a:cxnLst/>
              <a:rect l="l" t="t" r="r" b="b"/>
              <a:pathLst>
                <a:path w="1865" h="6794" extrusionOk="0">
                  <a:moveTo>
                    <a:pt x="378" y="0"/>
                  </a:moveTo>
                  <a:lnTo>
                    <a:pt x="378" y="0"/>
                  </a:lnTo>
                  <a:cubicBezTo>
                    <a:pt x="0" y="2304"/>
                    <a:pt x="450" y="4737"/>
                    <a:pt x="1627" y="6754"/>
                  </a:cubicBezTo>
                  <a:lnTo>
                    <a:pt x="1746" y="6793"/>
                  </a:lnTo>
                  <a:cubicBezTo>
                    <a:pt x="1865" y="4450"/>
                    <a:pt x="1395" y="2115"/>
                    <a:pt x="378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40" name="Google Shape;1540;p39"/>
            <p:cNvSpPr/>
            <p:nvPr/>
          </p:nvSpPr>
          <p:spPr>
            <a:xfrm>
              <a:off x="6072900" y="4675250"/>
              <a:ext cx="13975" cy="309825"/>
            </a:xfrm>
            <a:custGeom>
              <a:avLst/>
              <a:gdLst/>
              <a:ahLst/>
              <a:cxnLst/>
              <a:rect l="l" t="t" r="r" b="b"/>
              <a:pathLst>
                <a:path w="559" h="12393" extrusionOk="0">
                  <a:moveTo>
                    <a:pt x="480" y="0"/>
                  </a:moveTo>
                  <a:cubicBezTo>
                    <a:pt x="465" y="0"/>
                    <a:pt x="450" y="9"/>
                    <a:pt x="444" y="27"/>
                  </a:cubicBezTo>
                  <a:cubicBezTo>
                    <a:pt x="330" y="412"/>
                    <a:pt x="275" y="827"/>
                    <a:pt x="222" y="1224"/>
                  </a:cubicBezTo>
                  <a:cubicBezTo>
                    <a:pt x="167" y="1622"/>
                    <a:pt x="119" y="2019"/>
                    <a:pt x="84" y="2417"/>
                  </a:cubicBezTo>
                  <a:cubicBezTo>
                    <a:pt x="18" y="3216"/>
                    <a:pt x="5" y="4018"/>
                    <a:pt x="2" y="4817"/>
                  </a:cubicBezTo>
                  <a:cubicBezTo>
                    <a:pt x="0" y="6445"/>
                    <a:pt x="57" y="8072"/>
                    <a:pt x="99" y="9699"/>
                  </a:cubicBezTo>
                  <a:cubicBezTo>
                    <a:pt x="110" y="10156"/>
                    <a:pt x="121" y="10613"/>
                    <a:pt x="132" y="11072"/>
                  </a:cubicBezTo>
                  <a:cubicBezTo>
                    <a:pt x="139" y="11309"/>
                    <a:pt x="143" y="11546"/>
                    <a:pt x="152" y="11786"/>
                  </a:cubicBezTo>
                  <a:cubicBezTo>
                    <a:pt x="156" y="11959"/>
                    <a:pt x="117" y="12216"/>
                    <a:pt x="251" y="12350"/>
                  </a:cubicBezTo>
                  <a:cubicBezTo>
                    <a:pt x="279" y="12378"/>
                    <a:pt x="316" y="12392"/>
                    <a:pt x="354" y="12392"/>
                  </a:cubicBezTo>
                  <a:cubicBezTo>
                    <a:pt x="378" y="12392"/>
                    <a:pt x="402" y="12386"/>
                    <a:pt x="424" y="12374"/>
                  </a:cubicBezTo>
                  <a:cubicBezTo>
                    <a:pt x="502" y="12324"/>
                    <a:pt x="559" y="12192"/>
                    <a:pt x="456" y="12139"/>
                  </a:cubicBezTo>
                  <a:lnTo>
                    <a:pt x="456" y="12139"/>
                  </a:lnTo>
                  <a:cubicBezTo>
                    <a:pt x="456" y="12135"/>
                    <a:pt x="456" y="12132"/>
                    <a:pt x="457" y="12128"/>
                  </a:cubicBezTo>
                  <a:cubicBezTo>
                    <a:pt x="444" y="12086"/>
                    <a:pt x="455" y="12016"/>
                    <a:pt x="453" y="11970"/>
                  </a:cubicBezTo>
                  <a:cubicBezTo>
                    <a:pt x="453" y="11882"/>
                    <a:pt x="450" y="11794"/>
                    <a:pt x="448" y="11707"/>
                  </a:cubicBezTo>
                  <a:cubicBezTo>
                    <a:pt x="444" y="11496"/>
                    <a:pt x="437" y="11283"/>
                    <a:pt x="431" y="11072"/>
                  </a:cubicBezTo>
                  <a:cubicBezTo>
                    <a:pt x="420" y="10668"/>
                    <a:pt x="409" y="10261"/>
                    <a:pt x="395" y="9857"/>
                  </a:cubicBezTo>
                  <a:cubicBezTo>
                    <a:pt x="374" y="9056"/>
                    <a:pt x="352" y="8256"/>
                    <a:pt x="330" y="7455"/>
                  </a:cubicBezTo>
                  <a:cubicBezTo>
                    <a:pt x="286" y="5869"/>
                    <a:pt x="272" y="4290"/>
                    <a:pt x="325" y="2704"/>
                  </a:cubicBezTo>
                  <a:cubicBezTo>
                    <a:pt x="341" y="2263"/>
                    <a:pt x="365" y="1822"/>
                    <a:pt x="395" y="1380"/>
                  </a:cubicBezTo>
                  <a:cubicBezTo>
                    <a:pt x="426" y="932"/>
                    <a:pt x="497" y="484"/>
                    <a:pt x="516" y="36"/>
                  </a:cubicBezTo>
                  <a:cubicBezTo>
                    <a:pt x="516" y="13"/>
                    <a:pt x="498" y="0"/>
                    <a:pt x="480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41" name="Google Shape;1541;p39"/>
            <p:cNvSpPr/>
            <p:nvPr/>
          </p:nvSpPr>
          <p:spPr>
            <a:xfrm>
              <a:off x="6046475" y="4682750"/>
              <a:ext cx="64175" cy="48100"/>
            </a:xfrm>
            <a:custGeom>
              <a:avLst/>
              <a:gdLst/>
              <a:ahLst/>
              <a:cxnLst/>
              <a:rect l="l" t="t" r="r" b="b"/>
              <a:pathLst>
                <a:path w="2567" h="1924" extrusionOk="0">
                  <a:moveTo>
                    <a:pt x="2461" y="0"/>
                  </a:moveTo>
                  <a:cubicBezTo>
                    <a:pt x="2430" y="0"/>
                    <a:pt x="2402" y="14"/>
                    <a:pt x="2388" y="46"/>
                  </a:cubicBezTo>
                  <a:cubicBezTo>
                    <a:pt x="2263" y="338"/>
                    <a:pt x="2179" y="634"/>
                    <a:pt x="2008" y="907"/>
                  </a:cubicBezTo>
                  <a:cubicBezTo>
                    <a:pt x="1835" y="1183"/>
                    <a:pt x="1613" y="1425"/>
                    <a:pt x="1354" y="1620"/>
                  </a:cubicBezTo>
                  <a:cubicBezTo>
                    <a:pt x="1255" y="1694"/>
                    <a:pt x="1127" y="1771"/>
                    <a:pt x="1002" y="1771"/>
                  </a:cubicBezTo>
                  <a:cubicBezTo>
                    <a:pt x="954" y="1771"/>
                    <a:pt x="907" y="1760"/>
                    <a:pt x="862" y="1732"/>
                  </a:cubicBezTo>
                  <a:cubicBezTo>
                    <a:pt x="708" y="1640"/>
                    <a:pt x="611" y="1416"/>
                    <a:pt x="526" y="1267"/>
                  </a:cubicBezTo>
                  <a:cubicBezTo>
                    <a:pt x="339" y="940"/>
                    <a:pt x="185" y="593"/>
                    <a:pt x="69" y="235"/>
                  </a:cubicBezTo>
                  <a:cubicBezTo>
                    <a:pt x="65" y="218"/>
                    <a:pt x="52" y="211"/>
                    <a:pt x="39" y="211"/>
                  </a:cubicBezTo>
                  <a:cubicBezTo>
                    <a:pt x="20" y="211"/>
                    <a:pt x="1" y="227"/>
                    <a:pt x="7" y="252"/>
                  </a:cubicBezTo>
                  <a:lnTo>
                    <a:pt x="7" y="254"/>
                  </a:lnTo>
                  <a:cubicBezTo>
                    <a:pt x="119" y="665"/>
                    <a:pt x="269" y="1074"/>
                    <a:pt x="477" y="1449"/>
                  </a:cubicBezTo>
                  <a:cubicBezTo>
                    <a:pt x="563" y="1605"/>
                    <a:pt x="653" y="1794"/>
                    <a:pt x="820" y="1880"/>
                  </a:cubicBezTo>
                  <a:cubicBezTo>
                    <a:pt x="881" y="1911"/>
                    <a:pt x="946" y="1924"/>
                    <a:pt x="1011" y="1924"/>
                  </a:cubicBezTo>
                  <a:cubicBezTo>
                    <a:pt x="1111" y="1924"/>
                    <a:pt x="1212" y="1894"/>
                    <a:pt x="1301" y="1851"/>
                  </a:cubicBezTo>
                  <a:cubicBezTo>
                    <a:pt x="1635" y="1697"/>
                    <a:pt x="1914" y="1401"/>
                    <a:pt x="2125" y="1109"/>
                  </a:cubicBezTo>
                  <a:cubicBezTo>
                    <a:pt x="2333" y="821"/>
                    <a:pt x="2540" y="454"/>
                    <a:pt x="2564" y="94"/>
                  </a:cubicBezTo>
                  <a:cubicBezTo>
                    <a:pt x="2566" y="39"/>
                    <a:pt x="2511" y="0"/>
                    <a:pt x="246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42" name="Google Shape;1542;p39"/>
            <p:cNvSpPr/>
            <p:nvPr/>
          </p:nvSpPr>
          <p:spPr>
            <a:xfrm>
              <a:off x="6062450" y="4673175"/>
              <a:ext cx="18600" cy="55125"/>
            </a:xfrm>
            <a:custGeom>
              <a:avLst/>
              <a:gdLst/>
              <a:ahLst/>
              <a:cxnLst/>
              <a:rect l="l" t="t" r="r" b="b"/>
              <a:pathLst>
                <a:path w="744" h="2205" extrusionOk="0">
                  <a:moveTo>
                    <a:pt x="83" y="0"/>
                  </a:moveTo>
                  <a:cubicBezTo>
                    <a:pt x="61" y="0"/>
                    <a:pt x="39" y="13"/>
                    <a:pt x="32" y="38"/>
                  </a:cubicBezTo>
                  <a:cubicBezTo>
                    <a:pt x="1" y="126"/>
                    <a:pt x="18" y="227"/>
                    <a:pt x="27" y="319"/>
                  </a:cubicBezTo>
                  <a:cubicBezTo>
                    <a:pt x="36" y="400"/>
                    <a:pt x="45" y="484"/>
                    <a:pt x="60" y="565"/>
                  </a:cubicBezTo>
                  <a:cubicBezTo>
                    <a:pt x="91" y="760"/>
                    <a:pt x="135" y="956"/>
                    <a:pt x="188" y="1145"/>
                  </a:cubicBezTo>
                  <a:cubicBezTo>
                    <a:pt x="236" y="1331"/>
                    <a:pt x="289" y="1518"/>
                    <a:pt x="352" y="1698"/>
                  </a:cubicBezTo>
                  <a:cubicBezTo>
                    <a:pt x="385" y="1788"/>
                    <a:pt x="423" y="1878"/>
                    <a:pt x="460" y="1968"/>
                  </a:cubicBezTo>
                  <a:cubicBezTo>
                    <a:pt x="495" y="2056"/>
                    <a:pt x="524" y="2135"/>
                    <a:pt x="600" y="2192"/>
                  </a:cubicBezTo>
                  <a:cubicBezTo>
                    <a:pt x="612" y="2201"/>
                    <a:pt x="626" y="2205"/>
                    <a:pt x="641" y="2205"/>
                  </a:cubicBezTo>
                  <a:cubicBezTo>
                    <a:pt x="680" y="2205"/>
                    <a:pt x="724" y="2177"/>
                    <a:pt x="730" y="2137"/>
                  </a:cubicBezTo>
                  <a:cubicBezTo>
                    <a:pt x="743" y="2045"/>
                    <a:pt x="710" y="1971"/>
                    <a:pt x="675" y="1887"/>
                  </a:cubicBezTo>
                  <a:cubicBezTo>
                    <a:pt x="638" y="1799"/>
                    <a:pt x="603" y="1707"/>
                    <a:pt x="565" y="1619"/>
                  </a:cubicBezTo>
                  <a:cubicBezTo>
                    <a:pt x="495" y="1452"/>
                    <a:pt x="420" y="1288"/>
                    <a:pt x="359" y="1116"/>
                  </a:cubicBezTo>
                  <a:cubicBezTo>
                    <a:pt x="297" y="949"/>
                    <a:pt x="249" y="776"/>
                    <a:pt x="212" y="602"/>
                  </a:cubicBezTo>
                  <a:cubicBezTo>
                    <a:pt x="194" y="508"/>
                    <a:pt x="179" y="413"/>
                    <a:pt x="170" y="319"/>
                  </a:cubicBezTo>
                  <a:cubicBezTo>
                    <a:pt x="159" y="225"/>
                    <a:pt x="168" y="126"/>
                    <a:pt x="135" y="38"/>
                  </a:cubicBezTo>
                  <a:cubicBezTo>
                    <a:pt x="127" y="13"/>
                    <a:pt x="105" y="0"/>
                    <a:pt x="8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43" name="Google Shape;1543;p39"/>
            <p:cNvSpPr/>
            <p:nvPr/>
          </p:nvSpPr>
          <p:spPr>
            <a:xfrm>
              <a:off x="6038200" y="4683400"/>
              <a:ext cx="12525" cy="12475"/>
            </a:xfrm>
            <a:custGeom>
              <a:avLst/>
              <a:gdLst/>
              <a:ahLst/>
              <a:cxnLst/>
              <a:rect l="l" t="t" r="r" b="b"/>
              <a:pathLst>
                <a:path w="501" h="499" extrusionOk="0">
                  <a:moveTo>
                    <a:pt x="251" y="0"/>
                  </a:moveTo>
                  <a:cubicBezTo>
                    <a:pt x="114" y="2"/>
                    <a:pt x="5" y="112"/>
                    <a:pt x="0" y="250"/>
                  </a:cubicBezTo>
                  <a:lnTo>
                    <a:pt x="9" y="316"/>
                  </a:lnTo>
                  <a:cubicBezTo>
                    <a:pt x="20" y="358"/>
                    <a:pt x="42" y="395"/>
                    <a:pt x="73" y="426"/>
                  </a:cubicBezTo>
                  <a:lnTo>
                    <a:pt x="123" y="466"/>
                  </a:lnTo>
                  <a:cubicBezTo>
                    <a:pt x="163" y="488"/>
                    <a:pt x="207" y="499"/>
                    <a:pt x="251" y="499"/>
                  </a:cubicBezTo>
                  <a:cubicBezTo>
                    <a:pt x="254" y="499"/>
                    <a:pt x="257" y="499"/>
                    <a:pt x="261" y="499"/>
                  </a:cubicBezTo>
                  <a:cubicBezTo>
                    <a:pt x="290" y="499"/>
                    <a:pt x="320" y="490"/>
                    <a:pt x="347" y="477"/>
                  </a:cubicBezTo>
                  <a:cubicBezTo>
                    <a:pt x="378" y="468"/>
                    <a:pt x="404" y="450"/>
                    <a:pt x="426" y="426"/>
                  </a:cubicBezTo>
                  <a:cubicBezTo>
                    <a:pt x="472" y="378"/>
                    <a:pt x="499" y="314"/>
                    <a:pt x="501" y="248"/>
                  </a:cubicBezTo>
                  <a:lnTo>
                    <a:pt x="492" y="182"/>
                  </a:lnTo>
                  <a:cubicBezTo>
                    <a:pt x="479" y="141"/>
                    <a:pt x="457" y="103"/>
                    <a:pt x="426" y="73"/>
                  </a:cubicBezTo>
                  <a:lnTo>
                    <a:pt x="376" y="33"/>
                  </a:lnTo>
                  <a:cubicBezTo>
                    <a:pt x="338" y="11"/>
                    <a:pt x="294" y="0"/>
                    <a:pt x="25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44" name="Google Shape;1544;p39"/>
            <p:cNvSpPr/>
            <p:nvPr/>
          </p:nvSpPr>
          <p:spPr>
            <a:xfrm>
              <a:off x="6056850" y="4666675"/>
              <a:ext cx="14300" cy="13550"/>
            </a:xfrm>
            <a:custGeom>
              <a:avLst/>
              <a:gdLst/>
              <a:ahLst/>
              <a:cxnLst/>
              <a:rect l="l" t="t" r="r" b="b"/>
              <a:pathLst>
                <a:path w="572" h="542" extrusionOk="0">
                  <a:moveTo>
                    <a:pt x="264" y="0"/>
                  </a:moveTo>
                  <a:cubicBezTo>
                    <a:pt x="243" y="0"/>
                    <a:pt x="222" y="4"/>
                    <a:pt x="203" y="10"/>
                  </a:cubicBezTo>
                  <a:lnTo>
                    <a:pt x="137" y="37"/>
                  </a:lnTo>
                  <a:cubicBezTo>
                    <a:pt x="106" y="54"/>
                    <a:pt x="80" y="78"/>
                    <a:pt x="62" y="107"/>
                  </a:cubicBezTo>
                  <a:cubicBezTo>
                    <a:pt x="38" y="133"/>
                    <a:pt x="21" y="164"/>
                    <a:pt x="14" y="199"/>
                  </a:cubicBezTo>
                  <a:cubicBezTo>
                    <a:pt x="3" y="234"/>
                    <a:pt x="1" y="272"/>
                    <a:pt x="7" y="307"/>
                  </a:cubicBezTo>
                  <a:cubicBezTo>
                    <a:pt x="10" y="342"/>
                    <a:pt x="21" y="377"/>
                    <a:pt x="40" y="408"/>
                  </a:cubicBezTo>
                  <a:lnTo>
                    <a:pt x="82" y="463"/>
                  </a:lnTo>
                  <a:cubicBezTo>
                    <a:pt x="135" y="511"/>
                    <a:pt x="203" y="537"/>
                    <a:pt x="275" y="542"/>
                  </a:cubicBezTo>
                  <a:lnTo>
                    <a:pt x="348" y="531"/>
                  </a:lnTo>
                  <a:cubicBezTo>
                    <a:pt x="392" y="520"/>
                    <a:pt x="434" y="496"/>
                    <a:pt x="466" y="463"/>
                  </a:cubicBezTo>
                  <a:lnTo>
                    <a:pt x="508" y="408"/>
                  </a:lnTo>
                  <a:cubicBezTo>
                    <a:pt x="524" y="380"/>
                    <a:pt x="535" y="350"/>
                    <a:pt x="541" y="319"/>
                  </a:cubicBezTo>
                  <a:lnTo>
                    <a:pt x="541" y="319"/>
                  </a:lnTo>
                  <a:cubicBezTo>
                    <a:pt x="572" y="224"/>
                    <a:pt x="534" y="116"/>
                    <a:pt x="447" y="63"/>
                  </a:cubicBezTo>
                  <a:lnTo>
                    <a:pt x="447" y="63"/>
                  </a:lnTo>
                  <a:cubicBezTo>
                    <a:pt x="436" y="53"/>
                    <a:pt x="423" y="44"/>
                    <a:pt x="409" y="37"/>
                  </a:cubicBezTo>
                  <a:cubicBezTo>
                    <a:pt x="381" y="17"/>
                    <a:pt x="346" y="6"/>
                    <a:pt x="311" y="6"/>
                  </a:cubicBezTo>
                  <a:cubicBezTo>
                    <a:pt x="295" y="2"/>
                    <a:pt x="279" y="0"/>
                    <a:pt x="264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45" name="Google Shape;1545;p39"/>
            <p:cNvSpPr/>
            <p:nvPr/>
          </p:nvSpPr>
          <p:spPr>
            <a:xfrm>
              <a:off x="6078100" y="4666375"/>
              <a:ext cx="14475" cy="14475"/>
            </a:xfrm>
            <a:custGeom>
              <a:avLst/>
              <a:gdLst/>
              <a:ahLst/>
              <a:cxnLst/>
              <a:rect l="l" t="t" r="r" b="b"/>
              <a:pathLst>
                <a:path w="579" h="579" extrusionOk="0">
                  <a:moveTo>
                    <a:pt x="289" y="0"/>
                  </a:moveTo>
                  <a:cubicBezTo>
                    <a:pt x="251" y="0"/>
                    <a:pt x="214" y="9"/>
                    <a:pt x="179" y="27"/>
                  </a:cubicBezTo>
                  <a:cubicBezTo>
                    <a:pt x="73" y="73"/>
                    <a:pt x="5" y="176"/>
                    <a:pt x="1" y="290"/>
                  </a:cubicBezTo>
                  <a:lnTo>
                    <a:pt x="12" y="367"/>
                  </a:lnTo>
                  <a:cubicBezTo>
                    <a:pt x="25" y="415"/>
                    <a:pt x="51" y="459"/>
                    <a:pt x="86" y="494"/>
                  </a:cubicBezTo>
                  <a:lnTo>
                    <a:pt x="146" y="540"/>
                  </a:lnTo>
                  <a:cubicBezTo>
                    <a:pt x="190" y="565"/>
                    <a:pt x="240" y="578"/>
                    <a:pt x="291" y="578"/>
                  </a:cubicBezTo>
                  <a:cubicBezTo>
                    <a:pt x="294" y="578"/>
                    <a:pt x="298" y="578"/>
                    <a:pt x="302" y="578"/>
                  </a:cubicBezTo>
                  <a:cubicBezTo>
                    <a:pt x="336" y="578"/>
                    <a:pt x="371" y="569"/>
                    <a:pt x="401" y="554"/>
                  </a:cubicBezTo>
                  <a:cubicBezTo>
                    <a:pt x="506" y="508"/>
                    <a:pt x="576" y="404"/>
                    <a:pt x="578" y="290"/>
                  </a:cubicBezTo>
                  <a:lnTo>
                    <a:pt x="567" y="213"/>
                  </a:lnTo>
                  <a:cubicBezTo>
                    <a:pt x="554" y="165"/>
                    <a:pt x="528" y="121"/>
                    <a:pt x="493" y="86"/>
                  </a:cubicBezTo>
                  <a:lnTo>
                    <a:pt x="436" y="40"/>
                  </a:lnTo>
                  <a:cubicBezTo>
                    <a:pt x="390" y="16"/>
                    <a:pt x="341" y="0"/>
                    <a:pt x="289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46" name="Google Shape;1546;p39"/>
            <p:cNvSpPr/>
            <p:nvPr/>
          </p:nvSpPr>
          <p:spPr>
            <a:xfrm>
              <a:off x="6101825" y="4675875"/>
              <a:ext cx="15125" cy="15075"/>
            </a:xfrm>
            <a:custGeom>
              <a:avLst/>
              <a:gdLst/>
              <a:ahLst/>
              <a:cxnLst/>
              <a:rect l="l" t="t" r="r" b="b"/>
              <a:pathLst>
                <a:path w="605" h="603" extrusionOk="0">
                  <a:moveTo>
                    <a:pt x="301" y="0"/>
                  </a:moveTo>
                  <a:cubicBezTo>
                    <a:pt x="137" y="2"/>
                    <a:pt x="5" y="136"/>
                    <a:pt x="1" y="301"/>
                  </a:cubicBezTo>
                  <a:lnTo>
                    <a:pt x="12" y="382"/>
                  </a:lnTo>
                  <a:cubicBezTo>
                    <a:pt x="25" y="433"/>
                    <a:pt x="51" y="477"/>
                    <a:pt x="88" y="514"/>
                  </a:cubicBezTo>
                  <a:lnTo>
                    <a:pt x="150" y="562"/>
                  </a:lnTo>
                  <a:cubicBezTo>
                    <a:pt x="196" y="589"/>
                    <a:pt x="249" y="602"/>
                    <a:pt x="301" y="602"/>
                  </a:cubicBezTo>
                  <a:cubicBezTo>
                    <a:pt x="305" y="602"/>
                    <a:pt x="309" y="602"/>
                    <a:pt x="313" y="602"/>
                  </a:cubicBezTo>
                  <a:cubicBezTo>
                    <a:pt x="349" y="602"/>
                    <a:pt x="384" y="593"/>
                    <a:pt x="418" y="576"/>
                  </a:cubicBezTo>
                  <a:cubicBezTo>
                    <a:pt x="490" y="549"/>
                    <a:pt x="550" y="490"/>
                    <a:pt x="576" y="417"/>
                  </a:cubicBezTo>
                  <a:cubicBezTo>
                    <a:pt x="596" y="380"/>
                    <a:pt x="604" y="341"/>
                    <a:pt x="604" y="301"/>
                  </a:cubicBezTo>
                  <a:lnTo>
                    <a:pt x="594" y="220"/>
                  </a:lnTo>
                  <a:cubicBezTo>
                    <a:pt x="578" y="169"/>
                    <a:pt x="552" y="125"/>
                    <a:pt x="514" y="88"/>
                  </a:cubicBezTo>
                  <a:lnTo>
                    <a:pt x="455" y="40"/>
                  </a:lnTo>
                  <a:cubicBezTo>
                    <a:pt x="409" y="13"/>
                    <a:pt x="356" y="0"/>
                    <a:pt x="30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47" name="Google Shape;1547;p39"/>
            <p:cNvSpPr/>
            <p:nvPr/>
          </p:nvSpPr>
          <p:spPr>
            <a:xfrm>
              <a:off x="6072975" y="4695800"/>
              <a:ext cx="72525" cy="33000"/>
            </a:xfrm>
            <a:custGeom>
              <a:avLst/>
              <a:gdLst/>
              <a:ahLst/>
              <a:cxnLst/>
              <a:rect l="l" t="t" r="r" b="b"/>
              <a:pathLst>
                <a:path w="2901" h="1320" extrusionOk="0">
                  <a:moveTo>
                    <a:pt x="2811" y="1"/>
                  </a:moveTo>
                  <a:cubicBezTo>
                    <a:pt x="2794" y="1"/>
                    <a:pt x="2777" y="7"/>
                    <a:pt x="2762" y="22"/>
                  </a:cubicBezTo>
                  <a:cubicBezTo>
                    <a:pt x="2615" y="178"/>
                    <a:pt x="2512" y="350"/>
                    <a:pt x="2329" y="475"/>
                  </a:cubicBezTo>
                  <a:cubicBezTo>
                    <a:pt x="2143" y="604"/>
                    <a:pt x="1932" y="699"/>
                    <a:pt x="1726" y="795"/>
                  </a:cubicBezTo>
                  <a:cubicBezTo>
                    <a:pt x="1323" y="981"/>
                    <a:pt x="871" y="1159"/>
                    <a:pt x="417" y="1159"/>
                  </a:cubicBezTo>
                  <a:cubicBezTo>
                    <a:pt x="306" y="1159"/>
                    <a:pt x="195" y="1148"/>
                    <a:pt x="85" y="1125"/>
                  </a:cubicBezTo>
                  <a:cubicBezTo>
                    <a:pt x="80" y="1123"/>
                    <a:pt x="75" y="1123"/>
                    <a:pt x="70" y="1123"/>
                  </a:cubicBezTo>
                  <a:cubicBezTo>
                    <a:pt x="18" y="1123"/>
                    <a:pt x="0" y="1203"/>
                    <a:pt x="59" y="1221"/>
                  </a:cubicBezTo>
                  <a:lnTo>
                    <a:pt x="56" y="1221"/>
                  </a:lnTo>
                  <a:cubicBezTo>
                    <a:pt x="234" y="1290"/>
                    <a:pt x="413" y="1319"/>
                    <a:pt x="590" y="1319"/>
                  </a:cubicBezTo>
                  <a:cubicBezTo>
                    <a:pt x="1007" y="1319"/>
                    <a:pt x="1421" y="1161"/>
                    <a:pt x="1813" y="993"/>
                  </a:cubicBezTo>
                  <a:cubicBezTo>
                    <a:pt x="2053" y="890"/>
                    <a:pt x="2299" y="787"/>
                    <a:pt x="2512" y="635"/>
                  </a:cubicBezTo>
                  <a:cubicBezTo>
                    <a:pt x="2692" y="505"/>
                    <a:pt x="2901" y="317"/>
                    <a:pt x="2890" y="75"/>
                  </a:cubicBezTo>
                  <a:cubicBezTo>
                    <a:pt x="2888" y="33"/>
                    <a:pt x="2850" y="1"/>
                    <a:pt x="2811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48" name="Google Shape;1548;p39"/>
            <p:cNvSpPr/>
            <p:nvPr/>
          </p:nvSpPr>
          <p:spPr>
            <a:xfrm>
              <a:off x="6134175" y="4689975"/>
              <a:ext cx="19675" cy="15300"/>
            </a:xfrm>
            <a:custGeom>
              <a:avLst/>
              <a:gdLst/>
              <a:ahLst/>
              <a:cxnLst/>
              <a:rect l="l" t="t" r="r" b="b"/>
              <a:pathLst>
                <a:path w="787" h="612" extrusionOk="0">
                  <a:moveTo>
                    <a:pt x="393" y="1"/>
                  </a:moveTo>
                  <a:cubicBezTo>
                    <a:pt x="0" y="1"/>
                    <a:pt x="0" y="611"/>
                    <a:pt x="393" y="611"/>
                  </a:cubicBezTo>
                  <a:cubicBezTo>
                    <a:pt x="786" y="611"/>
                    <a:pt x="786" y="1"/>
                    <a:pt x="39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549" name="Google Shape;1549;p39"/>
          <p:cNvGrpSpPr/>
          <p:nvPr/>
        </p:nvGrpSpPr>
        <p:grpSpPr>
          <a:xfrm>
            <a:off x="8225988" y="4220722"/>
            <a:ext cx="438391" cy="437645"/>
            <a:chOff x="5721625" y="4984150"/>
            <a:chExt cx="196950" cy="196650"/>
          </a:xfrm>
        </p:grpSpPr>
        <p:sp>
          <p:nvSpPr>
            <p:cNvPr id="1550" name="Google Shape;1550;p39"/>
            <p:cNvSpPr/>
            <p:nvPr/>
          </p:nvSpPr>
          <p:spPr>
            <a:xfrm>
              <a:off x="5847225" y="4984150"/>
              <a:ext cx="22325" cy="185825"/>
            </a:xfrm>
            <a:custGeom>
              <a:avLst/>
              <a:gdLst/>
              <a:ahLst/>
              <a:cxnLst/>
              <a:rect l="l" t="t" r="r" b="b"/>
              <a:pathLst>
                <a:path w="893" h="7433" extrusionOk="0">
                  <a:moveTo>
                    <a:pt x="732" y="1"/>
                  </a:moveTo>
                  <a:lnTo>
                    <a:pt x="732" y="1"/>
                  </a:lnTo>
                  <a:cubicBezTo>
                    <a:pt x="181" y="2414"/>
                    <a:pt x="1" y="4898"/>
                    <a:pt x="199" y="7364"/>
                  </a:cubicBezTo>
                  <a:lnTo>
                    <a:pt x="462" y="7432"/>
                  </a:lnTo>
                  <a:cubicBezTo>
                    <a:pt x="803" y="4971"/>
                    <a:pt x="893" y="2480"/>
                    <a:pt x="732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51" name="Google Shape;1551;p39"/>
            <p:cNvSpPr/>
            <p:nvPr/>
          </p:nvSpPr>
          <p:spPr>
            <a:xfrm>
              <a:off x="5787275" y="4985750"/>
              <a:ext cx="50100" cy="186200"/>
            </a:xfrm>
            <a:custGeom>
              <a:avLst/>
              <a:gdLst/>
              <a:ahLst/>
              <a:cxnLst/>
              <a:rect l="l" t="t" r="r" b="b"/>
              <a:pathLst>
                <a:path w="2004" h="7448" extrusionOk="0">
                  <a:moveTo>
                    <a:pt x="1" y="0"/>
                  </a:moveTo>
                  <a:lnTo>
                    <a:pt x="1" y="0"/>
                  </a:lnTo>
                  <a:cubicBezTo>
                    <a:pt x="666" y="2447"/>
                    <a:pt x="1294" y="4902"/>
                    <a:pt x="1881" y="7368"/>
                  </a:cubicBezTo>
                  <a:lnTo>
                    <a:pt x="1997" y="7447"/>
                  </a:lnTo>
                  <a:cubicBezTo>
                    <a:pt x="2004" y="5945"/>
                    <a:pt x="1835" y="4448"/>
                    <a:pt x="1496" y="2983"/>
                  </a:cubicBezTo>
                  <a:cubicBezTo>
                    <a:pt x="1239" y="1882"/>
                    <a:pt x="851" y="747"/>
                    <a:pt x="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52" name="Google Shape;1552;p39"/>
            <p:cNvSpPr/>
            <p:nvPr/>
          </p:nvSpPr>
          <p:spPr>
            <a:xfrm>
              <a:off x="5777075" y="5069900"/>
              <a:ext cx="24950" cy="110900"/>
            </a:xfrm>
            <a:custGeom>
              <a:avLst/>
              <a:gdLst/>
              <a:ahLst/>
              <a:cxnLst/>
              <a:rect l="l" t="t" r="r" b="b"/>
              <a:pathLst>
                <a:path w="998" h="4436" extrusionOk="0">
                  <a:moveTo>
                    <a:pt x="688" y="1"/>
                  </a:moveTo>
                  <a:cubicBezTo>
                    <a:pt x="312" y="1453"/>
                    <a:pt x="81" y="2937"/>
                    <a:pt x="0" y="4435"/>
                  </a:cubicBezTo>
                  <a:lnTo>
                    <a:pt x="562" y="4231"/>
                  </a:lnTo>
                  <a:cubicBezTo>
                    <a:pt x="857" y="3392"/>
                    <a:pt x="905" y="2489"/>
                    <a:pt x="951" y="1602"/>
                  </a:cubicBezTo>
                  <a:cubicBezTo>
                    <a:pt x="980" y="1053"/>
                    <a:pt x="997" y="458"/>
                    <a:pt x="688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53" name="Google Shape;1553;p39"/>
            <p:cNvSpPr/>
            <p:nvPr/>
          </p:nvSpPr>
          <p:spPr>
            <a:xfrm>
              <a:off x="5721625" y="5011325"/>
              <a:ext cx="47775" cy="157175"/>
            </a:xfrm>
            <a:custGeom>
              <a:avLst/>
              <a:gdLst/>
              <a:ahLst/>
              <a:cxnLst/>
              <a:rect l="l" t="t" r="r" b="b"/>
              <a:pathLst>
                <a:path w="1911" h="6287" extrusionOk="0">
                  <a:moveTo>
                    <a:pt x="59" y="1"/>
                  </a:moveTo>
                  <a:lnTo>
                    <a:pt x="59" y="1"/>
                  </a:lnTo>
                  <a:cubicBezTo>
                    <a:pt x="26" y="1349"/>
                    <a:pt x="0" y="2735"/>
                    <a:pt x="452" y="4006"/>
                  </a:cubicBezTo>
                  <a:cubicBezTo>
                    <a:pt x="727" y="4775"/>
                    <a:pt x="1173" y="5487"/>
                    <a:pt x="1353" y="6284"/>
                  </a:cubicBezTo>
                  <a:lnTo>
                    <a:pt x="1770" y="6286"/>
                  </a:lnTo>
                  <a:cubicBezTo>
                    <a:pt x="1900" y="5987"/>
                    <a:pt x="1911" y="5651"/>
                    <a:pt x="1902" y="5326"/>
                  </a:cubicBezTo>
                  <a:cubicBezTo>
                    <a:pt x="1845" y="3405"/>
                    <a:pt x="1204" y="1547"/>
                    <a:pt x="5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54" name="Google Shape;1554;p39"/>
            <p:cNvSpPr/>
            <p:nvPr/>
          </p:nvSpPr>
          <p:spPr>
            <a:xfrm>
              <a:off x="5877750" y="5044825"/>
              <a:ext cx="40825" cy="129000"/>
            </a:xfrm>
            <a:custGeom>
              <a:avLst/>
              <a:gdLst/>
              <a:ahLst/>
              <a:cxnLst/>
              <a:rect l="l" t="t" r="r" b="b"/>
              <a:pathLst>
                <a:path w="1633" h="5160" extrusionOk="0">
                  <a:moveTo>
                    <a:pt x="1213" y="0"/>
                  </a:moveTo>
                  <a:lnTo>
                    <a:pt x="1213" y="0"/>
                  </a:lnTo>
                  <a:cubicBezTo>
                    <a:pt x="974" y="907"/>
                    <a:pt x="737" y="1812"/>
                    <a:pt x="497" y="2719"/>
                  </a:cubicBezTo>
                  <a:cubicBezTo>
                    <a:pt x="374" y="3185"/>
                    <a:pt x="249" y="3655"/>
                    <a:pt x="225" y="4136"/>
                  </a:cubicBezTo>
                  <a:cubicBezTo>
                    <a:pt x="205" y="4491"/>
                    <a:pt x="229" y="4887"/>
                    <a:pt x="1" y="5159"/>
                  </a:cubicBezTo>
                  <a:lnTo>
                    <a:pt x="447" y="5027"/>
                  </a:lnTo>
                  <a:cubicBezTo>
                    <a:pt x="1352" y="3541"/>
                    <a:pt x="1633" y="1689"/>
                    <a:pt x="1213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529" name="Google Shape;529;p32"/>
          <p:cNvGrpSpPr/>
          <p:nvPr/>
        </p:nvGrpSpPr>
        <p:grpSpPr>
          <a:xfrm>
            <a:off x="5275580" y="3425825"/>
            <a:ext cx="870585" cy="1156970"/>
            <a:chOff x="6362575" y="3991175"/>
            <a:chExt cx="336425" cy="510075"/>
          </a:xfrm>
        </p:grpSpPr>
        <p:sp>
          <p:nvSpPr>
            <p:cNvPr id="530" name="Google Shape;530;p32"/>
            <p:cNvSpPr/>
            <p:nvPr/>
          </p:nvSpPr>
          <p:spPr>
            <a:xfrm>
              <a:off x="6545950" y="4311575"/>
              <a:ext cx="22250" cy="185825"/>
            </a:xfrm>
            <a:custGeom>
              <a:avLst/>
              <a:gdLst/>
              <a:ahLst/>
              <a:cxnLst/>
              <a:rect l="l" t="t" r="r" b="b"/>
              <a:pathLst>
                <a:path w="890" h="7433" extrusionOk="0">
                  <a:moveTo>
                    <a:pt x="729" y="1"/>
                  </a:moveTo>
                  <a:lnTo>
                    <a:pt x="729" y="1"/>
                  </a:lnTo>
                  <a:cubicBezTo>
                    <a:pt x="180" y="2414"/>
                    <a:pt x="0" y="4898"/>
                    <a:pt x="198" y="7364"/>
                  </a:cubicBezTo>
                  <a:lnTo>
                    <a:pt x="459" y="7432"/>
                  </a:lnTo>
                  <a:cubicBezTo>
                    <a:pt x="800" y="4971"/>
                    <a:pt x="890" y="2480"/>
                    <a:pt x="72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1" name="Google Shape;531;p32"/>
            <p:cNvSpPr/>
            <p:nvPr/>
          </p:nvSpPr>
          <p:spPr>
            <a:xfrm>
              <a:off x="6461950" y="4313175"/>
              <a:ext cx="50100" cy="186200"/>
            </a:xfrm>
            <a:custGeom>
              <a:avLst/>
              <a:gdLst/>
              <a:ahLst/>
              <a:cxnLst/>
              <a:rect l="l" t="t" r="r" b="b"/>
              <a:pathLst>
                <a:path w="2004" h="7448" extrusionOk="0">
                  <a:moveTo>
                    <a:pt x="0" y="0"/>
                  </a:moveTo>
                  <a:lnTo>
                    <a:pt x="0" y="0"/>
                  </a:lnTo>
                  <a:cubicBezTo>
                    <a:pt x="668" y="2447"/>
                    <a:pt x="1294" y="4902"/>
                    <a:pt x="1880" y="7368"/>
                  </a:cubicBezTo>
                  <a:lnTo>
                    <a:pt x="1997" y="7448"/>
                  </a:lnTo>
                  <a:cubicBezTo>
                    <a:pt x="2003" y="5945"/>
                    <a:pt x="1836" y="4448"/>
                    <a:pt x="1496" y="2983"/>
                  </a:cubicBezTo>
                  <a:cubicBezTo>
                    <a:pt x="1239" y="1882"/>
                    <a:pt x="852" y="747"/>
                    <a:pt x="0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2" name="Google Shape;532;p32"/>
            <p:cNvSpPr/>
            <p:nvPr/>
          </p:nvSpPr>
          <p:spPr>
            <a:xfrm>
              <a:off x="6576425" y="4372250"/>
              <a:ext cx="40800" cy="129000"/>
            </a:xfrm>
            <a:custGeom>
              <a:avLst/>
              <a:gdLst/>
              <a:ahLst/>
              <a:cxnLst/>
              <a:rect l="l" t="t" r="r" b="b"/>
              <a:pathLst>
                <a:path w="1632" h="5160" extrusionOk="0">
                  <a:moveTo>
                    <a:pt x="1213" y="0"/>
                  </a:moveTo>
                  <a:lnTo>
                    <a:pt x="497" y="2719"/>
                  </a:lnTo>
                  <a:cubicBezTo>
                    <a:pt x="374" y="3185"/>
                    <a:pt x="251" y="3655"/>
                    <a:pt x="224" y="4136"/>
                  </a:cubicBezTo>
                  <a:cubicBezTo>
                    <a:pt x="207" y="4492"/>
                    <a:pt x="229" y="4887"/>
                    <a:pt x="0" y="5159"/>
                  </a:cubicBezTo>
                  <a:lnTo>
                    <a:pt x="448" y="5027"/>
                  </a:lnTo>
                  <a:cubicBezTo>
                    <a:pt x="1351" y="3541"/>
                    <a:pt x="1632" y="1689"/>
                    <a:pt x="1213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3" name="Google Shape;533;p32"/>
            <p:cNvSpPr/>
            <p:nvPr/>
          </p:nvSpPr>
          <p:spPr>
            <a:xfrm>
              <a:off x="6566800" y="4320550"/>
              <a:ext cx="36350" cy="180650"/>
            </a:xfrm>
            <a:custGeom>
              <a:avLst/>
              <a:gdLst/>
              <a:ahLst/>
              <a:cxnLst/>
              <a:rect l="l" t="t" r="r" b="b"/>
              <a:pathLst>
                <a:path w="1454" h="7226" extrusionOk="0">
                  <a:moveTo>
                    <a:pt x="1426" y="1"/>
                  </a:moveTo>
                  <a:cubicBezTo>
                    <a:pt x="1418" y="1"/>
                    <a:pt x="1411" y="5"/>
                    <a:pt x="1406" y="13"/>
                  </a:cubicBezTo>
                  <a:cubicBezTo>
                    <a:pt x="897" y="1164"/>
                    <a:pt x="717" y="2459"/>
                    <a:pt x="535" y="3696"/>
                  </a:cubicBezTo>
                  <a:cubicBezTo>
                    <a:pt x="440" y="4335"/>
                    <a:pt x="352" y="4976"/>
                    <a:pt x="260" y="5617"/>
                  </a:cubicBezTo>
                  <a:cubicBezTo>
                    <a:pt x="216" y="5936"/>
                    <a:pt x="170" y="6254"/>
                    <a:pt x="124" y="6575"/>
                  </a:cubicBezTo>
                  <a:cubicBezTo>
                    <a:pt x="100" y="6744"/>
                    <a:pt x="1" y="7010"/>
                    <a:pt x="78" y="7172"/>
                  </a:cubicBezTo>
                  <a:cubicBezTo>
                    <a:pt x="92" y="7207"/>
                    <a:pt x="125" y="7226"/>
                    <a:pt x="158" y="7226"/>
                  </a:cubicBezTo>
                  <a:cubicBezTo>
                    <a:pt x="182" y="7226"/>
                    <a:pt x="205" y="7216"/>
                    <a:pt x="223" y="7196"/>
                  </a:cubicBezTo>
                  <a:lnTo>
                    <a:pt x="236" y="7179"/>
                  </a:lnTo>
                  <a:cubicBezTo>
                    <a:pt x="249" y="7164"/>
                    <a:pt x="253" y="7142"/>
                    <a:pt x="245" y="7124"/>
                  </a:cubicBezTo>
                  <a:cubicBezTo>
                    <a:pt x="242" y="7117"/>
                    <a:pt x="240" y="7109"/>
                    <a:pt x="238" y="7102"/>
                  </a:cubicBezTo>
                  <a:cubicBezTo>
                    <a:pt x="232" y="7088"/>
                    <a:pt x="218" y="7079"/>
                    <a:pt x="204" y="7079"/>
                  </a:cubicBezTo>
                  <a:cubicBezTo>
                    <a:pt x="200" y="7079"/>
                    <a:pt x="196" y="7080"/>
                    <a:pt x="192" y="7081"/>
                  </a:cubicBezTo>
                  <a:lnTo>
                    <a:pt x="192" y="7081"/>
                  </a:lnTo>
                  <a:cubicBezTo>
                    <a:pt x="322" y="6988"/>
                    <a:pt x="324" y="6422"/>
                    <a:pt x="348" y="6243"/>
                  </a:cubicBezTo>
                  <a:cubicBezTo>
                    <a:pt x="387" y="5964"/>
                    <a:pt x="425" y="5685"/>
                    <a:pt x="464" y="5407"/>
                  </a:cubicBezTo>
                  <a:cubicBezTo>
                    <a:pt x="548" y="4805"/>
                    <a:pt x="629" y="4203"/>
                    <a:pt x="717" y="3601"/>
                  </a:cubicBezTo>
                  <a:cubicBezTo>
                    <a:pt x="895" y="2391"/>
                    <a:pt x="1160" y="1214"/>
                    <a:pt x="1450" y="26"/>
                  </a:cubicBezTo>
                  <a:cubicBezTo>
                    <a:pt x="1453" y="11"/>
                    <a:pt x="1440" y="1"/>
                    <a:pt x="1426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4" name="Google Shape;534;p32"/>
            <p:cNvSpPr/>
            <p:nvPr/>
          </p:nvSpPr>
          <p:spPr>
            <a:xfrm>
              <a:off x="6578850" y="4324375"/>
              <a:ext cx="38150" cy="27425"/>
            </a:xfrm>
            <a:custGeom>
              <a:avLst/>
              <a:gdLst/>
              <a:ahLst/>
              <a:cxnLst/>
              <a:rect l="l" t="t" r="r" b="b"/>
              <a:pathLst>
                <a:path w="1526" h="1097" extrusionOk="0">
                  <a:moveTo>
                    <a:pt x="19" y="1"/>
                  </a:moveTo>
                  <a:cubicBezTo>
                    <a:pt x="10" y="1"/>
                    <a:pt x="1" y="8"/>
                    <a:pt x="2" y="20"/>
                  </a:cubicBezTo>
                  <a:cubicBezTo>
                    <a:pt x="33" y="310"/>
                    <a:pt x="72" y="1076"/>
                    <a:pt x="476" y="1096"/>
                  </a:cubicBezTo>
                  <a:cubicBezTo>
                    <a:pt x="484" y="1097"/>
                    <a:pt x="492" y="1097"/>
                    <a:pt x="499" y="1097"/>
                  </a:cubicBezTo>
                  <a:cubicBezTo>
                    <a:pt x="928" y="1097"/>
                    <a:pt x="1388" y="558"/>
                    <a:pt x="1504" y="194"/>
                  </a:cubicBezTo>
                  <a:cubicBezTo>
                    <a:pt x="1526" y="149"/>
                    <a:pt x="1489" y="113"/>
                    <a:pt x="1453" y="113"/>
                  </a:cubicBezTo>
                  <a:cubicBezTo>
                    <a:pt x="1435" y="113"/>
                    <a:pt x="1416" y="123"/>
                    <a:pt x="1405" y="145"/>
                  </a:cubicBezTo>
                  <a:cubicBezTo>
                    <a:pt x="1225" y="448"/>
                    <a:pt x="1047" y="716"/>
                    <a:pt x="738" y="903"/>
                  </a:cubicBezTo>
                  <a:cubicBezTo>
                    <a:pt x="665" y="947"/>
                    <a:pt x="600" y="966"/>
                    <a:pt x="542" y="966"/>
                  </a:cubicBezTo>
                  <a:cubicBezTo>
                    <a:pt x="197" y="966"/>
                    <a:pt x="81" y="294"/>
                    <a:pt x="39" y="18"/>
                  </a:cubicBezTo>
                  <a:cubicBezTo>
                    <a:pt x="37" y="6"/>
                    <a:pt x="28" y="1"/>
                    <a:pt x="1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5" name="Google Shape;535;p32"/>
            <p:cNvSpPr/>
            <p:nvPr/>
          </p:nvSpPr>
          <p:spPr>
            <a:xfrm>
              <a:off x="6587625" y="4317325"/>
              <a:ext cx="7650" cy="33550"/>
            </a:xfrm>
            <a:custGeom>
              <a:avLst/>
              <a:gdLst/>
              <a:ahLst/>
              <a:cxnLst/>
              <a:rect l="l" t="t" r="r" b="b"/>
              <a:pathLst>
                <a:path w="306" h="1342" extrusionOk="0">
                  <a:moveTo>
                    <a:pt x="129" y="1"/>
                  </a:moveTo>
                  <a:cubicBezTo>
                    <a:pt x="114" y="1"/>
                    <a:pt x="98" y="10"/>
                    <a:pt x="95" y="25"/>
                  </a:cubicBezTo>
                  <a:cubicBezTo>
                    <a:pt x="0" y="401"/>
                    <a:pt x="51" y="954"/>
                    <a:pt x="202" y="1310"/>
                  </a:cubicBezTo>
                  <a:cubicBezTo>
                    <a:pt x="212" y="1332"/>
                    <a:pt x="232" y="1342"/>
                    <a:pt x="251" y="1342"/>
                  </a:cubicBezTo>
                  <a:cubicBezTo>
                    <a:pt x="279" y="1342"/>
                    <a:pt x="306" y="1321"/>
                    <a:pt x="303" y="1286"/>
                  </a:cubicBezTo>
                  <a:cubicBezTo>
                    <a:pt x="295" y="1073"/>
                    <a:pt x="213" y="867"/>
                    <a:pt x="178" y="658"/>
                  </a:cubicBezTo>
                  <a:cubicBezTo>
                    <a:pt x="143" y="449"/>
                    <a:pt x="154" y="241"/>
                    <a:pt x="156" y="28"/>
                  </a:cubicBezTo>
                  <a:cubicBezTo>
                    <a:pt x="156" y="9"/>
                    <a:pt x="143" y="1"/>
                    <a:pt x="12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6" name="Google Shape;536;p32"/>
            <p:cNvSpPr/>
            <p:nvPr/>
          </p:nvSpPr>
          <p:spPr>
            <a:xfrm>
              <a:off x="6573450" y="4321200"/>
              <a:ext cx="9025" cy="7600"/>
            </a:xfrm>
            <a:custGeom>
              <a:avLst/>
              <a:gdLst/>
              <a:ahLst/>
              <a:cxnLst/>
              <a:rect l="l" t="t" r="r" b="b"/>
              <a:pathLst>
                <a:path w="361" h="304" extrusionOk="0">
                  <a:moveTo>
                    <a:pt x="165" y="0"/>
                  </a:moveTo>
                  <a:cubicBezTo>
                    <a:pt x="96" y="0"/>
                    <a:pt x="27" y="47"/>
                    <a:pt x="14" y="127"/>
                  </a:cubicBezTo>
                  <a:cubicBezTo>
                    <a:pt x="1" y="209"/>
                    <a:pt x="58" y="288"/>
                    <a:pt x="139" y="301"/>
                  </a:cubicBezTo>
                  <a:cubicBezTo>
                    <a:pt x="148" y="302"/>
                    <a:pt x="157" y="303"/>
                    <a:pt x="165" y="303"/>
                  </a:cubicBezTo>
                  <a:cubicBezTo>
                    <a:pt x="285" y="303"/>
                    <a:pt x="360" y="166"/>
                    <a:pt x="288" y="64"/>
                  </a:cubicBezTo>
                  <a:cubicBezTo>
                    <a:pt x="257" y="20"/>
                    <a:pt x="211" y="0"/>
                    <a:pt x="16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7" name="Google Shape;537;p32"/>
            <p:cNvSpPr/>
            <p:nvPr/>
          </p:nvSpPr>
          <p:spPr>
            <a:xfrm>
              <a:off x="6586425" y="4313675"/>
              <a:ext cx="8200" cy="7425"/>
            </a:xfrm>
            <a:custGeom>
              <a:avLst/>
              <a:gdLst/>
              <a:ahLst/>
              <a:cxnLst/>
              <a:rect l="l" t="t" r="r" b="b"/>
              <a:pathLst>
                <a:path w="328" h="297" extrusionOk="0">
                  <a:moveTo>
                    <a:pt x="169" y="1"/>
                  </a:moveTo>
                  <a:cubicBezTo>
                    <a:pt x="78" y="1"/>
                    <a:pt x="0" y="85"/>
                    <a:pt x="22" y="182"/>
                  </a:cubicBezTo>
                  <a:cubicBezTo>
                    <a:pt x="33" y="233"/>
                    <a:pt x="72" y="275"/>
                    <a:pt x="123" y="290"/>
                  </a:cubicBezTo>
                  <a:cubicBezTo>
                    <a:pt x="138" y="295"/>
                    <a:pt x="152" y="297"/>
                    <a:pt x="166" y="297"/>
                  </a:cubicBezTo>
                  <a:cubicBezTo>
                    <a:pt x="209" y="297"/>
                    <a:pt x="246" y="275"/>
                    <a:pt x="281" y="244"/>
                  </a:cubicBezTo>
                  <a:lnTo>
                    <a:pt x="281" y="244"/>
                  </a:lnTo>
                  <a:lnTo>
                    <a:pt x="268" y="257"/>
                  </a:lnTo>
                  <a:cubicBezTo>
                    <a:pt x="307" y="229"/>
                    <a:pt x="327" y="180"/>
                    <a:pt x="323" y="132"/>
                  </a:cubicBezTo>
                  <a:cubicBezTo>
                    <a:pt x="318" y="84"/>
                    <a:pt x="290" y="42"/>
                    <a:pt x="246" y="22"/>
                  </a:cubicBezTo>
                  <a:cubicBezTo>
                    <a:pt x="239" y="20"/>
                    <a:pt x="235" y="18"/>
                    <a:pt x="228" y="13"/>
                  </a:cubicBezTo>
                  <a:cubicBezTo>
                    <a:pt x="208" y="5"/>
                    <a:pt x="188" y="1"/>
                    <a:pt x="16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8" name="Google Shape;538;p32"/>
            <p:cNvSpPr/>
            <p:nvPr/>
          </p:nvSpPr>
          <p:spPr>
            <a:xfrm>
              <a:off x="6597275" y="4315250"/>
              <a:ext cx="10525" cy="8775"/>
            </a:xfrm>
            <a:custGeom>
              <a:avLst/>
              <a:gdLst/>
              <a:ahLst/>
              <a:cxnLst/>
              <a:rect l="l" t="t" r="r" b="b"/>
              <a:pathLst>
                <a:path w="421" h="351" extrusionOk="0">
                  <a:moveTo>
                    <a:pt x="228" y="1"/>
                  </a:moveTo>
                  <a:cubicBezTo>
                    <a:pt x="194" y="1"/>
                    <a:pt x="160" y="11"/>
                    <a:pt x="128" y="34"/>
                  </a:cubicBezTo>
                  <a:cubicBezTo>
                    <a:pt x="1" y="124"/>
                    <a:pt x="47" y="324"/>
                    <a:pt x="201" y="348"/>
                  </a:cubicBezTo>
                  <a:cubicBezTo>
                    <a:pt x="210" y="349"/>
                    <a:pt x="219" y="350"/>
                    <a:pt x="228" y="350"/>
                  </a:cubicBezTo>
                  <a:cubicBezTo>
                    <a:pt x="310" y="350"/>
                    <a:pt x="391" y="290"/>
                    <a:pt x="400" y="205"/>
                  </a:cubicBezTo>
                  <a:cubicBezTo>
                    <a:pt x="420" y="90"/>
                    <a:pt x="328" y="1"/>
                    <a:pt x="228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9" name="Google Shape;539;p32"/>
            <p:cNvSpPr/>
            <p:nvPr/>
          </p:nvSpPr>
          <p:spPr>
            <a:xfrm>
              <a:off x="6611175" y="4323175"/>
              <a:ext cx="9750" cy="9125"/>
            </a:xfrm>
            <a:custGeom>
              <a:avLst/>
              <a:gdLst/>
              <a:ahLst/>
              <a:cxnLst/>
              <a:rect l="l" t="t" r="r" b="b"/>
              <a:pathLst>
                <a:path w="390" h="365" extrusionOk="0">
                  <a:moveTo>
                    <a:pt x="198" y="0"/>
                  </a:moveTo>
                  <a:cubicBezTo>
                    <a:pt x="113" y="0"/>
                    <a:pt x="26" y="64"/>
                    <a:pt x="16" y="152"/>
                  </a:cubicBezTo>
                  <a:cubicBezTo>
                    <a:pt x="0" y="250"/>
                    <a:pt x="66" y="343"/>
                    <a:pt x="165" y="362"/>
                  </a:cubicBezTo>
                  <a:cubicBezTo>
                    <a:pt x="174" y="364"/>
                    <a:pt x="183" y="365"/>
                    <a:pt x="192" y="365"/>
                  </a:cubicBezTo>
                  <a:cubicBezTo>
                    <a:pt x="278" y="365"/>
                    <a:pt x="364" y="301"/>
                    <a:pt x="376" y="213"/>
                  </a:cubicBezTo>
                  <a:cubicBezTo>
                    <a:pt x="389" y="114"/>
                    <a:pt x="323" y="20"/>
                    <a:pt x="224" y="2"/>
                  </a:cubicBezTo>
                  <a:cubicBezTo>
                    <a:pt x="216" y="1"/>
                    <a:pt x="207" y="0"/>
                    <a:pt x="198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0" name="Google Shape;540;p32"/>
            <p:cNvSpPr/>
            <p:nvPr/>
          </p:nvSpPr>
          <p:spPr>
            <a:xfrm>
              <a:off x="6590800" y="4338275"/>
              <a:ext cx="45075" cy="14200"/>
            </a:xfrm>
            <a:custGeom>
              <a:avLst/>
              <a:gdLst/>
              <a:ahLst/>
              <a:cxnLst/>
              <a:rect l="l" t="t" r="r" b="b"/>
              <a:pathLst>
                <a:path w="1803" h="568" extrusionOk="0">
                  <a:moveTo>
                    <a:pt x="1745" y="1"/>
                  </a:moveTo>
                  <a:cubicBezTo>
                    <a:pt x="1734" y="1"/>
                    <a:pt x="1723" y="5"/>
                    <a:pt x="1714" y="15"/>
                  </a:cubicBezTo>
                  <a:cubicBezTo>
                    <a:pt x="1417" y="301"/>
                    <a:pt x="944" y="451"/>
                    <a:pt x="505" y="451"/>
                  </a:cubicBezTo>
                  <a:cubicBezTo>
                    <a:pt x="343" y="451"/>
                    <a:pt x="185" y="430"/>
                    <a:pt x="42" y="389"/>
                  </a:cubicBezTo>
                  <a:cubicBezTo>
                    <a:pt x="39" y="388"/>
                    <a:pt x="36" y="387"/>
                    <a:pt x="33" y="387"/>
                  </a:cubicBezTo>
                  <a:cubicBezTo>
                    <a:pt x="8" y="387"/>
                    <a:pt x="1" y="430"/>
                    <a:pt x="25" y="444"/>
                  </a:cubicBezTo>
                  <a:cubicBezTo>
                    <a:pt x="182" y="535"/>
                    <a:pt x="346" y="568"/>
                    <a:pt x="514" y="568"/>
                  </a:cubicBezTo>
                  <a:cubicBezTo>
                    <a:pt x="695" y="568"/>
                    <a:pt x="878" y="530"/>
                    <a:pt x="1059" y="485"/>
                  </a:cubicBezTo>
                  <a:cubicBezTo>
                    <a:pt x="1336" y="419"/>
                    <a:pt x="1672" y="354"/>
                    <a:pt x="1788" y="64"/>
                  </a:cubicBezTo>
                  <a:cubicBezTo>
                    <a:pt x="1803" y="30"/>
                    <a:pt x="1775" y="1"/>
                    <a:pt x="1745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1" name="Google Shape;541;p32"/>
            <p:cNvSpPr/>
            <p:nvPr/>
          </p:nvSpPr>
          <p:spPr>
            <a:xfrm>
              <a:off x="6628600" y="4334775"/>
              <a:ext cx="12650" cy="9300"/>
            </a:xfrm>
            <a:custGeom>
              <a:avLst/>
              <a:gdLst/>
              <a:ahLst/>
              <a:cxnLst/>
              <a:rect l="l" t="t" r="r" b="b"/>
              <a:pathLst>
                <a:path w="506" h="372" extrusionOk="0">
                  <a:moveTo>
                    <a:pt x="248" y="1"/>
                  </a:moveTo>
                  <a:cubicBezTo>
                    <a:pt x="43" y="1"/>
                    <a:pt x="1" y="331"/>
                    <a:pt x="221" y="368"/>
                  </a:cubicBezTo>
                  <a:cubicBezTo>
                    <a:pt x="233" y="370"/>
                    <a:pt x="245" y="371"/>
                    <a:pt x="256" y="371"/>
                  </a:cubicBezTo>
                  <a:cubicBezTo>
                    <a:pt x="462" y="371"/>
                    <a:pt x="506" y="41"/>
                    <a:pt x="283" y="4"/>
                  </a:cubicBezTo>
                  <a:cubicBezTo>
                    <a:pt x="271" y="2"/>
                    <a:pt x="259" y="1"/>
                    <a:pt x="248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2" name="Google Shape;542;p32"/>
            <p:cNvSpPr/>
            <p:nvPr/>
          </p:nvSpPr>
          <p:spPr>
            <a:xfrm>
              <a:off x="6362575" y="3991175"/>
              <a:ext cx="336425" cy="290775"/>
            </a:xfrm>
            <a:custGeom>
              <a:avLst/>
              <a:gdLst/>
              <a:ahLst/>
              <a:cxnLst/>
              <a:rect l="l" t="t" r="r" b="b"/>
              <a:pathLst>
                <a:path w="13457" h="11631" extrusionOk="0">
                  <a:moveTo>
                    <a:pt x="6784" y="0"/>
                  </a:moveTo>
                  <a:cubicBezTo>
                    <a:pt x="5458" y="0"/>
                    <a:pt x="4138" y="366"/>
                    <a:pt x="3044" y="1113"/>
                  </a:cubicBezTo>
                  <a:cubicBezTo>
                    <a:pt x="1089" y="2451"/>
                    <a:pt x="0" y="5005"/>
                    <a:pt x="536" y="7313"/>
                  </a:cubicBezTo>
                  <a:cubicBezTo>
                    <a:pt x="1067" y="9600"/>
                    <a:pt x="3252" y="11438"/>
                    <a:pt x="5597" y="11438"/>
                  </a:cubicBezTo>
                  <a:cubicBezTo>
                    <a:pt x="5616" y="11438"/>
                    <a:pt x="5636" y="11438"/>
                    <a:pt x="5655" y="11437"/>
                  </a:cubicBezTo>
                  <a:lnTo>
                    <a:pt x="4195" y="10883"/>
                  </a:lnTo>
                  <a:lnTo>
                    <a:pt x="4195" y="10883"/>
                  </a:lnTo>
                  <a:cubicBezTo>
                    <a:pt x="5361" y="11312"/>
                    <a:pt x="6627" y="11631"/>
                    <a:pt x="7847" y="11631"/>
                  </a:cubicBezTo>
                  <a:cubicBezTo>
                    <a:pt x="8803" y="11631"/>
                    <a:pt x="9731" y="11435"/>
                    <a:pt x="10562" y="10943"/>
                  </a:cubicBezTo>
                  <a:cubicBezTo>
                    <a:pt x="12793" y="9621"/>
                    <a:pt x="13456" y="6525"/>
                    <a:pt x="12665" y="4054"/>
                  </a:cubicBezTo>
                  <a:cubicBezTo>
                    <a:pt x="12358" y="3092"/>
                    <a:pt x="11857" y="2172"/>
                    <a:pt x="11102" y="1502"/>
                  </a:cubicBezTo>
                  <a:cubicBezTo>
                    <a:pt x="10720" y="1164"/>
                    <a:pt x="10278" y="894"/>
                    <a:pt x="9817" y="674"/>
                  </a:cubicBezTo>
                  <a:cubicBezTo>
                    <a:pt x="8875" y="227"/>
                    <a:pt x="7828" y="0"/>
                    <a:pt x="6784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3" name="Google Shape;543;p32"/>
            <p:cNvSpPr/>
            <p:nvPr/>
          </p:nvSpPr>
          <p:spPr>
            <a:xfrm>
              <a:off x="6526450" y="4070700"/>
              <a:ext cx="15350" cy="423675"/>
            </a:xfrm>
            <a:custGeom>
              <a:avLst/>
              <a:gdLst/>
              <a:ahLst/>
              <a:cxnLst/>
              <a:rect l="l" t="t" r="r" b="b"/>
              <a:pathLst>
                <a:path w="614" h="16947" extrusionOk="0">
                  <a:moveTo>
                    <a:pt x="155" y="1"/>
                  </a:moveTo>
                  <a:cubicBezTo>
                    <a:pt x="99" y="1"/>
                    <a:pt x="44" y="39"/>
                    <a:pt x="38" y="115"/>
                  </a:cubicBezTo>
                  <a:cubicBezTo>
                    <a:pt x="1" y="656"/>
                    <a:pt x="18" y="1202"/>
                    <a:pt x="16" y="1743"/>
                  </a:cubicBezTo>
                  <a:cubicBezTo>
                    <a:pt x="12" y="2283"/>
                    <a:pt x="18" y="2828"/>
                    <a:pt x="20" y="3370"/>
                  </a:cubicBezTo>
                  <a:cubicBezTo>
                    <a:pt x="25" y="4455"/>
                    <a:pt x="42" y="5538"/>
                    <a:pt x="53" y="6623"/>
                  </a:cubicBezTo>
                  <a:cubicBezTo>
                    <a:pt x="80" y="8792"/>
                    <a:pt x="104" y="10960"/>
                    <a:pt x="130" y="13130"/>
                  </a:cubicBezTo>
                  <a:lnTo>
                    <a:pt x="152" y="14968"/>
                  </a:lnTo>
                  <a:cubicBezTo>
                    <a:pt x="154" y="15271"/>
                    <a:pt x="159" y="15572"/>
                    <a:pt x="159" y="15875"/>
                  </a:cubicBezTo>
                  <a:cubicBezTo>
                    <a:pt x="159" y="16187"/>
                    <a:pt x="143" y="16499"/>
                    <a:pt x="196" y="16806"/>
                  </a:cubicBezTo>
                  <a:cubicBezTo>
                    <a:pt x="213" y="16899"/>
                    <a:pt x="301" y="16946"/>
                    <a:pt x="388" y="16946"/>
                  </a:cubicBezTo>
                  <a:cubicBezTo>
                    <a:pt x="474" y="16946"/>
                    <a:pt x="560" y="16900"/>
                    <a:pt x="574" y="16806"/>
                  </a:cubicBezTo>
                  <a:cubicBezTo>
                    <a:pt x="613" y="16532"/>
                    <a:pt x="596" y="16259"/>
                    <a:pt x="589" y="15980"/>
                  </a:cubicBezTo>
                  <a:cubicBezTo>
                    <a:pt x="583" y="15715"/>
                    <a:pt x="576" y="15447"/>
                    <a:pt x="572" y="15181"/>
                  </a:cubicBezTo>
                  <a:lnTo>
                    <a:pt x="545" y="13554"/>
                  </a:lnTo>
                  <a:cubicBezTo>
                    <a:pt x="530" y="12469"/>
                    <a:pt x="512" y="11386"/>
                    <a:pt x="495" y="10301"/>
                  </a:cubicBezTo>
                  <a:cubicBezTo>
                    <a:pt x="462" y="8131"/>
                    <a:pt x="442" y="5964"/>
                    <a:pt x="392" y="3794"/>
                  </a:cubicBezTo>
                  <a:lnTo>
                    <a:pt x="348" y="1956"/>
                  </a:lnTo>
                  <a:cubicBezTo>
                    <a:pt x="335" y="1345"/>
                    <a:pt x="335" y="724"/>
                    <a:pt x="275" y="115"/>
                  </a:cubicBezTo>
                  <a:cubicBezTo>
                    <a:pt x="269" y="39"/>
                    <a:pt x="212" y="1"/>
                    <a:pt x="155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4" name="Google Shape;544;p32"/>
            <p:cNvSpPr/>
            <p:nvPr/>
          </p:nvSpPr>
          <p:spPr>
            <a:xfrm>
              <a:off x="6452575" y="4137750"/>
              <a:ext cx="187125" cy="120825"/>
            </a:xfrm>
            <a:custGeom>
              <a:avLst/>
              <a:gdLst/>
              <a:ahLst/>
              <a:cxnLst/>
              <a:rect l="l" t="t" r="r" b="b"/>
              <a:pathLst>
                <a:path w="7485" h="4833" extrusionOk="0">
                  <a:moveTo>
                    <a:pt x="7184" y="0"/>
                  </a:moveTo>
                  <a:cubicBezTo>
                    <a:pt x="7134" y="0"/>
                    <a:pt x="7085" y="19"/>
                    <a:pt x="7045" y="62"/>
                  </a:cubicBezTo>
                  <a:cubicBezTo>
                    <a:pt x="6781" y="345"/>
                    <a:pt x="6546" y="662"/>
                    <a:pt x="6303" y="963"/>
                  </a:cubicBezTo>
                  <a:lnTo>
                    <a:pt x="5602" y="1828"/>
                  </a:lnTo>
                  <a:lnTo>
                    <a:pt x="4164" y="3600"/>
                  </a:lnTo>
                  <a:cubicBezTo>
                    <a:pt x="3959" y="3855"/>
                    <a:pt x="3764" y="4156"/>
                    <a:pt x="3485" y="4336"/>
                  </a:cubicBezTo>
                  <a:cubicBezTo>
                    <a:pt x="3408" y="4385"/>
                    <a:pt x="3314" y="4439"/>
                    <a:pt x="3217" y="4439"/>
                  </a:cubicBezTo>
                  <a:cubicBezTo>
                    <a:pt x="3207" y="4439"/>
                    <a:pt x="3197" y="4438"/>
                    <a:pt x="3186" y="4437"/>
                  </a:cubicBezTo>
                  <a:cubicBezTo>
                    <a:pt x="3044" y="4421"/>
                    <a:pt x="2971" y="4277"/>
                    <a:pt x="2901" y="4171"/>
                  </a:cubicBezTo>
                  <a:cubicBezTo>
                    <a:pt x="2484" y="3532"/>
                    <a:pt x="2064" y="2893"/>
                    <a:pt x="1645" y="2256"/>
                  </a:cubicBezTo>
                  <a:cubicBezTo>
                    <a:pt x="1170" y="1538"/>
                    <a:pt x="711" y="804"/>
                    <a:pt x="180" y="128"/>
                  </a:cubicBezTo>
                  <a:cubicBezTo>
                    <a:pt x="163" y="106"/>
                    <a:pt x="142" y="97"/>
                    <a:pt x="121" y="97"/>
                  </a:cubicBezTo>
                  <a:cubicBezTo>
                    <a:pt x="61" y="97"/>
                    <a:pt x="1" y="173"/>
                    <a:pt x="35" y="240"/>
                  </a:cubicBezTo>
                  <a:cubicBezTo>
                    <a:pt x="410" y="965"/>
                    <a:pt x="858" y="1648"/>
                    <a:pt x="1291" y="2340"/>
                  </a:cubicBezTo>
                  <a:cubicBezTo>
                    <a:pt x="1724" y="3029"/>
                    <a:pt x="2156" y="3723"/>
                    <a:pt x="2596" y="4411"/>
                  </a:cubicBezTo>
                  <a:cubicBezTo>
                    <a:pt x="2750" y="4650"/>
                    <a:pt x="2950" y="4832"/>
                    <a:pt x="3227" y="4832"/>
                  </a:cubicBezTo>
                  <a:cubicBezTo>
                    <a:pt x="3269" y="4832"/>
                    <a:pt x="3314" y="4828"/>
                    <a:pt x="3360" y="4819"/>
                  </a:cubicBezTo>
                  <a:cubicBezTo>
                    <a:pt x="3667" y="4760"/>
                    <a:pt x="3933" y="4525"/>
                    <a:pt x="4131" y="4296"/>
                  </a:cubicBezTo>
                  <a:cubicBezTo>
                    <a:pt x="4649" y="3699"/>
                    <a:pt x="5137" y="3073"/>
                    <a:pt x="5637" y="2460"/>
                  </a:cubicBezTo>
                  <a:lnTo>
                    <a:pt x="6509" y="1393"/>
                  </a:lnTo>
                  <a:cubicBezTo>
                    <a:pt x="6801" y="1039"/>
                    <a:pt x="7113" y="692"/>
                    <a:pt x="7379" y="319"/>
                  </a:cubicBezTo>
                  <a:cubicBezTo>
                    <a:pt x="7485" y="170"/>
                    <a:pt x="7334" y="0"/>
                    <a:pt x="7184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5" name="Google Shape;545;p32"/>
            <p:cNvSpPr/>
            <p:nvPr/>
          </p:nvSpPr>
          <p:spPr>
            <a:xfrm>
              <a:off x="6486275" y="4094825"/>
              <a:ext cx="72825" cy="59100"/>
            </a:xfrm>
            <a:custGeom>
              <a:avLst/>
              <a:gdLst/>
              <a:ahLst/>
              <a:cxnLst/>
              <a:rect l="l" t="t" r="r" b="b"/>
              <a:pathLst>
                <a:path w="2913" h="2364" extrusionOk="0">
                  <a:moveTo>
                    <a:pt x="105" y="1"/>
                  </a:moveTo>
                  <a:cubicBezTo>
                    <a:pt x="49" y="1"/>
                    <a:pt x="0" y="57"/>
                    <a:pt x="33" y="119"/>
                  </a:cubicBezTo>
                  <a:lnTo>
                    <a:pt x="35" y="119"/>
                  </a:lnTo>
                  <a:cubicBezTo>
                    <a:pt x="64" y="172"/>
                    <a:pt x="79" y="229"/>
                    <a:pt x="110" y="281"/>
                  </a:cubicBezTo>
                  <a:cubicBezTo>
                    <a:pt x="136" y="325"/>
                    <a:pt x="169" y="365"/>
                    <a:pt x="198" y="407"/>
                  </a:cubicBezTo>
                  <a:cubicBezTo>
                    <a:pt x="257" y="501"/>
                    <a:pt x="319" y="593"/>
                    <a:pt x="384" y="681"/>
                  </a:cubicBezTo>
                  <a:cubicBezTo>
                    <a:pt x="512" y="855"/>
                    <a:pt x="641" y="1024"/>
                    <a:pt x="769" y="1197"/>
                  </a:cubicBezTo>
                  <a:cubicBezTo>
                    <a:pt x="1030" y="1546"/>
                    <a:pt x="1276" y="1909"/>
                    <a:pt x="1535" y="2260"/>
                  </a:cubicBezTo>
                  <a:cubicBezTo>
                    <a:pt x="1580" y="2319"/>
                    <a:pt x="1656" y="2363"/>
                    <a:pt x="1729" y="2363"/>
                  </a:cubicBezTo>
                  <a:cubicBezTo>
                    <a:pt x="1776" y="2363"/>
                    <a:pt x="1822" y="2345"/>
                    <a:pt x="1858" y="2302"/>
                  </a:cubicBezTo>
                  <a:lnTo>
                    <a:pt x="2418" y="1632"/>
                  </a:lnTo>
                  <a:lnTo>
                    <a:pt x="2688" y="1307"/>
                  </a:lnTo>
                  <a:cubicBezTo>
                    <a:pt x="2789" y="1184"/>
                    <a:pt x="2871" y="1092"/>
                    <a:pt x="2899" y="931"/>
                  </a:cubicBezTo>
                  <a:cubicBezTo>
                    <a:pt x="2912" y="848"/>
                    <a:pt x="2856" y="747"/>
                    <a:pt x="2768" y="747"/>
                  </a:cubicBezTo>
                  <a:cubicBezTo>
                    <a:pt x="2754" y="747"/>
                    <a:pt x="2739" y="750"/>
                    <a:pt x="2723" y="756"/>
                  </a:cubicBezTo>
                  <a:cubicBezTo>
                    <a:pt x="2581" y="808"/>
                    <a:pt x="2506" y="874"/>
                    <a:pt x="2412" y="991"/>
                  </a:cubicBezTo>
                  <a:lnTo>
                    <a:pt x="2124" y="1338"/>
                  </a:lnTo>
                  <a:lnTo>
                    <a:pt x="1719" y="1829"/>
                  </a:lnTo>
                  <a:lnTo>
                    <a:pt x="1719" y="1829"/>
                  </a:lnTo>
                  <a:cubicBezTo>
                    <a:pt x="1503" y="1550"/>
                    <a:pt x="1279" y="1278"/>
                    <a:pt x="1059" y="1004"/>
                  </a:cubicBezTo>
                  <a:cubicBezTo>
                    <a:pt x="920" y="830"/>
                    <a:pt x="780" y="657"/>
                    <a:pt x="635" y="488"/>
                  </a:cubicBezTo>
                  <a:cubicBezTo>
                    <a:pt x="569" y="409"/>
                    <a:pt x="501" y="334"/>
                    <a:pt x="428" y="259"/>
                  </a:cubicBezTo>
                  <a:cubicBezTo>
                    <a:pt x="391" y="224"/>
                    <a:pt x="358" y="185"/>
                    <a:pt x="321" y="150"/>
                  </a:cubicBezTo>
                  <a:cubicBezTo>
                    <a:pt x="270" y="99"/>
                    <a:pt x="213" y="66"/>
                    <a:pt x="160" y="22"/>
                  </a:cubicBezTo>
                  <a:cubicBezTo>
                    <a:pt x="143" y="7"/>
                    <a:pt x="123" y="1"/>
                    <a:pt x="105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6" name="Google Shape;546;p32"/>
            <p:cNvSpPr/>
            <p:nvPr/>
          </p:nvSpPr>
          <p:spPr>
            <a:xfrm>
              <a:off x="6405000" y="4072900"/>
              <a:ext cx="11450" cy="8925"/>
            </a:xfrm>
            <a:custGeom>
              <a:avLst/>
              <a:gdLst/>
              <a:ahLst/>
              <a:cxnLst/>
              <a:rect l="l" t="t" r="r" b="b"/>
              <a:pathLst>
                <a:path w="458" h="357" extrusionOk="0">
                  <a:moveTo>
                    <a:pt x="229" y="1"/>
                  </a:moveTo>
                  <a:cubicBezTo>
                    <a:pt x="1" y="1"/>
                    <a:pt x="1" y="357"/>
                    <a:pt x="229" y="357"/>
                  </a:cubicBezTo>
                  <a:cubicBezTo>
                    <a:pt x="458" y="357"/>
                    <a:pt x="458" y="1"/>
                    <a:pt x="229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7" name="Google Shape;547;p32"/>
            <p:cNvSpPr/>
            <p:nvPr/>
          </p:nvSpPr>
          <p:spPr>
            <a:xfrm>
              <a:off x="6430475" y="4054800"/>
              <a:ext cx="10850" cy="8375"/>
            </a:xfrm>
            <a:custGeom>
              <a:avLst/>
              <a:gdLst/>
              <a:ahLst/>
              <a:cxnLst/>
              <a:rect l="l" t="t" r="r" b="b"/>
              <a:pathLst>
                <a:path w="434" h="335" extrusionOk="0">
                  <a:moveTo>
                    <a:pt x="218" y="0"/>
                  </a:moveTo>
                  <a:cubicBezTo>
                    <a:pt x="1" y="0"/>
                    <a:pt x="1" y="334"/>
                    <a:pt x="218" y="334"/>
                  </a:cubicBezTo>
                  <a:cubicBezTo>
                    <a:pt x="433" y="334"/>
                    <a:pt x="433" y="0"/>
                    <a:pt x="218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8" name="Google Shape;548;p32"/>
            <p:cNvSpPr/>
            <p:nvPr/>
          </p:nvSpPr>
          <p:spPr>
            <a:xfrm>
              <a:off x="6434225" y="4081575"/>
              <a:ext cx="10500" cy="8150"/>
            </a:xfrm>
            <a:custGeom>
              <a:avLst/>
              <a:gdLst/>
              <a:ahLst/>
              <a:cxnLst/>
              <a:rect l="l" t="t" r="r" b="b"/>
              <a:pathLst>
                <a:path w="420" h="326" extrusionOk="0">
                  <a:moveTo>
                    <a:pt x="211" y="1"/>
                  </a:moveTo>
                  <a:cubicBezTo>
                    <a:pt x="0" y="1"/>
                    <a:pt x="0" y="326"/>
                    <a:pt x="211" y="326"/>
                  </a:cubicBezTo>
                  <a:cubicBezTo>
                    <a:pt x="420" y="326"/>
                    <a:pt x="420" y="1"/>
                    <a:pt x="211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3010" y="1292860"/>
            <a:ext cx="5371465" cy="202311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3564890" y="1617980"/>
            <a:ext cx="686435" cy="60769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2715260" y="2481580"/>
            <a:ext cx="686435" cy="60769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460240" y="1597660"/>
            <a:ext cx="665480" cy="64833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317490" y="1617980"/>
            <a:ext cx="665480" cy="64833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146165" y="2461260"/>
            <a:ext cx="665480" cy="64833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460240" y="2440940"/>
            <a:ext cx="665480" cy="64833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146165" y="1597660"/>
            <a:ext cx="665480" cy="64833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005955" y="1581150"/>
            <a:ext cx="665480" cy="64833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箭头连接符 9"/>
          <p:cNvCxnSpPr/>
          <p:nvPr/>
        </p:nvCxnSpPr>
        <p:spPr>
          <a:xfrm flipH="1" flipV="1">
            <a:off x="3491865" y="1059180"/>
            <a:ext cx="283845" cy="5226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>
            <a:stCxn id="3" idx="0"/>
          </p:cNvCxnSpPr>
          <p:nvPr/>
        </p:nvCxnSpPr>
        <p:spPr>
          <a:xfrm flipV="1">
            <a:off x="3058795" y="1131570"/>
            <a:ext cx="361315" cy="13500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924810" y="734695"/>
            <a:ext cx="12223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</a:rPr>
              <a:t>左右等宽</a:t>
            </a:r>
            <a:endParaRPr lang="zh-CN" altLang="en-US" sz="2000">
              <a:solidFill>
                <a:srgbClr val="F4644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 flipV="1">
            <a:off x="4970145" y="987425"/>
            <a:ext cx="681990" cy="149034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V="1">
            <a:off x="4769485" y="987425"/>
            <a:ext cx="810895" cy="59436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H="1" flipV="1">
            <a:off x="5652135" y="987425"/>
            <a:ext cx="71755" cy="57594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H="1" flipV="1">
            <a:off x="5652135" y="987425"/>
            <a:ext cx="720090" cy="64770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flipH="1" flipV="1">
            <a:off x="5652135" y="987425"/>
            <a:ext cx="720090" cy="144018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H="1" flipV="1">
            <a:off x="5723890" y="987425"/>
            <a:ext cx="1440180" cy="57594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5076825" y="551180"/>
            <a:ext cx="12223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左窄右宽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2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18" name="Google Shape;1418;p39"/>
          <p:cNvGrpSpPr/>
          <p:nvPr/>
        </p:nvGrpSpPr>
        <p:grpSpPr>
          <a:xfrm>
            <a:off x="373850" y="843529"/>
            <a:ext cx="1857680" cy="2059013"/>
            <a:chOff x="4189625" y="2253575"/>
            <a:chExt cx="404600" cy="448450"/>
          </a:xfrm>
        </p:grpSpPr>
        <p:sp>
          <p:nvSpPr>
            <p:cNvPr id="1419" name="Google Shape;1419;p39"/>
            <p:cNvSpPr/>
            <p:nvPr/>
          </p:nvSpPr>
          <p:spPr>
            <a:xfrm>
              <a:off x="4483125" y="2321500"/>
              <a:ext cx="111100" cy="380525"/>
            </a:xfrm>
            <a:custGeom>
              <a:avLst/>
              <a:gdLst/>
              <a:ahLst/>
              <a:cxnLst/>
              <a:rect l="l" t="t" r="r" b="b"/>
              <a:pathLst>
                <a:path w="4444" h="15221" extrusionOk="0">
                  <a:moveTo>
                    <a:pt x="115" y="0"/>
                  </a:moveTo>
                  <a:cubicBezTo>
                    <a:pt x="60" y="0"/>
                    <a:pt x="1" y="47"/>
                    <a:pt x="16" y="118"/>
                  </a:cubicBezTo>
                  <a:lnTo>
                    <a:pt x="16" y="120"/>
                  </a:lnTo>
                  <a:cubicBezTo>
                    <a:pt x="236" y="1111"/>
                    <a:pt x="465" y="2099"/>
                    <a:pt x="704" y="3085"/>
                  </a:cubicBezTo>
                  <a:cubicBezTo>
                    <a:pt x="943" y="4069"/>
                    <a:pt x="1194" y="5053"/>
                    <a:pt x="1457" y="6035"/>
                  </a:cubicBezTo>
                  <a:cubicBezTo>
                    <a:pt x="1719" y="7014"/>
                    <a:pt x="1991" y="7991"/>
                    <a:pt x="2274" y="8966"/>
                  </a:cubicBezTo>
                  <a:cubicBezTo>
                    <a:pt x="2557" y="9935"/>
                    <a:pt x="2850" y="10901"/>
                    <a:pt x="3153" y="11863"/>
                  </a:cubicBezTo>
                  <a:cubicBezTo>
                    <a:pt x="3460" y="12843"/>
                    <a:pt x="3781" y="13818"/>
                    <a:pt x="4112" y="14791"/>
                  </a:cubicBezTo>
                  <a:lnTo>
                    <a:pt x="4238" y="15155"/>
                  </a:lnTo>
                  <a:cubicBezTo>
                    <a:pt x="4253" y="15201"/>
                    <a:pt x="4291" y="15220"/>
                    <a:pt x="4329" y="15220"/>
                  </a:cubicBezTo>
                  <a:cubicBezTo>
                    <a:pt x="4387" y="15220"/>
                    <a:pt x="4444" y="15175"/>
                    <a:pt x="4420" y="15105"/>
                  </a:cubicBezTo>
                  <a:cubicBezTo>
                    <a:pt x="4086" y="14136"/>
                    <a:pt x="3763" y="13161"/>
                    <a:pt x="3451" y="12182"/>
                  </a:cubicBezTo>
                  <a:cubicBezTo>
                    <a:pt x="3144" y="11215"/>
                    <a:pt x="2847" y="10242"/>
                    <a:pt x="2560" y="9267"/>
                  </a:cubicBezTo>
                  <a:cubicBezTo>
                    <a:pt x="2274" y="8292"/>
                    <a:pt x="1997" y="7317"/>
                    <a:pt x="1734" y="6338"/>
                  </a:cubicBezTo>
                  <a:cubicBezTo>
                    <a:pt x="1470" y="5363"/>
                    <a:pt x="1218" y="4385"/>
                    <a:pt x="976" y="3406"/>
                  </a:cubicBezTo>
                  <a:cubicBezTo>
                    <a:pt x="735" y="2420"/>
                    <a:pt x="502" y="1434"/>
                    <a:pt x="282" y="443"/>
                  </a:cubicBezTo>
                  <a:cubicBezTo>
                    <a:pt x="254" y="318"/>
                    <a:pt x="227" y="193"/>
                    <a:pt x="199" y="70"/>
                  </a:cubicBezTo>
                  <a:cubicBezTo>
                    <a:pt x="188" y="21"/>
                    <a:pt x="153" y="0"/>
                    <a:pt x="115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0" name="Google Shape;1420;p39"/>
            <p:cNvSpPr/>
            <p:nvPr/>
          </p:nvSpPr>
          <p:spPr>
            <a:xfrm>
              <a:off x="4382325" y="2258150"/>
              <a:ext cx="73475" cy="438950"/>
            </a:xfrm>
            <a:custGeom>
              <a:avLst/>
              <a:gdLst/>
              <a:ahLst/>
              <a:cxnLst/>
              <a:rect l="l" t="t" r="r" b="b"/>
              <a:pathLst>
                <a:path w="2939" h="17558" extrusionOk="0">
                  <a:moveTo>
                    <a:pt x="2846" y="1"/>
                  </a:moveTo>
                  <a:cubicBezTo>
                    <a:pt x="2799" y="1"/>
                    <a:pt x="2748" y="31"/>
                    <a:pt x="2742" y="91"/>
                  </a:cubicBezTo>
                  <a:cubicBezTo>
                    <a:pt x="2623" y="1227"/>
                    <a:pt x="2426" y="2353"/>
                    <a:pt x="2206" y="3473"/>
                  </a:cubicBezTo>
                  <a:cubicBezTo>
                    <a:pt x="1986" y="4594"/>
                    <a:pt x="1751" y="5714"/>
                    <a:pt x="1540" y="6836"/>
                  </a:cubicBezTo>
                  <a:cubicBezTo>
                    <a:pt x="1330" y="7962"/>
                    <a:pt x="1132" y="9093"/>
                    <a:pt x="952" y="10227"/>
                  </a:cubicBezTo>
                  <a:cubicBezTo>
                    <a:pt x="772" y="11355"/>
                    <a:pt x="607" y="12489"/>
                    <a:pt x="456" y="13622"/>
                  </a:cubicBezTo>
                  <a:cubicBezTo>
                    <a:pt x="306" y="14760"/>
                    <a:pt x="170" y="15899"/>
                    <a:pt x="51" y="17041"/>
                  </a:cubicBezTo>
                  <a:cubicBezTo>
                    <a:pt x="36" y="17182"/>
                    <a:pt x="21" y="17325"/>
                    <a:pt x="8" y="17467"/>
                  </a:cubicBezTo>
                  <a:cubicBezTo>
                    <a:pt x="1" y="17528"/>
                    <a:pt x="44" y="17557"/>
                    <a:pt x="91" y="17557"/>
                  </a:cubicBezTo>
                  <a:cubicBezTo>
                    <a:pt x="139" y="17557"/>
                    <a:pt x="190" y="17527"/>
                    <a:pt x="196" y="17467"/>
                  </a:cubicBezTo>
                  <a:cubicBezTo>
                    <a:pt x="313" y="16325"/>
                    <a:pt x="445" y="15186"/>
                    <a:pt x="590" y="14048"/>
                  </a:cubicBezTo>
                  <a:cubicBezTo>
                    <a:pt x="737" y="12910"/>
                    <a:pt x="899" y="11771"/>
                    <a:pt x="1079" y="10631"/>
                  </a:cubicBezTo>
                  <a:cubicBezTo>
                    <a:pt x="1255" y="9498"/>
                    <a:pt x="1448" y="8367"/>
                    <a:pt x="1657" y="7240"/>
                  </a:cubicBezTo>
                  <a:cubicBezTo>
                    <a:pt x="1866" y="6113"/>
                    <a:pt x="2096" y="4995"/>
                    <a:pt x="2320" y="3873"/>
                  </a:cubicBezTo>
                  <a:cubicBezTo>
                    <a:pt x="2540" y="2760"/>
                    <a:pt x="2748" y="1642"/>
                    <a:pt x="2885" y="513"/>
                  </a:cubicBezTo>
                  <a:cubicBezTo>
                    <a:pt x="2902" y="372"/>
                    <a:pt x="2917" y="232"/>
                    <a:pt x="2933" y="91"/>
                  </a:cubicBezTo>
                  <a:cubicBezTo>
                    <a:pt x="2938" y="31"/>
                    <a:pt x="2894" y="1"/>
                    <a:pt x="2846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1" name="Google Shape;1421;p39"/>
            <p:cNvSpPr/>
            <p:nvPr/>
          </p:nvSpPr>
          <p:spPr>
            <a:xfrm>
              <a:off x="4478825" y="2255750"/>
              <a:ext cx="25475" cy="443775"/>
            </a:xfrm>
            <a:custGeom>
              <a:avLst/>
              <a:gdLst/>
              <a:ahLst/>
              <a:cxnLst/>
              <a:rect l="l" t="t" r="r" b="b"/>
              <a:pathLst>
                <a:path w="1019" h="17751" extrusionOk="0">
                  <a:moveTo>
                    <a:pt x="926" y="1"/>
                  </a:moveTo>
                  <a:cubicBezTo>
                    <a:pt x="879" y="1"/>
                    <a:pt x="830" y="31"/>
                    <a:pt x="825" y="93"/>
                  </a:cubicBezTo>
                  <a:lnTo>
                    <a:pt x="825" y="91"/>
                  </a:lnTo>
                  <a:cubicBezTo>
                    <a:pt x="665" y="2375"/>
                    <a:pt x="525" y="4659"/>
                    <a:pt x="406" y="6945"/>
                  </a:cubicBezTo>
                  <a:cubicBezTo>
                    <a:pt x="287" y="9231"/>
                    <a:pt x="188" y="11520"/>
                    <a:pt x="112" y="13806"/>
                  </a:cubicBezTo>
                  <a:cubicBezTo>
                    <a:pt x="70" y="15091"/>
                    <a:pt x="33" y="16375"/>
                    <a:pt x="2" y="17660"/>
                  </a:cubicBezTo>
                  <a:cubicBezTo>
                    <a:pt x="1" y="17720"/>
                    <a:pt x="47" y="17751"/>
                    <a:pt x="95" y="17751"/>
                  </a:cubicBezTo>
                  <a:cubicBezTo>
                    <a:pt x="142" y="17751"/>
                    <a:pt x="190" y="17720"/>
                    <a:pt x="191" y="17660"/>
                  </a:cubicBezTo>
                  <a:cubicBezTo>
                    <a:pt x="246" y="15372"/>
                    <a:pt x="320" y="13083"/>
                    <a:pt x="415" y="10797"/>
                  </a:cubicBezTo>
                  <a:cubicBezTo>
                    <a:pt x="511" y="8509"/>
                    <a:pt x="628" y="6222"/>
                    <a:pt x="764" y="3938"/>
                  </a:cubicBezTo>
                  <a:cubicBezTo>
                    <a:pt x="841" y="2656"/>
                    <a:pt x="924" y="1373"/>
                    <a:pt x="1014" y="93"/>
                  </a:cubicBezTo>
                  <a:cubicBezTo>
                    <a:pt x="1019" y="31"/>
                    <a:pt x="974" y="1"/>
                    <a:pt x="926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2" name="Google Shape;1422;p39"/>
            <p:cNvSpPr/>
            <p:nvPr/>
          </p:nvSpPr>
          <p:spPr>
            <a:xfrm>
              <a:off x="4416425" y="2377250"/>
              <a:ext cx="93525" cy="26825"/>
            </a:xfrm>
            <a:custGeom>
              <a:avLst/>
              <a:gdLst/>
              <a:ahLst/>
              <a:cxnLst/>
              <a:rect l="l" t="t" r="r" b="b"/>
              <a:pathLst>
                <a:path w="3741" h="1073" extrusionOk="0">
                  <a:moveTo>
                    <a:pt x="2581" y="1"/>
                  </a:moveTo>
                  <a:lnTo>
                    <a:pt x="1" y="212"/>
                  </a:lnTo>
                  <a:lnTo>
                    <a:pt x="201" y="844"/>
                  </a:lnTo>
                  <a:cubicBezTo>
                    <a:pt x="201" y="844"/>
                    <a:pt x="2779" y="1040"/>
                    <a:pt x="3262" y="1070"/>
                  </a:cubicBezTo>
                  <a:cubicBezTo>
                    <a:pt x="3287" y="1072"/>
                    <a:pt x="3310" y="1072"/>
                    <a:pt x="3332" y="1072"/>
                  </a:cubicBezTo>
                  <a:cubicBezTo>
                    <a:pt x="3740" y="1072"/>
                    <a:pt x="3697" y="835"/>
                    <a:pt x="3697" y="835"/>
                  </a:cubicBezTo>
                  <a:lnTo>
                    <a:pt x="3638" y="545"/>
                  </a:lnTo>
                  <a:lnTo>
                    <a:pt x="2581" y="1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3" name="Google Shape;1423;p39"/>
            <p:cNvSpPr/>
            <p:nvPr/>
          </p:nvSpPr>
          <p:spPr>
            <a:xfrm>
              <a:off x="4498350" y="2380775"/>
              <a:ext cx="11050" cy="18100"/>
            </a:xfrm>
            <a:custGeom>
              <a:avLst/>
              <a:gdLst/>
              <a:ahLst/>
              <a:cxnLst/>
              <a:rect l="l" t="t" r="r" b="b"/>
              <a:pathLst>
                <a:path w="442" h="724" extrusionOk="0">
                  <a:moveTo>
                    <a:pt x="402" y="0"/>
                  </a:moveTo>
                  <a:lnTo>
                    <a:pt x="53" y="88"/>
                  </a:lnTo>
                  <a:lnTo>
                    <a:pt x="0" y="475"/>
                  </a:lnTo>
                  <a:cubicBezTo>
                    <a:pt x="0" y="475"/>
                    <a:pt x="354" y="723"/>
                    <a:pt x="439" y="723"/>
                  </a:cubicBezTo>
                  <a:cubicBezTo>
                    <a:pt x="440" y="723"/>
                    <a:pt x="441" y="723"/>
                    <a:pt x="442" y="723"/>
                  </a:cubicBezTo>
                  <a:lnTo>
                    <a:pt x="402" y="0"/>
                  </a:ln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4" name="Google Shape;1424;p39"/>
            <p:cNvSpPr/>
            <p:nvPr/>
          </p:nvSpPr>
          <p:spPr>
            <a:xfrm>
              <a:off x="4494725" y="2278100"/>
              <a:ext cx="29775" cy="120750"/>
            </a:xfrm>
            <a:custGeom>
              <a:avLst/>
              <a:gdLst/>
              <a:ahLst/>
              <a:cxnLst/>
              <a:rect l="l" t="t" r="r" b="b"/>
              <a:pathLst>
                <a:path w="1191" h="4830" extrusionOk="0">
                  <a:moveTo>
                    <a:pt x="875" y="1"/>
                  </a:moveTo>
                  <a:lnTo>
                    <a:pt x="1" y="4457"/>
                  </a:lnTo>
                  <a:lnTo>
                    <a:pt x="433" y="4623"/>
                  </a:lnTo>
                  <a:lnTo>
                    <a:pt x="587" y="4830"/>
                  </a:lnTo>
                  <a:cubicBezTo>
                    <a:pt x="868" y="3347"/>
                    <a:pt x="1070" y="1852"/>
                    <a:pt x="1191" y="348"/>
                  </a:cubicBezTo>
                  <a:lnTo>
                    <a:pt x="875" y="1"/>
                  </a:ln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5" name="Google Shape;1425;p39"/>
            <p:cNvSpPr/>
            <p:nvPr/>
          </p:nvSpPr>
          <p:spPr>
            <a:xfrm>
              <a:off x="4463750" y="2267900"/>
              <a:ext cx="27200" cy="9250"/>
            </a:xfrm>
            <a:custGeom>
              <a:avLst/>
              <a:gdLst/>
              <a:ahLst/>
              <a:cxnLst/>
              <a:rect l="l" t="t" r="r" b="b"/>
              <a:pathLst>
                <a:path w="1088" h="370" extrusionOk="0">
                  <a:moveTo>
                    <a:pt x="1088" y="0"/>
                  </a:moveTo>
                  <a:lnTo>
                    <a:pt x="58" y="132"/>
                  </a:lnTo>
                  <a:lnTo>
                    <a:pt x="1" y="358"/>
                  </a:lnTo>
                  <a:lnTo>
                    <a:pt x="1033" y="369"/>
                  </a:lnTo>
                  <a:lnTo>
                    <a:pt x="1088" y="0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6" name="Google Shape;1426;p39"/>
            <p:cNvSpPr/>
            <p:nvPr/>
          </p:nvSpPr>
          <p:spPr>
            <a:xfrm>
              <a:off x="4413625" y="2277350"/>
              <a:ext cx="103025" cy="117450"/>
            </a:xfrm>
            <a:custGeom>
              <a:avLst/>
              <a:gdLst/>
              <a:ahLst/>
              <a:cxnLst/>
              <a:rect l="l" t="t" r="r" b="b"/>
              <a:pathLst>
                <a:path w="4121" h="4698" extrusionOk="0">
                  <a:moveTo>
                    <a:pt x="2667" y="1"/>
                  </a:moveTo>
                  <a:cubicBezTo>
                    <a:pt x="2086" y="1"/>
                    <a:pt x="1505" y="15"/>
                    <a:pt x="925" y="44"/>
                  </a:cubicBezTo>
                  <a:cubicBezTo>
                    <a:pt x="884" y="44"/>
                    <a:pt x="842" y="53"/>
                    <a:pt x="805" y="70"/>
                  </a:cubicBezTo>
                  <a:cubicBezTo>
                    <a:pt x="745" y="105"/>
                    <a:pt x="726" y="180"/>
                    <a:pt x="710" y="248"/>
                  </a:cubicBezTo>
                  <a:lnTo>
                    <a:pt x="319" y="1946"/>
                  </a:lnTo>
                  <a:cubicBezTo>
                    <a:pt x="319" y="1946"/>
                    <a:pt x="1" y="3927"/>
                    <a:pt x="5" y="4216"/>
                  </a:cubicBezTo>
                  <a:cubicBezTo>
                    <a:pt x="9" y="4397"/>
                    <a:pt x="141" y="4430"/>
                    <a:pt x="239" y="4430"/>
                  </a:cubicBezTo>
                  <a:cubicBezTo>
                    <a:pt x="297" y="4430"/>
                    <a:pt x="343" y="4418"/>
                    <a:pt x="343" y="4418"/>
                  </a:cubicBezTo>
                  <a:cubicBezTo>
                    <a:pt x="1146" y="4604"/>
                    <a:pt x="1966" y="4697"/>
                    <a:pt x="2790" y="4697"/>
                  </a:cubicBezTo>
                  <a:cubicBezTo>
                    <a:pt x="2862" y="4697"/>
                    <a:pt x="2933" y="4697"/>
                    <a:pt x="3005" y="4695"/>
                  </a:cubicBezTo>
                  <a:cubicBezTo>
                    <a:pt x="3005" y="4695"/>
                    <a:pt x="3048" y="4698"/>
                    <a:pt x="3109" y="4698"/>
                  </a:cubicBezTo>
                  <a:cubicBezTo>
                    <a:pt x="3213" y="4698"/>
                    <a:pt x="3371" y="4691"/>
                    <a:pt x="3469" y="4653"/>
                  </a:cubicBezTo>
                  <a:cubicBezTo>
                    <a:pt x="3622" y="4596"/>
                    <a:pt x="3578" y="4379"/>
                    <a:pt x="3578" y="4379"/>
                  </a:cubicBezTo>
                  <a:cubicBezTo>
                    <a:pt x="3758" y="2929"/>
                    <a:pt x="3941" y="1480"/>
                    <a:pt x="4121" y="31"/>
                  </a:cubicBezTo>
                  <a:cubicBezTo>
                    <a:pt x="3636" y="11"/>
                    <a:pt x="3151" y="1"/>
                    <a:pt x="2667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7" name="Google Shape;1427;p39"/>
            <p:cNvSpPr/>
            <p:nvPr/>
          </p:nvSpPr>
          <p:spPr>
            <a:xfrm>
              <a:off x="4476550" y="2324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8" name="Google Shape;1428;p39"/>
            <p:cNvSpPr/>
            <p:nvPr/>
          </p:nvSpPr>
          <p:spPr>
            <a:xfrm>
              <a:off x="4475450" y="2323900"/>
              <a:ext cx="200" cy="25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7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9" name="Google Shape;1429;p39"/>
            <p:cNvSpPr/>
            <p:nvPr/>
          </p:nvSpPr>
          <p:spPr>
            <a:xfrm>
              <a:off x="4475900" y="2323450"/>
              <a:ext cx="225" cy="25"/>
            </a:xfrm>
            <a:custGeom>
              <a:avLst/>
              <a:gdLst/>
              <a:ahLst/>
              <a:cxnLst/>
              <a:rect l="l" t="t" r="r" b="b"/>
              <a:pathLst>
                <a:path w="9" h="1" extrusionOk="0">
                  <a:moveTo>
                    <a:pt x="0" y="1"/>
                  </a:moveTo>
                  <a:lnTo>
                    <a:pt x="0" y="1"/>
                  </a:lnTo>
                  <a:lnTo>
                    <a:pt x="9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0" name="Google Shape;1430;p39"/>
            <p:cNvSpPr/>
            <p:nvPr/>
          </p:nvSpPr>
          <p:spPr>
            <a:xfrm>
              <a:off x="4477475" y="2330650"/>
              <a:ext cx="200" cy="125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8" y="0"/>
                  </a:moveTo>
                  <a:lnTo>
                    <a:pt x="1" y="2"/>
                  </a:lnTo>
                  <a:lnTo>
                    <a:pt x="1" y="5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1" name="Google Shape;1431;p39"/>
            <p:cNvSpPr/>
            <p:nvPr/>
          </p:nvSpPr>
          <p:spPr>
            <a:xfrm>
              <a:off x="4476325" y="2326525"/>
              <a:ext cx="1025" cy="400"/>
            </a:xfrm>
            <a:custGeom>
              <a:avLst/>
              <a:gdLst/>
              <a:ahLst/>
              <a:cxnLst/>
              <a:rect l="l" t="t" r="r" b="b"/>
              <a:pathLst>
                <a:path w="41" h="16" extrusionOk="0">
                  <a:moveTo>
                    <a:pt x="40" y="1"/>
                  </a:moveTo>
                  <a:cubicBezTo>
                    <a:pt x="29" y="5"/>
                    <a:pt x="7" y="14"/>
                    <a:pt x="1" y="16"/>
                  </a:cubicBezTo>
                  <a:cubicBezTo>
                    <a:pt x="21" y="9"/>
                    <a:pt x="25" y="7"/>
                    <a:pt x="40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2" name="Google Shape;1432;p39"/>
            <p:cNvSpPr/>
            <p:nvPr/>
          </p:nvSpPr>
          <p:spPr>
            <a:xfrm>
              <a:off x="4476325" y="2325475"/>
              <a:ext cx="150" cy="25"/>
            </a:xfrm>
            <a:custGeom>
              <a:avLst/>
              <a:gdLst/>
              <a:ahLst/>
              <a:cxnLst/>
              <a:rect l="l" t="t" r="r" b="b"/>
              <a:pathLst>
                <a:path w="6" h="1" extrusionOk="0">
                  <a:moveTo>
                    <a:pt x="3" y="1"/>
                  </a:moveTo>
                  <a:lnTo>
                    <a:pt x="3" y="1"/>
                  </a:lnTo>
                  <a:lnTo>
                    <a:pt x="1" y="1"/>
                  </a:lnTo>
                  <a:cubicBezTo>
                    <a:pt x="5" y="1"/>
                    <a:pt x="5" y="1"/>
                    <a:pt x="3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3" name="Google Shape;1433;p39"/>
            <p:cNvSpPr/>
            <p:nvPr/>
          </p:nvSpPr>
          <p:spPr>
            <a:xfrm>
              <a:off x="4476325" y="2325700"/>
              <a:ext cx="150" cy="25"/>
            </a:xfrm>
            <a:custGeom>
              <a:avLst/>
              <a:gdLst/>
              <a:ahLst/>
              <a:cxnLst/>
              <a:rect l="l" t="t" r="r" b="b"/>
              <a:pathLst>
                <a:path w="6" h="1" extrusionOk="0">
                  <a:moveTo>
                    <a:pt x="5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4" name="Google Shape;1434;p39"/>
            <p:cNvSpPr/>
            <p:nvPr/>
          </p:nvSpPr>
          <p:spPr>
            <a:xfrm>
              <a:off x="4474900" y="2330925"/>
              <a:ext cx="425" cy="300"/>
            </a:xfrm>
            <a:custGeom>
              <a:avLst/>
              <a:gdLst/>
              <a:ahLst/>
              <a:cxnLst/>
              <a:rect l="l" t="t" r="r" b="b"/>
              <a:pathLst>
                <a:path w="17" h="12" extrusionOk="0">
                  <a:moveTo>
                    <a:pt x="16" y="0"/>
                  </a:moveTo>
                  <a:lnTo>
                    <a:pt x="1" y="11"/>
                  </a:lnTo>
                  <a:cubicBezTo>
                    <a:pt x="1" y="12"/>
                    <a:pt x="1" y="12"/>
                    <a:pt x="1" y="12"/>
                  </a:cubicBezTo>
                  <a:cubicBezTo>
                    <a:pt x="2" y="12"/>
                    <a:pt x="7" y="8"/>
                    <a:pt x="16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5" name="Google Shape;1435;p39"/>
            <p:cNvSpPr/>
            <p:nvPr/>
          </p:nvSpPr>
          <p:spPr>
            <a:xfrm>
              <a:off x="4477475" y="2328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6" name="Google Shape;1436;p39"/>
            <p:cNvSpPr/>
            <p:nvPr/>
          </p:nvSpPr>
          <p:spPr>
            <a:xfrm>
              <a:off x="4476500" y="2324450"/>
              <a:ext cx="250" cy="25"/>
            </a:xfrm>
            <a:custGeom>
              <a:avLst/>
              <a:gdLst/>
              <a:ahLst/>
              <a:cxnLst/>
              <a:rect l="l" t="t" r="r" b="b"/>
              <a:pathLst>
                <a:path w="10" h="1" extrusionOk="0">
                  <a:moveTo>
                    <a:pt x="0" y="0"/>
                  </a:moveTo>
                  <a:cubicBezTo>
                    <a:pt x="3" y="0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7" name="Google Shape;1437;p39"/>
            <p:cNvSpPr/>
            <p:nvPr/>
          </p:nvSpPr>
          <p:spPr>
            <a:xfrm>
              <a:off x="4477700" y="2328875"/>
              <a:ext cx="150" cy="150"/>
            </a:xfrm>
            <a:custGeom>
              <a:avLst/>
              <a:gdLst/>
              <a:ahLst/>
              <a:cxnLst/>
              <a:rect l="l" t="t" r="r" b="b"/>
              <a:pathLst>
                <a:path w="6" h="6" extrusionOk="0">
                  <a:moveTo>
                    <a:pt x="5" y="1"/>
                  </a:moveTo>
                  <a:lnTo>
                    <a:pt x="1" y="5"/>
                  </a:lnTo>
                  <a:lnTo>
                    <a:pt x="5" y="3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8" name="Google Shape;1438;p39"/>
            <p:cNvSpPr/>
            <p:nvPr/>
          </p:nvSpPr>
          <p:spPr>
            <a:xfrm>
              <a:off x="4475400" y="2323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9" name="Google Shape;1439;p39"/>
            <p:cNvSpPr/>
            <p:nvPr/>
          </p:nvSpPr>
          <p:spPr>
            <a:xfrm>
              <a:off x="4473100" y="2322800"/>
              <a:ext cx="125" cy="25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0" y="0"/>
                  </a:moveTo>
                  <a:lnTo>
                    <a:pt x="5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0" name="Google Shape;1440;p39"/>
            <p:cNvSpPr/>
            <p:nvPr/>
          </p:nvSpPr>
          <p:spPr>
            <a:xfrm>
              <a:off x="4475725" y="2323175"/>
              <a:ext cx="400" cy="25"/>
            </a:xfrm>
            <a:custGeom>
              <a:avLst/>
              <a:gdLst/>
              <a:ahLst/>
              <a:cxnLst/>
              <a:rect l="l" t="t" r="r" b="b"/>
              <a:pathLst>
                <a:path w="16" h="1" extrusionOk="0">
                  <a:moveTo>
                    <a:pt x="16" y="1"/>
                  </a:moveTo>
                  <a:cubicBezTo>
                    <a:pt x="9" y="1"/>
                    <a:pt x="5" y="1"/>
                    <a:pt x="1" y="1"/>
                  </a:cubicBezTo>
                  <a:cubicBezTo>
                    <a:pt x="5" y="1"/>
                    <a:pt x="9" y="1"/>
                    <a:pt x="16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1" name="Google Shape;1441;p39"/>
            <p:cNvSpPr/>
            <p:nvPr/>
          </p:nvSpPr>
          <p:spPr>
            <a:xfrm>
              <a:off x="4475775" y="2324000"/>
              <a:ext cx="525" cy="75"/>
            </a:xfrm>
            <a:custGeom>
              <a:avLst/>
              <a:gdLst/>
              <a:ahLst/>
              <a:cxnLst/>
              <a:rect l="l" t="t" r="r" b="b"/>
              <a:pathLst>
                <a:path w="21" h="3" extrusionOk="0">
                  <a:moveTo>
                    <a:pt x="21" y="1"/>
                  </a:moveTo>
                  <a:cubicBezTo>
                    <a:pt x="16" y="1"/>
                    <a:pt x="12" y="1"/>
                    <a:pt x="1" y="3"/>
                  </a:cubicBezTo>
                  <a:lnTo>
                    <a:pt x="21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2" name="Google Shape;1442;p39"/>
            <p:cNvSpPr/>
            <p:nvPr/>
          </p:nvSpPr>
          <p:spPr>
            <a:xfrm>
              <a:off x="4476600" y="2324175"/>
              <a:ext cx="200" cy="75"/>
            </a:xfrm>
            <a:custGeom>
              <a:avLst/>
              <a:gdLst/>
              <a:ahLst/>
              <a:cxnLst/>
              <a:rect l="l" t="t" r="r" b="b"/>
              <a:pathLst>
                <a:path w="8" h="3" extrusionOk="0">
                  <a:moveTo>
                    <a:pt x="5" y="0"/>
                  </a:moveTo>
                  <a:lnTo>
                    <a:pt x="1" y="2"/>
                  </a:lnTo>
                  <a:lnTo>
                    <a:pt x="1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3" name="Google Shape;1443;p39"/>
            <p:cNvSpPr/>
            <p:nvPr/>
          </p:nvSpPr>
          <p:spPr>
            <a:xfrm>
              <a:off x="4476275" y="2325550"/>
              <a:ext cx="575" cy="175"/>
            </a:xfrm>
            <a:custGeom>
              <a:avLst/>
              <a:gdLst/>
              <a:ahLst/>
              <a:cxnLst/>
              <a:rect l="l" t="t" r="r" b="b"/>
              <a:pathLst>
                <a:path w="23" h="7" extrusionOk="0">
                  <a:moveTo>
                    <a:pt x="23" y="0"/>
                  </a:moveTo>
                  <a:lnTo>
                    <a:pt x="21" y="1"/>
                  </a:lnTo>
                  <a:lnTo>
                    <a:pt x="21" y="1"/>
                  </a:lnTo>
                  <a:cubicBezTo>
                    <a:pt x="21" y="0"/>
                    <a:pt x="22" y="0"/>
                    <a:pt x="23" y="0"/>
                  </a:cubicBezTo>
                  <a:close/>
                  <a:moveTo>
                    <a:pt x="21" y="1"/>
                  </a:moveTo>
                  <a:cubicBezTo>
                    <a:pt x="15" y="2"/>
                    <a:pt x="7" y="3"/>
                    <a:pt x="1" y="7"/>
                  </a:cubicBezTo>
                  <a:lnTo>
                    <a:pt x="21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4" name="Google Shape;1444;p39"/>
            <p:cNvSpPr/>
            <p:nvPr/>
          </p:nvSpPr>
          <p:spPr>
            <a:xfrm>
              <a:off x="4476425" y="2326200"/>
              <a:ext cx="375" cy="100"/>
            </a:xfrm>
            <a:custGeom>
              <a:avLst/>
              <a:gdLst/>
              <a:ahLst/>
              <a:cxnLst/>
              <a:rect l="l" t="t" r="r" b="b"/>
              <a:pathLst>
                <a:path w="15" h="4" extrusionOk="0">
                  <a:moveTo>
                    <a:pt x="14" y="0"/>
                  </a:moveTo>
                  <a:lnTo>
                    <a:pt x="14" y="0"/>
                  </a:lnTo>
                  <a:cubicBezTo>
                    <a:pt x="12" y="0"/>
                    <a:pt x="8" y="1"/>
                    <a:pt x="1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9" y="3"/>
                    <a:pt x="10" y="3"/>
                  </a:cubicBezTo>
                  <a:cubicBezTo>
                    <a:pt x="14" y="1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5" name="Google Shape;1445;p39"/>
            <p:cNvSpPr/>
            <p:nvPr/>
          </p:nvSpPr>
          <p:spPr>
            <a:xfrm>
              <a:off x="4477925" y="2327525"/>
              <a:ext cx="200" cy="125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7" y="0"/>
                  </a:moveTo>
                  <a:lnTo>
                    <a:pt x="0" y="4"/>
                  </a:lnTo>
                  <a:lnTo>
                    <a:pt x="3" y="4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6" name="Google Shape;1446;p39"/>
            <p:cNvSpPr/>
            <p:nvPr/>
          </p:nvSpPr>
          <p:spPr>
            <a:xfrm>
              <a:off x="4471675" y="2321700"/>
              <a:ext cx="400" cy="125"/>
            </a:xfrm>
            <a:custGeom>
              <a:avLst/>
              <a:gdLst/>
              <a:ahLst/>
              <a:cxnLst/>
              <a:rect l="l" t="t" r="r" b="b"/>
              <a:pathLst>
                <a:path w="16" h="5" extrusionOk="0">
                  <a:moveTo>
                    <a:pt x="0" y="0"/>
                  </a:moveTo>
                  <a:lnTo>
                    <a:pt x="15" y="5"/>
                  </a:lnTo>
                  <a:cubicBezTo>
                    <a:pt x="11" y="2"/>
                    <a:pt x="9" y="2"/>
                    <a:pt x="5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7" name="Google Shape;1447;p39"/>
            <p:cNvSpPr/>
            <p:nvPr/>
          </p:nvSpPr>
          <p:spPr>
            <a:xfrm>
              <a:off x="4471550" y="2321800"/>
              <a:ext cx="200" cy="75"/>
            </a:xfrm>
            <a:custGeom>
              <a:avLst/>
              <a:gdLst/>
              <a:ahLst/>
              <a:cxnLst/>
              <a:rect l="l" t="t" r="r" b="b"/>
              <a:pathLst>
                <a:path w="8" h="3" extrusionOk="0">
                  <a:moveTo>
                    <a:pt x="1" y="1"/>
                  </a:moveTo>
                  <a:lnTo>
                    <a:pt x="2" y="1"/>
                  </a:lnTo>
                  <a:lnTo>
                    <a:pt x="2" y="1"/>
                  </a:lnTo>
                  <a:cubicBezTo>
                    <a:pt x="2" y="1"/>
                    <a:pt x="1" y="1"/>
                    <a:pt x="1" y="1"/>
                  </a:cubicBezTo>
                  <a:close/>
                  <a:moveTo>
                    <a:pt x="2" y="1"/>
                  </a:moveTo>
                  <a:cubicBezTo>
                    <a:pt x="3" y="1"/>
                    <a:pt x="3" y="2"/>
                    <a:pt x="3" y="3"/>
                  </a:cubicBezTo>
                  <a:lnTo>
                    <a:pt x="7" y="3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8" name="Google Shape;1448;p39"/>
            <p:cNvSpPr/>
            <p:nvPr/>
          </p:nvSpPr>
          <p:spPr>
            <a:xfrm>
              <a:off x="4471400" y="2321925"/>
              <a:ext cx="175" cy="25"/>
            </a:xfrm>
            <a:custGeom>
              <a:avLst/>
              <a:gdLst/>
              <a:ahLst/>
              <a:cxnLst/>
              <a:rect l="l" t="t" r="r" b="b"/>
              <a:pathLst>
                <a:path w="7" h="1" extrusionOk="0">
                  <a:moveTo>
                    <a:pt x="0" y="0"/>
                  </a:moveTo>
                  <a:lnTo>
                    <a:pt x="7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9" name="Google Shape;1449;p39"/>
            <p:cNvSpPr/>
            <p:nvPr/>
          </p:nvSpPr>
          <p:spPr>
            <a:xfrm>
              <a:off x="4474125" y="2330875"/>
              <a:ext cx="250" cy="225"/>
            </a:xfrm>
            <a:custGeom>
              <a:avLst/>
              <a:gdLst/>
              <a:ahLst/>
              <a:cxnLst/>
              <a:rect l="l" t="t" r="r" b="b"/>
              <a:pathLst>
                <a:path w="10" h="9" extrusionOk="0">
                  <a:moveTo>
                    <a:pt x="1" y="9"/>
                  </a:moveTo>
                  <a:lnTo>
                    <a:pt x="1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0" name="Google Shape;1450;p39"/>
            <p:cNvSpPr/>
            <p:nvPr/>
          </p:nvSpPr>
          <p:spPr>
            <a:xfrm>
              <a:off x="4471550" y="2331300"/>
              <a:ext cx="425" cy="250"/>
            </a:xfrm>
            <a:custGeom>
              <a:avLst/>
              <a:gdLst/>
              <a:ahLst/>
              <a:cxnLst/>
              <a:rect l="l" t="t" r="r" b="b"/>
              <a:pathLst>
                <a:path w="17" h="10" extrusionOk="0">
                  <a:moveTo>
                    <a:pt x="16" y="1"/>
                  </a:moveTo>
                  <a:lnTo>
                    <a:pt x="1" y="9"/>
                  </a:ln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7" y="6"/>
                    <a:pt x="16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1" name="Google Shape;1451;p39"/>
            <p:cNvSpPr/>
            <p:nvPr/>
          </p:nvSpPr>
          <p:spPr>
            <a:xfrm>
              <a:off x="4471450" y="2321925"/>
              <a:ext cx="175" cy="75"/>
            </a:xfrm>
            <a:custGeom>
              <a:avLst/>
              <a:gdLst/>
              <a:ahLst/>
              <a:cxnLst/>
              <a:rect l="l" t="t" r="r" b="b"/>
              <a:pathLst>
                <a:path w="7" h="3" extrusionOk="0">
                  <a:moveTo>
                    <a:pt x="0" y="0"/>
                  </a:moveTo>
                  <a:lnTo>
                    <a:pt x="0" y="0"/>
                  </a:lnTo>
                  <a:lnTo>
                    <a:pt x="7" y="2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2" name="Google Shape;1452;p39"/>
            <p:cNvSpPr/>
            <p:nvPr/>
          </p:nvSpPr>
          <p:spPr>
            <a:xfrm>
              <a:off x="4469800" y="2325700"/>
              <a:ext cx="350" cy="75"/>
            </a:xfrm>
            <a:custGeom>
              <a:avLst/>
              <a:gdLst/>
              <a:ahLst/>
              <a:cxnLst/>
              <a:rect l="l" t="t" r="r" b="b"/>
              <a:pathLst>
                <a:path w="14" h="3" extrusionOk="0">
                  <a:moveTo>
                    <a:pt x="0" y="1"/>
                  </a:moveTo>
                  <a:lnTo>
                    <a:pt x="9" y="3"/>
                  </a:lnTo>
                  <a:lnTo>
                    <a:pt x="14" y="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3" name="Google Shape;1453;p39"/>
            <p:cNvSpPr/>
            <p:nvPr/>
          </p:nvSpPr>
          <p:spPr>
            <a:xfrm>
              <a:off x="4471675" y="2324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4" name="Google Shape;1454;p39"/>
            <p:cNvSpPr/>
            <p:nvPr/>
          </p:nvSpPr>
          <p:spPr>
            <a:xfrm>
              <a:off x="4458775" y="2320650"/>
              <a:ext cx="23775" cy="16600"/>
            </a:xfrm>
            <a:custGeom>
              <a:avLst/>
              <a:gdLst/>
              <a:ahLst/>
              <a:cxnLst/>
              <a:rect l="l" t="t" r="r" b="b"/>
              <a:pathLst>
                <a:path w="951" h="664" extrusionOk="0">
                  <a:moveTo>
                    <a:pt x="567" y="466"/>
                  </a:moveTo>
                  <a:lnTo>
                    <a:pt x="597" y="495"/>
                  </a:lnTo>
                  <a:lnTo>
                    <a:pt x="573" y="473"/>
                  </a:lnTo>
                  <a:lnTo>
                    <a:pt x="567" y="466"/>
                  </a:lnTo>
                  <a:close/>
                  <a:moveTo>
                    <a:pt x="516" y="1"/>
                  </a:moveTo>
                  <a:lnTo>
                    <a:pt x="409" y="18"/>
                  </a:lnTo>
                  <a:lnTo>
                    <a:pt x="446" y="49"/>
                  </a:lnTo>
                  <a:lnTo>
                    <a:pt x="380" y="38"/>
                  </a:lnTo>
                  <a:lnTo>
                    <a:pt x="470" y="97"/>
                  </a:lnTo>
                  <a:lnTo>
                    <a:pt x="433" y="113"/>
                  </a:lnTo>
                  <a:lnTo>
                    <a:pt x="0" y="178"/>
                  </a:lnTo>
                  <a:lnTo>
                    <a:pt x="239" y="192"/>
                  </a:lnTo>
                  <a:lnTo>
                    <a:pt x="233" y="194"/>
                  </a:lnTo>
                  <a:lnTo>
                    <a:pt x="268" y="194"/>
                  </a:lnTo>
                  <a:lnTo>
                    <a:pt x="336" y="198"/>
                  </a:lnTo>
                  <a:lnTo>
                    <a:pt x="299" y="225"/>
                  </a:lnTo>
                  <a:lnTo>
                    <a:pt x="349" y="218"/>
                  </a:lnTo>
                  <a:lnTo>
                    <a:pt x="437" y="244"/>
                  </a:lnTo>
                  <a:lnTo>
                    <a:pt x="376" y="286"/>
                  </a:lnTo>
                  <a:lnTo>
                    <a:pt x="514" y="268"/>
                  </a:lnTo>
                  <a:lnTo>
                    <a:pt x="556" y="282"/>
                  </a:lnTo>
                  <a:lnTo>
                    <a:pt x="457" y="352"/>
                  </a:lnTo>
                  <a:lnTo>
                    <a:pt x="457" y="352"/>
                  </a:lnTo>
                  <a:lnTo>
                    <a:pt x="560" y="321"/>
                  </a:lnTo>
                  <a:lnTo>
                    <a:pt x="562" y="332"/>
                  </a:lnTo>
                  <a:lnTo>
                    <a:pt x="525" y="350"/>
                  </a:lnTo>
                  <a:lnTo>
                    <a:pt x="521" y="339"/>
                  </a:lnTo>
                  <a:lnTo>
                    <a:pt x="422" y="367"/>
                  </a:lnTo>
                  <a:lnTo>
                    <a:pt x="455" y="394"/>
                  </a:lnTo>
                  <a:lnTo>
                    <a:pt x="354" y="482"/>
                  </a:lnTo>
                  <a:lnTo>
                    <a:pt x="501" y="462"/>
                  </a:lnTo>
                  <a:lnTo>
                    <a:pt x="501" y="462"/>
                  </a:lnTo>
                  <a:lnTo>
                    <a:pt x="349" y="664"/>
                  </a:lnTo>
                  <a:lnTo>
                    <a:pt x="547" y="536"/>
                  </a:lnTo>
                  <a:lnTo>
                    <a:pt x="558" y="545"/>
                  </a:lnTo>
                  <a:lnTo>
                    <a:pt x="611" y="490"/>
                  </a:lnTo>
                  <a:lnTo>
                    <a:pt x="595" y="451"/>
                  </a:lnTo>
                  <a:lnTo>
                    <a:pt x="635" y="396"/>
                  </a:lnTo>
                  <a:lnTo>
                    <a:pt x="648" y="389"/>
                  </a:lnTo>
                  <a:lnTo>
                    <a:pt x="644" y="383"/>
                  </a:lnTo>
                  <a:lnTo>
                    <a:pt x="650" y="376"/>
                  </a:lnTo>
                  <a:lnTo>
                    <a:pt x="633" y="363"/>
                  </a:lnTo>
                  <a:lnTo>
                    <a:pt x="626" y="345"/>
                  </a:lnTo>
                  <a:lnTo>
                    <a:pt x="659" y="339"/>
                  </a:lnTo>
                  <a:lnTo>
                    <a:pt x="659" y="339"/>
                  </a:lnTo>
                  <a:lnTo>
                    <a:pt x="624" y="345"/>
                  </a:lnTo>
                  <a:lnTo>
                    <a:pt x="624" y="341"/>
                  </a:lnTo>
                  <a:lnTo>
                    <a:pt x="659" y="293"/>
                  </a:lnTo>
                  <a:lnTo>
                    <a:pt x="749" y="266"/>
                  </a:lnTo>
                  <a:lnTo>
                    <a:pt x="749" y="264"/>
                  </a:lnTo>
                  <a:lnTo>
                    <a:pt x="764" y="297"/>
                  </a:lnTo>
                  <a:lnTo>
                    <a:pt x="782" y="288"/>
                  </a:lnTo>
                  <a:lnTo>
                    <a:pt x="841" y="203"/>
                  </a:lnTo>
                  <a:lnTo>
                    <a:pt x="947" y="238"/>
                  </a:lnTo>
                  <a:lnTo>
                    <a:pt x="857" y="185"/>
                  </a:lnTo>
                  <a:lnTo>
                    <a:pt x="876" y="152"/>
                  </a:lnTo>
                  <a:lnTo>
                    <a:pt x="951" y="99"/>
                  </a:lnTo>
                  <a:lnTo>
                    <a:pt x="951" y="99"/>
                  </a:lnTo>
                  <a:lnTo>
                    <a:pt x="788" y="143"/>
                  </a:lnTo>
                  <a:lnTo>
                    <a:pt x="738" y="115"/>
                  </a:lnTo>
                  <a:lnTo>
                    <a:pt x="777" y="108"/>
                  </a:lnTo>
                  <a:lnTo>
                    <a:pt x="769" y="104"/>
                  </a:lnTo>
                  <a:lnTo>
                    <a:pt x="927" y="82"/>
                  </a:lnTo>
                  <a:lnTo>
                    <a:pt x="626" y="31"/>
                  </a:lnTo>
                  <a:cubicBezTo>
                    <a:pt x="619" y="29"/>
                    <a:pt x="613" y="29"/>
                    <a:pt x="606" y="29"/>
                  </a:cubicBezTo>
                  <a:lnTo>
                    <a:pt x="595" y="29"/>
                  </a:lnTo>
                  <a:lnTo>
                    <a:pt x="569" y="14"/>
                  </a:lnTo>
                  <a:lnTo>
                    <a:pt x="529" y="1"/>
                  </a:ln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5" name="Google Shape;1455;p39"/>
            <p:cNvSpPr/>
            <p:nvPr/>
          </p:nvSpPr>
          <p:spPr>
            <a:xfrm>
              <a:off x="4473200" y="2323625"/>
              <a:ext cx="125" cy="25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5" y="0"/>
                  </a:move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6" name="Google Shape;1456;p39"/>
            <p:cNvSpPr/>
            <p:nvPr/>
          </p:nvSpPr>
          <p:spPr>
            <a:xfrm>
              <a:off x="4470525" y="2329425"/>
              <a:ext cx="125" cy="100"/>
            </a:xfrm>
            <a:custGeom>
              <a:avLst/>
              <a:gdLst/>
              <a:ahLst/>
              <a:cxnLst/>
              <a:rect l="l" t="t" r="r" b="b"/>
              <a:pathLst>
                <a:path w="5" h="4" extrusionOk="0">
                  <a:moveTo>
                    <a:pt x="0" y="3"/>
                  </a:moveTo>
                  <a:lnTo>
                    <a:pt x="4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7" name="Google Shape;1457;p39"/>
            <p:cNvSpPr/>
            <p:nvPr/>
          </p:nvSpPr>
          <p:spPr>
            <a:xfrm>
              <a:off x="4471450" y="2322475"/>
              <a:ext cx="175" cy="75"/>
            </a:xfrm>
            <a:custGeom>
              <a:avLst/>
              <a:gdLst/>
              <a:ahLst/>
              <a:cxnLst/>
              <a:rect l="l" t="t" r="r" b="b"/>
              <a:pathLst>
                <a:path w="7" h="3" extrusionOk="0">
                  <a:moveTo>
                    <a:pt x="0" y="0"/>
                  </a:moveTo>
                  <a:lnTo>
                    <a:pt x="7" y="2"/>
                  </a:lnTo>
                  <a:lnTo>
                    <a:pt x="7" y="2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8" name="Google Shape;1458;p39"/>
            <p:cNvSpPr/>
            <p:nvPr/>
          </p:nvSpPr>
          <p:spPr>
            <a:xfrm>
              <a:off x="4470300" y="2324725"/>
              <a:ext cx="175" cy="25"/>
            </a:xfrm>
            <a:custGeom>
              <a:avLst/>
              <a:gdLst/>
              <a:ahLst/>
              <a:cxnLst/>
              <a:rect l="l" t="t" r="r" b="b"/>
              <a:pathLst>
                <a:path w="7" h="1" extrusionOk="0">
                  <a:moveTo>
                    <a:pt x="7" y="0"/>
                  </a:moveTo>
                  <a:lnTo>
                    <a:pt x="7" y="0"/>
                  </a:lnTo>
                  <a:cubicBezTo>
                    <a:pt x="0" y="0"/>
                    <a:pt x="2" y="0"/>
                    <a:pt x="7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9" name="Google Shape;1459;p39"/>
            <p:cNvSpPr/>
            <p:nvPr/>
          </p:nvSpPr>
          <p:spPr>
            <a:xfrm>
              <a:off x="4471400" y="2324125"/>
              <a:ext cx="300" cy="75"/>
            </a:xfrm>
            <a:custGeom>
              <a:avLst/>
              <a:gdLst/>
              <a:ahLst/>
              <a:cxnLst/>
              <a:rect l="l" t="t" r="r" b="b"/>
              <a:pathLst>
                <a:path w="12" h="3" extrusionOk="0">
                  <a:moveTo>
                    <a:pt x="2" y="0"/>
                  </a:moveTo>
                  <a:cubicBezTo>
                    <a:pt x="1" y="0"/>
                    <a:pt x="1" y="1"/>
                    <a:pt x="2" y="2"/>
                  </a:cubicBezTo>
                  <a:lnTo>
                    <a:pt x="11" y="2"/>
                  </a:lnTo>
                  <a:cubicBezTo>
                    <a:pt x="6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0" name="Google Shape;1460;p39"/>
            <p:cNvSpPr/>
            <p:nvPr/>
          </p:nvSpPr>
          <p:spPr>
            <a:xfrm>
              <a:off x="4469800" y="2325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1" name="Google Shape;1461;p39"/>
            <p:cNvSpPr/>
            <p:nvPr/>
          </p:nvSpPr>
          <p:spPr>
            <a:xfrm>
              <a:off x="4471325" y="2324175"/>
              <a:ext cx="200" cy="25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5" y="0"/>
                  </a:moveTo>
                  <a:cubicBezTo>
                    <a:pt x="1" y="0"/>
                    <a:pt x="3" y="0"/>
                    <a:pt x="5" y="0"/>
                  </a:cubicBezTo>
                  <a:cubicBezTo>
                    <a:pt x="8" y="0"/>
                    <a:pt x="8" y="0"/>
                    <a:pt x="5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2" name="Google Shape;1462;p39"/>
            <p:cNvSpPr/>
            <p:nvPr/>
          </p:nvSpPr>
          <p:spPr>
            <a:xfrm>
              <a:off x="4471400" y="2321750"/>
              <a:ext cx="75" cy="25"/>
            </a:xfrm>
            <a:custGeom>
              <a:avLst/>
              <a:gdLst/>
              <a:ahLst/>
              <a:cxnLst/>
              <a:rect l="l" t="t" r="r" b="b"/>
              <a:pathLst>
                <a:path w="3" h="1" extrusionOk="0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3" name="Google Shape;1463;p39"/>
            <p:cNvSpPr/>
            <p:nvPr/>
          </p:nvSpPr>
          <p:spPr>
            <a:xfrm>
              <a:off x="4471000" y="2323725"/>
              <a:ext cx="425" cy="75"/>
            </a:xfrm>
            <a:custGeom>
              <a:avLst/>
              <a:gdLst/>
              <a:ahLst/>
              <a:cxnLst/>
              <a:rect l="l" t="t" r="r" b="b"/>
              <a:pathLst>
                <a:path w="17" h="3" extrusionOk="0">
                  <a:moveTo>
                    <a:pt x="1" y="1"/>
                  </a:moveTo>
                  <a:lnTo>
                    <a:pt x="12" y="3"/>
                  </a:lnTo>
                  <a:lnTo>
                    <a:pt x="16" y="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4" name="Google Shape;1464;p39"/>
            <p:cNvSpPr/>
            <p:nvPr/>
          </p:nvSpPr>
          <p:spPr>
            <a:xfrm>
              <a:off x="4435800" y="2301850"/>
              <a:ext cx="51175" cy="34900"/>
            </a:xfrm>
            <a:custGeom>
              <a:avLst/>
              <a:gdLst/>
              <a:ahLst/>
              <a:cxnLst/>
              <a:rect l="l" t="t" r="r" b="b"/>
              <a:pathLst>
                <a:path w="2047" h="1396" extrusionOk="0">
                  <a:moveTo>
                    <a:pt x="1375" y="751"/>
                  </a:moveTo>
                  <a:lnTo>
                    <a:pt x="1352" y="780"/>
                  </a:lnTo>
                  <a:lnTo>
                    <a:pt x="1352" y="780"/>
                  </a:lnTo>
                  <a:cubicBezTo>
                    <a:pt x="1350" y="777"/>
                    <a:pt x="1347" y="774"/>
                    <a:pt x="1343" y="772"/>
                  </a:cubicBezTo>
                  <a:lnTo>
                    <a:pt x="1343" y="772"/>
                  </a:lnTo>
                  <a:lnTo>
                    <a:pt x="1375" y="751"/>
                  </a:lnTo>
                  <a:close/>
                  <a:moveTo>
                    <a:pt x="1989" y="0"/>
                  </a:moveTo>
                  <a:cubicBezTo>
                    <a:pt x="1984" y="0"/>
                    <a:pt x="1979" y="1"/>
                    <a:pt x="1973" y="4"/>
                  </a:cubicBezTo>
                  <a:cubicBezTo>
                    <a:pt x="1290" y="283"/>
                    <a:pt x="640" y="645"/>
                    <a:pt x="43" y="1078"/>
                  </a:cubicBezTo>
                  <a:cubicBezTo>
                    <a:pt x="1" y="1107"/>
                    <a:pt x="27" y="1167"/>
                    <a:pt x="65" y="1167"/>
                  </a:cubicBezTo>
                  <a:cubicBezTo>
                    <a:pt x="72" y="1167"/>
                    <a:pt x="81" y="1165"/>
                    <a:pt x="89" y="1159"/>
                  </a:cubicBezTo>
                  <a:cubicBezTo>
                    <a:pt x="615" y="776"/>
                    <a:pt x="1181" y="451"/>
                    <a:pt x="1777" y="188"/>
                  </a:cubicBezTo>
                  <a:lnTo>
                    <a:pt x="1777" y="188"/>
                  </a:lnTo>
                  <a:cubicBezTo>
                    <a:pt x="1684" y="274"/>
                    <a:pt x="1587" y="354"/>
                    <a:pt x="1488" y="432"/>
                  </a:cubicBezTo>
                  <a:lnTo>
                    <a:pt x="1488" y="432"/>
                  </a:lnTo>
                  <a:cubicBezTo>
                    <a:pt x="1482" y="412"/>
                    <a:pt x="1461" y="394"/>
                    <a:pt x="1437" y="394"/>
                  </a:cubicBezTo>
                  <a:cubicBezTo>
                    <a:pt x="1427" y="394"/>
                    <a:pt x="1416" y="398"/>
                    <a:pt x="1407" y="406"/>
                  </a:cubicBezTo>
                  <a:cubicBezTo>
                    <a:pt x="1407" y="406"/>
                    <a:pt x="1407" y="406"/>
                    <a:pt x="1407" y="406"/>
                  </a:cubicBezTo>
                  <a:lnTo>
                    <a:pt x="1407" y="406"/>
                  </a:lnTo>
                  <a:cubicBezTo>
                    <a:pt x="1397" y="413"/>
                    <a:pt x="1387" y="421"/>
                    <a:pt x="1378" y="428"/>
                  </a:cubicBezTo>
                  <a:lnTo>
                    <a:pt x="1378" y="428"/>
                  </a:lnTo>
                  <a:cubicBezTo>
                    <a:pt x="1256" y="524"/>
                    <a:pt x="1133" y="618"/>
                    <a:pt x="1008" y="710"/>
                  </a:cubicBezTo>
                  <a:lnTo>
                    <a:pt x="1008" y="710"/>
                  </a:lnTo>
                  <a:cubicBezTo>
                    <a:pt x="824" y="821"/>
                    <a:pt x="648" y="945"/>
                    <a:pt x="481" y="1082"/>
                  </a:cubicBezTo>
                  <a:lnTo>
                    <a:pt x="481" y="1082"/>
                  </a:lnTo>
                  <a:cubicBezTo>
                    <a:pt x="478" y="1084"/>
                    <a:pt x="474" y="1086"/>
                    <a:pt x="471" y="1089"/>
                  </a:cubicBezTo>
                  <a:lnTo>
                    <a:pt x="472" y="1090"/>
                  </a:lnTo>
                  <a:lnTo>
                    <a:pt x="472" y="1090"/>
                  </a:lnTo>
                  <a:cubicBezTo>
                    <a:pt x="469" y="1092"/>
                    <a:pt x="465" y="1095"/>
                    <a:pt x="462" y="1097"/>
                  </a:cubicBezTo>
                  <a:cubicBezTo>
                    <a:pt x="427" y="1125"/>
                    <a:pt x="460" y="1179"/>
                    <a:pt x="497" y="1179"/>
                  </a:cubicBezTo>
                  <a:cubicBezTo>
                    <a:pt x="501" y="1179"/>
                    <a:pt x="505" y="1178"/>
                    <a:pt x="508" y="1177"/>
                  </a:cubicBezTo>
                  <a:lnTo>
                    <a:pt x="508" y="1177"/>
                  </a:lnTo>
                  <a:cubicBezTo>
                    <a:pt x="458" y="1221"/>
                    <a:pt x="409" y="1266"/>
                    <a:pt x="361" y="1313"/>
                  </a:cubicBezTo>
                  <a:cubicBezTo>
                    <a:pt x="330" y="1343"/>
                    <a:pt x="358" y="1395"/>
                    <a:pt x="394" y="1395"/>
                  </a:cubicBezTo>
                  <a:cubicBezTo>
                    <a:pt x="402" y="1395"/>
                    <a:pt x="410" y="1393"/>
                    <a:pt x="418" y="1387"/>
                  </a:cubicBezTo>
                  <a:lnTo>
                    <a:pt x="1151" y="900"/>
                  </a:lnTo>
                  <a:lnTo>
                    <a:pt x="1151" y="900"/>
                  </a:lnTo>
                  <a:cubicBezTo>
                    <a:pt x="1193" y="897"/>
                    <a:pt x="1235" y="889"/>
                    <a:pt x="1275" y="877"/>
                  </a:cubicBezTo>
                  <a:lnTo>
                    <a:pt x="1275" y="877"/>
                  </a:lnTo>
                  <a:lnTo>
                    <a:pt x="1158" y="1023"/>
                  </a:lnTo>
                  <a:cubicBezTo>
                    <a:pt x="1134" y="1053"/>
                    <a:pt x="1155" y="1105"/>
                    <a:pt x="1189" y="1105"/>
                  </a:cubicBezTo>
                  <a:cubicBezTo>
                    <a:pt x="1197" y="1105"/>
                    <a:pt x="1206" y="1102"/>
                    <a:pt x="1216" y="1095"/>
                  </a:cubicBezTo>
                  <a:cubicBezTo>
                    <a:pt x="1415" y="957"/>
                    <a:pt x="1589" y="786"/>
                    <a:pt x="1729" y="586"/>
                  </a:cubicBezTo>
                  <a:cubicBezTo>
                    <a:pt x="1747" y="554"/>
                    <a:pt x="1723" y="516"/>
                    <a:pt x="1687" y="516"/>
                  </a:cubicBezTo>
                  <a:cubicBezTo>
                    <a:pt x="1683" y="516"/>
                    <a:pt x="1679" y="516"/>
                    <a:pt x="1675" y="518"/>
                  </a:cubicBezTo>
                  <a:cubicBezTo>
                    <a:pt x="1663" y="522"/>
                    <a:pt x="1652" y="526"/>
                    <a:pt x="1641" y="530"/>
                  </a:cubicBezTo>
                  <a:lnTo>
                    <a:pt x="1641" y="530"/>
                  </a:lnTo>
                  <a:cubicBezTo>
                    <a:pt x="1635" y="511"/>
                    <a:pt x="1620" y="497"/>
                    <a:pt x="1601" y="497"/>
                  </a:cubicBezTo>
                  <a:cubicBezTo>
                    <a:pt x="1593" y="497"/>
                    <a:pt x="1585" y="499"/>
                    <a:pt x="1576" y="504"/>
                  </a:cubicBezTo>
                  <a:lnTo>
                    <a:pt x="1376" y="637"/>
                  </a:lnTo>
                  <a:lnTo>
                    <a:pt x="1376" y="637"/>
                  </a:lnTo>
                  <a:cubicBezTo>
                    <a:pt x="1377" y="636"/>
                    <a:pt x="1378" y="635"/>
                    <a:pt x="1380" y="633"/>
                  </a:cubicBezTo>
                  <a:lnTo>
                    <a:pt x="1380" y="633"/>
                  </a:lnTo>
                  <a:cubicBezTo>
                    <a:pt x="1606" y="466"/>
                    <a:pt x="1826" y="290"/>
                    <a:pt x="2019" y="83"/>
                  </a:cubicBezTo>
                  <a:cubicBezTo>
                    <a:pt x="2046" y="56"/>
                    <a:pt x="2026" y="0"/>
                    <a:pt x="1989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5" name="Google Shape;1465;p39"/>
            <p:cNvSpPr/>
            <p:nvPr/>
          </p:nvSpPr>
          <p:spPr>
            <a:xfrm>
              <a:off x="4462250" y="2355050"/>
              <a:ext cx="29650" cy="24750"/>
            </a:xfrm>
            <a:custGeom>
              <a:avLst/>
              <a:gdLst/>
              <a:ahLst/>
              <a:cxnLst/>
              <a:rect l="l" t="t" r="r" b="b"/>
              <a:pathLst>
                <a:path w="1186" h="990" extrusionOk="0">
                  <a:moveTo>
                    <a:pt x="394" y="461"/>
                  </a:moveTo>
                  <a:lnTo>
                    <a:pt x="394" y="461"/>
                  </a:lnTo>
                  <a:cubicBezTo>
                    <a:pt x="431" y="491"/>
                    <a:pt x="468" y="522"/>
                    <a:pt x="504" y="553"/>
                  </a:cubicBezTo>
                  <a:lnTo>
                    <a:pt x="504" y="553"/>
                  </a:lnTo>
                  <a:cubicBezTo>
                    <a:pt x="467" y="525"/>
                    <a:pt x="432" y="496"/>
                    <a:pt x="398" y="465"/>
                  </a:cubicBezTo>
                  <a:lnTo>
                    <a:pt x="398" y="465"/>
                  </a:lnTo>
                  <a:lnTo>
                    <a:pt x="394" y="461"/>
                  </a:lnTo>
                  <a:close/>
                  <a:moveTo>
                    <a:pt x="540" y="1"/>
                  </a:moveTo>
                  <a:cubicBezTo>
                    <a:pt x="523" y="1"/>
                    <a:pt x="506" y="5"/>
                    <a:pt x="489" y="17"/>
                  </a:cubicBezTo>
                  <a:cubicBezTo>
                    <a:pt x="463" y="32"/>
                    <a:pt x="458" y="70"/>
                    <a:pt x="480" y="92"/>
                  </a:cubicBezTo>
                  <a:cubicBezTo>
                    <a:pt x="499" y="112"/>
                    <a:pt x="517" y="132"/>
                    <a:pt x="536" y="152"/>
                  </a:cubicBezTo>
                  <a:lnTo>
                    <a:pt x="536" y="152"/>
                  </a:lnTo>
                  <a:cubicBezTo>
                    <a:pt x="502" y="130"/>
                    <a:pt x="468" y="109"/>
                    <a:pt x="432" y="89"/>
                  </a:cubicBezTo>
                  <a:cubicBezTo>
                    <a:pt x="425" y="86"/>
                    <a:pt x="419" y="84"/>
                    <a:pt x="412" y="84"/>
                  </a:cubicBezTo>
                  <a:cubicBezTo>
                    <a:pt x="373" y="84"/>
                    <a:pt x="338" y="136"/>
                    <a:pt x="375" y="164"/>
                  </a:cubicBezTo>
                  <a:cubicBezTo>
                    <a:pt x="378" y="167"/>
                    <a:pt x="381" y="169"/>
                    <a:pt x="385" y="172"/>
                  </a:cubicBezTo>
                  <a:lnTo>
                    <a:pt x="385" y="172"/>
                  </a:lnTo>
                  <a:lnTo>
                    <a:pt x="384" y="173"/>
                  </a:lnTo>
                  <a:cubicBezTo>
                    <a:pt x="386" y="174"/>
                    <a:pt x="389" y="176"/>
                    <a:pt x="391" y="177"/>
                  </a:cubicBezTo>
                  <a:lnTo>
                    <a:pt x="391" y="177"/>
                  </a:lnTo>
                  <a:cubicBezTo>
                    <a:pt x="479" y="246"/>
                    <a:pt x="570" y="310"/>
                    <a:pt x="665" y="368"/>
                  </a:cubicBezTo>
                  <a:lnTo>
                    <a:pt x="665" y="368"/>
                  </a:lnTo>
                  <a:cubicBezTo>
                    <a:pt x="719" y="414"/>
                    <a:pt x="772" y="461"/>
                    <a:pt x="823" y="510"/>
                  </a:cubicBezTo>
                  <a:lnTo>
                    <a:pt x="823" y="510"/>
                  </a:lnTo>
                  <a:cubicBezTo>
                    <a:pt x="661" y="441"/>
                    <a:pt x="499" y="370"/>
                    <a:pt x="340" y="296"/>
                  </a:cubicBezTo>
                  <a:cubicBezTo>
                    <a:pt x="333" y="293"/>
                    <a:pt x="327" y="292"/>
                    <a:pt x="320" y="292"/>
                  </a:cubicBezTo>
                  <a:cubicBezTo>
                    <a:pt x="299" y="292"/>
                    <a:pt x="278" y="305"/>
                    <a:pt x="269" y="322"/>
                  </a:cubicBezTo>
                  <a:lnTo>
                    <a:pt x="269" y="322"/>
                  </a:lnTo>
                  <a:lnTo>
                    <a:pt x="193" y="237"/>
                  </a:lnTo>
                  <a:cubicBezTo>
                    <a:pt x="184" y="227"/>
                    <a:pt x="173" y="223"/>
                    <a:pt x="162" y="223"/>
                  </a:cubicBezTo>
                  <a:cubicBezTo>
                    <a:pt x="129" y="223"/>
                    <a:pt x="93" y="262"/>
                    <a:pt x="118" y="294"/>
                  </a:cubicBezTo>
                  <a:cubicBezTo>
                    <a:pt x="128" y="307"/>
                    <a:pt x="138" y="320"/>
                    <a:pt x="149" y="333"/>
                  </a:cubicBezTo>
                  <a:lnTo>
                    <a:pt x="149" y="333"/>
                  </a:lnTo>
                  <a:cubicBezTo>
                    <a:pt x="128" y="313"/>
                    <a:pt x="107" y="292"/>
                    <a:pt x="87" y="272"/>
                  </a:cubicBezTo>
                  <a:cubicBezTo>
                    <a:pt x="77" y="262"/>
                    <a:pt x="66" y="258"/>
                    <a:pt x="55" y="258"/>
                  </a:cubicBezTo>
                  <a:cubicBezTo>
                    <a:pt x="26" y="258"/>
                    <a:pt x="0" y="284"/>
                    <a:pt x="8" y="316"/>
                  </a:cubicBezTo>
                  <a:cubicBezTo>
                    <a:pt x="19" y="353"/>
                    <a:pt x="43" y="384"/>
                    <a:pt x="76" y="403"/>
                  </a:cubicBezTo>
                  <a:cubicBezTo>
                    <a:pt x="81" y="406"/>
                    <a:pt x="86" y="408"/>
                    <a:pt x="91" y="409"/>
                  </a:cubicBezTo>
                  <a:lnTo>
                    <a:pt x="91" y="409"/>
                  </a:lnTo>
                  <a:cubicBezTo>
                    <a:pt x="247" y="560"/>
                    <a:pt x="414" y="698"/>
                    <a:pt x="591" y="823"/>
                  </a:cubicBezTo>
                  <a:lnTo>
                    <a:pt x="591" y="823"/>
                  </a:lnTo>
                  <a:cubicBezTo>
                    <a:pt x="662" y="899"/>
                    <a:pt x="742" y="966"/>
                    <a:pt x="847" y="988"/>
                  </a:cubicBezTo>
                  <a:cubicBezTo>
                    <a:pt x="852" y="989"/>
                    <a:pt x="856" y="989"/>
                    <a:pt x="860" y="989"/>
                  </a:cubicBezTo>
                  <a:cubicBezTo>
                    <a:pt x="904" y="989"/>
                    <a:pt x="927" y="928"/>
                    <a:pt x="884" y="902"/>
                  </a:cubicBezTo>
                  <a:cubicBezTo>
                    <a:pt x="822" y="864"/>
                    <a:pt x="760" y="825"/>
                    <a:pt x="700" y="784"/>
                  </a:cubicBezTo>
                  <a:lnTo>
                    <a:pt x="700" y="784"/>
                  </a:lnTo>
                  <a:cubicBezTo>
                    <a:pt x="740" y="805"/>
                    <a:pt x="781" y="823"/>
                    <a:pt x="823" y="840"/>
                  </a:cubicBezTo>
                  <a:cubicBezTo>
                    <a:pt x="829" y="843"/>
                    <a:pt x="834" y="844"/>
                    <a:pt x="839" y="844"/>
                  </a:cubicBezTo>
                  <a:cubicBezTo>
                    <a:pt x="876" y="844"/>
                    <a:pt x="896" y="788"/>
                    <a:pt x="869" y="761"/>
                  </a:cubicBezTo>
                  <a:cubicBezTo>
                    <a:pt x="784" y="677"/>
                    <a:pt x="696" y="595"/>
                    <a:pt x="606" y="516"/>
                  </a:cubicBezTo>
                  <a:lnTo>
                    <a:pt x="606" y="516"/>
                  </a:lnTo>
                  <a:cubicBezTo>
                    <a:pt x="742" y="576"/>
                    <a:pt x="879" y="634"/>
                    <a:pt x="1016" y="691"/>
                  </a:cubicBezTo>
                  <a:cubicBezTo>
                    <a:pt x="1021" y="693"/>
                    <a:pt x="1027" y="694"/>
                    <a:pt x="1031" y="694"/>
                  </a:cubicBezTo>
                  <a:cubicBezTo>
                    <a:pt x="1069" y="694"/>
                    <a:pt x="1090" y="639"/>
                    <a:pt x="1062" y="612"/>
                  </a:cubicBezTo>
                  <a:cubicBezTo>
                    <a:pt x="1039" y="589"/>
                    <a:pt x="1016" y="566"/>
                    <a:pt x="993" y="543"/>
                  </a:cubicBezTo>
                  <a:lnTo>
                    <a:pt x="993" y="543"/>
                  </a:lnTo>
                  <a:cubicBezTo>
                    <a:pt x="998" y="545"/>
                    <a:pt x="1002" y="545"/>
                    <a:pt x="1006" y="545"/>
                  </a:cubicBezTo>
                  <a:cubicBezTo>
                    <a:pt x="1050" y="545"/>
                    <a:pt x="1079" y="485"/>
                    <a:pt x="1032" y="458"/>
                  </a:cubicBezTo>
                  <a:cubicBezTo>
                    <a:pt x="1031" y="458"/>
                    <a:pt x="1031" y="458"/>
                    <a:pt x="1031" y="458"/>
                  </a:cubicBezTo>
                  <a:lnTo>
                    <a:pt x="1031" y="458"/>
                  </a:lnTo>
                  <a:lnTo>
                    <a:pt x="1032" y="456"/>
                  </a:lnTo>
                  <a:cubicBezTo>
                    <a:pt x="1026" y="454"/>
                    <a:pt x="1021" y="451"/>
                    <a:pt x="1015" y="449"/>
                  </a:cubicBezTo>
                  <a:lnTo>
                    <a:pt x="1015" y="449"/>
                  </a:lnTo>
                  <a:cubicBezTo>
                    <a:pt x="897" y="378"/>
                    <a:pt x="796" y="287"/>
                    <a:pt x="700" y="190"/>
                  </a:cubicBezTo>
                  <a:lnTo>
                    <a:pt x="700" y="190"/>
                  </a:lnTo>
                  <a:cubicBezTo>
                    <a:pt x="741" y="214"/>
                    <a:pt x="784" y="239"/>
                    <a:pt x="827" y="261"/>
                  </a:cubicBezTo>
                  <a:cubicBezTo>
                    <a:pt x="922" y="309"/>
                    <a:pt x="1025" y="338"/>
                    <a:pt x="1133" y="342"/>
                  </a:cubicBezTo>
                  <a:cubicBezTo>
                    <a:pt x="1163" y="340"/>
                    <a:pt x="1185" y="311"/>
                    <a:pt x="1179" y="280"/>
                  </a:cubicBezTo>
                  <a:cubicBezTo>
                    <a:pt x="1174" y="254"/>
                    <a:pt x="1170" y="226"/>
                    <a:pt x="1163" y="201"/>
                  </a:cubicBezTo>
                  <a:cubicBezTo>
                    <a:pt x="1160" y="178"/>
                    <a:pt x="1143" y="167"/>
                    <a:pt x="1124" y="167"/>
                  </a:cubicBezTo>
                  <a:cubicBezTo>
                    <a:pt x="1097" y="167"/>
                    <a:pt x="1067" y="190"/>
                    <a:pt x="1073" y="226"/>
                  </a:cubicBezTo>
                  <a:cubicBezTo>
                    <a:pt x="1074" y="231"/>
                    <a:pt x="1075" y="236"/>
                    <a:pt x="1076" y="242"/>
                  </a:cubicBezTo>
                  <a:lnTo>
                    <a:pt x="1076" y="242"/>
                  </a:lnTo>
                  <a:cubicBezTo>
                    <a:pt x="969" y="229"/>
                    <a:pt x="873" y="181"/>
                    <a:pt x="779" y="127"/>
                  </a:cubicBezTo>
                  <a:cubicBezTo>
                    <a:pt x="726" y="94"/>
                    <a:pt x="676" y="61"/>
                    <a:pt x="623" y="30"/>
                  </a:cubicBezTo>
                  <a:cubicBezTo>
                    <a:pt x="597" y="14"/>
                    <a:pt x="568" y="1"/>
                    <a:pt x="540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6" name="Google Shape;1466;p39"/>
            <p:cNvSpPr/>
            <p:nvPr/>
          </p:nvSpPr>
          <p:spPr>
            <a:xfrm>
              <a:off x="4410175" y="2392400"/>
              <a:ext cx="107150" cy="20075"/>
            </a:xfrm>
            <a:custGeom>
              <a:avLst/>
              <a:gdLst/>
              <a:ahLst/>
              <a:cxnLst/>
              <a:rect l="l" t="t" r="r" b="b"/>
              <a:pathLst>
                <a:path w="4286" h="803" extrusionOk="0">
                  <a:moveTo>
                    <a:pt x="187" y="1"/>
                  </a:moveTo>
                  <a:lnTo>
                    <a:pt x="0" y="335"/>
                  </a:lnTo>
                  <a:lnTo>
                    <a:pt x="4138" y="803"/>
                  </a:lnTo>
                  <a:lnTo>
                    <a:pt x="4217" y="357"/>
                  </a:lnTo>
                  <a:lnTo>
                    <a:pt x="4285" y="328"/>
                  </a:lnTo>
                  <a:lnTo>
                    <a:pt x="187" y="1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7" name="Google Shape;1467;p39"/>
            <p:cNvSpPr/>
            <p:nvPr/>
          </p:nvSpPr>
          <p:spPr>
            <a:xfrm>
              <a:off x="4396675" y="2575125"/>
              <a:ext cx="92200" cy="10950"/>
            </a:xfrm>
            <a:custGeom>
              <a:avLst/>
              <a:gdLst/>
              <a:ahLst/>
              <a:cxnLst/>
              <a:rect l="l" t="t" r="r" b="b"/>
              <a:pathLst>
                <a:path w="3688" h="438" extrusionOk="0">
                  <a:moveTo>
                    <a:pt x="117" y="1"/>
                  </a:moveTo>
                  <a:cubicBezTo>
                    <a:pt x="0" y="1"/>
                    <a:pt x="2" y="183"/>
                    <a:pt x="123" y="190"/>
                  </a:cubicBezTo>
                  <a:lnTo>
                    <a:pt x="2833" y="328"/>
                  </a:lnTo>
                  <a:cubicBezTo>
                    <a:pt x="3064" y="339"/>
                    <a:pt x="3319" y="328"/>
                    <a:pt x="3534" y="425"/>
                  </a:cubicBezTo>
                  <a:cubicBezTo>
                    <a:pt x="3548" y="433"/>
                    <a:pt x="3565" y="438"/>
                    <a:pt x="3581" y="438"/>
                  </a:cubicBezTo>
                  <a:cubicBezTo>
                    <a:pt x="3613" y="438"/>
                    <a:pt x="3644" y="421"/>
                    <a:pt x="3663" y="392"/>
                  </a:cubicBezTo>
                  <a:cubicBezTo>
                    <a:pt x="3688" y="350"/>
                    <a:pt x="3677" y="284"/>
                    <a:pt x="3628" y="262"/>
                  </a:cubicBezTo>
                  <a:cubicBezTo>
                    <a:pt x="3433" y="174"/>
                    <a:pt x="3222" y="157"/>
                    <a:pt x="3011" y="146"/>
                  </a:cubicBezTo>
                  <a:lnTo>
                    <a:pt x="2315" y="111"/>
                  </a:lnTo>
                  <a:lnTo>
                    <a:pt x="912" y="40"/>
                  </a:lnTo>
                  <a:lnTo>
                    <a:pt x="123" y="1"/>
                  </a:lnTo>
                  <a:cubicBezTo>
                    <a:pt x="121" y="1"/>
                    <a:pt x="119" y="1"/>
                    <a:pt x="117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8" name="Google Shape;1468;p39"/>
            <p:cNvSpPr/>
            <p:nvPr/>
          </p:nvSpPr>
          <p:spPr>
            <a:xfrm>
              <a:off x="4388875" y="2329050"/>
              <a:ext cx="19450" cy="22400"/>
            </a:xfrm>
            <a:custGeom>
              <a:avLst/>
              <a:gdLst/>
              <a:ahLst/>
              <a:cxnLst/>
              <a:rect l="l" t="t" r="r" b="b"/>
              <a:pathLst>
                <a:path w="778" h="896" extrusionOk="0">
                  <a:moveTo>
                    <a:pt x="754" y="1"/>
                  </a:moveTo>
                  <a:cubicBezTo>
                    <a:pt x="754" y="1"/>
                    <a:pt x="426" y="137"/>
                    <a:pt x="369" y="200"/>
                  </a:cubicBezTo>
                  <a:cubicBezTo>
                    <a:pt x="314" y="264"/>
                    <a:pt x="0" y="820"/>
                    <a:pt x="0" y="820"/>
                  </a:cubicBezTo>
                  <a:cubicBezTo>
                    <a:pt x="0" y="820"/>
                    <a:pt x="214" y="896"/>
                    <a:pt x="391" y="896"/>
                  </a:cubicBezTo>
                  <a:cubicBezTo>
                    <a:pt x="501" y="896"/>
                    <a:pt x="596" y="866"/>
                    <a:pt x="617" y="771"/>
                  </a:cubicBezTo>
                  <a:cubicBezTo>
                    <a:pt x="663" y="573"/>
                    <a:pt x="737" y="553"/>
                    <a:pt x="766" y="553"/>
                  </a:cubicBezTo>
                  <a:cubicBezTo>
                    <a:pt x="773" y="553"/>
                    <a:pt x="778" y="554"/>
                    <a:pt x="778" y="554"/>
                  </a:cubicBezTo>
                  <a:lnTo>
                    <a:pt x="754" y="1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9" name="Google Shape;1469;p39"/>
            <p:cNvSpPr/>
            <p:nvPr/>
          </p:nvSpPr>
          <p:spPr>
            <a:xfrm>
              <a:off x="4401450" y="2326350"/>
              <a:ext cx="21825" cy="16725"/>
            </a:xfrm>
            <a:custGeom>
              <a:avLst/>
              <a:gdLst/>
              <a:ahLst/>
              <a:cxnLst/>
              <a:rect l="l" t="t" r="r" b="b"/>
              <a:pathLst>
                <a:path w="873" h="669" extrusionOk="0">
                  <a:moveTo>
                    <a:pt x="808" y="1"/>
                  </a:moveTo>
                  <a:cubicBezTo>
                    <a:pt x="791" y="1"/>
                    <a:pt x="774" y="5"/>
                    <a:pt x="758" y="10"/>
                  </a:cubicBezTo>
                  <a:lnTo>
                    <a:pt x="593" y="60"/>
                  </a:lnTo>
                  <a:lnTo>
                    <a:pt x="479" y="10"/>
                  </a:lnTo>
                  <a:lnTo>
                    <a:pt x="123" y="161"/>
                  </a:lnTo>
                  <a:lnTo>
                    <a:pt x="0" y="280"/>
                  </a:lnTo>
                  <a:cubicBezTo>
                    <a:pt x="13" y="394"/>
                    <a:pt x="53" y="506"/>
                    <a:pt x="117" y="603"/>
                  </a:cubicBezTo>
                  <a:cubicBezTo>
                    <a:pt x="123" y="616"/>
                    <a:pt x="134" y="627"/>
                    <a:pt x="145" y="638"/>
                  </a:cubicBezTo>
                  <a:cubicBezTo>
                    <a:pt x="161" y="649"/>
                    <a:pt x="180" y="655"/>
                    <a:pt x="200" y="655"/>
                  </a:cubicBezTo>
                  <a:cubicBezTo>
                    <a:pt x="253" y="664"/>
                    <a:pt x="306" y="669"/>
                    <a:pt x="360" y="669"/>
                  </a:cubicBezTo>
                  <a:cubicBezTo>
                    <a:pt x="467" y="669"/>
                    <a:pt x="574" y="651"/>
                    <a:pt x="677" y="616"/>
                  </a:cubicBezTo>
                  <a:cubicBezTo>
                    <a:pt x="694" y="611"/>
                    <a:pt x="712" y="603"/>
                    <a:pt x="727" y="590"/>
                  </a:cubicBezTo>
                  <a:cubicBezTo>
                    <a:pt x="743" y="574"/>
                    <a:pt x="747" y="552"/>
                    <a:pt x="738" y="535"/>
                  </a:cubicBezTo>
                  <a:cubicBezTo>
                    <a:pt x="730" y="518"/>
                    <a:pt x="712" y="513"/>
                    <a:pt x="692" y="513"/>
                  </a:cubicBezTo>
                  <a:cubicBezTo>
                    <a:pt x="681" y="513"/>
                    <a:pt x="668" y="515"/>
                    <a:pt x="657" y="517"/>
                  </a:cubicBezTo>
                  <a:cubicBezTo>
                    <a:pt x="688" y="493"/>
                    <a:pt x="729" y="486"/>
                    <a:pt x="760" y="467"/>
                  </a:cubicBezTo>
                  <a:cubicBezTo>
                    <a:pt x="793" y="447"/>
                    <a:pt x="815" y="398"/>
                    <a:pt x="791" y="370"/>
                  </a:cubicBezTo>
                  <a:cubicBezTo>
                    <a:pt x="781" y="360"/>
                    <a:pt x="768" y="356"/>
                    <a:pt x="753" y="356"/>
                  </a:cubicBezTo>
                  <a:cubicBezTo>
                    <a:pt x="730" y="356"/>
                    <a:pt x="703" y="365"/>
                    <a:pt x="678" y="365"/>
                  </a:cubicBezTo>
                  <a:cubicBezTo>
                    <a:pt x="669" y="365"/>
                    <a:pt x="661" y="364"/>
                    <a:pt x="652" y="361"/>
                  </a:cubicBezTo>
                  <a:lnTo>
                    <a:pt x="780" y="313"/>
                  </a:lnTo>
                  <a:cubicBezTo>
                    <a:pt x="815" y="297"/>
                    <a:pt x="855" y="280"/>
                    <a:pt x="863" y="243"/>
                  </a:cubicBezTo>
                  <a:cubicBezTo>
                    <a:pt x="872" y="201"/>
                    <a:pt x="828" y="163"/>
                    <a:pt x="786" y="159"/>
                  </a:cubicBezTo>
                  <a:cubicBezTo>
                    <a:pt x="764" y="159"/>
                    <a:pt x="741" y="162"/>
                    <a:pt x="718" y="169"/>
                  </a:cubicBezTo>
                  <a:lnTo>
                    <a:pt x="718" y="169"/>
                  </a:lnTo>
                  <a:lnTo>
                    <a:pt x="778" y="142"/>
                  </a:lnTo>
                  <a:cubicBezTo>
                    <a:pt x="804" y="131"/>
                    <a:pt x="828" y="115"/>
                    <a:pt x="848" y="93"/>
                  </a:cubicBezTo>
                  <a:cubicBezTo>
                    <a:pt x="866" y="71"/>
                    <a:pt x="866" y="38"/>
                    <a:pt x="848" y="16"/>
                  </a:cubicBezTo>
                  <a:cubicBezTo>
                    <a:pt x="837" y="5"/>
                    <a:pt x="823" y="1"/>
                    <a:pt x="808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0" name="Google Shape;1470;p39"/>
            <p:cNvSpPr/>
            <p:nvPr/>
          </p:nvSpPr>
          <p:spPr>
            <a:xfrm>
              <a:off x="4407425" y="2331150"/>
              <a:ext cx="7225" cy="10600"/>
            </a:xfrm>
            <a:custGeom>
              <a:avLst/>
              <a:gdLst/>
              <a:ahLst/>
              <a:cxnLst/>
              <a:rect l="l" t="t" r="r" b="b"/>
              <a:pathLst>
                <a:path w="289" h="424" extrusionOk="0">
                  <a:moveTo>
                    <a:pt x="159" y="0"/>
                  </a:moveTo>
                  <a:lnTo>
                    <a:pt x="159" y="0"/>
                  </a:lnTo>
                  <a:cubicBezTo>
                    <a:pt x="137" y="22"/>
                    <a:pt x="115" y="42"/>
                    <a:pt x="91" y="59"/>
                  </a:cubicBezTo>
                  <a:cubicBezTo>
                    <a:pt x="40" y="136"/>
                    <a:pt x="1" y="220"/>
                    <a:pt x="14" y="277"/>
                  </a:cubicBezTo>
                  <a:cubicBezTo>
                    <a:pt x="49" y="413"/>
                    <a:pt x="262" y="424"/>
                    <a:pt x="262" y="424"/>
                  </a:cubicBezTo>
                  <a:cubicBezTo>
                    <a:pt x="262" y="424"/>
                    <a:pt x="187" y="409"/>
                    <a:pt x="189" y="380"/>
                  </a:cubicBezTo>
                  <a:cubicBezTo>
                    <a:pt x="194" y="356"/>
                    <a:pt x="262" y="351"/>
                    <a:pt x="282" y="351"/>
                  </a:cubicBezTo>
                  <a:cubicBezTo>
                    <a:pt x="258" y="351"/>
                    <a:pt x="172" y="347"/>
                    <a:pt x="163" y="305"/>
                  </a:cubicBezTo>
                  <a:cubicBezTo>
                    <a:pt x="152" y="257"/>
                    <a:pt x="279" y="196"/>
                    <a:pt x="280" y="195"/>
                  </a:cubicBezTo>
                  <a:lnTo>
                    <a:pt x="280" y="195"/>
                  </a:lnTo>
                  <a:cubicBezTo>
                    <a:pt x="279" y="196"/>
                    <a:pt x="235" y="206"/>
                    <a:pt x="194" y="206"/>
                  </a:cubicBezTo>
                  <a:cubicBezTo>
                    <a:pt x="162" y="206"/>
                    <a:pt x="132" y="200"/>
                    <a:pt x="126" y="178"/>
                  </a:cubicBezTo>
                  <a:cubicBezTo>
                    <a:pt x="110" y="128"/>
                    <a:pt x="287" y="53"/>
                    <a:pt x="288" y="53"/>
                  </a:cubicBezTo>
                  <a:lnTo>
                    <a:pt x="288" y="53"/>
                  </a:lnTo>
                  <a:cubicBezTo>
                    <a:pt x="288" y="53"/>
                    <a:pt x="253" y="68"/>
                    <a:pt x="218" y="68"/>
                  </a:cubicBezTo>
                  <a:cubicBezTo>
                    <a:pt x="192" y="68"/>
                    <a:pt x="166" y="59"/>
                    <a:pt x="157" y="29"/>
                  </a:cubicBezTo>
                  <a:cubicBezTo>
                    <a:pt x="154" y="20"/>
                    <a:pt x="154" y="9"/>
                    <a:pt x="159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1" name="Google Shape;1471;p39"/>
            <p:cNvSpPr/>
            <p:nvPr/>
          </p:nvSpPr>
          <p:spPr>
            <a:xfrm>
              <a:off x="4412900" y="2326575"/>
              <a:ext cx="3600" cy="2950"/>
            </a:xfrm>
            <a:custGeom>
              <a:avLst/>
              <a:gdLst/>
              <a:ahLst/>
              <a:cxnLst/>
              <a:rect l="l" t="t" r="r" b="b"/>
              <a:pathLst>
                <a:path w="144" h="118" extrusionOk="0">
                  <a:moveTo>
                    <a:pt x="50" y="1"/>
                  </a:moveTo>
                  <a:cubicBezTo>
                    <a:pt x="47" y="38"/>
                    <a:pt x="32" y="75"/>
                    <a:pt x="8" y="106"/>
                  </a:cubicBezTo>
                  <a:cubicBezTo>
                    <a:pt x="1" y="114"/>
                    <a:pt x="1" y="117"/>
                    <a:pt x="5" y="117"/>
                  </a:cubicBezTo>
                  <a:cubicBezTo>
                    <a:pt x="25" y="117"/>
                    <a:pt x="144" y="49"/>
                    <a:pt x="144" y="49"/>
                  </a:cubicBezTo>
                  <a:cubicBezTo>
                    <a:pt x="137" y="47"/>
                    <a:pt x="50" y="1"/>
                    <a:pt x="50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2" name="Google Shape;1472;p39"/>
            <p:cNvSpPr/>
            <p:nvPr/>
          </p:nvSpPr>
          <p:spPr>
            <a:xfrm>
              <a:off x="4404275" y="2310050"/>
              <a:ext cx="35425" cy="28225"/>
            </a:xfrm>
            <a:custGeom>
              <a:avLst/>
              <a:gdLst/>
              <a:ahLst/>
              <a:cxnLst/>
              <a:rect l="l" t="t" r="r" b="b"/>
              <a:pathLst>
                <a:path w="1417" h="1129" extrusionOk="0">
                  <a:moveTo>
                    <a:pt x="1310" y="0"/>
                  </a:moveTo>
                  <a:cubicBezTo>
                    <a:pt x="1297" y="0"/>
                    <a:pt x="1284" y="4"/>
                    <a:pt x="1271" y="14"/>
                  </a:cubicBezTo>
                  <a:cubicBezTo>
                    <a:pt x="851" y="332"/>
                    <a:pt x="368" y="657"/>
                    <a:pt x="23" y="1055"/>
                  </a:cubicBezTo>
                  <a:cubicBezTo>
                    <a:pt x="0" y="1084"/>
                    <a:pt x="21" y="1128"/>
                    <a:pt x="53" y="1128"/>
                  </a:cubicBezTo>
                  <a:cubicBezTo>
                    <a:pt x="60" y="1128"/>
                    <a:pt x="68" y="1126"/>
                    <a:pt x="76" y="1121"/>
                  </a:cubicBezTo>
                  <a:cubicBezTo>
                    <a:pt x="276" y="991"/>
                    <a:pt x="454" y="822"/>
                    <a:pt x="641" y="673"/>
                  </a:cubicBezTo>
                  <a:cubicBezTo>
                    <a:pt x="871" y="490"/>
                    <a:pt x="1108" y="319"/>
                    <a:pt x="1348" y="148"/>
                  </a:cubicBezTo>
                  <a:cubicBezTo>
                    <a:pt x="1417" y="100"/>
                    <a:pt x="1371" y="0"/>
                    <a:pt x="1310" y="0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3" name="Google Shape;1473;p39"/>
            <p:cNvSpPr/>
            <p:nvPr/>
          </p:nvSpPr>
          <p:spPr>
            <a:xfrm>
              <a:off x="4406500" y="2322850"/>
              <a:ext cx="14725" cy="6775"/>
            </a:xfrm>
            <a:custGeom>
              <a:avLst/>
              <a:gdLst/>
              <a:ahLst/>
              <a:cxnLst/>
              <a:rect l="l" t="t" r="r" b="b"/>
              <a:pathLst>
                <a:path w="589" h="271" extrusionOk="0">
                  <a:moveTo>
                    <a:pt x="259" y="0"/>
                  </a:moveTo>
                  <a:cubicBezTo>
                    <a:pt x="189" y="106"/>
                    <a:pt x="117" y="216"/>
                    <a:pt x="0" y="271"/>
                  </a:cubicBezTo>
                  <a:lnTo>
                    <a:pt x="264" y="218"/>
                  </a:lnTo>
                  <a:cubicBezTo>
                    <a:pt x="295" y="236"/>
                    <a:pt x="329" y="245"/>
                    <a:pt x="364" y="245"/>
                  </a:cubicBezTo>
                  <a:cubicBezTo>
                    <a:pt x="404" y="245"/>
                    <a:pt x="444" y="234"/>
                    <a:pt x="479" y="211"/>
                  </a:cubicBezTo>
                  <a:cubicBezTo>
                    <a:pt x="541" y="167"/>
                    <a:pt x="582" y="97"/>
                    <a:pt x="589" y="20"/>
                  </a:cubicBezTo>
                  <a:lnTo>
                    <a:pt x="589" y="20"/>
                  </a:lnTo>
                  <a:cubicBezTo>
                    <a:pt x="542" y="48"/>
                    <a:pt x="490" y="61"/>
                    <a:pt x="438" y="61"/>
                  </a:cubicBezTo>
                  <a:cubicBezTo>
                    <a:pt x="375" y="61"/>
                    <a:pt x="312" y="41"/>
                    <a:pt x="259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4" name="Google Shape;1474;p39"/>
            <p:cNvSpPr/>
            <p:nvPr/>
          </p:nvSpPr>
          <p:spPr>
            <a:xfrm>
              <a:off x="4297225" y="2342025"/>
              <a:ext cx="110225" cy="79900"/>
            </a:xfrm>
            <a:custGeom>
              <a:avLst/>
              <a:gdLst/>
              <a:ahLst/>
              <a:cxnLst/>
              <a:rect l="l" t="t" r="r" b="b"/>
              <a:pathLst>
                <a:path w="4409" h="3196" extrusionOk="0">
                  <a:moveTo>
                    <a:pt x="3772" y="0"/>
                  </a:moveTo>
                  <a:cubicBezTo>
                    <a:pt x="3737" y="0"/>
                    <a:pt x="3702" y="19"/>
                    <a:pt x="3684" y="53"/>
                  </a:cubicBezTo>
                  <a:lnTo>
                    <a:pt x="2432" y="1559"/>
                  </a:lnTo>
                  <a:cubicBezTo>
                    <a:pt x="1703" y="1052"/>
                    <a:pt x="936" y="604"/>
                    <a:pt x="139" y="217"/>
                  </a:cubicBezTo>
                  <a:lnTo>
                    <a:pt x="1" y="2782"/>
                  </a:lnTo>
                  <a:cubicBezTo>
                    <a:pt x="161" y="3026"/>
                    <a:pt x="453" y="3158"/>
                    <a:pt x="745" y="3186"/>
                  </a:cubicBezTo>
                  <a:cubicBezTo>
                    <a:pt x="803" y="3193"/>
                    <a:pt x="861" y="3195"/>
                    <a:pt x="918" y="3195"/>
                  </a:cubicBezTo>
                  <a:cubicBezTo>
                    <a:pt x="1151" y="3195"/>
                    <a:pt x="1384" y="3151"/>
                    <a:pt x="1613" y="3105"/>
                  </a:cubicBezTo>
                  <a:cubicBezTo>
                    <a:pt x="2004" y="3026"/>
                    <a:pt x="2399" y="2943"/>
                    <a:pt x="2759" y="2767"/>
                  </a:cubicBezTo>
                  <a:cubicBezTo>
                    <a:pt x="3275" y="2517"/>
                    <a:pt x="3690" y="2097"/>
                    <a:pt x="3936" y="1577"/>
                  </a:cubicBezTo>
                  <a:cubicBezTo>
                    <a:pt x="4024" y="1377"/>
                    <a:pt x="4099" y="1170"/>
                    <a:pt x="4160" y="960"/>
                  </a:cubicBezTo>
                  <a:cubicBezTo>
                    <a:pt x="4237" y="720"/>
                    <a:pt x="4314" y="479"/>
                    <a:pt x="4391" y="239"/>
                  </a:cubicBezTo>
                  <a:cubicBezTo>
                    <a:pt x="4409" y="209"/>
                    <a:pt x="4389" y="169"/>
                    <a:pt x="4352" y="169"/>
                  </a:cubicBezTo>
                  <a:lnTo>
                    <a:pt x="3818" y="11"/>
                  </a:lnTo>
                  <a:cubicBezTo>
                    <a:pt x="3803" y="4"/>
                    <a:pt x="3788" y="0"/>
                    <a:pt x="3772" y="0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5" name="Google Shape;1475;p39"/>
            <p:cNvSpPr/>
            <p:nvPr/>
          </p:nvSpPr>
          <p:spPr>
            <a:xfrm>
              <a:off x="4433675" y="2303200"/>
              <a:ext cx="11375" cy="11275"/>
            </a:xfrm>
            <a:custGeom>
              <a:avLst/>
              <a:gdLst/>
              <a:ahLst/>
              <a:cxnLst/>
              <a:rect l="l" t="t" r="r" b="b"/>
              <a:pathLst>
                <a:path w="455" h="451" extrusionOk="0">
                  <a:moveTo>
                    <a:pt x="444" y="0"/>
                  </a:moveTo>
                  <a:lnTo>
                    <a:pt x="444" y="0"/>
                  </a:lnTo>
                  <a:cubicBezTo>
                    <a:pt x="429" y="62"/>
                    <a:pt x="365" y="97"/>
                    <a:pt x="303" y="108"/>
                  </a:cubicBezTo>
                  <a:cubicBezTo>
                    <a:pt x="242" y="119"/>
                    <a:pt x="176" y="114"/>
                    <a:pt x="117" y="132"/>
                  </a:cubicBezTo>
                  <a:cubicBezTo>
                    <a:pt x="57" y="152"/>
                    <a:pt x="0" y="202"/>
                    <a:pt x="5" y="266"/>
                  </a:cubicBezTo>
                  <a:cubicBezTo>
                    <a:pt x="9" y="316"/>
                    <a:pt x="55" y="356"/>
                    <a:pt x="99" y="387"/>
                  </a:cubicBezTo>
                  <a:lnTo>
                    <a:pt x="176" y="446"/>
                  </a:lnTo>
                  <a:lnTo>
                    <a:pt x="191" y="448"/>
                  </a:lnTo>
                  <a:cubicBezTo>
                    <a:pt x="197" y="450"/>
                    <a:pt x="203" y="451"/>
                    <a:pt x="209" y="451"/>
                  </a:cubicBezTo>
                  <a:cubicBezTo>
                    <a:pt x="236" y="451"/>
                    <a:pt x="264" y="431"/>
                    <a:pt x="284" y="413"/>
                  </a:cubicBezTo>
                  <a:cubicBezTo>
                    <a:pt x="396" y="305"/>
                    <a:pt x="455" y="154"/>
                    <a:pt x="444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6" name="Google Shape;1476;p39"/>
            <p:cNvSpPr/>
            <p:nvPr/>
          </p:nvSpPr>
          <p:spPr>
            <a:xfrm>
              <a:off x="4437025" y="2303200"/>
              <a:ext cx="7975" cy="8825"/>
            </a:xfrm>
            <a:custGeom>
              <a:avLst/>
              <a:gdLst/>
              <a:ahLst/>
              <a:cxnLst/>
              <a:rect l="l" t="t" r="r" b="b"/>
              <a:pathLst>
                <a:path w="319" h="353" extrusionOk="0">
                  <a:moveTo>
                    <a:pt x="310" y="0"/>
                  </a:moveTo>
                  <a:lnTo>
                    <a:pt x="310" y="0"/>
                  </a:lnTo>
                  <a:cubicBezTo>
                    <a:pt x="295" y="62"/>
                    <a:pt x="231" y="97"/>
                    <a:pt x="169" y="108"/>
                  </a:cubicBezTo>
                  <a:cubicBezTo>
                    <a:pt x="115" y="119"/>
                    <a:pt x="55" y="117"/>
                    <a:pt x="0" y="130"/>
                  </a:cubicBezTo>
                  <a:cubicBezTo>
                    <a:pt x="20" y="145"/>
                    <a:pt x="38" y="165"/>
                    <a:pt x="49" y="187"/>
                  </a:cubicBezTo>
                  <a:cubicBezTo>
                    <a:pt x="73" y="257"/>
                    <a:pt x="35" y="343"/>
                    <a:pt x="143" y="352"/>
                  </a:cubicBezTo>
                  <a:cubicBezTo>
                    <a:pt x="147" y="352"/>
                    <a:pt x="151" y="352"/>
                    <a:pt x="155" y="352"/>
                  </a:cubicBezTo>
                  <a:cubicBezTo>
                    <a:pt x="174" y="352"/>
                    <a:pt x="193" y="348"/>
                    <a:pt x="211" y="343"/>
                  </a:cubicBezTo>
                  <a:cubicBezTo>
                    <a:pt x="284" y="244"/>
                    <a:pt x="319" y="123"/>
                    <a:pt x="310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7" name="Google Shape;1477;p39"/>
            <p:cNvSpPr/>
            <p:nvPr/>
          </p:nvSpPr>
          <p:spPr>
            <a:xfrm>
              <a:off x="4203450" y="2634875"/>
              <a:ext cx="35950" cy="32750"/>
            </a:xfrm>
            <a:custGeom>
              <a:avLst/>
              <a:gdLst/>
              <a:ahLst/>
              <a:cxnLst/>
              <a:rect l="l" t="t" r="r" b="b"/>
              <a:pathLst>
                <a:path w="1438" h="1310" extrusionOk="0">
                  <a:moveTo>
                    <a:pt x="1272" y="0"/>
                  </a:moveTo>
                  <a:lnTo>
                    <a:pt x="130" y="795"/>
                  </a:lnTo>
                  <a:cubicBezTo>
                    <a:pt x="1" y="1030"/>
                    <a:pt x="398" y="1309"/>
                    <a:pt x="398" y="1309"/>
                  </a:cubicBezTo>
                  <a:lnTo>
                    <a:pt x="1437" y="685"/>
                  </a:lnTo>
                  <a:lnTo>
                    <a:pt x="1272" y="0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8" name="Google Shape;1478;p39"/>
            <p:cNvSpPr/>
            <p:nvPr/>
          </p:nvSpPr>
          <p:spPr>
            <a:xfrm>
              <a:off x="4285825" y="2311925"/>
              <a:ext cx="21050" cy="40750"/>
            </a:xfrm>
            <a:custGeom>
              <a:avLst/>
              <a:gdLst/>
              <a:ahLst/>
              <a:cxnLst/>
              <a:rect l="l" t="t" r="r" b="b"/>
              <a:pathLst>
                <a:path w="842" h="1630" extrusionOk="0">
                  <a:moveTo>
                    <a:pt x="226" y="0"/>
                  </a:moveTo>
                  <a:cubicBezTo>
                    <a:pt x="218" y="22"/>
                    <a:pt x="0" y="820"/>
                    <a:pt x="0" y="820"/>
                  </a:cubicBezTo>
                  <a:cubicBezTo>
                    <a:pt x="0" y="820"/>
                    <a:pt x="778" y="1544"/>
                    <a:pt x="841" y="1630"/>
                  </a:cubicBezTo>
                  <a:cubicBezTo>
                    <a:pt x="830" y="1579"/>
                    <a:pt x="817" y="1327"/>
                    <a:pt x="804" y="1050"/>
                  </a:cubicBezTo>
                  <a:lnTo>
                    <a:pt x="797" y="918"/>
                  </a:lnTo>
                  <a:cubicBezTo>
                    <a:pt x="795" y="855"/>
                    <a:pt x="791" y="795"/>
                    <a:pt x="789" y="732"/>
                  </a:cubicBezTo>
                  <a:cubicBezTo>
                    <a:pt x="786" y="666"/>
                    <a:pt x="784" y="604"/>
                    <a:pt x="782" y="549"/>
                  </a:cubicBezTo>
                  <a:cubicBezTo>
                    <a:pt x="778" y="378"/>
                    <a:pt x="771" y="257"/>
                    <a:pt x="771" y="257"/>
                  </a:cubicBezTo>
                  <a:lnTo>
                    <a:pt x="226" y="0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9" name="Google Shape;1479;p39"/>
            <p:cNvSpPr/>
            <p:nvPr/>
          </p:nvSpPr>
          <p:spPr>
            <a:xfrm>
              <a:off x="4294700" y="2650950"/>
              <a:ext cx="15900" cy="28975"/>
            </a:xfrm>
            <a:custGeom>
              <a:avLst/>
              <a:gdLst/>
              <a:ahLst/>
              <a:cxnLst/>
              <a:rect l="l" t="t" r="r" b="b"/>
              <a:pathLst>
                <a:path w="636" h="1159" extrusionOk="0">
                  <a:moveTo>
                    <a:pt x="636" y="1"/>
                  </a:moveTo>
                  <a:lnTo>
                    <a:pt x="152" y="40"/>
                  </a:lnTo>
                  <a:cubicBezTo>
                    <a:pt x="152" y="409"/>
                    <a:pt x="104" y="776"/>
                    <a:pt x="1" y="1129"/>
                  </a:cubicBezTo>
                  <a:cubicBezTo>
                    <a:pt x="18" y="1129"/>
                    <a:pt x="35" y="1129"/>
                    <a:pt x="52" y="1129"/>
                  </a:cubicBezTo>
                  <a:cubicBezTo>
                    <a:pt x="237" y="1129"/>
                    <a:pt x="422" y="1140"/>
                    <a:pt x="605" y="1158"/>
                  </a:cubicBezTo>
                  <a:lnTo>
                    <a:pt x="636" y="1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0" name="Google Shape;1480;p39"/>
            <p:cNvSpPr/>
            <p:nvPr/>
          </p:nvSpPr>
          <p:spPr>
            <a:xfrm>
              <a:off x="4291750" y="2676875"/>
              <a:ext cx="46625" cy="18850"/>
            </a:xfrm>
            <a:custGeom>
              <a:avLst/>
              <a:gdLst/>
              <a:ahLst/>
              <a:cxnLst/>
              <a:rect l="l" t="t" r="r" b="b"/>
              <a:pathLst>
                <a:path w="1865" h="754" extrusionOk="0">
                  <a:moveTo>
                    <a:pt x="134" y="0"/>
                  </a:moveTo>
                  <a:cubicBezTo>
                    <a:pt x="108" y="169"/>
                    <a:pt x="18" y="323"/>
                    <a:pt x="7" y="499"/>
                  </a:cubicBezTo>
                  <a:cubicBezTo>
                    <a:pt x="0" y="582"/>
                    <a:pt x="5" y="668"/>
                    <a:pt x="20" y="754"/>
                  </a:cubicBezTo>
                  <a:lnTo>
                    <a:pt x="1865" y="743"/>
                  </a:lnTo>
                  <a:cubicBezTo>
                    <a:pt x="1852" y="681"/>
                    <a:pt x="1821" y="626"/>
                    <a:pt x="1775" y="584"/>
                  </a:cubicBezTo>
                  <a:cubicBezTo>
                    <a:pt x="1643" y="464"/>
                    <a:pt x="1423" y="468"/>
                    <a:pt x="1256" y="439"/>
                  </a:cubicBezTo>
                  <a:cubicBezTo>
                    <a:pt x="1006" y="398"/>
                    <a:pt x="756" y="303"/>
                    <a:pt x="721" y="35"/>
                  </a:cubicBezTo>
                  <a:lnTo>
                    <a:pt x="718" y="35"/>
                  </a:lnTo>
                  <a:cubicBezTo>
                    <a:pt x="642" y="46"/>
                    <a:pt x="563" y="52"/>
                    <a:pt x="485" y="52"/>
                  </a:cubicBezTo>
                  <a:cubicBezTo>
                    <a:pt x="365" y="52"/>
                    <a:pt x="246" y="37"/>
                    <a:pt x="134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1" name="Google Shape;1481;p39"/>
            <p:cNvSpPr/>
            <p:nvPr/>
          </p:nvSpPr>
          <p:spPr>
            <a:xfrm>
              <a:off x="4189625" y="2654750"/>
              <a:ext cx="28475" cy="43675"/>
            </a:xfrm>
            <a:custGeom>
              <a:avLst/>
              <a:gdLst/>
              <a:ahLst/>
              <a:cxnLst/>
              <a:rect l="l" t="t" r="r" b="b"/>
              <a:pathLst>
                <a:path w="1139" h="1747" extrusionOk="0">
                  <a:moveTo>
                    <a:pt x="690" y="0"/>
                  </a:moveTo>
                  <a:cubicBezTo>
                    <a:pt x="602" y="81"/>
                    <a:pt x="468" y="99"/>
                    <a:pt x="354" y="145"/>
                  </a:cubicBezTo>
                  <a:cubicBezTo>
                    <a:pt x="189" y="211"/>
                    <a:pt x="90" y="319"/>
                    <a:pt x="0" y="439"/>
                  </a:cubicBezTo>
                  <a:cubicBezTo>
                    <a:pt x="27" y="492"/>
                    <a:pt x="55" y="543"/>
                    <a:pt x="88" y="593"/>
                  </a:cubicBezTo>
                  <a:cubicBezTo>
                    <a:pt x="356" y="988"/>
                    <a:pt x="648" y="1368"/>
                    <a:pt x="960" y="1731"/>
                  </a:cubicBezTo>
                  <a:lnTo>
                    <a:pt x="973" y="1746"/>
                  </a:lnTo>
                  <a:cubicBezTo>
                    <a:pt x="1000" y="1711"/>
                    <a:pt x="1024" y="1674"/>
                    <a:pt x="1044" y="1636"/>
                  </a:cubicBezTo>
                  <a:cubicBezTo>
                    <a:pt x="1138" y="1436"/>
                    <a:pt x="989" y="1219"/>
                    <a:pt x="921" y="1032"/>
                  </a:cubicBezTo>
                  <a:cubicBezTo>
                    <a:pt x="848" y="837"/>
                    <a:pt x="817" y="646"/>
                    <a:pt x="967" y="505"/>
                  </a:cubicBezTo>
                  <a:lnTo>
                    <a:pt x="945" y="479"/>
                  </a:lnTo>
                  <a:cubicBezTo>
                    <a:pt x="833" y="334"/>
                    <a:pt x="747" y="174"/>
                    <a:pt x="690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2" name="Google Shape;1482;p39"/>
            <p:cNvSpPr/>
            <p:nvPr/>
          </p:nvSpPr>
          <p:spPr>
            <a:xfrm>
              <a:off x="4287075" y="2464950"/>
              <a:ext cx="45825" cy="194750"/>
            </a:xfrm>
            <a:custGeom>
              <a:avLst/>
              <a:gdLst/>
              <a:ahLst/>
              <a:cxnLst/>
              <a:rect l="l" t="t" r="r" b="b"/>
              <a:pathLst>
                <a:path w="1833" h="7790" extrusionOk="0">
                  <a:moveTo>
                    <a:pt x="1" y="0"/>
                  </a:moveTo>
                  <a:lnTo>
                    <a:pt x="148" y="6110"/>
                  </a:lnTo>
                  <a:cubicBezTo>
                    <a:pt x="148" y="6110"/>
                    <a:pt x="269" y="7362"/>
                    <a:pt x="216" y="7649"/>
                  </a:cubicBezTo>
                  <a:lnTo>
                    <a:pt x="1305" y="7790"/>
                  </a:lnTo>
                  <a:cubicBezTo>
                    <a:pt x="1459" y="6802"/>
                    <a:pt x="1439" y="5794"/>
                    <a:pt x="1678" y="4825"/>
                  </a:cubicBezTo>
                  <a:cubicBezTo>
                    <a:pt x="1832" y="4193"/>
                    <a:pt x="1545" y="0"/>
                    <a:pt x="1545" y="0"/>
                  </a:cubicBez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3" name="Google Shape;1483;p39"/>
            <p:cNvSpPr/>
            <p:nvPr/>
          </p:nvSpPr>
          <p:spPr>
            <a:xfrm>
              <a:off x="4215200" y="2461975"/>
              <a:ext cx="115100" cy="199150"/>
            </a:xfrm>
            <a:custGeom>
              <a:avLst/>
              <a:gdLst/>
              <a:ahLst/>
              <a:cxnLst/>
              <a:rect l="l" t="t" r="r" b="b"/>
              <a:pathLst>
                <a:path w="4604" h="7966" extrusionOk="0">
                  <a:moveTo>
                    <a:pt x="1898" y="0"/>
                  </a:moveTo>
                  <a:cubicBezTo>
                    <a:pt x="1922" y="1358"/>
                    <a:pt x="2153" y="2702"/>
                    <a:pt x="2581" y="3991"/>
                  </a:cubicBezTo>
                  <a:cubicBezTo>
                    <a:pt x="2601" y="4050"/>
                    <a:pt x="2621" y="4116"/>
                    <a:pt x="2599" y="4178"/>
                  </a:cubicBezTo>
                  <a:cubicBezTo>
                    <a:pt x="2577" y="4237"/>
                    <a:pt x="1" y="6969"/>
                    <a:pt x="1" y="6969"/>
                  </a:cubicBezTo>
                  <a:cubicBezTo>
                    <a:pt x="1" y="6969"/>
                    <a:pt x="392" y="7472"/>
                    <a:pt x="780" y="7966"/>
                  </a:cubicBezTo>
                  <a:cubicBezTo>
                    <a:pt x="2136" y="7081"/>
                    <a:pt x="3383" y="6040"/>
                    <a:pt x="4499" y="4867"/>
                  </a:cubicBezTo>
                  <a:cubicBezTo>
                    <a:pt x="4534" y="4834"/>
                    <a:pt x="4562" y="4795"/>
                    <a:pt x="4582" y="4751"/>
                  </a:cubicBezTo>
                  <a:cubicBezTo>
                    <a:pt x="4604" y="4691"/>
                    <a:pt x="4593" y="4626"/>
                    <a:pt x="4580" y="4562"/>
                  </a:cubicBezTo>
                  <a:lnTo>
                    <a:pt x="3796" y="365"/>
                  </a:lnTo>
                  <a:lnTo>
                    <a:pt x="1898" y="0"/>
                  </a:ln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4" name="Google Shape;1484;p39"/>
            <p:cNvSpPr/>
            <p:nvPr/>
          </p:nvSpPr>
          <p:spPr>
            <a:xfrm>
              <a:off x="4250975" y="2332375"/>
              <a:ext cx="82675" cy="146200"/>
            </a:xfrm>
            <a:custGeom>
              <a:avLst/>
              <a:gdLst/>
              <a:ahLst/>
              <a:cxnLst/>
              <a:rect l="l" t="t" r="r" b="b"/>
              <a:pathLst>
                <a:path w="3307" h="5848" extrusionOk="0">
                  <a:moveTo>
                    <a:pt x="1376" y="0"/>
                  </a:moveTo>
                  <a:cubicBezTo>
                    <a:pt x="1020" y="0"/>
                    <a:pt x="0" y="1480"/>
                    <a:pt x="46" y="1897"/>
                  </a:cubicBezTo>
                  <a:lnTo>
                    <a:pt x="351" y="5815"/>
                  </a:lnTo>
                  <a:lnTo>
                    <a:pt x="3307" y="5848"/>
                  </a:lnTo>
                  <a:cubicBezTo>
                    <a:pt x="3307" y="5848"/>
                    <a:pt x="2890" y="2683"/>
                    <a:pt x="2745" y="2024"/>
                  </a:cubicBezTo>
                  <a:cubicBezTo>
                    <a:pt x="2600" y="1365"/>
                    <a:pt x="2310" y="739"/>
                    <a:pt x="2310" y="739"/>
                  </a:cubicBezTo>
                  <a:cubicBezTo>
                    <a:pt x="2310" y="739"/>
                    <a:pt x="1735" y="54"/>
                    <a:pt x="1394" y="2"/>
                  </a:cubicBezTo>
                  <a:cubicBezTo>
                    <a:pt x="1388" y="1"/>
                    <a:pt x="1382" y="0"/>
                    <a:pt x="1376" y="0"/>
                  </a:cubicBez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5" name="Google Shape;1485;p39"/>
            <p:cNvSpPr/>
            <p:nvPr/>
          </p:nvSpPr>
          <p:spPr>
            <a:xfrm>
              <a:off x="4294100" y="2317750"/>
              <a:ext cx="11675" cy="17150"/>
            </a:xfrm>
            <a:custGeom>
              <a:avLst/>
              <a:gdLst/>
              <a:ahLst/>
              <a:cxnLst/>
              <a:rect l="l" t="t" r="r" b="b"/>
              <a:pathLst>
                <a:path w="467" h="686" extrusionOk="0">
                  <a:moveTo>
                    <a:pt x="1" y="0"/>
                  </a:moveTo>
                  <a:lnTo>
                    <a:pt x="1" y="0"/>
                  </a:lnTo>
                  <a:cubicBezTo>
                    <a:pt x="78" y="272"/>
                    <a:pt x="240" y="512"/>
                    <a:pt x="466" y="685"/>
                  </a:cubicBezTo>
                  <a:cubicBezTo>
                    <a:pt x="464" y="622"/>
                    <a:pt x="460" y="562"/>
                    <a:pt x="458" y="497"/>
                  </a:cubicBezTo>
                  <a:cubicBezTo>
                    <a:pt x="458" y="433"/>
                    <a:pt x="453" y="371"/>
                    <a:pt x="451" y="316"/>
                  </a:cubicBezTo>
                  <a:cubicBezTo>
                    <a:pt x="159" y="229"/>
                    <a:pt x="7" y="0"/>
                    <a:pt x="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6" name="Google Shape;1486;p39"/>
            <p:cNvSpPr/>
            <p:nvPr/>
          </p:nvSpPr>
          <p:spPr>
            <a:xfrm>
              <a:off x="4258075" y="2267500"/>
              <a:ext cx="80300" cy="58150"/>
            </a:xfrm>
            <a:custGeom>
              <a:avLst/>
              <a:gdLst/>
              <a:ahLst/>
              <a:cxnLst/>
              <a:rect l="l" t="t" r="r" b="b"/>
              <a:pathLst>
                <a:path w="3212" h="2326" extrusionOk="0">
                  <a:moveTo>
                    <a:pt x="1451" y="0"/>
                  </a:moveTo>
                  <a:cubicBezTo>
                    <a:pt x="776" y="0"/>
                    <a:pt x="0" y="635"/>
                    <a:pt x="368" y="1389"/>
                  </a:cubicBezTo>
                  <a:cubicBezTo>
                    <a:pt x="390" y="1444"/>
                    <a:pt x="414" y="1498"/>
                    <a:pt x="442" y="1551"/>
                  </a:cubicBezTo>
                  <a:cubicBezTo>
                    <a:pt x="653" y="1920"/>
                    <a:pt x="1040" y="2166"/>
                    <a:pt x="1446" y="2287"/>
                  </a:cubicBezTo>
                  <a:cubicBezTo>
                    <a:pt x="1594" y="2312"/>
                    <a:pt x="1724" y="2326"/>
                    <a:pt x="1843" y="2326"/>
                  </a:cubicBezTo>
                  <a:cubicBezTo>
                    <a:pt x="2112" y="2326"/>
                    <a:pt x="2325" y="2254"/>
                    <a:pt x="2553" y="2076"/>
                  </a:cubicBezTo>
                  <a:cubicBezTo>
                    <a:pt x="3212" y="1446"/>
                    <a:pt x="2513" y="765"/>
                    <a:pt x="2103" y="295"/>
                  </a:cubicBezTo>
                  <a:cubicBezTo>
                    <a:pt x="1943" y="90"/>
                    <a:pt x="1705" y="0"/>
                    <a:pt x="1451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7" name="Google Shape;1487;p39"/>
            <p:cNvSpPr/>
            <p:nvPr/>
          </p:nvSpPr>
          <p:spPr>
            <a:xfrm>
              <a:off x="4307075" y="2287700"/>
              <a:ext cx="12700" cy="16350"/>
            </a:xfrm>
            <a:custGeom>
              <a:avLst/>
              <a:gdLst/>
              <a:ahLst/>
              <a:cxnLst/>
              <a:rect l="l" t="t" r="r" b="b"/>
              <a:pathLst>
                <a:path w="508" h="654" extrusionOk="0">
                  <a:moveTo>
                    <a:pt x="30" y="1"/>
                  </a:moveTo>
                  <a:cubicBezTo>
                    <a:pt x="14" y="1"/>
                    <a:pt x="1" y="14"/>
                    <a:pt x="4" y="32"/>
                  </a:cubicBezTo>
                  <a:lnTo>
                    <a:pt x="7" y="32"/>
                  </a:lnTo>
                  <a:cubicBezTo>
                    <a:pt x="18" y="78"/>
                    <a:pt x="62" y="117"/>
                    <a:pt x="94" y="148"/>
                  </a:cubicBezTo>
                  <a:cubicBezTo>
                    <a:pt x="130" y="183"/>
                    <a:pt x="167" y="216"/>
                    <a:pt x="206" y="247"/>
                  </a:cubicBezTo>
                  <a:cubicBezTo>
                    <a:pt x="268" y="294"/>
                    <a:pt x="331" y="342"/>
                    <a:pt x="406" y="361"/>
                  </a:cubicBezTo>
                  <a:lnTo>
                    <a:pt x="406" y="361"/>
                  </a:lnTo>
                  <a:cubicBezTo>
                    <a:pt x="391" y="394"/>
                    <a:pt x="374" y="427"/>
                    <a:pt x="354" y="458"/>
                  </a:cubicBezTo>
                  <a:cubicBezTo>
                    <a:pt x="327" y="502"/>
                    <a:pt x="294" y="541"/>
                    <a:pt x="268" y="585"/>
                  </a:cubicBezTo>
                  <a:cubicBezTo>
                    <a:pt x="247" y="618"/>
                    <a:pt x="277" y="653"/>
                    <a:pt x="308" y="653"/>
                  </a:cubicBezTo>
                  <a:cubicBezTo>
                    <a:pt x="319" y="653"/>
                    <a:pt x="329" y="649"/>
                    <a:pt x="338" y="640"/>
                  </a:cubicBezTo>
                  <a:cubicBezTo>
                    <a:pt x="413" y="557"/>
                    <a:pt x="461" y="444"/>
                    <a:pt x="501" y="341"/>
                  </a:cubicBezTo>
                  <a:cubicBezTo>
                    <a:pt x="507" y="315"/>
                    <a:pt x="488" y="291"/>
                    <a:pt x="463" y="291"/>
                  </a:cubicBezTo>
                  <a:cubicBezTo>
                    <a:pt x="378" y="291"/>
                    <a:pt x="301" y="231"/>
                    <a:pt x="237" y="181"/>
                  </a:cubicBezTo>
                  <a:cubicBezTo>
                    <a:pt x="202" y="152"/>
                    <a:pt x="167" y="124"/>
                    <a:pt x="134" y="93"/>
                  </a:cubicBezTo>
                  <a:cubicBezTo>
                    <a:pt x="105" y="62"/>
                    <a:pt x="77" y="23"/>
                    <a:pt x="42" y="3"/>
                  </a:cubicBezTo>
                  <a:cubicBezTo>
                    <a:pt x="38" y="1"/>
                    <a:pt x="34" y="1"/>
                    <a:pt x="30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8" name="Google Shape;1488;p39"/>
            <p:cNvSpPr/>
            <p:nvPr/>
          </p:nvSpPr>
          <p:spPr>
            <a:xfrm>
              <a:off x="4301625" y="2297200"/>
              <a:ext cx="3600" cy="3575"/>
            </a:xfrm>
            <a:custGeom>
              <a:avLst/>
              <a:gdLst/>
              <a:ahLst/>
              <a:cxnLst/>
              <a:rect l="l" t="t" r="r" b="b"/>
              <a:pathLst>
                <a:path w="144" h="143" extrusionOk="0">
                  <a:moveTo>
                    <a:pt x="73" y="1"/>
                  </a:moveTo>
                  <a:cubicBezTo>
                    <a:pt x="62" y="1"/>
                    <a:pt x="53" y="3"/>
                    <a:pt x="45" y="7"/>
                  </a:cubicBezTo>
                  <a:cubicBezTo>
                    <a:pt x="27" y="14"/>
                    <a:pt x="14" y="27"/>
                    <a:pt x="7" y="45"/>
                  </a:cubicBezTo>
                  <a:cubicBezTo>
                    <a:pt x="3" y="54"/>
                    <a:pt x="1" y="62"/>
                    <a:pt x="1" y="71"/>
                  </a:cubicBezTo>
                  <a:lnTo>
                    <a:pt x="3" y="91"/>
                  </a:lnTo>
                  <a:cubicBezTo>
                    <a:pt x="7" y="102"/>
                    <a:pt x="14" y="113"/>
                    <a:pt x="23" y="122"/>
                  </a:cubicBezTo>
                  <a:lnTo>
                    <a:pt x="36" y="133"/>
                  </a:lnTo>
                  <a:cubicBezTo>
                    <a:pt x="47" y="139"/>
                    <a:pt x="60" y="141"/>
                    <a:pt x="71" y="141"/>
                  </a:cubicBezTo>
                  <a:cubicBezTo>
                    <a:pt x="74" y="142"/>
                    <a:pt x="77" y="142"/>
                    <a:pt x="79" y="142"/>
                  </a:cubicBezTo>
                  <a:cubicBezTo>
                    <a:pt x="87" y="142"/>
                    <a:pt x="93" y="140"/>
                    <a:pt x="99" y="137"/>
                  </a:cubicBezTo>
                  <a:cubicBezTo>
                    <a:pt x="108" y="133"/>
                    <a:pt x="115" y="128"/>
                    <a:pt x="121" y="122"/>
                  </a:cubicBezTo>
                  <a:cubicBezTo>
                    <a:pt x="128" y="115"/>
                    <a:pt x="132" y="108"/>
                    <a:pt x="137" y="100"/>
                  </a:cubicBezTo>
                  <a:cubicBezTo>
                    <a:pt x="141" y="91"/>
                    <a:pt x="143" y="80"/>
                    <a:pt x="143" y="71"/>
                  </a:cubicBezTo>
                  <a:lnTo>
                    <a:pt x="139" y="54"/>
                  </a:lnTo>
                  <a:cubicBezTo>
                    <a:pt x="137" y="40"/>
                    <a:pt x="130" y="29"/>
                    <a:pt x="121" y="23"/>
                  </a:cubicBezTo>
                  <a:lnTo>
                    <a:pt x="108" y="12"/>
                  </a:lnTo>
                  <a:cubicBezTo>
                    <a:pt x="97" y="5"/>
                    <a:pt x="84" y="1"/>
                    <a:pt x="7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9" name="Google Shape;1489;p39"/>
            <p:cNvSpPr/>
            <p:nvPr/>
          </p:nvSpPr>
          <p:spPr>
            <a:xfrm>
              <a:off x="4313925" y="2285850"/>
              <a:ext cx="4850" cy="3750"/>
            </a:xfrm>
            <a:custGeom>
              <a:avLst/>
              <a:gdLst/>
              <a:ahLst/>
              <a:cxnLst/>
              <a:rect l="l" t="t" r="r" b="b"/>
              <a:pathLst>
                <a:path w="194" h="150" extrusionOk="0">
                  <a:moveTo>
                    <a:pt x="97" y="0"/>
                  </a:moveTo>
                  <a:cubicBezTo>
                    <a:pt x="1" y="0"/>
                    <a:pt x="1" y="150"/>
                    <a:pt x="97" y="150"/>
                  </a:cubicBezTo>
                  <a:cubicBezTo>
                    <a:pt x="194" y="150"/>
                    <a:pt x="194" y="0"/>
                    <a:pt x="97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0" name="Google Shape;1490;p39"/>
            <p:cNvSpPr/>
            <p:nvPr/>
          </p:nvSpPr>
          <p:spPr>
            <a:xfrm>
              <a:off x="4258575" y="2253575"/>
              <a:ext cx="52025" cy="70800"/>
            </a:xfrm>
            <a:custGeom>
              <a:avLst/>
              <a:gdLst/>
              <a:ahLst/>
              <a:cxnLst/>
              <a:rect l="l" t="t" r="r" b="b"/>
              <a:pathLst>
                <a:path w="2081" h="2832" extrusionOk="0">
                  <a:moveTo>
                    <a:pt x="1527" y="1"/>
                  </a:moveTo>
                  <a:cubicBezTo>
                    <a:pt x="1505" y="1"/>
                    <a:pt x="1484" y="7"/>
                    <a:pt x="1466" y="17"/>
                  </a:cubicBezTo>
                  <a:cubicBezTo>
                    <a:pt x="1422" y="42"/>
                    <a:pt x="1393" y="83"/>
                    <a:pt x="1360" y="123"/>
                  </a:cubicBezTo>
                  <a:cubicBezTo>
                    <a:pt x="1152" y="371"/>
                    <a:pt x="800" y="446"/>
                    <a:pt x="541" y="641"/>
                  </a:cubicBezTo>
                  <a:cubicBezTo>
                    <a:pt x="398" y="749"/>
                    <a:pt x="284" y="892"/>
                    <a:pt x="174" y="1034"/>
                  </a:cubicBezTo>
                  <a:cubicBezTo>
                    <a:pt x="111" y="1116"/>
                    <a:pt x="45" y="1199"/>
                    <a:pt x="21" y="1298"/>
                  </a:cubicBezTo>
                  <a:cubicBezTo>
                    <a:pt x="1" y="1383"/>
                    <a:pt x="1" y="1473"/>
                    <a:pt x="21" y="1559"/>
                  </a:cubicBezTo>
                  <a:cubicBezTo>
                    <a:pt x="82" y="1954"/>
                    <a:pt x="284" y="2345"/>
                    <a:pt x="622" y="2563"/>
                  </a:cubicBezTo>
                  <a:cubicBezTo>
                    <a:pt x="723" y="2624"/>
                    <a:pt x="829" y="2677"/>
                    <a:pt x="936" y="2721"/>
                  </a:cubicBezTo>
                  <a:lnTo>
                    <a:pt x="1152" y="2815"/>
                  </a:lnTo>
                  <a:cubicBezTo>
                    <a:pt x="1169" y="2825"/>
                    <a:pt x="1189" y="2831"/>
                    <a:pt x="1209" y="2831"/>
                  </a:cubicBezTo>
                  <a:cubicBezTo>
                    <a:pt x="1212" y="2831"/>
                    <a:pt x="1215" y="2831"/>
                    <a:pt x="1217" y="2831"/>
                  </a:cubicBezTo>
                  <a:cubicBezTo>
                    <a:pt x="1246" y="2822"/>
                    <a:pt x="1270" y="2802"/>
                    <a:pt x="1286" y="2776"/>
                  </a:cubicBezTo>
                  <a:lnTo>
                    <a:pt x="1457" y="2532"/>
                  </a:lnTo>
                  <a:lnTo>
                    <a:pt x="1334" y="2488"/>
                  </a:lnTo>
                  <a:cubicBezTo>
                    <a:pt x="1334" y="2488"/>
                    <a:pt x="1251" y="2562"/>
                    <a:pt x="1135" y="2562"/>
                  </a:cubicBezTo>
                  <a:cubicBezTo>
                    <a:pt x="1061" y="2562"/>
                    <a:pt x="974" y="2532"/>
                    <a:pt x="886" y="2431"/>
                  </a:cubicBezTo>
                  <a:cubicBezTo>
                    <a:pt x="724" y="2247"/>
                    <a:pt x="882" y="2142"/>
                    <a:pt x="1042" y="2142"/>
                  </a:cubicBezTo>
                  <a:cubicBezTo>
                    <a:pt x="1106" y="2142"/>
                    <a:pt x="1169" y="2159"/>
                    <a:pt x="1213" y="2194"/>
                  </a:cubicBezTo>
                  <a:cubicBezTo>
                    <a:pt x="1240" y="2216"/>
                    <a:pt x="1281" y="2235"/>
                    <a:pt x="1311" y="2235"/>
                  </a:cubicBezTo>
                  <a:cubicBezTo>
                    <a:pt x="1332" y="2235"/>
                    <a:pt x="1348" y="2226"/>
                    <a:pt x="1351" y="2203"/>
                  </a:cubicBezTo>
                  <a:cubicBezTo>
                    <a:pt x="1351" y="2192"/>
                    <a:pt x="1351" y="2181"/>
                    <a:pt x="1347" y="2172"/>
                  </a:cubicBezTo>
                  <a:cubicBezTo>
                    <a:pt x="1308" y="2042"/>
                    <a:pt x="1198" y="1952"/>
                    <a:pt x="1123" y="1838"/>
                  </a:cubicBezTo>
                  <a:cubicBezTo>
                    <a:pt x="1048" y="1724"/>
                    <a:pt x="1026" y="1550"/>
                    <a:pt x="1138" y="1476"/>
                  </a:cubicBezTo>
                  <a:cubicBezTo>
                    <a:pt x="1156" y="1465"/>
                    <a:pt x="1180" y="1454"/>
                    <a:pt x="1187" y="1434"/>
                  </a:cubicBezTo>
                  <a:cubicBezTo>
                    <a:pt x="1211" y="1379"/>
                    <a:pt x="1116" y="1353"/>
                    <a:pt x="1081" y="1304"/>
                  </a:cubicBezTo>
                  <a:cubicBezTo>
                    <a:pt x="1048" y="1260"/>
                    <a:pt x="1070" y="1195"/>
                    <a:pt x="1112" y="1159"/>
                  </a:cubicBezTo>
                  <a:cubicBezTo>
                    <a:pt x="1154" y="1124"/>
                    <a:pt x="1209" y="1111"/>
                    <a:pt x="1261" y="1094"/>
                  </a:cubicBezTo>
                  <a:cubicBezTo>
                    <a:pt x="1553" y="997"/>
                    <a:pt x="1777" y="760"/>
                    <a:pt x="1953" y="507"/>
                  </a:cubicBezTo>
                  <a:cubicBezTo>
                    <a:pt x="2019" y="413"/>
                    <a:pt x="2081" y="292"/>
                    <a:pt x="2026" y="191"/>
                  </a:cubicBezTo>
                  <a:lnTo>
                    <a:pt x="2026" y="191"/>
                  </a:lnTo>
                  <a:cubicBezTo>
                    <a:pt x="1971" y="248"/>
                    <a:pt x="1905" y="292"/>
                    <a:pt x="1832" y="321"/>
                  </a:cubicBezTo>
                  <a:cubicBezTo>
                    <a:pt x="1876" y="263"/>
                    <a:pt x="1898" y="193"/>
                    <a:pt x="1898" y="123"/>
                  </a:cubicBezTo>
                  <a:cubicBezTo>
                    <a:pt x="1900" y="107"/>
                    <a:pt x="1896" y="92"/>
                    <a:pt x="1887" y="81"/>
                  </a:cubicBezTo>
                  <a:cubicBezTo>
                    <a:pt x="1881" y="74"/>
                    <a:pt x="1872" y="71"/>
                    <a:pt x="1863" y="71"/>
                  </a:cubicBezTo>
                  <a:cubicBezTo>
                    <a:pt x="1844" y="71"/>
                    <a:pt x="1822" y="83"/>
                    <a:pt x="1806" y="96"/>
                  </a:cubicBezTo>
                  <a:lnTo>
                    <a:pt x="1593" y="261"/>
                  </a:lnTo>
                  <a:cubicBezTo>
                    <a:pt x="1564" y="191"/>
                    <a:pt x="1641" y="103"/>
                    <a:pt x="1602" y="37"/>
                  </a:cubicBezTo>
                  <a:cubicBezTo>
                    <a:pt x="1586" y="13"/>
                    <a:pt x="1557" y="1"/>
                    <a:pt x="152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1" name="Google Shape;1491;p39"/>
            <p:cNvSpPr/>
            <p:nvPr/>
          </p:nvSpPr>
          <p:spPr>
            <a:xfrm>
              <a:off x="4292400" y="2285925"/>
              <a:ext cx="10900" cy="10550"/>
            </a:xfrm>
            <a:custGeom>
              <a:avLst/>
              <a:gdLst/>
              <a:ahLst/>
              <a:cxnLst/>
              <a:rect l="l" t="t" r="r" b="b"/>
              <a:pathLst>
                <a:path w="436" h="422" extrusionOk="0">
                  <a:moveTo>
                    <a:pt x="330" y="1"/>
                  </a:moveTo>
                  <a:cubicBezTo>
                    <a:pt x="322" y="1"/>
                    <a:pt x="314" y="2"/>
                    <a:pt x="306" y="4"/>
                  </a:cubicBezTo>
                  <a:cubicBezTo>
                    <a:pt x="264" y="17"/>
                    <a:pt x="225" y="54"/>
                    <a:pt x="194" y="85"/>
                  </a:cubicBezTo>
                  <a:cubicBezTo>
                    <a:pt x="170" y="107"/>
                    <a:pt x="150" y="129"/>
                    <a:pt x="128" y="153"/>
                  </a:cubicBezTo>
                  <a:cubicBezTo>
                    <a:pt x="102" y="179"/>
                    <a:pt x="78" y="208"/>
                    <a:pt x="53" y="239"/>
                  </a:cubicBezTo>
                  <a:cubicBezTo>
                    <a:pt x="29" y="272"/>
                    <a:pt x="1" y="307"/>
                    <a:pt x="1" y="349"/>
                  </a:cubicBezTo>
                  <a:cubicBezTo>
                    <a:pt x="3" y="388"/>
                    <a:pt x="34" y="419"/>
                    <a:pt x="73" y="421"/>
                  </a:cubicBezTo>
                  <a:cubicBezTo>
                    <a:pt x="108" y="417"/>
                    <a:pt x="141" y="403"/>
                    <a:pt x="168" y="379"/>
                  </a:cubicBezTo>
                  <a:cubicBezTo>
                    <a:pt x="194" y="360"/>
                    <a:pt x="218" y="338"/>
                    <a:pt x="240" y="313"/>
                  </a:cubicBezTo>
                  <a:cubicBezTo>
                    <a:pt x="271" y="280"/>
                    <a:pt x="306" y="249"/>
                    <a:pt x="342" y="219"/>
                  </a:cubicBezTo>
                  <a:lnTo>
                    <a:pt x="342" y="219"/>
                  </a:lnTo>
                  <a:cubicBezTo>
                    <a:pt x="365" y="207"/>
                    <a:pt x="385" y="191"/>
                    <a:pt x="405" y="173"/>
                  </a:cubicBezTo>
                  <a:cubicBezTo>
                    <a:pt x="420" y="158"/>
                    <a:pt x="429" y="138"/>
                    <a:pt x="431" y="116"/>
                  </a:cubicBezTo>
                  <a:cubicBezTo>
                    <a:pt x="435" y="94"/>
                    <a:pt x="431" y="70"/>
                    <a:pt x="420" y="50"/>
                  </a:cubicBezTo>
                  <a:cubicBezTo>
                    <a:pt x="400" y="20"/>
                    <a:pt x="366" y="1"/>
                    <a:pt x="330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2" name="Google Shape;1492;p39"/>
            <p:cNvSpPr/>
            <p:nvPr/>
          </p:nvSpPr>
          <p:spPr>
            <a:xfrm>
              <a:off x="4306675" y="2278025"/>
              <a:ext cx="7100" cy="7000"/>
            </a:xfrm>
            <a:custGeom>
              <a:avLst/>
              <a:gdLst/>
              <a:ahLst/>
              <a:cxnLst/>
              <a:rect l="l" t="t" r="r" b="b"/>
              <a:pathLst>
                <a:path w="284" h="280" extrusionOk="0">
                  <a:moveTo>
                    <a:pt x="184" y="1"/>
                  </a:moveTo>
                  <a:cubicBezTo>
                    <a:pt x="182" y="1"/>
                    <a:pt x="179" y="1"/>
                    <a:pt x="176" y="1"/>
                  </a:cubicBezTo>
                  <a:cubicBezTo>
                    <a:pt x="174" y="1"/>
                    <a:pt x="172" y="1"/>
                    <a:pt x="169" y="1"/>
                  </a:cubicBezTo>
                  <a:cubicBezTo>
                    <a:pt x="154" y="1"/>
                    <a:pt x="137" y="7"/>
                    <a:pt x="121" y="15"/>
                  </a:cubicBezTo>
                  <a:cubicBezTo>
                    <a:pt x="108" y="22"/>
                    <a:pt x="96" y="33"/>
                    <a:pt x="87" y="46"/>
                  </a:cubicBezTo>
                  <a:lnTo>
                    <a:pt x="87" y="46"/>
                  </a:lnTo>
                  <a:cubicBezTo>
                    <a:pt x="77" y="57"/>
                    <a:pt x="67" y="68"/>
                    <a:pt x="58" y="80"/>
                  </a:cubicBezTo>
                  <a:cubicBezTo>
                    <a:pt x="45" y="96"/>
                    <a:pt x="36" y="109"/>
                    <a:pt x="25" y="122"/>
                  </a:cubicBezTo>
                  <a:cubicBezTo>
                    <a:pt x="18" y="133"/>
                    <a:pt x="14" y="146"/>
                    <a:pt x="9" y="157"/>
                  </a:cubicBezTo>
                  <a:lnTo>
                    <a:pt x="5" y="173"/>
                  </a:lnTo>
                  <a:lnTo>
                    <a:pt x="1" y="195"/>
                  </a:lnTo>
                  <a:lnTo>
                    <a:pt x="5" y="217"/>
                  </a:lnTo>
                  <a:lnTo>
                    <a:pt x="14" y="239"/>
                  </a:lnTo>
                  <a:cubicBezTo>
                    <a:pt x="18" y="247"/>
                    <a:pt x="25" y="256"/>
                    <a:pt x="36" y="263"/>
                  </a:cubicBezTo>
                  <a:cubicBezTo>
                    <a:pt x="40" y="267"/>
                    <a:pt x="47" y="271"/>
                    <a:pt x="53" y="274"/>
                  </a:cubicBezTo>
                  <a:cubicBezTo>
                    <a:pt x="60" y="278"/>
                    <a:pt x="69" y="278"/>
                    <a:pt x="75" y="278"/>
                  </a:cubicBezTo>
                  <a:cubicBezTo>
                    <a:pt x="79" y="279"/>
                    <a:pt x="82" y="280"/>
                    <a:pt x="86" y="280"/>
                  </a:cubicBezTo>
                  <a:cubicBezTo>
                    <a:pt x="90" y="280"/>
                    <a:pt x="94" y="279"/>
                    <a:pt x="97" y="278"/>
                  </a:cubicBezTo>
                  <a:cubicBezTo>
                    <a:pt x="110" y="278"/>
                    <a:pt x="121" y="276"/>
                    <a:pt x="130" y="269"/>
                  </a:cubicBezTo>
                  <a:lnTo>
                    <a:pt x="132" y="269"/>
                  </a:lnTo>
                  <a:cubicBezTo>
                    <a:pt x="139" y="267"/>
                    <a:pt x="146" y="263"/>
                    <a:pt x="152" y="260"/>
                  </a:cubicBezTo>
                  <a:cubicBezTo>
                    <a:pt x="161" y="254"/>
                    <a:pt x="172" y="245"/>
                    <a:pt x="181" y="239"/>
                  </a:cubicBezTo>
                  <a:lnTo>
                    <a:pt x="188" y="231"/>
                  </a:lnTo>
                  <a:lnTo>
                    <a:pt x="207" y="217"/>
                  </a:lnTo>
                  <a:lnTo>
                    <a:pt x="207" y="217"/>
                  </a:lnTo>
                  <a:cubicBezTo>
                    <a:pt x="206" y="218"/>
                    <a:pt x="205" y="218"/>
                    <a:pt x="205" y="219"/>
                  </a:cubicBezTo>
                  <a:lnTo>
                    <a:pt x="225" y="203"/>
                  </a:lnTo>
                  <a:lnTo>
                    <a:pt x="207" y="217"/>
                  </a:lnTo>
                  <a:lnTo>
                    <a:pt x="207" y="217"/>
                  </a:lnTo>
                  <a:cubicBezTo>
                    <a:pt x="213" y="211"/>
                    <a:pt x="223" y="203"/>
                    <a:pt x="231" y="197"/>
                  </a:cubicBezTo>
                  <a:cubicBezTo>
                    <a:pt x="264" y="179"/>
                    <a:pt x="284" y="144"/>
                    <a:pt x="284" y="107"/>
                  </a:cubicBezTo>
                  <a:lnTo>
                    <a:pt x="280" y="78"/>
                  </a:lnTo>
                  <a:cubicBezTo>
                    <a:pt x="275" y="61"/>
                    <a:pt x="266" y="45"/>
                    <a:pt x="253" y="32"/>
                  </a:cubicBezTo>
                  <a:cubicBezTo>
                    <a:pt x="242" y="21"/>
                    <a:pt x="231" y="15"/>
                    <a:pt x="218" y="10"/>
                  </a:cubicBezTo>
                  <a:cubicBezTo>
                    <a:pt x="207" y="5"/>
                    <a:pt x="196" y="1"/>
                    <a:pt x="184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3" name="Google Shape;1493;p39"/>
            <p:cNvSpPr/>
            <p:nvPr/>
          </p:nvSpPr>
          <p:spPr>
            <a:xfrm>
              <a:off x="4319800" y="2304900"/>
              <a:ext cx="4525" cy="2800"/>
            </a:xfrm>
            <a:custGeom>
              <a:avLst/>
              <a:gdLst/>
              <a:ahLst/>
              <a:cxnLst/>
              <a:rect l="l" t="t" r="r" b="b"/>
              <a:pathLst>
                <a:path w="181" h="112" extrusionOk="0">
                  <a:moveTo>
                    <a:pt x="130" y="0"/>
                  </a:moveTo>
                  <a:cubicBezTo>
                    <a:pt x="124" y="0"/>
                    <a:pt x="117" y="0"/>
                    <a:pt x="110" y="5"/>
                  </a:cubicBezTo>
                  <a:cubicBezTo>
                    <a:pt x="103" y="8"/>
                    <a:pt x="96" y="12"/>
                    <a:pt x="91" y="17"/>
                  </a:cubicBezTo>
                  <a:lnTo>
                    <a:pt x="91" y="17"/>
                  </a:lnTo>
                  <a:cubicBezTo>
                    <a:pt x="82" y="23"/>
                    <a:pt x="73" y="28"/>
                    <a:pt x="64" y="31"/>
                  </a:cubicBezTo>
                  <a:lnTo>
                    <a:pt x="73" y="27"/>
                  </a:lnTo>
                  <a:lnTo>
                    <a:pt x="73" y="27"/>
                  </a:lnTo>
                  <a:cubicBezTo>
                    <a:pt x="60" y="33"/>
                    <a:pt x="47" y="35"/>
                    <a:pt x="33" y="42"/>
                  </a:cubicBezTo>
                  <a:cubicBezTo>
                    <a:pt x="1" y="51"/>
                    <a:pt x="1" y="97"/>
                    <a:pt x="33" y="106"/>
                  </a:cubicBezTo>
                  <a:cubicBezTo>
                    <a:pt x="42" y="108"/>
                    <a:pt x="53" y="110"/>
                    <a:pt x="64" y="110"/>
                  </a:cubicBezTo>
                  <a:cubicBezTo>
                    <a:pt x="68" y="111"/>
                    <a:pt x="71" y="112"/>
                    <a:pt x="75" y="112"/>
                  </a:cubicBezTo>
                  <a:cubicBezTo>
                    <a:pt x="79" y="112"/>
                    <a:pt x="83" y="111"/>
                    <a:pt x="86" y="110"/>
                  </a:cubicBezTo>
                  <a:cubicBezTo>
                    <a:pt x="106" y="108"/>
                    <a:pt x="124" y="103"/>
                    <a:pt x="141" y="99"/>
                  </a:cubicBezTo>
                  <a:lnTo>
                    <a:pt x="128" y="99"/>
                  </a:lnTo>
                  <a:cubicBezTo>
                    <a:pt x="139" y="99"/>
                    <a:pt x="150" y="97"/>
                    <a:pt x="159" y="90"/>
                  </a:cubicBezTo>
                  <a:cubicBezTo>
                    <a:pt x="167" y="82"/>
                    <a:pt x="174" y="73"/>
                    <a:pt x="176" y="62"/>
                  </a:cubicBezTo>
                  <a:cubicBezTo>
                    <a:pt x="181" y="49"/>
                    <a:pt x="178" y="35"/>
                    <a:pt x="172" y="24"/>
                  </a:cubicBezTo>
                  <a:cubicBezTo>
                    <a:pt x="165" y="13"/>
                    <a:pt x="154" y="5"/>
                    <a:pt x="143" y="2"/>
                  </a:cubicBezTo>
                  <a:lnTo>
                    <a:pt x="130" y="0"/>
                  </a:ln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4" name="Google Shape;1494;p39"/>
            <p:cNvSpPr/>
            <p:nvPr/>
          </p:nvSpPr>
          <p:spPr>
            <a:xfrm>
              <a:off x="4323050" y="2435500"/>
              <a:ext cx="32300" cy="21275"/>
            </a:xfrm>
            <a:custGeom>
              <a:avLst/>
              <a:gdLst/>
              <a:ahLst/>
              <a:cxnLst/>
              <a:rect l="l" t="t" r="r" b="b"/>
              <a:pathLst>
                <a:path w="1292" h="851" extrusionOk="0">
                  <a:moveTo>
                    <a:pt x="872" y="1"/>
                  </a:moveTo>
                  <a:cubicBezTo>
                    <a:pt x="854" y="1"/>
                    <a:pt x="837" y="10"/>
                    <a:pt x="824" y="23"/>
                  </a:cubicBezTo>
                  <a:lnTo>
                    <a:pt x="606" y="218"/>
                  </a:lnTo>
                  <a:cubicBezTo>
                    <a:pt x="592" y="236"/>
                    <a:pt x="570" y="245"/>
                    <a:pt x="548" y="245"/>
                  </a:cubicBezTo>
                  <a:cubicBezTo>
                    <a:pt x="539" y="245"/>
                    <a:pt x="529" y="243"/>
                    <a:pt x="521" y="240"/>
                  </a:cubicBezTo>
                  <a:lnTo>
                    <a:pt x="182" y="161"/>
                  </a:lnTo>
                  <a:lnTo>
                    <a:pt x="0" y="497"/>
                  </a:lnTo>
                  <a:cubicBezTo>
                    <a:pt x="204" y="543"/>
                    <a:pt x="395" y="631"/>
                    <a:pt x="565" y="754"/>
                  </a:cubicBezTo>
                  <a:cubicBezTo>
                    <a:pt x="619" y="794"/>
                    <a:pt x="672" y="838"/>
                    <a:pt x="738" y="849"/>
                  </a:cubicBezTo>
                  <a:cubicBezTo>
                    <a:pt x="751" y="850"/>
                    <a:pt x="764" y="851"/>
                    <a:pt x="778" y="851"/>
                  </a:cubicBezTo>
                  <a:cubicBezTo>
                    <a:pt x="806" y="851"/>
                    <a:pt x="834" y="847"/>
                    <a:pt x="861" y="840"/>
                  </a:cubicBezTo>
                  <a:lnTo>
                    <a:pt x="1054" y="807"/>
                  </a:lnTo>
                  <a:cubicBezTo>
                    <a:pt x="1039" y="767"/>
                    <a:pt x="1030" y="723"/>
                    <a:pt x="1030" y="682"/>
                  </a:cubicBezTo>
                  <a:lnTo>
                    <a:pt x="1030" y="682"/>
                  </a:lnTo>
                  <a:cubicBezTo>
                    <a:pt x="1046" y="689"/>
                    <a:pt x="1062" y="692"/>
                    <a:pt x="1078" y="692"/>
                  </a:cubicBezTo>
                  <a:cubicBezTo>
                    <a:pt x="1115" y="692"/>
                    <a:pt x="1151" y="675"/>
                    <a:pt x="1175" y="647"/>
                  </a:cubicBezTo>
                  <a:cubicBezTo>
                    <a:pt x="1144" y="625"/>
                    <a:pt x="1122" y="596"/>
                    <a:pt x="1111" y="561"/>
                  </a:cubicBezTo>
                  <a:cubicBezTo>
                    <a:pt x="1149" y="552"/>
                    <a:pt x="1184" y="535"/>
                    <a:pt x="1212" y="506"/>
                  </a:cubicBezTo>
                  <a:cubicBezTo>
                    <a:pt x="1237" y="477"/>
                    <a:pt x="1241" y="427"/>
                    <a:pt x="1212" y="403"/>
                  </a:cubicBezTo>
                  <a:cubicBezTo>
                    <a:pt x="1195" y="392"/>
                    <a:pt x="1173" y="385"/>
                    <a:pt x="1151" y="383"/>
                  </a:cubicBezTo>
                  <a:cubicBezTo>
                    <a:pt x="1056" y="370"/>
                    <a:pt x="969" y="335"/>
                    <a:pt x="890" y="282"/>
                  </a:cubicBezTo>
                  <a:lnTo>
                    <a:pt x="890" y="282"/>
                  </a:lnTo>
                  <a:cubicBezTo>
                    <a:pt x="947" y="294"/>
                    <a:pt x="1007" y="306"/>
                    <a:pt x="1065" y="306"/>
                  </a:cubicBezTo>
                  <a:cubicBezTo>
                    <a:pt x="1084" y="306"/>
                    <a:pt x="1103" y="305"/>
                    <a:pt x="1122" y="302"/>
                  </a:cubicBezTo>
                  <a:cubicBezTo>
                    <a:pt x="1199" y="289"/>
                    <a:pt x="1276" y="236"/>
                    <a:pt x="1291" y="159"/>
                  </a:cubicBezTo>
                  <a:lnTo>
                    <a:pt x="1291" y="159"/>
                  </a:lnTo>
                  <a:cubicBezTo>
                    <a:pt x="1261" y="173"/>
                    <a:pt x="1230" y="180"/>
                    <a:pt x="1198" y="180"/>
                  </a:cubicBezTo>
                  <a:cubicBezTo>
                    <a:pt x="1094" y="180"/>
                    <a:pt x="986" y="110"/>
                    <a:pt x="912" y="27"/>
                  </a:cubicBezTo>
                  <a:cubicBezTo>
                    <a:pt x="901" y="14"/>
                    <a:pt x="887" y="3"/>
                    <a:pt x="872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5" name="Google Shape;1495;p39"/>
            <p:cNvSpPr/>
            <p:nvPr/>
          </p:nvSpPr>
          <p:spPr>
            <a:xfrm>
              <a:off x="4242600" y="2336850"/>
              <a:ext cx="91725" cy="117375"/>
            </a:xfrm>
            <a:custGeom>
              <a:avLst/>
              <a:gdLst/>
              <a:ahLst/>
              <a:cxnLst/>
              <a:rect l="l" t="t" r="r" b="b"/>
              <a:pathLst>
                <a:path w="3669" h="4695" extrusionOk="0">
                  <a:moveTo>
                    <a:pt x="1395" y="0"/>
                  </a:moveTo>
                  <a:cubicBezTo>
                    <a:pt x="1072" y="0"/>
                    <a:pt x="216" y="1164"/>
                    <a:pt x="111" y="2820"/>
                  </a:cubicBezTo>
                  <a:cubicBezTo>
                    <a:pt x="1" y="4540"/>
                    <a:pt x="1204" y="4663"/>
                    <a:pt x="1997" y="4687"/>
                  </a:cubicBezTo>
                  <a:cubicBezTo>
                    <a:pt x="2182" y="4693"/>
                    <a:pt x="2363" y="4695"/>
                    <a:pt x="2533" y="4695"/>
                  </a:cubicBezTo>
                  <a:cubicBezTo>
                    <a:pt x="3087" y="4695"/>
                    <a:pt x="3512" y="4672"/>
                    <a:pt x="3512" y="4672"/>
                  </a:cubicBezTo>
                  <a:lnTo>
                    <a:pt x="3668" y="3993"/>
                  </a:lnTo>
                  <a:lnTo>
                    <a:pt x="1863" y="3407"/>
                  </a:lnTo>
                  <a:cubicBezTo>
                    <a:pt x="1863" y="3407"/>
                    <a:pt x="2546" y="354"/>
                    <a:pt x="1428" y="5"/>
                  </a:cubicBezTo>
                  <a:cubicBezTo>
                    <a:pt x="1418" y="2"/>
                    <a:pt x="1407" y="0"/>
                    <a:pt x="1395" y="0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6" name="Google Shape;1496;p39"/>
            <p:cNvSpPr/>
            <p:nvPr/>
          </p:nvSpPr>
          <p:spPr>
            <a:xfrm>
              <a:off x="4341575" y="2435975"/>
              <a:ext cx="76200" cy="21400"/>
            </a:xfrm>
            <a:custGeom>
              <a:avLst/>
              <a:gdLst/>
              <a:ahLst/>
              <a:cxnLst/>
              <a:rect l="l" t="t" r="r" b="b"/>
              <a:pathLst>
                <a:path w="3048" h="856" extrusionOk="0">
                  <a:moveTo>
                    <a:pt x="454" y="1"/>
                  </a:moveTo>
                  <a:cubicBezTo>
                    <a:pt x="215" y="1"/>
                    <a:pt x="0" y="101"/>
                    <a:pt x="149" y="261"/>
                  </a:cubicBezTo>
                  <a:cubicBezTo>
                    <a:pt x="191" y="306"/>
                    <a:pt x="565" y="856"/>
                    <a:pt x="1481" y="856"/>
                  </a:cubicBezTo>
                  <a:cubicBezTo>
                    <a:pt x="1597" y="856"/>
                    <a:pt x="1721" y="847"/>
                    <a:pt x="1855" y="827"/>
                  </a:cubicBezTo>
                  <a:cubicBezTo>
                    <a:pt x="3047" y="654"/>
                    <a:pt x="2362" y="112"/>
                    <a:pt x="1868" y="101"/>
                  </a:cubicBezTo>
                  <a:cubicBezTo>
                    <a:pt x="1852" y="100"/>
                    <a:pt x="1837" y="100"/>
                    <a:pt x="1822" y="100"/>
                  </a:cubicBezTo>
                  <a:cubicBezTo>
                    <a:pt x="1510" y="100"/>
                    <a:pt x="1271" y="183"/>
                    <a:pt x="1077" y="183"/>
                  </a:cubicBezTo>
                  <a:cubicBezTo>
                    <a:pt x="979" y="183"/>
                    <a:pt x="893" y="162"/>
                    <a:pt x="814" y="101"/>
                  </a:cubicBezTo>
                  <a:cubicBezTo>
                    <a:pt x="725" y="32"/>
                    <a:pt x="586" y="1"/>
                    <a:pt x="454" y="1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7" name="Google Shape;1497;p39"/>
            <p:cNvSpPr/>
            <p:nvPr/>
          </p:nvSpPr>
          <p:spPr>
            <a:xfrm>
              <a:off x="4339500" y="2435450"/>
              <a:ext cx="15850" cy="7650"/>
            </a:xfrm>
            <a:custGeom>
              <a:avLst/>
              <a:gdLst/>
              <a:ahLst/>
              <a:cxnLst/>
              <a:rect l="l" t="t" r="r" b="b"/>
              <a:pathLst>
                <a:path w="634" h="306" extrusionOk="0">
                  <a:moveTo>
                    <a:pt x="214" y="1"/>
                  </a:moveTo>
                  <a:cubicBezTo>
                    <a:pt x="196" y="1"/>
                    <a:pt x="179" y="10"/>
                    <a:pt x="166" y="25"/>
                  </a:cubicBezTo>
                  <a:lnTo>
                    <a:pt x="1" y="172"/>
                  </a:lnTo>
                  <a:cubicBezTo>
                    <a:pt x="34" y="185"/>
                    <a:pt x="67" y="203"/>
                    <a:pt x="95" y="223"/>
                  </a:cubicBezTo>
                  <a:cubicBezTo>
                    <a:pt x="146" y="255"/>
                    <a:pt x="203" y="258"/>
                    <a:pt x="251" y="284"/>
                  </a:cubicBezTo>
                  <a:cubicBezTo>
                    <a:pt x="300" y="298"/>
                    <a:pt x="351" y="305"/>
                    <a:pt x="402" y="305"/>
                  </a:cubicBezTo>
                  <a:cubicBezTo>
                    <a:pt x="423" y="305"/>
                    <a:pt x="444" y="304"/>
                    <a:pt x="464" y="302"/>
                  </a:cubicBezTo>
                  <a:cubicBezTo>
                    <a:pt x="541" y="286"/>
                    <a:pt x="618" y="234"/>
                    <a:pt x="633" y="157"/>
                  </a:cubicBezTo>
                  <a:lnTo>
                    <a:pt x="633" y="157"/>
                  </a:lnTo>
                  <a:cubicBezTo>
                    <a:pt x="602" y="172"/>
                    <a:pt x="570" y="179"/>
                    <a:pt x="537" y="179"/>
                  </a:cubicBezTo>
                  <a:cubicBezTo>
                    <a:pt x="434" y="179"/>
                    <a:pt x="327" y="109"/>
                    <a:pt x="254" y="27"/>
                  </a:cubicBezTo>
                  <a:cubicBezTo>
                    <a:pt x="243" y="14"/>
                    <a:pt x="229" y="5"/>
                    <a:pt x="214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8" name="Google Shape;1498;p39"/>
            <p:cNvSpPr/>
            <p:nvPr/>
          </p:nvSpPr>
          <p:spPr>
            <a:xfrm>
              <a:off x="4389300" y="2442400"/>
              <a:ext cx="9475" cy="7800"/>
            </a:xfrm>
            <a:custGeom>
              <a:avLst/>
              <a:gdLst/>
              <a:ahLst/>
              <a:cxnLst/>
              <a:rect l="l" t="t" r="r" b="b"/>
              <a:pathLst>
                <a:path w="379" h="312" extrusionOk="0">
                  <a:moveTo>
                    <a:pt x="174" y="1"/>
                  </a:moveTo>
                  <a:cubicBezTo>
                    <a:pt x="164" y="1"/>
                    <a:pt x="153" y="2"/>
                    <a:pt x="144" y="6"/>
                  </a:cubicBezTo>
                  <a:cubicBezTo>
                    <a:pt x="126" y="10"/>
                    <a:pt x="108" y="19"/>
                    <a:pt x="95" y="30"/>
                  </a:cubicBezTo>
                  <a:cubicBezTo>
                    <a:pt x="82" y="40"/>
                    <a:pt x="72" y="51"/>
                    <a:pt x="64" y="64"/>
                  </a:cubicBezTo>
                  <a:lnTo>
                    <a:pt x="64" y="64"/>
                  </a:lnTo>
                  <a:cubicBezTo>
                    <a:pt x="58" y="68"/>
                    <a:pt x="54" y="72"/>
                    <a:pt x="49" y="76"/>
                  </a:cubicBezTo>
                  <a:cubicBezTo>
                    <a:pt x="40" y="85"/>
                    <a:pt x="32" y="94"/>
                    <a:pt x="25" y="105"/>
                  </a:cubicBezTo>
                  <a:lnTo>
                    <a:pt x="23" y="109"/>
                  </a:lnTo>
                  <a:cubicBezTo>
                    <a:pt x="1" y="147"/>
                    <a:pt x="1" y="193"/>
                    <a:pt x="23" y="232"/>
                  </a:cubicBezTo>
                  <a:lnTo>
                    <a:pt x="23" y="234"/>
                  </a:lnTo>
                  <a:cubicBezTo>
                    <a:pt x="32" y="245"/>
                    <a:pt x="38" y="256"/>
                    <a:pt x="47" y="265"/>
                  </a:cubicBezTo>
                  <a:cubicBezTo>
                    <a:pt x="65" y="285"/>
                    <a:pt x="89" y="298"/>
                    <a:pt x="115" y="300"/>
                  </a:cubicBezTo>
                  <a:lnTo>
                    <a:pt x="144" y="305"/>
                  </a:lnTo>
                  <a:cubicBezTo>
                    <a:pt x="163" y="309"/>
                    <a:pt x="185" y="311"/>
                    <a:pt x="207" y="311"/>
                  </a:cubicBezTo>
                  <a:lnTo>
                    <a:pt x="236" y="311"/>
                  </a:lnTo>
                  <a:lnTo>
                    <a:pt x="273" y="307"/>
                  </a:lnTo>
                  <a:cubicBezTo>
                    <a:pt x="291" y="303"/>
                    <a:pt x="308" y="294"/>
                    <a:pt x="322" y="283"/>
                  </a:cubicBezTo>
                  <a:cubicBezTo>
                    <a:pt x="332" y="276"/>
                    <a:pt x="341" y="267"/>
                    <a:pt x="348" y="256"/>
                  </a:cubicBezTo>
                  <a:cubicBezTo>
                    <a:pt x="359" y="243"/>
                    <a:pt x="368" y="226"/>
                    <a:pt x="372" y="208"/>
                  </a:cubicBezTo>
                  <a:lnTo>
                    <a:pt x="379" y="171"/>
                  </a:lnTo>
                  <a:lnTo>
                    <a:pt x="372" y="133"/>
                  </a:lnTo>
                  <a:cubicBezTo>
                    <a:pt x="368" y="114"/>
                    <a:pt x="359" y="98"/>
                    <a:pt x="348" y="85"/>
                  </a:cubicBezTo>
                  <a:cubicBezTo>
                    <a:pt x="337" y="70"/>
                    <a:pt x="324" y="57"/>
                    <a:pt x="308" y="48"/>
                  </a:cubicBezTo>
                  <a:lnTo>
                    <a:pt x="253" y="19"/>
                  </a:lnTo>
                  <a:cubicBezTo>
                    <a:pt x="236" y="10"/>
                    <a:pt x="218" y="4"/>
                    <a:pt x="201" y="4"/>
                  </a:cubicBezTo>
                  <a:cubicBezTo>
                    <a:pt x="192" y="2"/>
                    <a:pt x="183" y="1"/>
                    <a:pt x="174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9" name="Google Shape;1499;p39"/>
            <p:cNvSpPr/>
            <p:nvPr/>
          </p:nvSpPr>
          <p:spPr>
            <a:xfrm>
              <a:off x="4379750" y="2441300"/>
              <a:ext cx="5850" cy="4400"/>
            </a:xfrm>
            <a:custGeom>
              <a:avLst/>
              <a:gdLst/>
              <a:ahLst/>
              <a:cxnLst/>
              <a:rect l="l" t="t" r="r" b="b"/>
              <a:pathLst>
                <a:path w="234" h="176" extrusionOk="0">
                  <a:moveTo>
                    <a:pt x="73" y="44"/>
                  </a:moveTo>
                  <a:lnTo>
                    <a:pt x="73" y="44"/>
                  </a:lnTo>
                  <a:cubicBezTo>
                    <a:pt x="70" y="48"/>
                    <a:pt x="68" y="51"/>
                    <a:pt x="65" y="54"/>
                  </a:cubicBezTo>
                  <a:lnTo>
                    <a:pt x="65" y="54"/>
                  </a:lnTo>
                  <a:cubicBezTo>
                    <a:pt x="65" y="54"/>
                    <a:pt x="65" y="54"/>
                    <a:pt x="65" y="54"/>
                  </a:cubicBezTo>
                  <a:lnTo>
                    <a:pt x="65" y="54"/>
                  </a:lnTo>
                  <a:cubicBezTo>
                    <a:pt x="68" y="51"/>
                    <a:pt x="70" y="47"/>
                    <a:pt x="73" y="44"/>
                  </a:cubicBezTo>
                  <a:close/>
                  <a:moveTo>
                    <a:pt x="148" y="155"/>
                  </a:moveTo>
                  <a:lnTo>
                    <a:pt x="140" y="156"/>
                  </a:lnTo>
                  <a:lnTo>
                    <a:pt x="140" y="156"/>
                  </a:lnTo>
                  <a:cubicBezTo>
                    <a:pt x="140" y="156"/>
                    <a:pt x="139" y="156"/>
                    <a:pt x="138" y="156"/>
                  </a:cubicBezTo>
                  <a:lnTo>
                    <a:pt x="138" y="156"/>
                  </a:lnTo>
                  <a:cubicBezTo>
                    <a:pt x="137" y="156"/>
                    <a:pt x="136" y="157"/>
                    <a:pt x="135" y="157"/>
                  </a:cubicBezTo>
                  <a:lnTo>
                    <a:pt x="135" y="157"/>
                  </a:lnTo>
                  <a:lnTo>
                    <a:pt x="133" y="157"/>
                  </a:lnTo>
                  <a:lnTo>
                    <a:pt x="133" y="157"/>
                  </a:lnTo>
                  <a:cubicBezTo>
                    <a:pt x="134" y="156"/>
                    <a:pt x="136" y="156"/>
                    <a:pt x="137" y="156"/>
                  </a:cubicBezTo>
                  <a:cubicBezTo>
                    <a:pt x="137" y="156"/>
                    <a:pt x="138" y="156"/>
                    <a:pt x="138" y="156"/>
                  </a:cubicBezTo>
                  <a:lnTo>
                    <a:pt x="138" y="156"/>
                  </a:lnTo>
                  <a:cubicBezTo>
                    <a:pt x="139" y="156"/>
                    <a:pt x="140" y="156"/>
                    <a:pt x="141" y="155"/>
                  </a:cubicBezTo>
                  <a:close/>
                  <a:moveTo>
                    <a:pt x="140" y="156"/>
                  </a:moveTo>
                  <a:lnTo>
                    <a:pt x="140" y="156"/>
                  </a:lnTo>
                  <a:cubicBezTo>
                    <a:pt x="141" y="157"/>
                    <a:pt x="142" y="157"/>
                    <a:pt x="143" y="158"/>
                  </a:cubicBezTo>
                  <a:lnTo>
                    <a:pt x="137" y="157"/>
                  </a:lnTo>
                  <a:lnTo>
                    <a:pt x="137" y="157"/>
                  </a:lnTo>
                  <a:lnTo>
                    <a:pt x="130" y="158"/>
                  </a:lnTo>
                  <a:cubicBezTo>
                    <a:pt x="131" y="157"/>
                    <a:pt x="131" y="157"/>
                    <a:pt x="132" y="157"/>
                  </a:cubicBezTo>
                  <a:lnTo>
                    <a:pt x="132" y="157"/>
                  </a:lnTo>
                  <a:cubicBezTo>
                    <a:pt x="133" y="157"/>
                    <a:pt x="134" y="157"/>
                    <a:pt x="135" y="157"/>
                  </a:cubicBezTo>
                  <a:lnTo>
                    <a:pt x="135" y="157"/>
                  </a:lnTo>
                  <a:lnTo>
                    <a:pt x="137" y="157"/>
                  </a:lnTo>
                  <a:lnTo>
                    <a:pt x="137" y="157"/>
                  </a:lnTo>
                  <a:lnTo>
                    <a:pt x="140" y="156"/>
                  </a:lnTo>
                  <a:close/>
                  <a:moveTo>
                    <a:pt x="157" y="0"/>
                  </a:moveTo>
                  <a:cubicBezTo>
                    <a:pt x="153" y="0"/>
                    <a:pt x="148" y="1"/>
                    <a:pt x="143" y="2"/>
                  </a:cubicBezTo>
                  <a:cubicBezTo>
                    <a:pt x="133" y="2"/>
                    <a:pt x="124" y="6"/>
                    <a:pt x="115" y="11"/>
                  </a:cubicBezTo>
                  <a:cubicBezTo>
                    <a:pt x="107" y="16"/>
                    <a:pt x="99" y="21"/>
                    <a:pt x="93" y="27"/>
                  </a:cubicBezTo>
                  <a:lnTo>
                    <a:pt x="93" y="27"/>
                  </a:lnTo>
                  <a:cubicBezTo>
                    <a:pt x="88" y="29"/>
                    <a:pt x="84" y="33"/>
                    <a:pt x="80" y="37"/>
                  </a:cubicBezTo>
                  <a:cubicBezTo>
                    <a:pt x="77" y="39"/>
                    <a:pt x="75" y="42"/>
                    <a:pt x="73" y="44"/>
                  </a:cubicBezTo>
                  <a:lnTo>
                    <a:pt x="73" y="44"/>
                  </a:lnTo>
                  <a:cubicBezTo>
                    <a:pt x="74" y="43"/>
                    <a:pt x="75" y="42"/>
                    <a:pt x="75" y="41"/>
                  </a:cubicBezTo>
                  <a:lnTo>
                    <a:pt x="75" y="41"/>
                  </a:lnTo>
                  <a:lnTo>
                    <a:pt x="65" y="54"/>
                  </a:lnTo>
                  <a:lnTo>
                    <a:pt x="65" y="54"/>
                  </a:lnTo>
                  <a:cubicBezTo>
                    <a:pt x="65" y="54"/>
                    <a:pt x="65" y="54"/>
                    <a:pt x="65" y="54"/>
                  </a:cubicBezTo>
                  <a:lnTo>
                    <a:pt x="65" y="54"/>
                  </a:lnTo>
                  <a:cubicBezTo>
                    <a:pt x="64" y="55"/>
                    <a:pt x="63" y="56"/>
                    <a:pt x="62" y="57"/>
                  </a:cubicBezTo>
                  <a:lnTo>
                    <a:pt x="65" y="54"/>
                  </a:lnTo>
                  <a:lnTo>
                    <a:pt x="65" y="54"/>
                  </a:lnTo>
                  <a:cubicBezTo>
                    <a:pt x="58" y="56"/>
                    <a:pt x="51" y="58"/>
                    <a:pt x="45" y="59"/>
                  </a:cubicBezTo>
                  <a:cubicBezTo>
                    <a:pt x="38" y="61"/>
                    <a:pt x="31" y="63"/>
                    <a:pt x="25" y="70"/>
                  </a:cubicBezTo>
                  <a:cubicBezTo>
                    <a:pt x="18" y="74"/>
                    <a:pt x="14" y="79"/>
                    <a:pt x="10" y="85"/>
                  </a:cubicBezTo>
                  <a:lnTo>
                    <a:pt x="3" y="101"/>
                  </a:lnTo>
                  <a:cubicBezTo>
                    <a:pt x="1" y="107"/>
                    <a:pt x="1" y="116"/>
                    <a:pt x="3" y="123"/>
                  </a:cubicBezTo>
                  <a:cubicBezTo>
                    <a:pt x="3" y="129"/>
                    <a:pt x="5" y="133"/>
                    <a:pt x="7" y="138"/>
                  </a:cubicBezTo>
                  <a:cubicBezTo>
                    <a:pt x="10" y="144"/>
                    <a:pt x="14" y="151"/>
                    <a:pt x="21" y="158"/>
                  </a:cubicBezTo>
                  <a:cubicBezTo>
                    <a:pt x="31" y="169"/>
                    <a:pt x="47" y="173"/>
                    <a:pt x="62" y="175"/>
                  </a:cubicBezTo>
                  <a:lnTo>
                    <a:pt x="60" y="171"/>
                  </a:lnTo>
                  <a:cubicBezTo>
                    <a:pt x="75" y="171"/>
                    <a:pt x="89" y="170"/>
                    <a:pt x="104" y="167"/>
                  </a:cubicBezTo>
                  <a:lnTo>
                    <a:pt x="104" y="167"/>
                  </a:lnTo>
                  <a:cubicBezTo>
                    <a:pt x="113" y="168"/>
                    <a:pt x="122" y="169"/>
                    <a:pt x="130" y="169"/>
                  </a:cubicBezTo>
                  <a:lnTo>
                    <a:pt x="135" y="169"/>
                  </a:lnTo>
                  <a:lnTo>
                    <a:pt x="154" y="166"/>
                  </a:lnTo>
                  <a:cubicBezTo>
                    <a:pt x="159" y="164"/>
                    <a:pt x="163" y="164"/>
                    <a:pt x="165" y="162"/>
                  </a:cubicBezTo>
                  <a:cubicBezTo>
                    <a:pt x="172" y="160"/>
                    <a:pt x="176" y="158"/>
                    <a:pt x="181" y="153"/>
                  </a:cubicBezTo>
                  <a:lnTo>
                    <a:pt x="190" y="151"/>
                  </a:lnTo>
                  <a:cubicBezTo>
                    <a:pt x="203" y="142"/>
                    <a:pt x="214" y="131"/>
                    <a:pt x="220" y="118"/>
                  </a:cubicBezTo>
                  <a:lnTo>
                    <a:pt x="229" y="98"/>
                  </a:lnTo>
                  <a:cubicBezTo>
                    <a:pt x="234" y="90"/>
                    <a:pt x="234" y="79"/>
                    <a:pt x="231" y="68"/>
                  </a:cubicBezTo>
                  <a:cubicBezTo>
                    <a:pt x="231" y="61"/>
                    <a:pt x="229" y="54"/>
                    <a:pt x="225" y="48"/>
                  </a:cubicBezTo>
                  <a:cubicBezTo>
                    <a:pt x="223" y="39"/>
                    <a:pt x="216" y="30"/>
                    <a:pt x="209" y="24"/>
                  </a:cubicBezTo>
                  <a:lnTo>
                    <a:pt x="194" y="11"/>
                  </a:lnTo>
                  <a:lnTo>
                    <a:pt x="174" y="4"/>
                  </a:lnTo>
                  <a:cubicBezTo>
                    <a:pt x="169" y="1"/>
                    <a:pt x="163" y="0"/>
                    <a:pt x="157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00" name="Google Shape;1500;p39"/>
            <p:cNvSpPr/>
            <p:nvPr/>
          </p:nvSpPr>
          <p:spPr>
            <a:xfrm>
              <a:off x="4380250" y="2447475"/>
              <a:ext cx="10675" cy="6400"/>
            </a:xfrm>
            <a:custGeom>
              <a:avLst/>
              <a:gdLst/>
              <a:ahLst/>
              <a:cxnLst/>
              <a:rect l="l" t="t" r="r" b="b"/>
              <a:pathLst>
                <a:path w="427" h="256" extrusionOk="0">
                  <a:moveTo>
                    <a:pt x="278" y="254"/>
                  </a:moveTo>
                  <a:cubicBezTo>
                    <a:pt x="277" y="254"/>
                    <a:pt x="275" y="254"/>
                    <a:pt x="273" y="254"/>
                  </a:cubicBezTo>
                  <a:lnTo>
                    <a:pt x="273" y="254"/>
                  </a:lnTo>
                  <a:lnTo>
                    <a:pt x="274" y="254"/>
                  </a:lnTo>
                  <a:lnTo>
                    <a:pt x="274" y="254"/>
                  </a:lnTo>
                  <a:cubicBezTo>
                    <a:pt x="275" y="254"/>
                    <a:pt x="277" y="254"/>
                    <a:pt x="278" y="254"/>
                  </a:cubicBezTo>
                  <a:close/>
                  <a:moveTo>
                    <a:pt x="288" y="1"/>
                  </a:moveTo>
                  <a:cubicBezTo>
                    <a:pt x="268" y="4"/>
                    <a:pt x="244" y="8"/>
                    <a:pt x="222" y="10"/>
                  </a:cubicBezTo>
                  <a:lnTo>
                    <a:pt x="222" y="10"/>
                  </a:lnTo>
                  <a:cubicBezTo>
                    <a:pt x="210" y="11"/>
                    <a:pt x="198" y="12"/>
                    <a:pt x="187" y="12"/>
                  </a:cubicBezTo>
                  <a:cubicBezTo>
                    <a:pt x="163" y="14"/>
                    <a:pt x="139" y="16"/>
                    <a:pt x="115" y="20"/>
                  </a:cubicBezTo>
                  <a:lnTo>
                    <a:pt x="91" y="31"/>
                  </a:lnTo>
                  <a:lnTo>
                    <a:pt x="71" y="47"/>
                  </a:lnTo>
                  <a:cubicBezTo>
                    <a:pt x="55" y="62"/>
                    <a:pt x="47" y="84"/>
                    <a:pt x="42" y="106"/>
                  </a:cubicBezTo>
                  <a:cubicBezTo>
                    <a:pt x="41" y="114"/>
                    <a:pt x="41" y="121"/>
                    <a:pt x="42" y="129"/>
                  </a:cubicBezTo>
                  <a:lnTo>
                    <a:pt x="42" y="129"/>
                  </a:lnTo>
                  <a:cubicBezTo>
                    <a:pt x="41" y="129"/>
                    <a:pt x="41" y="130"/>
                    <a:pt x="40" y="130"/>
                  </a:cubicBezTo>
                  <a:cubicBezTo>
                    <a:pt x="1" y="172"/>
                    <a:pt x="29" y="242"/>
                    <a:pt x="86" y="242"/>
                  </a:cubicBezTo>
                  <a:lnTo>
                    <a:pt x="88" y="242"/>
                  </a:lnTo>
                  <a:cubicBezTo>
                    <a:pt x="106" y="242"/>
                    <a:pt x="121" y="240"/>
                    <a:pt x="139" y="236"/>
                  </a:cubicBezTo>
                  <a:cubicBezTo>
                    <a:pt x="140" y="235"/>
                    <a:pt x="142" y="235"/>
                    <a:pt x="144" y="235"/>
                  </a:cubicBezTo>
                  <a:lnTo>
                    <a:pt x="144" y="235"/>
                  </a:lnTo>
                  <a:cubicBezTo>
                    <a:pt x="156" y="239"/>
                    <a:pt x="169" y="243"/>
                    <a:pt x="183" y="244"/>
                  </a:cubicBezTo>
                  <a:cubicBezTo>
                    <a:pt x="204" y="250"/>
                    <a:pt x="225" y="253"/>
                    <a:pt x="246" y="254"/>
                  </a:cubicBezTo>
                  <a:lnTo>
                    <a:pt x="246" y="254"/>
                  </a:lnTo>
                  <a:cubicBezTo>
                    <a:pt x="252" y="254"/>
                    <a:pt x="257" y="254"/>
                    <a:pt x="263" y="254"/>
                  </a:cubicBezTo>
                  <a:cubicBezTo>
                    <a:pt x="266" y="254"/>
                    <a:pt x="270" y="254"/>
                    <a:pt x="273" y="254"/>
                  </a:cubicBezTo>
                  <a:lnTo>
                    <a:pt x="273" y="254"/>
                  </a:lnTo>
                  <a:lnTo>
                    <a:pt x="266" y="255"/>
                  </a:lnTo>
                  <a:lnTo>
                    <a:pt x="279" y="254"/>
                  </a:lnTo>
                  <a:lnTo>
                    <a:pt x="279" y="254"/>
                  </a:lnTo>
                  <a:cubicBezTo>
                    <a:pt x="279" y="254"/>
                    <a:pt x="279" y="254"/>
                    <a:pt x="278" y="254"/>
                  </a:cubicBezTo>
                  <a:lnTo>
                    <a:pt x="278" y="254"/>
                  </a:lnTo>
                  <a:cubicBezTo>
                    <a:pt x="279" y="254"/>
                    <a:pt x="279" y="254"/>
                    <a:pt x="280" y="254"/>
                  </a:cubicBezTo>
                  <a:lnTo>
                    <a:pt x="280" y="254"/>
                  </a:lnTo>
                  <a:lnTo>
                    <a:pt x="279" y="254"/>
                  </a:lnTo>
                  <a:lnTo>
                    <a:pt x="279" y="254"/>
                  </a:lnTo>
                  <a:cubicBezTo>
                    <a:pt x="282" y="254"/>
                    <a:pt x="285" y="253"/>
                    <a:pt x="288" y="253"/>
                  </a:cubicBezTo>
                  <a:cubicBezTo>
                    <a:pt x="291" y="254"/>
                    <a:pt x="294" y="254"/>
                    <a:pt x="297" y="254"/>
                  </a:cubicBezTo>
                  <a:cubicBezTo>
                    <a:pt x="311" y="254"/>
                    <a:pt x="324" y="250"/>
                    <a:pt x="337" y="242"/>
                  </a:cubicBezTo>
                  <a:cubicBezTo>
                    <a:pt x="352" y="238"/>
                    <a:pt x="365" y="229"/>
                    <a:pt x="376" y="216"/>
                  </a:cubicBezTo>
                  <a:cubicBezTo>
                    <a:pt x="427" y="168"/>
                    <a:pt x="427" y="89"/>
                    <a:pt x="376" y="40"/>
                  </a:cubicBezTo>
                  <a:cubicBezTo>
                    <a:pt x="354" y="16"/>
                    <a:pt x="321" y="3"/>
                    <a:pt x="288" y="3"/>
                  </a:cubicBezTo>
                  <a:lnTo>
                    <a:pt x="288" y="1"/>
                  </a:ln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01" name="Google Shape;1501;p39"/>
            <p:cNvSpPr/>
            <p:nvPr/>
          </p:nvSpPr>
          <p:spPr>
            <a:xfrm>
              <a:off x="4243825" y="2276775"/>
              <a:ext cx="18900" cy="22275"/>
            </a:xfrm>
            <a:custGeom>
              <a:avLst/>
              <a:gdLst/>
              <a:ahLst/>
              <a:cxnLst/>
              <a:rect l="l" t="t" r="r" b="b"/>
              <a:pathLst>
                <a:path w="756" h="891" extrusionOk="0">
                  <a:moveTo>
                    <a:pt x="364" y="1"/>
                  </a:moveTo>
                  <a:cubicBezTo>
                    <a:pt x="313" y="1"/>
                    <a:pt x="263" y="14"/>
                    <a:pt x="220" y="43"/>
                  </a:cubicBezTo>
                  <a:cubicBezTo>
                    <a:pt x="163" y="84"/>
                    <a:pt x="116" y="144"/>
                    <a:pt x="90" y="209"/>
                  </a:cubicBezTo>
                  <a:cubicBezTo>
                    <a:pt x="0" y="412"/>
                    <a:pt x="13" y="679"/>
                    <a:pt x="187" y="813"/>
                  </a:cubicBezTo>
                  <a:cubicBezTo>
                    <a:pt x="254" y="866"/>
                    <a:pt x="333" y="891"/>
                    <a:pt x="410" y="891"/>
                  </a:cubicBezTo>
                  <a:cubicBezTo>
                    <a:pt x="559" y="891"/>
                    <a:pt x="702" y="800"/>
                    <a:pt x="756" y="644"/>
                  </a:cubicBezTo>
                  <a:lnTo>
                    <a:pt x="674" y="420"/>
                  </a:lnTo>
                  <a:cubicBezTo>
                    <a:pt x="698" y="295"/>
                    <a:pt x="659" y="166"/>
                    <a:pt x="567" y="78"/>
                  </a:cubicBezTo>
                  <a:cubicBezTo>
                    <a:pt x="512" y="28"/>
                    <a:pt x="438" y="1"/>
                    <a:pt x="364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02" name="Google Shape;1502;p39"/>
            <p:cNvSpPr/>
            <p:nvPr/>
          </p:nvSpPr>
          <p:spPr>
            <a:xfrm>
              <a:off x="4284600" y="2296925"/>
              <a:ext cx="49775" cy="28425"/>
            </a:xfrm>
            <a:custGeom>
              <a:avLst/>
              <a:gdLst/>
              <a:ahLst/>
              <a:cxnLst/>
              <a:rect l="l" t="t" r="r" b="b"/>
              <a:pathLst>
                <a:path w="1991" h="1137" extrusionOk="0">
                  <a:moveTo>
                    <a:pt x="1574" y="247"/>
                  </a:moveTo>
                  <a:cubicBezTo>
                    <a:pt x="1610" y="247"/>
                    <a:pt x="1646" y="259"/>
                    <a:pt x="1679" y="286"/>
                  </a:cubicBezTo>
                  <a:cubicBezTo>
                    <a:pt x="1701" y="308"/>
                    <a:pt x="1701" y="343"/>
                    <a:pt x="1679" y="365"/>
                  </a:cubicBezTo>
                  <a:lnTo>
                    <a:pt x="1679" y="361"/>
                  </a:lnTo>
                  <a:cubicBezTo>
                    <a:pt x="1597" y="433"/>
                    <a:pt x="1538" y="524"/>
                    <a:pt x="1435" y="570"/>
                  </a:cubicBezTo>
                  <a:cubicBezTo>
                    <a:pt x="1424" y="576"/>
                    <a:pt x="1412" y="579"/>
                    <a:pt x="1400" y="579"/>
                  </a:cubicBezTo>
                  <a:cubicBezTo>
                    <a:pt x="1376" y="579"/>
                    <a:pt x="1354" y="567"/>
                    <a:pt x="1340" y="545"/>
                  </a:cubicBezTo>
                  <a:lnTo>
                    <a:pt x="1334" y="534"/>
                  </a:lnTo>
                  <a:cubicBezTo>
                    <a:pt x="1329" y="521"/>
                    <a:pt x="1327" y="508"/>
                    <a:pt x="1327" y="497"/>
                  </a:cubicBezTo>
                  <a:cubicBezTo>
                    <a:pt x="1323" y="488"/>
                    <a:pt x="1321" y="480"/>
                    <a:pt x="1321" y="471"/>
                  </a:cubicBezTo>
                  <a:cubicBezTo>
                    <a:pt x="1338" y="396"/>
                    <a:pt x="1406" y="326"/>
                    <a:pt x="1466" y="284"/>
                  </a:cubicBezTo>
                  <a:cubicBezTo>
                    <a:pt x="1500" y="260"/>
                    <a:pt x="1537" y="247"/>
                    <a:pt x="1574" y="247"/>
                  </a:cubicBezTo>
                  <a:close/>
                  <a:moveTo>
                    <a:pt x="1705" y="1"/>
                  </a:moveTo>
                  <a:cubicBezTo>
                    <a:pt x="1474" y="102"/>
                    <a:pt x="1325" y="335"/>
                    <a:pt x="1099" y="444"/>
                  </a:cubicBezTo>
                  <a:cubicBezTo>
                    <a:pt x="991" y="493"/>
                    <a:pt x="875" y="524"/>
                    <a:pt x="756" y="537"/>
                  </a:cubicBezTo>
                  <a:cubicBezTo>
                    <a:pt x="710" y="544"/>
                    <a:pt x="662" y="549"/>
                    <a:pt x="614" y="549"/>
                  </a:cubicBezTo>
                  <a:cubicBezTo>
                    <a:pt x="571" y="549"/>
                    <a:pt x="529" y="545"/>
                    <a:pt x="488" y="532"/>
                  </a:cubicBezTo>
                  <a:cubicBezTo>
                    <a:pt x="403" y="506"/>
                    <a:pt x="332" y="449"/>
                    <a:pt x="264" y="392"/>
                  </a:cubicBezTo>
                  <a:lnTo>
                    <a:pt x="1" y="172"/>
                  </a:lnTo>
                  <a:lnTo>
                    <a:pt x="82" y="365"/>
                  </a:lnTo>
                  <a:cubicBezTo>
                    <a:pt x="183" y="559"/>
                    <a:pt x="310" y="741"/>
                    <a:pt x="455" y="906"/>
                  </a:cubicBezTo>
                  <a:cubicBezTo>
                    <a:pt x="523" y="980"/>
                    <a:pt x="596" y="1051"/>
                    <a:pt x="686" y="1092"/>
                  </a:cubicBezTo>
                  <a:cubicBezTo>
                    <a:pt x="756" y="1121"/>
                    <a:pt x="831" y="1136"/>
                    <a:pt x="908" y="1136"/>
                  </a:cubicBezTo>
                  <a:cubicBezTo>
                    <a:pt x="913" y="1136"/>
                    <a:pt x="918" y="1136"/>
                    <a:pt x="923" y="1136"/>
                  </a:cubicBezTo>
                  <a:cubicBezTo>
                    <a:pt x="1297" y="1136"/>
                    <a:pt x="1638" y="900"/>
                    <a:pt x="1892" y="618"/>
                  </a:cubicBezTo>
                  <a:cubicBezTo>
                    <a:pt x="1936" y="572"/>
                    <a:pt x="1980" y="517"/>
                    <a:pt x="1984" y="453"/>
                  </a:cubicBezTo>
                  <a:cubicBezTo>
                    <a:pt x="1991" y="379"/>
                    <a:pt x="1942" y="310"/>
                    <a:pt x="1896" y="251"/>
                  </a:cubicBezTo>
                  <a:cubicBezTo>
                    <a:pt x="1832" y="168"/>
                    <a:pt x="1769" y="84"/>
                    <a:pt x="1705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503" name="Google Shape;1503;p39"/>
          <p:cNvSpPr txBox="1">
            <a:spLocks noGrp="1"/>
          </p:cNvSpPr>
          <p:nvPr>
            <p:ph type="ctrTitle"/>
          </p:nvPr>
        </p:nvSpPr>
        <p:spPr>
          <a:xfrm flipH="1">
            <a:off x="1165225" y="83185"/>
            <a:ext cx="2026920" cy="90487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我会写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505" name="Google Shape;1505;p39"/>
          <p:cNvGrpSpPr/>
          <p:nvPr/>
        </p:nvGrpSpPr>
        <p:grpSpPr>
          <a:xfrm>
            <a:off x="7864705" y="228538"/>
            <a:ext cx="621817" cy="501781"/>
            <a:chOff x="7514750" y="4210883"/>
            <a:chExt cx="953999" cy="769838"/>
          </a:xfrm>
        </p:grpSpPr>
        <p:sp>
          <p:nvSpPr>
            <p:cNvPr id="1506" name="Google Shape;1506;p39"/>
            <p:cNvSpPr/>
            <p:nvPr/>
          </p:nvSpPr>
          <p:spPr>
            <a:xfrm>
              <a:off x="8024561" y="4469182"/>
              <a:ext cx="243136" cy="460933"/>
            </a:xfrm>
            <a:custGeom>
              <a:avLst/>
              <a:gdLst/>
              <a:ahLst/>
              <a:cxnLst/>
              <a:rect l="l" t="t" r="r" b="b"/>
              <a:pathLst>
                <a:path w="3368" h="6385" extrusionOk="0">
                  <a:moveTo>
                    <a:pt x="2453" y="0"/>
                  </a:moveTo>
                  <a:cubicBezTo>
                    <a:pt x="1997" y="0"/>
                    <a:pt x="1513" y="355"/>
                    <a:pt x="1213" y="747"/>
                  </a:cubicBezTo>
                  <a:cubicBezTo>
                    <a:pt x="554" y="1606"/>
                    <a:pt x="225" y="2680"/>
                    <a:pt x="102" y="3754"/>
                  </a:cubicBezTo>
                  <a:cubicBezTo>
                    <a:pt x="1" y="4626"/>
                    <a:pt x="29" y="5506"/>
                    <a:pt x="82" y="6385"/>
                  </a:cubicBezTo>
                  <a:cubicBezTo>
                    <a:pt x="480" y="6365"/>
                    <a:pt x="879" y="6352"/>
                    <a:pt x="1279" y="6347"/>
                  </a:cubicBezTo>
                  <a:lnTo>
                    <a:pt x="1677" y="6341"/>
                  </a:lnTo>
                  <a:cubicBezTo>
                    <a:pt x="2537" y="4946"/>
                    <a:pt x="3021" y="3326"/>
                    <a:pt x="3273" y="1698"/>
                  </a:cubicBezTo>
                  <a:cubicBezTo>
                    <a:pt x="3361" y="1132"/>
                    <a:pt x="3368" y="435"/>
                    <a:pt x="2884" y="126"/>
                  </a:cubicBezTo>
                  <a:cubicBezTo>
                    <a:pt x="2748" y="39"/>
                    <a:pt x="2602" y="0"/>
                    <a:pt x="245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07" name="Google Shape;1507;p39"/>
            <p:cNvSpPr/>
            <p:nvPr/>
          </p:nvSpPr>
          <p:spPr>
            <a:xfrm>
              <a:off x="7780773" y="4269286"/>
              <a:ext cx="284790" cy="657651"/>
            </a:xfrm>
            <a:custGeom>
              <a:avLst/>
              <a:gdLst/>
              <a:ahLst/>
              <a:cxnLst/>
              <a:rect l="l" t="t" r="r" b="b"/>
              <a:pathLst>
                <a:path w="3945" h="9110" extrusionOk="0">
                  <a:moveTo>
                    <a:pt x="787" y="0"/>
                  </a:moveTo>
                  <a:cubicBezTo>
                    <a:pt x="685" y="0"/>
                    <a:pt x="588" y="26"/>
                    <a:pt x="521" y="101"/>
                  </a:cubicBezTo>
                  <a:cubicBezTo>
                    <a:pt x="466" y="158"/>
                    <a:pt x="444" y="237"/>
                    <a:pt x="424" y="316"/>
                  </a:cubicBezTo>
                  <a:cubicBezTo>
                    <a:pt x="0" y="1964"/>
                    <a:pt x="727" y="3663"/>
                    <a:pt x="1439" y="5207"/>
                  </a:cubicBezTo>
                  <a:lnTo>
                    <a:pt x="3207" y="9053"/>
                  </a:lnTo>
                  <a:lnTo>
                    <a:pt x="3945" y="9110"/>
                  </a:lnTo>
                  <a:cubicBezTo>
                    <a:pt x="3938" y="7406"/>
                    <a:pt x="3804" y="5706"/>
                    <a:pt x="3538" y="4021"/>
                  </a:cubicBezTo>
                  <a:cubicBezTo>
                    <a:pt x="3409" y="3193"/>
                    <a:pt x="3242" y="2357"/>
                    <a:pt x="2851" y="1617"/>
                  </a:cubicBezTo>
                  <a:cubicBezTo>
                    <a:pt x="2460" y="874"/>
                    <a:pt x="1810" y="233"/>
                    <a:pt x="997" y="29"/>
                  </a:cubicBezTo>
                  <a:cubicBezTo>
                    <a:pt x="930" y="13"/>
                    <a:pt x="857" y="0"/>
                    <a:pt x="787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08" name="Google Shape;1508;p39"/>
            <p:cNvSpPr/>
            <p:nvPr/>
          </p:nvSpPr>
          <p:spPr>
            <a:xfrm>
              <a:off x="8003842" y="4210883"/>
              <a:ext cx="185889" cy="717641"/>
            </a:xfrm>
            <a:custGeom>
              <a:avLst/>
              <a:gdLst/>
              <a:ahLst/>
              <a:cxnLst/>
              <a:rect l="l" t="t" r="r" b="b"/>
              <a:pathLst>
                <a:path w="2575" h="9941" extrusionOk="0">
                  <a:moveTo>
                    <a:pt x="980" y="0"/>
                  </a:moveTo>
                  <a:cubicBezTo>
                    <a:pt x="972" y="0"/>
                    <a:pt x="964" y="0"/>
                    <a:pt x="956" y="1"/>
                  </a:cubicBezTo>
                  <a:cubicBezTo>
                    <a:pt x="764" y="14"/>
                    <a:pt x="635" y="196"/>
                    <a:pt x="554" y="368"/>
                  </a:cubicBezTo>
                  <a:cubicBezTo>
                    <a:pt x="229" y="1044"/>
                    <a:pt x="198" y="1819"/>
                    <a:pt x="176" y="2571"/>
                  </a:cubicBezTo>
                  <a:cubicBezTo>
                    <a:pt x="125" y="4268"/>
                    <a:pt x="73" y="5966"/>
                    <a:pt x="20" y="7666"/>
                  </a:cubicBezTo>
                  <a:cubicBezTo>
                    <a:pt x="7" y="8129"/>
                    <a:pt x="0" y="8621"/>
                    <a:pt x="235" y="9023"/>
                  </a:cubicBezTo>
                  <a:lnTo>
                    <a:pt x="892" y="9941"/>
                  </a:lnTo>
                  <a:cubicBezTo>
                    <a:pt x="1039" y="9936"/>
                    <a:pt x="1188" y="9932"/>
                    <a:pt x="1338" y="9930"/>
                  </a:cubicBezTo>
                  <a:cubicBezTo>
                    <a:pt x="2295" y="7470"/>
                    <a:pt x="2574" y="4797"/>
                    <a:pt x="2141" y="2193"/>
                  </a:cubicBezTo>
                  <a:cubicBezTo>
                    <a:pt x="2023" y="1492"/>
                    <a:pt x="1841" y="772"/>
                    <a:pt x="1375" y="236"/>
                  </a:cubicBezTo>
                  <a:cubicBezTo>
                    <a:pt x="1271" y="115"/>
                    <a:pt x="1135" y="0"/>
                    <a:pt x="980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09" name="Google Shape;1509;p39"/>
            <p:cNvSpPr/>
            <p:nvPr/>
          </p:nvSpPr>
          <p:spPr>
            <a:xfrm>
              <a:off x="7731322" y="4624175"/>
              <a:ext cx="309839" cy="312799"/>
            </a:xfrm>
            <a:custGeom>
              <a:avLst/>
              <a:gdLst/>
              <a:ahLst/>
              <a:cxnLst/>
              <a:rect l="l" t="t" r="r" b="b"/>
              <a:pathLst>
                <a:path w="4292" h="4333" extrusionOk="0">
                  <a:moveTo>
                    <a:pt x="415" y="0"/>
                  </a:moveTo>
                  <a:cubicBezTo>
                    <a:pt x="382" y="0"/>
                    <a:pt x="350" y="5"/>
                    <a:pt x="318" y="17"/>
                  </a:cubicBezTo>
                  <a:cubicBezTo>
                    <a:pt x="171" y="72"/>
                    <a:pt x="112" y="245"/>
                    <a:pt x="90" y="401"/>
                  </a:cubicBezTo>
                  <a:cubicBezTo>
                    <a:pt x="0" y="1073"/>
                    <a:pt x="268" y="1756"/>
                    <a:pt x="679" y="2299"/>
                  </a:cubicBezTo>
                  <a:cubicBezTo>
                    <a:pt x="1089" y="2841"/>
                    <a:pt x="1630" y="3265"/>
                    <a:pt x="2165" y="3684"/>
                  </a:cubicBezTo>
                  <a:lnTo>
                    <a:pt x="2996" y="4332"/>
                  </a:lnTo>
                  <a:cubicBezTo>
                    <a:pt x="3211" y="4306"/>
                    <a:pt x="3426" y="4286"/>
                    <a:pt x="3641" y="4269"/>
                  </a:cubicBezTo>
                  <a:cubicBezTo>
                    <a:pt x="3841" y="4253"/>
                    <a:pt x="4039" y="4242"/>
                    <a:pt x="4239" y="4233"/>
                  </a:cubicBezTo>
                  <a:lnTo>
                    <a:pt x="4291" y="4174"/>
                  </a:lnTo>
                  <a:cubicBezTo>
                    <a:pt x="3859" y="2307"/>
                    <a:pt x="2436" y="702"/>
                    <a:pt x="632" y="50"/>
                  </a:cubicBezTo>
                  <a:cubicBezTo>
                    <a:pt x="563" y="24"/>
                    <a:pt x="488" y="0"/>
                    <a:pt x="4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10" name="Google Shape;1510;p39"/>
            <p:cNvSpPr/>
            <p:nvPr/>
          </p:nvSpPr>
          <p:spPr>
            <a:xfrm>
              <a:off x="7514750" y="4638613"/>
              <a:ext cx="106264" cy="330053"/>
            </a:xfrm>
            <a:custGeom>
              <a:avLst/>
              <a:gdLst/>
              <a:ahLst/>
              <a:cxnLst/>
              <a:rect l="l" t="t" r="r" b="b"/>
              <a:pathLst>
                <a:path w="1472" h="4572" extrusionOk="0">
                  <a:moveTo>
                    <a:pt x="262" y="0"/>
                  </a:moveTo>
                  <a:cubicBezTo>
                    <a:pt x="250" y="0"/>
                    <a:pt x="237" y="4"/>
                    <a:pt x="226" y="12"/>
                  </a:cubicBezTo>
                  <a:cubicBezTo>
                    <a:pt x="206" y="32"/>
                    <a:pt x="193" y="61"/>
                    <a:pt x="193" y="91"/>
                  </a:cubicBezTo>
                  <a:cubicBezTo>
                    <a:pt x="0" y="1587"/>
                    <a:pt x="428" y="3155"/>
                    <a:pt x="1357" y="4343"/>
                  </a:cubicBezTo>
                  <a:lnTo>
                    <a:pt x="1346" y="4571"/>
                  </a:lnTo>
                  <a:cubicBezTo>
                    <a:pt x="1410" y="3776"/>
                    <a:pt x="1471" y="2973"/>
                    <a:pt x="1359" y="2182"/>
                  </a:cubicBezTo>
                  <a:cubicBezTo>
                    <a:pt x="1245" y="1391"/>
                    <a:pt x="938" y="603"/>
                    <a:pt x="360" y="52"/>
                  </a:cubicBezTo>
                  <a:cubicBezTo>
                    <a:pt x="333" y="26"/>
                    <a:pt x="296" y="0"/>
                    <a:pt x="262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11" name="Google Shape;1511;p39"/>
            <p:cNvSpPr/>
            <p:nvPr/>
          </p:nvSpPr>
          <p:spPr>
            <a:xfrm>
              <a:off x="8176666" y="4630600"/>
              <a:ext cx="145607" cy="350122"/>
            </a:xfrm>
            <a:custGeom>
              <a:avLst/>
              <a:gdLst/>
              <a:ahLst/>
              <a:cxnLst/>
              <a:rect l="l" t="t" r="r" b="b"/>
              <a:pathLst>
                <a:path w="2017" h="4850" extrusionOk="0">
                  <a:moveTo>
                    <a:pt x="1887" y="0"/>
                  </a:moveTo>
                  <a:cubicBezTo>
                    <a:pt x="1384" y="470"/>
                    <a:pt x="870" y="951"/>
                    <a:pt x="540" y="1555"/>
                  </a:cubicBezTo>
                  <a:cubicBezTo>
                    <a:pt x="0" y="2541"/>
                    <a:pt x="7" y="3727"/>
                    <a:pt x="77" y="4849"/>
                  </a:cubicBezTo>
                  <a:lnTo>
                    <a:pt x="514" y="4777"/>
                  </a:lnTo>
                  <a:cubicBezTo>
                    <a:pt x="1212" y="3569"/>
                    <a:pt x="1693" y="2245"/>
                    <a:pt x="1930" y="868"/>
                  </a:cubicBezTo>
                  <a:cubicBezTo>
                    <a:pt x="1981" y="578"/>
                    <a:pt x="2016" y="264"/>
                    <a:pt x="1887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12" name="Google Shape;1512;p39"/>
            <p:cNvSpPr/>
            <p:nvPr/>
          </p:nvSpPr>
          <p:spPr>
            <a:xfrm>
              <a:off x="8367683" y="4462179"/>
              <a:ext cx="101066" cy="466203"/>
            </a:xfrm>
            <a:custGeom>
              <a:avLst/>
              <a:gdLst/>
              <a:ahLst/>
              <a:cxnLst/>
              <a:rect l="l" t="t" r="r" b="b"/>
              <a:pathLst>
                <a:path w="1400" h="6458" extrusionOk="0">
                  <a:moveTo>
                    <a:pt x="180" y="1"/>
                  </a:moveTo>
                  <a:cubicBezTo>
                    <a:pt x="177" y="1"/>
                    <a:pt x="175" y="1"/>
                    <a:pt x="172" y="1"/>
                  </a:cubicBezTo>
                  <a:cubicBezTo>
                    <a:pt x="38" y="10"/>
                    <a:pt x="0" y="188"/>
                    <a:pt x="0" y="324"/>
                  </a:cubicBezTo>
                  <a:cubicBezTo>
                    <a:pt x="18" y="2386"/>
                    <a:pt x="246" y="4442"/>
                    <a:pt x="679" y="6458"/>
                  </a:cubicBezTo>
                  <a:cubicBezTo>
                    <a:pt x="752" y="6453"/>
                    <a:pt x="824" y="6451"/>
                    <a:pt x="896" y="6449"/>
                  </a:cubicBezTo>
                  <a:cubicBezTo>
                    <a:pt x="1254" y="5537"/>
                    <a:pt x="1399" y="4558"/>
                    <a:pt x="1318" y="3583"/>
                  </a:cubicBezTo>
                  <a:cubicBezTo>
                    <a:pt x="1221" y="2423"/>
                    <a:pt x="806" y="1316"/>
                    <a:pt x="396" y="227"/>
                  </a:cubicBezTo>
                  <a:cubicBezTo>
                    <a:pt x="357" y="122"/>
                    <a:pt x="289" y="1"/>
                    <a:pt x="180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513" name="Google Shape;1513;p39"/>
          <p:cNvGrpSpPr/>
          <p:nvPr/>
        </p:nvGrpSpPr>
        <p:grpSpPr>
          <a:xfrm>
            <a:off x="632000" y="3955768"/>
            <a:ext cx="890185" cy="675108"/>
            <a:chOff x="4725044" y="4077175"/>
            <a:chExt cx="398900" cy="347475"/>
          </a:xfrm>
        </p:grpSpPr>
        <p:sp>
          <p:nvSpPr>
            <p:cNvPr id="1514" name="Google Shape;1514;p39"/>
            <p:cNvSpPr/>
            <p:nvPr/>
          </p:nvSpPr>
          <p:spPr>
            <a:xfrm>
              <a:off x="4725044" y="4077175"/>
              <a:ext cx="398900" cy="297393"/>
            </a:xfrm>
            <a:custGeom>
              <a:avLst/>
              <a:gdLst/>
              <a:ahLst/>
              <a:cxnLst/>
              <a:rect l="l" t="t" r="r" b="b"/>
              <a:pathLst>
                <a:path w="15956" h="9319" extrusionOk="0">
                  <a:moveTo>
                    <a:pt x="7919" y="1"/>
                  </a:moveTo>
                  <a:cubicBezTo>
                    <a:pt x="6674" y="1"/>
                    <a:pt x="5425" y="185"/>
                    <a:pt x="4303" y="548"/>
                  </a:cubicBezTo>
                  <a:cubicBezTo>
                    <a:pt x="3756" y="724"/>
                    <a:pt x="3235" y="939"/>
                    <a:pt x="2783" y="1211"/>
                  </a:cubicBezTo>
                  <a:cubicBezTo>
                    <a:pt x="1975" y="1692"/>
                    <a:pt x="1329" y="2406"/>
                    <a:pt x="932" y="3258"/>
                  </a:cubicBezTo>
                  <a:cubicBezTo>
                    <a:pt x="0" y="5237"/>
                    <a:pt x="795" y="7718"/>
                    <a:pt x="3444" y="8773"/>
                  </a:cubicBezTo>
                  <a:cubicBezTo>
                    <a:pt x="4426" y="9163"/>
                    <a:pt x="5521" y="9318"/>
                    <a:pt x="6649" y="9318"/>
                  </a:cubicBezTo>
                  <a:cubicBezTo>
                    <a:pt x="8094" y="9318"/>
                    <a:pt x="9592" y="9063"/>
                    <a:pt x="10975" y="8718"/>
                  </a:cubicBezTo>
                  <a:lnTo>
                    <a:pt x="10975" y="8718"/>
                  </a:lnTo>
                  <a:lnTo>
                    <a:pt x="9264" y="9159"/>
                  </a:lnTo>
                  <a:cubicBezTo>
                    <a:pt x="9282" y="9159"/>
                    <a:pt x="9301" y="9159"/>
                    <a:pt x="9319" y="9159"/>
                  </a:cubicBezTo>
                  <a:cubicBezTo>
                    <a:pt x="12107" y="9159"/>
                    <a:pt x="14699" y="7684"/>
                    <a:pt x="15325" y="5847"/>
                  </a:cubicBezTo>
                  <a:cubicBezTo>
                    <a:pt x="15956" y="3998"/>
                    <a:pt x="14658" y="1956"/>
                    <a:pt x="12336" y="888"/>
                  </a:cubicBezTo>
                  <a:cubicBezTo>
                    <a:pt x="11043" y="293"/>
                    <a:pt x="9484" y="1"/>
                    <a:pt x="7919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15" name="Google Shape;1515;p39"/>
            <p:cNvSpPr/>
            <p:nvPr/>
          </p:nvSpPr>
          <p:spPr>
            <a:xfrm>
              <a:off x="4913100" y="4172025"/>
              <a:ext cx="21550" cy="252625"/>
            </a:xfrm>
            <a:custGeom>
              <a:avLst/>
              <a:gdLst/>
              <a:ahLst/>
              <a:cxnLst/>
              <a:rect l="l" t="t" r="r" b="b"/>
              <a:pathLst>
                <a:path w="862" h="10105" extrusionOk="0">
                  <a:moveTo>
                    <a:pt x="647" y="1"/>
                  </a:moveTo>
                  <a:cubicBezTo>
                    <a:pt x="568" y="1"/>
                    <a:pt x="488" y="21"/>
                    <a:pt x="479" y="59"/>
                  </a:cubicBezTo>
                  <a:cubicBezTo>
                    <a:pt x="398" y="424"/>
                    <a:pt x="398" y="795"/>
                    <a:pt x="378" y="1162"/>
                  </a:cubicBezTo>
                  <a:cubicBezTo>
                    <a:pt x="358" y="1520"/>
                    <a:pt x="339" y="1878"/>
                    <a:pt x="319" y="2236"/>
                  </a:cubicBezTo>
                  <a:cubicBezTo>
                    <a:pt x="246" y="3531"/>
                    <a:pt x="222" y="4827"/>
                    <a:pt x="174" y="6123"/>
                  </a:cubicBezTo>
                  <a:cubicBezTo>
                    <a:pt x="150" y="6771"/>
                    <a:pt x="125" y="7421"/>
                    <a:pt x="101" y="8071"/>
                  </a:cubicBezTo>
                  <a:cubicBezTo>
                    <a:pt x="90" y="8394"/>
                    <a:pt x="77" y="8717"/>
                    <a:pt x="66" y="9039"/>
                  </a:cubicBezTo>
                  <a:cubicBezTo>
                    <a:pt x="60" y="9200"/>
                    <a:pt x="53" y="9362"/>
                    <a:pt x="42" y="9523"/>
                  </a:cubicBezTo>
                  <a:cubicBezTo>
                    <a:pt x="33" y="9685"/>
                    <a:pt x="0" y="9848"/>
                    <a:pt x="55" y="10008"/>
                  </a:cubicBezTo>
                  <a:cubicBezTo>
                    <a:pt x="71" y="10056"/>
                    <a:pt x="145" y="10096"/>
                    <a:pt x="290" y="10105"/>
                  </a:cubicBezTo>
                  <a:cubicBezTo>
                    <a:pt x="298" y="10105"/>
                    <a:pt x="306" y="10105"/>
                    <a:pt x="315" y="10105"/>
                  </a:cubicBezTo>
                  <a:cubicBezTo>
                    <a:pt x="430" y="10105"/>
                    <a:pt x="568" y="10077"/>
                    <a:pt x="587" y="10034"/>
                  </a:cubicBezTo>
                  <a:cubicBezTo>
                    <a:pt x="661" y="9845"/>
                    <a:pt x="639" y="9659"/>
                    <a:pt x="639" y="9470"/>
                  </a:cubicBezTo>
                  <a:cubicBezTo>
                    <a:pt x="639" y="9290"/>
                    <a:pt x="644" y="9112"/>
                    <a:pt x="650" y="8932"/>
                  </a:cubicBezTo>
                  <a:cubicBezTo>
                    <a:pt x="659" y="8569"/>
                    <a:pt x="668" y="8205"/>
                    <a:pt x="679" y="7843"/>
                  </a:cubicBezTo>
                  <a:cubicBezTo>
                    <a:pt x="712" y="6547"/>
                    <a:pt x="747" y="5253"/>
                    <a:pt x="784" y="3958"/>
                  </a:cubicBezTo>
                  <a:cubicBezTo>
                    <a:pt x="802" y="3307"/>
                    <a:pt x="826" y="2657"/>
                    <a:pt x="833" y="2007"/>
                  </a:cubicBezTo>
                  <a:cubicBezTo>
                    <a:pt x="835" y="1684"/>
                    <a:pt x="846" y="1366"/>
                    <a:pt x="841" y="1041"/>
                  </a:cubicBezTo>
                  <a:cubicBezTo>
                    <a:pt x="835" y="714"/>
                    <a:pt x="861" y="384"/>
                    <a:pt x="809" y="59"/>
                  </a:cubicBezTo>
                  <a:cubicBezTo>
                    <a:pt x="802" y="20"/>
                    <a:pt x="725" y="1"/>
                    <a:pt x="64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16" name="Google Shape;1516;p39"/>
            <p:cNvSpPr/>
            <p:nvPr/>
          </p:nvSpPr>
          <p:spPr>
            <a:xfrm>
              <a:off x="4796700" y="4226125"/>
              <a:ext cx="220125" cy="95400"/>
            </a:xfrm>
            <a:custGeom>
              <a:avLst/>
              <a:gdLst/>
              <a:ahLst/>
              <a:cxnLst/>
              <a:rect l="l" t="t" r="r" b="b"/>
              <a:pathLst>
                <a:path w="8805" h="3816" extrusionOk="0">
                  <a:moveTo>
                    <a:pt x="303" y="1"/>
                  </a:moveTo>
                  <a:cubicBezTo>
                    <a:pt x="152" y="1"/>
                    <a:pt x="1" y="117"/>
                    <a:pt x="108" y="217"/>
                  </a:cubicBezTo>
                  <a:cubicBezTo>
                    <a:pt x="429" y="515"/>
                    <a:pt x="795" y="792"/>
                    <a:pt x="1142" y="1078"/>
                  </a:cubicBezTo>
                  <a:lnTo>
                    <a:pt x="2150" y="1908"/>
                  </a:lnTo>
                  <a:cubicBezTo>
                    <a:pt x="2752" y="2402"/>
                    <a:pt x="3339" y="2905"/>
                    <a:pt x="3956" y="3390"/>
                  </a:cubicBezTo>
                  <a:cubicBezTo>
                    <a:pt x="4186" y="3570"/>
                    <a:pt x="4498" y="3759"/>
                    <a:pt x="4856" y="3805"/>
                  </a:cubicBezTo>
                  <a:cubicBezTo>
                    <a:pt x="4906" y="3812"/>
                    <a:pt x="4956" y="3816"/>
                    <a:pt x="5006" y="3816"/>
                  </a:cubicBezTo>
                  <a:cubicBezTo>
                    <a:pt x="5128" y="3816"/>
                    <a:pt x="5250" y="3795"/>
                    <a:pt x="5366" y="3752"/>
                  </a:cubicBezTo>
                  <a:cubicBezTo>
                    <a:pt x="5541" y="3687"/>
                    <a:pt x="5649" y="3570"/>
                    <a:pt x="5752" y="3458"/>
                  </a:cubicBezTo>
                  <a:cubicBezTo>
                    <a:pt x="6266" y="2911"/>
                    <a:pt x="6778" y="2362"/>
                    <a:pt x="7283" y="1813"/>
                  </a:cubicBezTo>
                  <a:cubicBezTo>
                    <a:pt x="7790" y="1264"/>
                    <a:pt x="8315" y="722"/>
                    <a:pt x="8765" y="151"/>
                  </a:cubicBezTo>
                  <a:lnTo>
                    <a:pt x="8765" y="149"/>
                  </a:lnTo>
                  <a:cubicBezTo>
                    <a:pt x="8804" y="99"/>
                    <a:pt x="8748" y="59"/>
                    <a:pt x="8685" y="59"/>
                  </a:cubicBezTo>
                  <a:cubicBezTo>
                    <a:pt x="8657" y="59"/>
                    <a:pt x="8627" y="67"/>
                    <a:pt x="8605" y="87"/>
                  </a:cubicBezTo>
                  <a:cubicBezTo>
                    <a:pt x="7988" y="636"/>
                    <a:pt x="7445" y="1227"/>
                    <a:pt x="6885" y="1802"/>
                  </a:cubicBezTo>
                  <a:cubicBezTo>
                    <a:pt x="6383" y="2318"/>
                    <a:pt x="5888" y="2839"/>
                    <a:pt x="5388" y="3357"/>
                  </a:cubicBezTo>
                  <a:cubicBezTo>
                    <a:pt x="5306" y="3441"/>
                    <a:pt x="5216" y="3535"/>
                    <a:pt x="5054" y="3546"/>
                  </a:cubicBezTo>
                  <a:cubicBezTo>
                    <a:pt x="5039" y="3547"/>
                    <a:pt x="5025" y="3548"/>
                    <a:pt x="5010" y="3548"/>
                  </a:cubicBezTo>
                  <a:cubicBezTo>
                    <a:pt x="4878" y="3548"/>
                    <a:pt x="4748" y="3497"/>
                    <a:pt x="4643" y="3447"/>
                  </a:cubicBezTo>
                  <a:cubicBezTo>
                    <a:pt x="4322" y="3300"/>
                    <a:pt x="4096" y="3065"/>
                    <a:pt x="3855" y="2865"/>
                  </a:cubicBezTo>
                  <a:lnTo>
                    <a:pt x="2150" y="1453"/>
                  </a:lnTo>
                  <a:lnTo>
                    <a:pt x="1301" y="746"/>
                  </a:lnTo>
                  <a:cubicBezTo>
                    <a:pt x="1017" y="511"/>
                    <a:pt x="743" y="267"/>
                    <a:pt x="442" y="43"/>
                  </a:cubicBezTo>
                  <a:cubicBezTo>
                    <a:pt x="402" y="13"/>
                    <a:pt x="352" y="1"/>
                    <a:pt x="30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17" name="Google Shape;1517;p39"/>
            <p:cNvSpPr/>
            <p:nvPr/>
          </p:nvSpPr>
          <p:spPr>
            <a:xfrm>
              <a:off x="4891150" y="4191050"/>
              <a:ext cx="85575" cy="46575"/>
            </a:xfrm>
            <a:custGeom>
              <a:avLst/>
              <a:gdLst/>
              <a:ahLst/>
              <a:cxnLst/>
              <a:rect l="l" t="t" r="r" b="b"/>
              <a:pathLst>
                <a:path w="3423" h="1863" extrusionOk="0">
                  <a:moveTo>
                    <a:pt x="3315" y="0"/>
                  </a:moveTo>
                  <a:cubicBezTo>
                    <a:pt x="3297" y="0"/>
                    <a:pt x="3278" y="4"/>
                    <a:pt x="3261" y="14"/>
                  </a:cubicBezTo>
                  <a:cubicBezTo>
                    <a:pt x="3208" y="49"/>
                    <a:pt x="3147" y="69"/>
                    <a:pt x="3099" y="104"/>
                  </a:cubicBezTo>
                  <a:cubicBezTo>
                    <a:pt x="3050" y="137"/>
                    <a:pt x="3009" y="172"/>
                    <a:pt x="2960" y="205"/>
                  </a:cubicBezTo>
                  <a:cubicBezTo>
                    <a:pt x="2870" y="269"/>
                    <a:pt x="2785" y="335"/>
                    <a:pt x="2701" y="401"/>
                  </a:cubicBezTo>
                  <a:cubicBezTo>
                    <a:pt x="2536" y="537"/>
                    <a:pt x="2374" y="673"/>
                    <a:pt x="2211" y="809"/>
                  </a:cubicBezTo>
                  <a:cubicBezTo>
                    <a:pt x="1942" y="1039"/>
                    <a:pt x="1669" y="1266"/>
                    <a:pt x="1405" y="1499"/>
                  </a:cubicBezTo>
                  <a:lnTo>
                    <a:pt x="1405" y="1499"/>
                  </a:lnTo>
                  <a:lnTo>
                    <a:pt x="920" y="1104"/>
                  </a:lnTo>
                  <a:lnTo>
                    <a:pt x="602" y="844"/>
                  </a:lnTo>
                  <a:cubicBezTo>
                    <a:pt x="551" y="803"/>
                    <a:pt x="503" y="761"/>
                    <a:pt x="450" y="721"/>
                  </a:cubicBezTo>
                  <a:cubicBezTo>
                    <a:pt x="386" y="673"/>
                    <a:pt x="323" y="656"/>
                    <a:pt x="239" y="627"/>
                  </a:cubicBezTo>
                  <a:cubicBezTo>
                    <a:pt x="219" y="621"/>
                    <a:pt x="197" y="618"/>
                    <a:pt x="175" y="618"/>
                  </a:cubicBezTo>
                  <a:cubicBezTo>
                    <a:pt x="85" y="618"/>
                    <a:pt x="0" y="669"/>
                    <a:pt x="31" y="737"/>
                  </a:cubicBezTo>
                  <a:cubicBezTo>
                    <a:pt x="55" y="794"/>
                    <a:pt x="66" y="847"/>
                    <a:pt x="121" y="895"/>
                  </a:cubicBezTo>
                  <a:cubicBezTo>
                    <a:pt x="176" y="941"/>
                    <a:pt x="235" y="985"/>
                    <a:pt x="290" y="1031"/>
                  </a:cubicBezTo>
                  <a:lnTo>
                    <a:pt x="610" y="1290"/>
                  </a:lnTo>
                  <a:lnTo>
                    <a:pt x="1269" y="1822"/>
                  </a:lnTo>
                  <a:cubicBezTo>
                    <a:pt x="1305" y="1851"/>
                    <a:pt x="1352" y="1863"/>
                    <a:pt x="1399" y="1863"/>
                  </a:cubicBezTo>
                  <a:cubicBezTo>
                    <a:pt x="1473" y="1863"/>
                    <a:pt x="1549" y="1833"/>
                    <a:pt x="1592" y="1793"/>
                  </a:cubicBezTo>
                  <a:cubicBezTo>
                    <a:pt x="1897" y="1512"/>
                    <a:pt x="2194" y="1224"/>
                    <a:pt x="2503" y="943"/>
                  </a:cubicBezTo>
                  <a:cubicBezTo>
                    <a:pt x="2659" y="803"/>
                    <a:pt x="2815" y="664"/>
                    <a:pt x="2971" y="524"/>
                  </a:cubicBezTo>
                  <a:cubicBezTo>
                    <a:pt x="3042" y="458"/>
                    <a:pt x="3110" y="390"/>
                    <a:pt x="3178" y="322"/>
                  </a:cubicBezTo>
                  <a:cubicBezTo>
                    <a:pt x="3215" y="284"/>
                    <a:pt x="3257" y="247"/>
                    <a:pt x="3294" y="208"/>
                  </a:cubicBezTo>
                  <a:cubicBezTo>
                    <a:pt x="3331" y="168"/>
                    <a:pt x="3351" y="124"/>
                    <a:pt x="3386" y="85"/>
                  </a:cubicBezTo>
                  <a:lnTo>
                    <a:pt x="3386" y="80"/>
                  </a:lnTo>
                  <a:cubicBezTo>
                    <a:pt x="3423" y="39"/>
                    <a:pt x="3371" y="0"/>
                    <a:pt x="33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18" name="Google Shape;1518;p39"/>
            <p:cNvSpPr/>
            <p:nvPr/>
          </p:nvSpPr>
          <p:spPr>
            <a:xfrm>
              <a:off x="5026525" y="4154875"/>
              <a:ext cx="7775" cy="6075"/>
            </a:xfrm>
            <a:custGeom>
              <a:avLst/>
              <a:gdLst/>
              <a:ahLst/>
              <a:cxnLst/>
              <a:rect l="l" t="t" r="r" b="b"/>
              <a:pathLst>
                <a:path w="311" h="243" extrusionOk="0">
                  <a:moveTo>
                    <a:pt x="157" y="1"/>
                  </a:moveTo>
                  <a:cubicBezTo>
                    <a:pt x="1" y="1"/>
                    <a:pt x="1" y="242"/>
                    <a:pt x="157" y="242"/>
                  </a:cubicBezTo>
                  <a:cubicBezTo>
                    <a:pt x="310" y="242"/>
                    <a:pt x="310" y="1"/>
                    <a:pt x="157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19" name="Google Shape;1519;p39"/>
            <p:cNvSpPr/>
            <p:nvPr/>
          </p:nvSpPr>
          <p:spPr>
            <a:xfrm>
              <a:off x="5002150" y="4132700"/>
              <a:ext cx="9075" cy="8975"/>
            </a:xfrm>
            <a:custGeom>
              <a:avLst/>
              <a:gdLst/>
              <a:ahLst/>
              <a:cxnLst/>
              <a:rect l="l" t="t" r="r" b="b"/>
              <a:pathLst>
                <a:path w="363" h="359" extrusionOk="0">
                  <a:moveTo>
                    <a:pt x="207" y="1"/>
                  </a:moveTo>
                  <a:cubicBezTo>
                    <a:pt x="150" y="1"/>
                    <a:pt x="99" y="29"/>
                    <a:pt x="73" y="77"/>
                  </a:cubicBezTo>
                  <a:lnTo>
                    <a:pt x="22" y="143"/>
                  </a:lnTo>
                  <a:cubicBezTo>
                    <a:pt x="11" y="159"/>
                    <a:pt x="7" y="178"/>
                    <a:pt x="5" y="196"/>
                  </a:cubicBezTo>
                  <a:cubicBezTo>
                    <a:pt x="1" y="216"/>
                    <a:pt x="3" y="236"/>
                    <a:pt x="9" y="253"/>
                  </a:cubicBezTo>
                  <a:lnTo>
                    <a:pt x="22" y="288"/>
                  </a:lnTo>
                  <a:lnTo>
                    <a:pt x="44" y="317"/>
                  </a:lnTo>
                  <a:cubicBezTo>
                    <a:pt x="58" y="330"/>
                    <a:pt x="73" y="341"/>
                    <a:pt x="91" y="345"/>
                  </a:cubicBezTo>
                  <a:cubicBezTo>
                    <a:pt x="102" y="352"/>
                    <a:pt x="115" y="356"/>
                    <a:pt x="128" y="356"/>
                  </a:cubicBezTo>
                  <a:cubicBezTo>
                    <a:pt x="135" y="358"/>
                    <a:pt x="142" y="359"/>
                    <a:pt x="149" y="359"/>
                  </a:cubicBezTo>
                  <a:cubicBezTo>
                    <a:pt x="160" y="359"/>
                    <a:pt x="172" y="357"/>
                    <a:pt x="183" y="354"/>
                  </a:cubicBezTo>
                  <a:lnTo>
                    <a:pt x="218" y="339"/>
                  </a:lnTo>
                  <a:lnTo>
                    <a:pt x="284" y="288"/>
                  </a:lnTo>
                  <a:cubicBezTo>
                    <a:pt x="332" y="262"/>
                    <a:pt x="361" y="211"/>
                    <a:pt x="361" y="157"/>
                  </a:cubicBezTo>
                  <a:cubicBezTo>
                    <a:pt x="363" y="135"/>
                    <a:pt x="356" y="115"/>
                    <a:pt x="347" y="95"/>
                  </a:cubicBezTo>
                  <a:cubicBezTo>
                    <a:pt x="341" y="77"/>
                    <a:pt x="330" y="60"/>
                    <a:pt x="315" y="47"/>
                  </a:cubicBezTo>
                  <a:cubicBezTo>
                    <a:pt x="297" y="27"/>
                    <a:pt x="273" y="14"/>
                    <a:pt x="246" y="5"/>
                  </a:cubicBezTo>
                  <a:lnTo>
                    <a:pt x="207" y="1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20" name="Google Shape;1520;p39"/>
            <p:cNvSpPr/>
            <p:nvPr/>
          </p:nvSpPr>
          <p:spPr>
            <a:xfrm>
              <a:off x="4996825" y="4178825"/>
              <a:ext cx="10300" cy="7975"/>
            </a:xfrm>
            <a:custGeom>
              <a:avLst/>
              <a:gdLst/>
              <a:ahLst/>
              <a:cxnLst/>
              <a:rect l="l" t="t" r="r" b="b"/>
              <a:pathLst>
                <a:path w="412" h="319" extrusionOk="0">
                  <a:moveTo>
                    <a:pt x="205" y="0"/>
                  </a:moveTo>
                  <a:cubicBezTo>
                    <a:pt x="0" y="0"/>
                    <a:pt x="0" y="319"/>
                    <a:pt x="205" y="319"/>
                  </a:cubicBezTo>
                  <a:cubicBezTo>
                    <a:pt x="411" y="319"/>
                    <a:pt x="411" y="0"/>
                    <a:pt x="205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521" name="Google Shape;1521;p39"/>
          <p:cNvGrpSpPr/>
          <p:nvPr/>
        </p:nvGrpSpPr>
        <p:grpSpPr>
          <a:xfrm>
            <a:off x="3116746" y="3895977"/>
            <a:ext cx="448267" cy="640825"/>
            <a:chOff x="5979675" y="4640775"/>
            <a:chExt cx="241875" cy="345775"/>
          </a:xfrm>
        </p:grpSpPr>
        <p:sp>
          <p:nvSpPr>
            <p:cNvPr id="1522" name="Google Shape;1522;p39"/>
            <p:cNvSpPr/>
            <p:nvPr/>
          </p:nvSpPr>
          <p:spPr>
            <a:xfrm>
              <a:off x="6008100" y="4698050"/>
              <a:ext cx="80475" cy="288500"/>
            </a:xfrm>
            <a:custGeom>
              <a:avLst/>
              <a:gdLst/>
              <a:ahLst/>
              <a:cxnLst/>
              <a:rect l="l" t="t" r="r" b="b"/>
              <a:pathLst>
                <a:path w="3219" h="11540" extrusionOk="0">
                  <a:moveTo>
                    <a:pt x="1" y="0"/>
                  </a:moveTo>
                  <a:lnTo>
                    <a:pt x="1" y="0"/>
                  </a:lnTo>
                  <a:cubicBezTo>
                    <a:pt x="859" y="1536"/>
                    <a:pt x="1375" y="3238"/>
                    <a:pt x="1516" y="4992"/>
                  </a:cubicBezTo>
                  <a:cubicBezTo>
                    <a:pt x="1606" y="6126"/>
                    <a:pt x="1538" y="7272"/>
                    <a:pt x="1705" y="8396"/>
                  </a:cubicBezTo>
                  <a:cubicBezTo>
                    <a:pt x="1838" y="9291"/>
                    <a:pt x="2148" y="10201"/>
                    <a:pt x="2725" y="10885"/>
                  </a:cubicBezTo>
                  <a:lnTo>
                    <a:pt x="2725" y="10885"/>
                  </a:lnTo>
                  <a:cubicBezTo>
                    <a:pt x="2210" y="9347"/>
                    <a:pt x="2351" y="7625"/>
                    <a:pt x="2265" y="5981"/>
                  </a:cubicBezTo>
                  <a:cubicBezTo>
                    <a:pt x="2217" y="5078"/>
                    <a:pt x="2096" y="4180"/>
                    <a:pt x="1903" y="3295"/>
                  </a:cubicBezTo>
                  <a:cubicBezTo>
                    <a:pt x="1626" y="2021"/>
                    <a:pt x="1119" y="675"/>
                    <a:pt x="1" y="0"/>
                  </a:cubicBezTo>
                  <a:close/>
                  <a:moveTo>
                    <a:pt x="2725" y="10885"/>
                  </a:moveTo>
                  <a:cubicBezTo>
                    <a:pt x="2799" y="11107"/>
                    <a:pt x="2887" y="11325"/>
                    <a:pt x="2992" y="11539"/>
                  </a:cubicBezTo>
                  <a:lnTo>
                    <a:pt x="3218" y="11359"/>
                  </a:lnTo>
                  <a:cubicBezTo>
                    <a:pt x="3035" y="11218"/>
                    <a:pt x="2872" y="11059"/>
                    <a:pt x="2725" y="10885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23" name="Google Shape;1523;p39"/>
            <p:cNvSpPr/>
            <p:nvPr/>
          </p:nvSpPr>
          <p:spPr>
            <a:xfrm>
              <a:off x="6087325" y="4640775"/>
              <a:ext cx="52850" cy="339950"/>
            </a:xfrm>
            <a:custGeom>
              <a:avLst/>
              <a:gdLst/>
              <a:ahLst/>
              <a:cxnLst/>
              <a:rect l="l" t="t" r="r" b="b"/>
              <a:pathLst>
                <a:path w="2114" h="13598" extrusionOk="0">
                  <a:moveTo>
                    <a:pt x="2076" y="1"/>
                  </a:moveTo>
                  <a:lnTo>
                    <a:pt x="2076" y="1"/>
                  </a:lnTo>
                  <a:cubicBezTo>
                    <a:pt x="475" y="4345"/>
                    <a:pt x="1" y="9023"/>
                    <a:pt x="695" y="13597"/>
                  </a:cubicBezTo>
                  <a:lnTo>
                    <a:pt x="1147" y="13593"/>
                  </a:lnTo>
                  <a:cubicBezTo>
                    <a:pt x="1802" y="9093"/>
                    <a:pt x="2113" y="4549"/>
                    <a:pt x="2076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24" name="Google Shape;1524;p39"/>
            <p:cNvSpPr/>
            <p:nvPr/>
          </p:nvSpPr>
          <p:spPr>
            <a:xfrm>
              <a:off x="6133350" y="4694750"/>
              <a:ext cx="88200" cy="291675"/>
            </a:xfrm>
            <a:custGeom>
              <a:avLst/>
              <a:gdLst/>
              <a:ahLst/>
              <a:cxnLst/>
              <a:rect l="l" t="t" r="r" b="b"/>
              <a:pathLst>
                <a:path w="3528" h="11667" extrusionOk="0">
                  <a:moveTo>
                    <a:pt x="3527" y="1"/>
                  </a:moveTo>
                  <a:lnTo>
                    <a:pt x="3527" y="1"/>
                  </a:lnTo>
                  <a:cubicBezTo>
                    <a:pt x="2506" y="925"/>
                    <a:pt x="1845" y="2199"/>
                    <a:pt x="1469" y="3525"/>
                  </a:cubicBezTo>
                  <a:cubicBezTo>
                    <a:pt x="1092" y="4854"/>
                    <a:pt x="984" y="6240"/>
                    <a:pt x="929" y="7619"/>
                  </a:cubicBezTo>
                  <a:cubicBezTo>
                    <a:pt x="874" y="9025"/>
                    <a:pt x="839" y="10538"/>
                    <a:pt x="0" y="11667"/>
                  </a:cubicBezTo>
                  <a:lnTo>
                    <a:pt x="398" y="11530"/>
                  </a:lnTo>
                  <a:cubicBezTo>
                    <a:pt x="1199" y="9925"/>
                    <a:pt x="1775" y="8214"/>
                    <a:pt x="2108" y="6451"/>
                  </a:cubicBezTo>
                  <a:cubicBezTo>
                    <a:pt x="2521" y="4281"/>
                    <a:pt x="2576" y="1995"/>
                    <a:pt x="352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25" name="Google Shape;1525;p39"/>
            <p:cNvSpPr/>
            <p:nvPr/>
          </p:nvSpPr>
          <p:spPr>
            <a:xfrm>
              <a:off x="5979675" y="4815875"/>
              <a:ext cx="46625" cy="169850"/>
            </a:xfrm>
            <a:custGeom>
              <a:avLst/>
              <a:gdLst/>
              <a:ahLst/>
              <a:cxnLst/>
              <a:rect l="l" t="t" r="r" b="b"/>
              <a:pathLst>
                <a:path w="1865" h="6794" extrusionOk="0">
                  <a:moveTo>
                    <a:pt x="378" y="0"/>
                  </a:moveTo>
                  <a:lnTo>
                    <a:pt x="378" y="0"/>
                  </a:lnTo>
                  <a:cubicBezTo>
                    <a:pt x="0" y="2304"/>
                    <a:pt x="450" y="4737"/>
                    <a:pt x="1627" y="6754"/>
                  </a:cubicBezTo>
                  <a:lnTo>
                    <a:pt x="1746" y="6793"/>
                  </a:lnTo>
                  <a:cubicBezTo>
                    <a:pt x="1865" y="4450"/>
                    <a:pt x="1395" y="2115"/>
                    <a:pt x="378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26" name="Google Shape;1526;p39"/>
            <p:cNvSpPr/>
            <p:nvPr/>
          </p:nvSpPr>
          <p:spPr>
            <a:xfrm>
              <a:off x="6072900" y="4675250"/>
              <a:ext cx="13975" cy="309825"/>
            </a:xfrm>
            <a:custGeom>
              <a:avLst/>
              <a:gdLst/>
              <a:ahLst/>
              <a:cxnLst/>
              <a:rect l="l" t="t" r="r" b="b"/>
              <a:pathLst>
                <a:path w="559" h="12393" extrusionOk="0">
                  <a:moveTo>
                    <a:pt x="480" y="0"/>
                  </a:moveTo>
                  <a:cubicBezTo>
                    <a:pt x="465" y="0"/>
                    <a:pt x="450" y="9"/>
                    <a:pt x="444" y="27"/>
                  </a:cubicBezTo>
                  <a:cubicBezTo>
                    <a:pt x="330" y="412"/>
                    <a:pt x="275" y="827"/>
                    <a:pt x="222" y="1224"/>
                  </a:cubicBezTo>
                  <a:cubicBezTo>
                    <a:pt x="167" y="1622"/>
                    <a:pt x="119" y="2019"/>
                    <a:pt x="84" y="2417"/>
                  </a:cubicBezTo>
                  <a:cubicBezTo>
                    <a:pt x="18" y="3216"/>
                    <a:pt x="5" y="4018"/>
                    <a:pt x="2" y="4817"/>
                  </a:cubicBezTo>
                  <a:cubicBezTo>
                    <a:pt x="0" y="6445"/>
                    <a:pt x="57" y="8072"/>
                    <a:pt x="99" y="9699"/>
                  </a:cubicBezTo>
                  <a:cubicBezTo>
                    <a:pt x="110" y="10156"/>
                    <a:pt x="121" y="10613"/>
                    <a:pt x="132" y="11072"/>
                  </a:cubicBezTo>
                  <a:cubicBezTo>
                    <a:pt x="139" y="11309"/>
                    <a:pt x="143" y="11546"/>
                    <a:pt x="152" y="11786"/>
                  </a:cubicBezTo>
                  <a:cubicBezTo>
                    <a:pt x="156" y="11959"/>
                    <a:pt x="117" y="12216"/>
                    <a:pt x="251" y="12350"/>
                  </a:cubicBezTo>
                  <a:cubicBezTo>
                    <a:pt x="279" y="12378"/>
                    <a:pt x="316" y="12392"/>
                    <a:pt x="354" y="12392"/>
                  </a:cubicBezTo>
                  <a:cubicBezTo>
                    <a:pt x="378" y="12392"/>
                    <a:pt x="402" y="12386"/>
                    <a:pt x="424" y="12374"/>
                  </a:cubicBezTo>
                  <a:cubicBezTo>
                    <a:pt x="502" y="12324"/>
                    <a:pt x="559" y="12192"/>
                    <a:pt x="456" y="12139"/>
                  </a:cubicBezTo>
                  <a:lnTo>
                    <a:pt x="456" y="12139"/>
                  </a:lnTo>
                  <a:cubicBezTo>
                    <a:pt x="456" y="12135"/>
                    <a:pt x="456" y="12132"/>
                    <a:pt x="457" y="12128"/>
                  </a:cubicBezTo>
                  <a:cubicBezTo>
                    <a:pt x="444" y="12086"/>
                    <a:pt x="455" y="12016"/>
                    <a:pt x="453" y="11970"/>
                  </a:cubicBezTo>
                  <a:cubicBezTo>
                    <a:pt x="453" y="11882"/>
                    <a:pt x="450" y="11794"/>
                    <a:pt x="448" y="11707"/>
                  </a:cubicBezTo>
                  <a:cubicBezTo>
                    <a:pt x="444" y="11496"/>
                    <a:pt x="437" y="11283"/>
                    <a:pt x="431" y="11072"/>
                  </a:cubicBezTo>
                  <a:cubicBezTo>
                    <a:pt x="420" y="10668"/>
                    <a:pt x="409" y="10261"/>
                    <a:pt x="395" y="9857"/>
                  </a:cubicBezTo>
                  <a:cubicBezTo>
                    <a:pt x="374" y="9056"/>
                    <a:pt x="352" y="8256"/>
                    <a:pt x="330" y="7455"/>
                  </a:cubicBezTo>
                  <a:cubicBezTo>
                    <a:pt x="286" y="5869"/>
                    <a:pt x="272" y="4290"/>
                    <a:pt x="325" y="2704"/>
                  </a:cubicBezTo>
                  <a:cubicBezTo>
                    <a:pt x="341" y="2263"/>
                    <a:pt x="365" y="1822"/>
                    <a:pt x="395" y="1380"/>
                  </a:cubicBezTo>
                  <a:cubicBezTo>
                    <a:pt x="426" y="932"/>
                    <a:pt x="497" y="484"/>
                    <a:pt x="516" y="36"/>
                  </a:cubicBezTo>
                  <a:cubicBezTo>
                    <a:pt x="516" y="13"/>
                    <a:pt x="498" y="0"/>
                    <a:pt x="480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27" name="Google Shape;1527;p39"/>
            <p:cNvSpPr/>
            <p:nvPr/>
          </p:nvSpPr>
          <p:spPr>
            <a:xfrm>
              <a:off x="6046475" y="4682750"/>
              <a:ext cx="64175" cy="48100"/>
            </a:xfrm>
            <a:custGeom>
              <a:avLst/>
              <a:gdLst/>
              <a:ahLst/>
              <a:cxnLst/>
              <a:rect l="l" t="t" r="r" b="b"/>
              <a:pathLst>
                <a:path w="2567" h="1924" extrusionOk="0">
                  <a:moveTo>
                    <a:pt x="2461" y="0"/>
                  </a:moveTo>
                  <a:cubicBezTo>
                    <a:pt x="2430" y="0"/>
                    <a:pt x="2402" y="14"/>
                    <a:pt x="2388" y="46"/>
                  </a:cubicBezTo>
                  <a:cubicBezTo>
                    <a:pt x="2263" y="338"/>
                    <a:pt x="2179" y="634"/>
                    <a:pt x="2008" y="907"/>
                  </a:cubicBezTo>
                  <a:cubicBezTo>
                    <a:pt x="1835" y="1183"/>
                    <a:pt x="1613" y="1425"/>
                    <a:pt x="1354" y="1620"/>
                  </a:cubicBezTo>
                  <a:cubicBezTo>
                    <a:pt x="1255" y="1694"/>
                    <a:pt x="1127" y="1771"/>
                    <a:pt x="1002" y="1771"/>
                  </a:cubicBezTo>
                  <a:cubicBezTo>
                    <a:pt x="954" y="1771"/>
                    <a:pt x="907" y="1760"/>
                    <a:pt x="862" y="1732"/>
                  </a:cubicBezTo>
                  <a:cubicBezTo>
                    <a:pt x="708" y="1640"/>
                    <a:pt x="611" y="1416"/>
                    <a:pt x="526" y="1267"/>
                  </a:cubicBezTo>
                  <a:cubicBezTo>
                    <a:pt x="339" y="940"/>
                    <a:pt x="185" y="593"/>
                    <a:pt x="69" y="235"/>
                  </a:cubicBezTo>
                  <a:cubicBezTo>
                    <a:pt x="65" y="218"/>
                    <a:pt x="52" y="211"/>
                    <a:pt x="39" y="211"/>
                  </a:cubicBezTo>
                  <a:cubicBezTo>
                    <a:pt x="20" y="211"/>
                    <a:pt x="1" y="227"/>
                    <a:pt x="7" y="252"/>
                  </a:cubicBezTo>
                  <a:lnTo>
                    <a:pt x="7" y="254"/>
                  </a:lnTo>
                  <a:cubicBezTo>
                    <a:pt x="119" y="665"/>
                    <a:pt x="269" y="1074"/>
                    <a:pt x="477" y="1449"/>
                  </a:cubicBezTo>
                  <a:cubicBezTo>
                    <a:pt x="563" y="1605"/>
                    <a:pt x="653" y="1794"/>
                    <a:pt x="820" y="1880"/>
                  </a:cubicBezTo>
                  <a:cubicBezTo>
                    <a:pt x="881" y="1911"/>
                    <a:pt x="946" y="1924"/>
                    <a:pt x="1011" y="1924"/>
                  </a:cubicBezTo>
                  <a:cubicBezTo>
                    <a:pt x="1111" y="1924"/>
                    <a:pt x="1212" y="1894"/>
                    <a:pt x="1301" y="1851"/>
                  </a:cubicBezTo>
                  <a:cubicBezTo>
                    <a:pt x="1635" y="1697"/>
                    <a:pt x="1914" y="1401"/>
                    <a:pt x="2125" y="1109"/>
                  </a:cubicBezTo>
                  <a:cubicBezTo>
                    <a:pt x="2333" y="821"/>
                    <a:pt x="2540" y="454"/>
                    <a:pt x="2564" y="94"/>
                  </a:cubicBezTo>
                  <a:cubicBezTo>
                    <a:pt x="2566" y="39"/>
                    <a:pt x="2511" y="0"/>
                    <a:pt x="246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28" name="Google Shape;1528;p39"/>
            <p:cNvSpPr/>
            <p:nvPr/>
          </p:nvSpPr>
          <p:spPr>
            <a:xfrm>
              <a:off x="6062450" y="4673175"/>
              <a:ext cx="18600" cy="55125"/>
            </a:xfrm>
            <a:custGeom>
              <a:avLst/>
              <a:gdLst/>
              <a:ahLst/>
              <a:cxnLst/>
              <a:rect l="l" t="t" r="r" b="b"/>
              <a:pathLst>
                <a:path w="744" h="2205" extrusionOk="0">
                  <a:moveTo>
                    <a:pt x="83" y="0"/>
                  </a:moveTo>
                  <a:cubicBezTo>
                    <a:pt x="61" y="0"/>
                    <a:pt x="39" y="13"/>
                    <a:pt x="32" y="38"/>
                  </a:cubicBezTo>
                  <a:cubicBezTo>
                    <a:pt x="1" y="126"/>
                    <a:pt x="18" y="227"/>
                    <a:pt x="27" y="319"/>
                  </a:cubicBezTo>
                  <a:cubicBezTo>
                    <a:pt x="36" y="400"/>
                    <a:pt x="45" y="484"/>
                    <a:pt x="60" y="565"/>
                  </a:cubicBezTo>
                  <a:cubicBezTo>
                    <a:pt x="91" y="760"/>
                    <a:pt x="135" y="956"/>
                    <a:pt x="188" y="1145"/>
                  </a:cubicBezTo>
                  <a:cubicBezTo>
                    <a:pt x="236" y="1331"/>
                    <a:pt x="289" y="1518"/>
                    <a:pt x="352" y="1698"/>
                  </a:cubicBezTo>
                  <a:cubicBezTo>
                    <a:pt x="385" y="1788"/>
                    <a:pt x="423" y="1878"/>
                    <a:pt x="460" y="1968"/>
                  </a:cubicBezTo>
                  <a:cubicBezTo>
                    <a:pt x="495" y="2056"/>
                    <a:pt x="524" y="2135"/>
                    <a:pt x="600" y="2192"/>
                  </a:cubicBezTo>
                  <a:cubicBezTo>
                    <a:pt x="612" y="2201"/>
                    <a:pt x="626" y="2205"/>
                    <a:pt x="641" y="2205"/>
                  </a:cubicBezTo>
                  <a:cubicBezTo>
                    <a:pt x="680" y="2205"/>
                    <a:pt x="724" y="2177"/>
                    <a:pt x="730" y="2137"/>
                  </a:cubicBezTo>
                  <a:cubicBezTo>
                    <a:pt x="743" y="2045"/>
                    <a:pt x="710" y="1971"/>
                    <a:pt x="675" y="1887"/>
                  </a:cubicBezTo>
                  <a:cubicBezTo>
                    <a:pt x="638" y="1799"/>
                    <a:pt x="603" y="1707"/>
                    <a:pt x="565" y="1619"/>
                  </a:cubicBezTo>
                  <a:cubicBezTo>
                    <a:pt x="495" y="1452"/>
                    <a:pt x="420" y="1288"/>
                    <a:pt x="359" y="1116"/>
                  </a:cubicBezTo>
                  <a:cubicBezTo>
                    <a:pt x="297" y="949"/>
                    <a:pt x="249" y="776"/>
                    <a:pt x="212" y="602"/>
                  </a:cubicBezTo>
                  <a:cubicBezTo>
                    <a:pt x="194" y="508"/>
                    <a:pt x="179" y="413"/>
                    <a:pt x="170" y="319"/>
                  </a:cubicBezTo>
                  <a:cubicBezTo>
                    <a:pt x="159" y="225"/>
                    <a:pt x="168" y="126"/>
                    <a:pt x="135" y="38"/>
                  </a:cubicBezTo>
                  <a:cubicBezTo>
                    <a:pt x="127" y="13"/>
                    <a:pt x="105" y="0"/>
                    <a:pt x="8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29" name="Google Shape;1529;p39"/>
            <p:cNvSpPr/>
            <p:nvPr/>
          </p:nvSpPr>
          <p:spPr>
            <a:xfrm>
              <a:off x="6038200" y="4683400"/>
              <a:ext cx="12525" cy="12475"/>
            </a:xfrm>
            <a:custGeom>
              <a:avLst/>
              <a:gdLst/>
              <a:ahLst/>
              <a:cxnLst/>
              <a:rect l="l" t="t" r="r" b="b"/>
              <a:pathLst>
                <a:path w="501" h="499" extrusionOk="0">
                  <a:moveTo>
                    <a:pt x="251" y="0"/>
                  </a:moveTo>
                  <a:cubicBezTo>
                    <a:pt x="114" y="2"/>
                    <a:pt x="5" y="112"/>
                    <a:pt x="0" y="250"/>
                  </a:cubicBezTo>
                  <a:lnTo>
                    <a:pt x="9" y="316"/>
                  </a:lnTo>
                  <a:cubicBezTo>
                    <a:pt x="20" y="358"/>
                    <a:pt x="42" y="395"/>
                    <a:pt x="73" y="426"/>
                  </a:cubicBezTo>
                  <a:lnTo>
                    <a:pt x="123" y="466"/>
                  </a:lnTo>
                  <a:cubicBezTo>
                    <a:pt x="163" y="488"/>
                    <a:pt x="207" y="499"/>
                    <a:pt x="251" y="499"/>
                  </a:cubicBezTo>
                  <a:cubicBezTo>
                    <a:pt x="254" y="499"/>
                    <a:pt x="257" y="499"/>
                    <a:pt x="261" y="499"/>
                  </a:cubicBezTo>
                  <a:cubicBezTo>
                    <a:pt x="290" y="499"/>
                    <a:pt x="320" y="490"/>
                    <a:pt x="347" y="477"/>
                  </a:cubicBezTo>
                  <a:cubicBezTo>
                    <a:pt x="378" y="468"/>
                    <a:pt x="404" y="450"/>
                    <a:pt x="426" y="426"/>
                  </a:cubicBezTo>
                  <a:cubicBezTo>
                    <a:pt x="472" y="378"/>
                    <a:pt x="499" y="314"/>
                    <a:pt x="501" y="248"/>
                  </a:cubicBezTo>
                  <a:lnTo>
                    <a:pt x="492" y="182"/>
                  </a:lnTo>
                  <a:cubicBezTo>
                    <a:pt x="479" y="141"/>
                    <a:pt x="457" y="103"/>
                    <a:pt x="426" y="73"/>
                  </a:cubicBezTo>
                  <a:lnTo>
                    <a:pt x="376" y="33"/>
                  </a:lnTo>
                  <a:cubicBezTo>
                    <a:pt x="338" y="11"/>
                    <a:pt x="294" y="0"/>
                    <a:pt x="25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30" name="Google Shape;1530;p39"/>
            <p:cNvSpPr/>
            <p:nvPr/>
          </p:nvSpPr>
          <p:spPr>
            <a:xfrm>
              <a:off x="6056850" y="4666675"/>
              <a:ext cx="14300" cy="13550"/>
            </a:xfrm>
            <a:custGeom>
              <a:avLst/>
              <a:gdLst/>
              <a:ahLst/>
              <a:cxnLst/>
              <a:rect l="l" t="t" r="r" b="b"/>
              <a:pathLst>
                <a:path w="572" h="542" extrusionOk="0">
                  <a:moveTo>
                    <a:pt x="264" y="0"/>
                  </a:moveTo>
                  <a:cubicBezTo>
                    <a:pt x="243" y="0"/>
                    <a:pt x="222" y="4"/>
                    <a:pt x="203" y="10"/>
                  </a:cubicBezTo>
                  <a:lnTo>
                    <a:pt x="137" y="37"/>
                  </a:lnTo>
                  <a:cubicBezTo>
                    <a:pt x="106" y="54"/>
                    <a:pt x="80" y="78"/>
                    <a:pt x="62" y="107"/>
                  </a:cubicBezTo>
                  <a:cubicBezTo>
                    <a:pt x="38" y="133"/>
                    <a:pt x="21" y="164"/>
                    <a:pt x="14" y="199"/>
                  </a:cubicBezTo>
                  <a:cubicBezTo>
                    <a:pt x="3" y="234"/>
                    <a:pt x="1" y="272"/>
                    <a:pt x="7" y="307"/>
                  </a:cubicBezTo>
                  <a:cubicBezTo>
                    <a:pt x="10" y="342"/>
                    <a:pt x="21" y="377"/>
                    <a:pt x="40" y="408"/>
                  </a:cubicBezTo>
                  <a:lnTo>
                    <a:pt x="82" y="463"/>
                  </a:lnTo>
                  <a:cubicBezTo>
                    <a:pt x="135" y="511"/>
                    <a:pt x="203" y="537"/>
                    <a:pt x="275" y="542"/>
                  </a:cubicBezTo>
                  <a:lnTo>
                    <a:pt x="348" y="531"/>
                  </a:lnTo>
                  <a:cubicBezTo>
                    <a:pt x="392" y="520"/>
                    <a:pt x="434" y="496"/>
                    <a:pt x="466" y="463"/>
                  </a:cubicBezTo>
                  <a:lnTo>
                    <a:pt x="508" y="408"/>
                  </a:lnTo>
                  <a:cubicBezTo>
                    <a:pt x="524" y="380"/>
                    <a:pt x="535" y="350"/>
                    <a:pt x="541" y="319"/>
                  </a:cubicBezTo>
                  <a:lnTo>
                    <a:pt x="541" y="319"/>
                  </a:lnTo>
                  <a:cubicBezTo>
                    <a:pt x="572" y="224"/>
                    <a:pt x="534" y="116"/>
                    <a:pt x="447" y="63"/>
                  </a:cubicBezTo>
                  <a:lnTo>
                    <a:pt x="447" y="63"/>
                  </a:lnTo>
                  <a:cubicBezTo>
                    <a:pt x="436" y="53"/>
                    <a:pt x="423" y="44"/>
                    <a:pt x="409" y="37"/>
                  </a:cubicBezTo>
                  <a:cubicBezTo>
                    <a:pt x="381" y="17"/>
                    <a:pt x="346" y="6"/>
                    <a:pt x="311" y="6"/>
                  </a:cubicBezTo>
                  <a:cubicBezTo>
                    <a:pt x="295" y="2"/>
                    <a:pt x="279" y="0"/>
                    <a:pt x="264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31" name="Google Shape;1531;p39"/>
            <p:cNvSpPr/>
            <p:nvPr/>
          </p:nvSpPr>
          <p:spPr>
            <a:xfrm>
              <a:off x="6078100" y="4666375"/>
              <a:ext cx="14475" cy="14475"/>
            </a:xfrm>
            <a:custGeom>
              <a:avLst/>
              <a:gdLst/>
              <a:ahLst/>
              <a:cxnLst/>
              <a:rect l="l" t="t" r="r" b="b"/>
              <a:pathLst>
                <a:path w="579" h="579" extrusionOk="0">
                  <a:moveTo>
                    <a:pt x="289" y="0"/>
                  </a:moveTo>
                  <a:cubicBezTo>
                    <a:pt x="251" y="0"/>
                    <a:pt x="214" y="9"/>
                    <a:pt x="179" y="27"/>
                  </a:cubicBezTo>
                  <a:cubicBezTo>
                    <a:pt x="73" y="73"/>
                    <a:pt x="5" y="176"/>
                    <a:pt x="1" y="290"/>
                  </a:cubicBezTo>
                  <a:lnTo>
                    <a:pt x="12" y="367"/>
                  </a:lnTo>
                  <a:cubicBezTo>
                    <a:pt x="25" y="415"/>
                    <a:pt x="51" y="459"/>
                    <a:pt x="86" y="494"/>
                  </a:cubicBezTo>
                  <a:lnTo>
                    <a:pt x="146" y="540"/>
                  </a:lnTo>
                  <a:cubicBezTo>
                    <a:pt x="190" y="565"/>
                    <a:pt x="240" y="578"/>
                    <a:pt x="291" y="578"/>
                  </a:cubicBezTo>
                  <a:cubicBezTo>
                    <a:pt x="294" y="578"/>
                    <a:pt x="298" y="578"/>
                    <a:pt x="302" y="578"/>
                  </a:cubicBezTo>
                  <a:cubicBezTo>
                    <a:pt x="336" y="578"/>
                    <a:pt x="371" y="569"/>
                    <a:pt x="401" y="554"/>
                  </a:cubicBezTo>
                  <a:cubicBezTo>
                    <a:pt x="506" y="508"/>
                    <a:pt x="576" y="404"/>
                    <a:pt x="578" y="290"/>
                  </a:cubicBezTo>
                  <a:lnTo>
                    <a:pt x="567" y="213"/>
                  </a:lnTo>
                  <a:cubicBezTo>
                    <a:pt x="554" y="165"/>
                    <a:pt x="528" y="121"/>
                    <a:pt x="493" y="86"/>
                  </a:cubicBezTo>
                  <a:lnTo>
                    <a:pt x="436" y="40"/>
                  </a:lnTo>
                  <a:cubicBezTo>
                    <a:pt x="390" y="16"/>
                    <a:pt x="341" y="0"/>
                    <a:pt x="289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32" name="Google Shape;1532;p39"/>
            <p:cNvSpPr/>
            <p:nvPr/>
          </p:nvSpPr>
          <p:spPr>
            <a:xfrm>
              <a:off x="6101825" y="4675875"/>
              <a:ext cx="15125" cy="15075"/>
            </a:xfrm>
            <a:custGeom>
              <a:avLst/>
              <a:gdLst/>
              <a:ahLst/>
              <a:cxnLst/>
              <a:rect l="l" t="t" r="r" b="b"/>
              <a:pathLst>
                <a:path w="605" h="603" extrusionOk="0">
                  <a:moveTo>
                    <a:pt x="301" y="0"/>
                  </a:moveTo>
                  <a:cubicBezTo>
                    <a:pt x="137" y="2"/>
                    <a:pt x="5" y="136"/>
                    <a:pt x="1" y="301"/>
                  </a:cubicBezTo>
                  <a:lnTo>
                    <a:pt x="12" y="382"/>
                  </a:lnTo>
                  <a:cubicBezTo>
                    <a:pt x="25" y="433"/>
                    <a:pt x="51" y="477"/>
                    <a:pt x="88" y="514"/>
                  </a:cubicBezTo>
                  <a:lnTo>
                    <a:pt x="150" y="562"/>
                  </a:lnTo>
                  <a:cubicBezTo>
                    <a:pt x="196" y="589"/>
                    <a:pt x="249" y="602"/>
                    <a:pt x="301" y="602"/>
                  </a:cubicBezTo>
                  <a:cubicBezTo>
                    <a:pt x="305" y="602"/>
                    <a:pt x="309" y="602"/>
                    <a:pt x="313" y="602"/>
                  </a:cubicBezTo>
                  <a:cubicBezTo>
                    <a:pt x="349" y="602"/>
                    <a:pt x="384" y="593"/>
                    <a:pt x="418" y="576"/>
                  </a:cubicBezTo>
                  <a:cubicBezTo>
                    <a:pt x="490" y="549"/>
                    <a:pt x="550" y="490"/>
                    <a:pt x="576" y="417"/>
                  </a:cubicBezTo>
                  <a:cubicBezTo>
                    <a:pt x="596" y="380"/>
                    <a:pt x="604" y="341"/>
                    <a:pt x="604" y="301"/>
                  </a:cubicBezTo>
                  <a:lnTo>
                    <a:pt x="594" y="220"/>
                  </a:lnTo>
                  <a:cubicBezTo>
                    <a:pt x="578" y="169"/>
                    <a:pt x="552" y="125"/>
                    <a:pt x="514" y="88"/>
                  </a:cubicBezTo>
                  <a:lnTo>
                    <a:pt x="455" y="40"/>
                  </a:lnTo>
                  <a:cubicBezTo>
                    <a:pt x="409" y="13"/>
                    <a:pt x="356" y="0"/>
                    <a:pt x="30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33" name="Google Shape;1533;p39"/>
            <p:cNvSpPr/>
            <p:nvPr/>
          </p:nvSpPr>
          <p:spPr>
            <a:xfrm>
              <a:off x="6072975" y="4695800"/>
              <a:ext cx="72525" cy="33000"/>
            </a:xfrm>
            <a:custGeom>
              <a:avLst/>
              <a:gdLst/>
              <a:ahLst/>
              <a:cxnLst/>
              <a:rect l="l" t="t" r="r" b="b"/>
              <a:pathLst>
                <a:path w="2901" h="1320" extrusionOk="0">
                  <a:moveTo>
                    <a:pt x="2811" y="1"/>
                  </a:moveTo>
                  <a:cubicBezTo>
                    <a:pt x="2794" y="1"/>
                    <a:pt x="2777" y="7"/>
                    <a:pt x="2762" y="22"/>
                  </a:cubicBezTo>
                  <a:cubicBezTo>
                    <a:pt x="2615" y="178"/>
                    <a:pt x="2512" y="350"/>
                    <a:pt x="2329" y="475"/>
                  </a:cubicBezTo>
                  <a:cubicBezTo>
                    <a:pt x="2143" y="604"/>
                    <a:pt x="1932" y="699"/>
                    <a:pt x="1726" y="795"/>
                  </a:cubicBezTo>
                  <a:cubicBezTo>
                    <a:pt x="1323" y="981"/>
                    <a:pt x="871" y="1159"/>
                    <a:pt x="417" y="1159"/>
                  </a:cubicBezTo>
                  <a:cubicBezTo>
                    <a:pt x="306" y="1159"/>
                    <a:pt x="195" y="1148"/>
                    <a:pt x="85" y="1125"/>
                  </a:cubicBezTo>
                  <a:cubicBezTo>
                    <a:pt x="80" y="1123"/>
                    <a:pt x="75" y="1123"/>
                    <a:pt x="70" y="1123"/>
                  </a:cubicBezTo>
                  <a:cubicBezTo>
                    <a:pt x="18" y="1123"/>
                    <a:pt x="0" y="1203"/>
                    <a:pt x="59" y="1221"/>
                  </a:cubicBezTo>
                  <a:lnTo>
                    <a:pt x="56" y="1221"/>
                  </a:lnTo>
                  <a:cubicBezTo>
                    <a:pt x="234" y="1290"/>
                    <a:pt x="413" y="1319"/>
                    <a:pt x="590" y="1319"/>
                  </a:cubicBezTo>
                  <a:cubicBezTo>
                    <a:pt x="1007" y="1319"/>
                    <a:pt x="1421" y="1161"/>
                    <a:pt x="1813" y="993"/>
                  </a:cubicBezTo>
                  <a:cubicBezTo>
                    <a:pt x="2053" y="890"/>
                    <a:pt x="2299" y="787"/>
                    <a:pt x="2512" y="635"/>
                  </a:cubicBezTo>
                  <a:cubicBezTo>
                    <a:pt x="2692" y="505"/>
                    <a:pt x="2901" y="317"/>
                    <a:pt x="2890" y="75"/>
                  </a:cubicBezTo>
                  <a:cubicBezTo>
                    <a:pt x="2888" y="33"/>
                    <a:pt x="2850" y="1"/>
                    <a:pt x="2811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34" name="Google Shape;1534;p39"/>
            <p:cNvSpPr/>
            <p:nvPr/>
          </p:nvSpPr>
          <p:spPr>
            <a:xfrm>
              <a:off x="6134175" y="4689975"/>
              <a:ext cx="19675" cy="15300"/>
            </a:xfrm>
            <a:custGeom>
              <a:avLst/>
              <a:gdLst/>
              <a:ahLst/>
              <a:cxnLst/>
              <a:rect l="l" t="t" r="r" b="b"/>
              <a:pathLst>
                <a:path w="787" h="612" extrusionOk="0">
                  <a:moveTo>
                    <a:pt x="393" y="1"/>
                  </a:moveTo>
                  <a:cubicBezTo>
                    <a:pt x="0" y="1"/>
                    <a:pt x="0" y="611"/>
                    <a:pt x="393" y="611"/>
                  </a:cubicBezTo>
                  <a:cubicBezTo>
                    <a:pt x="786" y="611"/>
                    <a:pt x="786" y="1"/>
                    <a:pt x="39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535" name="Google Shape;1535;p39"/>
          <p:cNvGrpSpPr/>
          <p:nvPr/>
        </p:nvGrpSpPr>
        <p:grpSpPr>
          <a:xfrm>
            <a:off x="7975741" y="2062992"/>
            <a:ext cx="448267" cy="640825"/>
            <a:chOff x="5979675" y="4640775"/>
            <a:chExt cx="241875" cy="345775"/>
          </a:xfrm>
        </p:grpSpPr>
        <p:sp>
          <p:nvSpPr>
            <p:cNvPr id="1536" name="Google Shape;1536;p39"/>
            <p:cNvSpPr/>
            <p:nvPr/>
          </p:nvSpPr>
          <p:spPr>
            <a:xfrm>
              <a:off x="6008100" y="4698050"/>
              <a:ext cx="80475" cy="288500"/>
            </a:xfrm>
            <a:custGeom>
              <a:avLst/>
              <a:gdLst/>
              <a:ahLst/>
              <a:cxnLst/>
              <a:rect l="l" t="t" r="r" b="b"/>
              <a:pathLst>
                <a:path w="3219" h="11540" extrusionOk="0">
                  <a:moveTo>
                    <a:pt x="1" y="0"/>
                  </a:moveTo>
                  <a:lnTo>
                    <a:pt x="1" y="0"/>
                  </a:lnTo>
                  <a:cubicBezTo>
                    <a:pt x="859" y="1536"/>
                    <a:pt x="1375" y="3238"/>
                    <a:pt x="1516" y="4992"/>
                  </a:cubicBezTo>
                  <a:cubicBezTo>
                    <a:pt x="1606" y="6126"/>
                    <a:pt x="1538" y="7272"/>
                    <a:pt x="1705" y="8396"/>
                  </a:cubicBezTo>
                  <a:cubicBezTo>
                    <a:pt x="1838" y="9291"/>
                    <a:pt x="2148" y="10201"/>
                    <a:pt x="2725" y="10885"/>
                  </a:cubicBezTo>
                  <a:lnTo>
                    <a:pt x="2725" y="10885"/>
                  </a:lnTo>
                  <a:cubicBezTo>
                    <a:pt x="2210" y="9347"/>
                    <a:pt x="2351" y="7625"/>
                    <a:pt x="2265" y="5981"/>
                  </a:cubicBezTo>
                  <a:cubicBezTo>
                    <a:pt x="2217" y="5078"/>
                    <a:pt x="2096" y="4180"/>
                    <a:pt x="1903" y="3295"/>
                  </a:cubicBezTo>
                  <a:cubicBezTo>
                    <a:pt x="1626" y="2021"/>
                    <a:pt x="1119" y="675"/>
                    <a:pt x="1" y="0"/>
                  </a:cubicBezTo>
                  <a:close/>
                  <a:moveTo>
                    <a:pt x="2725" y="10885"/>
                  </a:moveTo>
                  <a:cubicBezTo>
                    <a:pt x="2799" y="11107"/>
                    <a:pt x="2887" y="11325"/>
                    <a:pt x="2992" y="11539"/>
                  </a:cubicBezTo>
                  <a:lnTo>
                    <a:pt x="3218" y="11359"/>
                  </a:lnTo>
                  <a:cubicBezTo>
                    <a:pt x="3035" y="11218"/>
                    <a:pt x="2872" y="11059"/>
                    <a:pt x="2725" y="10885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37" name="Google Shape;1537;p39"/>
            <p:cNvSpPr/>
            <p:nvPr/>
          </p:nvSpPr>
          <p:spPr>
            <a:xfrm>
              <a:off x="6087325" y="4640775"/>
              <a:ext cx="52850" cy="339950"/>
            </a:xfrm>
            <a:custGeom>
              <a:avLst/>
              <a:gdLst/>
              <a:ahLst/>
              <a:cxnLst/>
              <a:rect l="l" t="t" r="r" b="b"/>
              <a:pathLst>
                <a:path w="2114" h="13598" extrusionOk="0">
                  <a:moveTo>
                    <a:pt x="2076" y="1"/>
                  </a:moveTo>
                  <a:lnTo>
                    <a:pt x="2076" y="1"/>
                  </a:lnTo>
                  <a:cubicBezTo>
                    <a:pt x="475" y="4345"/>
                    <a:pt x="1" y="9023"/>
                    <a:pt x="695" y="13597"/>
                  </a:cubicBezTo>
                  <a:lnTo>
                    <a:pt x="1147" y="13593"/>
                  </a:lnTo>
                  <a:cubicBezTo>
                    <a:pt x="1802" y="9093"/>
                    <a:pt x="2113" y="4549"/>
                    <a:pt x="2076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38" name="Google Shape;1538;p39"/>
            <p:cNvSpPr/>
            <p:nvPr/>
          </p:nvSpPr>
          <p:spPr>
            <a:xfrm>
              <a:off x="6133350" y="4694750"/>
              <a:ext cx="88200" cy="291675"/>
            </a:xfrm>
            <a:custGeom>
              <a:avLst/>
              <a:gdLst/>
              <a:ahLst/>
              <a:cxnLst/>
              <a:rect l="l" t="t" r="r" b="b"/>
              <a:pathLst>
                <a:path w="3528" h="11667" extrusionOk="0">
                  <a:moveTo>
                    <a:pt x="3527" y="1"/>
                  </a:moveTo>
                  <a:lnTo>
                    <a:pt x="3527" y="1"/>
                  </a:lnTo>
                  <a:cubicBezTo>
                    <a:pt x="2506" y="925"/>
                    <a:pt x="1845" y="2199"/>
                    <a:pt x="1469" y="3525"/>
                  </a:cubicBezTo>
                  <a:cubicBezTo>
                    <a:pt x="1092" y="4854"/>
                    <a:pt x="984" y="6240"/>
                    <a:pt x="929" y="7619"/>
                  </a:cubicBezTo>
                  <a:cubicBezTo>
                    <a:pt x="874" y="9025"/>
                    <a:pt x="839" y="10538"/>
                    <a:pt x="0" y="11667"/>
                  </a:cubicBezTo>
                  <a:lnTo>
                    <a:pt x="398" y="11530"/>
                  </a:lnTo>
                  <a:cubicBezTo>
                    <a:pt x="1199" y="9925"/>
                    <a:pt x="1775" y="8214"/>
                    <a:pt x="2108" y="6451"/>
                  </a:cubicBezTo>
                  <a:cubicBezTo>
                    <a:pt x="2521" y="4281"/>
                    <a:pt x="2576" y="1995"/>
                    <a:pt x="352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39" name="Google Shape;1539;p39"/>
            <p:cNvSpPr/>
            <p:nvPr/>
          </p:nvSpPr>
          <p:spPr>
            <a:xfrm>
              <a:off x="5979675" y="4815875"/>
              <a:ext cx="46625" cy="169850"/>
            </a:xfrm>
            <a:custGeom>
              <a:avLst/>
              <a:gdLst/>
              <a:ahLst/>
              <a:cxnLst/>
              <a:rect l="l" t="t" r="r" b="b"/>
              <a:pathLst>
                <a:path w="1865" h="6794" extrusionOk="0">
                  <a:moveTo>
                    <a:pt x="378" y="0"/>
                  </a:moveTo>
                  <a:lnTo>
                    <a:pt x="378" y="0"/>
                  </a:lnTo>
                  <a:cubicBezTo>
                    <a:pt x="0" y="2304"/>
                    <a:pt x="450" y="4737"/>
                    <a:pt x="1627" y="6754"/>
                  </a:cubicBezTo>
                  <a:lnTo>
                    <a:pt x="1746" y="6793"/>
                  </a:lnTo>
                  <a:cubicBezTo>
                    <a:pt x="1865" y="4450"/>
                    <a:pt x="1395" y="2115"/>
                    <a:pt x="378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40" name="Google Shape;1540;p39"/>
            <p:cNvSpPr/>
            <p:nvPr/>
          </p:nvSpPr>
          <p:spPr>
            <a:xfrm>
              <a:off x="6072900" y="4675250"/>
              <a:ext cx="13975" cy="309825"/>
            </a:xfrm>
            <a:custGeom>
              <a:avLst/>
              <a:gdLst/>
              <a:ahLst/>
              <a:cxnLst/>
              <a:rect l="l" t="t" r="r" b="b"/>
              <a:pathLst>
                <a:path w="559" h="12393" extrusionOk="0">
                  <a:moveTo>
                    <a:pt x="480" y="0"/>
                  </a:moveTo>
                  <a:cubicBezTo>
                    <a:pt x="465" y="0"/>
                    <a:pt x="450" y="9"/>
                    <a:pt x="444" y="27"/>
                  </a:cubicBezTo>
                  <a:cubicBezTo>
                    <a:pt x="330" y="412"/>
                    <a:pt x="275" y="827"/>
                    <a:pt x="222" y="1224"/>
                  </a:cubicBezTo>
                  <a:cubicBezTo>
                    <a:pt x="167" y="1622"/>
                    <a:pt x="119" y="2019"/>
                    <a:pt x="84" y="2417"/>
                  </a:cubicBezTo>
                  <a:cubicBezTo>
                    <a:pt x="18" y="3216"/>
                    <a:pt x="5" y="4018"/>
                    <a:pt x="2" y="4817"/>
                  </a:cubicBezTo>
                  <a:cubicBezTo>
                    <a:pt x="0" y="6445"/>
                    <a:pt x="57" y="8072"/>
                    <a:pt x="99" y="9699"/>
                  </a:cubicBezTo>
                  <a:cubicBezTo>
                    <a:pt x="110" y="10156"/>
                    <a:pt x="121" y="10613"/>
                    <a:pt x="132" y="11072"/>
                  </a:cubicBezTo>
                  <a:cubicBezTo>
                    <a:pt x="139" y="11309"/>
                    <a:pt x="143" y="11546"/>
                    <a:pt x="152" y="11786"/>
                  </a:cubicBezTo>
                  <a:cubicBezTo>
                    <a:pt x="156" y="11959"/>
                    <a:pt x="117" y="12216"/>
                    <a:pt x="251" y="12350"/>
                  </a:cubicBezTo>
                  <a:cubicBezTo>
                    <a:pt x="279" y="12378"/>
                    <a:pt x="316" y="12392"/>
                    <a:pt x="354" y="12392"/>
                  </a:cubicBezTo>
                  <a:cubicBezTo>
                    <a:pt x="378" y="12392"/>
                    <a:pt x="402" y="12386"/>
                    <a:pt x="424" y="12374"/>
                  </a:cubicBezTo>
                  <a:cubicBezTo>
                    <a:pt x="502" y="12324"/>
                    <a:pt x="559" y="12192"/>
                    <a:pt x="456" y="12139"/>
                  </a:cubicBezTo>
                  <a:lnTo>
                    <a:pt x="456" y="12139"/>
                  </a:lnTo>
                  <a:cubicBezTo>
                    <a:pt x="456" y="12135"/>
                    <a:pt x="456" y="12132"/>
                    <a:pt x="457" y="12128"/>
                  </a:cubicBezTo>
                  <a:cubicBezTo>
                    <a:pt x="444" y="12086"/>
                    <a:pt x="455" y="12016"/>
                    <a:pt x="453" y="11970"/>
                  </a:cubicBezTo>
                  <a:cubicBezTo>
                    <a:pt x="453" y="11882"/>
                    <a:pt x="450" y="11794"/>
                    <a:pt x="448" y="11707"/>
                  </a:cubicBezTo>
                  <a:cubicBezTo>
                    <a:pt x="444" y="11496"/>
                    <a:pt x="437" y="11283"/>
                    <a:pt x="431" y="11072"/>
                  </a:cubicBezTo>
                  <a:cubicBezTo>
                    <a:pt x="420" y="10668"/>
                    <a:pt x="409" y="10261"/>
                    <a:pt x="395" y="9857"/>
                  </a:cubicBezTo>
                  <a:cubicBezTo>
                    <a:pt x="374" y="9056"/>
                    <a:pt x="352" y="8256"/>
                    <a:pt x="330" y="7455"/>
                  </a:cubicBezTo>
                  <a:cubicBezTo>
                    <a:pt x="286" y="5869"/>
                    <a:pt x="272" y="4290"/>
                    <a:pt x="325" y="2704"/>
                  </a:cubicBezTo>
                  <a:cubicBezTo>
                    <a:pt x="341" y="2263"/>
                    <a:pt x="365" y="1822"/>
                    <a:pt x="395" y="1380"/>
                  </a:cubicBezTo>
                  <a:cubicBezTo>
                    <a:pt x="426" y="932"/>
                    <a:pt x="497" y="484"/>
                    <a:pt x="516" y="36"/>
                  </a:cubicBezTo>
                  <a:cubicBezTo>
                    <a:pt x="516" y="13"/>
                    <a:pt x="498" y="0"/>
                    <a:pt x="480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41" name="Google Shape;1541;p39"/>
            <p:cNvSpPr/>
            <p:nvPr/>
          </p:nvSpPr>
          <p:spPr>
            <a:xfrm>
              <a:off x="6046475" y="4682750"/>
              <a:ext cx="64175" cy="48100"/>
            </a:xfrm>
            <a:custGeom>
              <a:avLst/>
              <a:gdLst/>
              <a:ahLst/>
              <a:cxnLst/>
              <a:rect l="l" t="t" r="r" b="b"/>
              <a:pathLst>
                <a:path w="2567" h="1924" extrusionOk="0">
                  <a:moveTo>
                    <a:pt x="2461" y="0"/>
                  </a:moveTo>
                  <a:cubicBezTo>
                    <a:pt x="2430" y="0"/>
                    <a:pt x="2402" y="14"/>
                    <a:pt x="2388" y="46"/>
                  </a:cubicBezTo>
                  <a:cubicBezTo>
                    <a:pt x="2263" y="338"/>
                    <a:pt x="2179" y="634"/>
                    <a:pt x="2008" y="907"/>
                  </a:cubicBezTo>
                  <a:cubicBezTo>
                    <a:pt x="1835" y="1183"/>
                    <a:pt x="1613" y="1425"/>
                    <a:pt x="1354" y="1620"/>
                  </a:cubicBezTo>
                  <a:cubicBezTo>
                    <a:pt x="1255" y="1694"/>
                    <a:pt x="1127" y="1771"/>
                    <a:pt x="1002" y="1771"/>
                  </a:cubicBezTo>
                  <a:cubicBezTo>
                    <a:pt x="954" y="1771"/>
                    <a:pt x="907" y="1760"/>
                    <a:pt x="862" y="1732"/>
                  </a:cubicBezTo>
                  <a:cubicBezTo>
                    <a:pt x="708" y="1640"/>
                    <a:pt x="611" y="1416"/>
                    <a:pt x="526" y="1267"/>
                  </a:cubicBezTo>
                  <a:cubicBezTo>
                    <a:pt x="339" y="940"/>
                    <a:pt x="185" y="593"/>
                    <a:pt x="69" y="235"/>
                  </a:cubicBezTo>
                  <a:cubicBezTo>
                    <a:pt x="65" y="218"/>
                    <a:pt x="52" y="211"/>
                    <a:pt x="39" y="211"/>
                  </a:cubicBezTo>
                  <a:cubicBezTo>
                    <a:pt x="20" y="211"/>
                    <a:pt x="1" y="227"/>
                    <a:pt x="7" y="252"/>
                  </a:cubicBezTo>
                  <a:lnTo>
                    <a:pt x="7" y="254"/>
                  </a:lnTo>
                  <a:cubicBezTo>
                    <a:pt x="119" y="665"/>
                    <a:pt x="269" y="1074"/>
                    <a:pt x="477" y="1449"/>
                  </a:cubicBezTo>
                  <a:cubicBezTo>
                    <a:pt x="563" y="1605"/>
                    <a:pt x="653" y="1794"/>
                    <a:pt x="820" y="1880"/>
                  </a:cubicBezTo>
                  <a:cubicBezTo>
                    <a:pt x="881" y="1911"/>
                    <a:pt x="946" y="1924"/>
                    <a:pt x="1011" y="1924"/>
                  </a:cubicBezTo>
                  <a:cubicBezTo>
                    <a:pt x="1111" y="1924"/>
                    <a:pt x="1212" y="1894"/>
                    <a:pt x="1301" y="1851"/>
                  </a:cubicBezTo>
                  <a:cubicBezTo>
                    <a:pt x="1635" y="1697"/>
                    <a:pt x="1914" y="1401"/>
                    <a:pt x="2125" y="1109"/>
                  </a:cubicBezTo>
                  <a:cubicBezTo>
                    <a:pt x="2333" y="821"/>
                    <a:pt x="2540" y="454"/>
                    <a:pt x="2564" y="94"/>
                  </a:cubicBezTo>
                  <a:cubicBezTo>
                    <a:pt x="2566" y="39"/>
                    <a:pt x="2511" y="0"/>
                    <a:pt x="246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42" name="Google Shape;1542;p39"/>
            <p:cNvSpPr/>
            <p:nvPr/>
          </p:nvSpPr>
          <p:spPr>
            <a:xfrm>
              <a:off x="6062450" y="4673175"/>
              <a:ext cx="18600" cy="55125"/>
            </a:xfrm>
            <a:custGeom>
              <a:avLst/>
              <a:gdLst/>
              <a:ahLst/>
              <a:cxnLst/>
              <a:rect l="l" t="t" r="r" b="b"/>
              <a:pathLst>
                <a:path w="744" h="2205" extrusionOk="0">
                  <a:moveTo>
                    <a:pt x="83" y="0"/>
                  </a:moveTo>
                  <a:cubicBezTo>
                    <a:pt x="61" y="0"/>
                    <a:pt x="39" y="13"/>
                    <a:pt x="32" y="38"/>
                  </a:cubicBezTo>
                  <a:cubicBezTo>
                    <a:pt x="1" y="126"/>
                    <a:pt x="18" y="227"/>
                    <a:pt x="27" y="319"/>
                  </a:cubicBezTo>
                  <a:cubicBezTo>
                    <a:pt x="36" y="400"/>
                    <a:pt x="45" y="484"/>
                    <a:pt x="60" y="565"/>
                  </a:cubicBezTo>
                  <a:cubicBezTo>
                    <a:pt x="91" y="760"/>
                    <a:pt x="135" y="956"/>
                    <a:pt x="188" y="1145"/>
                  </a:cubicBezTo>
                  <a:cubicBezTo>
                    <a:pt x="236" y="1331"/>
                    <a:pt x="289" y="1518"/>
                    <a:pt x="352" y="1698"/>
                  </a:cubicBezTo>
                  <a:cubicBezTo>
                    <a:pt x="385" y="1788"/>
                    <a:pt x="423" y="1878"/>
                    <a:pt x="460" y="1968"/>
                  </a:cubicBezTo>
                  <a:cubicBezTo>
                    <a:pt x="495" y="2056"/>
                    <a:pt x="524" y="2135"/>
                    <a:pt x="600" y="2192"/>
                  </a:cubicBezTo>
                  <a:cubicBezTo>
                    <a:pt x="612" y="2201"/>
                    <a:pt x="626" y="2205"/>
                    <a:pt x="641" y="2205"/>
                  </a:cubicBezTo>
                  <a:cubicBezTo>
                    <a:pt x="680" y="2205"/>
                    <a:pt x="724" y="2177"/>
                    <a:pt x="730" y="2137"/>
                  </a:cubicBezTo>
                  <a:cubicBezTo>
                    <a:pt x="743" y="2045"/>
                    <a:pt x="710" y="1971"/>
                    <a:pt x="675" y="1887"/>
                  </a:cubicBezTo>
                  <a:cubicBezTo>
                    <a:pt x="638" y="1799"/>
                    <a:pt x="603" y="1707"/>
                    <a:pt x="565" y="1619"/>
                  </a:cubicBezTo>
                  <a:cubicBezTo>
                    <a:pt x="495" y="1452"/>
                    <a:pt x="420" y="1288"/>
                    <a:pt x="359" y="1116"/>
                  </a:cubicBezTo>
                  <a:cubicBezTo>
                    <a:pt x="297" y="949"/>
                    <a:pt x="249" y="776"/>
                    <a:pt x="212" y="602"/>
                  </a:cubicBezTo>
                  <a:cubicBezTo>
                    <a:pt x="194" y="508"/>
                    <a:pt x="179" y="413"/>
                    <a:pt x="170" y="319"/>
                  </a:cubicBezTo>
                  <a:cubicBezTo>
                    <a:pt x="159" y="225"/>
                    <a:pt x="168" y="126"/>
                    <a:pt x="135" y="38"/>
                  </a:cubicBezTo>
                  <a:cubicBezTo>
                    <a:pt x="127" y="13"/>
                    <a:pt x="105" y="0"/>
                    <a:pt x="8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43" name="Google Shape;1543;p39"/>
            <p:cNvSpPr/>
            <p:nvPr/>
          </p:nvSpPr>
          <p:spPr>
            <a:xfrm>
              <a:off x="6038200" y="4683400"/>
              <a:ext cx="12525" cy="12475"/>
            </a:xfrm>
            <a:custGeom>
              <a:avLst/>
              <a:gdLst/>
              <a:ahLst/>
              <a:cxnLst/>
              <a:rect l="l" t="t" r="r" b="b"/>
              <a:pathLst>
                <a:path w="501" h="499" extrusionOk="0">
                  <a:moveTo>
                    <a:pt x="251" y="0"/>
                  </a:moveTo>
                  <a:cubicBezTo>
                    <a:pt x="114" y="2"/>
                    <a:pt x="5" y="112"/>
                    <a:pt x="0" y="250"/>
                  </a:cubicBezTo>
                  <a:lnTo>
                    <a:pt x="9" y="316"/>
                  </a:lnTo>
                  <a:cubicBezTo>
                    <a:pt x="20" y="358"/>
                    <a:pt x="42" y="395"/>
                    <a:pt x="73" y="426"/>
                  </a:cubicBezTo>
                  <a:lnTo>
                    <a:pt x="123" y="466"/>
                  </a:lnTo>
                  <a:cubicBezTo>
                    <a:pt x="163" y="488"/>
                    <a:pt x="207" y="499"/>
                    <a:pt x="251" y="499"/>
                  </a:cubicBezTo>
                  <a:cubicBezTo>
                    <a:pt x="254" y="499"/>
                    <a:pt x="257" y="499"/>
                    <a:pt x="261" y="499"/>
                  </a:cubicBezTo>
                  <a:cubicBezTo>
                    <a:pt x="290" y="499"/>
                    <a:pt x="320" y="490"/>
                    <a:pt x="347" y="477"/>
                  </a:cubicBezTo>
                  <a:cubicBezTo>
                    <a:pt x="378" y="468"/>
                    <a:pt x="404" y="450"/>
                    <a:pt x="426" y="426"/>
                  </a:cubicBezTo>
                  <a:cubicBezTo>
                    <a:pt x="472" y="378"/>
                    <a:pt x="499" y="314"/>
                    <a:pt x="501" y="248"/>
                  </a:cubicBezTo>
                  <a:lnTo>
                    <a:pt x="492" y="182"/>
                  </a:lnTo>
                  <a:cubicBezTo>
                    <a:pt x="479" y="141"/>
                    <a:pt x="457" y="103"/>
                    <a:pt x="426" y="73"/>
                  </a:cubicBezTo>
                  <a:lnTo>
                    <a:pt x="376" y="33"/>
                  </a:lnTo>
                  <a:cubicBezTo>
                    <a:pt x="338" y="11"/>
                    <a:pt x="294" y="0"/>
                    <a:pt x="25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44" name="Google Shape;1544;p39"/>
            <p:cNvSpPr/>
            <p:nvPr/>
          </p:nvSpPr>
          <p:spPr>
            <a:xfrm>
              <a:off x="6056850" y="4666675"/>
              <a:ext cx="14300" cy="13550"/>
            </a:xfrm>
            <a:custGeom>
              <a:avLst/>
              <a:gdLst/>
              <a:ahLst/>
              <a:cxnLst/>
              <a:rect l="l" t="t" r="r" b="b"/>
              <a:pathLst>
                <a:path w="572" h="542" extrusionOk="0">
                  <a:moveTo>
                    <a:pt x="264" y="0"/>
                  </a:moveTo>
                  <a:cubicBezTo>
                    <a:pt x="243" y="0"/>
                    <a:pt x="222" y="4"/>
                    <a:pt x="203" y="10"/>
                  </a:cubicBezTo>
                  <a:lnTo>
                    <a:pt x="137" y="37"/>
                  </a:lnTo>
                  <a:cubicBezTo>
                    <a:pt x="106" y="54"/>
                    <a:pt x="80" y="78"/>
                    <a:pt x="62" y="107"/>
                  </a:cubicBezTo>
                  <a:cubicBezTo>
                    <a:pt x="38" y="133"/>
                    <a:pt x="21" y="164"/>
                    <a:pt x="14" y="199"/>
                  </a:cubicBezTo>
                  <a:cubicBezTo>
                    <a:pt x="3" y="234"/>
                    <a:pt x="1" y="272"/>
                    <a:pt x="7" y="307"/>
                  </a:cubicBezTo>
                  <a:cubicBezTo>
                    <a:pt x="10" y="342"/>
                    <a:pt x="21" y="377"/>
                    <a:pt x="40" y="408"/>
                  </a:cubicBezTo>
                  <a:lnTo>
                    <a:pt x="82" y="463"/>
                  </a:lnTo>
                  <a:cubicBezTo>
                    <a:pt x="135" y="511"/>
                    <a:pt x="203" y="537"/>
                    <a:pt x="275" y="542"/>
                  </a:cubicBezTo>
                  <a:lnTo>
                    <a:pt x="348" y="531"/>
                  </a:lnTo>
                  <a:cubicBezTo>
                    <a:pt x="392" y="520"/>
                    <a:pt x="434" y="496"/>
                    <a:pt x="466" y="463"/>
                  </a:cubicBezTo>
                  <a:lnTo>
                    <a:pt x="508" y="408"/>
                  </a:lnTo>
                  <a:cubicBezTo>
                    <a:pt x="524" y="380"/>
                    <a:pt x="535" y="350"/>
                    <a:pt x="541" y="319"/>
                  </a:cubicBezTo>
                  <a:lnTo>
                    <a:pt x="541" y="319"/>
                  </a:lnTo>
                  <a:cubicBezTo>
                    <a:pt x="572" y="224"/>
                    <a:pt x="534" y="116"/>
                    <a:pt x="447" y="63"/>
                  </a:cubicBezTo>
                  <a:lnTo>
                    <a:pt x="447" y="63"/>
                  </a:lnTo>
                  <a:cubicBezTo>
                    <a:pt x="436" y="53"/>
                    <a:pt x="423" y="44"/>
                    <a:pt x="409" y="37"/>
                  </a:cubicBezTo>
                  <a:cubicBezTo>
                    <a:pt x="381" y="17"/>
                    <a:pt x="346" y="6"/>
                    <a:pt x="311" y="6"/>
                  </a:cubicBezTo>
                  <a:cubicBezTo>
                    <a:pt x="295" y="2"/>
                    <a:pt x="279" y="0"/>
                    <a:pt x="264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45" name="Google Shape;1545;p39"/>
            <p:cNvSpPr/>
            <p:nvPr/>
          </p:nvSpPr>
          <p:spPr>
            <a:xfrm>
              <a:off x="6078100" y="4666375"/>
              <a:ext cx="14475" cy="14475"/>
            </a:xfrm>
            <a:custGeom>
              <a:avLst/>
              <a:gdLst/>
              <a:ahLst/>
              <a:cxnLst/>
              <a:rect l="l" t="t" r="r" b="b"/>
              <a:pathLst>
                <a:path w="579" h="579" extrusionOk="0">
                  <a:moveTo>
                    <a:pt x="289" y="0"/>
                  </a:moveTo>
                  <a:cubicBezTo>
                    <a:pt x="251" y="0"/>
                    <a:pt x="214" y="9"/>
                    <a:pt x="179" y="27"/>
                  </a:cubicBezTo>
                  <a:cubicBezTo>
                    <a:pt x="73" y="73"/>
                    <a:pt x="5" y="176"/>
                    <a:pt x="1" y="290"/>
                  </a:cubicBezTo>
                  <a:lnTo>
                    <a:pt x="12" y="367"/>
                  </a:lnTo>
                  <a:cubicBezTo>
                    <a:pt x="25" y="415"/>
                    <a:pt x="51" y="459"/>
                    <a:pt x="86" y="494"/>
                  </a:cubicBezTo>
                  <a:lnTo>
                    <a:pt x="146" y="540"/>
                  </a:lnTo>
                  <a:cubicBezTo>
                    <a:pt x="190" y="565"/>
                    <a:pt x="240" y="578"/>
                    <a:pt x="291" y="578"/>
                  </a:cubicBezTo>
                  <a:cubicBezTo>
                    <a:pt x="294" y="578"/>
                    <a:pt x="298" y="578"/>
                    <a:pt x="302" y="578"/>
                  </a:cubicBezTo>
                  <a:cubicBezTo>
                    <a:pt x="336" y="578"/>
                    <a:pt x="371" y="569"/>
                    <a:pt x="401" y="554"/>
                  </a:cubicBezTo>
                  <a:cubicBezTo>
                    <a:pt x="506" y="508"/>
                    <a:pt x="576" y="404"/>
                    <a:pt x="578" y="290"/>
                  </a:cubicBezTo>
                  <a:lnTo>
                    <a:pt x="567" y="213"/>
                  </a:lnTo>
                  <a:cubicBezTo>
                    <a:pt x="554" y="165"/>
                    <a:pt x="528" y="121"/>
                    <a:pt x="493" y="86"/>
                  </a:cubicBezTo>
                  <a:lnTo>
                    <a:pt x="436" y="40"/>
                  </a:lnTo>
                  <a:cubicBezTo>
                    <a:pt x="390" y="16"/>
                    <a:pt x="341" y="0"/>
                    <a:pt x="289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46" name="Google Shape;1546;p39"/>
            <p:cNvSpPr/>
            <p:nvPr/>
          </p:nvSpPr>
          <p:spPr>
            <a:xfrm>
              <a:off x="6101825" y="4675875"/>
              <a:ext cx="15125" cy="15075"/>
            </a:xfrm>
            <a:custGeom>
              <a:avLst/>
              <a:gdLst/>
              <a:ahLst/>
              <a:cxnLst/>
              <a:rect l="l" t="t" r="r" b="b"/>
              <a:pathLst>
                <a:path w="605" h="603" extrusionOk="0">
                  <a:moveTo>
                    <a:pt x="301" y="0"/>
                  </a:moveTo>
                  <a:cubicBezTo>
                    <a:pt x="137" y="2"/>
                    <a:pt x="5" y="136"/>
                    <a:pt x="1" y="301"/>
                  </a:cubicBezTo>
                  <a:lnTo>
                    <a:pt x="12" y="382"/>
                  </a:lnTo>
                  <a:cubicBezTo>
                    <a:pt x="25" y="433"/>
                    <a:pt x="51" y="477"/>
                    <a:pt x="88" y="514"/>
                  </a:cubicBezTo>
                  <a:lnTo>
                    <a:pt x="150" y="562"/>
                  </a:lnTo>
                  <a:cubicBezTo>
                    <a:pt x="196" y="589"/>
                    <a:pt x="249" y="602"/>
                    <a:pt x="301" y="602"/>
                  </a:cubicBezTo>
                  <a:cubicBezTo>
                    <a:pt x="305" y="602"/>
                    <a:pt x="309" y="602"/>
                    <a:pt x="313" y="602"/>
                  </a:cubicBezTo>
                  <a:cubicBezTo>
                    <a:pt x="349" y="602"/>
                    <a:pt x="384" y="593"/>
                    <a:pt x="418" y="576"/>
                  </a:cubicBezTo>
                  <a:cubicBezTo>
                    <a:pt x="490" y="549"/>
                    <a:pt x="550" y="490"/>
                    <a:pt x="576" y="417"/>
                  </a:cubicBezTo>
                  <a:cubicBezTo>
                    <a:pt x="596" y="380"/>
                    <a:pt x="604" y="341"/>
                    <a:pt x="604" y="301"/>
                  </a:cubicBezTo>
                  <a:lnTo>
                    <a:pt x="594" y="220"/>
                  </a:lnTo>
                  <a:cubicBezTo>
                    <a:pt x="578" y="169"/>
                    <a:pt x="552" y="125"/>
                    <a:pt x="514" y="88"/>
                  </a:cubicBezTo>
                  <a:lnTo>
                    <a:pt x="455" y="40"/>
                  </a:lnTo>
                  <a:cubicBezTo>
                    <a:pt x="409" y="13"/>
                    <a:pt x="356" y="0"/>
                    <a:pt x="30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47" name="Google Shape;1547;p39"/>
            <p:cNvSpPr/>
            <p:nvPr/>
          </p:nvSpPr>
          <p:spPr>
            <a:xfrm>
              <a:off x="6072975" y="4695800"/>
              <a:ext cx="72525" cy="33000"/>
            </a:xfrm>
            <a:custGeom>
              <a:avLst/>
              <a:gdLst/>
              <a:ahLst/>
              <a:cxnLst/>
              <a:rect l="l" t="t" r="r" b="b"/>
              <a:pathLst>
                <a:path w="2901" h="1320" extrusionOk="0">
                  <a:moveTo>
                    <a:pt x="2811" y="1"/>
                  </a:moveTo>
                  <a:cubicBezTo>
                    <a:pt x="2794" y="1"/>
                    <a:pt x="2777" y="7"/>
                    <a:pt x="2762" y="22"/>
                  </a:cubicBezTo>
                  <a:cubicBezTo>
                    <a:pt x="2615" y="178"/>
                    <a:pt x="2512" y="350"/>
                    <a:pt x="2329" y="475"/>
                  </a:cubicBezTo>
                  <a:cubicBezTo>
                    <a:pt x="2143" y="604"/>
                    <a:pt x="1932" y="699"/>
                    <a:pt x="1726" y="795"/>
                  </a:cubicBezTo>
                  <a:cubicBezTo>
                    <a:pt x="1323" y="981"/>
                    <a:pt x="871" y="1159"/>
                    <a:pt x="417" y="1159"/>
                  </a:cubicBezTo>
                  <a:cubicBezTo>
                    <a:pt x="306" y="1159"/>
                    <a:pt x="195" y="1148"/>
                    <a:pt x="85" y="1125"/>
                  </a:cubicBezTo>
                  <a:cubicBezTo>
                    <a:pt x="80" y="1123"/>
                    <a:pt x="75" y="1123"/>
                    <a:pt x="70" y="1123"/>
                  </a:cubicBezTo>
                  <a:cubicBezTo>
                    <a:pt x="18" y="1123"/>
                    <a:pt x="0" y="1203"/>
                    <a:pt x="59" y="1221"/>
                  </a:cubicBezTo>
                  <a:lnTo>
                    <a:pt x="56" y="1221"/>
                  </a:lnTo>
                  <a:cubicBezTo>
                    <a:pt x="234" y="1290"/>
                    <a:pt x="413" y="1319"/>
                    <a:pt x="590" y="1319"/>
                  </a:cubicBezTo>
                  <a:cubicBezTo>
                    <a:pt x="1007" y="1319"/>
                    <a:pt x="1421" y="1161"/>
                    <a:pt x="1813" y="993"/>
                  </a:cubicBezTo>
                  <a:cubicBezTo>
                    <a:pt x="2053" y="890"/>
                    <a:pt x="2299" y="787"/>
                    <a:pt x="2512" y="635"/>
                  </a:cubicBezTo>
                  <a:cubicBezTo>
                    <a:pt x="2692" y="505"/>
                    <a:pt x="2901" y="317"/>
                    <a:pt x="2890" y="75"/>
                  </a:cubicBezTo>
                  <a:cubicBezTo>
                    <a:pt x="2888" y="33"/>
                    <a:pt x="2850" y="1"/>
                    <a:pt x="2811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48" name="Google Shape;1548;p39"/>
            <p:cNvSpPr/>
            <p:nvPr/>
          </p:nvSpPr>
          <p:spPr>
            <a:xfrm>
              <a:off x="6134175" y="4689975"/>
              <a:ext cx="19675" cy="15300"/>
            </a:xfrm>
            <a:custGeom>
              <a:avLst/>
              <a:gdLst/>
              <a:ahLst/>
              <a:cxnLst/>
              <a:rect l="l" t="t" r="r" b="b"/>
              <a:pathLst>
                <a:path w="787" h="612" extrusionOk="0">
                  <a:moveTo>
                    <a:pt x="393" y="1"/>
                  </a:moveTo>
                  <a:cubicBezTo>
                    <a:pt x="0" y="1"/>
                    <a:pt x="0" y="611"/>
                    <a:pt x="393" y="611"/>
                  </a:cubicBezTo>
                  <a:cubicBezTo>
                    <a:pt x="786" y="611"/>
                    <a:pt x="786" y="1"/>
                    <a:pt x="39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549" name="Google Shape;1549;p39"/>
          <p:cNvGrpSpPr/>
          <p:nvPr/>
        </p:nvGrpSpPr>
        <p:grpSpPr>
          <a:xfrm>
            <a:off x="8225988" y="4220722"/>
            <a:ext cx="438391" cy="437645"/>
            <a:chOff x="5721625" y="4984150"/>
            <a:chExt cx="196950" cy="196650"/>
          </a:xfrm>
        </p:grpSpPr>
        <p:sp>
          <p:nvSpPr>
            <p:cNvPr id="1550" name="Google Shape;1550;p39"/>
            <p:cNvSpPr/>
            <p:nvPr/>
          </p:nvSpPr>
          <p:spPr>
            <a:xfrm>
              <a:off x="5847225" y="4984150"/>
              <a:ext cx="22325" cy="185825"/>
            </a:xfrm>
            <a:custGeom>
              <a:avLst/>
              <a:gdLst/>
              <a:ahLst/>
              <a:cxnLst/>
              <a:rect l="l" t="t" r="r" b="b"/>
              <a:pathLst>
                <a:path w="893" h="7433" extrusionOk="0">
                  <a:moveTo>
                    <a:pt x="732" y="1"/>
                  </a:moveTo>
                  <a:lnTo>
                    <a:pt x="732" y="1"/>
                  </a:lnTo>
                  <a:cubicBezTo>
                    <a:pt x="181" y="2414"/>
                    <a:pt x="1" y="4898"/>
                    <a:pt x="199" y="7364"/>
                  </a:cubicBezTo>
                  <a:lnTo>
                    <a:pt x="462" y="7432"/>
                  </a:lnTo>
                  <a:cubicBezTo>
                    <a:pt x="803" y="4971"/>
                    <a:pt x="893" y="2480"/>
                    <a:pt x="732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51" name="Google Shape;1551;p39"/>
            <p:cNvSpPr/>
            <p:nvPr/>
          </p:nvSpPr>
          <p:spPr>
            <a:xfrm>
              <a:off x="5787275" y="4985750"/>
              <a:ext cx="50100" cy="186200"/>
            </a:xfrm>
            <a:custGeom>
              <a:avLst/>
              <a:gdLst/>
              <a:ahLst/>
              <a:cxnLst/>
              <a:rect l="l" t="t" r="r" b="b"/>
              <a:pathLst>
                <a:path w="2004" h="7448" extrusionOk="0">
                  <a:moveTo>
                    <a:pt x="1" y="0"/>
                  </a:moveTo>
                  <a:lnTo>
                    <a:pt x="1" y="0"/>
                  </a:lnTo>
                  <a:cubicBezTo>
                    <a:pt x="666" y="2447"/>
                    <a:pt x="1294" y="4902"/>
                    <a:pt x="1881" y="7368"/>
                  </a:cubicBezTo>
                  <a:lnTo>
                    <a:pt x="1997" y="7447"/>
                  </a:lnTo>
                  <a:cubicBezTo>
                    <a:pt x="2004" y="5945"/>
                    <a:pt x="1835" y="4448"/>
                    <a:pt x="1496" y="2983"/>
                  </a:cubicBezTo>
                  <a:cubicBezTo>
                    <a:pt x="1239" y="1882"/>
                    <a:pt x="851" y="747"/>
                    <a:pt x="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52" name="Google Shape;1552;p39"/>
            <p:cNvSpPr/>
            <p:nvPr/>
          </p:nvSpPr>
          <p:spPr>
            <a:xfrm>
              <a:off x="5777075" y="5069900"/>
              <a:ext cx="24950" cy="110900"/>
            </a:xfrm>
            <a:custGeom>
              <a:avLst/>
              <a:gdLst/>
              <a:ahLst/>
              <a:cxnLst/>
              <a:rect l="l" t="t" r="r" b="b"/>
              <a:pathLst>
                <a:path w="998" h="4436" extrusionOk="0">
                  <a:moveTo>
                    <a:pt x="688" y="1"/>
                  </a:moveTo>
                  <a:cubicBezTo>
                    <a:pt x="312" y="1453"/>
                    <a:pt x="81" y="2937"/>
                    <a:pt x="0" y="4435"/>
                  </a:cubicBezTo>
                  <a:lnTo>
                    <a:pt x="562" y="4231"/>
                  </a:lnTo>
                  <a:cubicBezTo>
                    <a:pt x="857" y="3392"/>
                    <a:pt x="905" y="2489"/>
                    <a:pt x="951" y="1602"/>
                  </a:cubicBezTo>
                  <a:cubicBezTo>
                    <a:pt x="980" y="1053"/>
                    <a:pt x="997" y="458"/>
                    <a:pt x="688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53" name="Google Shape;1553;p39"/>
            <p:cNvSpPr/>
            <p:nvPr/>
          </p:nvSpPr>
          <p:spPr>
            <a:xfrm>
              <a:off x="5721625" y="5011325"/>
              <a:ext cx="47775" cy="157175"/>
            </a:xfrm>
            <a:custGeom>
              <a:avLst/>
              <a:gdLst/>
              <a:ahLst/>
              <a:cxnLst/>
              <a:rect l="l" t="t" r="r" b="b"/>
              <a:pathLst>
                <a:path w="1911" h="6287" extrusionOk="0">
                  <a:moveTo>
                    <a:pt x="59" y="1"/>
                  </a:moveTo>
                  <a:lnTo>
                    <a:pt x="59" y="1"/>
                  </a:lnTo>
                  <a:cubicBezTo>
                    <a:pt x="26" y="1349"/>
                    <a:pt x="0" y="2735"/>
                    <a:pt x="452" y="4006"/>
                  </a:cubicBezTo>
                  <a:cubicBezTo>
                    <a:pt x="727" y="4775"/>
                    <a:pt x="1173" y="5487"/>
                    <a:pt x="1353" y="6284"/>
                  </a:cubicBezTo>
                  <a:lnTo>
                    <a:pt x="1770" y="6286"/>
                  </a:lnTo>
                  <a:cubicBezTo>
                    <a:pt x="1900" y="5987"/>
                    <a:pt x="1911" y="5651"/>
                    <a:pt x="1902" y="5326"/>
                  </a:cubicBezTo>
                  <a:cubicBezTo>
                    <a:pt x="1845" y="3405"/>
                    <a:pt x="1204" y="1547"/>
                    <a:pt x="5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54" name="Google Shape;1554;p39"/>
            <p:cNvSpPr/>
            <p:nvPr/>
          </p:nvSpPr>
          <p:spPr>
            <a:xfrm>
              <a:off x="5877750" y="5044825"/>
              <a:ext cx="40825" cy="129000"/>
            </a:xfrm>
            <a:custGeom>
              <a:avLst/>
              <a:gdLst/>
              <a:ahLst/>
              <a:cxnLst/>
              <a:rect l="l" t="t" r="r" b="b"/>
              <a:pathLst>
                <a:path w="1633" h="5160" extrusionOk="0">
                  <a:moveTo>
                    <a:pt x="1213" y="0"/>
                  </a:moveTo>
                  <a:lnTo>
                    <a:pt x="1213" y="0"/>
                  </a:lnTo>
                  <a:cubicBezTo>
                    <a:pt x="974" y="907"/>
                    <a:pt x="737" y="1812"/>
                    <a:pt x="497" y="2719"/>
                  </a:cubicBezTo>
                  <a:cubicBezTo>
                    <a:pt x="374" y="3185"/>
                    <a:pt x="249" y="3655"/>
                    <a:pt x="225" y="4136"/>
                  </a:cubicBezTo>
                  <a:cubicBezTo>
                    <a:pt x="205" y="4491"/>
                    <a:pt x="229" y="4887"/>
                    <a:pt x="1" y="5159"/>
                  </a:cubicBezTo>
                  <a:lnTo>
                    <a:pt x="447" y="5027"/>
                  </a:lnTo>
                  <a:cubicBezTo>
                    <a:pt x="1352" y="3541"/>
                    <a:pt x="1633" y="1689"/>
                    <a:pt x="1213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529" name="Google Shape;529;p32"/>
          <p:cNvGrpSpPr/>
          <p:nvPr/>
        </p:nvGrpSpPr>
        <p:grpSpPr>
          <a:xfrm>
            <a:off x="5275580" y="3425825"/>
            <a:ext cx="870585" cy="1156970"/>
            <a:chOff x="6362575" y="3991175"/>
            <a:chExt cx="336425" cy="510075"/>
          </a:xfrm>
        </p:grpSpPr>
        <p:sp>
          <p:nvSpPr>
            <p:cNvPr id="530" name="Google Shape;530;p32"/>
            <p:cNvSpPr/>
            <p:nvPr/>
          </p:nvSpPr>
          <p:spPr>
            <a:xfrm>
              <a:off x="6545950" y="4311575"/>
              <a:ext cx="22250" cy="185825"/>
            </a:xfrm>
            <a:custGeom>
              <a:avLst/>
              <a:gdLst/>
              <a:ahLst/>
              <a:cxnLst/>
              <a:rect l="l" t="t" r="r" b="b"/>
              <a:pathLst>
                <a:path w="890" h="7433" extrusionOk="0">
                  <a:moveTo>
                    <a:pt x="729" y="1"/>
                  </a:moveTo>
                  <a:lnTo>
                    <a:pt x="729" y="1"/>
                  </a:lnTo>
                  <a:cubicBezTo>
                    <a:pt x="180" y="2414"/>
                    <a:pt x="0" y="4898"/>
                    <a:pt x="198" y="7364"/>
                  </a:cubicBezTo>
                  <a:lnTo>
                    <a:pt x="459" y="7432"/>
                  </a:lnTo>
                  <a:cubicBezTo>
                    <a:pt x="800" y="4971"/>
                    <a:pt x="890" y="2480"/>
                    <a:pt x="72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1" name="Google Shape;531;p32"/>
            <p:cNvSpPr/>
            <p:nvPr/>
          </p:nvSpPr>
          <p:spPr>
            <a:xfrm>
              <a:off x="6461950" y="4313175"/>
              <a:ext cx="50100" cy="186200"/>
            </a:xfrm>
            <a:custGeom>
              <a:avLst/>
              <a:gdLst/>
              <a:ahLst/>
              <a:cxnLst/>
              <a:rect l="l" t="t" r="r" b="b"/>
              <a:pathLst>
                <a:path w="2004" h="7448" extrusionOk="0">
                  <a:moveTo>
                    <a:pt x="0" y="0"/>
                  </a:moveTo>
                  <a:lnTo>
                    <a:pt x="0" y="0"/>
                  </a:lnTo>
                  <a:cubicBezTo>
                    <a:pt x="668" y="2447"/>
                    <a:pt x="1294" y="4902"/>
                    <a:pt x="1880" y="7368"/>
                  </a:cubicBezTo>
                  <a:lnTo>
                    <a:pt x="1997" y="7448"/>
                  </a:lnTo>
                  <a:cubicBezTo>
                    <a:pt x="2003" y="5945"/>
                    <a:pt x="1836" y="4448"/>
                    <a:pt x="1496" y="2983"/>
                  </a:cubicBezTo>
                  <a:cubicBezTo>
                    <a:pt x="1239" y="1882"/>
                    <a:pt x="852" y="747"/>
                    <a:pt x="0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2" name="Google Shape;532;p32"/>
            <p:cNvSpPr/>
            <p:nvPr/>
          </p:nvSpPr>
          <p:spPr>
            <a:xfrm>
              <a:off x="6576425" y="4372250"/>
              <a:ext cx="40800" cy="129000"/>
            </a:xfrm>
            <a:custGeom>
              <a:avLst/>
              <a:gdLst/>
              <a:ahLst/>
              <a:cxnLst/>
              <a:rect l="l" t="t" r="r" b="b"/>
              <a:pathLst>
                <a:path w="1632" h="5160" extrusionOk="0">
                  <a:moveTo>
                    <a:pt x="1213" y="0"/>
                  </a:moveTo>
                  <a:lnTo>
                    <a:pt x="497" y="2719"/>
                  </a:lnTo>
                  <a:cubicBezTo>
                    <a:pt x="374" y="3185"/>
                    <a:pt x="251" y="3655"/>
                    <a:pt x="224" y="4136"/>
                  </a:cubicBezTo>
                  <a:cubicBezTo>
                    <a:pt x="207" y="4492"/>
                    <a:pt x="229" y="4887"/>
                    <a:pt x="0" y="5159"/>
                  </a:cubicBezTo>
                  <a:lnTo>
                    <a:pt x="448" y="5027"/>
                  </a:lnTo>
                  <a:cubicBezTo>
                    <a:pt x="1351" y="3541"/>
                    <a:pt x="1632" y="1689"/>
                    <a:pt x="1213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3" name="Google Shape;533;p32"/>
            <p:cNvSpPr/>
            <p:nvPr/>
          </p:nvSpPr>
          <p:spPr>
            <a:xfrm>
              <a:off x="6566800" y="4320550"/>
              <a:ext cx="36350" cy="180650"/>
            </a:xfrm>
            <a:custGeom>
              <a:avLst/>
              <a:gdLst/>
              <a:ahLst/>
              <a:cxnLst/>
              <a:rect l="l" t="t" r="r" b="b"/>
              <a:pathLst>
                <a:path w="1454" h="7226" extrusionOk="0">
                  <a:moveTo>
                    <a:pt x="1426" y="1"/>
                  </a:moveTo>
                  <a:cubicBezTo>
                    <a:pt x="1418" y="1"/>
                    <a:pt x="1411" y="5"/>
                    <a:pt x="1406" y="13"/>
                  </a:cubicBezTo>
                  <a:cubicBezTo>
                    <a:pt x="897" y="1164"/>
                    <a:pt x="717" y="2459"/>
                    <a:pt x="535" y="3696"/>
                  </a:cubicBezTo>
                  <a:cubicBezTo>
                    <a:pt x="440" y="4335"/>
                    <a:pt x="352" y="4976"/>
                    <a:pt x="260" y="5617"/>
                  </a:cubicBezTo>
                  <a:cubicBezTo>
                    <a:pt x="216" y="5936"/>
                    <a:pt x="170" y="6254"/>
                    <a:pt x="124" y="6575"/>
                  </a:cubicBezTo>
                  <a:cubicBezTo>
                    <a:pt x="100" y="6744"/>
                    <a:pt x="1" y="7010"/>
                    <a:pt x="78" y="7172"/>
                  </a:cubicBezTo>
                  <a:cubicBezTo>
                    <a:pt x="92" y="7207"/>
                    <a:pt x="125" y="7226"/>
                    <a:pt x="158" y="7226"/>
                  </a:cubicBezTo>
                  <a:cubicBezTo>
                    <a:pt x="182" y="7226"/>
                    <a:pt x="205" y="7216"/>
                    <a:pt x="223" y="7196"/>
                  </a:cubicBezTo>
                  <a:lnTo>
                    <a:pt x="236" y="7179"/>
                  </a:lnTo>
                  <a:cubicBezTo>
                    <a:pt x="249" y="7164"/>
                    <a:pt x="253" y="7142"/>
                    <a:pt x="245" y="7124"/>
                  </a:cubicBezTo>
                  <a:cubicBezTo>
                    <a:pt x="242" y="7117"/>
                    <a:pt x="240" y="7109"/>
                    <a:pt x="238" y="7102"/>
                  </a:cubicBezTo>
                  <a:cubicBezTo>
                    <a:pt x="232" y="7088"/>
                    <a:pt x="218" y="7079"/>
                    <a:pt x="204" y="7079"/>
                  </a:cubicBezTo>
                  <a:cubicBezTo>
                    <a:pt x="200" y="7079"/>
                    <a:pt x="196" y="7080"/>
                    <a:pt x="192" y="7081"/>
                  </a:cubicBezTo>
                  <a:lnTo>
                    <a:pt x="192" y="7081"/>
                  </a:lnTo>
                  <a:cubicBezTo>
                    <a:pt x="322" y="6988"/>
                    <a:pt x="324" y="6422"/>
                    <a:pt x="348" y="6243"/>
                  </a:cubicBezTo>
                  <a:cubicBezTo>
                    <a:pt x="387" y="5964"/>
                    <a:pt x="425" y="5685"/>
                    <a:pt x="464" y="5407"/>
                  </a:cubicBezTo>
                  <a:cubicBezTo>
                    <a:pt x="548" y="4805"/>
                    <a:pt x="629" y="4203"/>
                    <a:pt x="717" y="3601"/>
                  </a:cubicBezTo>
                  <a:cubicBezTo>
                    <a:pt x="895" y="2391"/>
                    <a:pt x="1160" y="1214"/>
                    <a:pt x="1450" y="26"/>
                  </a:cubicBezTo>
                  <a:cubicBezTo>
                    <a:pt x="1453" y="11"/>
                    <a:pt x="1440" y="1"/>
                    <a:pt x="1426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4" name="Google Shape;534;p32"/>
            <p:cNvSpPr/>
            <p:nvPr/>
          </p:nvSpPr>
          <p:spPr>
            <a:xfrm>
              <a:off x="6578850" y="4324375"/>
              <a:ext cx="38150" cy="27425"/>
            </a:xfrm>
            <a:custGeom>
              <a:avLst/>
              <a:gdLst/>
              <a:ahLst/>
              <a:cxnLst/>
              <a:rect l="l" t="t" r="r" b="b"/>
              <a:pathLst>
                <a:path w="1526" h="1097" extrusionOk="0">
                  <a:moveTo>
                    <a:pt x="19" y="1"/>
                  </a:moveTo>
                  <a:cubicBezTo>
                    <a:pt x="10" y="1"/>
                    <a:pt x="1" y="8"/>
                    <a:pt x="2" y="20"/>
                  </a:cubicBezTo>
                  <a:cubicBezTo>
                    <a:pt x="33" y="310"/>
                    <a:pt x="72" y="1076"/>
                    <a:pt x="476" y="1096"/>
                  </a:cubicBezTo>
                  <a:cubicBezTo>
                    <a:pt x="484" y="1097"/>
                    <a:pt x="492" y="1097"/>
                    <a:pt x="499" y="1097"/>
                  </a:cubicBezTo>
                  <a:cubicBezTo>
                    <a:pt x="928" y="1097"/>
                    <a:pt x="1388" y="558"/>
                    <a:pt x="1504" y="194"/>
                  </a:cubicBezTo>
                  <a:cubicBezTo>
                    <a:pt x="1526" y="149"/>
                    <a:pt x="1489" y="113"/>
                    <a:pt x="1453" y="113"/>
                  </a:cubicBezTo>
                  <a:cubicBezTo>
                    <a:pt x="1435" y="113"/>
                    <a:pt x="1416" y="123"/>
                    <a:pt x="1405" y="145"/>
                  </a:cubicBezTo>
                  <a:cubicBezTo>
                    <a:pt x="1225" y="448"/>
                    <a:pt x="1047" y="716"/>
                    <a:pt x="738" y="903"/>
                  </a:cubicBezTo>
                  <a:cubicBezTo>
                    <a:pt x="665" y="947"/>
                    <a:pt x="600" y="966"/>
                    <a:pt x="542" y="966"/>
                  </a:cubicBezTo>
                  <a:cubicBezTo>
                    <a:pt x="197" y="966"/>
                    <a:pt x="81" y="294"/>
                    <a:pt x="39" y="18"/>
                  </a:cubicBezTo>
                  <a:cubicBezTo>
                    <a:pt x="37" y="6"/>
                    <a:pt x="28" y="1"/>
                    <a:pt x="1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5" name="Google Shape;535;p32"/>
            <p:cNvSpPr/>
            <p:nvPr/>
          </p:nvSpPr>
          <p:spPr>
            <a:xfrm>
              <a:off x="6587625" y="4317325"/>
              <a:ext cx="7650" cy="33550"/>
            </a:xfrm>
            <a:custGeom>
              <a:avLst/>
              <a:gdLst/>
              <a:ahLst/>
              <a:cxnLst/>
              <a:rect l="l" t="t" r="r" b="b"/>
              <a:pathLst>
                <a:path w="306" h="1342" extrusionOk="0">
                  <a:moveTo>
                    <a:pt x="129" y="1"/>
                  </a:moveTo>
                  <a:cubicBezTo>
                    <a:pt x="114" y="1"/>
                    <a:pt x="98" y="10"/>
                    <a:pt x="95" y="25"/>
                  </a:cubicBezTo>
                  <a:cubicBezTo>
                    <a:pt x="0" y="401"/>
                    <a:pt x="51" y="954"/>
                    <a:pt x="202" y="1310"/>
                  </a:cubicBezTo>
                  <a:cubicBezTo>
                    <a:pt x="212" y="1332"/>
                    <a:pt x="232" y="1342"/>
                    <a:pt x="251" y="1342"/>
                  </a:cubicBezTo>
                  <a:cubicBezTo>
                    <a:pt x="279" y="1342"/>
                    <a:pt x="306" y="1321"/>
                    <a:pt x="303" y="1286"/>
                  </a:cubicBezTo>
                  <a:cubicBezTo>
                    <a:pt x="295" y="1073"/>
                    <a:pt x="213" y="867"/>
                    <a:pt x="178" y="658"/>
                  </a:cubicBezTo>
                  <a:cubicBezTo>
                    <a:pt x="143" y="449"/>
                    <a:pt x="154" y="241"/>
                    <a:pt x="156" y="28"/>
                  </a:cubicBezTo>
                  <a:cubicBezTo>
                    <a:pt x="156" y="9"/>
                    <a:pt x="143" y="1"/>
                    <a:pt x="12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6" name="Google Shape;536;p32"/>
            <p:cNvSpPr/>
            <p:nvPr/>
          </p:nvSpPr>
          <p:spPr>
            <a:xfrm>
              <a:off x="6573450" y="4321200"/>
              <a:ext cx="9025" cy="7600"/>
            </a:xfrm>
            <a:custGeom>
              <a:avLst/>
              <a:gdLst/>
              <a:ahLst/>
              <a:cxnLst/>
              <a:rect l="l" t="t" r="r" b="b"/>
              <a:pathLst>
                <a:path w="361" h="304" extrusionOk="0">
                  <a:moveTo>
                    <a:pt x="165" y="0"/>
                  </a:moveTo>
                  <a:cubicBezTo>
                    <a:pt x="96" y="0"/>
                    <a:pt x="27" y="47"/>
                    <a:pt x="14" y="127"/>
                  </a:cubicBezTo>
                  <a:cubicBezTo>
                    <a:pt x="1" y="209"/>
                    <a:pt x="58" y="288"/>
                    <a:pt x="139" y="301"/>
                  </a:cubicBezTo>
                  <a:cubicBezTo>
                    <a:pt x="148" y="302"/>
                    <a:pt x="157" y="303"/>
                    <a:pt x="165" y="303"/>
                  </a:cubicBezTo>
                  <a:cubicBezTo>
                    <a:pt x="285" y="303"/>
                    <a:pt x="360" y="166"/>
                    <a:pt x="288" y="64"/>
                  </a:cubicBezTo>
                  <a:cubicBezTo>
                    <a:pt x="257" y="20"/>
                    <a:pt x="211" y="0"/>
                    <a:pt x="16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7" name="Google Shape;537;p32"/>
            <p:cNvSpPr/>
            <p:nvPr/>
          </p:nvSpPr>
          <p:spPr>
            <a:xfrm>
              <a:off x="6586425" y="4313675"/>
              <a:ext cx="8200" cy="7425"/>
            </a:xfrm>
            <a:custGeom>
              <a:avLst/>
              <a:gdLst/>
              <a:ahLst/>
              <a:cxnLst/>
              <a:rect l="l" t="t" r="r" b="b"/>
              <a:pathLst>
                <a:path w="328" h="297" extrusionOk="0">
                  <a:moveTo>
                    <a:pt x="169" y="1"/>
                  </a:moveTo>
                  <a:cubicBezTo>
                    <a:pt x="78" y="1"/>
                    <a:pt x="0" y="85"/>
                    <a:pt x="22" y="182"/>
                  </a:cubicBezTo>
                  <a:cubicBezTo>
                    <a:pt x="33" y="233"/>
                    <a:pt x="72" y="275"/>
                    <a:pt x="123" y="290"/>
                  </a:cubicBezTo>
                  <a:cubicBezTo>
                    <a:pt x="138" y="295"/>
                    <a:pt x="152" y="297"/>
                    <a:pt x="166" y="297"/>
                  </a:cubicBezTo>
                  <a:cubicBezTo>
                    <a:pt x="209" y="297"/>
                    <a:pt x="246" y="275"/>
                    <a:pt x="281" y="244"/>
                  </a:cubicBezTo>
                  <a:lnTo>
                    <a:pt x="281" y="244"/>
                  </a:lnTo>
                  <a:lnTo>
                    <a:pt x="268" y="257"/>
                  </a:lnTo>
                  <a:cubicBezTo>
                    <a:pt x="307" y="229"/>
                    <a:pt x="327" y="180"/>
                    <a:pt x="323" y="132"/>
                  </a:cubicBezTo>
                  <a:cubicBezTo>
                    <a:pt x="318" y="84"/>
                    <a:pt x="290" y="42"/>
                    <a:pt x="246" y="22"/>
                  </a:cubicBezTo>
                  <a:cubicBezTo>
                    <a:pt x="239" y="20"/>
                    <a:pt x="235" y="18"/>
                    <a:pt x="228" y="13"/>
                  </a:cubicBezTo>
                  <a:cubicBezTo>
                    <a:pt x="208" y="5"/>
                    <a:pt x="188" y="1"/>
                    <a:pt x="16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8" name="Google Shape;538;p32"/>
            <p:cNvSpPr/>
            <p:nvPr/>
          </p:nvSpPr>
          <p:spPr>
            <a:xfrm>
              <a:off x="6597275" y="4315250"/>
              <a:ext cx="10525" cy="8775"/>
            </a:xfrm>
            <a:custGeom>
              <a:avLst/>
              <a:gdLst/>
              <a:ahLst/>
              <a:cxnLst/>
              <a:rect l="l" t="t" r="r" b="b"/>
              <a:pathLst>
                <a:path w="421" h="351" extrusionOk="0">
                  <a:moveTo>
                    <a:pt x="228" y="1"/>
                  </a:moveTo>
                  <a:cubicBezTo>
                    <a:pt x="194" y="1"/>
                    <a:pt x="160" y="11"/>
                    <a:pt x="128" y="34"/>
                  </a:cubicBezTo>
                  <a:cubicBezTo>
                    <a:pt x="1" y="124"/>
                    <a:pt x="47" y="324"/>
                    <a:pt x="201" y="348"/>
                  </a:cubicBezTo>
                  <a:cubicBezTo>
                    <a:pt x="210" y="349"/>
                    <a:pt x="219" y="350"/>
                    <a:pt x="228" y="350"/>
                  </a:cubicBezTo>
                  <a:cubicBezTo>
                    <a:pt x="310" y="350"/>
                    <a:pt x="391" y="290"/>
                    <a:pt x="400" y="205"/>
                  </a:cubicBezTo>
                  <a:cubicBezTo>
                    <a:pt x="420" y="90"/>
                    <a:pt x="328" y="1"/>
                    <a:pt x="228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9" name="Google Shape;539;p32"/>
            <p:cNvSpPr/>
            <p:nvPr/>
          </p:nvSpPr>
          <p:spPr>
            <a:xfrm>
              <a:off x="6611175" y="4323175"/>
              <a:ext cx="9750" cy="9125"/>
            </a:xfrm>
            <a:custGeom>
              <a:avLst/>
              <a:gdLst/>
              <a:ahLst/>
              <a:cxnLst/>
              <a:rect l="l" t="t" r="r" b="b"/>
              <a:pathLst>
                <a:path w="390" h="365" extrusionOk="0">
                  <a:moveTo>
                    <a:pt x="198" y="0"/>
                  </a:moveTo>
                  <a:cubicBezTo>
                    <a:pt x="113" y="0"/>
                    <a:pt x="26" y="64"/>
                    <a:pt x="16" y="152"/>
                  </a:cubicBezTo>
                  <a:cubicBezTo>
                    <a:pt x="0" y="250"/>
                    <a:pt x="66" y="343"/>
                    <a:pt x="165" y="362"/>
                  </a:cubicBezTo>
                  <a:cubicBezTo>
                    <a:pt x="174" y="364"/>
                    <a:pt x="183" y="365"/>
                    <a:pt x="192" y="365"/>
                  </a:cubicBezTo>
                  <a:cubicBezTo>
                    <a:pt x="278" y="365"/>
                    <a:pt x="364" y="301"/>
                    <a:pt x="376" y="213"/>
                  </a:cubicBezTo>
                  <a:cubicBezTo>
                    <a:pt x="389" y="114"/>
                    <a:pt x="323" y="20"/>
                    <a:pt x="224" y="2"/>
                  </a:cubicBezTo>
                  <a:cubicBezTo>
                    <a:pt x="216" y="1"/>
                    <a:pt x="207" y="0"/>
                    <a:pt x="198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0" name="Google Shape;540;p32"/>
            <p:cNvSpPr/>
            <p:nvPr/>
          </p:nvSpPr>
          <p:spPr>
            <a:xfrm>
              <a:off x="6590800" y="4338275"/>
              <a:ext cx="45075" cy="14200"/>
            </a:xfrm>
            <a:custGeom>
              <a:avLst/>
              <a:gdLst/>
              <a:ahLst/>
              <a:cxnLst/>
              <a:rect l="l" t="t" r="r" b="b"/>
              <a:pathLst>
                <a:path w="1803" h="568" extrusionOk="0">
                  <a:moveTo>
                    <a:pt x="1745" y="1"/>
                  </a:moveTo>
                  <a:cubicBezTo>
                    <a:pt x="1734" y="1"/>
                    <a:pt x="1723" y="5"/>
                    <a:pt x="1714" y="15"/>
                  </a:cubicBezTo>
                  <a:cubicBezTo>
                    <a:pt x="1417" y="301"/>
                    <a:pt x="944" y="451"/>
                    <a:pt x="505" y="451"/>
                  </a:cubicBezTo>
                  <a:cubicBezTo>
                    <a:pt x="343" y="451"/>
                    <a:pt x="185" y="430"/>
                    <a:pt x="42" y="389"/>
                  </a:cubicBezTo>
                  <a:cubicBezTo>
                    <a:pt x="39" y="388"/>
                    <a:pt x="36" y="387"/>
                    <a:pt x="33" y="387"/>
                  </a:cubicBezTo>
                  <a:cubicBezTo>
                    <a:pt x="8" y="387"/>
                    <a:pt x="1" y="430"/>
                    <a:pt x="25" y="444"/>
                  </a:cubicBezTo>
                  <a:cubicBezTo>
                    <a:pt x="182" y="535"/>
                    <a:pt x="346" y="568"/>
                    <a:pt x="514" y="568"/>
                  </a:cubicBezTo>
                  <a:cubicBezTo>
                    <a:pt x="695" y="568"/>
                    <a:pt x="878" y="530"/>
                    <a:pt x="1059" y="485"/>
                  </a:cubicBezTo>
                  <a:cubicBezTo>
                    <a:pt x="1336" y="419"/>
                    <a:pt x="1672" y="354"/>
                    <a:pt x="1788" y="64"/>
                  </a:cubicBezTo>
                  <a:cubicBezTo>
                    <a:pt x="1803" y="30"/>
                    <a:pt x="1775" y="1"/>
                    <a:pt x="1745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1" name="Google Shape;541;p32"/>
            <p:cNvSpPr/>
            <p:nvPr/>
          </p:nvSpPr>
          <p:spPr>
            <a:xfrm>
              <a:off x="6628600" y="4334775"/>
              <a:ext cx="12650" cy="9300"/>
            </a:xfrm>
            <a:custGeom>
              <a:avLst/>
              <a:gdLst/>
              <a:ahLst/>
              <a:cxnLst/>
              <a:rect l="l" t="t" r="r" b="b"/>
              <a:pathLst>
                <a:path w="506" h="372" extrusionOk="0">
                  <a:moveTo>
                    <a:pt x="248" y="1"/>
                  </a:moveTo>
                  <a:cubicBezTo>
                    <a:pt x="43" y="1"/>
                    <a:pt x="1" y="331"/>
                    <a:pt x="221" y="368"/>
                  </a:cubicBezTo>
                  <a:cubicBezTo>
                    <a:pt x="233" y="370"/>
                    <a:pt x="245" y="371"/>
                    <a:pt x="256" y="371"/>
                  </a:cubicBezTo>
                  <a:cubicBezTo>
                    <a:pt x="462" y="371"/>
                    <a:pt x="506" y="41"/>
                    <a:pt x="283" y="4"/>
                  </a:cubicBezTo>
                  <a:cubicBezTo>
                    <a:pt x="271" y="2"/>
                    <a:pt x="259" y="1"/>
                    <a:pt x="248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2" name="Google Shape;542;p32"/>
            <p:cNvSpPr/>
            <p:nvPr/>
          </p:nvSpPr>
          <p:spPr>
            <a:xfrm>
              <a:off x="6362575" y="3991175"/>
              <a:ext cx="336425" cy="290775"/>
            </a:xfrm>
            <a:custGeom>
              <a:avLst/>
              <a:gdLst/>
              <a:ahLst/>
              <a:cxnLst/>
              <a:rect l="l" t="t" r="r" b="b"/>
              <a:pathLst>
                <a:path w="13457" h="11631" extrusionOk="0">
                  <a:moveTo>
                    <a:pt x="6784" y="0"/>
                  </a:moveTo>
                  <a:cubicBezTo>
                    <a:pt x="5458" y="0"/>
                    <a:pt x="4138" y="366"/>
                    <a:pt x="3044" y="1113"/>
                  </a:cubicBezTo>
                  <a:cubicBezTo>
                    <a:pt x="1089" y="2451"/>
                    <a:pt x="0" y="5005"/>
                    <a:pt x="536" y="7313"/>
                  </a:cubicBezTo>
                  <a:cubicBezTo>
                    <a:pt x="1067" y="9600"/>
                    <a:pt x="3252" y="11438"/>
                    <a:pt x="5597" y="11438"/>
                  </a:cubicBezTo>
                  <a:cubicBezTo>
                    <a:pt x="5616" y="11438"/>
                    <a:pt x="5636" y="11438"/>
                    <a:pt x="5655" y="11437"/>
                  </a:cubicBezTo>
                  <a:lnTo>
                    <a:pt x="4195" y="10883"/>
                  </a:lnTo>
                  <a:lnTo>
                    <a:pt x="4195" y="10883"/>
                  </a:lnTo>
                  <a:cubicBezTo>
                    <a:pt x="5361" y="11312"/>
                    <a:pt x="6627" y="11631"/>
                    <a:pt x="7847" y="11631"/>
                  </a:cubicBezTo>
                  <a:cubicBezTo>
                    <a:pt x="8803" y="11631"/>
                    <a:pt x="9731" y="11435"/>
                    <a:pt x="10562" y="10943"/>
                  </a:cubicBezTo>
                  <a:cubicBezTo>
                    <a:pt x="12793" y="9621"/>
                    <a:pt x="13456" y="6525"/>
                    <a:pt x="12665" y="4054"/>
                  </a:cubicBezTo>
                  <a:cubicBezTo>
                    <a:pt x="12358" y="3092"/>
                    <a:pt x="11857" y="2172"/>
                    <a:pt x="11102" y="1502"/>
                  </a:cubicBezTo>
                  <a:cubicBezTo>
                    <a:pt x="10720" y="1164"/>
                    <a:pt x="10278" y="894"/>
                    <a:pt x="9817" y="674"/>
                  </a:cubicBezTo>
                  <a:cubicBezTo>
                    <a:pt x="8875" y="227"/>
                    <a:pt x="7828" y="0"/>
                    <a:pt x="6784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3" name="Google Shape;543;p32"/>
            <p:cNvSpPr/>
            <p:nvPr/>
          </p:nvSpPr>
          <p:spPr>
            <a:xfrm>
              <a:off x="6526450" y="4070700"/>
              <a:ext cx="15350" cy="423675"/>
            </a:xfrm>
            <a:custGeom>
              <a:avLst/>
              <a:gdLst/>
              <a:ahLst/>
              <a:cxnLst/>
              <a:rect l="l" t="t" r="r" b="b"/>
              <a:pathLst>
                <a:path w="614" h="16947" extrusionOk="0">
                  <a:moveTo>
                    <a:pt x="155" y="1"/>
                  </a:moveTo>
                  <a:cubicBezTo>
                    <a:pt x="99" y="1"/>
                    <a:pt x="44" y="39"/>
                    <a:pt x="38" y="115"/>
                  </a:cubicBezTo>
                  <a:cubicBezTo>
                    <a:pt x="1" y="656"/>
                    <a:pt x="18" y="1202"/>
                    <a:pt x="16" y="1743"/>
                  </a:cubicBezTo>
                  <a:cubicBezTo>
                    <a:pt x="12" y="2283"/>
                    <a:pt x="18" y="2828"/>
                    <a:pt x="20" y="3370"/>
                  </a:cubicBezTo>
                  <a:cubicBezTo>
                    <a:pt x="25" y="4455"/>
                    <a:pt x="42" y="5538"/>
                    <a:pt x="53" y="6623"/>
                  </a:cubicBezTo>
                  <a:cubicBezTo>
                    <a:pt x="80" y="8792"/>
                    <a:pt x="104" y="10960"/>
                    <a:pt x="130" y="13130"/>
                  </a:cubicBezTo>
                  <a:lnTo>
                    <a:pt x="152" y="14968"/>
                  </a:lnTo>
                  <a:cubicBezTo>
                    <a:pt x="154" y="15271"/>
                    <a:pt x="159" y="15572"/>
                    <a:pt x="159" y="15875"/>
                  </a:cubicBezTo>
                  <a:cubicBezTo>
                    <a:pt x="159" y="16187"/>
                    <a:pt x="143" y="16499"/>
                    <a:pt x="196" y="16806"/>
                  </a:cubicBezTo>
                  <a:cubicBezTo>
                    <a:pt x="213" y="16899"/>
                    <a:pt x="301" y="16946"/>
                    <a:pt x="388" y="16946"/>
                  </a:cubicBezTo>
                  <a:cubicBezTo>
                    <a:pt x="474" y="16946"/>
                    <a:pt x="560" y="16900"/>
                    <a:pt x="574" y="16806"/>
                  </a:cubicBezTo>
                  <a:cubicBezTo>
                    <a:pt x="613" y="16532"/>
                    <a:pt x="596" y="16259"/>
                    <a:pt x="589" y="15980"/>
                  </a:cubicBezTo>
                  <a:cubicBezTo>
                    <a:pt x="583" y="15715"/>
                    <a:pt x="576" y="15447"/>
                    <a:pt x="572" y="15181"/>
                  </a:cubicBezTo>
                  <a:lnTo>
                    <a:pt x="545" y="13554"/>
                  </a:lnTo>
                  <a:cubicBezTo>
                    <a:pt x="530" y="12469"/>
                    <a:pt x="512" y="11386"/>
                    <a:pt x="495" y="10301"/>
                  </a:cubicBezTo>
                  <a:cubicBezTo>
                    <a:pt x="462" y="8131"/>
                    <a:pt x="442" y="5964"/>
                    <a:pt x="392" y="3794"/>
                  </a:cubicBezTo>
                  <a:lnTo>
                    <a:pt x="348" y="1956"/>
                  </a:lnTo>
                  <a:cubicBezTo>
                    <a:pt x="335" y="1345"/>
                    <a:pt x="335" y="724"/>
                    <a:pt x="275" y="115"/>
                  </a:cubicBezTo>
                  <a:cubicBezTo>
                    <a:pt x="269" y="39"/>
                    <a:pt x="212" y="1"/>
                    <a:pt x="155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4" name="Google Shape;544;p32"/>
            <p:cNvSpPr/>
            <p:nvPr/>
          </p:nvSpPr>
          <p:spPr>
            <a:xfrm>
              <a:off x="6452575" y="4137750"/>
              <a:ext cx="187125" cy="120825"/>
            </a:xfrm>
            <a:custGeom>
              <a:avLst/>
              <a:gdLst/>
              <a:ahLst/>
              <a:cxnLst/>
              <a:rect l="l" t="t" r="r" b="b"/>
              <a:pathLst>
                <a:path w="7485" h="4833" extrusionOk="0">
                  <a:moveTo>
                    <a:pt x="7184" y="0"/>
                  </a:moveTo>
                  <a:cubicBezTo>
                    <a:pt x="7134" y="0"/>
                    <a:pt x="7085" y="19"/>
                    <a:pt x="7045" y="62"/>
                  </a:cubicBezTo>
                  <a:cubicBezTo>
                    <a:pt x="6781" y="345"/>
                    <a:pt x="6546" y="662"/>
                    <a:pt x="6303" y="963"/>
                  </a:cubicBezTo>
                  <a:lnTo>
                    <a:pt x="5602" y="1828"/>
                  </a:lnTo>
                  <a:lnTo>
                    <a:pt x="4164" y="3600"/>
                  </a:lnTo>
                  <a:cubicBezTo>
                    <a:pt x="3959" y="3855"/>
                    <a:pt x="3764" y="4156"/>
                    <a:pt x="3485" y="4336"/>
                  </a:cubicBezTo>
                  <a:cubicBezTo>
                    <a:pt x="3408" y="4385"/>
                    <a:pt x="3314" y="4439"/>
                    <a:pt x="3217" y="4439"/>
                  </a:cubicBezTo>
                  <a:cubicBezTo>
                    <a:pt x="3207" y="4439"/>
                    <a:pt x="3197" y="4438"/>
                    <a:pt x="3186" y="4437"/>
                  </a:cubicBezTo>
                  <a:cubicBezTo>
                    <a:pt x="3044" y="4421"/>
                    <a:pt x="2971" y="4277"/>
                    <a:pt x="2901" y="4171"/>
                  </a:cubicBezTo>
                  <a:cubicBezTo>
                    <a:pt x="2484" y="3532"/>
                    <a:pt x="2064" y="2893"/>
                    <a:pt x="1645" y="2256"/>
                  </a:cubicBezTo>
                  <a:cubicBezTo>
                    <a:pt x="1170" y="1538"/>
                    <a:pt x="711" y="804"/>
                    <a:pt x="180" y="128"/>
                  </a:cubicBezTo>
                  <a:cubicBezTo>
                    <a:pt x="163" y="106"/>
                    <a:pt x="142" y="97"/>
                    <a:pt x="121" y="97"/>
                  </a:cubicBezTo>
                  <a:cubicBezTo>
                    <a:pt x="61" y="97"/>
                    <a:pt x="1" y="173"/>
                    <a:pt x="35" y="240"/>
                  </a:cubicBezTo>
                  <a:cubicBezTo>
                    <a:pt x="410" y="965"/>
                    <a:pt x="858" y="1648"/>
                    <a:pt x="1291" y="2340"/>
                  </a:cubicBezTo>
                  <a:cubicBezTo>
                    <a:pt x="1724" y="3029"/>
                    <a:pt x="2156" y="3723"/>
                    <a:pt x="2596" y="4411"/>
                  </a:cubicBezTo>
                  <a:cubicBezTo>
                    <a:pt x="2750" y="4650"/>
                    <a:pt x="2950" y="4832"/>
                    <a:pt x="3227" y="4832"/>
                  </a:cubicBezTo>
                  <a:cubicBezTo>
                    <a:pt x="3269" y="4832"/>
                    <a:pt x="3314" y="4828"/>
                    <a:pt x="3360" y="4819"/>
                  </a:cubicBezTo>
                  <a:cubicBezTo>
                    <a:pt x="3667" y="4760"/>
                    <a:pt x="3933" y="4525"/>
                    <a:pt x="4131" y="4296"/>
                  </a:cubicBezTo>
                  <a:cubicBezTo>
                    <a:pt x="4649" y="3699"/>
                    <a:pt x="5137" y="3073"/>
                    <a:pt x="5637" y="2460"/>
                  </a:cubicBezTo>
                  <a:lnTo>
                    <a:pt x="6509" y="1393"/>
                  </a:lnTo>
                  <a:cubicBezTo>
                    <a:pt x="6801" y="1039"/>
                    <a:pt x="7113" y="692"/>
                    <a:pt x="7379" y="319"/>
                  </a:cubicBezTo>
                  <a:cubicBezTo>
                    <a:pt x="7485" y="170"/>
                    <a:pt x="7334" y="0"/>
                    <a:pt x="7184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5" name="Google Shape;545;p32"/>
            <p:cNvSpPr/>
            <p:nvPr/>
          </p:nvSpPr>
          <p:spPr>
            <a:xfrm>
              <a:off x="6486275" y="4094825"/>
              <a:ext cx="72825" cy="59100"/>
            </a:xfrm>
            <a:custGeom>
              <a:avLst/>
              <a:gdLst/>
              <a:ahLst/>
              <a:cxnLst/>
              <a:rect l="l" t="t" r="r" b="b"/>
              <a:pathLst>
                <a:path w="2913" h="2364" extrusionOk="0">
                  <a:moveTo>
                    <a:pt x="105" y="1"/>
                  </a:moveTo>
                  <a:cubicBezTo>
                    <a:pt x="49" y="1"/>
                    <a:pt x="0" y="57"/>
                    <a:pt x="33" y="119"/>
                  </a:cubicBezTo>
                  <a:lnTo>
                    <a:pt x="35" y="119"/>
                  </a:lnTo>
                  <a:cubicBezTo>
                    <a:pt x="64" y="172"/>
                    <a:pt x="79" y="229"/>
                    <a:pt x="110" y="281"/>
                  </a:cubicBezTo>
                  <a:cubicBezTo>
                    <a:pt x="136" y="325"/>
                    <a:pt x="169" y="365"/>
                    <a:pt x="198" y="407"/>
                  </a:cubicBezTo>
                  <a:cubicBezTo>
                    <a:pt x="257" y="501"/>
                    <a:pt x="319" y="593"/>
                    <a:pt x="384" y="681"/>
                  </a:cubicBezTo>
                  <a:cubicBezTo>
                    <a:pt x="512" y="855"/>
                    <a:pt x="641" y="1024"/>
                    <a:pt x="769" y="1197"/>
                  </a:cubicBezTo>
                  <a:cubicBezTo>
                    <a:pt x="1030" y="1546"/>
                    <a:pt x="1276" y="1909"/>
                    <a:pt x="1535" y="2260"/>
                  </a:cubicBezTo>
                  <a:cubicBezTo>
                    <a:pt x="1580" y="2319"/>
                    <a:pt x="1656" y="2363"/>
                    <a:pt x="1729" y="2363"/>
                  </a:cubicBezTo>
                  <a:cubicBezTo>
                    <a:pt x="1776" y="2363"/>
                    <a:pt x="1822" y="2345"/>
                    <a:pt x="1858" y="2302"/>
                  </a:cubicBezTo>
                  <a:lnTo>
                    <a:pt x="2418" y="1632"/>
                  </a:lnTo>
                  <a:lnTo>
                    <a:pt x="2688" y="1307"/>
                  </a:lnTo>
                  <a:cubicBezTo>
                    <a:pt x="2789" y="1184"/>
                    <a:pt x="2871" y="1092"/>
                    <a:pt x="2899" y="931"/>
                  </a:cubicBezTo>
                  <a:cubicBezTo>
                    <a:pt x="2912" y="848"/>
                    <a:pt x="2856" y="747"/>
                    <a:pt x="2768" y="747"/>
                  </a:cubicBezTo>
                  <a:cubicBezTo>
                    <a:pt x="2754" y="747"/>
                    <a:pt x="2739" y="750"/>
                    <a:pt x="2723" y="756"/>
                  </a:cubicBezTo>
                  <a:cubicBezTo>
                    <a:pt x="2581" y="808"/>
                    <a:pt x="2506" y="874"/>
                    <a:pt x="2412" y="991"/>
                  </a:cubicBezTo>
                  <a:lnTo>
                    <a:pt x="2124" y="1338"/>
                  </a:lnTo>
                  <a:lnTo>
                    <a:pt x="1719" y="1829"/>
                  </a:lnTo>
                  <a:lnTo>
                    <a:pt x="1719" y="1829"/>
                  </a:lnTo>
                  <a:cubicBezTo>
                    <a:pt x="1503" y="1550"/>
                    <a:pt x="1279" y="1278"/>
                    <a:pt x="1059" y="1004"/>
                  </a:cubicBezTo>
                  <a:cubicBezTo>
                    <a:pt x="920" y="830"/>
                    <a:pt x="780" y="657"/>
                    <a:pt x="635" y="488"/>
                  </a:cubicBezTo>
                  <a:cubicBezTo>
                    <a:pt x="569" y="409"/>
                    <a:pt x="501" y="334"/>
                    <a:pt x="428" y="259"/>
                  </a:cubicBezTo>
                  <a:cubicBezTo>
                    <a:pt x="391" y="224"/>
                    <a:pt x="358" y="185"/>
                    <a:pt x="321" y="150"/>
                  </a:cubicBezTo>
                  <a:cubicBezTo>
                    <a:pt x="270" y="99"/>
                    <a:pt x="213" y="66"/>
                    <a:pt x="160" y="22"/>
                  </a:cubicBezTo>
                  <a:cubicBezTo>
                    <a:pt x="143" y="7"/>
                    <a:pt x="123" y="1"/>
                    <a:pt x="105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6" name="Google Shape;546;p32"/>
            <p:cNvSpPr/>
            <p:nvPr/>
          </p:nvSpPr>
          <p:spPr>
            <a:xfrm>
              <a:off x="6405000" y="4072900"/>
              <a:ext cx="11450" cy="8925"/>
            </a:xfrm>
            <a:custGeom>
              <a:avLst/>
              <a:gdLst/>
              <a:ahLst/>
              <a:cxnLst/>
              <a:rect l="l" t="t" r="r" b="b"/>
              <a:pathLst>
                <a:path w="458" h="357" extrusionOk="0">
                  <a:moveTo>
                    <a:pt x="229" y="1"/>
                  </a:moveTo>
                  <a:cubicBezTo>
                    <a:pt x="1" y="1"/>
                    <a:pt x="1" y="357"/>
                    <a:pt x="229" y="357"/>
                  </a:cubicBezTo>
                  <a:cubicBezTo>
                    <a:pt x="458" y="357"/>
                    <a:pt x="458" y="1"/>
                    <a:pt x="229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7" name="Google Shape;547;p32"/>
            <p:cNvSpPr/>
            <p:nvPr/>
          </p:nvSpPr>
          <p:spPr>
            <a:xfrm>
              <a:off x="6430475" y="4054800"/>
              <a:ext cx="10850" cy="8375"/>
            </a:xfrm>
            <a:custGeom>
              <a:avLst/>
              <a:gdLst/>
              <a:ahLst/>
              <a:cxnLst/>
              <a:rect l="l" t="t" r="r" b="b"/>
              <a:pathLst>
                <a:path w="434" h="335" extrusionOk="0">
                  <a:moveTo>
                    <a:pt x="218" y="0"/>
                  </a:moveTo>
                  <a:cubicBezTo>
                    <a:pt x="1" y="0"/>
                    <a:pt x="1" y="334"/>
                    <a:pt x="218" y="334"/>
                  </a:cubicBezTo>
                  <a:cubicBezTo>
                    <a:pt x="433" y="334"/>
                    <a:pt x="433" y="0"/>
                    <a:pt x="218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8" name="Google Shape;548;p32"/>
            <p:cNvSpPr/>
            <p:nvPr/>
          </p:nvSpPr>
          <p:spPr>
            <a:xfrm>
              <a:off x="6434225" y="4081575"/>
              <a:ext cx="10500" cy="8150"/>
            </a:xfrm>
            <a:custGeom>
              <a:avLst/>
              <a:gdLst/>
              <a:ahLst/>
              <a:cxnLst/>
              <a:rect l="l" t="t" r="r" b="b"/>
              <a:pathLst>
                <a:path w="420" h="326" extrusionOk="0">
                  <a:moveTo>
                    <a:pt x="211" y="1"/>
                  </a:moveTo>
                  <a:cubicBezTo>
                    <a:pt x="0" y="1"/>
                    <a:pt x="0" y="326"/>
                    <a:pt x="211" y="326"/>
                  </a:cubicBezTo>
                  <a:cubicBezTo>
                    <a:pt x="420" y="326"/>
                    <a:pt x="420" y="1"/>
                    <a:pt x="211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pic>
        <p:nvPicPr>
          <p:cNvPr id="2" name="图片 1" descr="b638a67f1725b415994bdb315190cc3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2060" y="1137920"/>
            <a:ext cx="1689735" cy="1689735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4429760" y="2744470"/>
            <a:ext cx="25196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意思：想要；欲望。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290695" y="1151255"/>
            <a:ext cx="357378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左右等宽</a:t>
            </a:r>
            <a:endParaRPr lang="en-US" altLang="zh-CN" sz="2000">
              <a:solidFill>
                <a:srgbClr val="F4644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00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00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口</a:t>
            </a:r>
            <a:r>
              <a:rPr lang="en-US" altLang="zh-CN" sz="200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00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略向右上倾斜。</a:t>
            </a:r>
            <a:endParaRPr lang="zh-CN" altLang="en-US" sz="2000">
              <a:solidFill>
                <a:srgbClr val="F4644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00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00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欠</a:t>
            </a:r>
            <a:r>
              <a:rPr lang="en-US" altLang="zh-CN" sz="200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00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第三笔撇伸向</a:t>
            </a:r>
            <a:r>
              <a:rPr lang="en-US" altLang="zh-CN" sz="200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00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谷</a:t>
            </a:r>
            <a:r>
              <a:rPr lang="en-US" altLang="zh-CN" sz="200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000">
                <a:solidFill>
                  <a:srgbClr val="F4644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下，第四笔捺向右下伸展</a:t>
            </a:r>
            <a:endParaRPr lang="zh-CN" altLang="en-US" sz="2000">
              <a:solidFill>
                <a:srgbClr val="F4644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18" name="Google Shape;1418;p39"/>
          <p:cNvGrpSpPr/>
          <p:nvPr/>
        </p:nvGrpSpPr>
        <p:grpSpPr>
          <a:xfrm>
            <a:off x="373850" y="843529"/>
            <a:ext cx="1857680" cy="2059013"/>
            <a:chOff x="4189625" y="2253575"/>
            <a:chExt cx="404600" cy="448450"/>
          </a:xfrm>
        </p:grpSpPr>
        <p:sp>
          <p:nvSpPr>
            <p:cNvPr id="1419" name="Google Shape;1419;p39"/>
            <p:cNvSpPr/>
            <p:nvPr/>
          </p:nvSpPr>
          <p:spPr>
            <a:xfrm>
              <a:off x="4483125" y="2321500"/>
              <a:ext cx="111100" cy="380525"/>
            </a:xfrm>
            <a:custGeom>
              <a:avLst/>
              <a:gdLst/>
              <a:ahLst/>
              <a:cxnLst/>
              <a:rect l="l" t="t" r="r" b="b"/>
              <a:pathLst>
                <a:path w="4444" h="15221" extrusionOk="0">
                  <a:moveTo>
                    <a:pt x="115" y="0"/>
                  </a:moveTo>
                  <a:cubicBezTo>
                    <a:pt x="60" y="0"/>
                    <a:pt x="1" y="47"/>
                    <a:pt x="16" y="118"/>
                  </a:cubicBezTo>
                  <a:lnTo>
                    <a:pt x="16" y="120"/>
                  </a:lnTo>
                  <a:cubicBezTo>
                    <a:pt x="236" y="1111"/>
                    <a:pt x="465" y="2099"/>
                    <a:pt x="704" y="3085"/>
                  </a:cubicBezTo>
                  <a:cubicBezTo>
                    <a:pt x="943" y="4069"/>
                    <a:pt x="1194" y="5053"/>
                    <a:pt x="1457" y="6035"/>
                  </a:cubicBezTo>
                  <a:cubicBezTo>
                    <a:pt x="1719" y="7014"/>
                    <a:pt x="1991" y="7991"/>
                    <a:pt x="2274" y="8966"/>
                  </a:cubicBezTo>
                  <a:cubicBezTo>
                    <a:pt x="2557" y="9935"/>
                    <a:pt x="2850" y="10901"/>
                    <a:pt x="3153" y="11863"/>
                  </a:cubicBezTo>
                  <a:cubicBezTo>
                    <a:pt x="3460" y="12843"/>
                    <a:pt x="3781" y="13818"/>
                    <a:pt x="4112" y="14791"/>
                  </a:cubicBezTo>
                  <a:lnTo>
                    <a:pt x="4238" y="15155"/>
                  </a:lnTo>
                  <a:cubicBezTo>
                    <a:pt x="4253" y="15201"/>
                    <a:pt x="4291" y="15220"/>
                    <a:pt x="4329" y="15220"/>
                  </a:cubicBezTo>
                  <a:cubicBezTo>
                    <a:pt x="4387" y="15220"/>
                    <a:pt x="4444" y="15175"/>
                    <a:pt x="4420" y="15105"/>
                  </a:cubicBezTo>
                  <a:cubicBezTo>
                    <a:pt x="4086" y="14136"/>
                    <a:pt x="3763" y="13161"/>
                    <a:pt x="3451" y="12182"/>
                  </a:cubicBezTo>
                  <a:cubicBezTo>
                    <a:pt x="3144" y="11215"/>
                    <a:pt x="2847" y="10242"/>
                    <a:pt x="2560" y="9267"/>
                  </a:cubicBezTo>
                  <a:cubicBezTo>
                    <a:pt x="2274" y="8292"/>
                    <a:pt x="1997" y="7317"/>
                    <a:pt x="1734" y="6338"/>
                  </a:cubicBezTo>
                  <a:cubicBezTo>
                    <a:pt x="1470" y="5363"/>
                    <a:pt x="1218" y="4385"/>
                    <a:pt x="976" y="3406"/>
                  </a:cubicBezTo>
                  <a:cubicBezTo>
                    <a:pt x="735" y="2420"/>
                    <a:pt x="502" y="1434"/>
                    <a:pt x="282" y="443"/>
                  </a:cubicBezTo>
                  <a:cubicBezTo>
                    <a:pt x="254" y="318"/>
                    <a:pt x="227" y="193"/>
                    <a:pt x="199" y="70"/>
                  </a:cubicBezTo>
                  <a:cubicBezTo>
                    <a:pt x="188" y="21"/>
                    <a:pt x="153" y="0"/>
                    <a:pt x="115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0" name="Google Shape;1420;p39"/>
            <p:cNvSpPr/>
            <p:nvPr/>
          </p:nvSpPr>
          <p:spPr>
            <a:xfrm>
              <a:off x="4382325" y="2258150"/>
              <a:ext cx="73475" cy="438950"/>
            </a:xfrm>
            <a:custGeom>
              <a:avLst/>
              <a:gdLst/>
              <a:ahLst/>
              <a:cxnLst/>
              <a:rect l="l" t="t" r="r" b="b"/>
              <a:pathLst>
                <a:path w="2939" h="17558" extrusionOk="0">
                  <a:moveTo>
                    <a:pt x="2846" y="1"/>
                  </a:moveTo>
                  <a:cubicBezTo>
                    <a:pt x="2799" y="1"/>
                    <a:pt x="2748" y="31"/>
                    <a:pt x="2742" y="91"/>
                  </a:cubicBezTo>
                  <a:cubicBezTo>
                    <a:pt x="2623" y="1227"/>
                    <a:pt x="2426" y="2353"/>
                    <a:pt x="2206" y="3473"/>
                  </a:cubicBezTo>
                  <a:cubicBezTo>
                    <a:pt x="1986" y="4594"/>
                    <a:pt x="1751" y="5714"/>
                    <a:pt x="1540" y="6836"/>
                  </a:cubicBezTo>
                  <a:cubicBezTo>
                    <a:pt x="1330" y="7962"/>
                    <a:pt x="1132" y="9093"/>
                    <a:pt x="952" y="10227"/>
                  </a:cubicBezTo>
                  <a:cubicBezTo>
                    <a:pt x="772" y="11355"/>
                    <a:pt x="607" y="12489"/>
                    <a:pt x="456" y="13622"/>
                  </a:cubicBezTo>
                  <a:cubicBezTo>
                    <a:pt x="306" y="14760"/>
                    <a:pt x="170" y="15899"/>
                    <a:pt x="51" y="17041"/>
                  </a:cubicBezTo>
                  <a:cubicBezTo>
                    <a:pt x="36" y="17182"/>
                    <a:pt x="21" y="17325"/>
                    <a:pt x="8" y="17467"/>
                  </a:cubicBezTo>
                  <a:cubicBezTo>
                    <a:pt x="1" y="17528"/>
                    <a:pt x="44" y="17557"/>
                    <a:pt x="91" y="17557"/>
                  </a:cubicBezTo>
                  <a:cubicBezTo>
                    <a:pt x="139" y="17557"/>
                    <a:pt x="190" y="17527"/>
                    <a:pt x="196" y="17467"/>
                  </a:cubicBezTo>
                  <a:cubicBezTo>
                    <a:pt x="313" y="16325"/>
                    <a:pt x="445" y="15186"/>
                    <a:pt x="590" y="14048"/>
                  </a:cubicBezTo>
                  <a:cubicBezTo>
                    <a:pt x="737" y="12910"/>
                    <a:pt x="899" y="11771"/>
                    <a:pt x="1079" y="10631"/>
                  </a:cubicBezTo>
                  <a:cubicBezTo>
                    <a:pt x="1255" y="9498"/>
                    <a:pt x="1448" y="8367"/>
                    <a:pt x="1657" y="7240"/>
                  </a:cubicBezTo>
                  <a:cubicBezTo>
                    <a:pt x="1866" y="6113"/>
                    <a:pt x="2096" y="4995"/>
                    <a:pt x="2320" y="3873"/>
                  </a:cubicBezTo>
                  <a:cubicBezTo>
                    <a:pt x="2540" y="2760"/>
                    <a:pt x="2748" y="1642"/>
                    <a:pt x="2885" y="513"/>
                  </a:cubicBezTo>
                  <a:cubicBezTo>
                    <a:pt x="2902" y="372"/>
                    <a:pt x="2917" y="232"/>
                    <a:pt x="2933" y="91"/>
                  </a:cubicBezTo>
                  <a:cubicBezTo>
                    <a:pt x="2938" y="31"/>
                    <a:pt x="2894" y="1"/>
                    <a:pt x="2846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1" name="Google Shape;1421;p39"/>
            <p:cNvSpPr/>
            <p:nvPr/>
          </p:nvSpPr>
          <p:spPr>
            <a:xfrm>
              <a:off x="4478825" y="2255750"/>
              <a:ext cx="25475" cy="443775"/>
            </a:xfrm>
            <a:custGeom>
              <a:avLst/>
              <a:gdLst/>
              <a:ahLst/>
              <a:cxnLst/>
              <a:rect l="l" t="t" r="r" b="b"/>
              <a:pathLst>
                <a:path w="1019" h="17751" extrusionOk="0">
                  <a:moveTo>
                    <a:pt x="926" y="1"/>
                  </a:moveTo>
                  <a:cubicBezTo>
                    <a:pt x="879" y="1"/>
                    <a:pt x="830" y="31"/>
                    <a:pt x="825" y="93"/>
                  </a:cubicBezTo>
                  <a:lnTo>
                    <a:pt x="825" y="91"/>
                  </a:lnTo>
                  <a:cubicBezTo>
                    <a:pt x="665" y="2375"/>
                    <a:pt x="525" y="4659"/>
                    <a:pt x="406" y="6945"/>
                  </a:cubicBezTo>
                  <a:cubicBezTo>
                    <a:pt x="287" y="9231"/>
                    <a:pt x="188" y="11520"/>
                    <a:pt x="112" y="13806"/>
                  </a:cubicBezTo>
                  <a:cubicBezTo>
                    <a:pt x="70" y="15091"/>
                    <a:pt x="33" y="16375"/>
                    <a:pt x="2" y="17660"/>
                  </a:cubicBezTo>
                  <a:cubicBezTo>
                    <a:pt x="1" y="17720"/>
                    <a:pt x="47" y="17751"/>
                    <a:pt x="95" y="17751"/>
                  </a:cubicBezTo>
                  <a:cubicBezTo>
                    <a:pt x="142" y="17751"/>
                    <a:pt x="190" y="17720"/>
                    <a:pt x="191" y="17660"/>
                  </a:cubicBezTo>
                  <a:cubicBezTo>
                    <a:pt x="246" y="15372"/>
                    <a:pt x="320" y="13083"/>
                    <a:pt x="415" y="10797"/>
                  </a:cubicBezTo>
                  <a:cubicBezTo>
                    <a:pt x="511" y="8509"/>
                    <a:pt x="628" y="6222"/>
                    <a:pt x="764" y="3938"/>
                  </a:cubicBezTo>
                  <a:cubicBezTo>
                    <a:pt x="841" y="2656"/>
                    <a:pt x="924" y="1373"/>
                    <a:pt x="1014" y="93"/>
                  </a:cubicBezTo>
                  <a:cubicBezTo>
                    <a:pt x="1019" y="31"/>
                    <a:pt x="974" y="1"/>
                    <a:pt x="926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2" name="Google Shape;1422;p39"/>
            <p:cNvSpPr/>
            <p:nvPr/>
          </p:nvSpPr>
          <p:spPr>
            <a:xfrm>
              <a:off x="4416425" y="2377250"/>
              <a:ext cx="93525" cy="26825"/>
            </a:xfrm>
            <a:custGeom>
              <a:avLst/>
              <a:gdLst/>
              <a:ahLst/>
              <a:cxnLst/>
              <a:rect l="l" t="t" r="r" b="b"/>
              <a:pathLst>
                <a:path w="3741" h="1073" extrusionOk="0">
                  <a:moveTo>
                    <a:pt x="2581" y="1"/>
                  </a:moveTo>
                  <a:lnTo>
                    <a:pt x="1" y="212"/>
                  </a:lnTo>
                  <a:lnTo>
                    <a:pt x="201" y="844"/>
                  </a:lnTo>
                  <a:cubicBezTo>
                    <a:pt x="201" y="844"/>
                    <a:pt x="2779" y="1040"/>
                    <a:pt x="3262" y="1070"/>
                  </a:cubicBezTo>
                  <a:cubicBezTo>
                    <a:pt x="3287" y="1072"/>
                    <a:pt x="3310" y="1072"/>
                    <a:pt x="3332" y="1072"/>
                  </a:cubicBezTo>
                  <a:cubicBezTo>
                    <a:pt x="3740" y="1072"/>
                    <a:pt x="3697" y="835"/>
                    <a:pt x="3697" y="835"/>
                  </a:cubicBezTo>
                  <a:lnTo>
                    <a:pt x="3638" y="545"/>
                  </a:lnTo>
                  <a:lnTo>
                    <a:pt x="2581" y="1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3" name="Google Shape;1423;p39"/>
            <p:cNvSpPr/>
            <p:nvPr/>
          </p:nvSpPr>
          <p:spPr>
            <a:xfrm>
              <a:off x="4498350" y="2380775"/>
              <a:ext cx="11050" cy="18100"/>
            </a:xfrm>
            <a:custGeom>
              <a:avLst/>
              <a:gdLst/>
              <a:ahLst/>
              <a:cxnLst/>
              <a:rect l="l" t="t" r="r" b="b"/>
              <a:pathLst>
                <a:path w="442" h="724" extrusionOk="0">
                  <a:moveTo>
                    <a:pt x="402" y="0"/>
                  </a:moveTo>
                  <a:lnTo>
                    <a:pt x="53" y="88"/>
                  </a:lnTo>
                  <a:lnTo>
                    <a:pt x="0" y="475"/>
                  </a:lnTo>
                  <a:cubicBezTo>
                    <a:pt x="0" y="475"/>
                    <a:pt x="354" y="723"/>
                    <a:pt x="439" y="723"/>
                  </a:cubicBezTo>
                  <a:cubicBezTo>
                    <a:pt x="440" y="723"/>
                    <a:pt x="441" y="723"/>
                    <a:pt x="442" y="723"/>
                  </a:cubicBezTo>
                  <a:lnTo>
                    <a:pt x="402" y="0"/>
                  </a:ln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4" name="Google Shape;1424;p39"/>
            <p:cNvSpPr/>
            <p:nvPr/>
          </p:nvSpPr>
          <p:spPr>
            <a:xfrm>
              <a:off x="4494725" y="2278100"/>
              <a:ext cx="29775" cy="120750"/>
            </a:xfrm>
            <a:custGeom>
              <a:avLst/>
              <a:gdLst/>
              <a:ahLst/>
              <a:cxnLst/>
              <a:rect l="l" t="t" r="r" b="b"/>
              <a:pathLst>
                <a:path w="1191" h="4830" extrusionOk="0">
                  <a:moveTo>
                    <a:pt x="875" y="1"/>
                  </a:moveTo>
                  <a:lnTo>
                    <a:pt x="1" y="4457"/>
                  </a:lnTo>
                  <a:lnTo>
                    <a:pt x="433" y="4623"/>
                  </a:lnTo>
                  <a:lnTo>
                    <a:pt x="587" y="4830"/>
                  </a:lnTo>
                  <a:cubicBezTo>
                    <a:pt x="868" y="3347"/>
                    <a:pt x="1070" y="1852"/>
                    <a:pt x="1191" y="348"/>
                  </a:cubicBezTo>
                  <a:lnTo>
                    <a:pt x="875" y="1"/>
                  </a:ln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5" name="Google Shape;1425;p39"/>
            <p:cNvSpPr/>
            <p:nvPr/>
          </p:nvSpPr>
          <p:spPr>
            <a:xfrm>
              <a:off x="4463750" y="2267900"/>
              <a:ext cx="27200" cy="9250"/>
            </a:xfrm>
            <a:custGeom>
              <a:avLst/>
              <a:gdLst/>
              <a:ahLst/>
              <a:cxnLst/>
              <a:rect l="l" t="t" r="r" b="b"/>
              <a:pathLst>
                <a:path w="1088" h="370" extrusionOk="0">
                  <a:moveTo>
                    <a:pt x="1088" y="0"/>
                  </a:moveTo>
                  <a:lnTo>
                    <a:pt x="58" y="132"/>
                  </a:lnTo>
                  <a:lnTo>
                    <a:pt x="1" y="358"/>
                  </a:lnTo>
                  <a:lnTo>
                    <a:pt x="1033" y="369"/>
                  </a:lnTo>
                  <a:lnTo>
                    <a:pt x="1088" y="0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6" name="Google Shape;1426;p39"/>
            <p:cNvSpPr/>
            <p:nvPr/>
          </p:nvSpPr>
          <p:spPr>
            <a:xfrm>
              <a:off x="4413625" y="2277350"/>
              <a:ext cx="103025" cy="117450"/>
            </a:xfrm>
            <a:custGeom>
              <a:avLst/>
              <a:gdLst/>
              <a:ahLst/>
              <a:cxnLst/>
              <a:rect l="l" t="t" r="r" b="b"/>
              <a:pathLst>
                <a:path w="4121" h="4698" extrusionOk="0">
                  <a:moveTo>
                    <a:pt x="2667" y="1"/>
                  </a:moveTo>
                  <a:cubicBezTo>
                    <a:pt x="2086" y="1"/>
                    <a:pt x="1505" y="15"/>
                    <a:pt x="925" y="44"/>
                  </a:cubicBezTo>
                  <a:cubicBezTo>
                    <a:pt x="884" y="44"/>
                    <a:pt x="842" y="53"/>
                    <a:pt x="805" y="70"/>
                  </a:cubicBezTo>
                  <a:cubicBezTo>
                    <a:pt x="745" y="105"/>
                    <a:pt x="726" y="180"/>
                    <a:pt x="710" y="248"/>
                  </a:cubicBezTo>
                  <a:lnTo>
                    <a:pt x="319" y="1946"/>
                  </a:lnTo>
                  <a:cubicBezTo>
                    <a:pt x="319" y="1946"/>
                    <a:pt x="1" y="3927"/>
                    <a:pt x="5" y="4216"/>
                  </a:cubicBezTo>
                  <a:cubicBezTo>
                    <a:pt x="9" y="4397"/>
                    <a:pt x="141" y="4430"/>
                    <a:pt x="239" y="4430"/>
                  </a:cubicBezTo>
                  <a:cubicBezTo>
                    <a:pt x="297" y="4430"/>
                    <a:pt x="343" y="4418"/>
                    <a:pt x="343" y="4418"/>
                  </a:cubicBezTo>
                  <a:cubicBezTo>
                    <a:pt x="1146" y="4604"/>
                    <a:pt x="1966" y="4697"/>
                    <a:pt x="2790" y="4697"/>
                  </a:cubicBezTo>
                  <a:cubicBezTo>
                    <a:pt x="2862" y="4697"/>
                    <a:pt x="2933" y="4697"/>
                    <a:pt x="3005" y="4695"/>
                  </a:cubicBezTo>
                  <a:cubicBezTo>
                    <a:pt x="3005" y="4695"/>
                    <a:pt x="3048" y="4698"/>
                    <a:pt x="3109" y="4698"/>
                  </a:cubicBezTo>
                  <a:cubicBezTo>
                    <a:pt x="3213" y="4698"/>
                    <a:pt x="3371" y="4691"/>
                    <a:pt x="3469" y="4653"/>
                  </a:cubicBezTo>
                  <a:cubicBezTo>
                    <a:pt x="3622" y="4596"/>
                    <a:pt x="3578" y="4379"/>
                    <a:pt x="3578" y="4379"/>
                  </a:cubicBezTo>
                  <a:cubicBezTo>
                    <a:pt x="3758" y="2929"/>
                    <a:pt x="3941" y="1480"/>
                    <a:pt x="4121" y="31"/>
                  </a:cubicBezTo>
                  <a:cubicBezTo>
                    <a:pt x="3636" y="11"/>
                    <a:pt x="3151" y="1"/>
                    <a:pt x="2667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7" name="Google Shape;1427;p39"/>
            <p:cNvSpPr/>
            <p:nvPr/>
          </p:nvSpPr>
          <p:spPr>
            <a:xfrm>
              <a:off x="4476550" y="2324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8" name="Google Shape;1428;p39"/>
            <p:cNvSpPr/>
            <p:nvPr/>
          </p:nvSpPr>
          <p:spPr>
            <a:xfrm>
              <a:off x="4475450" y="2323900"/>
              <a:ext cx="200" cy="25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7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9" name="Google Shape;1429;p39"/>
            <p:cNvSpPr/>
            <p:nvPr/>
          </p:nvSpPr>
          <p:spPr>
            <a:xfrm>
              <a:off x="4475900" y="2323450"/>
              <a:ext cx="225" cy="25"/>
            </a:xfrm>
            <a:custGeom>
              <a:avLst/>
              <a:gdLst/>
              <a:ahLst/>
              <a:cxnLst/>
              <a:rect l="l" t="t" r="r" b="b"/>
              <a:pathLst>
                <a:path w="9" h="1" extrusionOk="0">
                  <a:moveTo>
                    <a:pt x="0" y="1"/>
                  </a:moveTo>
                  <a:lnTo>
                    <a:pt x="0" y="1"/>
                  </a:lnTo>
                  <a:lnTo>
                    <a:pt x="9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0" name="Google Shape;1430;p39"/>
            <p:cNvSpPr/>
            <p:nvPr/>
          </p:nvSpPr>
          <p:spPr>
            <a:xfrm>
              <a:off x="4477475" y="2330650"/>
              <a:ext cx="200" cy="125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8" y="0"/>
                  </a:moveTo>
                  <a:lnTo>
                    <a:pt x="1" y="2"/>
                  </a:lnTo>
                  <a:lnTo>
                    <a:pt x="1" y="5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1" name="Google Shape;1431;p39"/>
            <p:cNvSpPr/>
            <p:nvPr/>
          </p:nvSpPr>
          <p:spPr>
            <a:xfrm>
              <a:off x="4476325" y="2326525"/>
              <a:ext cx="1025" cy="400"/>
            </a:xfrm>
            <a:custGeom>
              <a:avLst/>
              <a:gdLst/>
              <a:ahLst/>
              <a:cxnLst/>
              <a:rect l="l" t="t" r="r" b="b"/>
              <a:pathLst>
                <a:path w="41" h="16" extrusionOk="0">
                  <a:moveTo>
                    <a:pt x="40" y="1"/>
                  </a:moveTo>
                  <a:cubicBezTo>
                    <a:pt x="29" y="5"/>
                    <a:pt x="7" y="14"/>
                    <a:pt x="1" y="16"/>
                  </a:cubicBezTo>
                  <a:cubicBezTo>
                    <a:pt x="21" y="9"/>
                    <a:pt x="25" y="7"/>
                    <a:pt x="40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2" name="Google Shape;1432;p39"/>
            <p:cNvSpPr/>
            <p:nvPr/>
          </p:nvSpPr>
          <p:spPr>
            <a:xfrm>
              <a:off x="4476325" y="2325475"/>
              <a:ext cx="150" cy="25"/>
            </a:xfrm>
            <a:custGeom>
              <a:avLst/>
              <a:gdLst/>
              <a:ahLst/>
              <a:cxnLst/>
              <a:rect l="l" t="t" r="r" b="b"/>
              <a:pathLst>
                <a:path w="6" h="1" extrusionOk="0">
                  <a:moveTo>
                    <a:pt x="3" y="1"/>
                  </a:moveTo>
                  <a:lnTo>
                    <a:pt x="3" y="1"/>
                  </a:lnTo>
                  <a:lnTo>
                    <a:pt x="1" y="1"/>
                  </a:lnTo>
                  <a:cubicBezTo>
                    <a:pt x="5" y="1"/>
                    <a:pt x="5" y="1"/>
                    <a:pt x="3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3" name="Google Shape;1433;p39"/>
            <p:cNvSpPr/>
            <p:nvPr/>
          </p:nvSpPr>
          <p:spPr>
            <a:xfrm>
              <a:off x="4476325" y="2325700"/>
              <a:ext cx="150" cy="25"/>
            </a:xfrm>
            <a:custGeom>
              <a:avLst/>
              <a:gdLst/>
              <a:ahLst/>
              <a:cxnLst/>
              <a:rect l="l" t="t" r="r" b="b"/>
              <a:pathLst>
                <a:path w="6" h="1" extrusionOk="0">
                  <a:moveTo>
                    <a:pt x="5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4" name="Google Shape;1434;p39"/>
            <p:cNvSpPr/>
            <p:nvPr/>
          </p:nvSpPr>
          <p:spPr>
            <a:xfrm>
              <a:off x="4474900" y="2330925"/>
              <a:ext cx="425" cy="300"/>
            </a:xfrm>
            <a:custGeom>
              <a:avLst/>
              <a:gdLst/>
              <a:ahLst/>
              <a:cxnLst/>
              <a:rect l="l" t="t" r="r" b="b"/>
              <a:pathLst>
                <a:path w="17" h="12" extrusionOk="0">
                  <a:moveTo>
                    <a:pt x="16" y="0"/>
                  </a:moveTo>
                  <a:lnTo>
                    <a:pt x="1" y="11"/>
                  </a:lnTo>
                  <a:cubicBezTo>
                    <a:pt x="1" y="12"/>
                    <a:pt x="1" y="12"/>
                    <a:pt x="1" y="12"/>
                  </a:cubicBezTo>
                  <a:cubicBezTo>
                    <a:pt x="2" y="12"/>
                    <a:pt x="7" y="8"/>
                    <a:pt x="16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5" name="Google Shape;1435;p39"/>
            <p:cNvSpPr/>
            <p:nvPr/>
          </p:nvSpPr>
          <p:spPr>
            <a:xfrm>
              <a:off x="4477475" y="2328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6" name="Google Shape;1436;p39"/>
            <p:cNvSpPr/>
            <p:nvPr/>
          </p:nvSpPr>
          <p:spPr>
            <a:xfrm>
              <a:off x="4476500" y="2324450"/>
              <a:ext cx="250" cy="25"/>
            </a:xfrm>
            <a:custGeom>
              <a:avLst/>
              <a:gdLst/>
              <a:ahLst/>
              <a:cxnLst/>
              <a:rect l="l" t="t" r="r" b="b"/>
              <a:pathLst>
                <a:path w="10" h="1" extrusionOk="0">
                  <a:moveTo>
                    <a:pt x="0" y="0"/>
                  </a:moveTo>
                  <a:cubicBezTo>
                    <a:pt x="3" y="0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7" name="Google Shape;1437;p39"/>
            <p:cNvSpPr/>
            <p:nvPr/>
          </p:nvSpPr>
          <p:spPr>
            <a:xfrm>
              <a:off x="4477700" y="2328875"/>
              <a:ext cx="150" cy="150"/>
            </a:xfrm>
            <a:custGeom>
              <a:avLst/>
              <a:gdLst/>
              <a:ahLst/>
              <a:cxnLst/>
              <a:rect l="l" t="t" r="r" b="b"/>
              <a:pathLst>
                <a:path w="6" h="6" extrusionOk="0">
                  <a:moveTo>
                    <a:pt x="5" y="1"/>
                  </a:moveTo>
                  <a:lnTo>
                    <a:pt x="1" y="5"/>
                  </a:lnTo>
                  <a:lnTo>
                    <a:pt x="5" y="3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8" name="Google Shape;1438;p39"/>
            <p:cNvSpPr/>
            <p:nvPr/>
          </p:nvSpPr>
          <p:spPr>
            <a:xfrm>
              <a:off x="4475400" y="2323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9" name="Google Shape;1439;p39"/>
            <p:cNvSpPr/>
            <p:nvPr/>
          </p:nvSpPr>
          <p:spPr>
            <a:xfrm>
              <a:off x="4473100" y="2322800"/>
              <a:ext cx="125" cy="25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0" y="0"/>
                  </a:moveTo>
                  <a:lnTo>
                    <a:pt x="5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0" name="Google Shape;1440;p39"/>
            <p:cNvSpPr/>
            <p:nvPr/>
          </p:nvSpPr>
          <p:spPr>
            <a:xfrm>
              <a:off x="4475725" y="2323175"/>
              <a:ext cx="400" cy="25"/>
            </a:xfrm>
            <a:custGeom>
              <a:avLst/>
              <a:gdLst/>
              <a:ahLst/>
              <a:cxnLst/>
              <a:rect l="l" t="t" r="r" b="b"/>
              <a:pathLst>
                <a:path w="16" h="1" extrusionOk="0">
                  <a:moveTo>
                    <a:pt x="16" y="1"/>
                  </a:moveTo>
                  <a:cubicBezTo>
                    <a:pt x="9" y="1"/>
                    <a:pt x="5" y="1"/>
                    <a:pt x="1" y="1"/>
                  </a:cubicBezTo>
                  <a:cubicBezTo>
                    <a:pt x="5" y="1"/>
                    <a:pt x="9" y="1"/>
                    <a:pt x="16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1" name="Google Shape;1441;p39"/>
            <p:cNvSpPr/>
            <p:nvPr/>
          </p:nvSpPr>
          <p:spPr>
            <a:xfrm>
              <a:off x="4475775" y="2324000"/>
              <a:ext cx="525" cy="75"/>
            </a:xfrm>
            <a:custGeom>
              <a:avLst/>
              <a:gdLst/>
              <a:ahLst/>
              <a:cxnLst/>
              <a:rect l="l" t="t" r="r" b="b"/>
              <a:pathLst>
                <a:path w="21" h="3" extrusionOk="0">
                  <a:moveTo>
                    <a:pt x="21" y="1"/>
                  </a:moveTo>
                  <a:cubicBezTo>
                    <a:pt x="16" y="1"/>
                    <a:pt x="12" y="1"/>
                    <a:pt x="1" y="3"/>
                  </a:cubicBezTo>
                  <a:lnTo>
                    <a:pt x="21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2" name="Google Shape;1442;p39"/>
            <p:cNvSpPr/>
            <p:nvPr/>
          </p:nvSpPr>
          <p:spPr>
            <a:xfrm>
              <a:off x="4476600" y="2324175"/>
              <a:ext cx="200" cy="75"/>
            </a:xfrm>
            <a:custGeom>
              <a:avLst/>
              <a:gdLst/>
              <a:ahLst/>
              <a:cxnLst/>
              <a:rect l="l" t="t" r="r" b="b"/>
              <a:pathLst>
                <a:path w="8" h="3" extrusionOk="0">
                  <a:moveTo>
                    <a:pt x="5" y="0"/>
                  </a:moveTo>
                  <a:lnTo>
                    <a:pt x="1" y="2"/>
                  </a:lnTo>
                  <a:lnTo>
                    <a:pt x="1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3" name="Google Shape;1443;p39"/>
            <p:cNvSpPr/>
            <p:nvPr/>
          </p:nvSpPr>
          <p:spPr>
            <a:xfrm>
              <a:off x="4476275" y="2325550"/>
              <a:ext cx="575" cy="175"/>
            </a:xfrm>
            <a:custGeom>
              <a:avLst/>
              <a:gdLst/>
              <a:ahLst/>
              <a:cxnLst/>
              <a:rect l="l" t="t" r="r" b="b"/>
              <a:pathLst>
                <a:path w="23" h="7" extrusionOk="0">
                  <a:moveTo>
                    <a:pt x="23" y="0"/>
                  </a:moveTo>
                  <a:lnTo>
                    <a:pt x="21" y="1"/>
                  </a:lnTo>
                  <a:lnTo>
                    <a:pt x="21" y="1"/>
                  </a:lnTo>
                  <a:cubicBezTo>
                    <a:pt x="21" y="0"/>
                    <a:pt x="22" y="0"/>
                    <a:pt x="23" y="0"/>
                  </a:cubicBezTo>
                  <a:close/>
                  <a:moveTo>
                    <a:pt x="21" y="1"/>
                  </a:moveTo>
                  <a:cubicBezTo>
                    <a:pt x="15" y="2"/>
                    <a:pt x="7" y="3"/>
                    <a:pt x="1" y="7"/>
                  </a:cubicBezTo>
                  <a:lnTo>
                    <a:pt x="21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4" name="Google Shape;1444;p39"/>
            <p:cNvSpPr/>
            <p:nvPr/>
          </p:nvSpPr>
          <p:spPr>
            <a:xfrm>
              <a:off x="4476425" y="2326200"/>
              <a:ext cx="375" cy="100"/>
            </a:xfrm>
            <a:custGeom>
              <a:avLst/>
              <a:gdLst/>
              <a:ahLst/>
              <a:cxnLst/>
              <a:rect l="l" t="t" r="r" b="b"/>
              <a:pathLst>
                <a:path w="15" h="4" extrusionOk="0">
                  <a:moveTo>
                    <a:pt x="14" y="0"/>
                  </a:moveTo>
                  <a:lnTo>
                    <a:pt x="14" y="0"/>
                  </a:lnTo>
                  <a:cubicBezTo>
                    <a:pt x="12" y="0"/>
                    <a:pt x="8" y="1"/>
                    <a:pt x="1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9" y="3"/>
                    <a:pt x="10" y="3"/>
                  </a:cubicBezTo>
                  <a:cubicBezTo>
                    <a:pt x="14" y="1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5" name="Google Shape;1445;p39"/>
            <p:cNvSpPr/>
            <p:nvPr/>
          </p:nvSpPr>
          <p:spPr>
            <a:xfrm>
              <a:off x="4477925" y="2327525"/>
              <a:ext cx="200" cy="125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7" y="0"/>
                  </a:moveTo>
                  <a:lnTo>
                    <a:pt x="0" y="4"/>
                  </a:lnTo>
                  <a:lnTo>
                    <a:pt x="3" y="4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6" name="Google Shape;1446;p39"/>
            <p:cNvSpPr/>
            <p:nvPr/>
          </p:nvSpPr>
          <p:spPr>
            <a:xfrm>
              <a:off x="4471675" y="2321700"/>
              <a:ext cx="400" cy="125"/>
            </a:xfrm>
            <a:custGeom>
              <a:avLst/>
              <a:gdLst/>
              <a:ahLst/>
              <a:cxnLst/>
              <a:rect l="l" t="t" r="r" b="b"/>
              <a:pathLst>
                <a:path w="16" h="5" extrusionOk="0">
                  <a:moveTo>
                    <a:pt x="0" y="0"/>
                  </a:moveTo>
                  <a:lnTo>
                    <a:pt x="15" y="5"/>
                  </a:lnTo>
                  <a:cubicBezTo>
                    <a:pt x="11" y="2"/>
                    <a:pt x="9" y="2"/>
                    <a:pt x="5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7" name="Google Shape;1447;p39"/>
            <p:cNvSpPr/>
            <p:nvPr/>
          </p:nvSpPr>
          <p:spPr>
            <a:xfrm>
              <a:off x="4471550" y="2321800"/>
              <a:ext cx="200" cy="75"/>
            </a:xfrm>
            <a:custGeom>
              <a:avLst/>
              <a:gdLst/>
              <a:ahLst/>
              <a:cxnLst/>
              <a:rect l="l" t="t" r="r" b="b"/>
              <a:pathLst>
                <a:path w="8" h="3" extrusionOk="0">
                  <a:moveTo>
                    <a:pt x="1" y="1"/>
                  </a:moveTo>
                  <a:lnTo>
                    <a:pt x="2" y="1"/>
                  </a:lnTo>
                  <a:lnTo>
                    <a:pt x="2" y="1"/>
                  </a:lnTo>
                  <a:cubicBezTo>
                    <a:pt x="2" y="1"/>
                    <a:pt x="1" y="1"/>
                    <a:pt x="1" y="1"/>
                  </a:cubicBezTo>
                  <a:close/>
                  <a:moveTo>
                    <a:pt x="2" y="1"/>
                  </a:moveTo>
                  <a:cubicBezTo>
                    <a:pt x="3" y="1"/>
                    <a:pt x="3" y="2"/>
                    <a:pt x="3" y="3"/>
                  </a:cubicBezTo>
                  <a:lnTo>
                    <a:pt x="7" y="3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8" name="Google Shape;1448;p39"/>
            <p:cNvSpPr/>
            <p:nvPr/>
          </p:nvSpPr>
          <p:spPr>
            <a:xfrm>
              <a:off x="4471400" y="2321925"/>
              <a:ext cx="175" cy="25"/>
            </a:xfrm>
            <a:custGeom>
              <a:avLst/>
              <a:gdLst/>
              <a:ahLst/>
              <a:cxnLst/>
              <a:rect l="l" t="t" r="r" b="b"/>
              <a:pathLst>
                <a:path w="7" h="1" extrusionOk="0">
                  <a:moveTo>
                    <a:pt x="0" y="0"/>
                  </a:moveTo>
                  <a:lnTo>
                    <a:pt x="7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9" name="Google Shape;1449;p39"/>
            <p:cNvSpPr/>
            <p:nvPr/>
          </p:nvSpPr>
          <p:spPr>
            <a:xfrm>
              <a:off x="4474125" y="2330875"/>
              <a:ext cx="250" cy="225"/>
            </a:xfrm>
            <a:custGeom>
              <a:avLst/>
              <a:gdLst/>
              <a:ahLst/>
              <a:cxnLst/>
              <a:rect l="l" t="t" r="r" b="b"/>
              <a:pathLst>
                <a:path w="10" h="9" extrusionOk="0">
                  <a:moveTo>
                    <a:pt x="1" y="9"/>
                  </a:moveTo>
                  <a:lnTo>
                    <a:pt x="1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0" name="Google Shape;1450;p39"/>
            <p:cNvSpPr/>
            <p:nvPr/>
          </p:nvSpPr>
          <p:spPr>
            <a:xfrm>
              <a:off x="4471550" y="2331300"/>
              <a:ext cx="425" cy="250"/>
            </a:xfrm>
            <a:custGeom>
              <a:avLst/>
              <a:gdLst/>
              <a:ahLst/>
              <a:cxnLst/>
              <a:rect l="l" t="t" r="r" b="b"/>
              <a:pathLst>
                <a:path w="17" h="10" extrusionOk="0">
                  <a:moveTo>
                    <a:pt x="16" y="1"/>
                  </a:moveTo>
                  <a:lnTo>
                    <a:pt x="1" y="9"/>
                  </a:ln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7" y="6"/>
                    <a:pt x="16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1" name="Google Shape;1451;p39"/>
            <p:cNvSpPr/>
            <p:nvPr/>
          </p:nvSpPr>
          <p:spPr>
            <a:xfrm>
              <a:off x="4471450" y="2321925"/>
              <a:ext cx="175" cy="75"/>
            </a:xfrm>
            <a:custGeom>
              <a:avLst/>
              <a:gdLst/>
              <a:ahLst/>
              <a:cxnLst/>
              <a:rect l="l" t="t" r="r" b="b"/>
              <a:pathLst>
                <a:path w="7" h="3" extrusionOk="0">
                  <a:moveTo>
                    <a:pt x="0" y="0"/>
                  </a:moveTo>
                  <a:lnTo>
                    <a:pt x="0" y="0"/>
                  </a:lnTo>
                  <a:lnTo>
                    <a:pt x="7" y="2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2" name="Google Shape;1452;p39"/>
            <p:cNvSpPr/>
            <p:nvPr/>
          </p:nvSpPr>
          <p:spPr>
            <a:xfrm>
              <a:off x="4469800" y="2325700"/>
              <a:ext cx="350" cy="75"/>
            </a:xfrm>
            <a:custGeom>
              <a:avLst/>
              <a:gdLst/>
              <a:ahLst/>
              <a:cxnLst/>
              <a:rect l="l" t="t" r="r" b="b"/>
              <a:pathLst>
                <a:path w="14" h="3" extrusionOk="0">
                  <a:moveTo>
                    <a:pt x="0" y="1"/>
                  </a:moveTo>
                  <a:lnTo>
                    <a:pt x="9" y="3"/>
                  </a:lnTo>
                  <a:lnTo>
                    <a:pt x="14" y="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3" name="Google Shape;1453;p39"/>
            <p:cNvSpPr/>
            <p:nvPr/>
          </p:nvSpPr>
          <p:spPr>
            <a:xfrm>
              <a:off x="4471675" y="2324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4" name="Google Shape;1454;p39"/>
            <p:cNvSpPr/>
            <p:nvPr/>
          </p:nvSpPr>
          <p:spPr>
            <a:xfrm>
              <a:off x="4458775" y="2320650"/>
              <a:ext cx="23775" cy="16600"/>
            </a:xfrm>
            <a:custGeom>
              <a:avLst/>
              <a:gdLst/>
              <a:ahLst/>
              <a:cxnLst/>
              <a:rect l="l" t="t" r="r" b="b"/>
              <a:pathLst>
                <a:path w="951" h="664" extrusionOk="0">
                  <a:moveTo>
                    <a:pt x="567" y="466"/>
                  </a:moveTo>
                  <a:lnTo>
                    <a:pt x="597" y="495"/>
                  </a:lnTo>
                  <a:lnTo>
                    <a:pt x="573" y="473"/>
                  </a:lnTo>
                  <a:lnTo>
                    <a:pt x="567" y="466"/>
                  </a:lnTo>
                  <a:close/>
                  <a:moveTo>
                    <a:pt x="516" y="1"/>
                  </a:moveTo>
                  <a:lnTo>
                    <a:pt x="409" y="18"/>
                  </a:lnTo>
                  <a:lnTo>
                    <a:pt x="446" y="49"/>
                  </a:lnTo>
                  <a:lnTo>
                    <a:pt x="380" y="38"/>
                  </a:lnTo>
                  <a:lnTo>
                    <a:pt x="470" y="97"/>
                  </a:lnTo>
                  <a:lnTo>
                    <a:pt x="433" y="113"/>
                  </a:lnTo>
                  <a:lnTo>
                    <a:pt x="0" y="178"/>
                  </a:lnTo>
                  <a:lnTo>
                    <a:pt x="239" y="192"/>
                  </a:lnTo>
                  <a:lnTo>
                    <a:pt x="233" y="194"/>
                  </a:lnTo>
                  <a:lnTo>
                    <a:pt x="268" y="194"/>
                  </a:lnTo>
                  <a:lnTo>
                    <a:pt x="336" y="198"/>
                  </a:lnTo>
                  <a:lnTo>
                    <a:pt x="299" y="225"/>
                  </a:lnTo>
                  <a:lnTo>
                    <a:pt x="349" y="218"/>
                  </a:lnTo>
                  <a:lnTo>
                    <a:pt x="437" y="244"/>
                  </a:lnTo>
                  <a:lnTo>
                    <a:pt x="376" y="286"/>
                  </a:lnTo>
                  <a:lnTo>
                    <a:pt x="514" y="268"/>
                  </a:lnTo>
                  <a:lnTo>
                    <a:pt x="556" y="282"/>
                  </a:lnTo>
                  <a:lnTo>
                    <a:pt x="457" y="352"/>
                  </a:lnTo>
                  <a:lnTo>
                    <a:pt x="457" y="352"/>
                  </a:lnTo>
                  <a:lnTo>
                    <a:pt x="560" y="321"/>
                  </a:lnTo>
                  <a:lnTo>
                    <a:pt x="562" y="332"/>
                  </a:lnTo>
                  <a:lnTo>
                    <a:pt x="525" y="350"/>
                  </a:lnTo>
                  <a:lnTo>
                    <a:pt x="521" y="339"/>
                  </a:lnTo>
                  <a:lnTo>
                    <a:pt x="422" y="367"/>
                  </a:lnTo>
                  <a:lnTo>
                    <a:pt x="455" y="394"/>
                  </a:lnTo>
                  <a:lnTo>
                    <a:pt x="354" y="482"/>
                  </a:lnTo>
                  <a:lnTo>
                    <a:pt x="501" y="462"/>
                  </a:lnTo>
                  <a:lnTo>
                    <a:pt x="501" y="462"/>
                  </a:lnTo>
                  <a:lnTo>
                    <a:pt x="349" y="664"/>
                  </a:lnTo>
                  <a:lnTo>
                    <a:pt x="547" y="536"/>
                  </a:lnTo>
                  <a:lnTo>
                    <a:pt x="558" y="545"/>
                  </a:lnTo>
                  <a:lnTo>
                    <a:pt x="611" y="490"/>
                  </a:lnTo>
                  <a:lnTo>
                    <a:pt x="595" y="451"/>
                  </a:lnTo>
                  <a:lnTo>
                    <a:pt x="635" y="396"/>
                  </a:lnTo>
                  <a:lnTo>
                    <a:pt x="648" y="389"/>
                  </a:lnTo>
                  <a:lnTo>
                    <a:pt x="644" y="383"/>
                  </a:lnTo>
                  <a:lnTo>
                    <a:pt x="650" y="376"/>
                  </a:lnTo>
                  <a:lnTo>
                    <a:pt x="633" y="363"/>
                  </a:lnTo>
                  <a:lnTo>
                    <a:pt x="626" y="345"/>
                  </a:lnTo>
                  <a:lnTo>
                    <a:pt x="659" y="339"/>
                  </a:lnTo>
                  <a:lnTo>
                    <a:pt x="659" y="339"/>
                  </a:lnTo>
                  <a:lnTo>
                    <a:pt x="624" y="345"/>
                  </a:lnTo>
                  <a:lnTo>
                    <a:pt x="624" y="341"/>
                  </a:lnTo>
                  <a:lnTo>
                    <a:pt x="659" y="293"/>
                  </a:lnTo>
                  <a:lnTo>
                    <a:pt x="749" y="266"/>
                  </a:lnTo>
                  <a:lnTo>
                    <a:pt x="749" y="264"/>
                  </a:lnTo>
                  <a:lnTo>
                    <a:pt x="764" y="297"/>
                  </a:lnTo>
                  <a:lnTo>
                    <a:pt x="782" y="288"/>
                  </a:lnTo>
                  <a:lnTo>
                    <a:pt x="841" y="203"/>
                  </a:lnTo>
                  <a:lnTo>
                    <a:pt x="947" y="238"/>
                  </a:lnTo>
                  <a:lnTo>
                    <a:pt x="857" y="185"/>
                  </a:lnTo>
                  <a:lnTo>
                    <a:pt x="876" y="152"/>
                  </a:lnTo>
                  <a:lnTo>
                    <a:pt x="951" y="99"/>
                  </a:lnTo>
                  <a:lnTo>
                    <a:pt x="951" y="99"/>
                  </a:lnTo>
                  <a:lnTo>
                    <a:pt x="788" y="143"/>
                  </a:lnTo>
                  <a:lnTo>
                    <a:pt x="738" y="115"/>
                  </a:lnTo>
                  <a:lnTo>
                    <a:pt x="777" y="108"/>
                  </a:lnTo>
                  <a:lnTo>
                    <a:pt x="769" y="104"/>
                  </a:lnTo>
                  <a:lnTo>
                    <a:pt x="927" y="82"/>
                  </a:lnTo>
                  <a:lnTo>
                    <a:pt x="626" y="31"/>
                  </a:lnTo>
                  <a:cubicBezTo>
                    <a:pt x="619" y="29"/>
                    <a:pt x="613" y="29"/>
                    <a:pt x="606" y="29"/>
                  </a:cubicBezTo>
                  <a:lnTo>
                    <a:pt x="595" y="29"/>
                  </a:lnTo>
                  <a:lnTo>
                    <a:pt x="569" y="14"/>
                  </a:lnTo>
                  <a:lnTo>
                    <a:pt x="529" y="1"/>
                  </a:ln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5" name="Google Shape;1455;p39"/>
            <p:cNvSpPr/>
            <p:nvPr/>
          </p:nvSpPr>
          <p:spPr>
            <a:xfrm>
              <a:off x="4473200" y="2323625"/>
              <a:ext cx="125" cy="25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5" y="0"/>
                  </a:move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6" name="Google Shape;1456;p39"/>
            <p:cNvSpPr/>
            <p:nvPr/>
          </p:nvSpPr>
          <p:spPr>
            <a:xfrm>
              <a:off x="4470525" y="2329425"/>
              <a:ext cx="125" cy="100"/>
            </a:xfrm>
            <a:custGeom>
              <a:avLst/>
              <a:gdLst/>
              <a:ahLst/>
              <a:cxnLst/>
              <a:rect l="l" t="t" r="r" b="b"/>
              <a:pathLst>
                <a:path w="5" h="4" extrusionOk="0">
                  <a:moveTo>
                    <a:pt x="0" y="3"/>
                  </a:moveTo>
                  <a:lnTo>
                    <a:pt x="4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7" name="Google Shape;1457;p39"/>
            <p:cNvSpPr/>
            <p:nvPr/>
          </p:nvSpPr>
          <p:spPr>
            <a:xfrm>
              <a:off x="4471450" y="2322475"/>
              <a:ext cx="175" cy="75"/>
            </a:xfrm>
            <a:custGeom>
              <a:avLst/>
              <a:gdLst/>
              <a:ahLst/>
              <a:cxnLst/>
              <a:rect l="l" t="t" r="r" b="b"/>
              <a:pathLst>
                <a:path w="7" h="3" extrusionOk="0">
                  <a:moveTo>
                    <a:pt x="0" y="0"/>
                  </a:moveTo>
                  <a:lnTo>
                    <a:pt x="7" y="2"/>
                  </a:lnTo>
                  <a:lnTo>
                    <a:pt x="7" y="2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8" name="Google Shape;1458;p39"/>
            <p:cNvSpPr/>
            <p:nvPr/>
          </p:nvSpPr>
          <p:spPr>
            <a:xfrm>
              <a:off x="4470300" y="2324725"/>
              <a:ext cx="175" cy="25"/>
            </a:xfrm>
            <a:custGeom>
              <a:avLst/>
              <a:gdLst/>
              <a:ahLst/>
              <a:cxnLst/>
              <a:rect l="l" t="t" r="r" b="b"/>
              <a:pathLst>
                <a:path w="7" h="1" extrusionOk="0">
                  <a:moveTo>
                    <a:pt x="7" y="0"/>
                  </a:moveTo>
                  <a:lnTo>
                    <a:pt x="7" y="0"/>
                  </a:lnTo>
                  <a:cubicBezTo>
                    <a:pt x="0" y="0"/>
                    <a:pt x="2" y="0"/>
                    <a:pt x="7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9" name="Google Shape;1459;p39"/>
            <p:cNvSpPr/>
            <p:nvPr/>
          </p:nvSpPr>
          <p:spPr>
            <a:xfrm>
              <a:off x="4471400" y="2324125"/>
              <a:ext cx="300" cy="75"/>
            </a:xfrm>
            <a:custGeom>
              <a:avLst/>
              <a:gdLst/>
              <a:ahLst/>
              <a:cxnLst/>
              <a:rect l="l" t="t" r="r" b="b"/>
              <a:pathLst>
                <a:path w="12" h="3" extrusionOk="0">
                  <a:moveTo>
                    <a:pt x="2" y="0"/>
                  </a:moveTo>
                  <a:cubicBezTo>
                    <a:pt x="1" y="0"/>
                    <a:pt x="1" y="1"/>
                    <a:pt x="2" y="2"/>
                  </a:cubicBezTo>
                  <a:lnTo>
                    <a:pt x="11" y="2"/>
                  </a:lnTo>
                  <a:cubicBezTo>
                    <a:pt x="6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0" name="Google Shape;1460;p39"/>
            <p:cNvSpPr/>
            <p:nvPr/>
          </p:nvSpPr>
          <p:spPr>
            <a:xfrm>
              <a:off x="4469800" y="2325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1" name="Google Shape;1461;p39"/>
            <p:cNvSpPr/>
            <p:nvPr/>
          </p:nvSpPr>
          <p:spPr>
            <a:xfrm>
              <a:off x="4471325" y="2324175"/>
              <a:ext cx="200" cy="25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5" y="0"/>
                  </a:moveTo>
                  <a:cubicBezTo>
                    <a:pt x="1" y="0"/>
                    <a:pt x="3" y="0"/>
                    <a:pt x="5" y="0"/>
                  </a:cubicBezTo>
                  <a:cubicBezTo>
                    <a:pt x="8" y="0"/>
                    <a:pt x="8" y="0"/>
                    <a:pt x="5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2" name="Google Shape;1462;p39"/>
            <p:cNvSpPr/>
            <p:nvPr/>
          </p:nvSpPr>
          <p:spPr>
            <a:xfrm>
              <a:off x="4471400" y="2321750"/>
              <a:ext cx="75" cy="25"/>
            </a:xfrm>
            <a:custGeom>
              <a:avLst/>
              <a:gdLst/>
              <a:ahLst/>
              <a:cxnLst/>
              <a:rect l="l" t="t" r="r" b="b"/>
              <a:pathLst>
                <a:path w="3" h="1" extrusionOk="0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3" name="Google Shape;1463;p39"/>
            <p:cNvSpPr/>
            <p:nvPr/>
          </p:nvSpPr>
          <p:spPr>
            <a:xfrm>
              <a:off x="4471000" y="2323725"/>
              <a:ext cx="425" cy="75"/>
            </a:xfrm>
            <a:custGeom>
              <a:avLst/>
              <a:gdLst/>
              <a:ahLst/>
              <a:cxnLst/>
              <a:rect l="l" t="t" r="r" b="b"/>
              <a:pathLst>
                <a:path w="17" h="3" extrusionOk="0">
                  <a:moveTo>
                    <a:pt x="1" y="1"/>
                  </a:moveTo>
                  <a:lnTo>
                    <a:pt x="12" y="3"/>
                  </a:lnTo>
                  <a:lnTo>
                    <a:pt x="16" y="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4" name="Google Shape;1464;p39"/>
            <p:cNvSpPr/>
            <p:nvPr/>
          </p:nvSpPr>
          <p:spPr>
            <a:xfrm>
              <a:off x="4435800" y="2301850"/>
              <a:ext cx="51175" cy="34900"/>
            </a:xfrm>
            <a:custGeom>
              <a:avLst/>
              <a:gdLst/>
              <a:ahLst/>
              <a:cxnLst/>
              <a:rect l="l" t="t" r="r" b="b"/>
              <a:pathLst>
                <a:path w="2047" h="1396" extrusionOk="0">
                  <a:moveTo>
                    <a:pt x="1375" y="751"/>
                  </a:moveTo>
                  <a:lnTo>
                    <a:pt x="1352" y="780"/>
                  </a:lnTo>
                  <a:lnTo>
                    <a:pt x="1352" y="780"/>
                  </a:lnTo>
                  <a:cubicBezTo>
                    <a:pt x="1350" y="777"/>
                    <a:pt x="1347" y="774"/>
                    <a:pt x="1343" y="772"/>
                  </a:cubicBezTo>
                  <a:lnTo>
                    <a:pt x="1343" y="772"/>
                  </a:lnTo>
                  <a:lnTo>
                    <a:pt x="1375" y="751"/>
                  </a:lnTo>
                  <a:close/>
                  <a:moveTo>
                    <a:pt x="1989" y="0"/>
                  </a:moveTo>
                  <a:cubicBezTo>
                    <a:pt x="1984" y="0"/>
                    <a:pt x="1979" y="1"/>
                    <a:pt x="1973" y="4"/>
                  </a:cubicBezTo>
                  <a:cubicBezTo>
                    <a:pt x="1290" y="283"/>
                    <a:pt x="640" y="645"/>
                    <a:pt x="43" y="1078"/>
                  </a:cubicBezTo>
                  <a:cubicBezTo>
                    <a:pt x="1" y="1107"/>
                    <a:pt x="27" y="1167"/>
                    <a:pt x="65" y="1167"/>
                  </a:cubicBezTo>
                  <a:cubicBezTo>
                    <a:pt x="72" y="1167"/>
                    <a:pt x="81" y="1165"/>
                    <a:pt x="89" y="1159"/>
                  </a:cubicBezTo>
                  <a:cubicBezTo>
                    <a:pt x="615" y="776"/>
                    <a:pt x="1181" y="451"/>
                    <a:pt x="1777" y="188"/>
                  </a:cubicBezTo>
                  <a:lnTo>
                    <a:pt x="1777" y="188"/>
                  </a:lnTo>
                  <a:cubicBezTo>
                    <a:pt x="1684" y="274"/>
                    <a:pt x="1587" y="354"/>
                    <a:pt x="1488" y="432"/>
                  </a:cubicBezTo>
                  <a:lnTo>
                    <a:pt x="1488" y="432"/>
                  </a:lnTo>
                  <a:cubicBezTo>
                    <a:pt x="1482" y="412"/>
                    <a:pt x="1461" y="394"/>
                    <a:pt x="1437" y="394"/>
                  </a:cubicBezTo>
                  <a:cubicBezTo>
                    <a:pt x="1427" y="394"/>
                    <a:pt x="1416" y="398"/>
                    <a:pt x="1407" y="406"/>
                  </a:cubicBezTo>
                  <a:cubicBezTo>
                    <a:pt x="1407" y="406"/>
                    <a:pt x="1407" y="406"/>
                    <a:pt x="1407" y="406"/>
                  </a:cubicBezTo>
                  <a:lnTo>
                    <a:pt x="1407" y="406"/>
                  </a:lnTo>
                  <a:cubicBezTo>
                    <a:pt x="1397" y="413"/>
                    <a:pt x="1387" y="421"/>
                    <a:pt x="1378" y="428"/>
                  </a:cubicBezTo>
                  <a:lnTo>
                    <a:pt x="1378" y="428"/>
                  </a:lnTo>
                  <a:cubicBezTo>
                    <a:pt x="1256" y="524"/>
                    <a:pt x="1133" y="618"/>
                    <a:pt x="1008" y="710"/>
                  </a:cubicBezTo>
                  <a:lnTo>
                    <a:pt x="1008" y="710"/>
                  </a:lnTo>
                  <a:cubicBezTo>
                    <a:pt x="824" y="821"/>
                    <a:pt x="648" y="945"/>
                    <a:pt x="481" y="1082"/>
                  </a:cubicBezTo>
                  <a:lnTo>
                    <a:pt x="481" y="1082"/>
                  </a:lnTo>
                  <a:cubicBezTo>
                    <a:pt x="478" y="1084"/>
                    <a:pt x="474" y="1086"/>
                    <a:pt x="471" y="1089"/>
                  </a:cubicBezTo>
                  <a:lnTo>
                    <a:pt x="472" y="1090"/>
                  </a:lnTo>
                  <a:lnTo>
                    <a:pt x="472" y="1090"/>
                  </a:lnTo>
                  <a:cubicBezTo>
                    <a:pt x="469" y="1092"/>
                    <a:pt x="465" y="1095"/>
                    <a:pt x="462" y="1097"/>
                  </a:cubicBezTo>
                  <a:cubicBezTo>
                    <a:pt x="427" y="1125"/>
                    <a:pt x="460" y="1179"/>
                    <a:pt x="497" y="1179"/>
                  </a:cubicBezTo>
                  <a:cubicBezTo>
                    <a:pt x="501" y="1179"/>
                    <a:pt x="505" y="1178"/>
                    <a:pt x="508" y="1177"/>
                  </a:cubicBezTo>
                  <a:lnTo>
                    <a:pt x="508" y="1177"/>
                  </a:lnTo>
                  <a:cubicBezTo>
                    <a:pt x="458" y="1221"/>
                    <a:pt x="409" y="1266"/>
                    <a:pt x="361" y="1313"/>
                  </a:cubicBezTo>
                  <a:cubicBezTo>
                    <a:pt x="330" y="1343"/>
                    <a:pt x="358" y="1395"/>
                    <a:pt x="394" y="1395"/>
                  </a:cubicBezTo>
                  <a:cubicBezTo>
                    <a:pt x="402" y="1395"/>
                    <a:pt x="410" y="1393"/>
                    <a:pt x="418" y="1387"/>
                  </a:cubicBezTo>
                  <a:lnTo>
                    <a:pt x="1151" y="900"/>
                  </a:lnTo>
                  <a:lnTo>
                    <a:pt x="1151" y="900"/>
                  </a:lnTo>
                  <a:cubicBezTo>
                    <a:pt x="1193" y="897"/>
                    <a:pt x="1235" y="889"/>
                    <a:pt x="1275" y="877"/>
                  </a:cubicBezTo>
                  <a:lnTo>
                    <a:pt x="1275" y="877"/>
                  </a:lnTo>
                  <a:lnTo>
                    <a:pt x="1158" y="1023"/>
                  </a:lnTo>
                  <a:cubicBezTo>
                    <a:pt x="1134" y="1053"/>
                    <a:pt x="1155" y="1105"/>
                    <a:pt x="1189" y="1105"/>
                  </a:cubicBezTo>
                  <a:cubicBezTo>
                    <a:pt x="1197" y="1105"/>
                    <a:pt x="1206" y="1102"/>
                    <a:pt x="1216" y="1095"/>
                  </a:cubicBezTo>
                  <a:cubicBezTo>
                    <a:pt x="1415" y="957"/>
                    <a:pt x="1589" y="786"/>
                    <a:pt x="1729" y="586"/>
                  </a:cubicBezTo>
                  <a:cubicBezTo>
                    <a:pt x="1747" y="554"/>
                    <a:pt x="1723" y="516"/>
                    <a:pt x="1687" y="516"/>
                  </a:cubicBezTo>
                  <a:cubicBezTo>
                    <a:pt x="1683" y="516"/>
                    <a:pt x="1679" y="516"/>
                    <a:pt x="1675" y="518"/>
                  </a:cubicBezTo>
                  <a:cubicBezTo>
                    <a:pt x="1663" y="522"/>
                    <a:pt x="1652" y="526"/>
                    <a:pt x="1641" y="530"/>
                  </a:cubicBezTo>
                  <a:lnTo>
                    <a:pt x="1641" y="530"/>
                  </a:lnTo>
                  <a:cubicBezTo>
                    <a:pt x="1635" y="511"/>
                    <a:pt x="1620" y="497"/>
                    <a:pt x="1601" y="497"/>
                  </a:cubicBezTo>
                  <a:cubicBezTo>
                    <a:pt x="1593" y="497"/>
                    <a:pt x="1585" y="499"/>
                    <a:pt x="1576" y="504"/>
                  </a:cubicBezTo>
                  <a:lnTo>
                    <a:pt x="1376" y="637"/>
                  </a:lnTo>
                  <a:lnTo>
                    <a:pt x="1376" y="637"/>
                  </a:lnTo>
                  <a:cubicBezTo>
                    <a:pt x="1377" y="636"/>
                    <a:pt x="1378" y="635"/>
                    <a:pt x="1380" y="633"/>
                  </a:cubicBezTo>
                  <a:lnTo>
                    <a:pt x="1380" y="633"/>
                  </a:lnTo>
                  <a:cubicBezTo>
                    <a:pt x="1606" y="466"/>
                    <a:pt x="1826" y="290"/>
                    <a:pt x="2019" y="83"/>
                  </a:cubicBezTo>
                  <a:cubicBezTo>
                    <a:pt x="2046" y="56"/>
                    <a:pt x="2026" y="0"/>
                    <a:pt x="1989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5" name="Google Shape;1465;p39"/>
            <p:cNvSpPr/>
            <p:nvPr/>
          </p:nvSpPr>
          <p:spPr>
            <a:xfrm>
              <a:off x="4462250" y="2355050"/>
              <a:ext cx="29650" cy="24750"/>
            </a:xfrm>
            <a:custGeom>
              <a:avLst/>
              <a:gdLst/>
              <a:ahLst/>
              <a:cxnLst/>
              <a:rect l="l" t="t" r="r" b="b"/>
              <a:pathLst>
                <a:path w="1186" h="990" extrusionOk="0">
                  <a:moveTo>
                    <a:pt x="394" y="461"/>
                  </a:moveTo>
                  <a:lnTo>
                    <a:pt x="394" y="461"/>
                  </a:lnTo>
                  <a:cubicBezTo>
                    <a:pt x="431" y="491"/>
                    <a:pt x="468" y="522"/>
                    <a:pt x="504" y="553"/>
                  </a:cubicBezTo>
                  <a:lnTo>
                    <a:pt x="504" y="553"/>
                  </a:lnTo>
                  <a:cubicBezTo>
                    <a:pt x="467" y="525"/>
                    <a:pt x="432" y="496"/>
                    <a:pt x="398" y="465"/>
                  </a:cubicBezTo>
                  <a:lnTo>
                    <a:pt x="398" y="465"/>
                  </a:lnTo>
                  <a:lnTo>
                    <a:pt x="394" y="461"/>
                  </a:lnTo>
                  <a:close/>
                  <a:moveTo>
                    <a:pt x="540" y="1"/>
                  </a:moveTo>
                  <a:cubicBezTo>
                    <a:pt x="523" y="1"/>
                    <a:pt x="506" y="5"/>
                    <a:pt x="489" y="17"/>
                  </a:cubicBezTo>
                  <a:cubicBezTo>
                    <a:pt x="463" y="32"/>
                    <a:pt x="458" y="70"/>
                    <a:pt x="480" y="92"/>
                  </a:cubicBezTo>
                  <a:cubicBezTo>
                    <a:pt x="499" y="112"/>
                    <a:pt x="517" y="132"/>
                    <a:pt x="536" y="152"/>
                  </a:cubicBezTo>
                  <a:lnTo>
                    <a:pt x="536" y="152"/>
                  </a:lnTo>
                  <a:cubicBezTo>
                    <a:pt x="502" y="130"/>
                    <a:pt x="468" y="109"/>
                    <a:pt x="432" y="89"/>
                  </a:cubicBezTo>
                  <a:cubicBezTo>
                    <a:pt x="425" y="86"/>
                    <a:pt x="419" y="84"/>
                    <a:pt x="412" y="84"/>
                  </a:cubicBezTo>
                  <a:cubicBezTo>
                    <a:pt x="373" y="84"/>
                    <a:pt x="338" y="136"/>
                    <a:pt x="375" y="164"/>
                  </a:cubicBezTo>
                  <a:cubicBezTo>
                    <a:pt x="378" y="167"/>
                    <a:pt x="381" y="169"/>
                    <a:pt x="385" y="172"/>
                  </a:cubicBezTo>
                  <a:lnTo>
                    <a:pt x="385" y="172"/>
                  </a:lnTo>
                  <a:lnTo>
                    <a:pt x="384" y="173"/>
                  </a:lnTo>
                  <a:cubicBezTo>
                    <a:pt x="386" y="174"/>
                    <a:pt x="389" y="176"/>
                    <a:pt x="391" y="177"/>
                  </a:cubicBezTo>
                  <a:lnTo>
                    <a:pt x="391" y="177"/>
                  </a:lnTo>
                  <a:cubicBezTo>
                    <a:pt x="479" y="246"/>
                    <a:pt x="570" y="310"/>
                    <a:pt x="665" y="368"/>
                  </a:cubicBezTo>
                  <a:lnTo>
                    <a:pt x="665" y="368"/>
                  </a:lnTo>
                  <a:cubicBezTo>
                    <a:pt x="719" y="414"/>
                    <a:pt x="772" y="461"/>
                    <a:pt x="823" y="510"/>
                  </a:cubicBezTo>
                  <a:lnTo>
                    <a:pt x="823" y="510"/>
                  </a:lnTo>
                  <a:cubicBezTo>
                    <a:pt x="661" y="441"/>
                    <a:pt x="499" y="370"/>
                    <a:pt x="340" y="296"/>
                  </a:cubicBezTo>
                  <a:cubicBezTo>
                    <a:pt x="333" y="293"/>
                    <a:pt x="327" y="292"/>
                    <a:pt x="320" y="292"/>
                  </a:cubicBezTo>
                  <a:cubicBezTo>
                    <a:pt x="299" y="292"/>
                    <a:pt x="278" y="305"/>
                    <a:pt x="269" y="322"/>
                  </a:cubicBezTo>
                  <a:lnTo>
                    <a:pt x="269" y="322"/>
                  </a:lnTo>
                  <a:lnTo>
                    <a:pt x="193" y="237"/>
                  </a:lnTo>
                  <a:cubicBezTo>
                    <a:pt x="184" y="227"/>
                    <a:pt x="173" y="223"/>
                    <a:pt x="162" y="223"/>
                  </a:cubicBezTo>
                  <a:cubicBezTo>
                    <a:pt x="129" y="223"/>
                    <a:pt x="93" y="262"/>
                    <a:pt x="118" y="294"/>
                  </a:cubicBezTo>
                  <a:cubicBezTo>
                    <a:pt x="128" y="307"/>
                    <a:pt x="138" y="320"/>
                    <a:pt x="149" y="333"/>
                  </a:cubicBezTo>
                  <a:lnTo>
                    <a:pt x="149" y="333"/>
                  </a:lnTo>
                  <a:cubicBezTo>
                    <a:pt x="128" y="313"/>
                    <a:pt x="107" y="292"/>
                    <a:pt x="87" y="272"/>
                  </a:cubicBezTo>
                  <a:cubicBezTo>
                    <a:pt x="77" y="262"/>
                    <a:pt x="66" y="258"/>
                    <a:pt x="55" y="258"/>
                  </a:cubicBezTo>
                  <a:cubicBezTo>
                    <a:pt x="26" y="258"/>
                    <a:pt x="0" y="284"/>
                    <a:pt x="8" y="316"/>
                  </a:cubicBezTo>
                  <a:cubicBezTo>
                    <a:pt x="19" y="353"/>
                    <a:pt x="43" y="384"/>
                    <a:pt x="76" y="403"/>
                  </a:cubicBezTo>
                  <a:cubicBezTo>
                    <a:pt x="81" y="406"/>
                    <a:pt x="86" y="408"/>
                    <a:pt x="91" y="409"/>
                  </a:cubicBezTo>
                  <a:lnTo>
                    <a:pt x="91" y="409"/>
                  </a:lnTo>
                  <a:cubicBezTo>
                    <a:pt x="247" y="560"/>
                    <a:pt x="414" y="698"/>
                    <a:pt x="591" y="823"/>
                  </a:cubicBezTo>
                  <a:lnTo>
                    <a:pt x="591" y="823"/>
                  </a:lnTo>
                  <a:cubicBezTo>
                    <a:pt x="662" y="899"/>
                    <a:pt x="742" y="966"/>
                    <a:pt x="847" y="988"/>
                  </a:cubicBezTo>
                  <a:cubicBezTo>
                    <a:pt x="852" y="989"/>
                    <a:pt x="856" y="989"/>
                    <a:pt x="860" y="989"/>
                  </a:cubicBezTo>
                  <a:cubicBezTo>
                    <a:pt x="904" y="989"/>
                    <a:pt x="927" y="928"/>
                    <a:pt x="884" y="902"/>
                  </a:cubicBezTo>
                  <a:cubicBezTo>
                    <a:pt x="822" y="864"/>
                    <a:pt x="760" y="825"/>
                    <a:pt x="700" y="784"/>
                  </a:cubicBezTo>
                  <a:lnTo>
                    <a:pt x="700" y="784"/>
                  </a:lnTo>
                  <a:cubicBezTo>
                    <a:pt x="740" y="805"/>
                    <a:pt x="781" y="823"/>
                    <a:pt x="823" y="840"/>
                  </a:cubicBezTo>
                  <a:cubicBezTo>
                    <a:pt x="829" y="843"/>
                    <a:pt x="834" y="844"/>
                    <a:pt x="839" y="844"/>
                  </a:cubicBezTo>
                  <a:cubicBezTo>
                    <a:pt x="876" y="844"/>
                    <a:pt x="896" y="788"/>
                    <a:pt x="869" y="761"/>
                  </a:cubicBezTo>
                  <a:cubicBezTo>
                    <a:pt x="784" y="677"/>
                    <a:pt x="696" y="595"/>
                    <a:pt x="606" y="516"/>
                  </a:cubicBezTo>
                  <a:lnTo>
                    <a:pt x="606" y="516"/>
                  </a:lnTo>
                  <a:cubicBezTo>
                    <a:pt x="742" y="576"/>
                    <a:pt x="879" y="634"/>
                    <a:pt x="1016" y="691"/>
                  </a:cubicBezTo>
                  <a:cubicBezTo>
                    <a:pt x="1021" y="693"/>
                    <a:pt x="1027" y="694"/>
                    <a:pt x="1031" y="694"/>
                  </a:cubicBezTo>
                  <a:cubicBezTo>
                    <a:pt x="1069" y="694"/>
                    <a:pt x="1090" y="639"/>
                    <a:pt x="1062" y="612"/>
                  </a:cubicBezTo>
                  <a:cubicBezTo>
                    <a:pt x="1039" y="589"/>
                    <a:pt x="1016" y="566"/>
                    <a:pt x="993" y="543"/>
                  </a:cubicBezTo>
                  <a:lnTo>
                    <a:pt x="993" y="543"/>
                  </a:lnTo>
                  <a:cubicBezTo>
                    <a:pt x="998" y="545"/>
                    <a:pt x="1002" y="545"/>
                    <a:pt x="1006" y="545"/>
                  </a:cubicBezTo>
                  <a:cubicBezTo>
                    <a:pt x="1050" y="545"/>
                    <a:pt x="1079" y="485"/>
                    <a:pt x="1032" y="458"/>
                  </a:cubicBezTo>
                  <a:cubicBezTo>
                    <a:pt x="1031" y="458"/>
                    <a:pt x="1031" y="458"/>
                    <a:pt x="1031" y="458"/>
                  </a:cubicBezTo>
                  <a:lnTo>
                    <a:pt x="1031" y="458"/>
                  </a:lnTo>
                  <a:lnTo>
                    <a:pt x="1032" y="456"/>
                  </a:lnTo>
                  <a:cubicBezTo>
                    <a:pt x="1026" y="454"/>
                    <a:pt x="1021" y="451"/>
                    <a:pt x="1015" y="449"/>
                  </a:cubicBezTo>
                  <a:lnTo>
                    <a:pt x="1015" y="449"/>
                  </a:lnTo>
                  <a:cubicBezTo>
                    <a:pt x="897" y="378"/>
                    <a:pt x="796" y="287"/>
                    <a:pt x="700" y="190"/>
                  </a:cubicBezTo>
                  <a:lnTo>
                    <a:pt x="700" y="190"/>
                  </a:lnTo>
                  <a:cubicBezTo>
                    <a:pt x="741" y="214"/>
                    <a:pt x="784" y="239"/>
                    <a:pt x="827" y="261"/>
                  </a:cubicBezTo>
                  <a:cubicBezTo>
                    <a:pt x="922" y="309"/>
                    <a:pt x="1025" y="338"/>
                    <a:pt x="1133" y="342"/>
                  </a:cubicBezTo>
                  <a:cubicBezTo>
                    <a:pt x="1163" y="340"/>
                    <a:pt x="1185" y="311"/>
                    <a:pt x="1179" y="280"/>
                  </a:cubicBezTo>
                  <a:cubicBezTo>
                    <a:pt x="1174" y="254"/>
                    <a:pt x="1170" y="226"/>
                    <a:pt x="1163" y="201"/>
                  </a:cubicBezTo>
                  <a:cubicBezTo>
                    <a:pt x="1160" y="178"/>
                    <a:pt x="1143" y="167"/>
                    <a:pt x="1124" y="167"/>
                  </a:cubicBezTo>
                  <a:cubicBezTo>
                    <a:pt x="1097" y="167"/>
                    <a:pt x="1067" y="190"/>
                    <a:pt x="1073" y="226"/>
                  </a:cubicBezTo>
                  <a:cubicBezTo>
                    <a:pt x="1074" y="231"/>
                    <a:pt x="1075" y="236"/>
                    <a:pt x="1076" y="242"/>
                  </a:cubicBezTo>
                  <a:lnTo>
                    <a:pt x="1076" y="242"/>
                  </a:lnTo>
                  <a:cubicBezTo>
                    <a:pt x="969" y="229"/>
                    <a:pt x="873" y="181"/>
                    <a:pt x="779" y="127"/>
                  </a:cubicBezTo>
                  <a:cubicBezTo>
                    <a:pt x="726" y="94"/>
                    <a:pt x="676" y="61"/>
                    <a:pt x="623" y="30"/>
                  </a:cubicBezTo>
                  <a:cubicBezTo>
                    <a:pt x="597" y="14"/>
                    <a:pt x="568" y="1"/>
                    <a:pt x="540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6" name="Google Shape;1466;p39"/>
            <p:cNvSpPr/>
            <p:nvPr/>
          </p:nvSpPr>
          <p:spPr>
            <a:xfrm>
              <a:off x="4410175" y="2392400"/>
              <a:ext cx="107150" cy="20075"/>
            </a:xfrm>
            <a:custGeom>
              <a:avLst/>
              <a:gdLst/>
              <a:ahLst/>
              <a:cxnLst/>
              <a:rect l="l" t="t" r="r" b="b"/>
              <a:pathLst>
                <a:path w="4286" h="803" extrusionOk="0">
                  <a:moveTo>
                    <a:pt x="187" y="1"/>
                  </a:moveTo>
                  <a:lnTo>
                    <a:pt x="0" y="335"/>
                  </a:lnTo>
                  <a:lnTo>
                    <a:pt x="4138" y="803"/>
                  </a:lnTo>
                  <a:lnTo>
                    <a:pt x="4217" y="357"/>
                  </a:lnTo>
                  <a:lnTo>
                    <a:pt x="4285" y="328"/>
                  </a:lnTo>
                  <a:lnTo>
                    <a:pt x="187" y="1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7" name="Google Shape;1467;p39"/>
            <p:cNvSpPr/>
            <p:nvPr/>
          </p:nvSpPr>
          <p:spPr>
            <a:xfrm>
              <a:off x="4396675" y="2575125"/>
              <a:ext cx="92200" cy="10950"/>
            </a:xfrm>
            <a:custGeom>
              <a:avLst/>
              <a:gdLst/>
              <a:ahLst/>
              <a:cxnLst/>
              <a:rect l="l" t="t" r="r" b="b"/>
              <a:pathLst>
                <a:path w="3688" h="438" extrusionOk="0">
                  <a:moveTo>
                    <a:pt x="117" y="1"/>
                  </a:moveTo>
                  <a:cubicBezTo>
                    <a:pt x="0" y="1"/>
                    <a:pt x="2" y="183"/>
                    <a:pt x="123" y="190"/>
                  </a:cubicBezTo>
                  <a:lnTo>
                    <a:pt x="2833" y="328"/>
                  </a:lnTo>
                  <a:cubicBezTo>
                    <a:pt x="3064" y="339"/>
                    <a:pt x="3319" y="328"/>
                    <a:pt x="3534" y="425"/>
                  </a:cubicBezTo>
                  <a:cubicBezTo>
                    <a:pt x="3548" y="433"/>
                    <a:pt x="3565" y="438"/>
                    <a:pt x="3581" y="438"/>
                  </a:cubicBezTo>
                  <a:cubicBezTo>
                    <a:pt x="3613" y="438"/>
                    <a:pt x="3644" y="421"/>
                    <a:pt x="3663" y="392"/>
                  </a:cubicBezTo>
                  <a:cubicBezTo>
                    <a:pt x="3688" y="350"/>
                    <a:pt x="3677" y="284"/>
                    <a:pt x="3628" y="262"/>
                  </a:cubicBezTo>
                  <a:cubicBezTo>
                    <a:pt x="3433" y="174"/>
                    <a:pt x="3222" y="157"/>
                    <a:pt x="3011" y="146"/>
                  </a:cubicBezTo>
                  <a:lnTo>
                    <a:pt x="2315" y="111"/>
                  </a:lnTo>
                  <a:lnTo>
                    <a:pt x="912" y="40"/>
                  </a:lnTo>
                  <a:lnTo>
                    <a:pt x="123" y="1"/>
                  </a:lnTo>
                  <a:cubicBezTo>
                    <a:pt x="121" y="1"/>
                    <a:pt x="119" y="1"/>
                    <a:pt x="117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8" name="Google Shape;1468;p39"/>
            <p:cNvSpPr/>
            <p:nvPr/>
          </p:nvSpPr>
          <p:spPr>
            <a:xfrm>
              <a:off x="4388875" y="2329050"/>
              <a:ext cx="19450" cy="22400"/>
            </a:xfrm>
            <a:custGeom>
              <a:avLst/>
              <a:gdLst/>
              <a:ahLst/>
              <a:cxnLst/>
              <a:rect l="l" t="t" r="r" b="b"/>
              <a:pathLst>
                <a:path w="778" h="896" extrusionOk="0">
                  <a:moveTo>
                    <a:pt x="754" y="1"/>
                  </a:moveTo>
                  <a:cubicBezTo>
                    <a:pt x="754" y="1"/>
                    <a:pt x="426" y="137"/>
                    <a:pt x="369" y="200"/>
                  </a:cubicBezTo>
                  <a:cubicBezTo>
                    <a:pt x="314" y="264"/>
                    <a:pt x="0" y="820"/>
                    <a:pt x="0" y="820"/>
                  </a:cubicBezTo>
                  <a:cubicBezTo>
                    <a:pt x="0" y="820"/>
                    <a:pt x="214" y="896"/>
                    <a:pt x="391" y="896"/>
                  </a:cubicBezTo>
                  <a:cubicBezTo>
                    <a:pt x="501" y="896"/>
                    <a:pt x="596" y="866"/>
                    <a:pt x="617" y="771"/>
                  </a:cubicBezTo>
                  <a:cubicBezTo>
                    <a:pt x="663" y="573"/>
                    <a:pt x="737" y="553"/>
                    <a:pt x="766" y="553"/>
                  </a:cubicBezTo>
                  <a:cubicBezTo>
                    <a:pt x="773" y="553"/>
                    <a:pt x="778" y="554"/>
                    <a:pt x="778" y="554"/>
                  </a:cubicBezTo>
                  <a:lnTo>
                    <a:pt x="754" y="1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9" name="Google Shape;1469;p39"/>
            <p:cNvSpPr/>
            <p:nvPr/>
          </p:nvSpPr>
          <p:spPr>
            <a:xfrm>
              <a:off x="4401450" y="2326350"/>
              <a:ext cx="21825" cy="16725"/>
            </a:xfrm>
            <a:custGeom>
              <a:avLst/>
              <a:gdLst/>
              <a:ahLst/>
              <a:cxnLst/>
              <a:rect l="l" t="t" r="r" b="b"/>
              <a:pathLst>
                <a:path w="873" h="669" extrusionOk="0">
                  <a:moveTo>
                    <a:pt x="808" y="1"/>
                  </a:moveTo>
                  <a:cubicBezTo>
                    <a:pt x="791" y="1"/>
                    <a:pt x="774" y="5"/>
                    <a:pt x="758" y="10"/>
                  </a:cubicBezTo>
                  <a:lnTo>
                    <a:pt x="593" y="60"/>
                  </a:lnTo>
                  <a:lnTo>
                    <a:pt x="479" y="10"/>
                  </a:lnTo>
                  <a:lnTo>
                    <a:pt x="123" y="161"/>
                  </a:lnTo>
                  <a:lnTo>
                    <a:pt x="0" y="280"/>
                  </a:lnTo>
                  <a:cubicBezTo>
                    <a:pt x="13" y="394"/>
                    <a:pt x="53" y="506"/>
                    <a:pt x="117" y="603"/>
                  </a:cubicBezTo>
                  <a:cubicBezTo>
                    <a:pt x="123" y="616"/>
                    <a:pt x="134" y="627"/>
                    <a:pt x="145" y="638"/>
                  </a:cubicBezTo>
                  <a:cubicBezTo>
                    <a:pt x="161" y="649"/>
                    <a:pt x="180" y="655"/>
                    <a:pt x="200" y="655"/>
                  </a:cubicBezTo>
                  <a:cubicBezTo>
                    <a:pt x="253" y="664"/>
                    <a:pt x="306" y="669"/>
                    <a:pt x="360" y="669"/>
                  </a:cubicBezTo>
                  <a:cubicBezTo>
                    <a:pt x="467" y="669"/>
                    <a:pt x="574" y="651"/>
                    <a:pt x="677" y="616"/>
                  </a:cubicBezTo>
                  <a:cubicBezTo>
                    <a:pt x="694" y="611"/>
                    <a:pt x="712" y="603"/>
                    <a:pt x="727" y="590"/>
                  </a:cubicBezTo>
                  <a:cubicBezTo>
                    <a:pt x="743" y="574"/>
                    <a:pt x="747" y="552"/>
                    <a:pt x="738" y="535"/>
                  </a:cubicBezTo>
                  <a:cubicBezTo>
                    <a:pt x="730" y="518"/>
                    <a:pt x="712" y="513"/>
                    <a:pt x="692" y="513"/>
                  </a:cubicBezTo>
                  <a:cubicBezTo>
                    <a:pt x="681" y="513"/>
                    <a:pt x="668" y="515"/>
                    <a:pt x="657" y="517"/>
                  </a:cubicBezTo>
                  <a:cubicBezTo>
                    <a:pt x="688" y="493"/>
                    <a:pt x="729" y="486"/>
                    <a:pt x="760" y="467"/>
                  </a:cubicBezTo>
                  <a:cubicBezTo>
                    <a:pt x="793" y="447"/>
                    <a:pt x="815" y="398"/>
                    <a:pt x="791" y="370"/>
                  </a:cubicBezTo>
                  <a:cubicBezTo>
                    <a:pt x="781" y="360"/>
                    <a:pt x="768" y="356"/>
                    <a:pt x="753" y="356"/>
                  </a:cubicBezTo>
                  <a:cubicBezTo>
                    <a:pt x="730" y="356"/>
                    <a:pt x="703" y="365"/>
                    <a:pt x="678" y="365"/>
                  </a:cubicBezTo>
                  <a:cubicBezTo>
                    <a:pt x="669" y="365"/>
                    <a:pt x="661" y="364"/>
                    <a:pt x="652" y="361"/>
                  </a:cubicBezTo>
                  <a:lnTo>
                    <a:pt x="780" y="313"/>
                  </a:lnTo>
                  <a:cubicBezTo>
                    <a:pt x="815" y="297"/>
                    <a:pt x="855" y="280"/>
                    <a:pt x="863" y="243"/>
                  </a:cubicBezTo>
                  <a:cubicBezTo>
                    <a:pt x="872" y="201"/>
                    <a:pt x="828" y="163"/>
                    <a:pt x="786" y="159"/>
                  </a:cubicBezTo>
                  <a:cubicBezTo>
                    <a:pt x="764" y="159"/>
                    <a:pt x="741" y="162"/>
                    <a:pt x="718" y="169"/>
                  </a:cubicBezTo>
                  <a:lnTo>
                    <a:pt x="718" y="169"/>
                  </a:lnTo>
                  <a:lnTo>
                    <a:pt x="778" y="142"/>
                  </a:lnTo>
                  <a:cubicBezTo>
                    <a:pt x="804" y="131"/>
                    <a:pt x="828" y="115"/>
                    <a:pt x="848" y="93"/>
                  </a:cubicBezTo>
                  <a:cubicBezTo>
                    <a:pt x="866" y="71"/>
                    <a:pt x="866" y="38"/>
                    <a:pt x="848" y="16"/>
                  </a:cubicBezTo>
                  <a:cubicBezTo>
                    <a:pt x="837" y="5"/>
                    <a:pt x="823" y="1"/>
                    <a:pt x="808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0" name="Google Shape;1470;p39"/>
            <p:cNvSpPr/>
            <p:nvPr/>
          </p:nvSpPr>
          <p:spPr>
            <a:xfrm>
              <a:off x="4407425" y="2331150"/>
              <a:ext cx="7225" cy="10600"/>
            </a:xfrm>
            <a:custGeom>
              <a:avLst/>
              <a:gdLst/>
              <a:ahLst/>
              <a:cxnLst/>
              <a:rect l="l" t="t" r="r" b="b"/>
              <a:pathLst>
                <a:path w="289" h="424" extrusionOk="0">
                  <a:moveTo>
                    <a:pt x="159" y="0"/>
                  </a:moveTo>
                  <a:lnTo>
                    <a:pt x="159" y="0"/>
                  </a:lnTo>
                  <a:cubicBezTo>
                    <a:pt x="137" y="22"/>
                    <a:pt x="115" y="42"/>
                    <a:pt x="91" y="59"/>
                  </a:cubicBezTo>
                  <a:cubicBezTo>
                    <a:pt x="40" y="136"/>
                    <a:pt x="1" y="220"/>
                    <a:pt x="14" y="277"/>
                  </a:cubicBezTo>
                  <a:cubicBezTo>
                    <a:pt x="49" y="413"/>
                    <a:pt x="262" y="424"/>
                    <a:pt x="262" y="424"/>
                  </a:cubicBezTo>
                  <a:cubicBezTo>
                    <a:pt x="262" y="424"/>
                    <a:pt x="187" y="409"/>
                    <a:pt x="189" y="380"/>
                  </a:cubicBezTo>
                  <a:cubicBezTo>
                    <a:pt x="194" y="356"/>
                    <a:pt x="262" y="351"/>
                    <a:pt x="282" y="351"/>
                  </a:cubicBezTo>
                  <a:cubicBezTo>
                    <a:pt x="258" y="351"/>
                    <a:pt x="172" y="347"/>
                    <a:pt x="163" y="305"/>
                  </a:cubicBezTo>
                  <a:cubicBezTo>
                    <a:pt x="152" y="257"/>
                    <a:pt x="279" y="196"/>
                    <a:pt x="280" y="195"/>
                  </a:cubicBezTo>
                  <a:lnTo>
                    <a:pt x="280" y="195"/>
                  </a:lnTo>
                  <a:cubicBezTo>
                    <a:pt x="279" y="196"/>
                    <a:pt x="235" y="206"/>
                    <a:pt x="194" y="206"/>
                  </a:cubicBezTo>
                  <a:cubicBezTo>
                    <a:pt x="162" y="206"/>
                    <a:pt x="132" y="200"/>
                    <a:pt x="126" y="178"/>
                  </a:cubicBezTo>
                  <a:cubicBezTo>
                    <a:pt x="110" y="128"/>
                    <a:pt x="287" y="53"/>
                    <a:pt x="288" y="53"/>
                  </a:cubicBezTo>
                  <a:lnTo>
                    <a:pt x="288" y="53"/>
                  </a:lnTo>
                  <a:cubicBezTo>
                    <a:pt x="288" y="53"/>
                    <a:pt x="253" y="68"/>
                    <a:pt x="218" y="68"/>
                  </a:cubicBezTo>
                  <a:cubicBezTo>
                    <a:pt x="192" y="68"/>
                    <a:pt x="166" y="59"/>
                    <a:pt x="157" y="29"/>
                  </a:cubicBezTo>
                  <a:cubicBezTo>
                    <a:pt x="154" y="20"/>
                    <a:pt x="154" y="9"/>
                    <a:pt x="159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1" name="Google Shape;1471;p39"/>
            <p:cNvSpPr/>
            <p:nvPr/>
          </p:nvSpPr>
          <p:spPr>
            <a:xfrm>
              <a:off x="4412900" y="2326575"/>
              <a:ext cx="3600" cy="2950"/>
            </a:xfrm>
            <a:custGeom>
              <a:avLst/>
              <a:gdLst/>
              <a:ahLst/>
              <a:cxnLst/>
              <a:rect l="l" t="t" r="r" b="b"/>
              <a:pathLst>
                <a:path w="144" h="118" extrusionOk="0">
                  <a:moveTo>
                    <a:pt x="50" y="1"/>
                  </a:moveTo>
                  <a:cubicBezTo>
                    <a:pt x="47" y="38"/>
                    <a:pt x="32" y="75"/>
                    <a:pt x="8" y="106"/>
                  </a:cubicBezTo>
                  <a:cubicBezTo>
                    <a:pt x="1" y="114"/>
                    <a:pt x="1" y="117"/>
                    <a:pt x="5" y="117"/>
                  </a:cubicBezTo>
                  <a:cubicBezTo>
                    <a:pt x="25" y="117"/>
                    <a:pt x="144" y="49"/>
                    <a:pt x="144" y="49"/>
                  </a:cubicBezTo>
                  <a:cubicBezTo>
                    <a:pt x="137" y="47"/>
                    <a:pt x="50" y="1"/>
                    <a:pt x="50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2" name="Google Shape;1472;p39"/>
            <p:cNvSpPr/>
            <p:nvPr/>
          </p:nvSpPr>
          <p:spPr>
            <a:xfrm>
              <a:off x="4404275" y="2310050"/>
              <a:ext cx="35425" cy="28225"/>
            </a:xfrm>
            <a:custGeom>
              <a:avLst/>
              <a:gdLst/>
              <a:ahLst/>
              <a:cxnLst/>
              <a:rect l="l" t="t" r="r" b="b"/>
              <a:pathLst>
                <a:path w="1417" h="1129" extrusionOk="0">
                  <a:moveTo>
                    <a:pt x="1310" y="0"/>
                  </a:moveTo>
                  <a:cubicBezTo>
                    <a:pt x="1297" y="0"/>
                    <a:pt x="1284" y="4"/>
                    <a:pt x="1271" y="14"/>
                  </a:cubicBezTo>
                  <a:cubicBezTo>
                    <a:pt x="851" y="332"/>
                    <a:pt x="368" y="657"/>
                    <a:pt x="23" y="1055"/>
                  </a:cubicBezTo>
                  <a:cubicBezTo>
                    <a:pt x="0" y="1084"/>
                    <a:pt x="21" y="1128"/>
                    <a:pt x="53" y="1128"/>
                  </a:cubicBezTo>
                  <a:cubicBezTo>
                    <a:pt x="60" y="1128"/>
                    <a:pt x="68" y="1126"/>
                    <a:pt x="76" y="1121"/>
                  </a:cubicBezTo>
                  <a:cubicBezTo>
                    <a:pt x="276" y="991"/>
                    <a:pt x="454" y="822"/>
                    <a:pt x="641" y="673"/>
                  </a:cubicBezTo>
                  <a:cubicBezTo>
                    <a:pt x="871" y="490"/>
                    <a:pt x="1108" y="319"/>
                    <a:pt x="1348" y="148"/>
                  </a:cubicBezTo>
                  <a:cubicBezTo>
                    <a:pt x="1417" y="100"/>
                    <a:pt x="1371" y="0"/>
                    <a:pt x="1310" y="0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3" name="Google Shape;1473;p39"/>
            <p:cNvSpPr/>
            <p:nvPr/>
          </p:nvSpPr>
          <p:spPr>
            <a:xfrm>
              <a:off x="4406500" y="2322850"/>
              <a:ext cx="14725" cy="6775"/>
            </a:xfrm>
            <a:custGeom>
              <a:avLst/>
              <a:gdLst/>
              <a:ahLst/>
              <a:cxnLst/>
              <a:rect l="l" t="t" r="r" b="b"/>
              <a:pathLst>
                <a:path w="589" h="271" extrusionOk="0">
                  <a:moveTo>
                    <a:pt x="259" y="0"/>
                  </a:moveTo>
                  <a:cubicBezTo>
                    <a:pt x="189" y="106"/>
                    <a:pt x="117" y="216"/>
                    <a:pt x="0" y="271"/>
                  </a:cubicBezTo>
                  <a:lnTo>
                    <a:pt x="264" y="218"/>
                  </a:lnTo>
                  <a:cubicBezTo>
                    <a:pt x="295" y="236"/>
                    <a:pt x="329" y="245"/>
                    <a:pt x="364" y="245"/>
                  </a:cubicBezTo>
                  <a:cubicBezTo>
                    <a:pt x="404" y="245"/>
                    <a:pt x="444" y="234"/>
                    <a:pt x="479" y="211"/>
                  </a:cubicBezTo>
                  <a:cubicBezTo>
                    <a:pt x="541" y="167"/>
                    <a:pt x="582" y="97"/>
                    <a:pt x="589" y="20"/>
                  </a:cubicBezTo>
                  <a:lnTo>
                    <a:pt x="589" y="20"/>
                  </a:lnTo>
                  <a:cubicBezTo>
                    <a:pt x="542" y="48"/>
                    <a:pt x="490" y="61"/>
                    <a:pt x="438" y="61"/>
                  </a:cubicBezTo>
                  <a:cubicBezTo>
                    <a:pt x="375" y="61"/>
                    <a:pt x="312" y="41"/>
                    <a:pt x="259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4" name="Google Shape;1474;p39"/>
            <p:cNvSpPr/>
            <p:nvPr/>
          </p:nvSpPr>
          <p:spPr>
            <a:xfrm>
              <a:off x="4297225" y="2342025"/>
              <a:ext cx="110225" cy="79900"/>
            </a:xfrm>
            <a:custGeom>
              <a:avLst/>
              <a:gdLst/>
              <a:ahLst/>
              <a:cxnLst/>
              <a:rect l="l" t="t" r="r" b="b"/>
              <a:pathLst>
                <a:path w="4409" h="3196" extrusionOk="0">
                  <a:moveTo>
                    <a:pt x="3772" y="0"/>
                  </a:moveTo>
                  <a:cubicBezTo>
                    <a:pt x="3737" y="0"/>
                    <a:pt x="3702" y="19"/>
                    <a:pt x="3684" y="53"/>
                  </a:cubicBezTo>
                  <a:lnTo>
                    <a:pt x="2432" y="1559"/>
                  </a:lnTo>
                  <a:cubicBezTo>
                    <a:pt x="1703" y="1052"/>
                    <a:pt x="936" y="604"/>
                    <a:pt x="139" y="217"/>
                  </a:cubicBezTo>
                  <a:lnTo>
                    <a:pt x="1" y="2782"/>
                  </a:lnTo>
                  <a:cubicBezTo>
                    <a:pt x="161" y="3026"/>
                    <a:pt x="453" y="3158"/>
                    <a:pt x="745" y="3186"/>
                  </a:cubicBezTo>
                  <a:cubicBezTo>
                    <a:pt x="803" y="3193"/>
                    <a:pt x="861" y="3195"/>
                    <a:pt x="918" y="3195"/>
                  </a:cubicBezTo>
                  <a:cubicBezTo>
                    <a:pt x="1151" y="3195"/>
                    <a:pt x="1384" y="3151"/>
                    <a:pt x="1613" y="3105"/>
                  </a:cubicBezTo>
                  <a:cubicBezTo>
                    <a:pt x="2004" y="3026"/>
                    <a:pt x="2399" y="2943"/>
                    <a:pt x="2759" y="2767"/>
                  </a:cubicBezTo>
                  <a:cubicBezTo>
                    <a:pt x="3275" y="2517"/>
                    <a:pt x="3690" y="2097"/>
                    <a:pt x="3936" y="1577"/>
                  </a:cubicBezTo>
                  <a:cubicBezTo>
                    <a:pt x="4024" y="1377"/>
                    <a:pt x="4099" y="1170"/>
                    <a:pt x="4160" y="960"/>
                  </a:cubicBezTo>
                  <a:cubicBezTo>
                    <a:pt x="4237" y="720"/>
                    <a:pt x="4314" y="479"/>
                    <a:pt x="4391" y="239"/>
                  </a:cubicBezTo>
                  <a:cubicBezTo>
                    <a:pt x="4409" y="209"/>
                    <a:pt x="4389" y="169"/>
                    <a:pt x="4352" y="169"/>
                  </a:cubicBezTo>
                  <a:lnTo>
                    <a:pt x="3818" y="11"/>
                  </a:lnTo>
                  <a:cubicBezTo>
                    <a:pt x="3803" y="4"/>
                    <a:pt x="3788" y="0"/>
                    <a:pt x="3772" y="0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5" name="Google Shape;1475;p39"/>
            <p:cNvSpPr/>
            <p:nvPr/>
          </p:nvSpPr>
          <p:spPr>
            <a:xfrm>
              <a:off x="4433675" y="2303200"/>
              <a:ext cx="11375" cy="11275"/>
            </a:xfrm>
            <a:custGeom>
              <a:avLst/>
              <a:gdLst/>
              <a:ahLst/>
              <a:cxnLst/>
              <a:rect l="l" t="t" r="r" b="b"/>
              <a:pathLst>
                <a:path w="455" h="451" extrusionOk="0">
                  <a:moveTo>
                    <a:pt x="444" y="0"/>
                  </a:moveTo>
                  <a:lnTo>
                    <a:pt x="444" y="0"/>
                  </a:lnTo>
                  <a:cubicBezTo>
                    <a:pt x="429" y="62"/>
                    <a:pt x="365" y="97"/>
                    <a:pt x="303" y="108"/>
                  </a:cubicBezTo>
                  <a:cubicBezTo>
                    <a:pt x="242" y="119"/>
                    <a:pt x="176" y="114"/>
                    <a:pt x="117" y="132"/>
                  </a:cubicBezTo>
                  <a:cubicBezTo>
                    <a:pt x="57" y="152"/>
                    <a:pt x="0" y="202"/>
                    <a:pt x="5" y="266"/>
                  </a:cubicBezTo>
                  <a:cubicBezTo>
                    <a:pt x="9" y="316"/>
                    <a:pt x="55" y="356"/>
                    <a:pt x="99" y="387"/>
                  </a:cubicBezTo>
                  <a:lnTo>
                    <a:pt x="176" y="446"/>
                  </a:lnTo>
                  <a:lnTo>
                    <a:pt x="191" y="448"/>
                  </a:lnTo>
                  <a:cubicBezTo>
                    <a:pt x="197" y="450"/>
                    <a:pt x="203" y="451"/>
                    <a:pt x="209" y="451"/>
                  </a:cubicBezTo>
                  <a:cubicBezTo>
                    <a:pt x="236" y="451"/>
                    <a:pt x="264" y="431"/>
                    <a:pt x="284" y="413"/>
                  </a:cubicBezTo>
                  <a:cubicBezTo>
                    <a:pt x="396" y="305"/>
                    <a:pt x="455" y="154"/>
                    <a:pt x="444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6" name="Google Shape;1476;p39"/>
            <p:cNvSpPr/>
            <p:nvPr/>
          </p:nvSpPr>
          <p:spPr>
            <a:xfrm>
              <a:off x="4437025" y="2303200"/>
              <a:ext cx="7975" cy="8825"/>
            </a:xfrm>
            <a:custGeom>
              <a:avLst/>
              <a:gdLst/>
              <a:ahLst/>
              <a:cxnLst/>
              <a:rect l="l" t="t" r="r" b="b"/>
              <a:pathLst>
                <a:path w="319" h="353" extrusionOk="0">
                  <a:moveTo>
                    <a:pt x="310" y="0"/>
                  </a:moveTo>
                  <a:lnTo>
                    <a:pt x="310" y="0"/>
                  </a:lnTo>
                  <a:cubicBezTo>
                    <a:pt x="295" y="62"/>
                    <a:pt x="231" y="97"/>
                    <a:pt x="169" y="108"/>
                  </a:cubicBezTo>
                  <a:cubicBezTo>
                    <a:pt x="115" y="119"/>
                    <a:pt x="55" y="117"/>
                    <a:pt x="0" y="130"/>
                  </a:cubicBezTo>
                  <a:cubicBezTo>
                    <a:pt x="20" y="145"/>
                    <a:pt x="38" y="165"/>
                    <a:pt x="49" y="187"/>
                  </a:cubicBezTo>
                  <a:cubicBezTo>
                    <a:pt x="73" y="257"/>
                    <a:pt x="35" y="343"/>
                    <a:pt x="143" y="352"/>
                  </a:cubicBezTo>
                  <a:cubicBezTo>
                    <a:pt x="147" y="352"/>
                    <a:pt x="151" y="352"/>
                    <a:pt x="155" y="352"/>
                  </a:cubicBezTo>
                  <a:cubicBezTo>
                    <a:pt x="174" y="352"/>
                    <a:pt x="193" y="348"/>
                    <a:pt x="211" y="343"/>
                  </a:cubicBezTo>
                  <a:cubicBezTo>
                    <a:pt x="284" y="244"/>
                    <a:pt x="319" y="123"/>
                    <a:pt x="310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7" name="Google Shape;1477;p39"/>
            <p:cNvSpPr/>
            <p:nvPr/>
          </p:nvSpPr>
          <p:spPr>
            <a:xfrm>
              <a:off x="4203450" y="2634875"/>
              <a:ext cx="35950" cy="32750"/>
            </a:xfrm>
            <a:custGeom>
              <a:avLst/>
              <a:gdLst/>
              <a:ahLst/>
              <a:cxnLst/>
              <a:rect l="l" t="t" r="r" b="b"/>
              <a:pathLst>
                <a:path w="1438" h="1310" extrusionOk="0">
                  <a:moveTo>
                    <a:pt x="1272" y="0"/>
                  </a:moveTo>
                  <a:lnTo>
                    <a:pt x="130" y="795"/>
                  </a:lnTo>
                  <a:cubicBezTo>
                    <a:pt x="1" y="1030"/>
                    <a:pt x="398" y="1309"/>
                    <a:pt x="398" y="1309"/>
                  </a:cubicBezTo>
                  <a:lnTo>
                    <a:pt x="1437" y="685"/>
                  </a:lnTo>
                  <a:lnTo>
                    <a:pt x="1272" y="0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8" name="Google Shape;1478;p39"/>
            <p:cNvSpPr/>
            <p:nvPr/>
          </p:nvSpPr>
          <p:spPr>
            <a:xfrm>
              <a:off x="4285825" y="2311925"/>
              <a:ext cx="21050" cy="40750"/>
            </a:xfrm>
            <a:custGeom>
              <a:avLst/>
              <a:gdLst/>
              <a:ahLst/>
              <a:cxnLst/>
              <a:rect l="l" t="t" r="r" b="b"/>
              <a:pathLst>
                <a:path w="842" h="1630" extrusionOk="0">
                  <a:moveTo>
                    <a:pt x="226" y="0"/>
                  </a:moveTo>
                  <a:cubicBezTo>
                    <a:pt x="218" y="22"/>
                    <a:pt x="0" y="820"/>
                    <a:pt x="0" y="820"/>
                  </a:cubicBezTo>
                  <a:cubicBezTo>
                    <a:pt x="0" y="820"/>
                    <a:pt x="778" y="1544"/>
                    <a:pt x="841" y="1630"/>
                  </a:cubicBezTo>
                  <a:cubicBezTo>
                    <a:pt x="830" y="1579"/>
                    <a:pt x="817" y="1327"/>
                    <a:pt x="804" y="1050"/>
                  </a:cubicBezTo>
                  <a:lnTo>
                    <a:pt x="797" y="918"/>
                  </a:lnTo>
                  <a:cubicBezTo>
                    <a:pt x="795" y="855"/>
                    <a:pt x="791" y="795"/>
                    <a:pt x="789" y="732"/>
                  </a:cubicBezTo>
                  <a:cubicBezTo>
                    <a:pt x="786" y="666"/>
                    <a:pt x="784" y="604"/>
                    <a:pt x="782" y="549"/>
                  </a:cubicBezTo>
                  <a:cubicBezTo>
                    <a:pt x="778" y="378"/>
                    <a:pt x="771" y="257"/>
                    <a:pt x="771" y="257"/>
                  </a:cubicBezTo>
                  <a:lnTo>
                    <a:pt x="226" y="0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9" name="Google Shape;1479;p39"/>
            <p:cNvSpPr/>
            <p:nvPr/>
          </p:nvSpPr>
          <p:spPr>
            <a:xfrm>
              <a:off x="4294700" y="2650950"/>
              <a:ext cx="15900" cy="28975"/>
            </a:xfrm>
            <a:custGeom>
              <a:avLst/>
              <a:gdLst/>
              <a:ahLst/>
              <a:cxnLst/>
              <a:rect l="l" t="t" r="r" b="b"/>
              <a:pathLst>
                <a:path w="636" h="1159" extrusionOk="0">
                  <a:moveTo>
                    <a:pt x="636" y="1"/>
                  </a:moveTo>
                  <a:lnTo>
                    <a:pt x="152" y="40"/>
                  </a:lnTo>
                  <a:cubicBezTo>
                    <a:pt x="152" y="409"/>
                    <a:pt x="104" y="776"/>
                    <a:pt x="1" y="1129"/>
                  </a:cubicBezTo>
                  <a:cubicBezTo>
                    <a:pt x="18" y="1129"/>
                    <a:pt x="35" y="1129"/>
                    <a:pt x="52" y="1129"/>
                  </a:cubicBezTo>
                  <a:cubicBezTo>
                    <a:pt x="237" y="1129"/>
                    <a:pt x="422" y="1140"/>
                    <a:pt x="605" y="1158"/>
                  </a:cubicBezTo>
                  <a:lnTo>
                    <a:pt x="636" y="1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0" name="Google Shape;1480;p39"/>
            <p:cNvSpPr/>
            <p:nvPr/>
          </p:nvSpPr>
          <p:spPr>
            <a:xfrm>
              <a:off x="4291750" y="2676875"/>
              <a:ext cx="46625" cy="18850"/>
            </a:xfrm>
            <a:custGeom>
              <a:avLst/>
              <a:gdLst/>
              <a:ahLst/>
              <a:cxnLst/>
              <a:rect l="l" t="t" r="r" b="b"/>
              <a:pathLst>
                <a:path w="1865" h="754" extrusionOk="0">
                  <a:moveTo>
                    <a:pt x="134" y="0"/>
                  </a:moveTo>
                  <a:cubicBezTo>
                    <a:pt x="108" y="169"/>
                    <a:pt x="18" y="323"/>
                    <a:pt x="7" y="499"/>
                  </a:cubicBezTo>
                  <a:cubicBezTo>
                    <a:pt x="0" y="582"/>
                    <a:pt x="5" y="668"/>
                    <a:pt x="20" y="754"/>
                  </a:cubicBezTo>
                  <a:lnTo>
                    <a:pt x="1865" y="743"/>
                  </a:lnTo>
                  <a:cubicBezTo>
                    <a:pt x="1852" y="681"/>
                    <a:pt x="1821" y="626"/>
                    <a:pt x="1775" y="584"/>
                  </a:cubicBezTo>
                  <a:cubicBezTo>
                    <a:pt x="1643" y="464"/>
                    <a:pt x="1423" y="468"/>
                    <a:pt x="1256" y="439"/>
                  </a:cubicBezTo>
                  <a:cubicBezTo>
                    <a:pt x="1006" y="398"/>
                    <a:pt x="756" y="303"/>
                    <a:pt x="721" y="35"/>
                  </a:cubicBezTo>
                  <a:lnTo>
                    <a:pt x="718" y="35"/>
                  </a:lnTo>
                  <a:cubicBezTo>
                    <a:pt x="642" y="46"/>
                    <a:pt x="563" y="52"/>
                    <a:pt x="485" y="52"/>
                  </a:cubicBezTo>
                  <a:cubicBezTo>
                    <a:pt x="365" y="52"/>
                    <a:pt x="246" y="37"/>
                    <a:pt x="134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1" name="Google Shape;1481;p39"/>
            <p:cNvSpPr/>
            <p:nvPr/>
          </p:nvSpPr>
          <p:spPr>
            <a:xfrm>
              <a:off x="4189625" y="2654750"/>
              <a:ext cx="28475" cy="43675"/>
            </a:xfrm>
            <a:custGeom>
              <a:avLst/>
              <a:gdLst/>
              <a:ahLst/>
              <a:cxnLst/>
              <a:rect l="l" t="t" r="r" b="b"/>
              <a:pathLst>
                <a:path w="1139" h="1747" extrusionOk="0">
                  <a:moveTo>
                    <a:pt x="690" y="0"/>
                  </a:moveTo>
                  <a:cubicBezTo>
                    <a:pt x="602" y="81"/>
                    <a:pt x="468" y="99"/>
                    <a:pt x="354" y="145"/>
                  </a:cubicBezTo>
                  <a:cubicBezTo>
                    <a:pt x="189" y="211"/>
                    <a:pt x="90" y="319"/>
                    <a:pt x="0" y="439"/>
                  </a:cubicBezTo>
                  <a:cubicBezTo>
                    <a:pt x="27" y="492"/>
                    <a:pt x="55" y="543"/>
                    <a:pt x="88" y="593"/>
                  </a:cubicBezTo>
                  <a:cubicBezTo>
                    <a:pt x="356" y="988"/>
                    <a:pt x="648" y="1368"/>
                    <a:pt x="960" y="1731"/>
                  </a:cubicBezTo>
                  <a:lnTo>
                    <a:pt x="973" y="1746"/>
                  </a:lnTo>
                  <a:cubicBezTo>
                    <a:pt x="1000" y="1711"/>
                    <a:pt x="1024" y="1674"/>
                    <a:pt x="1044" y="1636"/>
                  </a:cubicBezTo>
                  <a:cubicBezTo>
                    <a:pt x="1138" y="1436"/>
                    <a:pt x="989" y="1219"/>
                    <a:pt x="921" y="1032"/>
                  </a:cubicBezTo>
                  <a:cubicBezTo>
                    <a:pt x="848" y="837"/>
                    <a:pt x="817" y="646"/>
                    <a:pt x="967" y="505"/>
                  </a:cubicBezTo>
                  <a:lnTo>
                    <a:pt x="945" y="479"/>
                  </a:lnTo>
                  <a:cubicBezTo>
                    <a:pt x="833" y="334"/>
                    <a:pt x="747" y="174"/>
                    <a:pt x="690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2" name="Google Shape;1482;p39"/>
            <p:cNvSpPr/>
            <p:nvPr/>
          </p:nvSpPr>
          <p:spPr>
            <a:xfrm>
              <a:off x="4287075" y="2464950"/>
              <a:ext cx="45825" cy="194750"/>
            </a:xfrm>
            <a:custGeom>
              <a:avLst/>
              <a:gdLst/>
              <a:ahLst/>
              <a:cxnLst/>
              <a:rect l="l" t="t" r="r" b="b"/>
              <a:pathLst>
                <a:path w="1833" h="7790" extrusionOk="0">
                  <a:moveTo>
                    <a:pt x="1" y="0"/>
                  </a:moveTo>
                  <a:lnTo>
                    <a:pt x="148" y="6110"/>
                  </a:lnTo>
                  <a:cubicBezTo>
                    <a:pt x="148" y="6110"/>
                    <a:pt x="269" y="7362"/>
                    <a:pt x="216" y="7649"/>
                  </a:cubicBezTo>
                  <a:lnTo>
                    <a:pt x="1305" y="7790"/>
                  </a:lnTo>
                  <a:cubicBezTo>
                    <a:pt x="1459" y="6802"/>
                    <a:pt x="1439" y="5794"/>
                    <a:pt x="1678" y="4825"/>
                  </a:cubicBezTo>
                  <a:cubicBezTo>
                    <a:pt x="1832" y="4193"/>
                    <a:pt x="1545" y="0"/>
                    <a:pt x="1545" y="0"/>
                  </a:cubicBez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3" name="Google Shape;1483;p39"/>
            <p:cNvSpPr/>
            <p:nvPr/>
          </p:nvSpPr>
          <p:spPr>
            <a:xfrm>
              <a:off x="4215200" y="2461975"/>
              <a:ext cx="115100" cy="199150"/>
            </a:xfrm>
            <a:custGeom>
              <a:avLst/>
              <a:gdLst/>
              <a:ahLst/>
              <a:cxnLst/>
              <a:rect l="l" t="t" r="r" b="b"/>
              <a:pathLst>
                <a:path w="4604" h="7966" extrusionOk="0">
                  <a:moveTo>
                    <a:pt x="1898" y="0"/>
                  </a:moveTo>
                  <a:cubicBezTo>
                    <a:pt x="1922" y="1358"/>
                    <a:pt x="2153" y="2702"/>
                    <a:pt x="2581" y="3991"/>
                  </a:cubicBezTo>
                  <a:cubicBezTo>
                    <a:pt x="2601" y="4050"/>
                    <a:pt x="2621" y="4116"/>
                    <a:pt x="2599" y="4178"/>
                  </a:cubicBezTo>
                  <a:cubicBezTo>
                    <a:pt x="2577" y="4237"/>
                    <a:pt x="1" y="6969"/>
                    <a:pt x="1" y="6969"/>
                  </a:cubicBezTo>
                  <a:cubicBezTo>
                    <a:pt x="1" y="6969"/>
                    <a:pt x="392" y="7472"/>
                    <a:pt x="780" y="7966"/>
                  </a:cubicBezTo>
                  <a:cubicBezTo>
                    <a:pt x="2136" y="7081"/>
                    <a:pt x="3383" y="6040"/>
                    <a:pt x="4499" y="4867"/>
                  </a:cubicBezTo>
                  <a:cubicBezTo>
                    <a:pt x="4534" y="4834"/>
                    <a:pt x="4562" y="4795"/>
                    <a:pt x="4582" y="4751"/>
                  </a:cubicBezTo>
                  <a:cubicBezTo>
                    <a:pt x="4604" y="4691"/>
                    <a:pt x="4593" y="4626"/>
                    <a:pt x="4580" y="4562"/>
                  </a:cubicBezTo>
                  <a:lnTo>
                    <a:pt x="3796" y="365"/>
                  </a:lnTo>
                  <a:lnTo>
                    <a:pt x="1898" y="0"/>
                  </a:ln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4" name="Google Shape;1484;p39"/>
            <p:cNvSpPr/>
            <p:nvPr/>
          </p:nvSpPr>
          <p:spPr>
            <a:xfrm>
              <a:off x="4250975" y="2332375"/>
              <a:ext cx="82675" cy="146200"/>
            </a:xfrm>
            <a:custGeom>
              <a:avLst/>
              <a:gdLst/>
              <a:ahLst/>
              <a:cxnLst/>
              <a:rect l="l" t="t" r="r" b="b"/>
              <a:pathLst>
                <a:path w="3307" h="5848" extrusionOk="0">
                  <a:moveTo>
                    <a:pt x="1376" y="0"/>
                  </a:moveTo>
                  <a:cubicBezTo>
                    <a:pt x="1020" y="0"/>
                    <a:pt x="0" y="1480"/>
                    <a:pt x="46" y="1897"/>
                  </a:cubicBezTo>
                  <a:lnTo>
                    <a:pt x="351" y="5815"/>
                  </a:lnTo>
                  <a:lnTo>
                    <a:pt x="3307" y="5848"/>
                  </a:lnTo>
                  <a:cubicBezTo>
                    <a:pt x="3307" y="5848"/>
                    <a:pt x="2890" y="2683"/>
                    <a:pt x="2745" y="2024"/>
                  </a:cubicBezTo>
                  <a:cubicBezTo>
                    <a:pt x="2600" y="1365"/>
                    <a:pt x="2310" y="739"/>
                    <a:pt x="2310" y="739"/>
                  </a:cubicBezTo>
                  <a:cubicBezTo>
                    <a:pt x="2310" y="739"/>
                    <a:pt x="1735" y="54"/>
                    <a:pt x="1394" y="2"/>
                  </a:cubicBezTo>
                  <a:cubicBezTo>
                    <a:pt x="1388" y="1"/>
                    <a:pt x="1382" y="0"/>
                    <a:pt x="1376" y="0"/>
                  </a:cubicBez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5" name="Google Shape;1485;p39"/>
            <p:cNvSpPr/>
            <p:nvPr/>
          </p:nvSpPr>
          <p:spPr>
            <a:xfrm>
              <a:off x="4294100" y="2317750"/>
              <a:ext cx="11675" cy="17150"/>
            </a:xfrm>
            <a:custGeom>
              <a:avLst/>
              <a:gdLst/>
              <a:ahLst/>
              <a:cxnLst/>
              <a:rect l="l" t="t" r="r" b="b"/>
              <a:pathLst>
                <a:path w="467" h="686" extrusionOk="0">
                  <a:moveTo>
                    <a:pt x="1" y="0"/>
                  </a:moveTo>
                  <a:lnTo>
                    <a:pt x="1" y="0"/>
                  </a:lnTo>
                  <a:cubicBezTo>
                    <a:pt x="78" y="272"/>
                    <a:pt x="240" y="512"/>
                    <a:pt x="466" y="685"/>
                  </a:cubicBezTo>
                  <a:cubicBezTo>
                    <a:pt x="464" y="622"/>
                    <a:pt x="460" y="562"/>
                    <a:pt x="458" y="497"/>
                  </a:cubicBezTo>
                  <a:cubicBezTo>
                    <a:pt x="458" y="433"/>
                    <a:pt x="453" y="371"/>
                    <a:pt x="451" y="316"/>
                  </a:cubicBezTo>
                  <a:cubicBezTo>
                    <a:pt x="159" y="229"/>
                    <a:pt x="7" y="0"/>
                    <a:pt x="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6" name="Google Shape;1486;p39"/>
            <p:cNvSpPr/>
            <p:nvPr/>
          </p:nvSpPr>
          <p:spPr>
            <a:xfrm>
              <a:off x="4258075" y="2267500"/>
              <a:ext cx="80300" cy="58150"/>
            </a:xfrm>
            <a:custGeom>
              <a:avLst/>
              <a:gdLst/>
              <a:ahLst/>
              <a:cxnLst/>
              <a:rect l="l" t="t" r="r" b="b"/>
              <a:pathLst>
                <a:path w="3212" h="2326" extrusionOk="0">
                  <a:moveTo>
                    <a:pt x="1451" y="0"/>
                  </a:moveTo>
                  <a:cubicBezTo>
                    <a:pt x="776" y="0"/>
                    <a:pt x="0" y="635"/>
                    <a:pt x="368" y="1389"/>
                  </a:cubicBezTo>
                  <a:cubicBezTo>
                    <a:pt x="390" y="1444"/>
                    <a:pt x="414" y="1498"/>
                    <a:pt x="442" y="1551"/>
                  </a:cubicBezTo>
                  <a:cubicBezTo>
                    <a:pt x="653" y="1920"/>
                    <a:pt x="1040" y="2166"/>
                    <a:pt x="1446" y="2287"/>
                  </a:cubicBezTo>
                  <a:cubicBezTo>
                    <a:pt x="1594" y="2312"/>
                    <a:pt x="1724" y="2326"/>
                    <a:pt x="1843" y="2326"/>
                  </a:cubicBezTo>
                  <a:cubicBezTo>
                    <a:pt x="2112" y="2326"/>
                    <a:pt x="2325" y="2254"/>
                    <a:pt x="2553" y="2076"/>
                  </a:cubicBezTo>
                  <a:cubicBezTo>
                    <a:pt x="3212" y="1446"/>
                    <a:pt x="2513" y="765"/>
                    <a:pt x="2103" y="295"/>
                  </a:cubicBezTo>
                  <a:cubicBezTo>
                    <a:pt x="1943" y="90"/>
                    <a:pt x="1705" y="0"/>
                    <a:pt x="1451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7" name="Google Shape;1487;p39"/>
            <p:cNvSpPr/>
            <p:nvPr/>
          </p:nvSpPr>
          <p:spPr>
            <a:xfrm>
              <a:off x="4307075" y="2287700"/>
              <a:ext cx="12700" cy="16350"/>
            </a:xfrm>
            <a:custGeom>
              <a:avLst/>
              <a:gdLst/>
              <a:ahLst/>
              <a:cxnLst/>
              <a:rect l="l" t="t" r="r" b="b"/>
              <a:pathLst>
                <a:path w="508" h="654" extrusionOk="0">
                  <a:moveTo>
                    <a:pt x="30" y="1"/>
                  </a:moveTo>
                  <a:cubicBezTo>
                    <a:pt x="14" y="1"/>
                    <a:pt x="1" y="14"/>
                    <a:pt x="4" y="32"/>
                  </a:cubicBezTo>
                  <a:lnTo>
                    <a:pt x="7" y="32"/>
                  </a:lnTo>
                  <a:cubicBezTo>
                    <a:pt x="18" y="78"/>
                    <a:pt x="62" y="117"/>
                    <a:pt x="94" y="148"/>
                  </a:cubicBezTo>
                  <a:cubicBezTo>
                    <a:pt x="130" y="183"/>
                    <a:pt x="167" y="216"/>
                    <a:pt x="206" y="247"/>
                  </a:cubicBezTo>
                  <a:cubicBezTo>
                    <a:pt x="268" y="294"/>
                    <a:pt x="331" y="342"/>
                    <a:pt x="406" y="361"/>
                  </a:cubicBezTo>
                  <a:lnTo>
                    <a:pt x="406" y="361"/>
                  </a:lnTo>
                  <a:cubicBezTo>
                    <a:pt x="391" y="394"/>
                    <a:pt x="374" y="427"/>
                    <a:pt x="354" y="458"/>
                  </a:cubicBezTo>
                  <a:cubicBezTo>
                    <a:pt x="327" y="502"/>
                    <a:pt x="294" y="541"/>
                    <a:pt x="268" y="585"/>
                  </a:cubicBezTo>
                  <a:cubicBezTo>
                    <a:pt x="247" y="618"/>
                    <a:pt x="277" y="653"/>
                    <a:pt x="308" y="653"/>
                  </a:cubicBezTo>
                  <a:cubicBezTo>
                    <a:pt x="319" y="653"/>
                    <a:pt x="329" y="649"/>
                    <a:pt x="338" y="640"/>
                  </a:cubicBezTo>
                  <a:cubicBezTo>
                    <a:pt x="413" y="557"/>
                    <a:pt x="461" y="444"/>
                    <a:pt x="501" y="341"/>
                  </a:cubicBezTo>
                  <a:cubicBezTo>
                    <a:pt x="507" y="315"/>
                    <a:pt x="488" y="291"/>
                    <a:pt x="463" y="291"/>
                  </a:cubicBezTo>
                  <a:cubicBezTo>
                    <a:pt x="378" y="291"/>
                    <a:pt x="301" y="231"/>
                    <a:pt x="237" y="181"/>
                  </a:cubicBezTo>
                  <a:cubicBezTo>
                    <a:pt x="202" y="152"/>
                    <a:pt x="167" y="124"/>
                    <a:pt x="134" y="93"/>
                  </a:cubicBezTo>
                  <a:cubicBezTo>
                    <a:pt x="105" y="62"/>
                    <a:pt x="77" y="23"/>
                    <a:pt x="42" y="3"/>
                  </a:cubicBezTo>
                  <a:cubicBezTo>
                    <a:pt x="38" y="1"/>
                    <a:pt x="34" y="1"/>
                    <a:pt x="30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8" name="Google Shape;1488;p39"/>
            <p:cNvSpPr/>
            <p:nvPr/>
          </p:nvSpPr>
          <p:spPr>
            <a:xfrm>
              <a:off x="4301625" y="2297200"/>
              <a:ext cx="3600" cy="3575"/>
            </a:xfrm>
            <a:custGeom>
              <a:avLst/>
              <a:gdLst/>
              <a:ahLst/>
              <a:cxnLst/>
              <a:rect l="l" t="t" r="r" b="b"/>
              <a:pathLst>
                <a:path w="144" h="143" extrusionOk="0">
                  <a:moveTo>
                    <a:pt x="73" y="1"/>
                  </a:moveTo>
                  <a:cubicBezTo>
                    <a:pt x="62" y="1"/>
                    <a:pt x="53" y="3"/>
                    <a:pt x="45" y="7"/>
                  </a:cubicBezTo>
                  <a:cubicBezTo>
                    <a:pt x="27" y="14"/>
                    <a:pt x="14" y="27"/>
                    <a:pt x="7" y="45"/>
                  </a:cubicBezTo>
                  <a:cubicBezTo>
                    <a:pt x="3" y="54"/>
                    <a:pt x="1" y="62"/>
                    <a:pt x="1" y="71"/>
                  </a:cubicBezTo>
                  <a:lnTo>
                    <a:pt x="3" y="91"/>
                  </a:lnTo>
                  <a:cubicBezTo>
                    <a:pt x="7" y="102"/>
                    <a:pt x="14" y="113"/>
                    <a:pt x="23" y="122"/>
                  </a:cubicBezTo>
                  <a:lnTo>
                    <a:pt x="36" y="133"/>
                  </a:lnTo>
                  <a:cubicBezTo>
                    <a:pt x="47" y="139"/>
                    <a:pt x="60" y="141"/>
                    <a:pt x="71" y="141"/>
                  </a:cubicBezTo>
                  <a:cubicBezTo>
                    <a:pt x="74" y="142"/>
                    <a:pt x="77" y="142"/>
                    <a:pt x="79" y="142"/>
                  </a:cubicBezTo>
                  <a:cubicBezTo>
                    <a:pt x="87" y="142"/>
                    <a:pt x="93" y="140"/>
                    <a:pt x="99" y="137"/>
                  </a:cubicBezTo>
                  <a:cubicBezTo>
                    <a:pt x="108" y="133"/>
                    <a:pt x="115" y="128"/>
                    <a:pt x="121" y="122"/>
                  </a:cubicBezTo>
                  <a:cubicBezTo>
                    <a:pt x="128" y="115"/>
                    <a:pt x="132" y="108"/>
                    <a:pt x="137" y="100"/>
                  </a:cubicBezTo>
                  <a:cubicBezTo>
                    <a:pt x="141" y="91"/>
                    <a:pt x="143" y="80"/>
                    <a:pt x="143" y="71"/>
                  </a:cubicBezTo>
                  <a:lnTo>
                    <a:pt x="139" y="54"/>
                  </a:lnTo>
                  <a:cubicBezTo>
                    <a:pt x="137" y="40"/>
                    <a:pt x="130" y="29"/>
                    <a:pt x="121" y="23"/>
                  </a:cubicBezTo>
                  <a:lnTo>
                    <a:pt x="108" y="12"/>
                  </a:lnTo>
                  <a:cubicBezTo>
                    <a:pt x="97" y="5"/>
                    <a:pt x="84" y="1"/>
                    <a:pt x="7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9" name="Google Shape;1489;p39"/>
            <p:cNvSpPr/>
            <p:nvPr/>
          </p:nvSpPr>
          <p:spPr>
            <a:xfrm>
              <a:off x="4313925" y="2285850"/>
              <a:ext cx="4850" cy="3750"/>
            </a:xfrm>
            <a:custGeom>
              <a:avLst/>
              <a:gdLst/>
              <a:ahLst/>
              <a:cxnLst/>
              <a:rect l="l" t="t" r="r" b="b"/>
              <a:pathLst>
                <a:path w="194" h="150" extrusionOk="0">
                  <a:moveTo>
                    <a:pt x="97" y="0"/>
                  </a:moveTo>
                  <a:cubicBezTo>
                    <a:pt x="1" y="0"/>
                    <a:pt x="1" y="150"/>
                    <a:pt x="97" y="150"/>
                  </a:cubicBezTo>
                  <a:cubicBezTo>
                    <a:pt x="194" y="150"/>
                    <a:pt x="194" y="0"/>
                    <a:pt x="97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0" name="Google Shape;1490;p39"/>
            <p:cNvSpPr/>
            <p:nvPr/>
          </p:nvSpPr>
          <p:spPr>
            <a:xfrm>
              <a:off x="4258575" y="2253575"/>
              <a:ext cx="52025" cy="70800"/>
            </a:xfrm>
            <a:custGeom>
              <a:avLst/>
              <a:gdLst/>
              <a:ahLst/>
              <a:cxnLst/>
              <a:rect l="l" t="t" r="r" b="b"/>
              <a:pathLst>
                <a:path w="2081" h="2832" extrusionOk="0">
                  <a:moveTo>
                    <a:pt x="1527" y="1"/>
                  </a:moveTo>
                  <a:cubicBezTo>
                    <a:pt x="1505" y="1"/>
                    <a:pt x="1484" y="7"/>
                    <a:pt x="1466" y="17"/>
                  </a:cubicBezTo>
                  <a:cubicBezTo>
                    <a:pt x="1422" y="42"/>
                    <a:pt x="1393" y="83"/>
                    <a:pt x="1360" y="123"/>
                  </a:cubicBezTo>
                  <a:cubicBezTo>
                    <a:pt x="1152" y="371"/>
                    <a:pt x="800" y="446"/>
                    <a:pt x="541" y="641"/>
                  </a:cubicBezTo>
                  <a:cubicBezTo>
                    <a:pt x="398" y="749"/>
                    <a:pt x="284" y="892"/>
                    <a:pt x="174" y="1034"/>
                  </a:cubicBezTo>
                  <a:cubicBezTo>
                    <a:pt x="111" y="1116"/>
                    <a:pt x="45" y="1199"/>
                    <a:pt x="21" y="1298"/>
                  </a:cubicBezTo>
                  <a:cubicBezTo>
                    <a:pt x="1" y="1383"/>
                    <a:pt x="1" y="1473"/>
                    <a:pt x="21" y="1559"/>
                  </a:cubicBezTo>
                  <a:cubicBezTo>
                    <a:pt x="82" y="1954"/>
                    <a:pt x="284" y="2345"/>
                    <a:pt x="622" y="2563"/>
                  </a:cubicBezTo>
                  <a:cubicBezTo>
                    <a:pt x="723" y="2624"/>
                    <a:pt x="829" y="2677"/>
                    <a:pt x="936" y="2721"/>
                  </a:cubicBezTo>
                  <a:lnTo>
                    <a:pt x="1152" y="2815"/>
                  </a:lnTo>
                  <a:cubicBezTo>
                    <a:pt x="1169" y="2825"/>
                    <a:pt x="1189" y="2831"/>
                    <a:pt x="1209" y="2831"/>
                  </a:cubicBezTo>
                  <a:cubicBezTo>
                    <a:pt x="1212" y="2831"/>
                    <a:pt x="1215" y="2831"/>
                    <a:pt x="1217" y="2831"/>
                  </a:cubicBezTo>
                  <a:cubicBezTo>
                    <a:pt x="1246" y="2822"/>
                    <a:pt x="1270" y="2802"/>
                    <a:pt x="1286" y="2776"/>
                  </a:cubicBezTo>
                  <a:lnTo>
                    <a:pt x="1457" y="2532"/>
                  </a:lnTo>
                  <a:lnTo>
                    <a:pt x="1334" y="2488"/>
                  </a:lnTo>
                  <a:cubicBezTo>
                    <a:pt x="1334" y="2488"/>
                    <a:pt x="1251" y="2562"/>
                    <a:pt x="1135" y="2562"/>
                  </a:cubicBezTo>
                  <a:cubicBezTo>
                    <a:pt x="1061" y="2562"/>
                    <a:pt x="974" y="2532"/>
                    <a:pt x="886" y="2431"/>
                  </a:cubicBezTo>
                  <a:cubicBezTo>
                    <a:pt x="724" y="2247"/>
                    <a:pt x="882" y="2142"/>
                    <a:pt x="1042" y="2142"/>
                  </a:cubicBezTo>
                  <a:cubicBezTo>
                    <a:pt x="1106" y="2142"/>
                    <a:pt x="1169" y="2159"/>
                    <a:pt x="1213" y="2194"/>
                  </a:cubicBezTo>
                  <a:cubicBezTo>
                    <a:pt x="1240" y="2216"/>
                    <a:pt x="1281" y="2235"/>
                    <a:pt x="1311" y="2235"/>
                  </a:cubicBezTo>
                  <a:cubicBezTo>
                    <a:pt x="1332" y="2235"/>
                    <a:pt x="1348" y="2226"/>
                    <a:pt x="1351" y="2203"/>
                  </a:cubicBezTo>
                  <a:cubicBezTo>
                    <a:pt x="1351" y="2192"/>
                    <a:pt x="1351" y="2181"/>
                    <a:pt x="1347" y="2172"/>
                  </a:cubicBezTo>
                  <a:cubicBezTo>
                    <a:pt x="1308" y="2042"/>
                    <a:pt x="1198" y="1952"/>
                    <a:pt x="1123" y="1838"/>
                  </a:cubicBezTo>
                  <a:cubicBezTo>
                    <a:pt x="1048" y="1724"/>
                    <a:pt x="1026" y="1550"/>
                    <a:pt x="1138" y="1476"/>
                  </a:cubicBezTo>
                  <a:cubicBezTo>
                    <a:pt x="1156" y="1465"/>
                    <a:pt x="1180" y="1454"/>
                    <a:pt x="1187" y="1434"/>
                  </a:cubicBezTo>
                  <a:cubicBezTo>
                    <a:pt x="1211" y="1379"/>
                    <a:pt x="1116" y="1353"/>
                    <a:pt x="1081" y="1304"/>
                  </a:cubicBezTo>
                  <a:cubicBezTo>
                    <a:pt x="1048" y="1260"/>
                    <a:pt x="1070" y="1195"/>
                    <a:pt x="1112" y="1159"/>
                  </a:cubicBezTo>
                  <a:cubicBezTo>
                    <a:pt x="1154" y="1124"/>
                    <a:pt x="1209" y="1111"/>
                    <a:pt x="1261" y="1094"/>
                  </a:cubicBezTo>
                  <a:cubicBezTo>
                    <a:pt x="1553" y="997"/>
                    <a:pt x="1777" y="760"/>
                    <a:pt x="1953" y="507"/>
                  </a:cubicBezTo>
                  <a:cubicBezTo>
                    <a:pt x="2019" y="413"/>
                    <a:pt x="2081" y="292"/>
                    <a:pt x="2026" y="191"/>
                  </a:cubicBezTo>
                  <a:lnTo>
                    <a:pt x="2026" y="191"/>
                  </a:lnTo>
                  <a:cubicBezTo>
                    <a:pt x="1971" y="248"/>
                    <a:pt x="1905" y="292"/>
                    <a:pt x="1832" y="321"/>
                  </a:cubicBezTo>
                  <a:cubicBezTo>
                    <a:pt x="1876" y="263"/>
                    <a:pt x="1898" y="193"/>
                    <a:pt x="1898" y="123"/>
                  </a:cubicBezTo>
                  <a:cubicBezTo>
                    <a:pt x="1900" y="107"/>
                    <a:pt x="1896" y="92"/>
                    <a:pt x="1887" y="81"/>
                  </a:cubicBezTo>
                  <a:cubicBezTo>
                    <a:pt x="1881" y="74"/>
                    <a:pt x="1872" y="71"/>
                    <a:pt x="1863" y="71"/>
                  </a:cubicBezTo>
                  <a:cubicBezTo>
                    <a:pt x="1844" y="71"/>
                    <a:pt x="1822" y="83"/>
                    <a:pt x="1806" y="96"/>
                  </a:cubicBezTo>
                  <a:lnTo>
                    <a:pt x="1593" y="261"/>
                  </a:lnTo>
                  <a:cubicBezTo>
                    <a:pt x="1564" y="191"/>
                    <a:pt x="1641" y="103"/>
                    <a:pt x="1602" y="37"/>
                  </a:cubicBezTo>
                  <a:cubicBezTo>
                    <a:pt x="1586" y="13"/>
                    <a:pt x="1557" y="1"/>
                    <a:pt x="152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1" name="Google Shape;1491;p39"/>
            <p:cNvSpPr/>
            <p:nvPr/>
          </p:nvSpPr>
          <p:spPr>
            <a:xfrm>
              <a:off x="4292400" y="2285925"/>
              <a:ext cx="10900" cy="10550"/>
            </a:xfrm>
            <a:custGeom>
              <a:avLst/>
              <a:gdLst/>
              <a:ahLst/>
              <a:cxnLst/>
              <a:rect l="l" t="t" r="r" b="b"/>
              <a:pathLst>
                <a:path w="436" h="422" extrusionOk="0">
                  <a:moveTo>
                    <a:pt x="330" y="1"/>
                  </a:moveTo>
                  <a:cubicBezTo>
                    <a:pt x="322" y="1"/>
                    <a:pt x="314" y="2"/>
                    <a:pt x="306" y="4"/>
                  </a:cubicBezTo>
                  <a:cubicBezTo>
                    <a:pt x="264" y="17"/>
                    <a:pt x="225" y="54"/>
                    <a:pt x="194" y="85"/>
                  </a:cubicBezTo>
                  <a:cubicBezTo>
                    <a:pt x="170" y="107"/>
                    <a:pt x="150" y="129"/>
                    <a:pt x="128" y="153"/>
                  </a:cubicBezTo>
                  <a:cubicBezTo>
                    <a:pt x="102" y="179"/>
                    <a:pt x="78" y="208"/>
                    <a:pt x="53" y="239"/>
                  </a:cubicBezTo>
                  <a:cubicBezTo>
                    <a:pt x="29" y="272"/>
                    <a:pt x="1" y="307"/>
                    <a:pt x="1" y="349"/>
                  </a:cubicBezTo>
                  <a:cubicBezTo>
                    <a:pt x="3" y="388"/>
                    <a:pt x="34" y="419"/>
                    <a:pt x="73" y="421"/>
                  </a:cubicBezTo>
                  <a:cubicBezTo>
                    <a:pt x="108" y="417"/>
                    <a:pt x="141" y="403"/>
                    <a:pt x="168" y="379"/>
                  </a:cubicBezTo>
                  <a:cubicBezTo>
                    <a:pt x="194" y="360"/>
                    <a:pt x="218" y="338"/>
                    <a:pt x="240" y="313"/>
                  </a:cubicBezTo>
                  <a:cubicBezTo>
                    <a:pt x="271" y="280"/>
                    <a:pt x="306" y="249"/>
                    <a:pt x="342" y="219"/>
                  </a:cubicBezTo>
                  <a:lnTo>
                    <a:pt x="342" y="219"/>
                  </a:lnTo>
                  <a:cubicBezTo>
                    <a:pt x="365" y="207"/>
                    <a:pt x="385" y="191"/>
                    <a:pt x="405" y="173"/>
                  </a:cubicBezTo>
                  <a:cubicBezTo>
                    <a:pt x="420" y="158"/>
                    <a:pt x="429" y="138"/>
                    <a:pt x="431" y="116"/>
                  </a:cubicBezTo>
                  <a:cubicBezTo>
                    <a:pt x="435" y="94"/>
                    <a:pt x="431" y="70"/>
                    <a:pt x="420" y="50"/>
                  </a:cubicBezTo>
                  <a:cubicBezTo>
                    <a:pt x="400" y="20"/>
                    <a:pt x="366" y="1"/>
                    <a:pt x="330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2" name="Google Shape;1492;p39"/>
            <p:cNvSpPr/>
            <p:nvPr/>
          </p:nvSpPr>
          <p:spPr>
            <a:xfrm>
              <a:off x="4306675" y="2278025"/>
              <a:ext cx="7100" cy="7000"/>
            </a:xfrm>
            <a:custGeom>
              <a:avLst/>
              <a:gdLst/>
              <a:ahLst/>
              <a:cxnLst/>
              <a:rect l="l" t="t" r="r" b="b"/>
              <a:pathLst>
                <a:path w="284" h="280" extrusionOk="0">
                  <a:moveTo>
                    <a:pt x="184" y="1"/>
                  </a:moveTo>
                  <a:cubicBezTo>
                    <a:pt x="182" y="1"/>
                    <a:pt x="179" y="1"/>
                    <a:pt x="176" y="1"/>
                  </a:cubicBezTo>
                  <a:cubicBezTo>
                    <a:pt x="174" y="1"/>
                    <a:pt x="172" y="1"/>
                    <a:pt x="169" y="1"/>
                  </a:cubicBezTo>
                  <a:cubicBezTo>
                    <a:pt x="154" y="1"/>
                    <a:pt x="137" y="7"/>
                    <a:pt x="121" y="15"/>
                  </a:cubicBezTo>
                  <a:cubicBezTo>
                    <a:pt x="108" y="22"/>
                    <a:pt x="96" y="33"/>
                    <a:pt x="87" y="46"/>
                  </a:cubicBezTo>
                  <a:lnTo>
                    <a:pt x="87" y="46"/>
                  </a:lnTo>
                  <a:cubicBezTo>
                    <a:pt x="77" y="57"/>
                    <a:pt x="67" y="68"/>
                    <a:pt x="58" y="80"/>
                  </a:cubicBezTo>
                  <a:cubicBezTo>
                    <a:pt x="45" y="96"/>
                    <a:pt x="36" y="109"/>
                    <a:pt x="25" y="122"/>
                  </a:cubicBezTo>
                  <a:cubicBezTo>
                    <a:pt x="18" y="133"/>
                    <a:pt x="14" y="146"/>
                    <a:pt x="9" y="157"/>
                  </a:cubicBezTo>
                  <a:lnTo>
                    <a:pt x="5" y="173"/>
                  </a:lnTo>
                  <a:lnTo>
                    <a:pt x="1" y="195"/>
                  </a:lnTo>
                  <a:lnTo>
                    <a:pt x="5" y="217"/>
                  </a:lnTo>
                  <a:lnTo>
                    <a:pt x="14" y="239"/>
                  </a:lnTo>
                  <a:cubicBezTo>
                    <a:pt x="18" y="247"/>
                    <a:pt x="25" y="256"/>
                    <a:pt x="36" y="263"/>
                  </a:cubicBezTo>
                  <a:cubicBezTo>
                    <a:pt x="40" y="267"/>
                    <a:pt x="47" y="271"/>
                    <a:pt x="53" y="274"/>
                  </a:cubicBezTo>
                  <a:cubicBezTo>
                    <a:pt x="60" y="278"/>
                    <a:pt x="69" y="278"/>
                    <a:pt x="75" y="278"/>
                  </a:cubicBezTo>
                  <a:cubicBezTo>
                    <a:pt x="79" y="279"/>
                    <a:pt x="82" y="280"/>
                    <a:pt x="86" y="280"/>
                  </a:cubicBezTo>
                  <a:cubicBezTo>
                    <a:pt x="90" y="280"/>
                    <a:pt x="94" y="279"/>
                    <a:pt x="97" y="278"/>
                  </a:cubicBezTo>
                  <a:cubicBezTo>
                    <a:pt x="110" y="278"/>
                    <a:pt x="121" y="276"/>
                    <a:pt x="130" y="269"/>
                  </a:cubicBezTo>
                  <a:lnTo>
                    <a:pt x="132" y="269"/>
                  </a:lnTo>
                  <a:cubicBezTo>
                    <a:pt x="139" y="267"/>
                    <a:pt x="146" y="263"/>
                    <a:pt x="152" y="260"/>
                  </a:cubicBezTo>
                  <a:cubicBezTo>
                    <a:pt x="161" y="254"/>
                    <a:pt x="172" y="245"/>
                    <a:pt x="181" y="239"/>
                  </a:cubicBezTo>
                  <a:lnTo>
                    <a:pt x="188" y="231"/>
                  </a:lnTo>
                  <a:lnTo>
                    <a:pt x="207" y="217"/>
                  </a:lnTo>
                  <a:lnTo>
                    <a:pt x="207" y="217"/>
                  </a:lnTo>
                  <a:cubicBezTo>
                    <a:pt x="206" y="218"/>
                    <a:pt x="205" y="218"/>
                    <a:pt x="205" y="219"/>
                  </a:cubicBezTo>
                  <a:lnTo>
                    <a:pt x="225" y="203"/>
                  </a:lnTo>
                  <a:lnTo>
                    <a:pt x="207" y="217"/>
                  </a:lnTo>
                  <a:lnTo>
                    <a:pt x="207" y="217"/>
                  </a:lnTo>
                  <a:cubicBezTo>
                    <a:pt x="213" y="211"/>
                    <a:pt x="223" y="203"/>
                    <a:pt x="231" y="197"/>
                  </a:cubicBezTo>
                  <a:cubicBezTo>
                    <a:pt x="264" y="179"/>
                    <a:pt x="284" y="144"/>
                    <a:pt x="284" y="107"/>
                  </a:cubicBezTo>
                  <a:lnTo>
                    <a:pt x="280" y="78"/>
                  </a:lnTo>
                  <a:cubicBezTo>
                    <a:pt x="275" y="61"/>
                    <a:pt x="266" y="45"/>
                    <a:pt x="253" y="32"/>
                  </a:cubicBezTo>
                  <a:cubicBezTo>
                    <a:pt x="242" y="21"/>
                    <a:pt x="231" y="15"/>
                    <a:pt x="218" y="10"/>
                  </a:cubicBezTo>
                  <a:cubicBezTo>
                    <a:pt x="207" y="5"/>
                    <a:pt x="196" y="1"/>
                    <a:pt x="184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3" name="Google Shape;1493;p39"/>
            <p:cNvSpPr/>
            <p:nvPr/>
          </p:nvSpPr>
          <p:spPr>
            <a:xfrm>
              <a:off x="4319800" y="2304900"/>
              <a:ext cx="4525" cy="2800"/>
            </a:xfrm>
            <a:custGeom>
              <a:avLst/>
              <a:gdLst/>
              <a:ahLst/>
              <a:cxnLst/>
              <a:rect l="l" t="t" r="r" b="b"/>
              <a:pathLst>
                <a:path w="181" h="112" extrusionOk="0">
                  <a:moveTo>
                    <a:pt x="130" y="0"/>
                  </a:moveTo>
                  <a:cubicBezTo>
                    <a:pt x="124" y="0"/>
                    <a:pt x="117" y="0"/>
                    <a:pt x="110" y="5"/>
                  </a:cubicBezTo>
                  <a:cubicBezTo>
                    <a:pt x="103" y="8"/>
                    <a:pt x="96" y="12"/>
                    <a:pt x="91" y="17"/>
                  </a:cubicBezTo>
                  <a:lnTo>
                    <a:pt x="91" y="17"/>
                  </a:lnTo>
                  <a:cubicBezTo>
                    <a:pt x="82" y="23"/>
                    <a:pt x="73" y="28"/>
                    <a:pt x="64" y="31"/>
                  </a:cubicBezTo>
                  <a:lnTo>
                    <a:pt x="73" y="27"/>
                  </a:lnTo>
                  <a:lnTo>
                    <a:pt x="73" y="27"/>
                  </a:lnTo>
                  <a:cubicBezTo>
                    <a:pt x="60" y="33"/>
                    <a:pt x="47" y="35"/>
                    <a:pt x="33" y="42"/>
                  </a:cubicBezTo>
                  <a:cubicBezTo>
                    <a:pt x="1" y="51"/>
                    <a:pt x="1" y="97"/>
                    <a:pt x="33" y="106"/>
                  </a:cubicBezTo>
                  <a:cubicBezTo>
                    <a:pt x="42" y="108"/>
                    <a:pt x="53" y="110"/>
                    <a:pt x="64" y="110"/>
                  </a:cubicBezTo>
                  <a:cubicBezTo>
                    <a:pt x="68" y="111"/>
                    <a:pt x="71" y="112"/>
                    <a:pt x="75" y="112"/>
                  </a:cubicBezTo>
                  <a:cubicBezTo>
                    <a:pt x="79" y="112"/>
                    <a:pt x="83" y="111"/>
                    <a:pt x="86" y="110"/>
                  </a:cubicBezTo>
                  <a:cubicBezTo>
                    <a:pt x="106" y="108"/>
                    <a:pt x="124" y="103"/>
                    <a:pt x="141" y="99"/>
                  </a:cubicBezTo>
                  <a:lnTo>
                    <a:pt x="128" y="99"/>
                  </a:lnTo>
                  <a:cubicBezTo>
                    <a:pt x="139" y="99"/>
                    <a:pt x="150" y="97"/>
                    <a:pt x="159" y="90"/>
                  </a:cubicBezTo>
                  <a:cubicBezTo>
                    <a:pt x="167" y="82"/>
                    <a:pt x="174" y="73"/>
                    <a:pt x="176" y="62"/>
                  </a:cubicBezTo>
                  <a:cubicBezTo>
                    <a:pt x="181" y="49"/>
                    <a:pt x="178" y="35"/>
                    <a:pt x="172" y="24"/>
                  </a:cubicBezTo>
                  <a:cubicBezTo>
                    <a:pt x="165" y="13"/>
                    <a:pt x="154" y="5"/>
                    <a:pt x="143" y="2"/>
                  </a:cubicBezTo>
                  <a:lnTo>
                    <a:pt x="130" y="0"/>
                  </a:ln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4" name="Google Shape;1494;p39"/>
            <p:cNvSpPr/>
            <p:nvPr/>
          </p:nvSpPr>
          <p:spPr>
            <a:xfrm>
              <a:off x="4323050" y="2435500"/>
              <a:ext cx="32300" cy="21275"/>
            </a:xfrm>
            <a:custGeom>
              <a:avLst/>
              <a:gdLst/>
              <a:ahLst/>
              <a:cxnLst/>
              <a:rect l="l" t="t" r="r" b="b"/>
              <a:pathLst>
                <a:path w="1292" h="851" extrusionOk="0">
                  <a:moveTo>
                    <a:pt x="872" y="1"/>
                  </a:moveTo>
                  <a:cubicBezTo>
                    <a:pt x="854" y="1"/>
                    <a:pt x="837" y="10"/>
                    <a:pt x="824" y="23"/>
                  </a:cubicBezTo>
                  <a:lnTo>
                    <a:pt x="606" y="218"/>
                  </a:lnTo>
                  <a:cubicBezTo>
                    <a:pt x="592" y="236"/>
                    <a:pt x="570" y="245"/>
                    <a:pt x="548" y="245"/>
                  </a:cubicBezTo>
                  <a:cubicBezTo>
                    <a:pt x="539" y="245"/>
                    <a:pt x="529" y="243"/>
                    <a:pt x="521" y="240"/>
                  </a:cubicBezTo>
                  <a:lnTo>
                    <a:pt x="182" y="161"/>
                  </a:lnTo>
                  <a:lnTo>
                    <a:pt x="0" y="497"/>
                  </a:lnTo>
                  <a:cubicBezTo>
                    <a:pt x="204" y="543"/>
                    <a:pt x="395" y="631"/>
                    <a:pt x="565" y="754"/>
                  </a:cubicBezTo>
                  <a:cubicBezTo>
                    <a:pt x="619" y="794"/>
                    <a:pt x="672" y="838"/>
                    <a:pt x="738" y="849"/>
                  </a:cubicBezTo>
                  <a:cubicBezTo>
                    <a:pt x="751" y="850"/>
                    <a:pt x="764" y="851"/>
                    <a:pt x="778" y="851"/>
                  </a:cubicBezTo>
                  <a:cubicBezTo>
                    <a:pt x="806" y="851"/>
                    <a:pt x="834" y="847"/>
                    <a:pt x="861" y="840"/>
                  </a:cubicBezTo>
                  <a:lnTo>
                    <a:pt x="1054" y="807"/>
                  </a:lnTo>
                  <a:cubicBezTo>
                    <a:pt x="1039" y="767"/>
                    <a:pt x="1030" y="723"/>
                    <a:pt x="1030" y="682"/>
                  </a:cubicBezTo>
                  <a:lnTo>
                    <a:pt x="1030" y="682"/>
                  </a:lnTo>
                  <a:cubicBezTo>
                    <a:pt x="1046" y="689"/>
                    <a:pt x="1062" y="692"/>
                    <a:pt x="1078" y="692"/>
                  </a:cubicBezTo>
                  <a:cubicBezTo>
                    <a:pt x="1115" y="692"/>
                    <a:pt x="1151" y="675"/>
                    <a:pt x="1175" y="647"/>
                  </a:cubicBezTo>
                  <a:cubicBezTo>
                    <a:pt x="1144" y="625"/>
                    <a:pt x="1122" y="596"/>
                    <a:pt x="1111" y="561"/>
                  </a:cubicBezTo>
                  <a:cubicBezTo>
                    <a:pt x="1149" y="552"/>
                    <a:pt x="1184" y="535"/>
                    <a:pt x="1212" y="506"/>
                  </a:cubicBezTo>
                  <a:cubicBezTo>
                    <a:pt x="1237" y="477"/>
                    <a:pt x="1241" y="427"/>
                    <a:pt x="1212" y="403"/>
                  </a:cubicBezTo>
                  <a:cubicBezTo>
                    <a:pt x="1195" y="392"/>
                    <a:pt x="1173" y="385"/>
                    <a:pt x="1151" y="383"/>
                  </a:cubicBezTo>
                  <a:cubicBezTo>
                    <a:pt x="1056" y="370"/>
                    <a:pt x="969" y="335"/>
                    <a:pt x="890" y="282"/>
                  </a:cubicBezTo>
                  <a:lnTo>
                    <a:pt x="890" y="282"/>
                  </a:lnTo>
                  <a:cubicBezTo>
                    <a:pt x="947" y="294"/>
                    <a:pt x="1007" y="306"/>
                    <a:pt x="1065" y="306"/>
                  </a:cubicBezTo>
                  <a:cubicBezTo>
                    <a:pt x="1084" y="306"/>
                    <a:pt x="1103" y="305"/>
                    <a:pt x="1122" y="302"/>
                  </a:cubicBezTo>
                  <a:cubicBezTo>
                    <a:pt x="1199" y="289"/>
                    <a:pt x="1276" y="236"/>
                    <a:pt x="1291" y="159"/>
                  </a:cubicBezTo>
                  <a:lnTo>
                    <a:pt x="1291" y="159"/>
                  </a:lnTo>
                  <a:cubicBezTo>
                    <a:pt x="1261" y="173"/>
                    <a:pt x="1230" y="180"/>
                    <a:pt x="1198" y="180"/>
                  </a:cubicBezTo>
                  <a:cubicBezTo>
                    <a:pt x="1094" y="180"/>
                    <a:pt x="986" y="110"/>
                    <a:pt x="912" y="27"/>
                  </a:cubicBezTo>
                  <a:cubicBezTo>
                    <a:pt x="901" y="14"/>
                    <a:pt x="887" y="3"/>
                    <a:pt x="872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5" name="Google Shape;1495;p39"/>
            <p:cNvSpPr/>
            <p:nvPr/>
          </p:nvSpPr>
          <p:spPr>
            <a:xfrm>
              <a:off x="4242600" y="2336850"/>
              <a:ext cx="91725" cy="117375"/>
            </a:xfrm>
            <a:custGeom>
              <a:avLst/>
              <a:gdLst/>
              <a:ahLst/>
              <a:cxnLst/>
              <a:rect l="l" t="t" r="r" b="b"/>
              <a:pathLst>
                <a:path w="3669" h="4695" extrusionOk="0">
                  <a:moveTo>
                    <a:pt x="1395" y="0"/>
                  </a:moveTo>
                  <a:cubicBezTo>
                    <a:pt x="1072" y="0"/>
                    <a:pt x="216" y="1164"/>
                    <a:pt x="111" y="2820"/>
                  </a:cubicBezTo>
                  <a:cubicBezTo>
                    <a:pt x="1" y="4540"/>
                    <a:pt x="1204" y="4663"/>
                    <a:pt x="1997" y="4687"/>
                  </a:cubicBezTo>
                  <a:cubicBezTo>
                    <a:pt x="2182" y="4693"/>
                    <a:pt x="2363" y="4695"/>
                    <a:pt x="2533" y="4695"/>
                  </a:cubicBezTo>
                  <a:cubicBezTo>
                    <a:pt x="3087" y="4695"/>
                    <a:pt x="3512" y="4672"/>
                    <a:pt x="3512" y="4672"/>
                  </a:cubicBezTo>
                  <a:lnTo>
                    <a:pt x="3668" y="3993"/>
                  </a:lnTo>
                  <a:lnTo>
                    <a:pt x="1863" y="3407"/>
                  </a:lnTo>
                  <a:cubicBezTo>
                    <a:pt x="1863" y="3407"/>
                    <a:pt x="2546" y="354"/>
                    <a:pt x="1428" y="5"/>
                  </a:cubicBezTo>
                  <a:cubicBezTo>
                    <a:pt x="1418" y="2"/>
                    <a:pt x="1407" y="0"/>
                    <a:pt x="1395" y="0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6" name="Google Shape;1496;p39"/>
            <p:cNvSpPr/>
            <p:nvPr/>
          </p:nvSpPr>
          <p:spPr>
            <a:xfrm>
              <a:off x="4341575" y="2435975"/>
              <a:ext cx="76200" cy="21400"/>
            </a:xfrm>
            <a:custGeom>
              <a:avLst/>
              <a:gdLst/>
              <a:ahLst/>
              <a:cxnLst/>
              <a:rect l="l" t="t" r="r" b="b"/>
              <a:pathLst>
                <a:path w="3048" h="856" extrusionOk="0">
                  <a:moveTo>
                    <a:pt x="454" y="1"/>
                  </a:moveTo>
                  <a:cubicBezTo>
                    <a:pt x="215" y="1"/>
                    <a:pt x="0" y="101"/>
                    <a:pt x="149" y="261"/>
                  </a:cubicBezTo>
                  <a:cubicBezTo>
                    <a:pt x="191" y="306"/>
                    <a:pt x="565" y="856"/>
                    <a:pt x="1481" y="856"/>
                  </a:cubicBezTo>
                  <a:cubicBezTo>
                    <a:pt x="1597" y="856"/>
                    <a:pt x="1721" y="847"/>
                    <a:pt x="1855" y="827"/>
                  </a:cubicBezTo>
                  <a:cubicBezTo>
                    <a:pt x="3047" y="654"/>
                    <a:pt x="2362" y="112"/>
                    <a:pt x="1868" y="101"/>
                  </a:cubicBezTo>
                  <a:cubicBezTo>
                    <a:pt x="1852" y="100"/>
                    <a:pt x="1837" y="100"/>
                    <a:pt x="1822" y="100"/>
                  </a:cubicBezTo>
                  <a:cubicBezTo>
                    <a:pt x="1510" y="100"/>
                    <a:pt x="1271" y="183"/>
                    <a:pt x="1077" y="183"/>
                  </a:cubicBezTo>
                  <a:cubicBezTo>
                    <a:pt x="979" y="183"/>
                    <a:pt x="893" y="162"/>
                    <a:pt x="814" y="101"/>
                  </a:cubicBezTo>
                  <a:cubicBezTo>
                    <a:pt x="725" y="32"/>
                    <a:pt x="586" y="1"/>
                    <a:pt x="454" y="1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7" name="Google Shape;1497;p39"/>
            <p:cNvSpPr/>
            <p:nvPr/>
          </p:nvSpPr>
          <p:spPr>
            <a:xfrm>
              <a:off x="4339500" y="2435450"/>
              <a:ext cx="15850" cy="7650"/>
            </a:xfrm>
            <a:custGeom>
              <a:avLst/>
              <a:gdLst/>
              <a:ahLst/>
              <a:cxnLst/>
              <a:rect l="l" t="t" r="r" b="b"/>
              <a:pathLst>
                <a:path w="634" h="306" extrusionOk="0">
                  <a:moveTo>
                    <a:pt x="214" y="1"/>
                  </a:moveTo>
                  <a:cubicBezTo>
                    <a:pt x="196" y="1"/>
                    <a:pt x="179" y="10"/>
                    <a:pt x="166" y="25"/>
                  </a:cubicBezTo>
                  <a:lnTo>
                    <a:pt x="1" y="172"/>
                  </a:lnTo>
                  <a:cubicBezTo>
                    <a:pt x="34" y="185"/>
                    <a:pt x="67" y="203"/>
                    <a:pt x="95" y="223"/>
                  </a:cubicBezTo>
                  <a:cubicBezTo>
                    <a:pt x="146" y="255"/>
                    <a:pt x="203" y="258"/>
                    <a:pt x="251" y="284"/>
                  </a:cubicBezTo>
                  <a:cubicBezTo>
                    <a:pt x="300" y="298"/>
                    <a:pt x="351" y="305"/>
                    <a:pt x="402" y="305"/>
                  </a:cubicBezTo>
                  <a:cubicBezTo>
                    <a:pt x="423" y="305"/>
                    <a:pt x="444" y="304"/>
                    <a:pt x="464" y="302"/>
                  </a:cubicBezTo>
                  <a:cubicBezTo>
                    <a:pt x="541" y="286"/>
                    <a:pt x="618" y="234"/>
                    <a:pt x="633" y="157"/>
                  </a:cubicBezTo>
                  <a:lnTo>
                    <a:pt x="633" y="157"/>
                  </a:lnTo>
                  <a:cubicBezTo>
                    <a:pt x="602" y="172"/>
                    <a:pt x="570" y="179"/>
                    <a:pt x="537" y="179"/>
                  </a:cubicBezTo>
                  <a:cubicBezTo>
                    <a:pt x="434" y="179"/>
                    <a:pt x="327" y="109"/>
                    <a:pt x="254" y="27"/>
                  </a:cubicBezTo>
                  <a:cubicBezTo>
                    <a:pt x="243" y="14"/>
                    <a:pt x="229" y="5"/>
                    <a:pt x="214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8" name="Google Shape;1498;p39"/>
            <p:cNvSpPr/>
            <p:nvPr/>
          </p:nvSpPr>
          <p:spPr>
            <a:xfrm>
              <a:off x="4389300" y="2442400"/>
              <a:ext cx="9475" cy="7800"/>
            </a:xfrm>
            <a:custGeom>
              <a:avLst/>
              <a:gdLst/>
              <a:ahLst/>
              <a:cxnLst/>
              <a:rect l="l" t="t" r="r" b="b"/>
              <a:pathLst>
                <a:path w="379" h="312" extrusionOk="0">
                  <a:moveTo>
                    <a:pt x="174" y="1"/>
                  </a:moveTo>
                  <a:cubicBezTo>
                    <a:pt x="164" y="1"/>
                    <a:pt x="153" y="2"/>
                    <a:pt x="144" y="6"/>
                  </a:cubicBezTo>
                  <a:cubicBezTo>
                    <a:pt x="126" y="10"/>
                    <a:pt x="108" y="19"/>
                    <a:pt x="95" y="30"/>
                  </a:cubicBezTo>
                  <a:cubicBezTo>
                    <a:pt x="82" y="40"/>
                    <a:pt x="72" y="51"/>
                    <a:pt x="64" y="64"/>
                  </a:cubicBezTo>
                  <a:lnTo>
                    <a:pt x="64" y="64"/>
                  </a:lnTo>
                  <a:cubicBezTo>
                    <a:pt x="58" y="68"/>
                    <a:pt x="54" y="72"/>
                    <a:pt x="49" y="76"/>
                  </a:cubicBezTo>
                  <a:cubicBezTo>
                    <a:pt x="40" y="85"/>
                    <a:pt x="32" y="94"/>
                    <a:pt x="25" y="105"/>
                  </a:cubicBezTo>
                  <a:lnTo>
                    <a:pt x="23" y="109"/>
                  </a:lnTo>
                  <a:cubicBezTo>
                    <a:pt x="1" y="147"/>
                    <a:pt x="1" y="193"/>
                    <a:pt x="23" y="232"/>
                  </a:cubicBezTo>
                  <a:lnTo>
                    <a:pt x="23" y="234"/>
                  </a:lnTo>
                  <a:cubicBezTo>
                    <a:pt x="32" y="245"/>
                    <a:pt x="38" y="256"/>
                    <a:pt x="47" y="265"/>
                  </a:cubicBezTo>
                  <a:cubicBezTo>
                    <a:pt x="65" y="285"/>
                    <a:pt x="89" y="298"/>
                    <a:pt x="115" y="300"/>
                  </a:cubicBezTo>
                  <a:lnTo>
                    <a:pt x="144" y="305"/>
                  </a:lnTo>
                  <a:cubicBezTo>
                    <a:pt x="163" y="309"/>
                    <a:pt x="185" y="311"/>
                    <a:pt x="207" y="311"/>
                  </a:cubicBezTo>
                  <a:lnTo>
                    <a:pt x="236" y="311"/>
                  </a:lnTo>
                  <a:lnTo>
                    <a:pt x="273" y="307"/>
                  </a:lnTo>
                  <a:cubicBezTo>
                    <a:pt x="291" y="303"/>
                    <a:pt x="308" y="294"/>
                    <a:pt x="322" y="283"/>
                  </a:cubicBezTo>
                  <a:cubicBezTo>
                    <a:pt x="332" y="276"/>
                    <a:pt x="341" y="267"/>
                    <a:pt x="348" y="256"/>
                  </a:cubicBezTo>
                  <a:cubicBezTo>
                    <a:pt x="359" y="243"/>
                    <a:pt x="368" y="226"/>
                    <a:pt x="372" y="208"/>
                  </a:cubicBezTo>
                  <a:lnTo>
                    <a:pt x="379" y="171"/>
                  </a:lnTo>
                  <a:lnTo>
                    <a:pt x="372" y="133"/>
                  </a:lnTo>
                  <a:cubicBezTo>
                    <a:pt x="368" y="114"/>
                    <a:pt x="359" y="98"/>
                    <a:pt x="348" y="85"/>
                  </a:cubicBezTo>
                  <a:cubicBezTo>
                    <a:pt x="337" y="70"/>
                    <a:pt x="324" y="57"/>
                    <a:pt x="308" y="48"/>
                  </a:cubicBezTo>
                  <a:lnTo>
                    <a:pt x="253" y="19"/>
                  </a:lnTo>
                  <a:cubicBezTo>
                    <a:pt x="236" y="10"/>
                    <a:pt x="218" y="4"/>
                    <a:pt x="201" y="4"/>
                  </a:cubicBezTo>
                  <a:cubicBezTo>
                    <a:pt x="192" y="2"/>
                    <a:pt x="183" y="1"/>
                    <a:pt x="174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9" name="Google Shape;1499;p39"/>
            <p:cNvSpPr/>
            <p:nvPr/>
          </p:nvSpPr>
          <p:spPr>
            <a:xfrm>
              <a:off x="4379750" y="2441300"/>
              <a:ext cx="5850" cy="4400"/>
            </a:xfrm>
            <a:custGeom>
              <a:avLst/>
              <a:gdLst/>
              <a:ahLst/>
              <a:cxnLst/>
              <a:rect l="l" t="t" r="r" b="b"/>
              <a:pathLst>
                <a:path w="234" h="176" extrusionOk="0">
                  <a:moveTo>
                    <a:pt x="73" y="44"/>
                  </a:moveTo>
                  <a:lnTo>
                    <a:pt x="73" y="44"/>
                  </a:lnTo>
                  <a:cubicBezTo>
                    <a:pt x="70" y="48"/>
                    <a:pt x="68" y="51"/>
                    <a:pt x="65" y="54"/>
                  </a:cubicBezTo>
                  <a:lnTo>
                    <a:pt x="65" y="54"/>
                  </a:lnTo>
                  <a:cubicBezTo>
                    <a:pt x="65" y="54"/>
                    <a:pt x="65" y="54"/>
                    <a:pt x="65" y="54"/>
                  </a:cubicBezTo>
                  <a:lnTo>
                    <a:pt x="65" y="54"/>
                  </a:lnTo>
                  <a:cubicBezTo>
                    <a:pt x="68" y="51"/>
                    <a:pt x="70" y="47"/>
                    <a:pt x="73" y="44"/>
                  </a:cubicBezTo>
                  <a:close/>
                  <a:moveTo>
                    <a:pt x="148" y="155"/>
                  </a:moveTo>
                  <a:lnTo>
                    <a:pt x="140" y="156"/>
                  </a:lnTo>
                  <a:lnTo>
                    <a:pt x="140" y="156"/>
                  </a:lnTo>
                  <a:cubicBezTo>
                    <a:pt x="140" y="156"/>
                    <a:pt x="139" y="156"/>
                    <a:pt x="138" y="156"/>
                  </a:cubicBezTo>
                  <a:lnTo>
                    <a:pt x="138" y="156"/>
                  </a:lnTo>
                  <a:cubicBezTo>
                    <a:pt x="137" y="156"/>
                    <a:pt x="136" y="157"/>
                    <a:pt x="135" y="157"/>
                  </a:cubicBezTo>
                  <a:lnTo>
                    <a:pt x="135" y="157"/>
                  </a:lnTo>
                  <a:lnTo>
                    <a:pt x="133" y="157"/>
                  </a:lnTo>
                  <a:lnTo>
                    <a:pt x="133" y="157"/>
                  </a:lnTo>
                  <a:cubicBezTo>
                    <a:pt x="134" y="156"/>
                    <a:pt x="136" y="156"/>
                    <a:pt x="137" y="156"/>
                  </a:cubicBezTo>
                  <a:cubicBezTo>
                    <a:pt x="137" y="156"/>
                    <a:pt x="138" y="156"/>
                    <a:pt x="138" y="156"/>
                  </a:cubicBezTo>
                  <a:lnTo>
                    <a:pt x="138" y="156"/>
                  </a:lnTo>
                  <a:cubicBezTo>
                    <a:pt x="139" y="156"/>
                    <a:pt x="140" y="156"/>
                    <a:pt x="141" y="155"/>
                  </a:cubicBezTo>
                  <a:close/>
                  <a:moveTo>
                    <a:pt x="140" y="156"/>
                  </a:moveTo>
                  <a:lnTo>
                    <a:pt x="140" y="156"/>
                  </a:lnTo>
                  <a:cubicBezTo>
                    <a:pt x="141" y="157"/>
                    <a:pt x="142" y="157"/>
                    <a:pt x="143" y="158"/>
                  </a:cubicBezTo>
                  <a:lnTo>
                    <a:pt x="137" y="157"/>
                  </a:lnTo>
                  <a:lnTo>
                    <a:pt x="137" y="157"/>
                  </a:lnTo>
                  <a:lnTo>
                    <a:pt x="130" y="158"/>
                  </a:lnTo>
                  <a:cubicBezTo>
                    <a:pt x="131" y="157"/>
                    <a:pt x="131" y="157"/>
                    <a:pt x="132" y="157"/>
                  </a:cubicBezTo>
                  <a:lnTo>
                    <a:pt x="132" y="157"/>
                  </a:lnTo>
                  <a:cubicBezTo>
                    <a:pt x="133" y="157"/>
                    <a:pt x="134" y="157"/>
                    <a:pt x="135" y="157"/>
                  </a:cubicBezTo>
                  <a:lnTo>
                    <a:pt x="135" y="157"/>
                  </a:lnTo>
                  <a:lnTo>
                    <a:pt x="137" y="157"/>
                  </a:lnTo>
                  <a:lnTo>
                    <a:pt x="137" y="157"/>
                  </a:lnTo>
                  <a:lnTo>
                    <a:pt x="140" y="156"/>
                  </a:lnTo>
                  <a:close/>
                  <a:moveTo>
                    <a:pt x="157" y="0"/>
                  </a:moveTo>
                  <a:cubicBezTo>
                    <a:pt x="153" y="0"/>
                    <a:pt x="148" y="1"/>
                    <a:pt x="143" y="2"/>
                  </a:cubicBezTo>
                  <a:cubicBezTo>
                    <a:pt x="133" y="2"/>
                    <a:pt x="124" y="6"/>
                    <a:pt x="115" y="11"/>
                  </a:cubicBezTo>
                  <a:cubicBezTo>
                    <a:pt x="107" y="16"/>
                    <a:pt x="99" y="21"/>
                    <a:pt x="93" y="27"/>
                  </a:cubicBezTo>
                  <a:lnTo>
                    <a:pt x="93" y="27"/>
                  </a:lnTo>
                  <a:cubicBezTo>
                    <a:pt x="88" y="29"/>
                    <a:pt x="84" y="33"/>
                    <a:pt x="80" y="37"/>
                  </a:cubicBezTo>
                  <a:cubicBezTo>
                    <a:pt x="77" y="39"/>
                    <a:pt x="75" y="42"/>
                    <a:pt x="73" y="44"/>
                  </a:cubicBezTo>
                  <a:lnTo>
                    <a:pt x="73" y="44"/>
                  </a:lnTo>
                  <a:cubicBezTo>
                    <a:pt x="74" y="43"/>
                    <a:pt x="75" y="42"/>
                    <a:pt x="75" y="41"/>
                  </a:cubicBezTo>
                  <a:lnTo>
                    <a:pt x="75" y="41"/>
                  </a:lnTo>
                  <a:lnTo>
                    <a:pt x="65" y="54"/>
                  </a:lnTo>
                  <a:lnTo>
                    <a:pt x="65" y="54"/>
                  </a:lnTo>
                  <a:cubicBezTo>
                    <a:pt x="65" y="54"/>
                    <a:pt x="65" y="54"/>
                    <a:pt x="65" y="54"/>
                  </a:cubicBezTo>
                  <a:lnTo>
                    <a:pt x="65" y="54"/>
                  </a:lnTo>
                  <a:cubicBezTo>
                    <a:pt x="64" y="55"/>
                    <a:pt x="63" y="56"/>
                    <a:pt x="62" y="57"/>
                  </a:cubicBezTo>
                  <a:lnTo>
                    <a:pt x="65" y="54"/>
                  </a:lnTo>
                  <a:lnTo>
                    <a:pt x="65" y="54"/>
                  </a:lnTo>
                  <a:cubicBezTo>
                    <a:pt x="58" y="56"/>
                    <a:pt x="51" y="58"/>
                    <a:pt x="45" y="59"/>
                  </a:cubicBezTo>
                  <a:cubicBezTo>
                    <a:pt x="38" y="61"/>
                    <a:pt x="31" y="63"/>
                    <a:pt x="25" y="70"/>
                  </a:cubicBezTo>
                  <a:cubicBezTo>
                    <a:pt x="18" y="74"/>
                    <a:pt x="14" y="79"/>
                    <a:pt x="10" y="85"/>
                  </a:cubicBezTo>
                  <a:lnTo>
                    <a:pt x="3" y="101"/>
                  </a:lnTo>
                  <a:cubicBezTo>
                    <a:pt x="1" y="107"/>
                    <a:pt x="1" y="116"/>
                    <a:pt x="3" y="123"/>
                  </a:cubicBezTo>
                  <a:cubicBezTo>
                    <a:pt x="3" y="129"/>
                    <a:pt x="5" y="133"/>
                    <a:pt x="7" y="138"/>
                  </a:cubicBezTo>
                  <a:cubicBezTo>
                    <a:pt x="10" y="144"/>
                    <a:pt x="14" y="151"/>
                    <a:pt x="21" y="158"/>
                  </a:cubicBezTo>
                  <a:cubicBezTo>
                    <a:pt x="31" y="169"/>
                    <a:pt x="47" y="173"/>
                    <a:pt x="62" y="175"/>
                  </a:cubicBezTo>
                  <a:lnTo>
                    <a:pt x="60" y="171"/>
                  </a:lnTo>
                  <a:cubicBezTo>
                    <a:pt x="75" y="171"/>
                    <a:pt x="89" y="170"/>
                    <a:pt x="104" y="167"/>
                  </a:cubicBezTo>
                  <a:lnTo>
                    <a:pt x="104" y="167"/>
                  </a:lnTo>
                  <a:cubicBezTo>
                    <a:pt x="113" y="168"/>
                    <a:pt x="122" y="169"/>
                    <a:pt x="130" y="169"/>
                  </a:cubicBezTo>
                  <a:lnTo>
                    <a:pt x="135" y="169"/>
                  </a:lnTo>
                  <a:lnTo>
                    <a:pt x="154" y="166"/>
                  </a:lnTo>
                  <a:cubicBezTo>
                    <a:pt x="159" y="164"/>
                    <a:pt x="163" y="164"/>
                    <a:pt x="165" y="162"/>
                  </a:cubicBezTo>
                  <a:cubicBezTo>
                    <a:pt x="172" y="160"/>
                    <a:pt x="176" y="158"/>
                    <a:pt x="181" y="153"/>
                  </a:cubicBezTo>
                  <a:lnTo>
                    <a:pt x="190" y="151"/>
                  </a:lnTo>
                  <a:cubicBezTo>
                    <a:pt x="203" y="142"/>
                    <a:pt x="214" y="131"/>
                    <a:pt x="220" y="118"/>
                  </a:cubicBezTo>
                  <a:lnTo>
                    <a:pt x="229" y="98"/>
                  </a:lnTo>
                  <a:cubicBezTo>
                    <a:pt x="234" y="90"/>
                    <a:pt x="234" y="79"/>
                    <a:pt x="231" y="68"/>
                  </a:cubicBezTo>
                  <a:cubicBezTo>
                    <a:pt x="231" y="61"/>
                    <a:pt x="229" y="54"/>
                    <a:pt x="225" y="48"/>
                  </a:cubicBezTo>
                  <a:cubicBezTo>
                    <a:pt x="223" y="39"/>
                    <a:pt x="216" y="30"/>
                    <a:pt x="209" y="24"/>
                  </a:cubicBezTo>
                  <a:lnTo>
                    <a:pt x="194" y="11"/>
                  </a:lnTo>
                  <a:lnTo>
                    <a:pt x="174" y="4"/>
                  </a:lnTo>
                  <a:cubicBezTo>
                    <a:pt x="169" y="1"/>
                    <a:pt x="163" y="0"/>
                    <a:pt x="157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00" name="Google Shape;1500;p39"/>
            <p:cNvSpPr/>
            <p:nvPr/>
          </p:nvSpPr>
          <p:spPr>
            <a:xfrm>
              <a:off x="4380250" y="2447475"/>
              <a:ext cx="10675" cy="6400"/>
            </a:xfrm>
            <a:custGeom>
              <a:avLst/>
              <a:gdLst/>
              <a:ahLst/>
              <a:cxnLst/>
              <a:rect l="l" t="t" r="r" b="b"/>
              <a:pathLst>
                <a:path w="427" h="256" extrusionOk="0">
                  <a:moveTo>
                    <a:pt x="278" y="254"/>
                  </a:moveTo>
                  <a:cubicBezTo>
                    <a:pt x="277" y="254"/>
                    <a:pt x="275" y="254"/>
                    <a:pt x="273" y="254"/>
                  </a:cubicBezTo>
                  <a:lnTo>
                    <a:pt x="273" y="254"/>
                  </a:lnTo>
                  <a:lnTo>
                    <a:pt x="274" y="254"/>
                  </a:lnTo>
                  <a:lnTo>
                    <a:pt x="274" y="254"/>
                  </a:lnTo>
                  <a:cubicBezTo>
                    <a:pt x="275" y="254"/>
                    <a:pt x="277" y="254"/>
                    <a:pt x="278" y="254"/>
                  </a:cubicBezTo>
                  <a:close/>
                  <a:moveTo>
                    <a:pt x="288" y="1"/>
                  </a:moveTo>
                  <a:cubicBezTo>
                    <a:pt x="268" y="4"/>
                    <a:pt x="244" y="8"/>
                    <a:pt x="222" y="10"/>
                  </a:cubicBezTo>
                  <a:lnTo>
                    <a:pt x="222" y="10"/>
                  </a:lnTo>
                  <a:cubicBezTo>
                    <a:pt x="210" y="11"/>
                    <a:pt x="198" y="12"/>
                    <a:pt x="187" y="12"/>
                  </a:cubicBezTo>
                  <a:cubicBezTo>
                    <a:pt x="163" y="14"/>
                    <a:pt x="139" y="16"/>
                    <a:pt x="115" y="20"/>
                  </a:cubicBezTo>
                  <a:lnTo>
                    <a:pt x="91" y="31"/>
                  </a:lnTo>
                  <a:lnTo>
                    <a:pt x="71" y="47"/>
                  </a:lnTo>
                  <a:cubicBezTo>
                    <a:pt x="55" y="62"/>
                    <a:pt x="47" y="84"/>
                    <a:pt x="42" y="106"/>
                  </a:cubicBezTo>
                  <a:cubicBezTo>
                    <a:pt x="41" y="114"/>
                    <a:pt x="41" y="121"/>
                    <a:pt x="42" y="129"/>
                  </a:cubicBezTo>
                  <a:lnTo>
                    <a:pt x="42" y="129"/>
                  </a:lnTo>
                  <a:cubicBezTo>
                    <a:pt x="41" y="129"/>
                    <a:pt x="41" y="130"/>
                    <a:pt x="40" y="130"/>
                  </a:cubicBezTo>
                  <a:cubicBezTo>
                    <a:pt x="1" y="172"/>
                    <a:pt x="29" y="242"/>
                    <a:pt x="86" y="242"/>
                  </a:cubicBezTo>
                  <a:lnTo>
                    <a:pt x="88" y="242"/>
                  </a:lnTo>
                  <a:cubicBezTo>
                    <a:pt x="106" y="242"/>
                    <a:pt x="121" y="240"/>
                    <a:pt x="139" y="236"/>
                  </a:cubicBezTo>
                  <a:cubicBezTo>
                    <a:pt x="140" y="235"/>
                    <a:pt x="142" y="235"/>
                    <a:pt x="144" y="235"/>
                  </a:cubicBezTo>
                  <a:lnTo>
                    <a:pt x="144" y="235"/>
                  </a:lnTo>
                  <a:cubicBezTo>
                    <a:pt x="156" y="239"/>
                    <a:pt x="169" y="243"/>
                    <a:pt x="183" y="244"/>
                  </a:cubicBezTo>
                  <a:cubicBezTo>
                    <a:pt x="204" y="250"/>
                    <a:pt x="225" y="253"/>
                    <a:pt x="246" y="254"/>
                  </a:cubicBezTo>
                  <a:lnTo>
                    <a:pt x="246" y="254"/>
                  </a:lnTo>
                  <a:cubicBezTo>
                    <a:pt x="252" y="254"/>
                    <a:pt x="257" y="254"/>
                    <a:pt x="263" y="254"/>
                  </a:cubicBezTo>
                  <a:cubicBezTo>
                    <a:pt x="266" y="254"/>
                    <a:pt x="270" y="254"/>
                    <a:pt x="273" y="254"/>
                  </a:cubicBezTo>
                  <a:lnTo>
                    <a:pt x="273" y="254"/>
                  </a:lnTo>
                  <a:lnTo>
                    <a:pt x="266" y="255"/>
                  </a:lnTo>
                  <a:lnTo>
                    <a:pt x="279" y="254"/>
                  </a:lnTo>
                  <a:lnTo>
                    <a:pt x="279" y="254"/>
                  </a:lnTo>
                  <a:cubicBezTo>
                    <a:pt x="279" y="254"/>
                    <a:pt x="279" y="254"/>
                    <a:pt x="278" y="254"/>
                  </a:cubicBezTo>
                  <a:lnTo>
                    <a:pt x="278" y="254"/>
                  </a:lnTo>
                  <a:cubicBezTo>
                    <a:pt x="279" y="254"/>
                    <a:pt x="279" y="254"/>
                    <a:pt x="280" y="254"/>
                  </a:cubicBezTo>
                  <a:lnTo>
                    <a:pt x="280" y="254"/>
                  </a:lnTo>
                  <a:lnTo>
                    <a:pt x="279" y="254"/>
                  </a:lnTo>
                  <a:lnTo>
                    <a:pt x="279" y="254"/>
                  </a:lnTo>
                  <a:cubicBezTo>
                    <a:pt x="282" y="254"/>
                    <a:pt x="285" y="253"/>
                    <a:pt x="288" y="253"/>
                  </a:cubicBezTo>
                  <a:cubicBezTo>
                    <a:pt x="291" y="254"/>
                    <a:pt x="294" y="254"/>
                    <a:pt x="297" y="254"/>
                  </a:cubicBezTo>
                  <a:cubicBezTo>
                    <a:pt x="311" y="254"/>
                    <a:pt x="324" y="250"/>
                    <a:pt x="337" y="242"/>
                  </a:cubicBezTo>
                  <a:cubicBezTo>
                    <a:pt x="352" y="238"/>
                    <a:pt x="365" y="229"/>
                    <a:pt x="376" y="216"/>
                  </a:cubicBezTo>
                  <a:cubicBezTo>
                    <a:pt x="427" y="168"/>
                    <a:pt x="427" y="89"/>
                    <a:pt x="376" y="40"/>
                  </a:cubicBezTo>
                  <a:cubicBezTo>
                    <a:pt x="354" y="16"/>
                    <a:pt x="321" y="3"/>
                    <a:pt x="288" y="3"/>
                  </a:cubicBezTo>
                  <a:lnTo>
                    <a:pt x="288" y="1"/>
                  </a:ln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01" name="Google Shape;1501;p39"/>
            <p:cNvSpPr/>
            <p:nvPr/>
          </p:nvSpPr>
          <p:spPr>
            <a:xfrm>
              <a:off x="4243825" y="2276775"/>
              <a:ext cx="18900" cy="22275"/>
            </a:xfrm>
            <a:custGeom>
              <a:avLst/>
              <a:gdLst/>
              <a:ahLst/>
              <a:cxnLst/>
              <a:rect l="l" t="t" r="r" b="b"/>
              <a:pathLst>
                <a:path w="756" h="891" extrusionOk="0">
                  <a:moveTo>
                    <a:pt x="364" y="1"/>
                  </a:moveTo>
                  <a:cubicBezTo>
                    <a:pt x="313" y="1"/>
                    <a:pt x="263" y="14"/>
                    <a:pt x="220" y="43"/>
                  </a:cubicBezTo>
                  <a:cubicBezTo>
                    <a:pt x="163" y="84"/>
                    <a:pt x="116" y="144"/>
                    <a:pt x="90" y="209"/>
                  </a:cubicBezTo>
                  <a:cubicBezTo>
                    <a:pt x="0" y="412"/>
                    <a:pt x="13" y="679"/>
                    <a:pt x="187" y="813"/>
                  </a:cubicBezTo>
                  <a:cubicBezTo>
                    <a:pt x="254" y="866"/>
                    <a:pt x="333" y="891"/>
                    <a:pt x="410" y="891"/>
                  </a:cubicBezTo>
                  <a:cubicBezTo>
                    <a:pt x="559" y="891"/>
                    <a:pt x="702" y="800"/>
                    <a:pt x="756" y="644"/>
                  </a:cubicBezTo>
                  <a:lnTo>
                    <a:pt x="674" y="420"/>
                  </a:lnTo>
                  <a:cubicBezTo>
                    <a:pt x="698" y="295"/>
                    <a:pt x="659" y="166"/>
                    <a:pt x="567" y="78"/>
                  </a:cubicBezTo>
                  <a:cubicBezTo>
                    <a:pt x="512" y="28"/>
                    <a:pt x="438" y="1"/>
                    <a:pt x="364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02" name="Google Shape;1502;p39"/>
            <p:cNvSpPr/>
            <p:nvPr/>
          </p:nvSpPr>
          <p:spPr>
            <a:xfrm>
              <a:off x="4284600" y="2296925"/>
              <a:ext cx="49775" cy="28425"/>
            </a:xfrm>
            <a:custGeom>
              <a:avLst/>
              <a:gdLst/>
              <a:ahLst/>
              <a:cxnLst/>
              <a:rect l="l" t="t" r="r" b="b"/>
              <a:pathLst>
                <a:path w="1991" h="1137" extrusionOk="0">
                  <a:moveTo>
                    <a:pt x="1574" y="247"/>
                  </a:moveTo>
                  <a:cubicBezTo>
                    <a:pt x="1610" y="247"/>
                    <a:pt x="1646" y="259"/>
                    <a:pt x="1679" y="286"/>
                  </a:cubicBezTo>
                  <a:cubicBezTo>
                    <a:pt x="1701" y="308"/>
                    <a:pt x="1701" y="343"/>
                    <a:pt x="1679" y="365"/>
                  </a:cubicBezTo>
                  <a:lnTo>
                    <a:pt x="1679" y="361"/>
                  </a:lnTo>
                  <a:cubicBezTo>
                    <a:pt x="1597" y="433"/>
                    <a:pt x="1538" y="524"/>
                    <a:pt x="1435" y="570"/>
                  </a:cubicBezTo>
                  <a:cubicBezTo>
                    <a:pt x="1424" y="576"/>
                    <a:pt x="1412" y="579"/>
                    <a:pt x="1400" y="579"/>
                  </a:cubicBezTo>
                  <a:cubicBezTo>
                    <a:pt x="1376" y="579"/>
                    <a:pt x="1354" y="567"/>
                    <a:pt x="1340" y="545"/>
                  </a:cubicBezTo>
                  <a:lnTo>
                    <a:pt x="1334" y="534"/>
                  </a:lnTo>
                  <a:cubicBezTo>
                    <a:pt x="1329" y="521"/>
                    <a:pt x="1327" y="508"/>
                    <a:pt x="1327" y="497"/>
                  </a:cubicBezTo>
                  <a:cubicBezTo>
                    <a:pt x="1323" y="488"/>
                    <a:pt x="1321" y="480"/>
                    <a:pt x="1321" y="471"/>
                  </a:cubicBezTo>
                  <a:cubicBezTo>
                    <a:pt x="1338" y="396"/>
                    <a:pt x="1406" y="326"/>
                    <a:pt x="1466" y="284"/>
                  </a:cubicBezTo>
                  <a:cubicBezTo>
                    <a:pt x="1500" y="260"/>
                    <a:pt x="1537" y="247"/>
                    <a:pt x="1574" y="247"/>
                  </a:cubicBezTo>
                  <a:close/>
                  <a:moveTo>
                    <a:pt x="1705" y="1"/>
                  </a:moveTo>
                  <a:cubicBezTo>
                    <a:pt x="1474" y="102"/>
                    <a:pt x="1325" y="335"/>
                    <a:pt x="1099" y="444"/>
                  </a:cubicBezTo>
                  <a:cubicBezTo>
                    <a:pt x="991" y="493"/>
                    <a:pt x="875" y="524"/>
                    <a:pt x="756" y="537"/>
                  </a:cubicBezTo>
                  <a:cubicBezTo>
                    <a:pt x="710" y="544"/>
                    <a:pt x="662" y="549"/>
                    <a:pt x="614" y="549"/>
                  </a:cubicBezTo>
                  <a:cubicBezTo>
                    <a:pt x="571" y="549"/>
                    <a:pt x="529" y="545"/>
                    <a:pt x="488" y="532"/>
                  </a:cubicBezTo>
                  <a:cubicBezTo>
                    <a:pt x="403" y="506"/>
                    <a:pt x="332" y="449"/>
                    <a:pt x="264" y="392"/>
                  </a:cubicBezTo>
                  <a:lnTo>
                    <a:pt x="1" y="172"/>
                  </a:lnTo>
                  <a:lnTo>
                    <a:pt x="82" y="365"/>
                  </a:lnTo>
                  <a:cubicBezTo>
                    <a:pt x="183" y="559"/>
                    <a:pt x="310" y="741"/>
                    <a:pt x="455" y="906"/>
                  </a:cubicBezTo>
                  <a:cubicBezTo>
                    <a:pt x="523" y="980"/>
                    <a:pt x="596" y="1051"/>
                    <a:pt x="686" y="1092"/>
                  </a:cubicBezTo>
                  <a:cubicBezTo>
                    <a:pt x="756" y="1121"/>
                    <a:pt x="831" y="1136"/>
                    <a:pt x="908" y="1136"/>
                  </a:cubicBezTo>
                  <a:cubicBezTo>
                    <a:pt x="913" y="1136"/>
                    <a:pt x="918" y="1136"/>
                    <a:pt x="923" y="1136"/>
                  </a:cubicBezTo>
                  <a:cubicBezTo>
                    <a:pt x="1297" y="1136"/>
                    <a:pt x="1638" y="900"/>
                    <a:pt x="1892" y="618"/>
                  </a:cubicBezTo>
                  <a:cubicBezTo>
                    <a:pt x="1936" y="572"/>
                    <a:pt x="1980" y="517"/>
                    <a:pt x="1984" y="453"/>
                  </a:cubicBezTo>
                  <a:cubicBezTo>
                    <a:pt x="1991" y="379"/>
                    <a:pt x="1942" y="310"/>
                    <a:pt x="1896" y="251"/>
                  </a:cubicBezTo>
                  <a:cubicBezTo>
                    <a:pt x="1832" y="168"/>
                    <a:pt x="1769" y="84"/>
                    <a:pt x="1705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503" name="Google Shape;1503;p39"/>
          <p:cNvSpPr txBox="1">
            <a:spLocks noGrp="1"/>
          </p:cNvSpPr>
          <p:nvPr>
            <p:ph type="ctrTitle"/>
          </p:nvPr>
        </p:nvSpPr>
        <p:spPr>
          <a:xfrm flipH="1">
            <a:off x="1165225" y="83185"/>
            <a:ext cx="2026920" cy="90487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我会写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505" name="Google Shape;1505;p39"/>
          <p:cNvGrpSpPr/>
          <p:nvPr/>
        </p:nvGrpSpPr>
        <p:grpSpPr>
          <a:xfrm>
            <a:off x="7864705" y="228538"/>
            <a:ext cx="621817" cy="501781"/>
            <a:chOff x="7514750" y="4210883"/>
            <a:chExt cx="953999" cy="769838"/>
          </a:xfrm>
        </p:grpSpPr>
        <p:sp>
          <p:nvSpPr>
            <p:cNvPr id="1506" name="Google Shape;1506;p39"/>
            <p:cNvSpPr/>
            <p:nvPr/>
          </p:nvSpPr>
          <p:spPr>
            <a:xfrm>
              <a:off x="8024561" y="4469182"/>
              <a:ext cx="243136" cy="460933"/>
            </a:xfrm>
            <a:custGeom>
              <a:avLst/>
              <a:gdLst/>
              <a:ahLst/>
              <a:cxnLst/>
              <a:rect l="l" t="t" r="r" b="b"/>
              <a:pathLst>
                <a:path w="3368" h="6385" extrusionOk="0">
                  <a:moveTo>
                    <a:pt x="2453" y="0"/>
                  </a:moveTo>
                  <a:cubicBezTo>
                    <a:pt x="1997" y="0"/>
                    <a:pt x="1513" y="355"/>
                    <a:pt x="1213" y="747"/>
                  </a:cubicBezTo>
                  <a:cubicBezTo>
                    <a:pt x="554" y="1606"/>
                    <a:pt x="225" y="2680"/>
                    <a:pt x="102" y="3754"/>
                  </a:cubicBezTo>
                  <a:cubicBezTo>
                    <a:pt x="1" y="4626"/>
                    <a:pt x="29" y="5506"/>
                    <a:pt x="82" y="6385"/>
                  </a:cubicBezTo>
                  <a:cubicBezTo>
                    <a:pt x="480" y="6365"/>
                    <a:pt x="879" y="6352"/>
                    <a:pt x="1279" y="6347"/>
                  </a:cubicBezTo>
                  <a:lnTo>
                    <a:pt x="1677" y="6341"/>
                  </a:lnTo>
                  <a:cubicBezTo>
                    <a:pt x="2537" y="4946"/>
                    <a:pt x="3021" y="3326"/>
                    <a:pt x="3273" y="1698"/>
                  </a:cubicBezTo>
                  <a:cubicBezTo>
                    <a:pt x="3361" y="1132"/>
                    <a:pt x="3368" y="435"/>
                    <a:pt x="2884" y="126"/>
                  </a:cubicBezTo>
                  <a:cubicBezTo>
                    <a:pt x="2748" y="39"/>
                    <a:pt x="2602" y="0"/>
                    <a:pt x="245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07" name="Google Shape;1507;p39"/>
            <p:cNvSpPr/>
            <p:nvPr/>
          </p:nvSpPr>
          <p:spPr>
            <a:xfrm>
              <a:off x="7780773" y="4269286"/>
              <a:ext cx="284790" cy="657651"/>
            </a:xfrm>
            <a:custGeom>
              <a:avLst/>
              <a:gdLst/>
              <a:ahLst/>
              <a:cxnLst/>
              <a:rect l="l" t="t" r="r" b="b"/>
              <a:pathLst>
                <a:path w="3945" h="9110" extrusionOk="0">
                  <a:moveTo>
                    <a:pt x="787" y="0"/>
                  </a:moveTo>
                  <a:cubicBezTo>
                    <a:pt x="685" y="0"/>
                    <a:pt x="588" y="26"/>
                    <a:pt x="521" y="101"/>
                  </a:cubicBezTo>
                  <a:cubicBezTo>
                    <a:pt x="466" y="158"/>
                    <a:pt x="444" y="237"/>
                    <a:pt x="424" y="316"/>
                  </a:cubicBezTo>
                  <a:cubicBezTo>
                    <a:pt x="0" y="1964"/>
                    <a:pt x="727" y="3663"/>
                    <a:pt x="1439" y="5207"/>
                  </a:cubicBezTo>
                  <a:lnTo>
                    <a:pt x="3207" y="9053"/>
                  </a:lnTo>
                  <a:lnTo>
                    <a:pt x="3945" y="9110"/>
                  </a:lnTo>
                  <a:cubicBezTo>
                    <a:pt x="3938" y="7406"/>
                    <a:pt x="3804" y="5706"/>
                    <a:pt x="3538" y="4021"/>
                  </a:cubicBezTo>
                  <a:cubicBezTo>
                    <a:pt x="3409" y="3193"/>
                    <a:pt x="3242" y="2357"/>
                    <a:pt x="2851" y="1617"/>
                  </a:cubicBezTo>
                  <a:cubicBezTo>
                    <a:pt x="2460" y="874"/>
                    <a:pt x="1810" y="233"/>
                    <a:pt x="997" y="29"/>
                  </a:cubicBezTo>
                  <a:cubicBezTo>
                    <a:pt x="930" y="13"/>
                    <a:pt x="857" y="0"/>
                    <a:pt x="787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08" name="Google Shape;1508;p39"/>
            <p:cNvSpPr/>
            <p:nvPr/>
          </p:nvSpPr>
          <p:spPr>
            <a:xfrm>
              <a:off x="8003842" y="4210883"/>
              <a:ext cx="185889" cy="717641"/>
            </a:xfrm>
            <a:custGeom>
              <a:avLst/>
              <a:gdLst/>
              <a:ahLst/>
              <a:cxnLst/>
              <a:rect l="l" t="t" r="r" b="b"/>
              <a:pathLst>
                <a:path w="2575" h="9941" extrusionOk="0">
                  <a:moveTo>
                    <a:pt x="980" y="0"/>
                  </a:moveTo>
                  <a:cubicBezTo>
                    <a:pt x="972" y="0"/>
                    <a:pt x="964" y="0"/>
                    <a:pt x="956" y="1"/>
                  </a:cubicBezTo>
                  <a:cubicBezTo>
                    <a:pt x="764" y="14"/>
                    <a:pt x="635" y="196"/>
                    <a:pt x="554" y="368"/>
                  </a:cubicBezTo>
                  <a:cubicBezTo>
                    <a:pt x="229" y="1044"/>
                    <a:pt x="198" y="1819"/>
                    <a:pt x="176" y="2571"/>
                  </a:cubicBezTo>
                  <a:cubicBezTo>
                    <a:pt x="125" y="4268"/>
                    <a:pt x="73" y="5966"/>
                    <a:pt x="20" y="7666"/>
                  </a:cubicBezTo>
                  <a:cubicBezTo>
                    <a:pt x="7" y="8129"/>
                    <a:pt x="0" y="8621"/>
                    <a:pt x="235" y="9023"/>
                  </a:cubicBezTo>
                  <a:lnTo>
                    <a:pt x="892" y="9941"/>
                  </a:lnTo>
                  <a:cubicBezTo>
                    <a:pt x="1039" y="9936"/>
                    <a:pt x="1188" y="9932"/>
                    <a:pt x="1338" y="9930"/>
                  </a:cubicBezTo>
                  <a:cubicBezTo>
                    <a:pt x="2295" y="7470"/>
                    <a:pt x="2574" y="4797"/>
                    <a:pt x="2141" y="2193"/>
                  </a:cubicBezTo>
                  <a:cubicBezTo>
                    <a:pt x="2023" y="1492"/>
                    <a:pt x="1841" y="772"/>
                    <a:pt x="1375" y="236"/>
                  </a:cubicBezTo>
                  <a:cubicBezTo>
                    <a:pt x="1271" y="115"/>
                    <a:pt x="1135" y="0"/>
                    <a:pt x="980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09" name="Google Shape;1509;p39"/>
            <p:cNvSpPr/>
            <p:nvPr/>
          </p:nvSpPr>
          <p:spPr>
            <a:xfrm>
              <a:off x="7731322" y="4624175"/>
              <a:ext cx="309839" cy="312799"/>
            </a:xfrm>
            <a:custGeom>
              <a:avLst/>
              <a:gdLst/>
              <a:ahLst/>
              <a:cxnLst/>
              <a:rect l="l" t="t" r="r" b="b"/>
              <a:pathLst>
                <a:path w="4292" h="4333" extrusionOk="0">
                  <a:moveTo>
                    <a:pt x="415" y="0"/>
                  </a:moveTo>
                  <a:cubicBezTo>
                    <a:pt x="382" y="0"/>
                    <a:pt x="350" y="5"/>
                    <a:pt x="318" y="17"/>
                  </a:cubicBezTo>
                  <a:cubicBezTo>
                    <a:pt x="171" y="72"/>
                    <a:pt x="112" y="245"/>
                    <a:pt x="90" y="401"/>
                  </a:cubicBezTo>
                  <a:cubicBezTo>
                    <a:pt x="0" y="1073"/>
                    <a:pt x="268" y="1756"/>
                    <a:pt x="679" y="2299"/>
                  </a:cubicBezTo>
                  <a:cubicBezTo>
                    <a:pt x="1089" y="2841"/>
                    <a:pt x="1630" y="3265"/>
                    <a:pt x="2165" y="3684"/>
                  </a:cubicBezTo>
                  <a:lnTo>
                    <a:pt x="2996" y="4332"/>
                  </a:lnTo>
                  <a:cubicBezTo>
                    <a:pt x="3211" y="4306"/>
                    <a:pt x="3426" y="4286"/>
                    <a:pt x="3641" y="4269"/>
                  </a:cubicBezTo>
                  <a:cubicBezTo>
                    <a:pt x="3841" y="4253"/>
                    <a:pt x="4039" y="4242"/>
                    <a:pt x="4239" y="4233"/>
                  </a:cubicBezTo>
                  <a:lnTo>
                    <a:pt x="4291" y="4174"/>
                  </a:lnTo>
                  <a:cubicBezTo>
                    <a:pt x="3859" y="2307"/>
                    <a:pt x="2436" y="702"/>
                    <a:pt x="632" y="50"/>
                  </a:cubicBezTo>
                  <a:cubicBezTo>
                    <a:pt x="563" y="24"/>
                    <a:pt x="488" y="0"/>
                    <a:pt x="4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10" name="Google Shape;1510;p39"/>
            <p:cNvSpPr/>
            <p:nvPr/>
          </p:nvSpPr>
          <p:spPr>
            <a:xfrm>
              <a:off x="7514750" y="4638613"/>
              <a:ext cx="106264" cy="330053"/>
            </a:xfrm>
            <a:custGeom>
              <a:avLst/>
              <a:gdLst/>
              <a:ahLst/>
              <a:cxnLst/>
              <a:rect l="l" t="t" r="r" b="b"/>
              <a:pathLst>
                <a:path w="1472" h="4572" extrusionOk="0">
                  <a:moveTo>
                    <a:pt x="262" y="0"/>
                  </a:moveTo>
                  <a:cubicBezTo>
                    <a:pt x="250" y="0"/>
                    <a:pt x="237" y="4"/>
                    <a:pt x="226" y="12"/>
                  </a:cubicBezTo>
                  <a:cubicBezTo>
                    <a:pt x="206" y="32"/>
                    <a:pt x="193" y="61"/>
                    <a:pt x="193" y="91"/>
                  </a:cubicBezTo>
                  <a:cubicBezTo>
                    <a:pt x="0" y="1587"/>
                    <a:pt x="428" y="3155"/>
                    <a:pt x="1357" y="4343"/>
                  </a:cubicBezTo>
                  <a:lnTo>
                    <a:pt x="1346" y="4571"/>
                  </a:lnTo>
                  <a:cubicBezTo>
                    <a:pt x="1410" y="3776"/>
                    <a:pt x="1471" y="2973"/>
                    <a:pt x="1359" y="2182"/>
                  </a:cubicBezTo>
                  <a:cubicBezTo>
                    <a:pt x="1245" y="1391"/>
                    <a:pt x="938" y="603"/>
                    <a:pt x="360" y="52"/>
                  </a:cubicBezTo>
                  <a:cubicBezTo>
                    <a:pt x="333" y="26"/>
                    <a:pt x="296" y="0"/>
                    <a:pt x="262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11" name="Google Shape;1511;p39"/>
            <p:cNvSpPr/>
            <p:nvPr/>
          </p:nvSpPr>
          <p:spPr>
            <a:xfrm>
              <a:off x="8176666" y="4630600"/>
              <a:ext cx="145607" cy="350122"/>
            </a:xfrm>
            <a:custGeom>
              <a:avLst/>
              <a:gdLst/>
              <a:ahLst/>
              <a:cxnLst/>
              <a:rect l="l" t="t" r="r" b="b"/>
              <a:pathLst>
                <a:path w="2017" h="4850" extrusionOk="0">
                  <a:moveTo>
                    <a:pt x="1887" y="0"/>
                  </a:moveTo>
                  <a:cubicBezTo>
                    <a:pt x="1384" y="470"/>
                    <a:pt x="870" y="951"/>
                    <a:pt x="540" y="1555"/>
                  </a:cubicBezTo>
                  <a:cubicBezTo>
                    <a:pt x="0" y="2541"/>
                    <a:pt x="7" y="3727"/>
                    <a:pt x="77" y="4849"/>
                  </a:cubicBezTo>
                  <a:lnTo>
                    <a:pt x="514" y="4777"/>
                  </a:lnTo>
                  <a:cubicBezTo>
                    <a:pt x="1212" y="3569"/>
                    <a:pt x="1693" y="2245"/>
                    <a:pt x="1930" y="868"/>
                  </a:cubicBezTo>
                  <a:cubicBezTo>
                    <a:pt x="1981" y="578"/>
                    <a:pt x="2016" y="264"/>
                    <a:pt x="1887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12" name="Google Shape;1512;p39"/>
            <p:cNvSpPr/>
            <p:nvPr/>
          </p:nvSpPr>
          <p:spPr>
            <a:xfrm>
              <a:off x="8367683" y="4462179"/>
              <a:ext cx="101066" cy="466203"/>
            </a:xfrm>
            <a:custGeom>
              <a:avLst/>
              <a:gdLst/>
              <a:ahLst/>
              <a:cxnLst/>
              <a:rect l="l" t="t" r="r" b="b"/>
              <a:pathLst>
                <a:path w="1400" h="6458" extrusionOk="0">
                  <a:moveTo>
                    <a:pt x="180" y="1"/>
                  </a:moveTo>
                  <a:cubicBezTo>
                    <a:pt x="177" y="1"/>
                    <a:pt x="175" y="1"/>
                    <a:pt x="172" y="1"/>
                  </a:cubicBezTo>
                  <a:cubicBezTo>
                    <a:pt x="38" y="10"/>
                    <a:pt x="0" y="188"/>
                    <a:pt x="0" y="324"/>
                  </a:cubicBezTo>
                  <a:cubicBezTo>
                    <a:pt x="18" y="2386"/>
                    <a:pt x="246" y="4442"/>
                    <a:pt x="679" y="6458"/>
                  </a:cubicBezTo>
                  <a:cubicBezTo>
                    <a:pt x="752" y="6453"/>
                    <a:pt x="824" y="6451"/>
                    <a:pt x="896" y="6449"/>
                  </a:cubicBezTo>
                  <a:cubicBezTo>
                    <a:pt x="1254" y="5537"/>
                    <a:pt x="1399" y="4558"/>
                    <a:pt x="1318" y="3583"/>
                  </a:cubicBezTo>
                  <a:cubicBezTo>
                    <a:pt x="1221" y="2423"/>
                    <a:pt x="806" y="1316"/>
                    <a:pt x="396" y="227"/>
                  </a:cubicBezTo>
                  <a:cubicBezTo>
                    <a:pt x="357" y="122"/>
                    <a:pt x="289" y="1"/>
                    <a:pt x="180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513" name="Google Shape;1513;p39"/>
          <p:cNvGrpSpPr/>
          <p:nvPr/>
        </p:nvGrpSpPr>
        <p:grpSpPr>
          <a:xfrm>
            <a:off x="632000" y="3955768"/>
            <a:ext cx="890185" cy="675108"/>
            <a:chOff x="4725044" y="4077175"/>
            <a:chExt cx="398900" cy="347475"/>
          </a:xfrm>
        </p:grpSpPr>
        <p:sp>
          <p:nvSpPr>
            <p:cNvPr id="1514" name="Google Shape;1514;p39"/>
            <p:cNvSpPr/>
            <p:nvPr/>
          </p:nvSpPr>
          <p:spPr>
            <a:xfrm>
              <a:off x="4725044" y="4077175"/>
              <a:ext cx="398900" cy="297393"/>
            </a:xfrm>
            <a:custGeom>
              <a:avLst/>
              <a:gdLst/>
              <a:ahLst/>
              <a:cxnLst/>
              <a:rect l="l" t="t" r="r" b="b"/>
              <a:pathLst>
                <a:path w="15956" h="9319" extrusionOk="0">
                  <a:moveTo>
                    <a:pt x="7919" y="1"/>
                  </a:moveTo>
                  <a:cubicBezTo>
                    <a:pt x="6674" y="1"/>
                    <a:pt x="5425" y="185"/>
                    <a:pt x="4303" y="548"/>
                  </a:cubicBezTo>
                  <a:cubicBezTo>
                    <a:pt x="3756" y="724"/>
                    <a:pt x="3235" y="939"/>
                    <a:pt x="2783" y="1211"/>
                  </a:cubicBezTo>
                  <a:cubicBezTo>
                    <a:pt x="1975" y="1692"/>
                    <a:pt x="1329" y="2406"/>
                    <a:pt x="932" y="3258"/>
                  </a:cubicBezTo>
                  <a:cubicBezTo>
                    <a:pt x="0" y="5237"/>
                    <a:pt x="795" y="7718"/>
                    <a:pt x="3444" y="8773"/>
                  </a:cubicBezTo>
                  <a:cubicBezTo>
                    <a:pt x="4426" y="9163"/>
                    <a:pt x="5521" y="9318"/>
                    <a:pt x="6649" y="9318"/>
                  </a:cubicBezTo>
                  <a:cubicBezTo>
                    <a:pt x="8094" y="9318"/>
                    <a:pt x="9592" y="9063"/>
                    <a:pt x="10975" y="8718"/>
                  </a:cubicBezTo>
                  <a:lnTo>
                    <a:pt x="10975" y="8718"/>
                  </a:lnTo>
                  <a:lnTo>
                    <a:pt x="9264" y="9159"/>
                  </a:lnTo>
                  <a:cubicBezTo>
                    <a:pt x="9282" y="9159"/>
                    <a:pt x="9301" y="9159"/>
                    <a:pt x="9319" y="9159"/>
                  </a:cubicBezTo>
                  <a:cubicBezTo>
                    <a:pt x="12107" y="9159"/>
                    <a:pt x="14699" y="7684"/>
                    <a:pt x="15325" y="5847"/>
                  </a:cubicBezTo>
                  <a:cubicBezTo>
                    <a:pt x="15956" y="3998"/>
                    <a:pt x="14658" y="1956"/>
                    <a:pt x="12336" y="888"/>
                  </a:cubicBezTo>
                  <a:cubicBezTo>
                    <a:pt x="11043" y="293"/>
                    <a:pt x="9484" y="1"/>
                    <a:pt x="7919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15" name="Google Shape;1515;p39"/>
            <p:cNvSpPr/>
            <p:nvPr/>
          </p:nvSpPr>
          <p:spPr>
            <a:xfrm>
              <a:off x="4913100" y="4172025"/>
              <a:ext cx="21550" cy="252625"/>
            </a:xfrm>
            <a:custGeom>
              <a:avLst/>
              <a:gdLst/>
              <a:ahLst/>
              <a:cxnLst/>
              <a:rect l="l" t="t" r="r" b="b"/>
              <a:pathLst>
                <a:path w="862" h="10105" extrusionOk="0">
                  <a:moveTo>
                    <a:pt x="647" y="1"/>
                  </a:moveTo>
                  <a:cubicBezTo>
                    <a:pt x="568" y="1"/>
                    <a:pt x="488" y="21"/>
                    <a:pt x="479" y="59"/>
                  </a:cubicBezTo>
                  <a:cubicBezTo>
                    <a:pt x="398" y="424"/>
                    <a:pt x="398" y="795"/>
                    <a:pt x="378" y="1162"/>
                  </a:cubicBezTo>
                  <a:cubicBezTo>
                    <a:pt x="358" y="1520"/>
                    <a:pt x="339" y="1878"/>
                    <a:pt x="319" y="2236"/>
                  </a:cubicBezTo>
                  <a:cubicBezTo>
                    <a:pt x="246" y="3531"/>
                    <a:pt x="222" y="4827"/>
                    <a:pt x="174" y="6123"/>
                  </a:cubicBezTo>
                  <a:cubicBezTo>
                    <a:pt x="150" y="6771"/>
                    <a:pt x="125" y="7421"/>
                    <a:pt x="101" y="8071"/>
                  </a:cubicBezTo>
                  <a:cubicBezTo>
                    <a:pt x="90" y="8394"/>
                    <a:pt x="77" y="8717"/>
                    <a:pt x="66" y="9039"/>
                  </a:cubicBezTo>
                  <a:cubicBezTo>
                    <a:pt x="60" y="9200"/>
                    <a:pt x="53" y="9362"/>
                    <a:pt x="42" y="9523"/>
                  </a:cubicBezTo>
                  <a:cubicBezTo>
                    <a:pt x="33" y="9685"/>
                    <a:pt x="0" y="9848"/>
                    <a:pt x="55" y="10008"/>
                  </a:cubicBezTo>
                  <a:cubicBezTo>
                    <a:pt x="71" y="10056"/>
                    <a:pt x="145" y="10096"/>
                    <a:pt x="290" y="10105"/>
                  </a:cubicBezTo>
                  <a:cubicBezTo>
                    <a:pt x="298" y="10105"/>
                    <a:pt x="306" y="10105"/>
                    <a:pt x="315" y="10105"/>
                  </a:cubicBezTo>
                  <a:cubicBezTo>
                    <a:pt x="430" y="10105"/>
                    <a:pt x="568" y="10077"/>
                    <a:pt x="587" y="10034"/>
                  </a:cubicBezTo>
                  <a:cubicBezTo>
                    <a:pt x="661" y="9845"/>
                    <a:pt x="639" y="9659"/>
                    <a:pt x="639" y="9470"/>
                  </a:cubicBezTo>
                  <a:cubicBezTo>
                    <a:pt x="639" y="9290"/>
                    <a:pt x="644" y="9112"/>
                    <a:pt x="650" y="8932"/>
                  </a:cubicBezTo>
                  <a:cubicBezTo>
                    <a:pt x="659" y="8569"/>
                    <a:pt x="668" y="8205"/>
                    <a:pt x="679" y="7843"/>
                  </a:cubicBezTo>
                  <a:cubicBezTo>
                    <a:pt x="712" y="6547"/>
                    <a:pt x="747" y="5253"/>
                    <a:pt x="784" y="3958"/>
                  </a:cubicBezTo>
                  <a:cubicBezTo>
                    <a:pt x="802" y="3307"/>
                    <a:pt x="826" y="2657"/>
                    <a:pt x="833" y="2007"/>
                  </a:cubicBezTo>
                  <a:cubicBezTo>
                    <a:pt x="835" y="1684"/>
                    <a:pt x="846" y="1366"/>
                    <a:pt x="841" y="1041"/>
                  </a:cubicBezTo>
                  <a:cubicBezTo>
                    <a:pt x="835" y="714"/>
                    <a:pt x="861" y="384"/>
                    <a:pt x="809" y="59"/>
                  </a:cubicBezTo>
                  <a:cubicBezTo>
                    <a:pt x="802" y="20"/>
                    <a:pt x="725" y="1"/>
                    <a:pt x="64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16" name="Google Shape;1516;p39"/>
            <p:cNvSpPr/>
            <p:nvPr/>
          </p:nvSpPr>
          <p:spPr>
            <a:xfrm>
              <a:off x="4796700" y="4226125"/>
              <a:ext cx="220125" cy="95400"/>
            </a:xfrm>
            <a:custGeom>
              <a:avLst/>
              <a:gdLst/>
              <a:ahLst/>
              <a:cxnLst/>
              <a:rect l="l" t="t" r="r" b="b"/>
              <a:pathLst>
                <a:path w="8805" h="3816" extrusionOk="0">
                  <a:moveTo>
                    <a:pt x="303" y="1"/>
                  </a:moveTo>
                  <a:cubicBezTo>
                    <a:pt x="152" y="1"/>
                    <a:pt x="1" y="117"/>
                    <a:pt x="108" y="217"/>
                  </a:cubicBezTo>
                  <a:cubicBezTo>
                    <a:pt x="429" y="515"/>
                    <a:pt x="795" y="792"/>
                    <a:pt x="1142" y="1078"/>
                  </a:cubicBezTo>
                  <a:lnTo>
                    <a:pt x="2150" y="1908"/>
                  </a:lnTo>
                  <a:cubicBezTo>
                    <a:pt x="2752" y="2402"/>
                    <a:pt x="3339" y="2905"/>
                    <a:pt x="3956" y="3390"/>
                  </a:cubicBezTo>
                  <a:cubicBezTo>
                    <a:pt x="4186" y="3570"/>
                    <a:pt x="4498" y="3759"/>
                    <a:pt x="4856" y="3805"/>
                  </a:cubicBezTo>
                  <a:cubicBezTo>
                    <a:pt x="4906" y="3812"/>
                    <a:pt x="4956" y="3816"/>
                    <a:pt x="5006" y="3816"/>
                  </a:cubicBezTo>
                  <a:cubicBezTo>
                    <a:pt x="5128" y="3816"/>
                    <a:pt x="5250" y="3795"/>
                    <a:pt x="5366" y="3752"/>
                  </a:cubicBezTo>
                  <a:cubicBezTo>
                    <a:pt x="5541" y="3687"/>
                    <a:pt x="5649" y="3570"/>
                    <a:pt x="5752" y="3458"/>
                  </a:cubicBezTo>
                  <a:cubicBezTo>
                    <a:pt x="6266" y="2911"/>
                    <a:pt x="6778" y="2362"/>
                    <a:pt x="7283" y="1813"/>
                  </a:cubicBezTo>
                  <a:cubicBezTo>
                    <a:pt x="7790" y="1264"/>
                    <a:pt x="8315" y="722"/>
                    <a:pt x="8765" y="151"/>
                  </a:cubicBezTo>
                  <a:lnTo>
                    <a:pt x="8765" y="149"/>
                  </a:lnTo>
                  <a:cubicBezTo>
                    <a:pt x="8804" y="99"/>
                    <a:pt x="8748" y="59"/>
                    <a:pt x="8685" y="59"/>
                  </a:cubicBezTo>
                  <a:cubicBezTo>
                    <a:pt x="8657" y="59"/>
                    <a:pt x="8627" y="67"/>
                    <a:pt x="8605" y="87"/>
                  </a:cubicBezTo>
                  <a:cubicBezTo>
                    <a:pt x="7988" y="636"/>
                    <a:pt x="7445" y="1227"/>
                    <a:pt x="6885" y="1802"/>
                  </a:cubicBezTo>
                  <a:cubicBezTo>
                    <a:pt x="6383" y="2318"/>
                    <a:pt x="5888" y="2839"/>
                    <a:pt x="5388" y="3357"/>
                  </a:cubicBezTo>
                  <a:cubicBezTo>
                    <a:pt x="5306" y="3441"/>
                    <a:pt x="5216" y="3535"/>
                    <a:pt x="5054" y="3546"/>
                  </a:cubicBezTo>
                  <a:cubicBezTo>
                    <a:pt x="5039" y="3547"/>
                    <a:pt x="5025" y="3548"/>
                    <a:pt x="5010" y="3548"/>
                  </a:cubicBezTo>
                  <a:cubicBezTo>
                    <a:pt x="4878" y="3548"/>
                    <a:pt x="4748" y="3497"/>
                    <a:pt x="4643" y="3447"/>
                  </a:cubicBezTo>
                  <a:cubicBezTo>
                    <a:pt x="4322" y="3300"/>
                    <a:pt x="4096" y="3065"/>
                    <a:pt x="3855" y="2865"/>
                  </a:cubicBezTo>
                  <a:lnTo>
                    <a:pt x="2150" y="1453"/>
                  </a:lnTo>
                  <a:lnTo>
                    <a:pt x="1301" y="746"/>
                  </a:lnTo>
                  <a:cubicBezTo>
                    <a:pt x="1017" y="511"/>
                    <a:pt x="743" y="267"/>
                    <a:pt x="442" y="43"/>
                  </a:cubicBezTo>
                  <a:cubicBezTo>
                    <a:pt x="402" y="13"/>
                    <a:pt x="352" y="1"/>
                    <a:pt x="30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17" name="Google Shape;1517;p39"/>
            <p:cNvSpPr/>
            <p:nvPr/>
          </p:nvSpPr>
          <p:spPr>
            <a:xfrm>
              <a:off x="4891150" y="4191050"/>
              <a:ext cx="85575" cy="46575"/>
            </a:xfrm>
            <a:custGeom>
              <a:avLst/>
              <a:gdLst/>
              <a:ahLst/>
              <a:cxnLst/>
              <a:rect l="l" t="t" r="r" b="b"/>
              <a:pathLst>
                <a:path w="3423" h="1863" extrusionOk="0">
                  <a:moveTo>
                    <a:pt x="3315" y="0"/>
                  </a:moveTo>
                  <a:cubicBezTo>
                    <a:pt x="3297" y="0"/>
                    <a:pt x="3278" y="4"/>
                    <a:pt x="3261" y="14"/>
                  </a:cubicBezTo>
                  <a:cubicBezTo>
                    <a:pt x="3208" y="49"/>
                    <a:pt x="3147" y="69"/>
                    <a:pt x="3099" y="104"/>
                  </a:cubicBezTo>
                  <a:cubicBezTo>
                    <a:pt x="3050" y="137"/>
                    <a:pt x="3009" y="172"/>
                    <a:pt x="2960" y="205"/>
                  </a:cubicBezTo>
                  <a:cubicBezTo>
                    <a:pt x="2870" y="269"/>
                    <a:pt x="2785" y="335"/>
                    <a:pt x="2701" y="401"/>
                  </a:cubicBezTo>
                  <a:cubicBezTo>
                    <a:pt x="2536" y="537"/>
                    <a:pt x="2374" y="673"/>
                    <a:pt x="2211" y="809"/>
                  </a:cubicBezTo>
                  <a:cubicBezTo>
                    <a:pt x="1942" y="1039"/>
                    <a:pt x="1669" y="1266"/>
                    <a:pt x="1405" y="1499"/>
                  </a:cubicBezTo>
                  <a:lnTo>
                    <a:pt x="1405" y="1499"/>
                  </a:lnTo>
                  <a:lnTo>
                    <a:pt x="920" y="1104"/>
                  </a:lnTo>
                  <a:lnTo>
                    <a:pt x="602" y="844"/>
                  </a:lnTo>
                  <a:cubicBezTo>
                    <a:pt x="551" y="803"/>
                    <a:pt x="503" y="761"/>
                    <a:pt x="450" y="721"/>
                  </a:cubicBezTo>
                  <a:cubicBezTo>
                    <a:pt x="386" y="673"/>
                    <a:pt x="323" y="656"/>
                    <a:pt x="239" y="627"/>
                  </a:cubicBezTo>
                  <a:cubicBezTo>
                    <a:pt x="219" y="621"/>
                    <a:pt x="197" y="618"/>
                    <a:pt x="175" y="618"/>
                  </a:cubicBezTo>
                  <a:cubicBezTo>
                    <a:pt x="85" y="618"/>
                    <a:pt x="0" y="669"/>
                    <a:pt x="31" y="737"/>
                  </a:cubicBezTo>
                  <a:cubicBezTo>
                    <a:pt x="55" y="794"/>
                    <a:pt x="66" y="847"/>
                    <a:pt x="121" y="895"/>
                  </a:cubicBezTo>
                  <a:cubicBezTo>
                    <a:pt x="176" y="941"/>
                    <a:pt x="235" y="985"/>
                    <a:pt x="290" y="1031"/>
                  </a:cubicBezTo>
                  <a:lnTo>
                    <a:pt x="610" y="1290"/>
                  </a:lnTo>
                  <a:lnTo>
                    <a:pt x="1269" y="1822"/>
                  </a:lnTo>
                  <a:cubicBezTo>
                    <a:pt x="1305" y="1851"/>
                    <a:pt x="1352" y="1863"/>
                    <a:pt x="1399" y="1863"/>
                  </a:cubicBezTo>
                  <a:cubicBezTo>
                    <a:pt x="1473" y="1863"/>
                    <a:pt x="1549" y="1833"/>
                    <a:pt x="1592" y="1793"/>
                  </a:cubicBezTo>
                  <a:cubicBezTo>
                    <a:pt x="1897" y="1512"/>
                    <a:pt x="2194" y="1224"/>
                    <a:pt x="2503" y="943"/>
                  </a:cubicBezTo>
                  <a:cubicBezTo>
                    <a:pt x="2659" y="803"/>
                    <a:pt x="2815" y="664"/>
                    <a:pt x="2971" y="524"/>
                  </a:cubicBezTo>
                  <a:cubicBezTo>
                    <a:pt x="3042" y="458"/>
                    <a:pt x="3110" y="390"/>
                    <a:pt x="3178" y="322"/>
                  </a:cubicBezTo>
                  <a:cubicBezTo>
                    <a:pt x="3215" y="284"/>
                    <a:pt x="3257" y="247"/>
                    <a:pt x="3294" y="208"/>
                  </a:cubicBezTo>
                  <a:cubicBezTo>
                    <a:pt x="3331" y="168"/>
                    <a:pt x="3351" y="124"/>
                    <a:pt x="3386" y="85"/>
                  </a:cubicBezTo>
                  <a:lnTo>
                    <a:pt x="3386" y="80"/>
                  </a:lnTo>
                  <a:cubicBezTo>
                    <a:pt x="3423" y="39"/>
                    <a:pt x="3371" y="0"/>
                    <a:pt x="33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18" name="Google Shape;1518;p39"/>
            <p:cNvSpPr/>
            <p:nvPr/>
          </p:nvSpPr>
          <p:spPr>
            <a:xfrm>
              <a:off x="5026525" y="4154875"/>
              <a:ext cx="7775" cy="6075"/>
            </a:xfrm>
            <a:custGeom>
              <a:avLst/>
              <a:gdLst/>
              <a:ahLst/>
              <a:cxnLst/>
              <a:rect l="l" t="t" r="r" b="b"/>
              <a:pathLst>
                <a:path w="311" h="243" extrusionOk="0">
                  <a:moveTo>
                    <a:pt x="157" y="1"/>
                  </a:moveTo>
                  <a:cubicBezTo>
                    <a:pt x="1" y="1"/>
                    <a:pt x="1" y="242"/>
                    <a:pt x="157" y="242"/>
                  </a:cubicBezTo>
                  <a:cubicBezTo>
                    <a:pt x="310" y="242"/>
                    <a:pt x="310" y="1"/>
                    <a:pt x="157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19" name="Google Shape;1519;p39"/>
            <p:cNvSpPr/>
            <p:nvPr/>
          </p:nvSpPr>
          <p:spPr>
            <a:xfrm>
              <a:off x="5002150" y="4132700"/>
              <a:ext cx="9075" cy="8975"/>
            </a:xfrm>
            <a:custGeom>
              <a:avLst/>
              <a:gdLst/>
              <a:ahLst/>
              <a:cxnLst/>
              <a:rect l="l" t="t" r="r" b="b"/>
              <a:pathLst>
                <a:path w="363" h="359" extrusionOk="0">
                  <a:moveTo>
                    <a:pt x="207" y="1"/>
                  </a:moveTo>
                  <a:cubicBezTo>
                    <a:pt x="150" y="1"/>
                    <a:pt x="99" y="29"/>
                    <a:pt x="73" y="77"/>
                  </a:cubicBezTo>
                  <a:lnTo>
                    <a:pt x="22" y="143"/>
                  </a:lnTo>
                  <a:cubicBezTo>
                    <a:pt x="11" y="159"/>
                    <a:pt x="7" y="178"/>
                    <a:pt x="5" y="196"/>
                  </a:cubicBezTo>
                  <a:cubicBezTo>
                    <a:pt x="1" y="216"/>
                    <a:pt x="3" y="236"/>
                    <a:pt x="9" y="253"/>
                  </a:cubicBezTo>
                  <a:lnTo>
                    <a:pt x="22" y="288"/>
                  </a:lnTo>
                  <a:lnTo>
                    <a:pt x="44" y="317"/>
                  </a:lnTo>
                  <a:cubicBezTo>
                    <a:pt x="58" y="330"/>
                    <a:pt x="73" y="341"/>
                    <a:pt x="91" y="345"/>
                  </a:cubicBezTo>
                  <a:cubicBezTo>
                    <a:pt x="102" y="352"/>
                    <a:pt x="115" y="356"/>
                    <a:pt x="128" y="356"/>
                  </a:cubicBezTo>
                  <a:cubicBezTo>
                    <a:pt x="135" y="358"/>
                    <a:pt x="142" y="359"/>
                    <a:pt x="149" y="359"/>
                  </a:cubicBezTo>
                  <a:cubicBezTo>
                    <a:pt x="160" y="359"/>
                    <a:pt x="172" y="357"/>
                    <a:pt x="183" y="354"/>
                  </a:cubicBezTo>
                  <a:lnTo>
                    <a:pt x="218" y="339"/>
                  </a:lnTo>
                  <a:lnTo>
                    <a:pt x="284" y="288"/>
                  </a:lnTo>
                  <a:cubicBezTo>
                    <a:pt x="332" y="262"/>
                    <a:pt x="361" y="211"/>
                    <a:pt x="361" y="157"/>
                  </a:cubicBezTo>
                  <a:cubicBezTo>
                    <a:pt x="363" y="135"/>
                    <a:pt x="356" y="115"/>
                    <a:pt x="347" y="95"/>
                  </a:cubicBezTo>
                  <a:cubicBezTo>
                    <a:pt x="341" y="77"/>
                    <a:pt x="330" y="60"/>
                    <a:pt x="315" y="47"/>
                  </a:cubicBezTo>
                  <a:cubicBezTo>
                    <a:pt x="297" y="27"/>
                    <a:pt x="273" y="14"/>
                    <a:pt x="246" y="5"/>
                  </a:cubicBezTo>
                  <a:lnTo>
                    <a:pt x="207" y="1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20" name="Google Shape;1520;p39"/>
            <p:cNvSpPr/>
            <p:nvPr/>
          </p:nvSpPr>
          <p:spPr>
            <a:xfrm>
              <a:off x="4996825" y="4178825"/>
              <a:ext cx="10300" cy="7975"/>
            </a:xfrm>
            <a:custGeom>
              <a:avLst/>
              <a:gdLst/>
              <a:ahLst/>
              <a:cxnLst/>
              <a:rect l="l" t="t" r="r" b="b"/>
              <a:pathLst>
                <a:path w="412" h="319" extrusionOk="0">
                  <a:moveTo>
                    <a:pt x="205" y="0"/>
                  </a:moveTo>
                  <a:cubicBezTo>
                    <a:pt x="0" y="0"/>
                    <a:pt x="0" y="319"/>
                    <a:pt x="205" y="319"/>
                  </a:cubicBezTo>
                  <a:cubicBezTo>
                    <a:pt x="411" y="319"/>
                    <a:pt x="411" y="0"/>
                    <a:pt x="205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521" name="Google Shape;1521;p39"/>
          <p:cNvGrpSpPr/>
          <p:nvPr/>
        </p:nvGrpSpPr>
        <p:grpSpPr>
          <a:xfrm>
            <a:off x="3116746" y="3895977"/>
            <a:ext cx="448267" cy="640825"/>
            <a:chOff x="5979675" y="4640775"/>
            <a:chExt cx="241875" cy="345775"/>
          </a:xfrm>
        </p:grpSpPr>
        <p:sp>
          <p:nvSpPr>
            <p:cNvPr id="1522" name="Google Shape;1522;p39"/>
            <p:cNvSpPr/>
            <p:nvPr/>
          </p:nvSpPr>
          <p:spPr>
            <a:xfrm>
              <a:off x="6008100" y="4698050"/>
              <a:ext cx="80475" cy="288500"/>
            </a:xfrm>
            <a:custGeom>
              <a:avLst/>
              <a:gdLst/>
              <a:ahLst/>
              <a:cxnLst/>
              <a:rect l="l" t="t" r="r" b="b"/>
              <a:pathLst>
                <a:path w="3219" h="11540" extrusionOk="0">
                  <a:moveTo>
                    <a:pt x="1" y="0"/>
                  </a:moveTo>
                  <a:lnTo>
                    <a:pt x="1" y="0"/>
                  </a:lnTo>
                  <a:cubicBezTo>
                    <a:pt x="859" y="1536"/>
                    <a:pt x="1375" y="3238"/>
                    <a:pt x="1516" y="4992"/>
                  </a:cubicBezTo>
                  <a:cubicBezTo>
                    <a:pt x="1606" y="6126"/>
                    <a:pt x="1538" y="7272"/>
                    <a:pt x="1705" y="8396"/>
                  </a:cubicBezTo>
                  <a:cubicBezTo>
                    <a:pt x="1838" y="9291"/>
                    <a:pt x="2148" y="10201"/>
                    <a:pt x="2725" y="10885"/>
                  </a:cubicBezTo>
                  <a:lnTo>
                    <a:pt x="2725" y="10885"/>
                  </a:lnTo>
                  <a:cubicBezTo>
                    <a:pt x="2210" y="9347"/>
                    <a:pt x="2351" y="7625"/>
                    <a:pt x="2265" y="5981"/>
                  </a:cubicBezTo>
                  <a:cubicBezTo>
                    <a:pt x="2217" y="5078"/>
                    <a:pt x="2096" y="4180"/>
                    <a:pt x="1903" y="3295"/>
                  </a:cubicBezTo>
                  <a:cubicBezTo>
                    <a:pt x="1626" y="2021"/>
                    <a:pt x="1119" y="675"/>
                    <a:pt x="1" y="0"/>
                  </a:cubicBezTo>
                  <a:close/>
                  <a:moveTo>
                    <a:pt x="2725" y="10885"/>
                  </a:moveTo>
                  <a:cubicBezTo>
                    <a:pt x="2799" y="11107"/>
                    <a:pt x="2887" y="11325"/>
                    <a:pt x="2992" y="11539"/>
                  </a:cubicBezTo>
                  <a:lnTo>
                    <a:pt x="3218" y="11359"/>
                  </a:lnTo>
                  <a:cubicBezTo>
                    <a:pt x="3035" y="11218"/>
                    <a:pt x="2872" y="11059"/>
                    <a:pt x="2725" y="10885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23" name="Google Shape;1523;p39"/>
            <p:cNvSpPr/>
            <p:nvPr/>
          </p:nvSpPr>
          <p:spPr>
            <a:xfrm>
              <a:off x="6087325" y="4640775"/>
              <a:ext cx="52850" cy="339950"/>
            </a:xfrm>
            <a:custGeom>
              <a:avLst/>
              <a:gdLst/>
              <a:ahLst/>
              <a:cxnLst/>
              <a:rect l="l" t="t" r="r" b="b"/>
              <a:pathLst>
                <a:path w="2114" h="13598" extrusionOk="0">
                  <a:moveTo>
                    <a:pt x="2076" y="1"/>
                  </a:moveTo>
                  <a:lnTo>
                    <a:pt x="2076" y="1"/>
                  </a:lnTo>
                  <a:cubicBezTo>
                    <a:pt x="475" y="4345"/>
                    <a:pt x="1" y="9023"/>
                    <a:pt x="695" y="13597"/>
                  </a:cubicBezTo>
                  <a:lnTo>
                    <a:pt x="1147" y="13593"/>
                  </a:lnTo>
                  <a:cubicBezTo>
                    <a:pt x="1802" y="9093"/>
                    <a:pt x="2113" y="4549"/>
                    <a:pt x="2076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24" name="Google Shape;1524;p39"/>
            <p:cNvSpPr/>
            <p:nvPr/>
          </p:nvSpPr>
          <p:spPr>
            <a:xfrm>
              <a:off x="6133350" y="4694750"/>
              <a:ext cx="88200" cy="291675"/>
            </a:xfrm>
            <a:custGeom>
              <a:avLst/>
              <a:gdLst/>
              <a:ahLst/>
              <a:cxnLst/>
              <a:rect l="l" t="t" r="r" b="b"/>
              <a:pathLst>
                <a:path w="3528" h="11667" extrusionOk="0">
                  <a:moveTo>
                    <a:pt x="3527" y="1"/>
                  </a:moveTo>
                  <a:lnTo>
                    <a:pt x="3527" y="1"/>
                  </a:lnTo>
                  <a:cubicBezTo>
                    <a:pt x="2506" y="925"/>
                    <a:pt x="1845" y="2199"/>
                    <a:pt x="1469" y="3525"/>
                  </a:cubicBezTo>
                  <a:cubicBezTo>
                    <a:pt x="1092" y="4854"/>
                    <a:pt x="984" y="6240"/>
                    <a:pt x="929" y="7619"/>
                  </a:cubicBezTo>
                  <a:cubicBezTo>
                    <a:pt x="874" y="9025"/>
                    <a:pt x="839" y="10538"/>
                    <a:pt x="0" y="11667"/>
                  </a:cubicBezTo>
                  <a:lnTo>
                    <a:pt x="398" y="11530"/>
                  </a:lnTo>
                  <a:cubicBezTo>
                    <a:pt x="1199" y="9925"/>
                    <a:pt x="1775" y="8214"/>
                    <a:pt x="2108" y="6451"/>
                  </a:cubicBezTo>
                  <a:cubicBezTo>
                    <a:pt x="2521" y="4281"/>
                    <a:pt x="2576" y="1995"/>
                    <a:pt x="352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25" name="Google Shape;1525;p39"/>
            <p:cNvSpPr/>
            <p:nvPr/>
          </p:nvSpPr>
          <p:spPr>
            <a:xfrm>
              <a:off x="5979675" y="4815875"/>
              <a:ext cx="46625" cy="169850"/>
            </a:xfrm>
            <a:custGeom>
              <a:avLst/>
              <a:gdLst/>
              <a:ahLst/>
              <a:cxnLst/>
              <a:rect l="l" t="t" r="r" b="b"/>
              <a:pathLst>
                <a:path w="1865" h="6794" extrusionOk="0">
                  <a:moveTo>
                    <a:pt x="378" y="0"/>
                  </a:moveTo>
                  <a:lnTo>
                    <a:pt x="378" y="0"/>
                  </a:lnTo>
                  <a:cubicBezTo>
                    <a:pt x="0" y="2304"/>
                    <a:pt x="450" y="4737"/>
                    <a:pt x="1627" y="6754"/>
                  </a:cubicBezTo>
                  <a:lnTo>
                    <a:pt x="1746" y="6793"/>
                  </a:lnTo>
                  <a:cubicBezTo>
                    <a:pt x="1865" y="4450"/>
                    <a:pt x="1395" y="2115"/>
                    <a:pt x="378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26" name="Google Shape;1526;p39"/>
            <p:cNvSpPr/>
            <p:nvPr/>
          </p:nvSpPr>
          <p:spPr>
            <a:xfrm>
              <a:off x="6072900" y="4675250"/>
              <a:ext cx="13975" cy="309825"/>
            </a:xfrm>
            <a:custGeom>
              <a:avLst/>
              <a:gdLst/>
              <a:ahLst/>
              <a:cxnLst/>
              <a:rect l="l" t="t" r="r" b="b"/>
              <a:pathLst>
                <a:path w="559" h="12393" extrusionOk="0">
                  <a:moveTo>
                    <a:pt x="480" y="0"/>
                  </a:moveTo>
                  <a:cubicBezTo>
                    <a:pt x="465" y="0"/>
                    <a:pt x="450" y="9"/>
                    <a:pt x="444" y="27"/>
                  </a:cubicBezTo>
                  <a:cubicBezTo>
                    <a:pt x="330" y="412"/>
                    <a:pt x="275" y="827"/>
                    <a:pt x="222" y="1224"/>
                  </a:cubicBezTo>
                  <a:cubicBezTo>
                    <a:pt x="167" y="1622"/>
                    <a:pt x="119" y="2019"/>
                    <a:pt x="84" y="2417"/>
                  </a:cubicBezTo>
                  <a:cubicBezTo>
                    <a:pt x="18" y="3216"/>
                    <a:pt x="5" y="4018"/>
                    <a:pt x="2" y="4817"/>
                  </a:cubicBezTo>
                  <a:cubicBezTo>
                    <a:pt x="0" y="6445"/>
                    <a:pt x="57" y="8072"/>
                    <a:pt x="99" y="9699"/>
                  </a:cubicBezTo>
                  <a:cubicBezTo>
                    <a:pt x="110" y="10156"/>
                    <a:pt x="121" y="10613"/>
                    <a:pt x="132" y="11072"/>
                  </a:cubicBezTo>
                  <a:cubicBezTo>
                    <a:pt x="139" y="11309"/>
                    <a:pt x="143" y="11546"/>
                    <a:pt x="152" y="11786"/>
                  </a:cubicBezTo>
                  <a:cubicBezTo>
                    <a:pt x="156" y="11959"/>
                    <a:pt x="117" y="12216"/>
                    <a:pt x="251" y="12350"/>
                  </a:cubicBezTo>
                  <a:cubicBezTo>
                    <a:pt x="279" y="12378"/>
                    <a:pt x="316" y="12392"/>
                    <a:pt x="354" y="12392"/>
                  </a:cubicBezTo>
                  <a:cubicBezTo>
                    <a:pt x="378" y="12392"/>
                    <a:pt x="402" y="12386"/>
                    <a:pt x="424" y="12374"/>
                  </a:cubicBezTo>
                  <a:cubicBezTo>
                    <a:pt x="502" y="12324"/>
                    <a:pt x="559" y="12192"/>
                    <a:pt x="456" y="12139"/>
                  </a:cubicBezTo>
                  <a:lnTo>
                    <a:pt x="456" y="12139"/>
                  </a:lnTo>
                  <a:cubicBezTo>
                    <a:pt x="456" y="12135"/>
                    <a:pt x="456" y="12132"/>
                    <a:pt x="457" y="12128"/>
                  </a:cubicBezTo>
                  <a:cubicBezTo>
                    <a:pt x="444" y="12086"/>
                    <a:pt x="455" y="12016"/>
                    <a:pt x="453" y="11970"/>
                  </a:cubicBezTo>
                  <a:cubicBezTo>
                    <a:pt x="453" y="11882"/>
                    <a:pt x="450" y="11794"/>
                    <a:pt x="448" y="11707"/>
                  </a:cubicBezTo>
                  <a:cubicBezTo>
                    <a:pt x="444" y="11496"/>
                    <a:pt x="437" y="11283"/>
                    <a:pt x="431" y="11072"/>
                  </a:cubicBezTo>
                  <a:cubicBezTo>
                    <a:pt x="420" y="10668"/>
                    <a:pt x="409" y="10261"/>
                    <a:pt x="395" y="9857"/>
                  </a:cubicBezTo>
                  <a:cubicBezTo>
                    <a:pt x="374" y="9056"/>
                    <a:pt x="352" y="8256"/>
                    <a:pt x="330" y="7455"/>
                  </a:cubicBezTo>
                  <a:cubicBezTo>
                    <a:pt x="286" y="5869"/>
                    <a:pt x="272" y="4290"/>
                    <a:pt x="325" y="2704"/>
                  </a:cubicBezTo>
                  <a:cubicBezTo>
                    <a:pt x="341" y="2263"/>
                    <a:pt x="365" y="1822"/>
                    <a:pt x="395" y="1380"/>
                  </a:cubicBezTo>
                  <a:cubicBezTo>
                    <a:pt x="426" y="932"/>
                    <a:pt x="497" y="484"/>
                    <a:pt x="516" y="36"/>
                  </a:cubicBezTo>
                  <a:cubicBezTo>
                    <a:pt x="516" y="13"/>
                    <a:pt x="498" y="0"/>
                    <a:pt x="480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27" name="Google Shape;1527;p39"/>
            <p:cNvSpPr/>
            <p:nvPr/>
          </p:nvSpPr>
          <p:spPr>
            <a:xfrm>
              <a:off x="6046475" y="4682750"/>
              <a:ext cx="64175" cy="48100"/>
            </a:xfrm>
            <a:custGeom>
              <a:avLst/>
              <a:gdLst/>
              <a:ahLst/>
              <a:cxnLst/>
              <a:rect l="l" t="t" r="r" b="b"/>
              <a:pathLst>
                <a:path w="2567" h="1924" extrusionOk="0">
                  <a:moveTo>
                    <a:pt x="2461" y="0"/>
                  </a:moveTo>
                  <a:cubicBezTo>
                    <a:pt x="2430" y="0"/>
                    <a:pt x="2402" y="14"/>
                    <a:pt x="2388" y="46"/>
                  </a:cubicBezTo>
                  <a:cubicBezTo>
                    <a:pt x="2263" y="338"/>
                    <a:pt x="2179" y="634"/>
                    <a:pt x="2008" y="907"/>
                  </a:cubicBezTo>
                  <a:cubicBezTo>
                    <a:pt x="1835" y="1183"/>
                    <a:pt x="1613" y="1425"/>
                    <a:pt x="1354" y="1620"/>
                  </a:cubicBezTo>
                  <a:cubicBezTo>
                    <a:pt x="1255" y="1694"/>
                    <a:pt x="1127" y="1771"/>
                    <a:pt x="1002" y="1771"/>
                  </a:cubicBezTo>
                  <a:cubicBezTo>
                    <a:pt x="954" y="1771"/>
                    <a:pt x="907" y="1760"/>
                    <a:pt x="862" y="1732"/>
                  </a:cubicBezTo>
                  <a:cubicBezTo>
                    <a:pt x="708" y="1640"/>
                    <a:pt x="611" y="1416"/>
                    <a:pt x="526" y="1267"/>
                  </a:cubicBezTo>
                  <a:cubicBezTo>
                    <a:pt x="339" y="940"/>
                    <a:pt x="185" y="593"/>
                    <a:pt x="69" y="235"/>
                  </a:cubicBezTo>
                  <a:cubicBezTo>
                    <a:pt x="65" y="218"/>
                    <a:pt x="52" y="211"/>
                    <a:pt x="39" y="211"/>
                  </a:cubicBezTo>
                  <a:cubicBezTo>
                    <a:pt x="20" y="211"/>
                    <a:pt x="1" y="227"/>
                    <a:pt x="7" y="252"/>
                  </a:cubicBezTo>
                  <a:lnTo>
                    <a:pt x="7" y="254"/>
                  </a:lnTo>
                  <a:cubicBezTo>
                    <a:pt x="119" y="665"/>
                    <a:pt x="269" y="1074"/>
                    <a:pt x="477" y="1449"/>
                  </a:cubicBezTo>
                  <a:cubicBezTo>
                    <a:pt x="563" y="1605"/>
                    <a:pt x="653" y="1794"/>
                    <a:pt x="820" y="1880"/>
                  </a:cubicBezTo>
                  <a:cubicBezTo>
                    <a:pt x="881" y="1911"/>
                    <a:pt x="946" y="1924"/>
                    <a:pt x="1011" y="1924"/>
                  </a:cubicBezTo>
                  <a:cubicBezTo>
                    <a:pt x="1111" y="1924"/>
                    <a:pt x="1212" y="1894"/>
                    <a:pt x="1301" y="1851"/>
                  </a:cubicBezTo>
                  <a:cubicBezTo>
                    <a:pt x="1635" y="1697"/>
                    <a:pt x="1914" y="1401"/>
                    <a:pt x="2125" y="1109"/>
                  </a:cubicBezTo>
                  <a:cubicBezTo>
                    <a:pt x="2333" y="821"/>
                    <a:pt x="2540" y="454"/>
                    <a:pt x="2564" y="94"/>
                  </a:cubicBezTo>
                  <a:cubicBezTo>
                    <a:pt x="2566" y="39"/>
                    <a:pt x="2511" y="0"/>
                    <a:pt x="246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28" name="Google Shape;1528;p39"/>
            <p:cNvSpPr/>
            <p:nvPr/>
          </p:nvSpPr>
          <p:spPr>
            <a:xfrm>
              <a:off x="6062450" y="4673175"/>
              <a:ext cx="18600" cy="55125"/>
            </a:xfrm>
            <a:custGeom>
              <a:avLst/>
              <a:gdLst/>
              <a:ahLst/>
              <a:cxnLst/>
              <a:rect l="l" t="t" r="r" b="b"/>
              <a:pathLst>
                <a:path w="744" h="2205" extrusionOk="0">
                  <a:moveTo>
                    <a:pt x="83" y="0"/>
                  </a:moveTo>
                  <a:cubicBezTo>
                    <a:pt x="61" y="0"/>
                    <a:pt x="39" y="13"/>
                    <a:pt x="32" y="38"/>
                  </a:cubicBezTo>
                  <a:cubicBezTo>
                    <a:pt x="1" y="126"/>
                    <a:pt x="18" y="227"/>
                    <a:pt x="27" y="319"/>
                  </a:cubicBezTo>
                  <a:cubicBezTo>
                    <a:pt x="36" y="400"/>
                    <a:pt x="45" y="484"/>
                    <a:pt x="60" y="565"/>
                  </a:cubicBezTo>
                  <a:cubicBezTo>
                    <a:pt x="91" y="760"/>
                    <a:pt x="135" y="956"/>
                    <a:pt x="188" y="1145"/>
                  </a:cubicBezTo>
                  <a:cubicBezTo>
                    <a:pt x="236" y="1331"/>
                    <a:pt x="289" y="1518"/>
                    <a:pt x="352" y="1698"/>
                  </a:cubicBezTo>
                  <a:cubicBezTo>
                    <a:pt x="385" y="1788"/>
                    <a:pt x="423" y="1878"/>
                    <a:pt x="460" y="1968"/>
                  </a:cubicBezTo>
                  <a:cubicBezTo>
                    <a:pt x="495" y="2056"/>
                    <a:pt x="524" y="2135"/>
                    <a:pt x="600" y="2192"/>
                  </a:cubicBezTo>
                  <a:cubicBezTo>
                    <a:pt x="612" y="2201"/>
                    <a:pt x="626" y="2205"/>
                    <a:pt x="641" y="2205"/>
                  </a:cubicBezTo>
                  <a:cubicBezTo>
                    <a:pt x="680" y="2205"/>
                    <a:pt x="724" y="2177"/>
                    <a:pt x="730" y="2137"/>
                  </a:cubicBezTo>
                  <a:cubicBezTo>
                    <a:pt x="743" y="2045"/>
                    <a:pt x="710" y="1971"/>
                    <a:pt x="675" y="1887"/>
                  </a:cubicBezTo>
                  <a:cubicBezTo>
                    <a:pt x="638" y="1799"/>
                    <a:pt x="603" y="1707"/>
                    <a:pt x="565" y="1619"/>
                  </a:cubicBezTo>
                  <a:cubicBezTo>
                    <a:pt x="495" y="1452"/>
                    <a:pt x="420" y="1288"/>
                    <a:pt x="359" y="1116"/>
                  </a:cubicBezTo>
                  <a:cubicBezTo>
                    <a:pt x="297" y="949"/>
                    <a:pt x="249" y="776"/>
                    <a:pt x="212" y="602"/>
                  </a:cubicBezTo>
                  <a:cubicBezTo>
                    <a:pt x="194" y="508"/>
                    <a:pt x="179" y="413"/>
                    <a:pt x="170" y="319"/>
                  </a:cubicBezTo>
                  <a:cubicBezTo>
                    <a:pt x="159" y="225"/>
                    <a:pt x="168" y="126"/>
                    <a:pt x="135" y="38"/>
                  </a:cubicBezTo>
                  <a:cubicBezTo>
                    <a:pt x="127" y="13"/>
                    <a:pt x="105" y="0"/>
                    <a:pt x="8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29" name="Google Shape;1529;p39"/>
            <p:cNvSpPr/>
            <p:nvPr/>
          </p:nvSpPr>
          <p:spPr>
            <a:xfrm>
              <a:off x="6038200" y="4683400"/>
              <a:ext cx="12525" cy="12475"/>
            </a:xfrm>
            <a:custGeom>
              <a:avLst/>
              <a:gdLst/>
              <a:ahLst/>
              <a:cxnLst/>
              <a:rect l="l" t="t" r="r" b="b"/>
              <a:pathLst>
                <a:path w="501" h="499" extrusionOk="0">
                  <a:moveTo>
                    <a:pt x="251" y="0"/>
                  </a:moveTo>
                  <a:cubicBezTo>
                    <a:pt x="114" y="2"/>
                    <a:pt x="5" y="112"/>
                    <a:pt x="0" y="250"/>
                  </a:cubicBezTo>
                  <a:lnTo>
                    <a:pt x="9" y="316"/>
                  </a:lnTo>
                  <a:cubicBezTo>
                    <a:pt x="20" y="358"/>
                    <a:pt x="42" y="395"/>
                    <a:pt x="73" y="426"/>
                  </a:cubicBezTo>
                  <a:lnTo>
                    <a:pt x="123" y="466"/>
                  </a:lnTo>
                  <a:cubicBezTo>
                    <a:pt x="163" y="488"/>
                    <a:pt x="207" y="499"/>
                    <a:pt x="251" y="499"/>
                  </a:cubicBezTo>
                  <a:cubicBezTo>
                    <a:pt x="254" y="499"/>
                    <a:pt x="257" y="499"/>
                    <a:pt x="261" y="499"/>
                  </a:cubicBezTo>
                  <a:cubicBezTo>
                    <a:pt x="290" y="499"/>
                    <a:pt x="320" y="490"/>
                    <a:pt x="347" y="477"/>
                  </a:cubicBezTo>
                  <a:cubicBezTo>
                    <a:pt x="378" y="468"/>
                    <a:pt x="404" y="450"/>
                    <a:pt x="426" y="426"/>
                  </a:cubicBezTo>
                  <a:cubicBezTo>
                    <a:pt x="472" y="378"/>
                    <a:pt x="499" y="314"/>
                    <a:pt x="501" y="248"/>
                  </a:cubicBezTo>
                  <a:lnTo>
                    <a:pt x="492" y="182"/>
                  </a:lnTo>
                  <a:cubicBezTo>
                    <a:pt x="479" y="141"/>
                    <a:pt x="457" y="103"/>
                    <a:pt x="426" y="73"/>
                  </a:cubicBezTo>
                  <a:lnTo>
                    <a:pt x="376" y="33"/>
                  </a:lnTo>
                  <a:cubicBezTo>
                    <a:pt x="338" y="11"/>
                    <a:pt x="294" y="0"/>
                    <a:pt x="25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30" name="Google Shape;1530;p39"/>
            <p:cNvSpPr/>
            <p:nvPr/>
          </p:nvSpPr>
          <p:spPr>
            <a:xfrm>
              <a:off x="6056850" y="4666675"/>
              <a:ext cx="14300" cy="13550"/>
            </a:xfrm>
            <a:custGeom>
              <a:avLst/>
              <a:gdLst/>
              <a:ahLst/>
              <a:cxnLst/>
              <a:rect l="l" t="t" r="r" b="b"/>
              <a:pathLst>
                <a:path w="572" h="542" extrusionOk="0">
                  <a:moveTo>
                    <a:pt x="264" y="0"/>
                  </a:moveTo>
                  <a:cubicBezTo>
                    <a:pt x="243" y="0"/>
                    <a:pt x="222" y="4"/>
                    <a:pt x="203" y="10"/>
                  </a:cubicBezTo>
                  <a:lnTo>
                    <a:pt x="137" y="37"/>
                  </a:lnTo>
                  <a:cubicBezTo>
                    <a:pt x="106" y="54"/>
                    <a:pt x="80" y="78"/>
                    <a:pt x="62" y="107"/>
                  </a:cubicBezTo>
                  <a:cubicBezTo>
                    <a:pt x="38" y="133"/>
                    <a:pt x="21" y="164"/>
                    <a:pt x="14" y="199"/>
                  </a:cubicBezTo>
                  <a:cubicBezTo>
                    <a:pt x="3" y="234"/>
                    <a:pt x="1" y="272"/>
                    <a:pt x="7" y="307"/>
                  </a:cubicBezTo>
                  <a:cubicBezTo>
                    <a:pt x="10" y="342"/>
                    <a:pt x="21" y="377"/>
                    <a:pt x="40" y="408"/>
                  </a:cubicBezTo>
                  <a:lnTo>
                    <a:pt x="82" y="463"/>
                  </a:lnTo>
                  <a:cubicBezTo>
                    <a:pt x="135" y="511"/>
                    <a:pt x="203" y="537"/>
                    <a:pt x="275" y="542"/>
                  </a:cubicBezTo>
                  <a:lnTo>
                    <a:pt x="348" y="531"/>
                  </a:lnTo>
                  <a:cubicBezTo>
                    <a:pt x="392" y="520"/>
                    <a:pt x="434" y="496"/>
                    <a:pt x="466" y="463"/>
                  </a:cubicBezTo>
                  <a:lnTo>
                    <a:pt x="508" y="408"/>
                  </a:lnTo>
                  <a:cubicBezTo>
                    <a:pt x="524" y="380"/>
                    <a:pt x="535" y="350"/>
                    <a:pt x="541" y="319"/>
                  </a:cubicBezTo>
                  <a:lnTo>
                    <a:pt x="541" y="319"/>
                  </a:lnTo>
                  <a:cubicBezTo>
                    <a:pt x="572" y="224"/>
                    <a:pt x="534" y="116"/>
                    <a:pt x="447" y="63"/>
                  </a:cubicBezTo>
                  <a:lnTo>
                    <a:pt x="447" y="63"/>
                  </a:lnTo>
                  <a:cubicBezTo>
                    <a:pt x="436" y="53"/>
                    <a:pt x="423" y="44"/>
                    <a:pt x="409" y="37"/>
                  </a:cubicBezTo>
                  <a:cubicBezTo>
                    <a:pt x="381" y="17"/>
                    <a:pt x="346" y="6"/>
                    <a:pt x="311" y="6"/>
                  </a:cubicBezTo>
                  <a:cubicBezTo>
                    <a:pt x="295" y="2"/>
                    <a:pt x="279" y="0"/>
                    <a:pt x="264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31" name="Google Shape;1531;p39"/>
            <p:cNvSpPr/>
            <p:nvPr/>
          </p:nvSpPr>
          <p:spPr>
            <a:xfrm>
              <a:off x="6078100" y="4666375"/>
              <a:ext cx="14475" cy="14475"/>
            </a:xfrm>
            <a:custGeom>
              <a:avLst/>
              <a:gdLst/>
              <a:ahLst/>
              <a:cxnLst/>
              <a:rect l="l" t="t" r="r" b="b"/>
              <a:pathLst>
                <a:path w="579" h="579" extrusionOk="0">
                  <a:moveTo>
                    <a:pt x="289" y="0"/>
                  </a:moveTo>
                  <a:cubicBezTo>
                    <a:pt x="251" y="0"/>
                    <a:pt x="214" y="9"/>
                    <a:pt x="179" y="27"/>
                  </a:cubicBezTo>
                  <a:cubicBezTo>
                    <a:pt x="73" y="73"/>
                    <a:pt x="5" y="176"/>
                    <a:pt x="1" y="290"/>
                  </a:cubicBezTo>
                  <a:lnTo>
                    <a:pt x="12" y="367"/>
                  </a:lnTo>
                  <a:cubicBezTo>
                    <a:pt x="25" y="415"/>
                    <a:pt x="51" y="459"/>
                    <a:pt x="86" y="494"/>
                  </a:cubicBezTo>
                  <a:lnTo>
                    <a:pt x="146" y="540"/>
                  </a:lnTo>
                  <a:cubicBezTo>
                    <a:pt x="190" y="565"/>
                    <a:pt x="240" y="578"/>
                    <a:pt x="291" y="578"/>
                  </a:cubicBezTo>
                  <a:cubicBezTo>
                    <a:pt x="294" y="578"/>
                    <a:pt x="298" y="578"/>
                    <a:pt x="302" y="578"/>
                  </a:cubicBezTo>
                  <a:cubicBezTo>
                    <a:pt x="336" y="578"/>
                    <a:pt x="371" y="569"/>
                    <a:pt x="401" y="554"/>
                  </a:cubicBezTo>
                  <a:cubicBezTo>
                    <a:pt x="506" y="508"/>
                    <a:pt x="576" y="404"/>
                    <a:pt x="578" y="290"/>
                  </a:cubicBezTo>
                  <a:lnTo>
                    <a:pt x="567" y="213"/>
                  </a:lnTo>
                  <a:cubicBezTo>
                    <a:pt x="554" y="165"/>
                    <a:pt x="528" y="121"/>
                    <a:pt x="493" y="86"/>
                  </a:cubicBezTo>
                  <a:lnTo>
                    <a:pt x="436" y="40"/>
                  </a:lnTo>
                  <a:cubicBezTo>
                    <a:pt x="390" y="16"/>
                    <a:pt x="341" y="0"/>
                    <a:pt x="289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32" name="Google Shape;1532;p39"/>
            <p:cNvSpPr/>
            <p:nvPr/>
          </p:nvSpPr>
          <p:spPr>
            <a:xfrm>
              <a:off x="6101825" y="4675875"/>
              <a:ext cx="15125" cy="15075"/>
            </a:xfrm>
            <a:custGeom>
              <a:avLst/>
              <a:gdLst/>
              <a:ahLst/>
              <a:cxnLst/>
              <a:rect l="l" t="t" r="r" b="b"/>
              <a:pathLst>
                <a:path w="605" h="603" extrusionOk="0">
                  <a:moveTo>
                    <a:pt x="301" y="0"/>
                  </a:moveTo>
                  <a:cubicBezTo>
                    <a:pt x="137" y="2"/>
                    <a:pt x="5" y="136"/>
                    <a:pt x="1" y="301"/>
                  </a:cubicBezTo>
                  <a:lnTo>
                    <a:pt x="12" y="382"/>
                  </a:lnTo>
                  <a:cubicBezTo>
                    <a:pt x="25" y="433"/>
                    <a:pt x="51" y="477"/>
                    <a:pt x="88" y="514"/>
                  </a:cubicBezTo>
                  <a:lnTo>
                    <a:pt x="150" y="562"/>
                  </a:lnTo>
                  <a:cubicBezTo>
                    <a:pt x="196" y="589"/>
                    <a:pt x="249" y="602"/>
                    <a:pt x="301" y="602"/>
                  </a:cubicBezTo>
                  <a:cubicBezTo>
                    <a:pt x="305" y="602"/>
                    <a:pt x="309" y="602"/>
                    <a:pt x="313" y="602"/>
                  </a:cubicBezTo>
                  <a:cubicBezTo>
                    <a:pt x="349" y="602"/>
                    <a:pt x="384" y="593"/>
                    <a:pt x="418" y="576"/>
                  </a:cubicBezTo>
                  <a:cubicBezTo>
                    <a:pt x="490" y="549"/>
                    <a:pt x="550" y="490"/>
                    <a:pt x="576" y="417"/>
                  </a:cubicBezTo>
                  <a:cubicBezTo>
                    <a:pt x="596" y="380"/>
                    <a:pt x="604" y="341"/>
                    <a:pt x="604" y="301"/>
                  </a:cubicBezTo>
                  <a:lnTo>
                    <a:pt x="594" y="220"/>
                  </a:lnTo>
                  <a:cubicBezTo>
                    <a:pt x="578" y="169"/>
                    <a:pt x="552" y="125"/>
                    <a:pt x="514" y="88"/>
                  </a:cubicBezTo>
                  <a:lnTo>
                    <a:pt x="455" y="40"/>
                  </a:lnTo>
                  <a:cubicBezTo>
                    <a:pt x="409" y="13"/>
                    <a:pt x="356" y="0"/>
                    <a:pt x="30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33" name="Google Shape;1533;p39"/>
            <p:cNvSpPr/>
            <p:nvPr/>
          </p:nvSpPr>
          <p:spPr>
            <a:xfrm>
              <a:off x="6072975" y="4695800"/>
              <a:ext cx="72525" cy="33000"/>
            </a:xfrm>
            <a:custGeom>
              <a:avLst/>
              <a:gdLst/>
              <a:ahLst/>
              <a:cxnLst/>
              <a:rect l="l" t="t" r="r" b="b"/>
              <a:pathLst>
                <a:path w="2901" h="1320" extrusionOk="0">
                  <a:moveTo>
                    <a:pt x="2811" y="1"/>
                  </a:moveTo>
                  <a:cubicBezTo>
                    <a:pt x="2794" y="1"/>
                    <a:pt x="2777" y="7"/>
                    <a:pt x="2762" y="22"/>
                  </a:cubicBezTo>
                  <a:cubicBezTo>
                    <a:pt x="2615" y="178"/>
                    <a:pt x="2512" y="350"/>
                    <a:pt x="2329" y="475"/>
                  </a:cubicBezTo>
                  <a:cubicBezTo>
                    <a:pt x="2143" y="604"/>
                    <a:pt x="1932" y="699"/>
                    <a:pt x="1726" y="795"/>
                  </a:cubicBezTo>
                  <a:cubicBezTo>
                    <a:pt x="1323" y="981"/>
                    <a:pt x="871" y="1159"/>
                    <a:pt x="417" y="1159"/>
                  </a:cubicBezTo>
                  <a:cubicBezTo>
                    <a:pt x="306" y="1159"/>
                    <a:pt x="195" y="1148"/>
                    <a:pt x="85" y="1125"/>
                  </a:cubicBezTo>
                  <a:cubicBezTo>
                    <a:pt x="80" y="1123"/>
                    <a:pt x="75" y="1123"/>
                    <a:pt x="70" y="1123"/>
                  </a:cubicBezTo>
                  <a:cubicBezTo>
                    <a:pt x="18" y="1123"/>
                    <a:pt x="0" y="1203"/>
                    <a:pt x="59" y="1221"/>
                  </a:cubicBezTo>
                  <a:lnTo>
                    <a:pt x="56" y="1221"/>
                  </a:lnTo>
                  <a:cubicBezTo>
                    <a:pt x="234" y="1290"/>
                    <a:pt x="413" y="1319"/>
                    <a:pt x="590" y="1319"/>
                  </a:cubicBezTo>
                  <a:cubicBezTo>
                    <a:pt x="1007" y="1319"/>
                    <a:pt x="1421" y="1161"/>
                    <a:pt x="1813" y="993"/>
                  </a:cubicBezTo>
                  <a:cubicBezTo>
                    <a:pt x="2053" y="890"/>
                    <a:pt x="2299" y="787"/>
                    <a:pt x="2512" y="635"/>
                  </a:cubicBezTo>
                  <a:cubicBezTo>
                    <a:pt x="2692" y="505"/>
                    <a:pt x="2901" y="317"/>
                    <a:pt x="2890" y="75"/>
                  </a:cubicBezTo>
                  <a:cubicBezTo>
                    <a:pt x="2888" y="33"/>
                    <a:pt x="2850" y="1"/>
                    <a:pt x="2811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34" name="Google Shape;1534;p39"/>
            <p:cNvSpPr/>
            <p:nvPr/>
          </p:nvSpPr>
          <p:spPr>
            <a:xfrm>
              <a:off x="6134175" y="4689975"/>
              <a:ext cx="19675" cy="15300"/>
            </a:xfrm>
            <a:custGeom>
              <a:avLst/>
              <a:gdLst/>
              <a:ahLst/>
              <a:cxnLst/>
              <a:rect l="l" t="t" r="r" b="b"/>
              <a:pathLst>
                <a:path w="787" h="612" extrusionOk="0">
                  <a:moveTo>
                    <a:pt x="393" y="1"/>
                  </a:moveTo>
                  <a:cubicBezTo>
                    <a:pt x="0" y="1"/>
                    <a:pt x="0" y="611"/>
                    <a:pt x="393" y="611"/>
                  </a:cubicBezTo>
                  <a:cubicBezTo>
                    <a:pt x="786" y="611"/>
                    <a:pt x="786" y="1"/>
                    <a:pt x="39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535" name="Google Shape;1535;p39"/>
          <p:cNvGrpSpPr/>
          <p:nvPr/>
        </p:nvGrpSpPr>
        <p:grpSpPr>
          <a:xfrm>
            <a:off x="7975741" y="2062992"/>
            <a:ext cx="448267" cy="640825"/>
            <a:chOff x="5979675" y="4640775"/>
            <a:chExt cx="241875" cy="345775"/>
          </a:xfrm>
        </p:grpSpPr>
        <p:sp>
          <p:nvSpPr>
            <p:cNvPr id="1536" name="Google Shape;1536;p39"/>
            <p:cNvSpPr/>
            <p:nvPr/>
          </p:nvSpPr>
          <p:spPr>
            <a:xfrm>
              <a:off x="6008100" y="4698050"/>
              <a:ext cx="80475" cy="288500"/>
            </a:xfrm>
            <a:custGeom>
              <a:avLst/>
              <a:gdLst/>
              <a:ahLst/>
              <a:cxnLst/>
              <a:rect l="l" t="t" r="r" b="b"/>
              <a:pathLst>
                <a:path w="3219" h="11540" extrusionOk="0">
                  <a:moveTo>
                    <a:pt x="1" y="0"/>
                  </a:moveTo>
                  <a:lnTo>
                    <a:pt x="1" y="0"/>
                  </a:lnTo>
                  <a:cubicBezTo>
                    <a:pt x="859" y="1536"/>
                    <a:pt x="1375" y="3238"/>
                    <a:pt x="1516" y="4992"/>
                  </a:cubicBezTo>
                  <a:cubicBezTo>
                    <a:pt x="1606" y="6126"/>
                    <a:pt x="1538" y="7272"/>
                    <a:pt x="1705" y="8396"/>
                  </a:cubicBezTo>
                  <a:cubicBezTo>
                    <a:pt x="1838" y="9291"/>
                    <a:pt x="2148" y="10201"/>
                    <a:pt x="2725" y="10885"/>
                  </a:cubicBezTo>
                  <a:lnTo>
                    <a:pt x="2725" y="10885"/>
                  </a:lnTo>
                  <a:cubicBezTo>
                    <a:pt x="2210" y="9347"/>
                    <a:pt x="2351" y="7625"/>
                    <a:pt x="2265" y="5981"/>
                  </a:cubicBezTo>
                  <a:cubicBezTo>
                    <a:pt x="2217" y="5078"/>
                    <a:pt x="2096" y="4180"/>
                    <a:pt x="1903" y="3295"/>
                  </a:cubicBezTo>
                  <a:cubicBezTo>
                    <a:pt x="1626" y="2021"/>
                    <a:pt x="1119" y="675"/>
                    <a:pt x="1" y="0"/>
                  </a:cubicBezTo>
                  <a:close/>
                  <a:moveTo>
                    <a:pt x="2725" y="10885"/>
                  </a:moveTo>
                  <a:cubicBezTo>
                    <a:pt x="2799" y="11107"/>
                    <a:pt x="2887" y="11325"/>
                    <a:pt x="2992" y="11539"/>
                  </a:cubicBezTo>
                  <a:lnTo>
                    <a:pt x="3218" y="11359"/>
                  </a:lnTo>
                  <a:cubicBezTo>
                    <a:pt x="3035" y="11218"/>
                    <a:pt x="2872" y="11059"/>
                    <a:pt x="2725" y="10885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37" name="Google Shape;1537;p39"/>
            <p:cNvSpPr/>
            <p:nvPr/>
          </p:nvSpPr>
          <p:spPr>
            <a:xfrm>
              <a:off x="6087325" y="4640775"/>
              <a:ext cx="52850" cy="339950"/>
            </a:xfrm>
            <a:custGeom>
              <a:avLst/>
              <a:gdLst/>
              <a:ahLst/>
              <a:cxnLst/>
              <a:rect l="l" t="t" r="r" b="b"/>
              <a:pathLst>
                <a:path w="2114" h="13598" extrusionOk="0">
                  <a:moveTo>
                    <a:pt x="2076" y="1"/>
                  </a:moveTo>
                  <a:lnTo>
                    <a:pt x="2076" y="1"/>
                  </a:lnTo>
                  <a:cubicBezTo>
                    <a:pt x="475" y="4345"/>
                    <a:pt x="1" y="9023"/>
                    <a:pt x="695" y="13597"/>
                  </a:cubicBezTo>
                  <a:lnTo>
                    <a:pt x="1147" y="13593"/>
                  </a:lnTo>
                  <a:cubicBezTo>
                    <a:pt x="1802" y="9093"/>
                    <a:pt x="2113" y="4549"/>
                    <a:pt x="2076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38" name="Google Shape;1538;p39"/>
            <p:cNvSpPr/>
            <p:nvPr/>
          </p:nvSpPr>
          <p:spPr>
            <a:xfrm>
              <a:off x="6133350" y="4694750"/>
              <a:ext cx="88200" cy="291675"/>
            </a:xfrm>
            <a:custGeom>
              <a:avLst/>
              <a:gdLst/>
              <a:ahLst/>
              <a:cxnLst/>
              <a:rect l="l" t="t" r="r" b="b"/>
              <a:pathLst>
                <a:path w="3528" h="11667" extrusionOk="0">
                  <a:moveTo>
                    <a:pt x="3527" y="1"/>
                  </a:moveTo>
                  <a:lnTo>
                    <a:pt x="3527" y="1"/>
                  </a:lnTo>
                  <a:cubicBezTo>
                    <a:pt x="2506" y="925"/>
                    <a:pt x="1845" y="2199"/>
                    <a:pt x="1469" y="3525"/>
                  </a:cubicBezTo>
                  <a:cubicBezTo>
                    <a:pt x="1092" y="4854"/>
                    <a:pt x="984" y="6240"/>
                    <a:pt x="929" y="7619"/>
                  </a:cubicBezTo>
                  <a:cubicBezTo>
                    <a:pt x="874" y="9025"/>
                    <a:pt x="839" y="10538"/>
                    <a:pt x="0" y="11667"/>
                  </a:cubicBezTo>
                  <a:lnTo>
                    <a:pt x="398" y="11530"/>
                  </a:lnTo>
                  <a:cubicBezTo>
                    <a:pt x="1199" y="9925"/>
                    <a:pt x="1775" y="8214"/>
                    <a:pt x="2108" y="6451"/>
                  </a:cubicBezTo>
                  <a:cubicBezTo>
                    <a:pt x="2521" y="4281"/>
                    <a:pt x="2576" y="1995"/>
                    <a:pt x="352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39" name="Google Shape;1539;p39"/>
            <p:cNvSpPr/>
            <p:nvPr/>
          </p:nvSpPr>
          <p:spPr>
            <a:xfrm>
              <a:off x="5979675" y="4815875"/>
              <a:ext cx="46625" cy="169850"/>
            </a:xfrm>
            <a:custGeom>
              <a:avLst/>
              <a:gdLst/>
              <a:ahLst/>
              <a:cxnLst/>
              <a:rect l="l" t="t" r="r" b="b"/>
              <a:pathLst>
                <a:path w="1865" h="6794" extrusionOk="0">
                  <a:moveTo>
                    <a:pt x="378" y="0"/>
                  </a:moveTo>
                  <a:lnTo>
                    <a:pt x="378" y="0"/>
                  </a:lnTo>
                  <a:cubicBezTo>
                    <a:pt x="0" y="2304"/>
                    <a:pt x="450" y="4737"/>
                    <a:pt x="1627" y="6754"/>
                  </a:cubicBezTo>
                  <a:lnTo>
                    <a:pt x="1746" y="6793"/>
                  </a:lnTo>
                  <a:cubicBezTo>
                    <a:pt x="1865" y="4450"/>
                    <a:pt x="1395" y="2115"/>
                    <a:pt x="378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40" name="Google Shape;1540;p39"/>
            <p:cNvSpPr/>
            <p:nvPr/>
          </p:nvSpPr>
          <p:spPr>
            <a:xfrm>
              <a:off x="6072900" y="4675250"/>
              <a:ext cx="13975" cy="309825"/>
            </a:xfrm>
            <a:custGeom>
              <a:avLst/>
              <a:gdLst/>
              <a:ahLst/>
              <a:cxnLst/>
              <a:rect l="l" t="t" r="r" b="b"/>
              <a:pathLst>
                <a:path w="559" h="12393" extrusionOk="0">
                  <a:moveTo>
                    <a:pt x="480" y="0"/>
                  </a:moveTo>
                  <a:cubicBezTo>
                    <a:pt x="465" y="0"/>
                    <a:pt x="450" y="9"/>
                    <a:pt x="444" y="27"/>
                  </a:cubicBezTo>
                  <a:cubicBezTo>
                    <a:pt x="330" y="412"/>
                    <a:pt x="275" y="827"/>
                    <a:pt x="222" y="1224"/>
                  </a:cubicBezTo>
                  <a:cubicBezTo>
                    <a:pt x="167" y="1622"/>
                    <a:pt x="119" y="2019"/>
                    <a:pt x="84" y="2417"/>
                  </a:cubicBezTo>
                  <a:cubicBezTo>
                    <a:pt x="18" y="3216"/>
                    <a:pt x="5" y="4018"/>
                    <a:pt x="2" y="4817"/>
                  </a:cubicBezTo>
                  <a:cubicBezTo>
                    <a:pt x="0" y="6445"/>
                    <a:pt x="57" y="8072"/>
                    <a:pt x="99" y="9699"/>
                  </a:cubicBezTo>
                  <a:cubicBezTo>
                    <a:pt x="110" y="10156"/>
                    <a:pt x="121" y="10613"/>
                    <a:pt x="132" y="11072"/>
                  </a:cubicBezTo>
                  <a:cubicBezTo>
                    <a:pt x="139" y="11309"/>
                    <a:pt x="143" y="11546"/>
                    <a:pt x="152" y="11786"/>
                  </a:cubicBezTo>
                  <a:cubicBezTo>
                    <a:pt x="156" y="11959"/>
                    <a:pt x="117" y="12216"/>
                    <a:pt x="251" y="12350"/>
                  </a:cubicBezTo>
                  <a:cubicBezTo>
                    <a:pt x="279" y="12378"/>
                    <a:pt x="316" y="12392"/>
                    <a:pt x="354" y="12392"/>
                  </a:cubicBezTo>
                  <a:cubicBezTo>
                    <a:pt x="378" y="12392"/>
                    <a:pt x="402" y="12386"/>
                    <a:pt x="424" y="12374"/>
                  </a:cubicBezTo>
                  <a:cubicBezTo>
                    <a:pt x="502" y="12324"/>
                    <a:pt x="559" y="12192"/>
                    <a:pt x="456" y="12139"/>
                  </a:cubicBezTo>
                  <a:lnTo>
                    <a:pt x="456" y="12139"/>
                  </a:lnTo>
                  <a:cubicBezTo>
                    <a:pt x="456" y="12135"/>
                    <a:pt x="456" y="12132"/>
                    <a:pt x="457" y="12128"/>
                  </a:cubicBezTo>
                  <a:cubicBezTo>
                    <a:pt x="444" y="12086"/>
                    <a:pt x="455" y="12016"/>
                    <a:pt x="453" y="11970"/>
                  </a:cubicBezTo>
                  <a:cubicBezTo>
                    <a:pt x="453" y="11882"/>
                    <a:pt x="450" y="11794"/>
                    <a:pt x="448" y="11707"/>
                  </a:cubicBezTo>
                  <a:cubicBezTo>
                    <a:pt x="444" y="11496"/>
                    <a:pt x="437" y="11283"/>
                    <a:pt x="431" y="11072"/>
                  </a:cubicBezTo>
                  <a:cubicBezTo>
                    <a:pt x="420" y="10668"/>
                    <a:pt x="409" y="10261"/>
                    <a:pt x="395" y="9857"/>
                  </a:cubicBezTo>
                  <a:cubicBezTo>
                    <a:pt x="374" y="9056"/>
                    <a:pt x="352" y="8256"/>
                    <a:pt x="330" y="7455"/>
                  </a:cubicBezTo>
                  <a:cubicBezTo>
                    <a:pt x="286" y="5869"/>
                    <a:pt x="272" y="4290"/>
                    <a:pt x="325" y="2704"/>
                  </a:cubicBezTo>
                  <a:cubicBezTo>
                    <a:pt x="341" y="2263"/>
                    <a:pt x="365" y="1822"/>
                    <a:pt x="395" y="1380"/>
                  </a:cubicBezTo>
                  <a:cubicBezTo>
                    <a:pt x="426" y="932"/>
                    <a:pt x="497" y="484"/>
                    <a:pt x="516" y="36"/>
                  </a:cubicBezTo>
                  <a:cubicBezTo>
                    <a:pt x="516" y="13"/>
                    <a:pt x="498" y="0"/>
                    <a:pt x="480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41" name="Google Shape;1541;p39"/>
            <p:cNvSpPr/>
            <p:nvPr/>
          </p:nvSpPr>
          <p:spPr>
            <a:xfrm>
              <a:off x="6046475" y="4682750"/>
              <a:ext cx="64175" cy="48100"/>
            </a:xfrm>
            <a:custGeom>
              <a:avLst/>
              <a:gdLst/>
              <a:ahLst/>
              <a:cxnLst/>
              <a:rect l="l" t="t" r="r" b="b"/>
              <a:pathLst>
                <a:path w="2567" h="1924" extrusionOk="0">
                  <a:moveTo>
                    <a:pt x="2461" y="0"/>
                  </a:moveTo>
                  <a:cubicBezTo>
                    <a:pt x="2430" y="0"/>
                    <a:pt x="2402" y="14"/>
                    <a:pt x="2388" y="46"/>
                  </a:cubicBezTo>
                  <a:cubicBezTo>
                    <a:pt x="2263" y="338"/>
                    <a:pt x="2179" y="634"/>
                    <a:pt x="2008" y="907"/>
                  </a:cubicBezTo>
                  <a:cubicBezTo>
                    <a:pt x="1835" y="1183"/>
                    <a:pt x="1613" y="1425"/>
                    <a:pt x="1354" y="1620"/>
                  </a:cubicBezTo>
                  <a:cubicBezTo>
                    <a:pt x="1255" y="1694"/>
                    <a:pt x="1127" y="1771"/>
                    <a:pt x="1002" y="1771"/>
                  </a:cubicBezTo>
                  <a:cubicBezTo>
                    <a:pt x="954" y="1771"/>
                    <a:pt x="907" y="1760"/>
                    <a:pt x="862" y="1732"/>
                  </a:cubicBezTo>
                  <a:cubicBezTo>
                    <a:pt x="708" y="1640"/>
                    <a:pt x="611" y="1416"/>
                    <a:pt x="526" y="1267"/>
                  </a:cubicBezTo>
                  <a:cubicBezTo>
                    <a:pt x="339" y="940"/>
                    <a:pt x="185" y="593"/>
                    <a:pt x="69" y="235"/>
                  </a:cubicBezTo>
                  <a:cubicBezTo>
                    <a:pt x="65" y="218"/>
                    <a:pt x="52" y="211"/>
                    <a:pt x="39" y="211"/>
                  </a:cubicBezTo>
                  <a:cubicBezTo>
                    <a:pt x="20" y="211"/>
                    <a:pt x="1" y="227"/>
                    <a:pt x="7" y="252"/>
                  </a:cubicBezTo>
                  <a:lnTo>
                    <a:pt x="7" y="254"/>
                  </a:lnTo>
                  <a:cubicBezTo>
                    <a:pt x="119" y="665"/>
                    <a:pt x="269" y="1074"/>
                    <a:pt x="477" y="1449"/>
                  </a:cubicBezTo>
                  <a:cubicBezTo>
                    <a:pt x="563" y="1605"/>
                    <a:pt x="653" y="1794"/>
                    <a:pt x="820" y="1880"/>
                  </a:cubicBezTo>
                  <a:cubicBezTo>
                    <a:pt x="881" y="1911"/>
                    <a:pt x="946" y="1924"/>
                    <a:pt x="1011" y="1924"/>
                  </a:cubicBezTo>
                  <a:cubicBezTo>
                    <a:pt x="1111" y="1924"/>
                    <a:pt x="1212" y="1894"/>
                    <a:pt x="1301" y="1851"/>
                  </a:cubicBezTo>
                  <a:cubicBezTo>
                    <a:pt x="1635" y="1697"/>
                    <a:pt x="1914" y="1401"/>
                    <a:pt x="2125" y="1109"/>
                  </a:cubicBezTo>
                  <a:cubicBezTo>
                    <a:pt x="2333" y="821"/>
                    <a:pt x="2540" y="454"/>
                    <a:pt x="2564" y="94"/>
                  </a:cubicBezTo>
                  <a:cubicBezTo>
                    <a:pt x="2566" y="39"/>
                    <a:pt x="2511" y="0"/>
                    <a:pt x="246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42" name="Google Shape;1542;p39"/>
            <p:cNvSpPr/>
            <p:nvPr/>
          </p:nvSpPr>
          <p:spPr>
            <a:xfrm>
              <a:off x="6062450" y="4673175"/>
              <a:ext cx="18600" cy="55125"/>
            </a:xfrm>
            <a:custGeom>
              <a:avLst/>
              <a:gdLst/>
              <a:ahLst/>
              <a:cxnLst/>
              <a:rect l="l" t="t" r="r" b="b"/>
              <a:pathLst>
                <a:path w="744" h="2205" extrusionOk="0">
                  <a:moveTo>
                    <a:pt x="83" y="0"/>
                  </a:moveTo>
                  <a:cubicBezTo>
                    <a:pt x="61" y="0"/>
                    <a:pt x="39" y="13"/>
                    <a:pt x="32" y="38"/>
                  </a:cubicBezTo>
                  <a:cubicBezTo>
                    <a:pt x="1" y="126"/>
                    <a:pt x="18" y="227"/>
                    <a:pt x="27" y="319"/>
                  </a:cubicBezTo>
                  <a:cubicBezTo>
                    <a:pt x="36" y="400"/>
                    <a:pt x="45" y="484"/>
                    <a:pt x="60" y="565"/>
                  </a:cubicBezTo>
                  <a:cubicBezTo>
                    <a:pt x="91" y="760"/>
                    <a:pt x="135" y="956"/>
                    <a:pt x="188" y="1145"/>
                  </a:cubicBezTo>
                  <a:cubicBezTo>
                    <a:pt x="236" y="1331"/>
                    <a:pt x="289" y="1518"/>
                    <a:pt x="352" y="1698"/>
                  </a:cubicBezTo>
                  <a:cubicBezTo>
                    <a:pt x="385" y="1788"/>
                    <a:pt x="423" y="1878"/>
                    <a:pt x="460" y="1968"/>
                  </a:cubicBezTo>
                  <a:cubicBezTo>
                    <a:pt x="495" y="2056"/>
                    <a:pt x="524" y="2135"/>
                    <a:pt x="600" y="2192"/>
                  </a:cubicBezTo>
                  <a:cubicBezTo>
                    <a:pt x="612" y="2201"/>
                    <a:pt x="626" y="2205"/>
                    <a:pt x="641" y="2205"/>
                  </a:cubicBezTo>
                  <a:cubicBezTo>
                    <a:pt x="680" y="2205"/>
                    <a:pt x="724" y="2177"/>
                    <a:pt x="730" y="2137"/>
                  </a:cubicBezTo>
                  <a:cubicBezTo>
                    <a:pt x="743" y="2045"/>
                    <a:pt x="710" y="1971"/>
                    <a:pt x="675" y="1887"/>
                  </a:cubicBezTo>
                  <a:cubicBezTo>
                    <a:pt x="638" y="1799"/>
                    <a:pt x="603" y="1707"/>
                    <a:pt x="565" y="1619"/>
                  </a:cubicBezTo>
                  <a:cubicBezTo>
                    <a:pt x="495" y="1452"/>
                    <a:pt x="420" y="1288"/>
                    <a:pt x="359" y="1116"/>
                  </a:cubicBezTo>
                  <a:cubicBezTo>
                    <a:pt x="297" y="949"/>
                    <a:pt x="249" y="776"/>
                    <a:pt x="212" y="602"/>
                  </a:cubicBezTo>
                  <a:cubicBezTo>
                    <a:pt x="194" y="508"/>
                    <a:pt x="179" y="413"/>
                    <a:pt x="170" y="319"/>
                  </a:cubicBezTo>
                  <a:cubicBezTo>
                    <a:pt x="159" y="225"/>
                    <a:pt x="168" y="126"/>
                    <a:pt x="135" y="38"/>
                  </a:cubicBezTo>
                  <a:cubicBezTo>
                    <a:pt x="127" y="13"/>
                    <a:pt x="105" y="0"/>
                    <a:pt x="8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43" name="Google Shape;1543;p39"/>
            <p:cNvSpPr/>
            <p:nvPr/>
          </p:nvSpPr>
          <p:spPr>
            <a:xfrm>
              <a:off x="6038200" y="4683400"/>
              <a:ext cx="12525" cy="12475"/>
            </a:xfrm>
            <a:custGeom>
              <a:avLst/>
              <a:gdLst/>
              <a:ahLst/>
              <a:cxnLst/>
              <a:rect l="l" t="t" r="r" b="b"/>
              <a:pathLst>
                <a:path w="501" h="499" extrusionOk="0">
                  <a:moveTo>
                    <a:pt x="251" y="0"/>
                  </a:moveTo>
                  <a:cubicBezTo>
                    <a:pt x="114" y="2"/>
                    <a:pt x="5" y="112"/>
                    <a:pt x="0" y="250"/>
                  </a:cubicBezTo>
                  <a:lnTo>
                    <a:pt x="9" y="316"/>
                  </a:lnTo>
                  <a:cubicBezTo>
                    <a:pt x="20" y="358"/>
                    <a:pt x="42" y="395"/>
                    <a:pt x="73" y="426"/>
                  </a:cubicBezTo>
                  <a:lnTo>
                    <a:pt x="123" y="466"/>
                  </a:lnTo>
                  <a:cubicBezTo>
                    <a:pt x="163" y="488"/>
                    <a:pt x="207" y="499"/>
                    <a:pt x="251" y="499"/>
                  </a:cubicBezTo>
                  <a:cubicBezTo>
                    <a:pt x="254" y="499"/>
                    <a:pt x="257" y="499"/>
                    <a:pt x="261" y="499"/>
                  </a:cubicBezTo>
                  <a:cubicBezTo>
                    <a:pt x="290" y="499"/>
                    <a:pt x="320" y="490"/>
                    <a:pt x="347" y="477"/>
                  </a:cubicBezTo>
                  <a:cubicBezTo>
                    <a:pt x="378" y="468"/>
                    <a:pt x="404" y="450"/>
                    <a:pt x="426" y="426"/>
                  </a:cubicBezTo>
                  <a:cubicBezTo>
                    <a:pt x="472" y="378"/>
                    <a:pt x="499" y="314"/>
                    <a:pt x="501" y="248"/>
                  </a:cubicBezTo>
                  <a:lnTo>
                    <a:pt x="492" y="182"/>
                  </a:lnTo>
                  <a:cubicBezTo>
                    <a:pt x="479" y="141"/>
                    <a:pt x="457" y="103"/>
                    <a:pt x="426" y="73"/>
                  </a:cubicBezTo>
                  <a:lnTo>
                    <a:pt x="376" y="33"/>
                  </a:lnTo>
                  <a:cubicBezTo>
                    <a:pt x="338" y="11"/>
                    <a:pt x="294" y="0"/>
                    <a:pt x="25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44" name="Google Shape;1544;p39"/>
            <p:cNvSpPr/>
            <p:nvPr/>
          </p:nvSpPr>
          <p:spPr>
            <a:xfrm>
              <a:off x="6056850" y="4666675"/>
              <a:ext cx="14300" cy="13550"/>
            </a:xfrm>
            <a:custGeom>
              <a:avLst/>
              <a:gdLst/>
              <a:ahLst/>
              <a:cxnLst/>
              <a:rect l="l" t="t" r="r" b="b"/>
              <a:pathLst>
                <a:path w="572" h="542" extrusionOk="0">
                  <a:moveTo>
                    <a:pt x="264" y="0"/>
                  </a:moveTo>
                  <a:cubicBezTo>
                    <a:pt x="243" y="0"/>
                    <a:pt x="222" y="4"/>
                    <a:pt x="203" y="10"/>
                  </a:cubicBezTo>
                  <a:lnTo>
                    <a:pt x="137" y="37"/>
                  </a:lnTo>
                  <a:cubicBezTo>
                    <a:pt x="106" y="54"/>
                    <a:pt x="80" y="78"/>
                    <a:pt x="62" y="107"/>
                  </a:cubicBezTo>
                  <a:cubicBezTo>
                    <a:pt x="38" y="133"/>
                    <a:pt x="21" y="164"/>
                    <a:pt x="14" y="199"/>
                  </a:cubicBezTo>
                  <a:cubicBezTo>
                    <a:pt x="3" y="234"/>
                    <a:pt x="1" y="272"/>
                    <a:pt x="7" y="307"/>
                  </a:cubicBezTo>
                  <a:cubicBezTo>
                    <a:pt x="10" y="342"/>
                    <a:pt x="21" y="377"/>
                    <a:pt x="40" y="408"/>
                  </a:cubicBezTo>
                  <a:lnTo>
                    <a:pt x="82" y="463"/>
                  </a:lnTo>
                  <a:cubicBezTo>
                    <a:pt x="135" y="511"/>
                    <a:pt x="203" y="537"/>
                    <a:pt x="275" y="542"/>
                  </a:cubicBezTo>
                  <a:lnTo>
                    <a:pt x="348" y="531"/>
                  </a:lnTo>
                  <a:cubicBezTo>
                    <a:pt x="392" y="520"/>
                    <a:pt x="434" y="496"/>
                    <a:pt x="466" y="463"/>
                  </a:cubicBezTo>
                  <a:lnTo>
                    <a:pt x="508" y="408"/>
                  </a:lnTo>
                  <a:cubicBezTo>
                    <a:pt x="524" y="380"/>
                    <a:pt x="535" y="350"/>
                    <a:pt x="541" y="319"/>
                  </a:cubicBezTo>
                  <a:lnTo>
                    <a:pt x="541" y="319"/>
                  </a:lnTo>
                  <a:cubicBezTo>
                    <a:pt x="572" y="224"/>
                    <a:pt x="534" y="116"/>
                    <a:pt x="447" y="63"/>
                  </a:cubicBezTo>
                  <a:lnTo>
                    <a:pt x="447" y="63"/>
                  </a:lnTo>
                  <a:cubicBezTo>
                    <a:pt x="436" y="53"/>
                    <a:pt x="423" y="44"/>
                    <a:pt x="409" y="37"/>
                  </a:cubicBezTo>
                  <a:cubicBezTo>
                    <a:pt x="381" y="17"/>
                    <a:pt x="346" y="6"/>
                    <a:pt x="311" y="6"/>
                  </a:cubicBezTo>
                  <a:cubicBezTo>
                    <a:pt x="295" y="2"/>
                    <a:pt x="279" y="0"/>
                    <a:pt x="264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45" name="Google Shape;1545;p39"/>
            <p:cNvSpPr/>
            <p:nvPr/>
          </p:nvSpPr>
          <p:spPr>
            <a:xfrm>
              <a:off x="6078100" y="4666375"/>
              <a:ext cx="14475" cy="14475"/>
            </a:xfrm>
            <a:custGeom>
              <a:avLst/>
              <a:gdLst/>
              <a:ahLst/>
              <a:cxnLst/>
              <a:rect l="l" t="t" r="r" b="b"/>
              <a:pathLst>
                <a:path w="579" h="579" extrusionOk="0">
                  <a:moveTo>
                    <a:pt x="289" y="0"/>
                  </a:moveTo>
                  <a:cubicBezTo>
                    <a:pt x="251" y="0"/>
                    <a:pt x="214" y="9"/>
                    <a:pt x="179" y="27"/>
                  </a:cubicBezTo>
                  <a:cubicBezTo>
                    <a:pt x="73" y="73"/>
                    <a:pt x="5" y="176"/>
                    <a:pt x="1" y="290"/>
                  </a:cubicBezTo>
                  <a:lnTo>
                    <a:pt x="12" y="367"/>
                  </a:lnTo>
                  <a:cubicBezTo>
                    <a:pt x="25" y="415"/>
                    <a:pt x="51" y="459"/>
                    <a:pt x="86" y="494"/>
                  </a:cubicBezTo>
                  <a:lnTo>
                    <a:pt x="146" y="540"/>
                  </a:lnTo>
                  <a:cubicBezTo>
                    <a:pt x="190" y="565"/>
                    <a:pt x="240" y="578"/>
                    <a:pt x="291" y="578"/>
                  </a:cubicBezTo>
                  <a:cubicBezTo>
                    <a:pt x="294" y="578"/>
                    <a:pt x="298" y="578"/>
                    <a:pt x="302" y="578"/>
                  </a:cubicBezTo>
                  <a:cubicBezTo>
                    <a:pt x="336" y="578"/>
                    <a:pt x="371" y="569"/>
                    <a:pt x="401" y="554"/>
                  </a:cubicBezTo>
                  <a:cubicBezTo>
                    <a:pt x="506" y="508"/>
                    <a:pt x="576" y="404"/>
                    <a:pt x="578" y="290"/>
                  </a:cubicBezTo>
                  <a:lnTo>
                    <a:pt x="567" y="213"/>
                  </a:lnTo>
                  <a:cubicBezTo>
                    <a:pt x="554" y="165"/>
                    <a:pt x="528" y="121"/>
                    <a:pt x="493" y="86"/>
                  </a:cubicBezTo>
                  <a:lnTo>
                    <a:pt x="436" y="40"/>
                  </a:lnTo>
                  <a:cubicBezTo>
                    <a:pt x="390" y="16"/>
                    <a:pt x="341" y="0"/>
                    <a:pt x="289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46" name="Google Shape;1546;p39"/>
            <p:cNvSpPr/>
            <p:nvPr/>
          </p:nvSpPr>
          <p:spPr>
            <a:xfrm>
              <a:off x="6101825" y="4675875"/>
              <a:ext cx="15125" cy="15075"/>
            </a:xfrm>
            <a:custGeom>
              <a:avLst/>
              <a:gdLst/>
              <a:ahLst/>
              <a:cxnLst/>
              <a:rect l="l" t="t" r="r" b="b"/>
              <a:pathLst>
                <a:path w="605" h="603" extrusionOk="0">
                  <a:moveTo>
                    <a:pt x="301" y="0"/>
                  </a:moveTo>
                  <a:cubicBezTo>
                    <a:pt x="137" y="2"/>
                    <a:pt x="5" y="136"/>
                    <a:pt x="1" y="301"/>
                  </a:cubicBezTo>
                  <a:lnTo>
                    <a:pt x="12" y="382"/>
                  </a:lnTo>
                  <a:cubicBezTo>
                    <a:pt x="25" y="433"/>
                    <a:pt x="51" y="477"/>
                    <a:pt x="88" y="514"/>
                  </a:cubicBezTo>
                  <a:lnTo>
                    <a:pt x="150" y="562"/>
                  </a:lnTo>
                  <a:cubicBezTo>
                    <a:pt x="196" y="589"/>
                    <a:pt x="249" y="602"/>
                    <a:pt x="301" y="602"/>
                  </a:cubicBezTo>
                  <a:cubicBezTo>
                    <a:pt x="305" y="602"/>
                    <a:pt x="309" y="602"/>
                    <a:pt x="313" y="602"/>
                  </a:cubicBezTo>
                  <a:cubicBezTo>
                    <a:pt x="349" y="602"/>
                    <a:pt x="384" y="593"/>
                    <a:pt x="418" y="576"/>
                  </a:cubicBezTo>
                  <a:cubicBezTo>
                    <a:pt x="490" y="549"/>
                    <a:pt x="550" y="490"/>
                    <a:pt x="576" y="417"/>
                  </a:cubicBezTo>
                  <a:cubicBezTo>
                    <a:pt x="596" y="380"/>
                    <a:pt x="604" y="341"/>
                    <a:pt x="604" y="301"/>
                  </a:cubicBezTo>
                  <a:lnTo>
                    <a:pt x="594" y="220"/>
                  </a:lnTo>
                  <a:cubicBezTo>
                    <a:pt x="578" y="169"/>
                    <a:pt x="552" y="125"/>
                    <a:pt x="514" y="88"/>
                  </a:cubicBezTo>
                  <a:lnTo>
                    <a:pt x="455" y="40"/>
                  </a:lnTo>
                  <a:cubicBezTo>
                    <a:pt x="409" y="13"/>
                    <a:pt x="356" y="0"/>
                    <a:pt x="30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47" name="Google Shape;1547;p39"/>
            <p:cNvSpPr/>
            <p:nvPr/>
          </p:nvSpPr>
          <p:spPr>
            <a:xfrm>
              <a:off x="6072975" y="4695800"/>
              <a:ext cx="72525" cy="33000"/>
            </a:xfrm>
            <a:custGeom>
              <a:avLst/>
              <a:gdLst/>
              <a:ahLst/>
              <a:cxnLst/>
              <a:rect l="l" t="t" r="r" b="b"/>
              <a:pathLst>
                <a:path w="2901" h="1320" extrusionOk="0">
                  <a:moveTo>
                    <a:pt x="2811" y="1"/>
                  </a:moveTo>
                  <a:cubicBezTo>
                    <a:pt x="2794" y="1"/>
                    <a:pt x="2777" y="7"/>
                    <a:pt x="2762" y="22"/>
                  </a:cubicBezTo>
                  <a:cubicBezTo>
                    <a:pt x="2615" y="178"/>
                    <a:pt x="2512" y="350"/>
                    <a:pt x="2329" y="475"/>
                  </a:cubicBezTo>
                  <a:cubicBezTo>
                    <a:pt x="2143" y="604"/>
                    <a:pt x="1932" y="699"/>
                    <a:pt x="1726" y="795"/>
                  </a:cubicBezTo>
                  <a:cubicBezTo>
                    <a:pt x="1323" y="981"/>
                    <a:pt x="871" y="1159"/>
                    <a:pt x="417" y="1159"/>
                  </a:cubicBezTo>
                  <a:cubicBezTo>
                    <a:pt x="306" y="1159"/>
                    <a:pt x="195" y="1148"/>
                    <a:pt x="85" y="1125"/>
                  </a:cubicBezTo>
                  <a:cubicBezTo>
                    <a:pt x="80" y="1123"/>
                    <a:pt x="75" y="1123"/>
                    <a:pt x="70" y="1123"/>
                  </a:cubicBezTo>
                  <a:cubicBezTo>
                    <a:pt x="18" y="1123"/>
                    <a:pt x="0" y="1203"/>
                    <a:pt x="59" y="1221"/>
                  </a:cubicBezTo>
                  <a:lnTo>
                    <a:pt x="56" y="1221"/>
                  </a:lnTo>
                  <a:cubicBezTo>
                    <a:pt x="234" y="1290"/>
                    <a:pt x="413" y="1319"/>
                    <a:pt x="590" y="1319"/>
                  </a:cubicBezTo>
                  <a:cubicBezTo>
                    <a:pt x="1007" y="1319"/>
                    <a:pt x="1421" y="1161"/>
                    <a:pt x="1813" y="993"/>
                  </a:cubicBezTo>
                  <a:cubicBezTo>
                    <a:pt x="2053" y="890"/>
                    <a:pt x="2299" y="787"/>
                    <a:pt x="2512" y="635"/>
                  </a:cubicBezTo>
                  <a:cubicBezTo>
                    <a:pt x="2692" y="505"/>
                    <a:pt x="2901" y="317"/>
                    <a:pt x="2890" y="75"/>
                  </a:cubicBezTo>
                  <a:cubicBezTo>
                    <a:pt x="2888" y="33"/>
                    <a:pt x="2850" y="1"/>
                    <a:pt x="2811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48" name="Google Shape;1548;p39"/>
            <p:cNvSpPr/>
            <p:nvPr/>
          </p:nvSpPr>
          <p:spPr>
            <a:xfrm>
              <a:off x="6134175" y="4689975"/>
              <a:ext cx="19675" cy="15300"/>
            </a:xfrm>
            <a:custGeom>
              <a:avLst/>
              <a:gdLst/>
              <a:ahLst/>
              <a:cxnLst/>
              <a:rect l="l" t="t" r="r" b="b"/>
              <a:pathLst>
                <a:path w="787" h="612" extrusionOk="0">
                  <a:moveTo>
                    <a:pt x="393" y="1"/>
                  </a:moveTo>
                  <a:cubicBezTo>
                    <a:pt x="0" y="1"/>
                    <a:pt x="0" y="611"/>
                    <a:pt x="393" y="611"/>
                  </a:cubicBezTo>
                  <a:cubicBezTo>
                    <a:pt x="786" y="611"/>
                    <a:pt x="786" y="1"/>
                    <a:pt x="39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549" name="Google Shape;1549;p39"/>
          <p:cNvGrpSpPr/>
          <p:nvPr/>
        </p:nvGrpSpPr>
        <p:grpSpPr>
          <a:xfrm>
            <a:off x="8225988" y="4220722"/>
            <a:ext cx="438391" cy="437645"/>
            <a:chOff x="5721625" y="4984150"/>
            <a:chExt cx="196950" cy="196650"/>
          </a:xfrm>
        </p:grpSpPr>
        <p:sp>
          <p:nvSpPr>
            <p:cNvPr id="1550" name="Google Shape;1550;p39"/>
            <p:cNvSpPr/>
            <p:nvPr/>
          </p:nvSpPr>
          <p:spPr>
            <a:xfrm>
              <a:off x="5847225" y="4984150"/>
              <a:ext cx="22325" cy="185825"/>
            </a:xfrm>
            <a:custGeom>
              <a:avLst/>
              <a:gdLst/>
              <a:ahLst/>
              <a:cxnLst/>
              <a:rect l="l" t="t" r="r" b="b"/>
              <a:pathLst>
                <a:path w="893" h="7433" extrusionOk="0">
                  <a:moveTo>
                    <a:pt x="732" y="1"/>
                  </a:moveTo>
                  <a:lnTo>
                    <a:pt x="732" y="1"/>
                  </a:lnTo>
                  <a:cubicBezTo>
                    <a:pt x="181" y="2414"/>
                    <a:pt x="1" y="4898"/>
                    <a:pt x="199" y="7364"/>
                  </a:cubicBezTo>
                  <a:lnTo>
                    <a:pt x="462" y="7432"/>
                  </a:lnTo>
                  <a:cubicBezTo>
                    <a:pt x="803" y="4971"/>
                    <a:pt x="893" y="2480"/>
                    <a:pt x="732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51" name="Google Shape;1551;p39"/>
            <p:cNvSpPr/>
            <p:nvPr/>
          </p:nvSpPr>
          <p:spPr>
            <a:xfrm>
              <a:off x="5787275" y="4985750"/>
              <a:ext cx="50100" cy="186200"/>
            </a:xfrm>
            <a:custGeom>
              <a:avLst/>
              <a:gdLst/>
              <a:ahLst/>
              <a:cxnLst/>
              <a:rect l="l" t="t" r="r" b="b"/>
              <a:pathLst>
                <a:path w="2004" h="7448" extrusionOk="0">
                  <a:moveTo>
                    <a:pt x="1" y="0"/>
                  </a:moveTo>
                  <a:lnTo>
                    <a:pt x="1" y="0"/>
                  </a:lnTo>
                  <a:cubicBezTo>
                    <a:pt x="666" y="2447"/>
                    <a:pt x="1294" y="4902"/>
                    <a:pt x="1881" y="7368"/>
                  </a:cubicBezTo>
                  <a:lnTo>
                    <a:pt x="1997" y="7447"/>
                  </a:lnTo>
                  <a:cubicBezTo>
                    <a:pt x="2004" y="5945"/>
                    <a:pt x="1835" y="4448"/>
                    <a:pt x="1496" y="2983"/>
                  </a:cubicBezTo>
                  <a:cubicBezTo>
                    <a:pt x="1239" y="1882"/>
                    <a:pt x="851" y="747"/>
                    <a:pt x="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52" name="Google Shape;1552;p39"/>
            <p:cNvSpPr/>
            <p:nvPr/>
          </p:nvSpPr>
          <p:spPr>
            <a:xfrm>
              <a:off x="5777075" y="5069900"/>
              <a:ext cx="24950" cy="110900"/>
            </a:xfrm>
            <a:custGeom>
              <a:avLst/>
              <a:gdLst/>
              <a:ahLst/>
              <a:cxnLst/>
              <a:rect l="l" t="t" r="r" b="b"/>
              <a:pathLst>
                <a:path w="998" h="4436" extrusionOk="0">
                  <a:moveTo>
                    <a:pt x="688" y="1"/>
                  </a:moveTo>
                  <a:cubicBezTo>
                    <a:pt x="312" y="1453"/>
                    <a:pt x="81" y="2937"/>
                    <a:pt x="0" y="4435"/>
                  </a:cubicBezTo>
                  <a:lnTo>
                    <a:pt x="562" y="4231"/>
                  </a:lnTo>
                  <a:cubicBezTo>
                    <a:pt x="857" y="3392"/>
                    <a:pt x="905" y="2489"/>
                    <a:pt x="951" y="1602"/>
                  </a:cubicBezTo>
                  <a:cubicBezTo>
                    <a:pt x="980" y="1053"/>
                    <a:pt x="997" y="458"/>
                    <a:pt x="688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53" name="Google Shape;1553;p39"/>
            <p:cNvSpPr/>
            <p:nvPr/>
          </p:nvSpPr>
          <p:spPr>
            <a:xfrm>
              <a:off x="5721625" y="5011325"/>
              <a:ext cx="47775" cy="157175"/>
            </a:xfrm>
            <a:custGeom>
              <a:avLst/>
              <a:gdLst/>
              <a:ahLst/>
              <a:cxnLst/>
              <a:rect l="l" t="t" r="r" b="b"/>
              <a:pathLst>
                <a:path w="1911" h="6287" extrusionOk="0">
                  <a:moveTo>
                    <a:pt x="59" y="1"/>
                  </a:moveTo>
                  <a:lnTo>
                    <a:pt x="59" y="1"/>
                  </a:lnTo>
                  <a:cubicBezTo>
                    <a:pt x="26" y="1349"/>
                    <a:pt x="0" y="2735"/>
                    <a:pt x="452" y="4006"/>
                  </a:cubicBezTo>
                  <a:cubicBezTo>
                    <a:pt x="727" y="4775"/>
                    <a:pt x="1173" y="5487"/>
                    <a:pt x="1353" y="6284"/>
                  </a:cubicBezTo>
                  <a:lnTo>
                    <a:pt x="1770" y="6286"/>
                  </a:lnTo>
                  <a:cubicBezTo>
                    <a:pt x="1900" y="5987"/>
                    <a:pt x="1911" y="5651"/>
                    <a:pt x="1902" y="5326"/>
                  </a:cubicBezTo>
                  <a:cubicBezTo>
                    <a:pt x="1845" y="3405"/>
                    <a:pt x="1204" y="1547"/>
                    <a:pt x="5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54" name="Google Shape;1554;p39"/>
            <p:cNvSpPr/>
            <p:nvPr/>
          </p:nvSpPr>
          <p:spPr>
            <a:xfrm>
              <a:off x="5877750" y="5044825"/>
              <a:ext cx="40825" cy="129000"/>
            </a:xfrm>
            <a:custGeom>
              <a:avLst/>
              <a:gdLst/>
              <a:ahLst/>
              <a:cxnLst/>
              <a:rect l="l" t="t" r="r" b="b"/>
              <a:pathLst>
                <a:path w="1633" h="5160" extrusionOk="0">
                  <a:moveTo>
                    <a:pt x="1213" y="0"/>
                  </a:moveTo>
                  <a:lnTo>
                    <a:pt x="1213" y="0"/>
                  </a:lnTo>
                  <a:cubicBezTo>
                    <a:pt x="974" y="907"/>
                    <a:pt x="737" y="1812"/>
                    <a:pt x="497" y="2719"/>
                  </a:cubicBezTo>
                  <a:cubicBezTo>
                    <a:pt x="374" y="3185"/>
                    <a:pt x="249" y="3655"/>
                    <a:pt x="225" y="4136"/>
                  </a:cubicBezTo>
                  <a:cubicBezTo>
                    <a:pt x="205" y="4491"/>
                    <a:pt x="229" y="4887"/>
                    <a:pt x="1" y="5159"/>
                  </a:cubicBezTo>
                  <a:lnTo>
                    <a:pt x="447" y="5027"/>
                  </a:lnTo>
                  <a:cubicBezTo>
                    <a:pt x="1352" y="3541"/>
                    <a:pt x="1633" y="1689"/>
                    <a:pt x="1213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529" name="Google Shape;529;p32"/>
          <p:cNvGrpSpPr/>
          <p:nvPr/>
        </p:nvGrpSpPr>
        <p:grpSpPr>
          <a:xfrm>
            <a:off x="5275580" y="3425825"/>
            <a:ext cx="870585" cy="1156970"/>
            <a:chOff x="6362575" y="3991175"/>
            <a:chExt cx="336425" cy="510075"/>
          </a:xfrm>
        </p:grpSpPr>
        <p:sp>
          <p:nvSpPr>
            <p:cNvPr id="530" name="Google Shape;530;p32"/>
            <p:cNvSpPr/>
            <p:nvPr/>
          </p:nvSpPr>
          <p:spPr>
            <a:xfrm>
              <a:off x="6545950" y="4311575"/>
              <a:ext cx="22250" cy="185825"/>
            </a:xfrm>
            <a:custGeom>
              <a:avLst/>
              <a:gdLst/>
              <a:ahLst/>
              <a:cxnLst/>
              <a:rect l="l" t="t" r="r" b="b"/>
              <a:pathLst>
                <a:path w="890" h="7433" extrusionOk="0">
                  <a:moveTo>
                    <a:pt x="729" y="1"/>
                  </a:moveTo>
                  <a:lnTo>
                    <a:pt x="729" y="1"/>
                  </a:lnTo>
                  <a:cubicBezTo>
                    <a:pt x="180" y="2414"/>
                    <a:pt x="0" y="4898"/>
                    <a:pt x="198" y="7364"/>
                  </a:cubicBezTo>
                  <a:lnTo>
                    <a:pt x="459" y="7432"/>
                  </a:lnTo>
                  <a:cubicBezTo>
                    <a:pt x="800" y="4971"/>
                    <a:pt x="890" y="2480"/>
                    <a:pt x="72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1" name="Google Shape;531;p32"/>
            <p:cNvSpPr/>
            <p:nvPr/>
          </p:nvSpPr>
          <p:spPr>
            <a:xfrm>
              <a:off x="6461950" y="4313175"/>
              <a:ext cx="50100" cy="186200"/>
            </a:xfrm>
            <a:custGeom>
              <a:avLst/>
              <a:gdLst/>
              <a:ahLst/>
              <a:cxnLst/>
              <a:rect l="l" t="t" r="r" b="b"/>
              <a:pathLst>
                <a:path w="2004" h="7448" extrusionOk="0">
                  <a:moveTo>
                    <a:pt x="0" y="0"/>
                  </a:moveTo>
                  <a:lnTo>
                    <a:pt x="0" y="0"/>
                  </a:lnTo>
                  <a:cubicBezTo>
                    <a:pt x="668" y="2447"/>
                    <a:pt x="1294" y="4902"/>
                    <a:pt x="1880" y="7368"/>
                  </a:cubicBezTo>
                  <a:lnTo>
                    <a:pt x="1997" y="7448"/>
                  </a:lnTo>
                  <a:cubicBezTo>
                    <a:pt x="2003" y="5945"/>
                    <a:pt x="1836" y="4448"/>
                    <a:pt x="1496" y="2983"/>
                  </a:cubicBezTo>
                  <a:cubicBezTo>
                    <a:pt x="1239" y="1882"/>
                    <a:pt x="852" y="747"/>
                    <a:pt x="0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2" name="Google Shape;532;p32"/>
            <p:cNvSpPr/>
            <p:nvPr/>
          </p:nvSpPr>
          <p:spPr>
            <a:xfrm>
              <a:off x="6576425" y="4372250"/>
              <a:ext cx="40800" cy="129000"/>
            </a:xfrm>
            <a:custGeom>
              <a:avLst/>
              <a:gdLst/>
              <a:ahLst/>
              <a:cxnLst/>
              <a:rect l="l" t="t" r="r" b="b"/>
              <a:pathLst>
                <a:path w="1632" h="5160" extrusionOk="0">
                  <a:moveTo>
                    <a:pt x="1213" y="0"/>
                  </a:moveTo>
                  <a:lnTo>
                    <a:pt x="497" y="2719"/>
                  </a:lnTo>
                  <a:cubicBezTo>
                    <a:pt x="374" y="3185"/>
                    <a:pt x="251" y="3655"/>
                    <a:pt x="224" y="4136"/>
                  </a:cubicBezTo>
                  <a:cubicBezTo>
                    <a:pt x="207" y="4492"/>
                    <a:pt x="229" y="4887"/>
                    <a:pt x="0" y="5159"/>
                  </a:cubicBezTo>
                  <a:lnTo>
                    <a:pt x="448" y="5027"/>
                  </a:lnTo>
                  <a:cubicBezTo>
                    <a:pt x="1351" y="3541"/>
                    <a:pt x="1632" y="1689"/>
                    <a:pt x="1213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3" name="Google Shape;533;p32"/>
            <p:cNvSpPr/>
            <p:nvPr/>
          </p:nvSpPr>
          <p:spPr>
            <a:xfrm>
              <a:off x="6566800" y="4320550"/>
              <a:ext cx="36350" cy="180650"/>
            </a:xfrm>
            <a:custGeom>
              <a:avLst/>
              <a:gdLst/>
              <a:ahLst/>
              <a:cxnLst/>
              <a:rect l="l" t="t" r="r" b="b"/>
              <a:pathLst>
                <a:path w="1454" h="7226" extrusionOk="0">
                  <a:moveTo>
                    <a:pt x="1426" y="1"/>
                  </a:moveTo>
                  <a:cubicBezTo>
                    <a:pt x="1418" y="1"/>
                    <a:pt x="1411" y="5"/>
                    <a:pt x="1406" y="13"/>
                  </a:cubicBezTo>
                  <a:cubicBezTo>
                    <a:pt x="897" y="1164"/>
                    <a:pt x="717" y="2459"/>
                    <a:pt x="535" y="3696"/>
                  </a:cubicBezTo>
                  <a:cubicBezTo>
                    <a:pt x="440" y="4335"/>
                    <a:pt x="352" y="4976"/>
                    <a:pt x="260" y="5617"/>
                  </a:cubicBezTo>
                  <a:cubicBezTo>
                    <a:pt x="216" y="5936"/>
                    <a:pt x="170" y="6254"/>
                    <a:pt x="124" y="6575"/>
                  </a:cubicBezTo>
                  <a:cubicBezTo>
                    <a:pt x="100" y="6744"/>
                    <a:pt x="1" y="7010"/>
                    <a:pt x="78" y="7172"/>
                  </a:cubicBezTo>
                  <a:cubicBezTo>
                    <a:pt x="92" y="7207"/>
                    <a:pt x="125" y="7226"/>
                    <a:pt x="158" y="7226"/>
                  </a:cubicBezTo>
                  <a:cubicBezTo>
                    <a:pt x="182" y="7226"/>
                    <a:pt x="205" y="7216"/>
                    <a:pt x="223" y="7196"/>
                  </a:cubicBezTo>
                  <a:lnTo>
                    <a:pt x="236" y="7179"/>
                  </a:lnTo>
                  <a:cubicBezTo>
                    <a:pt x="249" y="7164"/>
                    <a:pt x="253" y="7142"/>
                    <a:pt x="245" y="7124"/>
                  </a:cubicBezTo>
                  <a:cubicBezTo>
                    <a:pt x="242" y="7117"/>
                    <a:pt x="240" y="7109"/>
                    <a:pt x="238" y="7102"/>
                  </a:cubicBezTo>
                  <a:cubicBezTo>
                    <a:pt x="232" y="7088"/>
                    <a:pt x="218" y="7079"/>
                    <a:pt x="204" y="7079"/>
                  </a:cubicBezTo>
                  <a:cubicBezTo>
                    <a:pt x="200" y="7079"/>
                    <a:pt x="196" y="7080"/>
                    <a:pt x="192" y="7081"/>
                  </a:cubicBezTo>
                  <a:lnTo>
                    <a:pt x="192" y="7081"/>
                  </a:lnTo>
                  <a:cubicBezTo>
                    <a:pt x="322" y="6988"/>
                    <a:pt x="324" y="6422"/>
                    <a:pt x="348" y="6243"/>
                  </a:cubicBezTo>
                  <a:cubicBezTo>
                    <a:pt x="387" y="5964"/>
                    <a:pt x="425" y="5685"/>
                    <a:pt x="464" y="5407"/>
                  </a:cubicBezTo>
                  <a:cubicBezTo>
                    <a:pt x="548" y="4805"/>
                    <a:pt x="629" y="4203"/>
                    <a:pt x="717" y="3601"/>
                  </a:cubicBezTo>
                  <a:cubicBezTo>
                    <a:pt x="895" y="2391"/>
                    <a:pt x="1160" y="1214"/>
                    <a:pt x="1450" y="26"/>
                  </a:cubicBezTo>
                  <a:cubicBezTo>
                    <a:pt x="1453" y="11"/>
                    <a:pt x="1440" y="1"/>
                    <a:pt x="1426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4" name="Google Shape;534;p32"/>
            <p:cNvSpPr/>
            <p:nvPr/>
          </p:nvSpPr>
          <p:spPr>
            <a:xfrm>
              <a:off x="6578850" y="4324375"/>
              <a:ext cx="38150" cy="27425"/>
            </a:xfrm>
            <a:custGeom>
              <a:avLst/>
              <a:gdLst/>
              <a:ahLst/>
              <a:cxnLst/>
              <a:rect l="l" t="t" r="r" b="b"/>
              <a:pathLst>
                <a:path w="1526" h="1097" extrusionOk="0">
                  <a:moveTo>
                    <a:pt x="19" y="1"/>
                  </a:moveTo>
                  <a:cubicBezTo>
                    <a:pt x="10" y="1"/>
                    <a:pt x="1" y="8"/>
                    <a:pt x="2" y="20"/>
                  </a:cubicBezTo>
                  <a:cubicBezTo>
                    <a:pt x="33" y="310"/>
                    <a:pt x="72" y="1076"/>
                    <a:pt x="476" y="1096"/>
                  </a:cubicBezTo>
                  <a:cubicBezTo>
                    <a:pt x="484" y="1097"/>
                    <a:pt x="492" y="1097"/>
                    <a:pt x="499" y="1097"/>
                  </a:cubicBezTo>
                  <a:cubicBezTo>
                    <a:pt x="928" y="1097"/>
                    <a:pt x="1388" y="558"/>
                    <a:pt x="1504" y="194"/>
                  </a:cubicBezTo>
                  <a:cubicBezTo>
                    <a:pt x="1526" y="149"/>
                    <a:pt x="1489" y="113"/>
                    <a:pt x="1453" y="113"/>
                  </a:cubicBezTo>
                  <a:cubicBezTo>
                    <a:pt x="1435" y="113"/>
                    <a:pt x="1416" y="123"/>
                    <a:pt x="1405" y="145"/>
                  </a:cubicBezTo>
                  <a:cubicBezTo>
                    <a:pt x="1225" y="448"/>
                    <a:pt x="1047" y="716"/>
                    <a:pt x="738" y="903"/>
                  </a:cubicBezTo>
                  <a:cubicBezTo>
                    <a:pt x="665" y="947"/>
                    <a:pt x="600" y="966"/>
                    <a:pt x="542" y="966"/>
                  </a:cubicBezTo>
                  <a:cubicBezTo>
                    <a:pt x="197" y="966"/>
                    <a:pt x="81" y="294"/>
                    <a:pt x="39" y="18"/>
                  </a:cubicBezTo>
                  <a:cubicBezTo>
                    <a:pt x="37" y="6"/>
                    <a:pt x="28" y="1"/>
                    <a:pt x="1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5" name="Google Shape;535;p32"/>
            <p:cNvSpPr/>
            <p:nvPr/>
          </p:nvSpPr>
          <p:spPr>
            <a:xfrm>
              <a:off x="6587625" y="4317325"/>
              <a:ext cx="7650" cy="33550"/>
            </a:xfrm>
            <a:custGeom>
              <a:avLst/>
              <a:gdLst/>
              <a:ahLst/>
              <a:cxnLst/>
              <a:rect l="l" t="t" r="r" b="b"/>
              <a:pathLst>
                <a:path w="306" h="1342" extrusionOk="0">
                  <a:moveTo>
                    <a:pt x="129" y="1"/>
                  </a:moveTo>
                  <a:cubicBezTo>
                    <a:pt x="114" y="1"/>
                    <a:pt x="98" y="10"/>
                    <a:pt x="95" y="25"/>
                  </a:cubicBezTo>
                  <a:cubicBezTo>
                    <a:pt x="0" y="401"/>
                    <a:pt x="51" y="954"/>
                    <a:pt x="202" y="1310"/>
                  </a:cubicBezTo>
                  <a:cubicBezTo>
                    <a:pt x="212" y="1332"/>
                    <a:pt x="232" y="1342"/>
                    <a:pt x="251" y="1342"/>
                  </a:cubicBezTo>
                  <a:cubicBezTo>
                    <a:pt x="279" y="1342"/>
                    <a:pt x="306" y="1321"/>
                    <a:pt x="303" y="1286"/>
                  </a:cubicBezTo>
                  <a:cubicBezTo>
                    <a:pt x="295" y="1073"/>
                    <a:pt x="213" y="867"/>
                    <a:pt x="178" y="658"/>
                  </a:cubicBezTo>
                  <a:cubicBezTo>
                    <a:pt x="143" y="449"/>
                    <a:pt x="154" y="241"/>
                    <a:pt x="156" y="28"/>
                  </a:cubicBezTo>
                  <a:cubicBezTo>
                    <a:pt x="156" y="9"/>
                    <a:pt x="143" y="1"/>
                    <a:pt x="12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6" name="Google Shape;536;p32"/>
            <p:cNvSpPr/>
            <p:nvPr/>
          </p:nvSpPr>
          <p:spPr>
            <a:xfrm>
              <a:off x="6573450" y="4321200"/>
              <a:ext cx="9025" cy="7600"/>
            </a:xfrm>
            <a:custGeom>
              <a:avLst/>
              <a:gdLst/>
              <a:ahLst/>
              <a:cxnLst/>
              <a:rect l="l" t="t" r="r" b="b"/>
              <a:pathLst>
                <a:path w="361" h="304" extrusionOk="0">
                  <a:moveTo>
                    <a:pt x="165" y="0"/>
                  </a:moveTo>
                  <a:cubicBezTo>
                    <a:pt x="96" y="0"/>
                    <a:pt x="27" y="47"/>
                    <a:pt x="14" y="127"/>
                  </a:cubicBezTo>
                  <a:cubicBezTo>
                    <a:pt x="1" y="209"/>
                    <a:pt x="58" y="288"/>
                    <a:pt x="139" y="301"/>
                  </a:cubicBezTo>
                  <a:cubicBezTo>
                    <a:pt x="148" y="302"/>
                    <a:pt x="157" y="303"/>
                    <a:pt x="165" y="303"/>
                  </a:cubicBezTo>
                  <a:cubicBezTo>
                    <a:pt x="285" y="303"/>
                    <a:pt x="360" y="166"/>
                    <a:pt x="288" y="64"/>
                  </a:cubicBezTo>
                  <a:cubicBezTo>
                    <a:pt x="257" y="20"/>
                    <a:pt x="211" y="0"/>
                    <a:pt x="16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7" name="Google Shape;537;p32"/>
            <p:cNvSpPr/>
            <p:nvPr/>
          </p:nvSpPr>
          <p:spPr>
            <a:xfrm>
              <a:off x="6586425" y="4313675"/>
              <a:ext cx="8200" cy="7425"/>
            </a:xfrm>
            <a:custGeom>
              <a:avLst/>
              <a:gdLst/>
              <a:ahLst/>
              <a:cxnLst/>
              <a:rect l="l" t="t" r="r" b="b"/>
              <a:pathLst>
                <a:path w="328" h="297" extrusionOk="0">
                  <a:moveTo>
                    <a:pt x="169" y="1"/>
                  </a:moveTo>
                  <a:cubicBezTo>
                    <a:pt x="78" y="1"/>
                    <a:pt x="0" y="85"/>
                    <a:pt x="22" y="182"/>
                  </a:cubicBezTo>
                  <a:cubicBezTo>
                    <a:pt x="33" y="233"/>
                    <a:pt x="72" y="275"/>
                    <a:pt x="123" y="290"/>
                  </a:cubicBezTo>
                  <a:cubicBezTo>
                    <a:pt x="138" y="295"/>
                    <a:pt x="152" y="297"/>
                    <a:pt x="166" y="297"/>
                  </a:cubicBezTo>
                  <a:cubicBezTo>
                    <a:pt x="209" y="297"/>
                    <a:pt x="246" y="275"/>
                    <a:pt x="281" y="244"/>
                  </a:cubicBezTo>
                  <a:lnTo>
                    <a:pt x="281" y="244"/>
                  </a:lnTo>
                  <a:lnTo>
                    <a:pt x="268" y="257"/>
                  </a:lnTo>
                  <a:cubicBezTo>
                    <a:pt x="307" y="229"/>
                    <a:pt x="327" y="180"/>
                    <a:pt x="323" y="132"/>
                  </a:cubicBezTo>
                  <a:cubicBezTo>
                    <a:pt x="318" y="84"/>
                    <a:pt x="290" y="42"/>
                    <a:pt x="246" y="22"/>
                  </a:cubicBezTo>
                  <a:cubicBezTo>
                    <a:pt x="239" y="20"/>
                    <a:pt x="235" y="18"/>
                    <a:pt x="228" y="13"/>
                  </a:cubicBezTo>
                  <a:cubicBezTo>
                    <a:pt x="208" y="5"/>
                    <a:pt x="188" y="1"/>
                    <a:pt x="169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8" name="Google Shape;538;p32"/>
            <p:cNvSpPr/>
            <p:nvPr/>
          </p:nvSpPr>
          <p:spPr>
            <a:xfrm>
              <a:off x="6597275" y="4315250"/>
              <a:ext cx="10525" cy="8775"/>
            </a:xfrm>
            <a:custGeom>
              <a:avLst/>
              <a:gdLst/>
              <a:ahLst/>
              <a:cxnLst/>
              <a:rect l="l" t="t" r="r" b="b"/>
              <a:pathLst>
                <a:path w="421" h="351" extrusionOk="0">
                  <a:moveTo>
                    <a:pt x="228" y="1"/>
                  </a:moveTo>
                  <a:cubicBezTo>
                    <a:pt x="194" y="1"/>
                    <a:pt x="160" y="11"/>
                    <a:pt x="128" y="34"/>
                  </a:cubicBezTo>
                  <a:cubicBezTo>
                    <a:pt x="1" y="124"/>
                    <a:pt x="47" y="324"/>
                    <a:pt x="201" y="348"/>
                  </a:cubicBezTo>
                  <a:cubicBezTo>
                    <a:pt x="210" y="349"/>
                    <a:pt x="219" y="350"/>
                    <a:pt x="228" y="350"/>
                  </a:cubicBezTo>
                  <a:cubicBezTo>
                    <a:pt x="310" y="350"/>
                    <a:pt x="391" y="290"/>
                    <a:pt x="400" y="205"/>
                  </a:cubicBezTo>
                  <a:cubicBezTo>
                    <a:pt x="420" y="90"/>
                    <a:pt x="328" y="1"/>
                    <a:pt x="228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39" name="Google Shape;539;p32"/>
            <p:cNvSpPr/>
            <p:nvPr/>
          </p:nvSpPr>
          <p:spPr>
            <a:xfrm>
              <a:off x="6611175" y="4323175"/>
              <a:ext cx="9750" cy="9125"/>
            </a:xfrm>
            <a:custGeom>
              <a:avLst/>
              <a:gdLst/>
              <a:ahLst/>
              <a:cxnLst/>
              <a:rect l="l" t="t" r="r" b="b"/>
              <a:pathLst>
                <a:path w="390" h="365" extrusionOk="0">
                  <a:moveTo>
                    <a:pt x="198" y="0"/>
                  </a:moveTo>
                  <a:cubicBezTo>
                    <a:pt x="113" y="0"/>
                    <a:pt x="26" y="64"/>
                    <a:pt x="16" y="152"/>
                  </a:cubicBezTo>
                  <a:cubicBezTo>
                    <a:pt x="0" y="250"/>
                    <a:pt x="66" y="343"/>
                    <a:pt x="165" y="362"/>
                  </a:cubicBezTo>
                  <a:cubicBezTo>
                    <a:pt x="174" y="364"/>
                    <a:pt x="183" y="365"/>
                    <a:pt x="192" y="365"/>
                  </a:cubicBezTo>
                  <a:cubicBezTo>
                    <a:pt x="278" y="365"/>
                    <a:pt x="364" y="301"/>
                    <a:pt x="376" y="213"/>
                  </a:cubicBezTo>
                  <a:cubicBezTo>
                    <a:pt x="389" y="114"/>
                    <a:pt x="323" y="20"/>
                    <a:pt x="224" y="2"/>
                  </a:cubicBezTo>
                  <a:cubicBezTo>
                    <a:pt x="216" y="1"/>
                    <a:pt x="207" y="0"/>
                    <a:pt x="198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0" name="Google Shape;540;p32"/>
            <p:cNvSpPr/>
            <p:nvPr/>
          </p:nvSpPr>
          <p:spPr>
            <a:xfrm>
              <a:off x="6590800" y="4338275"/>
              <a:ext cx="45075" cy="14200"/>
            </a:xfrm>
            <a:custGeom>
              <a:avLst/>
              <a:gdLst/>
              <a:ahLst/>
              <a:cxnLst/>
              <a:rect l="l" t="t" r="r" b="b"/>
              <a:pathLst>
                <a:path w="1803" h="568" extrusionOk="0">
                  <a:moveTo>
                    <a:pt x="1745" y="1"/>
                  </a:moveTo>
                  <a:cubicBezTo>
                    <a:pt x="1734" y="1"/>
                    <a:pt x="1723" y="5"/>
                    <a:pt x="1714" y="15"/>
                  </a:cubicBezTo>
                  <a:cubicBezTo>
                    <a:pt x="1417" y="301"/>
                    <a:pt x="944" y="451"/>
                    <a:pt x="505" y="451"/>
                  </a:cubicBezTo>
                  <a:cubicBezTo>
                    <a:pt x="343" y="451"/>
                    <a:pt x="185" y="430"/>
                    <a:pt x="42" y="389"/>
                  </a:cubicBezTo>
                  <a:cubicBezTo>
                    <a:pt x="39" y="388"/>
                    <a:pt x="36" y="387"/>
                    <a:pt x="33" y="387"/>
                  </a:cubicBezTo>
                  <a:cubicBezTo>
                    <a:pt x="8" y="387"/>
                    <a:pt x="1" y="430"/>
                    <a:pt x="25" y="444"/>
                  </a:cubicBezTo>
                  <a:cubicBezTo>
                    <a:pt x="182" y="535"/>
                    <a:pt x="346" y="568"/>
                    <a:pt x="514" y="568"/>
                  </a:cubicBezTo>
                  <a:cubicBezTo>
                    <a:pt x="695" y="568"/>
                    <a:pt x="878" y="530"/>
                    <a:pt x="1059" y="485"/>
                  </a:cubicBezTo>
                  <a:cubicBezTo>
                    <a:pt x="1336" y="419"/>
                    <a:pt x="1672" y="354"/>
                    <a:pt x="1788" y="64"/>
                  </a:cubicBezTo>
                  <a:cubicBezTo>
                    <a:pt x="1803" y="30"/>
                    <a:pt x="1775" y="1"/>
                    <a:pt x="1745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1" name="Google Shape;541;p32"/>
            <p:cNvSpPr/>
            <p:nvPr/>
          </p:nvSpPr>
          <p:spPr>
            <a:xfrm>
              <a:off x="6628600" y="4334775"/>
              <a:ext cx="12650" cy="9300"/>
            </a:xfrm>
            <a:custGeom>
              <a:avLst/>
              <a:gdLst/>
              <a:ahLst/>
              <a:cxnLst/>
              <a:rect l="l" t="t" r="r" b="b"/>
              <a:pathLst>
                <a:path w="506" h="372" extrusionOk="0">
                  <a:moveTo>
                    <a:pt x="248" y="1"/>
                  </a:moveTo>
                  <a:cubicBezTo>
                    <a:pt x="43" y="1"/>
                    <a:pt x="1" y="331"/>
                    <a:pt x="221" y="368"/>
                  </a:cubicBezTo>
                  <a:cubicBezTo>
                    <a:pt x="233" y="370"/>
                    <a:pt x="245" y="371"/>
                    <a:pt x="256" y="371"/>
                  </a:cubicBezTo>
                  <a:cubicBezTo>
                    <a:pt x="462" y="371"/>
                    <a:pt x="506" y="41"/>
                    <a:pt x="283" y="4"/>
                  </a:cubicBezTo>
                  <a:cubicBezTo>
                    <a:pt x="271" y="2"/>
                    <a:pt x="259" y="1"/>
                    <a:pt x="248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2" name="Google Shape;542;p32"/>
            <p:cNvSpPr/>
            <p:nvPr/>
          </p:nvSpPr>
          <p:spPr>
            <a:xfrm>
              <a:off x="6362575" y="3991175"/>
              <a:ext cx="336425" cy="290775"/>
            </a:xfrm>
            <a:custGeom>
              <a:avLst/>
              <a:gdLst/>
              <a:ahLst/>
              <a:cxnLst/>
              <a:rect l="l" t="t" r="r" b="b"/>
              <a:pathLst>
                <a:path w="13457" h="11631" extrusionOk="0">
                  <a:moveTo>
                    <a:pt x="6784" y="0"/>
                  </a:moveTo>
                  <a:cubicBezTo>
                    <a:pt x="5458" y="0"/>
                    <a:pt x="4138" y="366"/>
                    <a:pt x="3044" y="1113"/>
                  </a:cubicBezTo>
                  <a:cubicBezTo>
                    <a:pt x="1089" y="2451"/>
                    <a:pt x="0" y="5005"/>
                    <a:pt x="536" y="7313"/>
                  </a:cubicBezTo>
                  <a:cubicBezTo>
                    <a:pt x="1067" y="9600"/>
                    <a:pt x="3252" y="11438"/>
                    <a:pt x="5597" y="11438"/>
                  </a:cubicBezTo>
                  <a:cubicBezTo>
                    <a:pt x="5616" y="11438"/>
                    <a:pt x="5636" y="11438"/>
                    <a:pt x="5655" y="11437"/>
                  </a:cubicBezTo>
                  <a:lnTo>
                    <a:pt x="4195" y="10883"/>
                  </a:lnTo>
                  <a:lnTo>
                    <a:pt x="4195" y="10883"/>
                  </a:lnTo>
                  <a:cubicBezTo>
                    <a:pt x="5361" y="11312"/>
                    <a:pt x="6627" y="11631"/>
                    <a:pt x="7847" y="11631"/>
                  </a:cubicBezTo>
                  <a:cubicBezTo>
                    <a:pt x="8803" y="11631"/>
                    <a:pt x="9731" y="11435"/>
                    <a:pt x="10562" y="10943"/>
                  </a:cubicBezTo>
                  <a:cubicBezTo>
                    <a:pt x="12793" y="9621"/>
                    <a:pt x="13456" y="6525"/>
                    <a:pt x="12665" y="4054"/>
                  </a:cubicBezTo>
                  <a:cubicBezTo>
                    <a:pt x="12358" y="3092"/>
                    <a:pt x="11857" y="2172"/>
                    <a:pt x="11102" y="1502"/>
                  </a:cubicBezTo>
                  <a:cubicBezTo>
                    <a:pt x="10720" y="1164"/>
                    <a:pt x="10278" y="894"/>
                    <a:pt x="9817" y="674"/>
                  </a:cubicBezTo>
                  <a:cubicBezTo>
                    <a:pt x="8875" y="227"/>
                    <a:pt x="7828" y="0"/>
                    <a:pt x="6784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3" name="Google Shape;543;p32"/>
            <p:cNvSpPr/>
            <p:nvPr/>
          </p:nvSpPr>
          <p:spPr>
            <a:xfrm>
              <a:off x="6526450" y="4070700"/>
              <a:ext cx="15350" cy="423675"/>
            </a:xfrm>
            <a:custGeom>
              <a:avLst/>
              <a:gdLst/>
              <a:ahLst/>
              <a:cxnLst/>
              <a:rect l="l" t="t" r="r" b="b"/>
              <a:pathLst>
                <a:path w="614" h="16947" extrusionOk="0">
                  <a:moveTo>
                    <a:pt x="155" y="1"/>
                  </a:moveTo>
                  <a:cubicBezTo>
                    <a:pt x="99" y="1"/>
                    <a:pt x="44" y="39"/>
                    <a:pt x="38" y="115"/>
                  </a:cubicBezTo>
                  <a:cubicBezTo>
                    <a:pt x="1" y="656"/>
                    <a:pt x="18" y="1202"/>
                    <a:pt x="16" y="1743"/>
                  </a:cubicBezTo>
                  <a:cubicBezTo>
                    <a:pt x="12" y="2283"/>
                    <a:pt x="18" y="2828"/>
                    <a:pt x="20" y="3370"/>
                  </a:cubicBezTo>
                  <a:cubicBezTo>
                    <a:pt x="25" y="4455"/>
                    <a:pt x="42" y="5538"/>
                    <a:pt x="53" y="6623"/>
                  </a:cubicBezTo>
                  <a:cubicBezTo>
                    <a:pt x="80" y="8792"/>
                    <a:pt x="104" y="10960"/>
                    <a:pt x="130" y="13130"/>
                  </a:cubicBezTo>
                  <a:lnTo>
                    <a:pt x="152" y="14968"/>
                  </a:lnTo>
                  <a:cubicBezTo>
                    <a:pt x="154" y="15271"/>
                    <a:pt x="159" y="15572"/>
                    <a:pt x="159" y="15875"/>
                  </a:cubicBezTo>
                  <a:cubicBezTo>
                    <a:pt x="159" y="16187"/>
                    <a:pt x="143" y="16499"/>
                    <a:pt x="196" y="16806"/>
                  </a:cubicBezTo>
                  <a:cubicBezTo>
                    <a:pt x="213" y="16899"/>
                    <a:pt x="301" y="16946"/>
                    <a:pt x="388" y="16946"/>
                  </a:cubicBezTo>
                  <a:cubicBezTo>
                    <a:pt x="474" y="16946"/>
                    <a:pt x="560" y="16900"/>
                    <a:pt x="574" y="16806"/>
                  </a:cubicBezTo>
                  <a:cubicBezTo>
                    <a:pt x="613" y="16532"/>
                    <a:pt x="596" y="16259"/>
                    <a:pt x="589" y="15980"/>
                  </a:cubicBezTo>
                  <a:cubicBezTo>
                    <a:pt x="583" y="15715"/>
                    <a:pt x="576" y="15447"/>
                    <a:pt x="572" y="15181"/>
                  </a:cubicBezTo>
                  <a:lnTo>
                    <a:pt x="545" y="13554"/>
                  </a:lnTo>
                  <a:cubicBezTo>
                    <a:pt x="530" y="12469"/>
                    <a:pt x="512" y="11386"/>
                    <a:pt x="495" y="10301"/>
                  </a:cubicBezTo>
                  <a:cubicBezTo>
                    <a:pt x="462" y="8131"/>
                    <a:pt x="442" y="5964"/>
                    <a:pt x="392" y="3794"/>
                  </a:cubicBezTo>
                  <a:lnTo>
                    <a:pt x="348" y="1956"/>
                  </a:lnTo>
                  <a:cubicBezTo>
                    <a:pt x="335" y="1345"/>
                    <a:pt x="335" y="724"/>
                    <a:pt x="275" y="115"/>
                  </a:cubicBezTo>
                  <a:cubicBezTo>
                    <a:pt x="269" y="39"/>
                    <a:pt x="212" y="1"/>
                    <a:pt x="155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4" name="Google Shape;544;p32"/>
            <p:cNvSpPr/>
            <p:nvPr/>
          </p:nvSpPr>
          <p:spPr>
            <a:xfrm>
              <a:off x="6452575" y="4137750"/>
              <a:ext cx="187125" cy="120825"/>
            </a:xfrm>
            <a:custGeom>
              <a:avLst/>
              <a:gdLst/>
              <a:ahLst/>
              <a:cxnLst/>
              <a:rect l="l" t="t" r="r" b="b"/>
              <a:pathLst>
                <a:path w="7485" h="4833" extrusionOk="0">
                  <a:moveTo>
                    <a:pt x="7184" y="0"/>
                  </a:moveTo>
                  <a:cubicBezTo>
                    <a:pt x="7134" y="0"/>
                    <a:pt x="7085" y="19"/>
                    <a:pt x="7045" y="62"/>
                  </a:cubicBezTo>
                  <a:cubicBezTo>
                    <a:pt x="6781" y="345"/>
                    <a:pt x="6546" y="662"/>
                    <a:pt x="6303" y="963"/>
                  </a:cubicBezTo>
                  <a:lnTo>
                    <a:pt x="5602" y="1828"/>
                  </a:lnTo>
                  <a:lnTo>
                    <a:pt x="4164" y="3600"/>
                  </a:lnTo>
                  <a:cubicBezTo>
                    <a:pt x="3959" y="3855"/>
                    <a:pt x="3764" y="4156"/>
                    <a:pt x="3485" y="4336"/>
                  </a:cubicBezTo>
                  <a:cubicBezTo>
                    <a:pt x="3408" y="4385"/>
                    <a:pt x="3314" y="4439"/>
                    <a:pt x="3217" y="4439"/>
                  </a:cubicBezTo>
                  <a:cubicBezTo>
                    <a:pt x="3207" y="4439"/>
                    <a:pt x="3197" y="4438"/>
                    <a:pt x="3186" y="4437"/>
                  </a:cubicBezTo>
                  <a:cubicBezTo>
                    <a:pt x="3044" y="4421"/>
                    <a:pt x="2971" y="4277"/>
                    <a:pt x="2901" y="4171"/>
                  </a:cubicBezTo>
                  <a:cubicBezTo>
                    <a:pt x="2484" y="3532"/>
                    <a:pt x="2064" y="2893"/>
                    <a:pt x="1645" y="2256"/>
                  </a:cubicBezTo>
                  <a:cubicBezTo>
                    <a:pt x="1170" y="1538"/>
                    <a:pt x="711" y="804"/>
                    <a:pt x="180" y="128"/>
                  </a:cubicBezTo>
                  <a:cubicBezTo>
                    <a:pt x="163" y="106"/>
                    <a:pt x="142" y="97"/>
                    <a:pt x="121" y="97"/>
                  </a:cubicBezTo>
                  <a:cubicBezTo>
                    <a:pt x="61" y="97"/>
                    <a:pt x="1" y="173"/>
                    <a:pt x="35" y="240"/>
                  </a:cubicBezTo>
                  <a:cubicBezTo>
                    <a:pt x="410" y="965"/>
                    <a:pt x="858" y="1648"/>
                    <a:pt x="1291" y="2340"/>
                  </a:cubicBezTo>
                  <a:cubicBezTo>
                    <a:pt x="1724" y="3029"/>
                    <a:pt x="2156" y="3723"/>
                    <a:pt x="2596" y="4411"/>
                  </a:cubicBezTo>
                  <a:cubicBezTo>
                    <a:pt x="2750" y="4650"/>
                    <a:pt x="2950" y="4832"/>
                    <a:pt x="3227" y="4832"/>
                  </a:cubicBezTo>
                  <a:cubicBezTo>
                    <a:pt x="3269" y="4832"/>
                    <a:pt x="3314" y="4828"/>
                    <a:pt x="3360" y="4819"/>
                  </a:cubicBezTo>
                  <a:cubicBezTo>
                    <a:pt x="3667" y="4760"/>
                    <a:pt x="3933" y="4525"/>
                    <a:pt x="4131" y="4296"/>
                  </a:cubicBezTo>
                  <a:cubicBezTo>
                    <a:pt x="4649" y="3699"/>
                    <a:pt x="5137" y="3073"/>
                    <a:pt x="5637" y="2460"/>
                  </a:cubicBezTo>
                  <a:lnTo>
                    <a:pt x="6509" y="1393"/>
                  </a:lnTo>
                  <a:cubicBezTo>
                    <a:pt x="6801" y="1039"/>
                    <a:pt x="7113" y="692"/>
                    <a:pt x="7379" y="319"/>
                  </a:cubicBezTo>
                  <a:cubicBezTo>
                    <a:pt x="7485" y="170"/>
                    <a:pt x="7334" y="0"/>
                    <a:pt x="7184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5" name="Google Shape;545;p32"/>
            <p:cNvSpPr/>
            <p:nvPr/>
          </p:nvSpPr>
          <p:spPr>
            <a:xfrm>
              <a:off x="6486275" y="4094825"/>
              <a:ext cx="72825" cy="59100"/>
            </a:xfrm>
            <a:custGeom>
              <a:avLst/>
              <a:gdLst/>
              <a:ahLst/>
              <a:cxnLst/>
              <a:rect l="l" t="t" r="r" b="b"/>
              <a:pathLst>
                <a:path w="2913" h="2364" extrusionOk="0">
                  <a:moveTo>
                    <a:pt x="105" y="1"/>
                  </a:moveTo>
                  <a:cubicBezTo>
                    <a:pt x="49" y="1"/>
                    <a:pt x="0" y="57"/>
                    <a:pt x="33" y="119"/>
                  </a:cubicBezTo>
                  <a:lnTo>
                    <a:pt x="35" y="119"/>
                  </a:lnTo>
                  <a:cubicBezTo>
                    <a:pt x="64" y="172"/>
                    <a:pt x="79" y="229"/>
                    <a:pt x="110" y="281"/>
                  </a:cubicBezTo>
                  <a:cubicBezTo>
                    <a:pt x="136" y="325"/>
                    <a:pt x="169" y="365"/>
                    <a:pt x="198" y="407"/>
                  </a:cubicBezTo>
                  <a:cubicBezTo>
                    <a:pt x="257" y="501"/>
                    <a:pt x="319" y="593"/>
                    <a:pt x="384" y="681"/>
                  </a:cubicBezTo>
                  <a:cubicBezTo>
                    <a:pt x="512" y="855"/>
                    <a:pt x="641" y="1024"/>
                    <a:pt x="769" y="1197"/>
                  </a:cubicBezTo>
                  <a:cubicBezTo>
                    <a:pt x="1030" y="1546"/>
                    <a:pt x="1276" y="1909"/>
                    <a:pt x="1535" y="2260"/>
                  </a:cubicBezTo>
                  <a:cubicBezTo>
                    <a:pt x="1580" y="2319"/>
                    <a:pt x="1656" y="2363"/>
                    <a:pt x="1729" y="2363"/>
                  </a:cubicBezTo>
                  <a:cubicBezTo>
                    <a:pt x="1776" y="2363"/>
                    <a:pt x="1822" y="2345"/>
                    <a:pt x="1858" y="2302"/>
                  </a:cubicBezTo>
                  <a:lnTo>
                    <a:pt x="2418" y="1632"/>
                  </a:lnTo>
                  <a:lnTo>
                    <a:pt x="2688" y="1307"/>
                  </a:lnTo>
                  <a:cubicBezTo>
                    <a:pt x="2789" y="1184"/>
                    <a:pt x="2871" y="1092"/>
                    <a:pt x="2899" y="931"/>
                  </a:cubicBezTo>
                  <a:cubicBezTo>
                    <a:pt x="2912" y="848"/>
                    <a:pt x="2856" y="747"/>
                    <a:pt x="2768" y="747"/>
                  </a:cubicBezTo>
                  <a:cubicBezTo>
                    <a:pt x="2754" y="747"/>
                    <a:pt x="2739" y="750"/>
                    <a:pt x="2723" y="756"/>
                  </a:cubicBezTo>
                  <a:cubicBezTo>
                    <a:pt x="2581" y="808"/>
                    <a:pt x="2506" y="874"/>
                    <a:pt x="2412" y="991"/>
                  </a:cubicBezTo>
                  <a:lnTo>
                    <a:pt x="2124" y="1338"/>
                  </a:lnTo>
                  <a:lnTo>
                    <a:pt x="1719" y="1829"/>
                  </a:lnTo>
                  <a:lnTo>
                    <a:pt x="1719" y="1829"/>
                  </a:lnTo>
                  <a:cubicBezTo>
                    <a:pt x="1503" y="1550"/>
                    <a:pt x="1279" y="1278"/>
                    <a:pt x="1059" y="1004"/>
                  </a:cubicBezTo>
                  <a:cubicBezTo>
                    <a:pt x="920" y="830"/>
                    <a:pt x="780" y="657"/>
                    <a:pt x="635" y="488"/>
                  </a:cubicBezTo>
                  <a:cubicBezTo>
                    <a:pt x="569" y="409"/>
                    <a:pt x="501" y="334"/>
                    <a:pt x="428" y="259"/>
                  </a:cubicBezTo>
                  <a:cubicBezTo>
                    <a:pt x="391" y="224"/>
                    <a:pt x="358" y="185"/>
                    <a:pt x="321" y="150"/>
                  </a:cubicBezTo>
                  <a:cubicBezTo>
                    <a:pt x="270" y="99"/>
                    <a:pt x="213" y="66"/>
                    <a:pt x="160" y="22"/>
                  </a:cubicBezTo>
                  <a:cubicBezTo>
                    <a:pt x="143" y="7"/>
                    <a:pt x="123" y="1"/>
                    <a:pt x="105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6" name="Google Shape;546;p32"/>
            <p:cNvSpPr/>
            <p:nvPr/>
          </p:nvSpPr>
          <p:spPr>
            <a:xfrm>
              <a:off x="6405000" y="4072900"/>
              <a:ext cx="11450" cy="8925"/>
            </a:xfrm>
            <a:custGeom>
              <a:avLst/>
              <a:gdLst/>
              <a:ahLst/>
              <a:cxnLst/>
              <a:rect l="l" t="t" r="r" b="b"/>
              <a:pathLst>
                <a:path w="458" h="357" extrusionOk="0">
                  <a:moveTo>
                    <a:pt x="229" y="1"/>
                  </a:moveTo>
                  <a:cubicBezTo>
                    <a:pt x="1" y="1"/>
                    <a:pt x="1" y="357"/>
                    <a:pt x="229" y="357"/>
                  </a:cubicBezTo>
                  <a:cubicBezTo>
                    <a:pt x="458" y="357"/>
                    <a:pt x="458" y="1"/>
                    <a:pt x="229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7" name="Google Shape;547;p32"/>
            <p:cNvSpPr/>
            <p:nvPr/>
          </p:nvSpPr>
          <p:spPr>
            <a:xfrm>
              <a:off x="6430475" y="4054800"/>
              <a:ext cx="10850" cy="8375"/>
            </a:xfrm>
            <a:custGeom>
              <a:avLst/>
              <a:gdLst/>
              <a:ahLst/>
              <a:cxnLst/>
              <a:rect l="l" t="t" r="r" b="b"/>
              <a:pathLst>
                <a:path w="434" h="335" extrusionOk="0">
                  <a:moveTo>
                    <a:pt x="218" y="0"/>
                  </a:moveTo>
                  <a:cubicBezTo>
                    <a:pt x="1" y="0"/>
                    <a:pt x="1" y="334"/>
                    <a:pt x="218" y="334"/>
                  </a:cubicBezTo>
                  <a:cubicBezTo>
                    <a:pt x="433" y="334"/>
                    <a:pt x="433" y="0"/>
                    <a:pt x="218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48" name="Google Shape;548;p32"/>
            <p:cNvSpPr/>
            <p:nvPr/>
          </p:nvSpPr>
          <p:spPr>
            <a:xfrm>
              <a:off x="6434225" y="4081575"/>
              <a:ext cx="10500" cy="8150"/>
            </a:xfrm>
            <a:custGeom>
              <a:avLst/>
              <a:gdLst/>
              <a:ahLst/>
              <a:cxnLst/>
              <a:rect l="l" t="t" r="r" b="b"/>
              <a:pathLst>
                <a:path w="420" h="326" extrusionOk="0">
                  <a:moveTo>
                    <a:pt x="211" y="1"/>
                  </a:moveTo>
                  <a:cubicBezTo>
                    <a:pt x="0" y="1"/>
                    <a:pt x="0" y="326"/>
                    <a:pt x="211" y="326"/>
                  </a:cubicBezTo>
                  <a:cubicBezTo>
                    <a:pt x="420" y="326"/>
                    <a:pt x="420" y="1"/>
                    <a:pt x="211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918710" y="1908175"/>
            <a:ext cx="25196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虫子胆子真够大,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单独站在狗狗旁。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 descr="b3ec9aa8e2acd4a6797c9372ba7be3d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9680" y="1510665"/>
            <a:ext cx="1674495" cy="1674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3606" y="1292912"/>
            <a:ext cx="1674495" cy="1674495"/>
          </a:xfrm>
          <a:prstGeom prst="rect">
            <a:avLst/>
          </a:prstGeom>
        </p:spPr>
      </p:pic>
      <p:grpSp>
        <p:nvGrpSpPr>
          <p:cNvPr id="1418" name="Google Shape;1418;p39"/>
          <p:cNvGrpSpPr/>
          <p:nvPr/>
        </p:nvGrpSpPr>
        <p:grpSpPr>
          <a:xfrm>
            <a:off x="373850" y="843529"/>
            <a:ext cx="1857680" cy="2059013"/>
            <a:chOff x="4189625" y="2253575"/>
            <a:chExt cx="404600" cy="448450"/>
          </a:xfrm>
        </p:grpSpPr>
        <p:sp>
          <p:nvSpPr>
            <p:cNvPr id="1419" name="Google Shape;1419;p39"/>
            <p:cNvSpPr/>
            <p:nvPr/>
          </p:nvSpPr>
          <p:spPr>
            <a:xfrm>
              <a:off x="4483125" y="2321500"/>
              <a:ext cx="111100" cy="380525"/>
            </a:xfrm>
            <a:custGeom>
              <a:avLst/>
              <a:gdLst/>
              <a:ahLst/>
              <a:cxnLst/>
              <a:rect l="l" t="t" r="r" b="b"/>
              <a:pathLst>
                <a:path w="4444" h="15221" extrusionOk="0">
                  <a:moveTo>
                    <a:pt x="115" y="0"/>
                  </a:moveTo>
                  <a:cubicBezTo>
                    <a:pt x="60" y="0"/>
                    <a:pt x="1" y="47"/>
                    <a:pt x="16" y="118"/>
                  </a:cubicBezTo>
                  <a:lnTo>
                    <a:pt x="16" y="120"/>
                  </a:lnTo>
                  <a:cubicBezTo>
                    <a:pt x="236" y="1111"/>
                    <a:pt x="465" y="2099"/>
                    <a:pt x="704" y="3085"/>
                  </a:cubicBezTo>
                  <a:cubicBezTo>
                    <a:pt x="943" y="4069"/>
                    <a:pt x="1194" y="5053"/>
                    <a:pt x="1457" y="6035"/>
                  </a:cubicBezTo>
                  <a:cubicBezTo>
                    <a:pt x="1719" y="7014"/>
                    <a:pt x="1991" y="7991"/>
                    <a:pt x="2274" y="8966"/>
                  </a:cubicBezTo>
                  <a:cubicBezTo>
                    <a:pt x="2557" y="9935"/>
                    <a:pt x="2850" y="10901"/>
                    <a:pt x="3153" y="11863"/>
                  </a:cubicBezTo>
                  <a:cubicBezTo>
                    <a:pt x="3460" y="12843"/>
                    <a:pt x="3781" y="13818"/>
                    <a:pt x="4112" y="14791"/>
                  </a:cubicBezTo>
                  <a:lnTo>
                    <a:pt x="4238" y="15155"/>
                  </a:lnTo>
                  <a:cubicBezTo>
                    <a:pt x="4253" y="15201"/>
                    <a:pt x="4291" y="15220"/>
                    <a:pt x="4329" y="15220"/>
                  </a:cubicBezTo>
                  <a:cubicBezTo>
                    <a:pt x="4387" y="15220"/>
                    <a:pt x="4444" y="15175"/>
                    <a:pt x="4420" y="15105"/>
                  </a:cubicBezTo>
                  <a:cubicBezTo>
                    <a:pt x="4086" y="14136"/>
                    <a:pt x="3763" y="13161"/>
                    <a:pt x="3451" y="12182"/>
                  </a:cubicBezTo>
                  <a:cubicBezTo>
                    <a:pt x="3144" y="11215"/>
                    <a:pt x="2847" y="10242"/>
                    <a:pt x="2560" y="9267"/>
                  </a:cubicBezTo>
                  <a:cubicBezTo>
                    <a:pt x="2274" y="8292"/>
                    <a:pt x="1997" y="7317"/>
                    <a:pt x="1734" y="6338"/>
                  </a:cubicBezTo>
                  <a:cubicBezTo>
                    <a:pt x="1470" y="5363"/>
                    <a:pt x="1218" y="4385"/>
                    <a:pt x="976" y="3406"/>
                  </a:cubicBezTo>
                  <a:cubicBezTo>
                    <a:pt x="735" y="2420"/>
                    <a:pt x="502" y="1434"/>
                    <a:pt x="282" y="443"/>
                  </a:cubicBezTo>
                  <a:cubicBezTo>
                    <a:pt x="254" y="318"/>
                    <a:pt x="227" y="193"/>
                    <a:pt x="199" y="70"/>
                  </a:cubicBezTo>
                  <a:cubicBezTo>
                    <a:pt x="188" y="21"/>
                    <a:pt x="153" y="0"/>
                    <a:pt x="115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0" name="Google Shape;1420;p39"/>
            <p:cNvSpPr/>
            <p:nvPr/>
          </p:nvSpPr>
          <p:spPr>
            <a:xfrm>
              <a:off x="4382325" y="2258150"/>
              <a:ext cx="73475" cy="438950"/>
            </a:xfrm>
            <a:custGeom>
              <a:avLst/>
              <a:gdLst/>
              <a:ahLst/>
              <a:cxnLst/>
              <a:rect l="l" t="t" r="r" b="b"/>
              <a:pathLst>
                <a:path w="2939" h="17558" extrusionOk="0">
                  <a:moveTo>
                    <a:pt x="2846" y="1"/>
                  </a:moveTo>
                  <a:cubicBezTo>
                    <a:pt x="2799" y="1"/>
                    <a:pt x="2748" y="31"/>
                    <a:pt x="2742" y="91"/>
                  </a:cubicBezTo>
                  <a:cubicBezTo>
                    <a:pt x="2623" y="1227"/>
                    <a:pt x="2426" y="2353"/>
                    <a:pt x="2206" y="3473"/>
                  </a:cubicBezTo>
                  <a:cubicBezTo>
                    <a:pt x="1986" y="4594"/>
                    <a:pt x="1751" y="5714"/>
                    <a:pt x="1540" y="6836"/>
                  </a:cubicBezTo>
                  <a:cubicBezTo>
                    <a:pt x="1330" y="7962"/>
                    <a:pt x="1132" y="9093"/>
                    <a:pt x="952" y="10227"/>
                  </a:cubicBezTo>
                  <a:cubicBezTo>
                    <a:pt x="772" y="11355"/>
                    <a:pt x="607" y="12489"/>
                    <a:pt x="456" y="13622"/>
                  </a:cubicBezTo>
                  <a:cubicBezTo>
                    <a:pt x="306" y="14760"/>
                    <a:pt x="170" y="15899"/>
                    <a:pt x="51" y="17041"/>
                  </a:cubicBezTo>
                  <a:cubicBezTo>
                    <a:pt x="36" y="17182"/>
                    <a:pt x="21" y="17325"/>
                    <a:pt x="8" y="17467"/>
                  </a:cubicBezTo>
                  <a:cubicBezTo>
                    <a:pt x="1" y="17528"/>
                    <a:pt x="44" y="17557"/>
                    <a:pt x="91" y="17557"/>
                  </a:cubicBezTo>
                  <a:cubicBezTo>
                    <a:pt x="139" y="17557"/>
                    <a:pt x="190" y="17527"/>
                    <a:pt x="196" y="17467"/>
                  </a:cubicBezTo>
                  <a:cubicBezTo>
                    <a:pt x="313" y="16325"/>
                    <a:pt x="445" y="15186"/>
                    <a:pt x="590" y="14048"/>
                  </a:cubicBezTo>
                  <a:cubicBezTo>
                    <a:pt x="737" y="12910"/>
                    <a:pt x="899" y="11771"/>
                    <a:pt x="1079" y="10631"/>
                  </a:cubicBezTo>
                  <a:cubicBezTo>
                    <a:pt x="1255" y="9498"/>
                    <a:pt x="1448" y="8367"/>
                    <a:pt x="1657" y="7240"/>
                  </a:cubicBezTo>
                  <a:cubicBezTo>
                    <a:pt x="1866" y="6113"/>
                    <a:pt x="2096" y="4995"/>
                    <a:pt x="2320" y="3873"/>
                  </a:cubicBezTo>
                  <a:cubicBezTo>
                    <a:pt x="2540" y="2760"/>
                    <a:pt x="2748" y="1642"/>
                    <a:pt x="2885" y="513"/>
                  </a:cubicBezTo>
                  <a:cubicBezTo>
                    <a:pt x="2902" y="372"/>
                    <a:pt x="2917" y="232"/>
                    <a:pt x="2933" y="91"/>
                  </a:cubicBezTo>
                  <a:cubicBezTo>
                    <a:pt x="2938" y="31"/>
                    <a:pt x="2894" y="1"/>
                    <a:pt x="2846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1" name="Google Shape;1421;p39"/>
            <p:cNvSpPr/>
            <p:nvPr/>
          </p:nvSpPr>
          <p:spPr>
            <a:xfrm>
              <a:off x="4478825" y="2255750"/>
              <a:ext cx="25475" cy="443775"/>
            </a:xfrm>
            <a:custGeom>
              <a:avLst/>
              <a:gdLst/>
              <a:ahLst/>
              <a:cxnLst/>
              <a:rect l="l" t="t" r="r" b="b"/>
              <a:pathLst>
                <a:path w="1019" h="17751" extrusionOk="0">
                  <a:moveTo>
                    <a:pt x="926" y="1"/>
                  </a:moveTo>
                  <a:cubicBezTo>
                    <a:pt x="879" y="1"/>
                    <a:pt x="830" y="31"/>
                    <a:pt x="825" y="93"/>
                  </a:cubicBezTo>
                  <a:lnTo>
                    <a:pt x="825" y="91"/>
                  </a:lnTo>
                  <a:cubicBezTo>
                    <a:pt x="665" y="2375"/>
                    <a:pt x="525" y="4659"/>
                    <a:pt x="406" y="6945"/>
                  </a:cubicBezTo>
                  <a:cubicBezTo>
                    <a:pt x="287" y="9231"/>
                    <a:pt x="188" y="11520"/>
                    <a:pt x="112" y="13806"/>
                  </a:cubicBezTo>
                  <a:cubicBezTo>
                    <a:pt x="70" y="15091"/>
                    <a:pt x="33" y="16375"/>
                    <a:pt x="2" y="17660"/>
                  </a:cubicBezTo>
                  <a:cubicBezTo>
                    <a:pt x="1" y="17720"/>
                    <a:pt x="47" y="17751"/>
                    <a:pt x="95" y="17751"/>
                  </a:cubicBezTo>
                  <a:cubicBezTo>
                    <a:pt x="142" y="17751"/>
                    <a:pt x="190" y="17720"/>
                    <a:pt x="191" y="17660"/>
                  </a:cubicBezTo>
                  <a:cubicBezTo>
                    <a:pt x="246" y="15372"/>
                    <a:pt x="320" y="13083"/>
                    <a:pt x="415" y="10797"/>
                  </a:cubicBezTo>
                  <a:cubicBezTo>
                    <a:pt x="511" y="8509"/>
                    <a:pt x="628" y="6222"/>
                    <a:pt x="764" y="3938"/>
                  </a:cubicBezTo>
                  <a:cubicBezTo>
                    <a:pt x="841" y="2656"/>
                    <a:pt x="924" y="1373"/>
                    <a:pt x="1014" y="93"/>
                  </a:cubicBezTo>
                  <a:cubicBezTo>
                    <a:pt x="1019" y="31"/>
                    <a:pt x="974" y="1"/>
                    <a:pt x="926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2" name="Google Shape;1422;p39"/>
            <p:cNvSpPr/>
            <p:nvPr/>
          </p:nvSpPr>
          <p:spPr>
            <a:xfrm>
              <a:off x="4416425" y="2377250"/>
              <a:ext cx="93525" cy="26825"/>
            </a:xfrm>
            <a:custGeom>
              <a:avLst/>
              <a:gdLst/>
              <a:ahLst/>
              <a:cxnLst/>
              <a:rect l="l" t="t" r="r" b="b"/>
              <a:pathLst>
                <a:path w="3741" h="1073" extrusionOk="0">
                  <a:moveTo>
                    <a:pt x="2581" y="1"/>
                  </a:moveTo>
                  <a:lnTo>
                    <a:pt x="1" y="212"/>
                  </a:lnTo>
                  <a:lnTo>
                    <a:pt x="201" y="844"/>
                  </a:lnTo>
                  <a:cubicBezTo>
                    <a:pt x="201" y="844"/>
                    <a:pt x="2779" y="1040"/>
                    <a:pt x="3262" y="1070"/>
                  </a:cubicBezTo>
                  <a:cubicBezTo>
                    <a:pt x="3287" y="1072"/>
                    <a:pt x="3310" y="1072"/>
                    <a:pt x="3332" y="1072"/>
                  </a:cubicBezTo>
                  <a:cubicBezTo>
                    <a:pt x="3740" y="1072"/>
                    <a:pt x="3697" y="835"/>
                    <a:pt x="3697" y="835"/>
                  </a:cubicBezTo>
                  <a:lnTo>
                    <a:pt x="3638" y="545"/>
                  </a:lnTo>
                  <a:lnTo>
                    <a:pt x="2581" y="1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3" name="Google Shape;1423;p39"/>
            <p:cNvSpPr/>
            <p:nvPr/>
          </p:nvSpPr>
          <p:spPr>
            <a:xfrm>
              <a:off x="4498350" y="2380775"/>
              <a:ext cx="11050" cy="18100"/>
            </a:xfrm>
            <a:custGeom>
              <a:avLst/>
              <a:gdLst/>
              <a:ahLst/>
              <a:cxnLst/>
              <a:rect l="l" t="t" r="r" b="b"/>
              <a:pathLst>
                <a:path w="442" h="724" extrusionOk="0">
                  <a:moveTo>
                    <a:pt x="402" y="0"/>
                  </a:moveTo>
                  <a:lnTo>
                    <a:pt x="53" y="88"/>
                  </a:lnTo>
                  <a:lnTo>
                    <a:pt x="0" y="475"/>
                  </a:lnTo>
                  <a:cubicBezTo>
                    <a:pt x="0" y="475"/>
                    <a:pt x="354" y="723"/>
                    <a:pt x="439" y="723"/>
                  </a:cubicBezTo>
                  <a:cubicBezTo>
                    <a:pt x="440" y="723"/>
                    <a:pt x="441" y="723"/>
                    <a:pt x="442" y="723"/>
                  </a:cubicBezTo>
                  <a:lnTo>
                    <a:pt x="402" y="0"/>
                  </a:ln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4" name="Google Shape;1424;p39"/>
            <p:cNvSpPr/>
            <p:nvPr/>
          </p:nvSpPr>
          <p:spPr>
            <a:xfrm>
              <a:off x="4494725" y="2278100"/>
              <a:ext cx="29775" cy="120750"/>
            </a:xfrm>
            <a:custGeom>
              <a:avLst/>
              <a:gdLst/>
              <a:ahLst/>
              <a:cxnLst/>
              <a:rect l="l" t="t" r="r" b="b"/>
              <a:pathLst>
                <a:path w="1191" h="4830" extrusionOk="0">
                  <a:moveTo>
                    <a:pt x="875" y="1"/>
                  </a:moveTo>
                  <a:lnTo>
                    <a:pt x="1" y="4457"/>
                  </a:lnTo>
                  <a:lnTo>
                    <a:pt x="433" y="4623"/>
                  </a:lnTo>
                  <a:lnTo>
                    <a:pt x="587" y="4830"/>
                  </a:lnTo>
                  <a:cubicBezTo>
                    <a:pt x="868" y="3347"/>
                    <a:pt x="1070" y="1852"/>
                    <a:pt x="1191" y="348"/>
                  </a:cubicBezTo>
                  <a:lnTo>
                    <a:pt x="875" y="1"/>
                  </a:ln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5" name="Google Shape;1425;p39"/>
            <p:cNvSpPr/>
            <p:nvPr/>
          </p:nvSpPr>
          <p:spPr>
            <a:xfrm>
              <a:off x="4463750" y="2267900"/>
              <a:ext cx="27200" cy="9250"/>
            </a:xfrm>
            <a:custGeom>
              <a:avLst/>
              <a:gdLst/>
              <a:ahLst/>
              <a:cxnLst/>
              <a:rect l="l" t="t" r="r" b="b"/>
              <a:pathLst>
                <a:path w="1088" h="370" extrusionOk="0">
                  <a:moveTo>
                    <a:pt x="1088" y="0"/>
                  </a:moveTo>
                  <a:lnTo>
                    <a:pt x="58" y="132"/>
                  </a:lnTo>
                  <a:lnTo>
                    <a:pt x="1" y="358"/>
                  </a:lnTo>
                  <a:lnTo>
                    <a:pt x="1033" y="369"/>
                  </a:lnTo>
                  <a:lnTo>
                    <a:pt x="1088" y="0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6" name="Google Shape;1426;p39"/>
            <p:cNvSpPr/>
            <p:nvPr/>
          </p:nvSpPr>
          <p:spPr>
            <a:xfrm>
              <a:off x="4413625" y="2277350"/>
              <a:ext cx="103025" cy="117450"/>
            </a:xfrm>
            <a:custGeom>
              <a:avLst/>
              <a:gdLst/>
              <a:ahLst/>
              <a:cxnLst/>
              <a:rect l="l" t="t" r="r" b="b"/>
              <a:pathLst>
                <a:path w="4121" h="4698" extrusionOk="0">
                  <a:moveTo>
                    <a:pt x="2667" y="1"/>
                  </a:moveTo>
                  <a:cubicBezTo>
                    <a:pt x="2086" y="1"/>
                    <a:pt x="1505" y="15"/>
                    <a:pt x="925" y="44"/>
                  </a:cubicBezTo>
                  <a:cubicBezTo>
                    <a:pt x="884" y="44"/>
                    <a:pt x="842" y="53"/>
                    <a:pt x="805" y="70"/>
                  </a:cubicBezTo>
                  <a:cubicBezTo>
                    <a:pt x="745" y="105"/>
                    <a:pt x="726" y="180"/>
                    <a:pt x="710" y="248"/>
                  </a:cubicBezTo>
                  <a:lnTo>
                    <a:pt x="319" y="1946"/>
                  </a:lnTo>
                  <a:cubicBezTo>
                    <a:pt x="319" y="1946"/>
                    <a:pt x="1" y="3927"/>
                    <a:pt x="5" y="4216"/>
                  </a:cubicBezTo>
                  <a:cubicBezTo>
                    <a:pt x="9" y="4397"/>
                    <a:pt x="141" y="4430"/>
                    <a:pt x="239" y="4430"/>
                  </a:cubicBezTo>
                  <a:cubicBezTo>
                    <a:pt x="297" y="4430"/>
                    <a:pt x="343" y="4418"/>
                    <a:pt x="343" y="4418"/>
                  </a:cubicBezTo>
                  <a:cubicBezTo>
                    <a:pt x="1146" y="4604"/>
                    <a:pt x="1966" y="4697"/>
                    <a:pt x="2790" y="4697"/>
                  </a:cubicBezTo>
                  <a:cubicBezTo>
                    <a:pt x="2862" y="4697"/>
                    <a:pt x="2933" y="4697"/>
                    <a:pt x="3005" y="4695"/>
                  </a:cubicBezTo>
                  <a:cubicBezTo>
                    <a:pt x="3005" y="4695"/>
                    <a:pt x="3048" y="4698"/>
                    <a:pt x="3109" y="4698"/>
                  </a:cubicBezTo>
                  <a:cubicBezTo>
                    <a:pt x="3213" y="4698"/>
                    <a:pt x="3371" y="4691"/>
                    <a:pt x="3469" y="4653"/>
                  </a:cubicBezTo>
                  <a:cubicBezTo>
                    <a:pt x="3622" y="4596"/>
                    <a:pt x="3578" y="4379"/>
                    <a:pt x="3578" y="4379"/>
                  </a:cubicBezTo>
                  <a:cubicBezTo>
                    <a:pt x="3758" y="2929"/>
                    <a:pt x="3941" y="1480"/>
                    <a:pt x="4121" y="31"/>
                  </a:cubicBezTo>
                  <a:cubicBezTo>
                    <a:pt x="3636" y="11"/>
                    <a:pt x="3151" y="1"/>
                    <a:pt x="2667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7" name="Google Shape;1427;p39"/>
            <p:cNvSpPr/>
            <p:nvPr/>
          </p:nvSpPr>
          <p:spPr>
            <a:xfrm>
              <a:off x="4476550" y="2324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8" name="Google Shape;1428;p39"/>
            <p:cNvSpPr/>
            <p:nvPr/>
          </p:nvSpPr>
          <p:spPr>
            <a:xfrm>
              <a:off x="4475450" y="2323900"/>
              <a:ext cx="200" cy="25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7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29" name="Google Shape;1429;p39"/>
            <p:cNvSpPr/>
            <p:nvPr/>
          </p:nvSpPr>
          <p:spPr>
            <a:xfrm>
              <a:off x="4475900" y="2323450"/>
              <a:ext cx="225" cy="25"/>
            </a:xfrm>
            <a:custGeom>
              <a:avLst/>
              <a:gdLst/>
              <a:ahLst/>
              <a:cxnLst/>
              <a:rect l="l" t="t" r="r" b="b"/>
              <a:pathLst>
                <a:path w="9" h="1" extrusionOk="0">
                  <a:moveTo>
                    <a:pt x="0" y="1"/>
                  </a:moveTo>
                  <a:lnTo>
                    <a:pt x="0" y="1"/>
                  </a:lnTo>
                  <a:lnTo>
                    <a:pt x="9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0" name="Google Shape;1430;p39"/>
            <p:cNvSpPr/>
            <p:nvPr/>
          </p:nvSpPr>
          <p:spPr>
            <a:xfrm>
              <a:off x="4477475" y="2330650"/>
              <a:ext cx="200" cy="125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8" y="0"/>
                  </a:moveTo>
                  <a:lnTo>
                    <a:pt x="1" y="2"/>
                  </a:lnTo>
                  <a:lnTo>
                    <a:pt x="1" y="5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1" name="Google Shape;1431;p39"/>
            <p:cNvSpPr/>
            <p:nvPr/>
          </p:nvSpPr>
          <p:spPr>
            <a:xfrm>
              <a:off x="4476325" y="2326525"/>
              <a:ext cx="1025" cy="400"/>
            </a:xfrm>
            <a:custGeom>
              <a:avLst/>
              <a:gdLst/>
              <a:ahLst/>
              <a:cxnLst/>
              <a:rect l="l" t="t" r="r" b="b"/>
              <a:pathLst>
                <a:path w="41" h="16" extrusionOk="0">
                  <a:moveTo>
                    <a:pt x="40" y="1"/>
                  </a:moveTo>
                  <a:cubicBezTo>
                    <a:pt x="29" y="5"/>
                    <a:pt x="7" y="14"/>
                    <a:pt x="1" y="16"/>
                  </a:cubicBezTo>
                  <a:cubicBezTo>
                    <a:pt x="21" y="9"/>
                    <a:pt x="25" y="7"/>
                    <a:pt x="40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2" name="Google Shape;1432;p39"/>
            <p:cNvSpPr/>
            <p:nvPr/>
          </p:nvSpPr>
          <p:spPr>
            <a:xfrm>
              <a:off x="4476325" y="2325475"/>
              <a:ext cx="150" cy="25"/>
            </a:xfrm>
            <a:custGeom>
              <a:avLst/>
              <a:gdLst/>
              <a:ahLst/>
              <a:cxnLst/>
              <a:rect l="l" t="t" r="r" b="b"/>
              <a:pathLst>
                <a:path w="6" h="1" extrusionOk="0">
                  <a:moveTo>
                    <a:pt x="3" y="1"/>
                  </a:moveTo>
                  <a:lnTo>
                    <a:pt x="3" y="1"/>
                  </a:lnTo>
                  <a:lnTo>
                    <a:pt x="1" y="1"/>
                  </a:lnTo>
                  <a:cubicBezTo>
                    <a:pt x="5" y="1"/>
                    <a:pt x="5" y="1"/>
                    <a:pt x="3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3" name="Google Shape;1433;p39"/>
            <p:cNvSpPr/>
            <p:nvPr/>
          </p:nvSpPr>
          <p:spPr>
            <a:xfrm>
              <a:off x="4476325" y="2325700"/>
              <a:ext cx="150" cy="25"/>
            </a:xfrm>
            <a:custGeom>
              <a:avLst/>
              <a:gdLst/>
              <a:ahLst/>
              <a:cxnLst/>
              <a:rect l="l" t="t" r="r" b="b"/>
              <a:pathLst>
                <a:path w="6" h="1" extrusionOk="0">
                  <a:moveTo>
                    <a:pt x="5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4" name="Google Shape;1434;p39"/>
            <p:cNvSpPr/>
            <p:nvPr/>
          </p:nvSpPr>
          <p:spPr>
            <a:xfrm>
              <a:off x="4474900" y="2330925"/>
              <a:ext cx="425" cy="300"/>
            </a:xfrm>
            <a:custGeom>
              <a:avLst/>
              <a:gdLst/>
              <a:ahLst/>
              <a:cxnLst/>
              <a:rect l="l" t="t" r="r" b="b"/>
              <a:pathLst>
                <a:path w="17" h="12" extrusionOk="0">
                  <a:moveTo>
                    <a:pt x="16" y="0"/>
                  </a:moveTo>
                  <a:lnTo>
                    <a:pt x="1" y="11"/>
                  </a:lnTo>
                  <a:cubicBezTo>
                    <a:pt x="1" y="12"/>
                    <a:pt x="1" y="12"/>
                    <a:pt x="1" y="12"/>
                  </a:cubicBezTo>
                  <a:cubicBezTo>
                    <a:pt x="2" y="12"/>
                    <a:pt x="7" y="8"/>
                    <a:pt x="16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5" name="Google Shape;1435;p39"/>
            <p:cNvSpPr/>
            <p:nvPr/>
          </p:nvSpPr>
          <p:spPr>
            <a:xfrm>
              <a:off x="4477475" y="2328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6" name="Google Shape;1436;p39"/>
            <p:cNvSpPr/>
            <p:nvPr/>
          </p:nvSpPr>
          <p:spPr>
            <a:xfrm>
              <a:off x="4476500" y="2324450"/>
              <a:ext cx="250" cy="25"/>
            </a:xfrm>
            <a:custGeom>
              <a:avLst/>
              <a:gdLst/>
              <a:ahLst/>
              <a:cxnLst/>
              <a:rect l="l" t="t" r="r" b="b"/>
              <a:pathLst>
                <a:path w="10" h="1" extrusionOk="0">
                  <a:moveTo>
                    <a:pt x="0" y="0"/>
                  </a:moveTo>
                  <a:cubicBezTo>
                    <a:pt x="3" y="0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7" name="Google Shape;1437;p39"/>
            <p:cNvSpPr/>
            <p:nvPr/>
          </p:nvSpPr>
          <p:spPr>
            <a:xfrm>
              <a:off x="4477700" y="2328875"/>
              <a:ext cx="150" cy="150"/>
            </a:xfrm>
            <a:custGeom>
              <a:avLst/>
              <a:gdLst/>
              <a:ahLst/>
              <a:cxnLst/>
              <a:rect l="l" t="t" r="r" b="b"/>
              <a:pathLst>
                <a:path w="6" h="6" extrusionOk="0">
                  <a:moveTo>
                    <a:pt x="5" y="1"/>
                  </a:moveTo>
                  <a:lnTo>
                    <a:pt x="1" y="5"/>
                  </a:lnTo>
                  <a:lnTo>
                    <a:pt x="5" y="3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8" name="Google Shape;1438;p39"/>
            <p:cNvSpPr/>
            <p:nvPr/>
          </p:nvSpPr>
          <p:spPr>
            <a:xfrm>
              <a:off x="4475400" y="2323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39" name="Google Shape;1439;p39"/>
            <p:cNvSpPr/>
            <p:nvPr/>
          </p:nvSpPr>
          <p:spPr>
            <a:xfrm>
              <a:off x="4473100" y="2322800"/>
              <a:ext cx="125" cy="25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0" y="0"/>
                  </a:moveTo>
                  <a:lnTo>
                    <a:pt x="5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0" name="Google Shape;1440;p39"/>
            <p:cNvSpPr/>
            <p:nvPr/>
          </p:nvSpPr>
          <p:spPr>
            <a:xfrm>
              <a:off x="4475725" y="2323175"/>
              <a:ext cx="400" cy="25"/>
            </a:xfrm>
            <a:custGeom>
              <a:avLst/>
              <a:gdLst/>
              <a:ahLst/>
              <a:cxnLst/>
              <a:rect l="l" t="t" r="r" b="b"/>
              <a:pathLst>
                <a:path w="16" h="1" extrusionOk="0">
                  <a:moveTo>
                    <a:pt x="16" y="1"/>
                  </a:moveTo>
                  <a:cubicBezTo>
                    <a:pt x="9" y="1"/>
                    <a:pt x="5" y="1"/>
                    <a:pt x="1" y="1"/>
                  </a:cubicBezTo>
                  <a:cubicBezTo>
                    <a:pt x="5" y="1"/>
                    <a:pt x="9" y="1"/>
                    <a:pt x="16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1" name="Google Shape;1441;p39"/>
            <p:cNvSpPr/>
            <p:nvPr/>
          </p:nvSpPr>
          <p:spPr>
            <a:xfrm>
              <a:off x="4475775" y="2324000"/>
              <a:ext cx="525" cy="75"/>
            </a:xfrm>
            <a:custGeom>
              <a:avLst/>
              <a:gdLst/>
              <a:ahLst/>
              <a:cxnLst/>
              <a:rect l="l" t="t" r="r" b="b"/>
              <a:pathLst>
                <a:path w="21" h="3" extrusionOk="0">
                  <a:moveTo>
                    <a:pt x="21" y="1"/>
                  </a:moveTo>
                  <a:cubicBezTo>
                    <a:pt x="16" y="1"/>
                    <a:pt x="12" y="1"/>
                    <a:pt x="1" y="3"/>
                  </a:cubicBezTo>
                  <a:lnTo>
                    <a:pt x="21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2" name="Google Shape;1442;p39"/>
            <p:cNvSpPr/>
            <p:nvPr/>
          </p:nvSpPr>
          <p:spPr>
            <a:xfrm>
              <a:off x="4476600" y="2324175"/>
              <a:ext cx="200" cy="75"/>
            </a:xfrm>
            <a:custGeom>
              <a:avLst/>
              <a:gdLst/>
              <a:ahLst/>
              <a:cxnLst/>
              <a:rect l="l" t="t" r="r" b="b"/>
              <a:pathLst>
                <a:path w="8" h="3" extrusionOk="0">
                  <a:moveTo>
                    <a:pt x="5" y="0"/>
                  </a:moveTo>
                  <a:lnTo>
                    <a:pt x="1" y="2"/>
                  </a:lnTo>
                  <a:lnTo>
                    <a:pt x="1" y="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3" name="Google Shape;1443;p39"/>
            <p:cNvSpPr/>
            <p:nvPr/>
          </p:nvSpPr>
          <p:spPr>
            <a:xfrm>
              <a:off x="4476275" y="2325550"/>
              <a:ext cx="575" cy="175"/>
            </a:xfrm>
            <a:custGeom>
              <a:avLst/>
              <a:gdLst/>
              <a:ahLst/>
              <a:cxnLst/>
              <a:rect l="l" t="t" r="r" b="b"/>
              <a:pathLst>
                <a:path w="23" h="7" extrusionOk="0">
                  <a:moveTo>
                    <a:pt x="23" y="0"/>
                  </a:moveTo>
                  <a:lnTo>
                    <a:pt x="21" y="1"/>
                  </a:lnTo>
                  <a:lnTo>
                    <a:pt x="21" y="1"/>
                  </a:lnTo>
                  <a:cubicBezTo>
                    <a:pt x="21" y="0"/>
                    <a:pt x="22" y="0"/>
                    <a:pt x="23" y="0"/>
                  </a:cubicBezTo>
                  <a:close/>
                  <a:moveTo>
                    <a:pt x="21" y="1"/>
                  </a:moveTo>
                  <a:cubicBezTo>
                    <a:pt x="15" y="2"/>
                    <a:pt x="7" y="3"/>
                    <a:pt x="1" y="7"/>
                  </a:cubicBezTo>
                  <a:lnTo>
                    <a:pt x="21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4" name="Google Shape;1444;p39"/>
            <p:cNvSpPr/>
            <p:nvPr/>
          </p:nvSpPr>
          <p:spPr>
            <a:xfrm>
              <a:off x="4476425" y="2326200"/>
              <a:ext cx="375" cy="100"/>
            </a:xfrm>
            <a:custGeom>
              <a:avLst/>
              <a:gdLst/>
              <a:ahLst/>
              <a:cxnLst/>
              <a:rect l="l" t="t" r="r" b="b"/>
              <a:pathLst>
                <a:path w="15" h="4" extrusionOk="0">
                  <a:moveTo>
                    <a:pt x="14" y="0"/>
                  </a:moveTo>
                  <a:lnTo>
                    <a:pt x="14" y="0"/>
                  </a:lnTo>
                  <a:cubicBezTo>
                    <a:pt x="12" y="0"/>
                    <a:pt x="8" y="1"/>
                    <a:pt x="1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9" y="3"/>
                    <a:pt x="10" y="3"/>
                  </a:cubicBezTo>
                  <a:cubicBezTo>
                    <a:pt x="14" y="1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5" name="Google Shape;1445;p39"/>
            <p:cNvSpPr/>
            <p:nvPr/>
          </p:nvSpPr>
          <p:spPr>
            <a:xfrm>
              <a:off x="4477925" y="2327525"/>
              <a:ext cx="200" cy="125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7" y="0"/>
                  </a:moveTo>
                  <a:lnTo>
                    <a:pt x="0" y="4"/>
                  </a:lnTo>
                  <a:lnTo>
                    <a:pt x="3" y="4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6" name="Google Shape;1446;p39"/>
            <p:cNvSpPr/>
            <p:nvPr/>
          </p:nvSpPr>
          <p:spPr>
            <a:xfrm>
              <a:off x="4471675" y="2321700"/>
              <a:ext cx="400" cy="125"/>
            </a:xfrm>
            <a:custGeom>
              <a:avLst/>
              <a:gdLst/>
              <a:ahLst/>
              <a:cxnLst/>
              <a:rect l="l" t="t" r="r" b="b"/>
              <a:pathLst>
                <a:path w="16" h="5" extrusionOk="0">
                  <a:moveTo>
                    <a:pt x="0" y="0"/>
                  </a:moveTo>
                  <a:lnTo>
                    <a:pt x="15" y="5"/>
                  </a:lnTo>
                  <a:cubicBezTo>
                    <a:pt x="11" y="2"/>
                    <a:pt x="9" y="2"/>
                    <a:pt x="5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7" name="Google Shape;1447;p39"/>
            <p:cNvSpPr/>
            <p:nvPr/>
          </p:nvSpPr>
          <p:spPr>
            <a:xfrm>
              <a:off x="4471550" y="2321800"/>
              <a:ext cx="200" cy="75"/>
            </a:xfrm>
            <a:custGeom>
              <a:avLst/>
              <a:gdLst/>
              <a:ahLst/>
              <a:cxnLst/>
              <a:rect l="l" t="t" r="r" b="b"/>
              <a:pathLst>
                <a:path w="8" h="3" extrusionOk="0">
                  <a:moveTo>
                    <a:pt x="1" y="1"/>
                  </a:moveTo>
                  <a:lnTo>
                    <a:pt x="2" y="1"/>
                  </a:lnTo>
                  <a:lnTo>
                    <a:pt x="2" y="1"/>
                  </a:lnTo>
                  <a:cubicBezTo>
                    <a:pt x="2" y="1"/>
                    <a:pt x="1" y="1"/>
                    <a:pt x="1" y="1"/>
                  </a:cubicBezTo>
                  <a:close/>
                  <a:moveTo>
                    <a:pt x="2" y="1"/>
                  </a:moveTo>
                  <a:cubicBezTo>
                    <a:pt x="3" y="1"/>
                    <a:pt x="3" y="2"/>
                    <a:pt x="3" y="3"/>
                  </a:cubicBezTo>
                  <a:lnTo>
                    <a:pt x="7" y="3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8" name="Google Shape;1448;p39"/>
            <p:cNvSpPr/>
            <p:nvPr/>
          </p:nvSpPr>
          <p:spPr>
            <a:xfrm>
              <a:off x="4471400" y="2321925"/>
              <a:ext cx="175" cy="25"/>
            </a:xfrm>
            <a:custGeom>
              <a:avLst/>
              <a:gdLst/>
              <a:ahLst/>
              <a:cxnLst/>
              <a:rect l="l" t="t" r="r" b="b"/>
              <a:pathLst>
                <a:path w="7" h="1" extrusionOk="0">
                  <a:moveTo>
                    <a:pt x="0" y="0"/>
                  </a:moveTo>
                  <a:lnTo>
                    <a:pt x="7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9" name="Google Shape;1449;p39"/>
            <p:cNvSpPr/>
            <p:nvPr/>
          </p:nvSpPr>
          <p:spPr>
            <a:xfrm>
              <a:off x="4474125" y="2330875"/>
              <a:ext cx="250" cy="225"/>
            </a:xfrm>
            <a:custGeom>
              <a:avLst/>
              <a:gdLst/>
              <a:ahLst/>
              <a:cxnLst/>
              <a:rect l="l" t="t" r="r" b="b"/>
              <a:pathLst>
                <a:path w="10" h="9" extrusionOk="0">
                  <a:moveTo>
                    <a:pt x="1" y="9"/>
                  </a:moveTo>
                  <a:lnTo>
                    <a:pt x="1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0" name="Google Shape;1450;p39"/>
            <p:cNvSpPr/>
            <p:nvPr/>
          </p:nvSpPr>
          <p:spPr>
            <a:xfrm>
              <a:off x="4471550" y="2331300"/>
              <a:ext cx="425" cy="250"/>
            </a:xfrm>
            <a:custGeom>
              <a:avLst/>
              <a:gdLst/>
              <a:ahLst/>
              <a:cxnLst/>
              <a:rect l="l" t="t" r="r" b="b"/>
              <a:pathLst>
                <a:path w="17" h="10" extrusionOk="0">
                  <a:moveTo>
                    <a:pt x="16" y="1"/>
                  </a:moveTo>
                  <a:lnTo>
                    <a:pt x="1" y="9"/>
                  </a:ln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7" y="6"/>
                    <a:pt x="16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1" name="Google Shape;1451;p39"/>
            <p:cNvSpPr/>
            <p:nvPr/>
          </p:nvSpPr>
          <p:spPr>
            <a:xfrm>
              <a:off x="4471450" y="2321925"/>
              <a:ext cx="175" cy="75"/>
            </a:xfrm>
            <a:custGeom>
              <a:avLst/>
              <a:gdLst/>
              <a:ahLst/>
              <a:cxnLst/>
              <a:rect l="l" t="t" r="r" b="b"/>
              <a:pathLst>
                <a:path w="7" h="3" extrusionOk="0">
                  <a:moveTo>
                    <a:pt x="0" y="0"/>
                  </a:moveTo>
                  <a:lnTo>
                    <a:pt x="0" y="0"/>
                  </a:lnTo>
                  <a:lnTo>
                    <a:pt x="7" y="2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2" name="Google Shape;1452;p39"/>
            <p:cNvSpPr/>
            <p:nvPr/>
          </p:nvSpPr>
          <p:spPr>
            <a:xfrm>
              <a:off x="4469800" y="2325700"/>
              <a:ext cx="350" cy="75"/>
            </a:xfrm>
            <a:custGeom>
              <a:avLst/>
              <a:gdLst/>
              <a:ahLst/>
              <a:cxnLst/>
              <a:rect l="l" t="t" r="r" b="b"/>
              <a:pathLst>
                <a:path w="14" h="3" extrusionOk="0">
                  <a:moveTo>
                    <a:pt x="0" y="1"/>
                  </a:moveTo>
                  <a:lnTo>
                    <a:pt x="9" y="3"/>
                  </a:lnTo>
                  <a:lnTo>
                    <a:pt x="14" y="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3" name="Google Shape;1453;p39"/>
            <p:cNvSpPr/>
            <p:nvPr/>
          </p:nvSpPr>
          <p:spPr>
            <a:xfrm>
              <a:off x="4471675" y="2324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4" name="Google Shape;1454;p39"/>
            <p:cNvSpPr/>
            <p:nvPr/>
          </p:nvSpPr>
          <p:spPr>
            <a:xfrm>
              <a:off x="4458775" y="2320650"/>
              <a:ext cx="23775" cy="16600"/>
            </a:xfrm>
            <a:custGeom>
              <a:avLst/>
              <a:gdLst/>
              <a:ahLst/>
              <a:cxnLst/>
              <a:rect l="l" t="t" r="r" b="b"/>
              <a:pathLst>
                <a:path w="951" h="664" extrusionOk="0">
                  <a:moveTo>
                    <a:pt x="567" y="466"/>
                  </a:moveTo>
                  <a:lnTo>
                    <a:pt x="597" y="495"/>
                  </a:lnTo>
                  <a:lnTo>
                    <a:pt x="573" y="473"/>
                  </a:lnTo>
                  <a:lnTo>
                    <a:pt x="567" y="466"/>
                  </a:lnTo>
                  <a:close/>
                  <a:moveTo>
                    <a:pt x="516" y="1"/>
                  </a:moveTo>
                  <a:lnTo>
                    <a:pt x="409" y="18"/>
                  </a:lnTo>
                  <a:lnTo>
                    <a:pt x="446" y="49"/>
                  </a:lnTo>
                  <a:lnTo>
                    <a:pt x="380" y="38"/>
                  </a:lnTo>
                  <a:lnTo>
                    <a:pt x="470" y="97"/>
                  </a:lnTo>
                  <a:lnTo>
                    <a:pt x="433" y="113"/>
                  </a:lnTo>
                  <a:lnTo>
                    <a:pt x="0" y="178"/>
                  </a:lnTo>
                  <a:lnTo>
                    <a:pt x="239" y="192"/>
                  </a:lnTo>
                  <a:lnTo>
                    <a:pt x="233" y="194"/>
                  </a:lnTo>
                  <a:lnTo>
                    <a:pt x="268" y="194"/>
                  </a:lnTo>
                  <a:lnTo>
                    <a:pt x="336" y="198"/>
                  </a:lnTo>
                  <a:lnTo>
                    <a:pt x="299" y="225"/>
                  </a:lnTo>
                  <a:lnTo>
                    <a:pt x="349" y="218"/>
                  </a:lnTo>
                  <a:lnTo>
                    <a:pt x="437" y="244"/>
                  </a:lnTo>
                  <a:lnTo>
                    <a:pt x="376" y="286"/>
                  </a:lnTo>
                  <a:lnTo>
                    <a:pt x="514" y="268"/>
                  </a:lnTo>
                  <a:lnTo>
                    <a:pt x="556" y="282"/>
                  </a:lnTo>
                  <a:lnTo>
                    <a:pt x="457" y="352"/>
                  </a:lnTo>
                  <a:lnTo>
                    <a:pt x="457" y="352"/>
                  </a:lnTo>
                  <a:lnTo>
                    <a:pt x="560" y="321"/>
                  </a:lnTo>
                  <a:lnTo>
                    <a:pt x="562" y="332"/>
                  </a:lnTo>
                  <a:lnTo>
                    <a:pt x="525" y="350"/>
                  </a:lnTo>
                  <a:lnTo>
                    <a:pt x="521" y="339"/>
                  </a:lnTo>
                  <a:lnTo>
                    <a:pt x="422" y="367"/>
                  </a:lnTo>
                  <a:lnTo>
                    <a:pt x="455" y="394"/>
                  </a:lnTo>
                  <a:lnTo>
                    <a:pt x="354" y="482"/>
                  </a:lnTo>
                  <a:lnTo>
                    <a:pt x="501" y="462"/>
                  </a:lnTo>
                  <a:lnTo>
                    <a:pt x="501" y="462"/>
                  </a:lnTo>
                  <a:lnTo>
                    <a:pt x="349" y="664"/>
                  </a:lnTo>
                  <a:lnTo>
                    <a:pt x="547" y="536"/>
                  </a:lnTo>
                  <a:lnTo>
                    <a:pt x="558" y="545"/>
                  </a:lnTo>
                  <a:lnTo>
                    <a:pt x="611" y="490"/>
                  </a:lnTo>
                  <a:lnTo>
                    <a:pt x="595" y="451"/>
                  </a:lnTo>
                  <a:lnTo>
                    <a:pt x="635" y="396"/>
                  </a:lnTo>
                  <a:lnTo>
                    <a:pt x="648" y="389"/>
                  </a:lnTo>
                  <a:lnTo>
                    <a:pt x="644" y="383"/>
                  </a:lnTo>
                  <a:lnTo>
                    <a:pt x="650" y="376"/>
                  </a:lnTo>
                  <a:lnTo>
                    <a:pt x="633" y="363"/>
                  </a:lnTo>
                  <a:lnTo>
                    <a:pt x="626" y="345"/>
                  </a:lnTo>
                  <a:lnTo>
                    <a:pt x="659" y="339"/>
                  </a:lnTo>
                  <a:lnTo>
                    <a:pt x="659" y="339"/>
                  </a:lnTo>
                  <a:lnTo>
                    <a:pt x="624" y="345"/>
                  </a:lnTo>
                  <a:lnTo>
                    <a:pt x="624" y="341"/>
                  </a:lnTo>
                  <a:lnTo>
                    <a:pt x="659" y="293"/>
                  </a:lnTo>
                  <a:lnTo>
                    <a:pt x="749" y="266"/>
                  </a:lnTo>
                  <a:lnTo>
                    <a:pt x="749" y="264"/>
                  </a:lnTo>
                  <a:lnTo>
                    <a:pt x="764" y="297"/>
                  </a:lnTo>
                  <a:lnTo>
                    <a:pt x="782" y="288"/>
                  </a:lnTo>
                  <a:lnTo>
                    <a:pt x="841" y="203"/>
                  </a:lnTo>
                  <a:lnTo>
                    <a:pt x="947" y="238"/>
                  </a:lnTo>
                  <a:lnTo>
                    <a:pt x="857" y="185"/>
                  </a:lnTo>
                  <a:lnTo>
                    <a:pt x="876" y="152"/>
                  </a:lnTo>
                  <a:lnTo>
                    <a:pt x="951" y="99"/>
                  </a:lnTo>
                  <a:lnTo>
                    <a:pt x="951" y="99"/>
                  </a:lnTo>
                  <a:lnTo>
                    <a:pt x="788" y="143"/>
                  </a:lnTo>
                  <a:lnTo>
                    <a:pt x="738" y="115"/>
                  </a:lnTo>
                  <a:lnTo>
                    <a:pt x="777" y="108"/>
                  </a:lnTo>
                  <a:lnTo>
                    <a:pt x="769" y="104"/>
                  </a:lnTo>
                  <a:lnTo>
                    <a:pt x="927" y="82"/>
                  </a:lnTo>
                  <a:lnTo>
                    <a:pt x="626" y="31"/>
                  </a:lnTo>
                  <a:cubicBezTo>
                    <a:pt x="619" y="29"/>
                    <a:pt x="613" y="29"/>
                    <a:pt x="606" y="29"/>
                  </a:cubicBezTo>
                  <a:lnTo>
                    <a:pt x="595" y="29"/>
                  </a:lnTo>
                  <a:lnTo>
                    <a:pt x="569" y="14"/>
                  </a:lnTo>
                  <a:lnTo>
                    <a:pt x="529" y="1"/>
                  </a:ln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5" name="Google Shape;1455;p39"/>
            <p:cNvSpPr/>
            <p:nvPr/>
          </p:nvSpPr>
          <p:spPr>
            <a:xfrm>
              <a:off x="4473200" y="2323625"/>
              <a:ext cx="125" cy="25"/>
            </a:xfrm>
            <a:custGeom>
              <a:avLst/>
              <a:gdLst/>
              <a:ahLst/>
              <a:cxnLst/>
              <a:rect l="l" t="t" r="r" b="b"/>
              <a:pathLst>
                <a:path w="5" h="1" extrusionOk="0">
                  <a:moveTo>
                    <a:pt x="5" y="0"/>
                  </a:move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6" name="Google Shape;1456;p39"/>
            <p:cNvSpPr/>
            <p:nvPr/>
          </p:nvSpPr>
          <p:spPr>
            <a:xfrm>
              <a:off x="4470525" y="2329425"/>
              <a:ext cx="125" cy="100"/>
            </a:xfrm>
            <a:custGeom>
              <a:avLst/>
              <a:gdLst/>
              <a:ahLst/>
              <a:cxnLst/>
              <a:rect l="l" t="t" r="r" b="b"/>
              <a:pathLst>
                <a:path w="5" h="4" extrusionOk="0">
                  <a:moveTo>
                    <a:pt x="0" y="3"/>
                  </a:moveTo>
                  <a:lnTo>
                    <a:pt x="4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7" name="Google Shape;1457;p39"/>
            <p:cNvSpPr/>
            <p:nvPr/>
          </p:nvSpPr>
          <p:spPr>
            <a:xfrm>
              <a:off x="4471450" y="2322475"/>
              <a:ext cx="175" cy="75"/>
            </a:xfrm>
            <a:custGeom>
              <a:avLst/>
              <a:gdLst/>
              <a:ahLst/>
              <a:cxnLst/>
              <a:rect l="l" t="t" r="r" b="b"/>
              <a:pathLst>
                <a:path w="7" h="3" extrusionOk="0">
                  <a:moveTo>
                    <a:pt x="0" y="0"/>
                  </a:moveTo>
                  <a:lnTo>
                    <a:pt x="7" y="2"/>
                  </a:lnTo>
                  <a:lnTo>
                    <a:pt x="7" y="2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8" name="Google Shape;1458;p39"/>
            <p:cNvSpPr/>
            <p:nvPr/>
          </p:nvSpPr>
          <p:spPr>
            <a:xfrm>
              <a:off x="4470300" y="2324725"/>
              <a:ext cx="175" cy="25"/>
            </a:xfrm>
            <a:custGeom>
              <a:avLst/>
              <a:gdLst/>
              <a:ahLst/>
              <a:cxnLst/>
              <a:rect l="l" t="t" r="r" b="b"/>
              <a:pathLst>
                <a:path w="7" h="1" extrusionOk="0">
                  <a:moveTo>
                    <a:pt x="7" y="0"/>
                  </a:moveTo>
                  <a:lnTo>
                    <a:pt x="7" y="0"/>
                  </a:lnTo>
                  <a:cubicBezTo>
                    <a:pt x="0" y="0"/>
                    <a:pt x="2" y="0"/>
                    <a:pt x="7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9" name="Google Shape;1459;p39"/>
            <p:cNvSpPr/>
            <p:nvPr/>
          </p:nvSpPr>
          <p:spPr>
            <a:xfrm>
              <a:off x="4471400" y="2324125"/>
              <a:ext cx="300" cy="75"/>
            </a:xfrm>
            <a:custGeom>
              <a:avLst/>
              <a:gdLst/>
              <a:ahLst/>
              <a:cxnLst/>
              <a:rect l="l" t="t" r="r" b="b"/>
              <a:pathLst>
                <a:path w="12" h="3" extrusionOk="0">
                  <a:moveTo>
                    <a:pt x="2" y="0"/>
                  </a:moveTo>
                  <a:cubicBezTo>
                    <a:pt x="1" y="0"/>
                    <a:pt x="1" y="1"/>
                    <a:pt x="2" y="2"/>
                  </a:cubicBezTo>
                  <a:lnTo>
                    <a:pt x="11" y="2"/>
                  </a:lnTo>
                  <a:cubicBezTo>
                    <a:pt x="6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0" name="Google Shape;1460;p39"/>
            <p:cNvSpPr/>
            <p:nvPr/>
          </p:nvSpPr>
          <p:spPr>
            <a:xfrm>
              <a:off x="4469800" y="2325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1" name="Google Shape;1461;p39"/>
            <p:cNvSpPr/>
            <p:nvPr/>
          </p:nvSpPr>
          <p:spPr>
            <a:xfrm>
              <a:off x="4471325" y="2324175"/>
              <a:ext cx="200" cy="25"/>
            </a:xfrm>
            <a:custGeom>
              <a:avLst/>
              <a:gdLst/>
              <a:ahLst/>
              <a:cxnLst/>
              <a:rect l="l" t="t" r="r" b="b"/>
              <a:pathLst>
                <a:path w="8" h="1" extrusionOk="0">
                  <a:moveTo>
                    <a:pt x="5" y="0"/>
                  </a:moveTo>
                  <a:cubicBezTo>
                    <a:pt x="1" y="0"/>
                    <a:pt x="3" y="0"/>
                    <a:pt x="5" y="0"/>
                  </a:cubicBezTo>
                  <a:cubicBezTo>
                    <a:pt x="8" y="0"/>
                    <a:pt x="8" y="0"/>
                    <a:pt x="5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2" name="Google Shape;1462;p39"/>
            <p:cNvSpPr/>
            <p:nvPr/>
          </p:nvSpPr>
          <p:spPr>
            <a:xfrm>
              <a:off x="4471400" y="2321750"/>
              <a:ext cx="75" cy="25"/>
            </a:xfrm>
            <a:custGeom>
              <a:avLst/>
              <a:gdLst/>
              <a:ahLst/>
              <a:cxnLst/>
              <a:rect l="l" t="t" r="r" b="b"/>
              <a:pathLst>
                <a:path w="3" h="1" extrusionOk="0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3" name="Google Shape;1463;p39"/>
            <p:cNvSpPr/>
            <p:nvPr/>
          </p:nvSpPr>
          <p:spPr>
            <a:xfrm>
              <a:off x="4471000" y="2323725"/>
              <a:ext cx="425" cy="75"/>
            </a:xfrm>
            <a:custGeom>
              <a:avLst/>
              <a:gdLst/>
              <a:ahLst/>
              <a:cxnLst/>
              <a:rect l="l" t="t" r="r" b="b"/>
              <a:pathLst>
                <a:path w="17" h="3" extrusionOk="0">
                  <a:moveTo>
                    <a:pt x="1" y="1"/>
                  </a:moveTo>
                  <a:lnTo>
                    <a:pt x="12" y="3"/>
                  </a:lnTo>
                  <a:lnTo>
                    <a:pt x="16" y="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4" name="Google Shape;1464;p39"/>
            <p:cNvSpPr/>
            <p:nvPr/>
          </p:nvSpPr>
          <p:spPr>
            <a:xfrm>
              <a:off x="4435800" y="2301850"/>
              <a:ext cx="51175" cy="34900"/>
            </a:xfrm>
            <a:custGeom>
              <a:avLst/>
              <a:gdLst/>
              <a:ahLst/>
              <a:cxnLst/>
              <a:rect l="l" t="t" r="r" b="b"/>
              <a:pathLst>
                <a:path w="2047" h="1396" extrusionOk="0">
                  <a:moveTo>
                    <a:pt x="1375" y="751"/>
                  </a:moveTo>
                  <a:lnTo>
                    <a:pt x="1352" y="780"/>
                  </a:lnTo>
                  <a:lnTo>
                    <a:pt x="1352" y="780"/>
                  </a:lnTo>
                  <a:cubicBezTo>
                    <a:pt x="1350" y="777"/>
                    <a:pt x="1347" y="774"/>
                    <a:pt x="1343" y="772"/>
                  </a:cubicBezTo>
                  <a:lnTo>
                    <a:pt x="1343" y="772"/>
                  </a:lnTo>
                  <a:lnTo>
                    <a:pt x="1375" y="751"/>
                  </a:lnTo>
                  <a:close/>
                  <a:moveTo>
                    <a:pt x="1989" y="0"/>
                  </a:moveTo>
                  <a:cubicBezTo>
                    <a:pt x="1984" y="0"/>
                    <a:pt x="1979" y="1"/>
                    <a:pt x="1973" y="4"/>
                  </a:cubicBezTo>
                  <a:cubicBezTo>
                    <a:pt x="1290" y="283"/>
                    <a:pt x="640" y="645"/>
                    <a:pt x="43" y="1078"/>
                  </a:cubicBezTo>
                  <a:cubicBezTo>
                    <a:pt x="1" y="1107"/>
                    <a:pt x="27" y="1167"/>
                    <a:pt x="65" y="1167"/>
                  </a:cubicBezTo>
                  <a:cubicBezTo>
                    <a:pt x="72" y="1167"/>
                    <a:pt x="81" y="1165"/>
                    <a:pt x="89" y="1159"/>
                  </a:cubicBezTo>
                  <a:cubicBezTo>
                    <a:pt x="615" y="776"/>
                    <a:pt x="1181" y="451"/>
                    <a:pt x="1777" y="188"/>
                  </a:cubicBezTo>
                  <a:lnTo>
                    <a:pt x="1777" y="188"/>
                  </a:lnTo>
                  <a:cubicBezTo>
                    <a:pt x="1684" y="274"/>
                    <a:pt x="1587" y="354"/>
                    <a:pt x="1488" y="432"/>
                  </a:cubicBezTo>
                  <a:lnTo>
                    <a:pt x="1488" y="432"/>
                  </a:lnTo>
                  <a:cubicBezTo>
                    <a:pt x="1482" y="412"/>
                    <a:pt x="1461" y="394"/>
                    <a:pt x="1437" y="394"/>
                  </a:cubicBezTo>
                  <a:cubicBezTo>
                    <a:pt x="1427" y="394"/>
                    <a:pt x="1416" y="398"/>
                    <a:pt x="1407" y="406"/>
                  </a:cubicBezTo>
                  <a:cubicBezTo>
                    <a:pt x="1407" y="406"/>
                    <a:pt x="1407" y="406"/>
                    <a:pt x="1407" y="406"/>
                  </a:cubicBezTo>
                  <a:lnTo>
                    <a:pt x="1407" y="406"/>
                  </a:lnTo>
                  <a:cubicBezTo>
                    <a:pt x="1397" y="413"/>
                    <a:pt x="1387" y="421"/>
                    <a:pt x="1378" y="428"/>
                  </a:cubicBezTo>
                  <a:lnTo>
                    <a:pt x="1378" y="428"/>
                  </a:lnTo>
                  <a:cubicBezTo>
                    <a:pt x="1256" y="524"/>
                    <a:pt x="1133" y="618"/>
                    <a:pt x="1008" y="710"/>
                  </a:cubicBezTo>
                  <a:lnTo>
                    <a:pt x="1008" y="710"/>
                  </a:lnTo>
                  <a:cubicBezTo>
                    <a:pt x="824" y="821"/>
                    <a:pt x="648" y="945"/>
                    <a:pt x="481" y="1082"/>
                  </a:cubicBezTo>
                  <a:lnTo>
                    <a:pt x="481" y="1082"/>
                  </a:lnTo>
                  <a:cubicBezTo>
                    <a:pt x="478" y="1084"/>
                    <a:pt x="474" y="1086"/>
                    <a:pt x="471" y="1089"/>
                  </a:cubicBezTo>
                  <a:lnTo>
                    <a:pt x="472" y="1090"/>
                  </a:lnTo>
                  <a:lnTo>
                    <a:pt x="472" y="1090"/>
                  </a:lnTo>
                  <a:cubicBezTo>
                    <a:pt x="469" y="1092"/>
                    <a:pt x="465" y="1095"/>
                    <a:pt x="462" y="1097"/>
                  </a:cubicBezTo>
                  <a:cubicBezTo>
                    <a:pt x="427" y="1125"/>
                    <a:pt x="460" y="1179"/>
                    <a:pt x="497" y="1179"/>
                  </a:cubicBezTo>
                  <a:cubicBezTo>
                    <a:pt x="501" y="1179"/>
                    <a:pt x="505" y="1178"/>
                    <a:pt x="508" y="1177"/>
                  </a:cubicBezTo>
                  <a:lnTo>
                    <a:pt x="508" y="1177"/>
                  </a:lnTo>
                  <a:cubicBezTo>
                    <a:pt x="458" y="1221"/>
                    <a:pt x="409" y="1266"/>
                    <a:pt x="361" y="1313"/>
                  </a:cubicBezTo>
                  <a:cubicBezTo>
                    <a:pt x="330" y="1343"/>
                    <a:pt x="358" y="1395"/>
                    <a:pt x="394" y="1395"/>
                  </a:cubicBezTo>
                  <a:cubicBezTo>
                    <a:pt x="402" y="1395"/>
                    <a:pt x="410" y="1393"/>
                    <a:pt x="418" y="1387"/>
                  </a:cubicBezTo>
                  <a:lnTo>
                    <a:pt x="1151" y="900"/>
                  </a:lnTo>
                  <a:lnTo>
                    <a:pt x="1151" y="900"/>
                  </a:lnTo>
                  <a:cubicBezTo>
                    <a:pt x="1193" y="897"/>
                    <a:pt x="1235" y="889"/>
                    <a:pt x="1275" y="877"/>
                  </a:cubicBezTo>
                  <a:lnTo>
                    <a:pt x="1275" y="877"/>
                  </a:lnTo>
                  <a:lnTo>
                    <a:pt x="1158" y="1023"/>
                  </a:lnTo>
                  <a:cubicBezTo>
                    <a:pt x="1134" y="1053"/>
                    <a:pt x="1155" y="1105"/>
                    <a:pt x="1189" y="1105"/>
                  </a:cubicBezTo>
                  <a:cubicBezTo>
                    <a:pt x="1197" y="1105"/>
                    <a:pt x="1206" y="1102"/>
                    <a:pt x="1216" y="1095"/>
                  </a:cubicBezTo>
                  <a:cubicBezTo>
                    <a:pt x="1415" y="957"/>
                    <a:pt x="1589" y="786"/>
                    <a:pt x="1729" y="586"/>
                  </a:cubicBezTo>
                  <a:cubicBezTo>
                    <a:pt x="1747" y="554"/>
                    <a:pt x="1723" y="516"/>
                    <a:pt x="1687" y="516"/>
                  </a:cubicBezTo>
                  <a:cubicBezTo>
                    <a:pt x="1683" y="516"/>
                    <a:pt x="1679" y="516"/>
                    <a:pt x="1675" y="518"/>
                  </a:cubicBezTo>
                  <a:cubicBezTo>
                    <a:pt x="1663" y="522"/>
                    <a:pt x="1652" y="526"/>
                    <a:pt x="1641" y="530"/>
                  </a:cubicBezTo>
                  <a:lnTo>
                    <a:pt x="1641" y="530"/>
                  </a:lnTo>
                  <a:cubicBezTo>
                    <a:pt x="1635" y="511"/>
                    <a:pt x="1620" y="497"/>
                    <a:pt x="1601" y="497"/>
                  </a:cubicBezTo>
                  <a:cubicBezTo>
                    <a:pt x="1593" y="497"/>
                    <a:pt x="1585" y="499"/>
                    <a:pt x="1576" y="504"/>
                  </a:cubicBezTo>
                  <a:lnTo>
                    <a:pt x="1376" y="637"/>
                  </a:lnTo>
                  <a:lnTo>
                    <a:pt x="1376" y="637"/>
                  </a:lnTo>
                  <a:cubicBezTo>
                    <a:pt x="1377" y="636"/>
                    <a:pt x="1378" y="635"/>
                    <a:pt x="1380" y="633"/>
                  </a:cubicBezTo>
                  <a:lnTo>
                    <a:pt x="1380" y="633"/>
                  </a:lnTo>
                  <a:cubicBezTo>
                    <a:pt x="1606" y="466"/>
                    <a:pt x="1826" y="290"/>
                    <a:pt x="2019" y="83"/>
                  </a:cubicBezTo>
                  <a:cubicBezTo>
                    <a:pt x="2046" y="56"/>
                    <a:pt x="2026" y="0"/>
                    <a:pt x="1989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5" name="Google Shape;1465;p39"/>
            <p:cNvSpPr/>
            <p:nvPr/>
          </p:nvSpPr>
          <p:spPr>
            <a:xfrm>
              <a:off x="4462250" y="2355050"/>
              <a:ext cx="29650" cy="24750"/>
            </a:xfrm>
            <a:custGeom>
              <a:avLst/>
              <a:gdLst/>
              <a:ahLst/>
              <a:cxnLst/>
              <a:rect l="l" t="t" r="r" b="b"/>
              <a:pathLst>
                <a:path w="1186" h="990" extrusionOk="0">
                  <a:moveTo>
                    <a:pt x="394" y="461"/>
                  </a:moveTo>
                  <a:lnTo>
                    <a:pt x="394" y="461"/>
                  </a:lnTo>
                  <a:cubicBezTo>
                    <a:pt x="431" y="491"/>
                    <a:pt x="468" y="522"/>
                    <a:pt x="504" y="553"/>
                  </a:cubicBezTo>
                  <a:lnTo>
                    <a:pt x="504" y="553"/>
                  </a:lnTo>
                  <a:cubicBezTo>
                    <a:pt x="467" y="525"/>
                    <a:pt x="432" y="496"/>
                    <a:pt x="398" y="465"/>
                  </a:cubicBezTo>
                  <a:lnTo>
                    <a:pt x="398" y="465"/>
                  </a:lnTo>
                  <a:lnTo>
                    <a:pt x="394" y="461"/>
                  </a:lnTo>
                  <a:close/>
                  <a:moveTo>
                    <a:pt x="540" y="1"/>
                  </a:moveTo>
                  <a:cubicBezTo>
                    <a:pt x="523" y="1"/>
                    <a:pt x="506" y="5"/>
                    <a:pt x="489" y="17"/>
                  </a:cubicBezTo>
                  <a:cubicBezTo>
                    <a:pt x="463" y="32"/>
                    <a:pt x="458" y="70"/>
                    <a:pt x="480" y="92"/>
                  </a:cubicBezTo>
                  <a:cubicBezTo>
                    <a:pt x="499" y="112"/>
                    <a:pt x="517" y="132"/>
                    <a:pt x="536" y="152"/>
                  </a:cubicBezTo>
                  <a:lnTo>
                    <a:pt x="536" y="152"/>
                  </a:lnTo>
                  <a:cubicBezTo>
                    <a:pt x="502" y="130"/>
                    <a:pt x="468" y="109"/>
                    <a:pt x="432" y="89"/>
                  </a:cubicBezTo>
                  <a:cubicBezTo>
                    <a:pt x="425" y="86"/>
                    <a:pt x="419" y="84"/>
                    <a:pt x="412" y="84"/>
                  </a:cubicBezTo>
                  <a:cubicBezTo>
                    <a:pt x="373" y="84"/>
                    <a:pt x="338" y="136"/>
                    <a:pt x="375" y="164"/>
                  </a:cubicBezTo>
                  <a:cubicBezTo>
                    <a:pt x="378" y="167"/>
                    <a:pt x="381" y="169"/>
                    <a:pt x="385" y="172"/>
                  </a:cubicBezTo>
                  <a:lnTo>
                    <a:pt x="385" y="172"/>
                  </a:lnTo>
                  <a:lnTo>
                    <a:pt x="384" y="173"/>
                  </a:lnTo>
                  <a:cubicBezTo>
                    <a:pt x="386" y="174"/>
                    <a:pt x="389" y="176"/>
                    <a:pt x="391" y="177"/>
                  </a:cubicBezTo>
                  <a:lnTo>
                    <a:pt x="391" y="177"/>
                  </a:lnTo>
                  <a:cubicBezTo>
                    <a:pt x="479" y="246"/>
                    <a:pt x="570" y="310"/>
                    <a:pt x="665" y="368"/>
                  </a:cubicBezTo>
                  <a:lnTo>
                    <a:pt x="665" y="368"/>
                  </a:lnTo>
                  <a:cubicBezTo>
                    <a:pt x="719" y="414"/>
                    <a:pt x="772" y="461"/>
                    <a:pt x="823" y="510"/>
                  </a:cubicBezTo>
                  <a:lnTo>
                    <a:pt x="823" y="510"/>
                  </a:lnTo>
                  <a:cubicBezTo>
                    <a:pt x="661" y="441"/>
                    <a:pt x="499" y="370"/>
                    <a:pt x="340" y="296"/>
                  </a:cubicBezTo>
                  <a:cubicBezTo>
                    <a:pt x="333" y="293"/>
                    <a:pt x="327" y="292"/>
                    <a:pt x="320" y="292"/>
                  </a:cubicBezTo>
                  <a:cubicBezTo>
                    <a:pt x="299" y="292"/>
                    <a:pt x="278" y="305"/>
                    <a:pt x="269" y="322"/>
                  </a:cubicBezTo>
                  <a:lnTo>
                    <a:pt x="269" y="322"/>
                  </a:lnTo>
                  <a:lnTo>
                    <a:pt x="193" y="237"/>
                  </a:lnTo>
                  <a:cubicBezTo>
                    <a:pt x="184" y="227"/>
                    <a:pt x="173" y="223"/>
                    <a:pt x="162" y="223"/>
                  </a:cubicBezTo>
                  <a:cubicBezTo>
                    <a:pt x="129" y="223"/>
                    <a:pt x="93" y="262"/>
                    <a:pt x="118" y="294"/>
                  </a:cubicBezTo>
                  <a:cubicBezTo>
                    <a:pt x="128" y="307"/>
                    <a:pt x="138" y="320"/>
                    <a:pt x="149" y="333"/>
                  </a:cubicBezTo>
                  <a:lnTo>
                    <a:pt x="149" y="333"/>
                  </a:lnTo>
                  <a:cubicBezTo>
                    <a:pt x="128" y="313"/>
                    <a:pt x="107" y="292"/>
                    <a:pt x="87" y="272"/>
                  </a:cubicBezTo>
                  <a:cubicBezTo>
                    <a:pt x="77" y="262"/>
                    <a:pt x="66" y="258"/>
                    <a:pt x="55" y="258"/>
                  </a:cubicBezTo>
                  <a:cubicBezTo>
                    <a:pt x="26" y="258"/>
                    <a:pt x="0" y="284"/>
                    <a:pt x="8" y="316"/>
                  </a:cubicBezTo>
                  <a:cubicBezTo>
                    <a:pt x="19" y="353"/>
                    <a:pt x="43" y="384"/>
                    <a:pt x="76" y="403"/>
                  </a:cubicBezTo>
                  <a:cubicBezTo>
                    <a:pt x="81" y="406"/>
                    <a:pt x="86" y="408"/>
                    <a:pt x="91" y="409"/>
                  </a:cubicBezTo>
                  <a:lnTo>
                    <a:pt x="91" y="409"/>
                  </a:lnTo>
                  <a:cubicBezTo>
                    <a:pt x="247" y="560"/>
                    <a:pt x="414" y="698"/>
                    <a:pt x="591" y="823"/>
                  </a:cubicBezTo>
                  <a:lnTo>
                    <a:pt x="591" y="823"/>
                  </a:lnTo>
                  <a:cubicBezTo>
                    <a:pt x="662" y="899"/>
                    <a:pt x="742" y="966"/>
                    <a:pt x="847" y="988"/>
                  </a:cubicBezTo>
                  <a:cubicBezTo>
                    <a:pt x="852" y="989"/>
                    <a:pt x="856" y="989"/>
                    <a:pt x="860" y="989"/>
                  </a:cubicBezTo>
                  <a:cubicBezTo>
                    <a:pt x="904" y="989"/>
                    <a:pt x="927" y="928"/>
                    <a:pt x="884" y="902"/>
                  </a:cubicBezTo>
                  <a:cubicBezTo>
                    <a:pt x="822" y="864"/>
                    <a:pt x="760" y="825"/>
                    <a:pt x="700" y="784"/>
                  </a:cubicBezTo>
                  <a:lnTo>
                    <a:pt x="700" y="784"/>
                  </a:lnTo>
                  <a:cubicBezTo>
                    <a:pt x="740" y="805"/>
                    <a:pt x="781" y="823"/>
                    <a:pt x="823" y="840"/>
                  </a:cubicBezTo>
                  <a:cubicBezTo>
                    <a:pt x="829" y="843"/>
                    <a:pt x="834" y="844"/>
                    <a:pt x="839" y="844"/>
                  </a:cubicBezTo>
                  <a:cubicBezTo>
                    <a:pt x="876" y="844"/>
                    <a:pt x="896" y="788"/>
                    <a:pt x="869" y="761"/>
                  </a:cubicBezTo>
                  <a:cubicBezTo>
                    <a:pt x="784" y="677"/>
                    <a:pt x="696" y="595"/>
                    <a:pt x="606" y="516"/>
                  </a:cubicBezTo>
                  <a:lnTo>
                    <a:pt x="606" y="516"/>
                  </a:lnTo>
                  <a:cubicBezTo>
                    <a:pt x="742" y="576"/>
                    <a:pt x="879" y="634"/>
                    <a:pt x="1016" y="691"/>
                  </a:cubicBezTo>
                  <a:cubicBezTo>
                    <a:pt x="1021" y="693"/>
                    <a:pt x="1027" y="694"/>
                    <a:pt x="1031" y="694"/>
                  </a:cubicBezTo>
                  <a:cubicBezTo>
                    <a:pt x="1069" y="694"/>
                    <a:pt x="1090" y="639"/>
                    <a:pt x="1062" y="612"/>
                  </a:cubicBezTo>
                  <a:cubicBezTo>
                    <a:pt x="1039" y="589"/>
                    <a:pt x="1016" y="566"/>
                    <a:pt x="993" y="543"/>
                  </a:cubicBezTo>
                  <a:lnTo>
                    <a:pt x="993" y="543"/>
                  </a:lnTo>
                  <a:cubicBezTo>
                    <a:pt x="998" y="545"/>
                    <a:pt x="1002" y="545"/>
                    <a:pt x="1006" y="545"/>
                  </a:cubicBezTo>
                  <a:cubicBezTo>
                    <a:pt x="1050" y="545"/>
                    <a:pt x="1079" y="485"/>
                    <a:pt x="1032" y="458"/>
                  </a:cubicBezTo>
                  <a:cubicBezTo>
                    <a:pt x="1031" y="458"/>
                    <a:pt x="1031" y="458"/>
                    <a:pt x="1031" y="458"/>
                  </a:cubicBezTo>
                  <a:lnTo>
                    <a:pt x="1031" y="458"/>
                  </a:lnTo>
                  <a:lnTo>
                    <a:pt x="1032" y="456"/>
                  </a:lnTo>
                  <a:cubicBezTo>
                    <a:pt x="1026" y="454"/>
                    <a:pt x="1021" y="451"/>
                    <a:pt x="1015" y="449"/>
                  </a:cubicBezTo>
                  <a:lnTo>
                    <a:pt x="1015" y="449"/>
                  </a:lnTo>
                  <a:cubicBezTo>
                    <a:pt x="897" y="378"/>
                    <a:pt x="796" y="287"/>
                    <a:pt x="700" y="190"/>
                  </a:cubicBezTo>
                  <a:lnTo>
                    <a:pt x="700" y="190"/>
                  </a:lnTo>
                  <a:cubicBezTo>
                    <a:pt x="741" y="214"/>
                    <a:pt x="784" y="239"/>
                    <a:pt x="827" y="261"/>
                  </a:cubicBezTo>
                  <a:cubicBezTo>
                    <a:pt x="922" y="309"/>
                    <a:pt x="1025" y="338"/>
                    <a:pt x="1133" y="342"/>
                  </a:cubicBezTo>
                  <a:cubicBezTo>
                    <a:pt x="1163" y="340"/>
                    <a:pt x="1185" y="311"/>
                    <a:pt x="1179" y="280"/>
                  </a:cubicBezTo>
                  <a:cubicBezTo>
                    <a:pt x="1174" y="254"/>
                    <a:pt x="1170" y="226"/>
                    <a:pt x="1163" y="201"/>
                  </a:cubicBezTo>
                  <a:cubicBezTo>
                    <a:pt x="1160" y="178"/>
                    <a:pt x="1143" y="167"/>
                    <a:pt x="1124" y="167"/>
                  </a:cubicBezTo>
                  <a:cubicBezTo>
                    <a:pt x="1097" y="167"/>
                    <a:pt x="1067" y="190"/>
                    <a:pt x="1073" y="226"/>
                  </a:cubicBezTo>
                  <a:cubicBezTo>
                    <a:pt x="1074" y="231"/>
                    <a:pt x="1075" y="236"/>
                    <a:pt x="1076" y="242"/>
                  </a:cubicBezTo>
                  <a:lnTo>
                    <a:pt x="1076" y="242"/>
                  </a:lnTo>
                  <a:cubicBezTo>
                    <a:pt x="969" y="229"/>
                    <a:pt x="873" y="181"/>
                    <a:pt x="779" y="127"/>
                  </a:cubicBezTo>
                  <a:cubicBezTo>
                    <a:pt x="726" y="94"/>
                    <a:pt x="676" y="61"/>
                    <a:pt x="623" y="30"/>
                  </a:cubicBezTo>
                  <a:cubicBezTo>
                    <a:pt x="597" y="14"/>
                    <a:pt x="568" y="1"/>
                    <a:pt x="540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6" name="Google Shape;1466;p39"/>
            <p:cNvSpPr/>
            <p:nvPr/>
          </p:nvSpPr>
          <p:spPr>
            <a:xfrm>
              <a:off x="4410175" y="2392400"/>
              <a:ext cx="107150" cy="20075"/>
            </a:xfrm>
            <a:custGeom>
              <a:avLst/>
              <a:gdLst/>
              <a:ahLst/>
              <a:cxnLst/>
              <a:rect l="l" t="t" r="r" b="b"/>
              <a:pathLst>
                <a:path w="4286" h="803" extrusionOk="0">
                  <a:moveTo>
                    <a:pt x="187" y="1"/>
                  </a:moveTo>
                  <a:lnTo>
                    <a:pt x="0" y="335"/>
                  </a:lnTo>
                  <a:lnTo>
                    <a:pt x="4138" y="803"/>
                  </a:lnTo>
                  <a:lnTo>
                    <a:pt x="4217" y="357"/>
                  </a:lnTo>
                  <a:lnTo>
                    <a:pt x="4285" y="328"/>
                  </a:lnTo>
                  <a:lnTo>
                    <a:pt x="187" y="1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7" name="Google Shape;1467;p39"/>
            <p:cNvSpPr/>
            <p:nvPr/>
          </p:nvSpPr>
          <p:spPr>
            <a:xfrm>
              <a:off x="4396675" y="2575125"/>
              <a:ext cx="92200" cy="10950"/>
            </a:xfrm>
            <a:custGeom>
              <a:avLst/>
              <a:gdLst/>
              <a:ahLst/>
              <a:cxnLst/>
              <a:rect l="l" t="t" r="r" b="b"/>
              <a:pathLst>
                <a:path w="3688" h="438" extrusionOk="0">
                  <a:moveTo>
                    <a:pt x="117" y="1"/>
                  </a:moveTo>
                  <a:cubicBezTo>
                    <a:pt x="0" y="1"/>
                    <a:pt x="2" y="183"/>
                    <a:pt x="123" y="190"/>
                  </a:cubicBezTo>
                  <a:lnTo>
                    <a:pt x="2833" y="328"/>
                  </a:lnTo>
                  <a:cubicBezTo>
                    <a:pt x="3064" y="339"/>
                    <a:pt x="3319" y="328"/>
                    <a:pt x="3534" y="425"/>
                  </a:cubicBezTo>
                  <a:cubicBezTo>
                    <a:pt x="3548" y="433"/>
                    <a:pt x="3565" y="438"/>
                    <a:pt x="3581" y="438"/>
                  </a:cubicBezTo>
                  <a:cubicBezTo>
                    <a:pt x="3613" y="438"/>
                    <a:pt x="3644" y="421"/>
                    <a:pt x="3663" y="392"/>
                  </a:cubicBezTo>
                  <a:cubicBezTo>
                    <a:pt x="3688" y="350"/>
                    <a:pt x="3677" y="284"/>
                    <a:pt x="3628" y="262"/>
                  </a:cubicBezTo>
                  <a:cubicBezTo>
                    <a:pt x="3433" y="174"/>
                    <a:pt x="3222" y="157"/>
                    <a:pt x="3011" y="146"/>
                  </a:cubicBezTo>
                  <a:lnTo>
                    <a:pt x="2315" y="111"/>
                  </a:lnTo>
                  <a:lnTo>
                    <a:pt x="912" y="40"/>
                  </a:lnTo>
                  <a:lnTo>
                    <a:pt x="123" y="1"/>
                  </a:lnTo>
                  <a:cubicBezTo>
                    <a:pt x="121" y="1"/>
                    <a:pt x="119" y="1"/>
                    <a:pt x="117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8" name="Google Shape;1468;p39"/>
            <p:cNvSpPr/>
            <p:nvPr/>
          </p:nvSpPr>
          <p:spPr>
            <a:xfrm>
              <a:off x="4388875" y="2329050"/>
              <a:ext cx="19450" cy="22400"/>
            </a:xfrm>
            <a:custGeom>
              <a:avLst/>
              <a:gdLst/>
              <a:ahLst/>
              <a:cxnLst/>
              <a:rect l="l" t="t" r="r" b="b"/>
              <a:pathLst>
                <a:path w="778" h="896" extrusionOk="0">
                  <a:moveTo>
                    <a:pt x="754" y="1"/>
                  </a:moveTo>
                  <a:cubicBezTo>
                    <a:pt x="754" y="1"/>
                    <a:pt x="426" y="137"/>
                    <a:pt x="369" y="200"/>
                  </a:cubicBezTo>
                  <a:cubicBezTo>
                    <a:pt x="314" y="264"/>
                    <a:pt x="0" y="820"/>
                    <a:pt x="0" y="820"/>
                  </a:cubicBezTo>
                  <a:cubicBezTo>
                    <a:pt x="0" y="820"/>
                    <a:pt x="214" y="896"/>
                    <a:pt x="391" y="896"/>
                  </a:cubicBezTo>
                  <a:cubicBezTo>
                    <a:pt x="501" y="896"/>
                    <a:pt x="596" y="866"/>
                    <a:pt x="617" y="771"/>
                  </a:cubicBezTo>
                  <a:cubicBezTo>
                    <a:pt x="663" y="573"/>
                    <a:pt x="737" y="553"/>
                    <a:pt x="766" y="553"/>
                  </a:cubicBezTo>
                  <a:cubicBezTo>
                    <a:pt x="773" y="553"/>
                    <a:pt x="778" y="554"/>
                    <a:pt x="778" y="554"/>
                  </a:cubicBezTo>
                  <a:lnTo>
                    <a:pt x="754" y="1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9" name="Google Shape;1469;p39"/>
            <p:cNvSpPr/>
            <p:nvPr/>
          </p:nvSpPr>
          <p:spPr>
            <a:xfrm>
              <a:off x="4401450" y="2326350"/>
              <a:ext cx="21825" cy="16725"/>
            </a:xfrm>
            <a:custGeom>
              <a:avLst/>
              <a:gdLst/>
              <a:ahLst/>
              <a:cxnLst/>
              <a:rect l="l" t="t" r="r" b="b"/>
              <a:pathLst>
                <a:path w="873" h="669" extrusionOk="0">
                  <a:moveTo>
                    <a:pt x="808" y="1"/>
                  </a:moveTo>
                  <a:cubicBezTo>
                    <a:pt x="791" y="1"/>
                    <a:pt x="774" y="5"/>
                    <a:pt x="758" y="10"/>
                  </a:cubicBezTo>
                  <a:lnTo>
                    <a:pt x="593" y="60"/>
                  </a:lnTo>
                  <a:lnTo>
                    <a:pt x="479" y="10"/>
                  </a:lnTo>
                  <a:lnTo>
                    <a:pt x="123" y="161"/>
                  </a:lnTo>
                  <a:lnTo>
                    <a:pt x="0" y="280"/>
                  </a:lnTo>
                  <a:cubicBezTo>
                    <a:pt x="13" y="394"/>
                    <a:pt x="53" y="506"/>
                    <a:pt x="117" y="603"/>
                  </a:cubicBezTo>
                  <a:cubicBezTo>
                    <a:pt x="123" y="616"/>
                    <a:pt x="134" y="627"/>
                    <a:pt x="145" y="638"/>
                  </a:cubicBezTo>
                  <a:cubicBezTo>
                    <a:pt x="161" y="649"/>
                    <a:pt x="180" y="655"/>
                    <a:pt x="200" y="655"/>
                  </a:cubicBezTo>
                  <a:cubicBezTo>
                    <a:pt x="253" y="664"/>
                    <a:pt x="306" y="669"/>
                    <a:pt x="360" y="669"/>
                  </a:cubicBezTo>
                  <a:cubicBezTo>
                    <a:pt x="467" y="669"/>
                    <a:pt x="574" y="651"/>
                    <a:pt x="677" y="616"/>
                  </a:cubicBezTo>
                  <a:cubicBezTo>
                    <a:pt x="694" y="611"/>
                    <a:pt x="712" y="603"/>
                    <a:pt x="727" y="590"/>
                  </a:cubicBezTo>
                  <a:cubicBezTo>
                    <a:pt x="743" y="574"/>
                    <a:pt x="747" y="552"/>
                    <a:pt x="738" y="535"/>
                  </a:cubicBezTo>
                  <a:cubicBezTo>
                    <a:pt x="730" y="518"/>
                    <a:pt x="712" y="513"/>
                    <a:pt x="692" y="513"/>
                  </a:cubicBezTo>
                  <a:cubicBezTo>
                    <a:pt x="681" y="513"/>
                    <a:pt x="668" y="515"/>
                    <a:pt x="657" y="517"/>
                  </a:cubicBezTo>
                  <a:cubicBezTo>
                    <a:pt x="688" y="493"/>
                    <a:pt x="729" y="486"/>
                    <a:pt x="760" y="467"/>
                  </a:cubicBezTo>
                  <a:cubicBezTo>
                    <a:pt x="793" y="447"/>
                    <a:pt x="815" y="398"/>
                    <a:pt x="791" y="370"/>
                  </a:cubicBezTo>
                  <a:cubicBezTo>
                    <a:pt x="781" y="360"/>
                    <a:pt x="768" y="356"/>
                    <a:pt x="753" y="356"/>
                  </a:cubicBezTo>
                  <a:cubicBezTo>
                    <a:pt x="730" y="356"/>
                    <a:pt x="703" y="365"/>
                    <a:pt x="678" y="365"/>
                  </a:cubicBezTo>
                  <a:cubicBezTo>
                    <a:pt x="669" y="365"/>
                    <a:pt x="661" y="364"/>
                    <a:pt x="652" y="361"/>
                  </a:cubicBezTo>
                  <a:lnTo>
                    <a:pt x="780" y="313"/>
                  </a:lnTo>
                  <a:cubicBezTo>
                    <a:pt x="815" y="297"/>
                    <a:pt x="855" y="280"/>
                    <a:pt x="863" y="243"/>
                  </a:cubicBezTo>
                  <a:cubicBezTo>
                    <a:pt x="872" y="201"/>
                    <a:pt x="828" y="163"/>
                    <a:pt x="786" y="159"/>
                  </a:cubicBezTo>
                  <a:cubicBezTo>
                    <a:pt x="764" y="159"/>
                    <a:pt x="741" y="162"/>
                    <a:pt x="718" y="169"/>
                  </a:cubicBezTo>
                  <a:lnTo>
                    <a:pt x="718" y="169"/>
                  </a:lnTo>
                  <a:lnTo>
                    <a:pt x="778" y="142"/>
                  </a:lnTo>
                  <a:cubicBezTo>
                    <a:pt x="804" y="131"/>
                    <a:pt x="828" y="115"/>
                    <a:pt x="848" y="93"/>
                  </a:cubicBezTo>
                  <a:cubicBezTo>
                    <a:pt x="866" y="71"/>
                    <a:pt x="866" y="38"/>
                    <a:pt x="848" y="16"/>
                  </a:cubicBezTo>
                  <a:cubicBezTo>
                    <a:pt x="837" y="5"/>
                    <a:pt x="823" y="1"/>
                    <a:pt x="808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0" name="Google Shape;1470;p39"/>
            <p:cNvSpPr/>
            <p:nvPr/>
          </p:nvSpPr>
          <p:spPr>
            <a:xfrm>
              <a:off x="4407425" y="2331150"/>
              <a:ext cx="7225" cy="10600"/>
            </a:xfrm>
            <a:custGeom>
              <a:avLst/>
              <a:gdLst/>
              <a:ahLst/>
              <a:cxnLst/>
              <a:rect l="l" t="t" r="r" b="b"/>
              <a:pathLst>
                <a:path w="289" h="424" extrusionOk="0">
                  <a:moveTo>
                    <a:pt x="159" y="0"/>
                  </a:moveTo>
                  <a:lnTo>
                    <a:pt x="159" y="0"/>
                  </a:lnTo>
                  <a:cubicBezTo>
                    <a:pt x="137" y="22"/>
                    <a:pt x="115" y="42"/>
                    <a:pt x="91" y="59"/>
                  </a:cubicBezTo>
                  <a:cubicBezTo>
                    <a:pt x="40" y="136"/>
                    <a:pt x="1" y="220"/>
                    <a:pt x="14" y="277"/>
                  </a:cubicBezTo>
                  <a:cubicBezTo>
                    <a:pt x="49" y="413"/>
                    <a:pt x="262" y="424"/>
                    <a:pt x="262" y="424"/>
                  </a:cubicBezTo>
                  <a:cubicBezTo>
                    <a:pt x="262" y="424"/>
                    <a:pt x="187" y="409"/>
                    <a:pt x="189" y="380"/>
                  </a:cubicBezTo>
                  <a:cubicBezTo>
                    <a:pt x="194" y="356"/>
                    <a:pt x="262" y="351"/>
                    <a:pt x="282" y="351"/>
                  </a:cubicBezTo>
                  <a:cubicBezTo>
                    <a:pt x="258" y="351"/>
                    <a:pt x="172" y="347"/>
                    <a:pt x="163" y="305"/>
                  </a:cubicBezTo>
                  <a:cubicBezTo>
                    <a:pt x="152" y="257"/>
                    <a:pt x="279" y="196"/>
                    <a:pt x="280" y="195"/>
                  </a:cubicBezTo>
                  <a:lnTo>
                    <a:pt x="280" y="195"/>
                  </a:lnTo>
                  <a:cubicBezTo>
                    <a:pt x="279" y="196"/>
                    <a:pt x="235" y="206"/>
                    <a:pt x="194" y="206"/>
                  </a:cubicBezTo>
                  <a:cubicBezTo>
                    <a:pt x="162" y="206"/>
                    <a:pt x="132" y="200"/>
                    <a:pt x="126" y="178"/>
                  </a:cubicBezTo>
                  <a:cubicBezTo>
                    <a:pt x="110" y="128"/>
                    <a:pt x="287" y="53"/>
                    <a:pt x="288" y="53"/>
                  </a:cubicBezTo>
                  <a:lnTo>
                    <a:pt x="288" y="53"/>
                  </a:lnTo>
                  <a:cubicBezTo>
                    <a:pt x="288" y="53"/>
                    <a:pt x="253" y="68"/>
                    <a:pt x="218" y="68"/>
                  </a:cubicBezTo>
                  <a:cubicBezTo>
                    <a:pt x="192" y="68"/>
                    <a:pt x="166" y="59"/>
                    <a:pt x="157" y="29"/>
                  </a:cubicBezTo>
                  <a:cubicBezTo>
                    <a:pt x="154" y="20"/>
                    <a:pt x="154" y="9"/>
                    <a:pt x="159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1" name="Google Shape;1471;p39"/>
            <p:cNvSpPr/>
            <p:nvPr/>
          </p:nvSpPr>
          <p:spPr>
            <a:xfrm>
              <a:off x="4412900" y="2326575"/>
              <a:ext cx="3600" cy="2950"/>
            </a:xfrm>
            <a:custGeom>
              <a:avLst/>
              <a:gdLst/>
              <a:ahLst/>
              <a:cxnLst/>
              <a:rect l="l" t="t" r="r" b="b"/>
              <a:pathLst>
                <a:path w="144" h="118" extrusionOk="0">
                  <a:moveTo>
                    <a:pt x="50" y="1"/>
                  </a:moveTo>
                  <a:cubicBezTo>
                    <a:pt x="47" y="38"/>
                    <a:pt x="32" y="75"/>
                    <a:pt x="8" y="106"/>
                  </a:cubicBezTo>
                  <a:cubicBezTo>
                    <a:pt x="1" y="114"/>
                    <a:pt x="1" y="117"/>
                    <a:pt x="5" y="117"/>
                  </a:cubicBezTo>
                  <a:cubicBezTo>
                    <a:pt x="25" y="117"/>
                    <a:pt x="144" y="49"/>
                    <a:pt x="144" y="49"/>
                  </a:cubicBezTo>
                  <a:cubicBezTo>
                    <a:pt x="137" y="47"/>
                    <a:pt x="50" y="1"/>
                    <a:pt x="50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2" name="Google Shape;1472;p39"/>
            <p:cNvSpPr/>
            <p:nvPr/>
          </p:nvSpPr>
          <p:spPr>
            <a:xfrm>
              <a:off x="4404275" y="2310050"/>
              <a:ext cx="35425" cy="28225"/>
            </a:xfrm>
            <a:custGeom>
              <a:avLst/>
              <a:gdLst/>
              <a:ahLst/>
              <a:cxnLst/>
              <a:rect l="l" t="t" r="r" b="b"/>
              <a:pathLst>
                <a:path w="1417" h="1129" extrusionOk="0">
                  <a:moveTo>
                    <a:pt x="1310" y="0"/>
                  </a:moveTo>
                  <a:cubicBezTo>
                    <a:pt x="1297" y="0"/>
                    <a:pt x="1284" y="4"/>
                    <a:pt x="1271" y="14"/>
                  </a:cubicBezTo>
                  <a:cubicBezTo>
                    <a:pt x="851" y="332"/>
                    <a:pt x="368" y="657"/>
                    <a:pt x="23" y="1055"/>
                  </a:cubicBezTo>
                  <a:cubicBezTo>
                    <a:pt x="0" y="1084"/>
                    <a:pt x="21" y="1128"/>
                    <a:pt x="53" y="1128"/>
                  </a:cubicBezTo>
                  <a:cubicBezTo>
                    <a:pt x="60" y="1128"/>
                    <a:pt x="68" y="1126"/>
                    <a:pt x="76" y="1121"/>
                  </a:cubicBezTo>
                  <a:cubicBezTo>
                    <a:pt x="276" y="991"/>
                    <a:pt x="454" y="822"/>
                    <a:pt x="641" y="673"/>
                  </a:cubicBezTo>
                  <a:cubicBezTo>
                    <a:pt x="871" y="490"/>
                    <a:pt x="1108" y="319"/>
                    <a:pt x="1348" y="148"/>
                  </a:cubicBezTo>
                  <a:cubicBezTo>
                    <a:pt x="1417" y="100"/>
                    <a:pt x="1371" y="0"/>
                    <a:pt x="1310" y="0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3" name="Google Shape;1473;p39"/>
            <p:cNvSpPr/>
            <p:nvPr/>
          </p:nvSpPr>
          <p:spPr>
            <a:xfrm>
              <a:off x="4406500" y="2322850"/>
              <a:ext cx="14725" cy="6775"/>
            </a:xfrm>
            <a:custGeom>
              <a:avLst/>
              <a:gdLst/>
              <a:ahLst/>
              <a:cxnLst/>
              <a:rect l="l" t="t" r="r" b="b"/>
              <a:pathLst>
                <a:path w="589" h="271" extrusionOk="0">
                  <a:moveTo>
                    <a:pt x="259" y="0"/>
                  </a:moveTo>
                  <a:cubicBezTo>
                    <a:pt x="189" y="106"/>
                    <a:pt x="117" y="216"/>
                    <a:pt x="0" y="271"/>
                  </a:cubicBezTo>
                  <a:lnTo>
                    <a:pt x="264" y="218"/>
                  </a:lnTo>
                  <a:cubicBezTo>
                    <a:pt x="295" y="236"/>
                    <a:pt x="329" y="245"/>
                    <a:pt x="364" y="245"/>
                  </a:cubicBezTo>
                  <a:cubicBezTo>
                    <a:pt x="404" y="245"/>
                    <a:pt x="444" y="234"/>
                    <a:pt x="479" y="211"/>
                  </a:cubicBezTo>
                  <a:cubicBezTo>
                    <a:pt x="541" y="167"/>
                    <a:pt x="582" y="97"/>
                    <a:pt x="589" y="20"/>
                  </a:cubicBezTo>
                  <a:lnTo>
                    <a:pt x="589" y="20"/>
                  </a:lnTo>
                  <a:cubicBezTo>
                    <a:pt x="542" y="48"/>
                    <a:pt x="490" y="61"/>
                    <a:pt x="438" y="61"/>
                  </a:cubicBezTo>
                  <a:cubicBezTo>
                    <a:pt x="375" y="61"/>
                    <a:pt x="312" y="41"/>
                    <a:pt x="259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4" name="Google Shape;1474;p39"/>
            <p:cNvSpPr/>
            <p:nvPr/>
          </p:nvSpPr>
          <p:spPr>
            <a:xfrm>
              <a:off x="4297225" y="2342025"/>
              <a:ext cx="110225" cy="79900"/>
            </a:xfrm>
            <a:custGeom>
              <a:avLst/>
              <a:gdLst/>
              <a:ahLst/>
              <a:cxnLst/>
              <a:rect l="l" t="t" r="r" b="b"/>
              <a:pathLst>
                <a:path w="4409" h="3196" extrusionOk="0">
                  <a:moveTo>
                    <a:pt x="3772" y="0"/>
                  </a:moveTo>
                  <a:cubicBezTo>
                    <a:pt x="3737" y="0"/>
                    <a:pt x="3702" y="19"/>
                    <a:pt x="3684" y="53"/>
                  </a:cubicBezTo>
                  <a:lnTo>
                    <a:pt x="2432" y="1559"/>
                  </a:lnTo>
                  <a:cubicBezTo>
                    <a:pt x="1703" y="1052"/>
                    <a:pt x="936" y="604"/>
                    <a:pt x="139" y="217"/>
                  </a:cubicBezTo>
                  <a:lnTo>
                    <a:pt x="1" y="2782"/>
                  </a:lnTo>
                  <a:cubicBezTo>
                    <a:pt x="161" y="3026"/>
                    <a:pt x="453" y="3158"/>
                    <a:pt x="745" y="3186"/>
                  </a:cubicBezTo>
                  <a:cubicBezTo>
                    <a:pt x="803" y="3193"/>
                    <a:pt x="861" y="3195"/>
                    <a:pt x="918" y="3195"/>
                  </a:cubicBezTo>
                  <a:cubicBezTo>
                    <a:pt x="1151" y="3195"/>
                    <a:pt x="1384" y="3151"/>
                    <a:pt x="1613" y="3105"/>
                  </a:cubicBezTo>
                  <a:cubicBezTo>
                    <a:pt x="2004" y="3026"/>
                    <a:pt x="2399" y="2943"/>
                    <a:pt x="2759" y="2767"/>
                  </a:cubicBezTo>
                  <a:cubicBezTo>
                    <a:pt x="3275" y="2517"/>
                    <a:pt x="3690" y="2097"/>
                    <a:pt x="3936" y="1577"/>
                  </a:cubicBezTo>
                  <a:cubicBezTo>
                    <a:pt x="4024" y="1377"/>
                    <a:pt x="4099" y="1170"/>
                    <a:pt x="4160" y="960"/>
                  </a:cubicBezTo>
                  <a:cubicBezTo>
                    <a:pt x="4237" y="720"/>
                    <a:pt x="4314" y="479"/>
                    <a:pt x="4391" y="239"/>
                  </a:cubicBezTo>
                  <a:cubicBezTo>
                    <a:pt x="4409" y="209"/>
                    <a:pt x="4389" y="169"/>
                    <a:pt x="4352" y="169"/>
                  </a:cubicBezTo>
                  <a:lnTo>
                    <a:pt x="3818" y="11"/>
                  </a:lnTo>
                  <a:cubicBezTo>
                    <a:pt x="3803" y="4"/>
                    <a:pt x="3788" y="0"/>
                    <a:pt x="3772" y="0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5" name="Google Shape;1475;p39"/>
            <p:cNvSpPr/>
            <p:nvPr/>
          </p:nvSpPr>
          <p:spPr>
            <a:xfrm>
              <a:off x="4433675" y="2303200"/>
              <a:ext cx="11375" cy="11275"/>
            </a:xfrm>
            <a:custGeom>
              <a:avLst/>
              <a:gdLst/>
              <a:ahLst/>
              <a:cxnLst/>
              <a:rect l="l" t="t" r="r" b="b"/>
              <a:pathLst>
                <a:path w="455" h="451" extrusionOk="0">
                  <a:moveTo>
                    <a:pt x="444" y="0"/>
                  </a:moveTo>
                  <a:lnTo>
                    <a:pt x="444" y="0"/>
                  </a:lnTo>
                  <a:cubicBezTo>
                    <a:pt x="429" y="62"/>
                    <a:pt x="365" y="97"/>
                    <a:pt x="303" y="108"/>
                  </a:cubicBezTo>
                  <a:cubicBezTo>
                    <a:pt x="242" y="119"/>
                    <a:pt x="176" y="114"/>
                    <a:pt x="117" y="132"/>
                  </a:cubicBezTo>
                  <a:cubicBezTo>
                    <a:pt x="57" y="152"/>
                    <a:pt x="0" y="202"/>
                    <a:pt x="5" y="266"/>
                  </a:cubicBezTo>
                  <a:cubicBezTo>
                    <a:pt x="9" y="316"/>
                    <a:pt x="55" y="356"/>
                    <a:pt x="99" y="387"/>
                  </a:cubicBezTo>
                  <a:lnTo>
                    <a:pt x="176" y="446"/>
                  </a:lnTo>
                  <a:lnTo>
                    <a:pt x="191" y="448"/>
                  </a:lnTo>
                  <a:cubicBezTo>
                    <a:pt x="197" y="450"/>
                    <a:pt x="203" y="451"/>
                    <a:pt x="209" y="451"/>
                  </a:cubicBezTo>
                  <a:cubicBezTo>
                    <a:pt x="236" y="451"/>
                    <a:pt x="264" y="431"/>
                    <a:pt x="284" y="413"/>
                  </a:cubicBezTo>
                  <a:cubicBezTo>
                    <a:pt x="396" y="305"/>
                    <a:pt x="455" y="154"/>
                    <a:pt x="444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6" name="Google Shape;1476;p39"/>
            <p:cNvSpPr/>
            <p:nvPr/>
          </p:nvSpPr>
          <p:spPr>
            <a:xfrm>
              <a:off x="4437025" y="2303200"/>
              <a:ext cx="7975" cy="8825"/>
            </a:xfrm>
            <a:custGeom>
              <a:avLst/>
              <a:gdLst/>
              <a:ahLst/>
              <a:cxnLst/>
              <a:rect l="l" t="t" r="r" b="b"/>
              <a:pathLst>
                <a:path w="319" h="353" extrusionOk="0">
                  <a:moveTo>
                    <a:pt x="310" y="0"/>
                  </a:moveTo>
                  <a:lnTo>
                    <a:pt x="310" y="0"/>
                  </a:lnTo>
                  <a:cubicBezTo>
                    <a:pt x="295" y="62"/>
                    <a:pt x="231" y="97"/>
                    <a:pt x="169" y="108"/>
                  </a:cubicBezTo>
                  <a:cubicBezTo>
                    <a:pt x="115" y="119"/>
                    <a:pt x="55" y="117"/>
                    <a:pt x="0" y="130"/>
                  </a:cubicBezTo>
                  <a:cubicBezTo>
                    <a:pt x="20" y="145"/>
                    <a:pt x="38" y="165"/>
                    <a:pt x="49" y="187"/>
                  </a:cubicBezTo>
                  <a:cubicBezTo>
                    <a:pt x="73" y="257"/>
                    <a:pt x="35" y="343"/>
                    <a:pt x="143" y="352"/>
                  </a:cubicBezTo>
                  <a:cubicBezTo>
                    <a:pt x="147" y="352"/>
                    <a:pt x="151" y="352"/>
                    <a:pt x="155" y="352"/>
                  </a:cubicBezTo>
                  <a:cubicBezTo>
                    <a:pt x="174" y="352"/>
                    <a:pt x="193" y="348"/>
                    <a:pt x="211" y="343"/>
                  </a:cubicBezTo>
                  <a:cubicBezTo>
                    <a:pt x="284" y="244"/>
                    <a:pt x="319" y="123"/>
                    <a:pt x="310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7" name="Google Shape;1477;p39"/>
            <p:cNvSpPr/>
            <p:nvPr/>
          </p:nvSpPr>
          <p:spPr>
            <a:xfrm>
              <a:off x="4203450" y="2634875"/>
              <a:ext cx="35950" cy="32750"/>
            </a:xfrm>
            <a:custGeom>
              <a:avLst/>
              <a:gdLst/>
              <a:ahLst/>
              <a:cxnLst/>
              <a:rect l="l" t="t" r="r" b="b"/>
              <a:pathLst>
                <a:path w="1438" h="1310" extrusionOk="0">
                  <a:moveTo>
                    <a:pt x="1272" y="0"/>
                  </a:moveTo>
                  <a:lnTo>
                    <a:pt x="130" y="795"/>
                  </a:lnTo>
                  <a:cubicBezTo>
                    <a:pt x="1" y="1030"/>
                    <a:pt x="398" y="1309"/>
                    <a:pt x="398" y="1309"/>
                  </a:cubicBezTo>
                  <a:lnTo>
                    <a:pt x="1437" y="685"/>
                  </a:lnTo>
                  <a:lnTo>
                    <a:pt x="1272" y="0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8" name="Google Shape;1478;p39"/>
            <p:cNvSpPr/>
            <p:nvPr/>
          </p:nvSpPr>
          <p:spPr>
            <a:xfrm>
              <a:off x="4285825" y="2311925"/>
              <a:ext cx="21050" cy="40750"/>
            </a:xfrm>
            <a:custGeom>
              <a:avLst/>
              <a:gdLst/>
              <a:ahLst/>
              <a:cxnLst/>
              <a:rect l="l" t="t" r="r" b="b"/>
              <a:pathLst>
                <a:path w="842" h="1630" extrusionOk="0">
                  <a:moveTo>
                    <a:pt x="226" y="0"/>
                  </a:moveTo>
                  <a:cubicBezTo>
                    <a:pt x="218" y="22"/>
                    <a:pt x="0" y="820"/>
                    <a:pt x="0" y="820"/>
                  </a:cubicBezTo>
                  <a:cubicBezTo>
                    <a:pt x="0" y="820"/>
                    <a:pt x="778" y="1544"/>
                    <a:pt x="841" y="1630"/>
                  </a:cubicBezTo>
                  <a:cubicBezTo>
                    <a:pt x="830" y="1579"/>
                    <a:pt x="817" y="1327"/>
                    <a:pt x="804" y="1050"/>
                  </a:cubicBezTo>
                  <a:lnTo>
                    <a:pt x="797" y="918"/>
                  </a:lnTo>
                  <a:cubicBezTo>
                    <a:pt x="795" y="855"/>
                    <a:pt x="791" y="795"/>
                    <a:pt x="789" y="732"/>
                  </a:cubicBezTo>
                  <a:cubicBezTo>
                    <a:pt x="786" y="666"/>
                    <a:pt x="784" y="604"/>
                    <a:pt x="782" y="549"/>
                  </a:cubicBezTo>
                  <a:cubicBezTo>
                    <a:pt x="778" y="378"/>
                    <a:pt x="771" y="257"/>
                    <a:pt x="771" y="257"/>
                  </a:cubicBezTo>
                  <a:lnTo>
                    <a:pt x="226" y="0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79" name="Google Shape;1479;p39"/>
            <p:cNvSpPr/>
            <p:nvPr/>
          </p:nvSpPr>
          <p:spPr>
            <a:xfrm>
              <a:off x="4294700" y="2650950"/>
              <a:ext cx="15900" cy="28975"/>
            </a:xfrm>
            <a:custGeom>
              <a:avLst/>
              <a:gdLst/>
              <a:ahLst/>
              <a:cxnLst/>
              <a:rect l="l" t="t" r="r" b="b"/>
              <a:pathLst>
                <a:path w="636" h="1159" extrusionOk="0">
                  <a:moveTo>
                    <a:pt x="636" y="1"/>
                  </a:moveTo>
                  <a:lnTo>
                    <a:pt x="152" y="40"/>
                  </a:lnTo>
                  <a:cubicBezTo>
                    <a:pt x="152" y="409"/>
                    <a:pt x="104" y="776"/>
                    <a:pt x="1" y="1129"/>
                  </a:cubicBezTo>
                  <a:cubicBezTo>
                    <a:pt x="18" y="1129"/>
                    <a:pt x="35" y="1129"/>
                    <a:pt x="52" y="1129"/>
                  </a:cubicBezTo>
                  <a:cubicBezTo>
                    <a:pt x="237" y="1129"/>
                    <a:pt x="422" y="1140"/>
                    <a:pt x="605" y="1158"/>
                  </a:cubicBezTo>
                  <a:lnTo>
                    <a:pt x="636" y="1"/>
                  </a:ln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0" name="Google Shape;1480;p39"/>
            <p:cNvSpPr/>
            <p:nvPr/>
          </p:nvSpPr>
          <p:spPr>
            <a:xfrm>
              <a:off x="4291750" y="2676875"/>
              <a:ext cx="46625" cy="18850"/>
            </a:xfrm>
            <a:custGeom>
              <a:avLst/>
              <a:gdLst/>
              <a:ahLst/>
              <a:cxnLst/>
              <a:rect l="l" t="t" r="r" b="b"/>
              <a:pathLst>
                <a:path w="1865" h="754" extrusionOk="0">
                  <a:moveTo>
                    <a:pt x="134" y="0"/>
                  </a:moveTo>
                  <a:cubicBezTo>
                    <a:pt x="108" y="169"/>
                    <a:pt x="18" y="323"/>
                    <a:pt x="7" y="499"/>
                  </a:cubicBezTo>
                  <a:cubicBezTo>
                    <a:pt x="0" y="582"/>
                    <a:pt x="5" y="668"/>
                    <a:pt x="20" y="754"/>
                  </a:cubicBezTo>
                  <a:lnTo>
                    <a:pt x="1865" y="743"/>
                  </a:lnTo>
                  <a:cubicBezTo>
                    <a:pt x="1852" y="681"/>
                    <a:pt x="1821" y="626"/>
                    <a:pt x="1775" y="584"/>
                  </a:cubicBezTo>
                  <a:cubicBezTo>
                    <a:pt x="1643" y="464"/>
                    <a:pt x="1423" y="468"/>
                    <a:pt x="1256" y="439"/>
                  </a:cubicBezTo>
                  <a:cubicBezTo>
                    <a:pt x="1006" y="398"/>
                    <a:pt x="756" y="303"/>
                    <a:pt x="721" y="35"/>
                  </a:cubicBezTo>
                  <a:lnTo>
                    <a:pt x="718" y="35"/>
                  </a:lnTo>
                  <a:cubicBezTo>
                    <a:pt x="642" y="46"/>
                    <a:pt x="563" y="52"/>
                    <a:pt x="485" y="52"/>
                  </a:cubicBezTo>
                  <a:cubicBezTo>
                    <a:pt x="365" y="52"/>
                    <a:pt x="246" y="37"/>
                    <a:pt x="134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1" name="Google Shape;1481;p39"/>
            <p:cNvSpPr/>
            <p:nvPr/>
          </p:nvSpPr>
          <p:spPr>
            <a:xfrm>
              <a:off x="4189625" y="2654750"/>
              <a:ext cx="28475" cy="43675"/>
            </a:xfrm>
            <a:custGeom>
              <a:avLst/>
              <a:gdLst/>
              <a:ahLst/>
              <a:cxnLst/>
              <a:rect l="l" t="t" r="r" b="b"/>
              <a:pathLst>
                <a:path w="1139" h="1747" extrusionOk="0">
                  <a:moveTo>
                    <a:pt x="690" y="0"/>
                  </a:moveTo>
                  <a:cubicBezTo>
                    <a:pt x="602" y="81"/>
                    <a:pt x="468" y="99"/>
                    <a:pt x="354" y="145"/>
                  </a:cubicBezTo>
                  <a:cubicBezTo>
                    <a:pt x="189" y="211"/>
                    <a:pt x="90" y="319"/>
                    <a:pt x="0" y="439"/>
                  </a:cubicBezTo>
                  <a:cubicBezTo>
                    <a:pt x="27" y="492"/>
                    <a:pt x="55" y="543"/>
                    <a:pt x="88" y="593"/>
                  </a:cubicBezTo>
                  <a:cubicBezTo>
                    <a:pt x="356" y="988"/>
                    <a:pt x="648" y="1368"/>
                    <a:pt x="960" y="1731"/>
                  </a:cubicBezTo>
                  <a:lnTo>
                    <a:pt x="973" y="1746"/>
                  </a:lnTo>
                  <a:cubicBezTo>
                    <a:pt x="1000" y="1711"/>
                    <a:pt x="1024" y="1674"/>
                    <a:pt x="1044" y="1636"/>
                  </a:cubicBezTo>
                  <a:cubicBezTo>
                    <a:pt x="1138" y="1436"/>
                    <a:pt x="989" y="1219"/>
                    <a:pt x="921" y="1032"/>
                  </a:cubicBezTo>
                  <a:cubicBezTo>
                    <a:pt x="848" y="837"/>
                    <a:pt x="817" y="646"/>
                    <a:pt x="967" y="505"/>
                  </a:cubicBezTo>
                  <a:lnTo>
                    <a:pt x="945" y="479"/>
                  </a:lnTo>
                  <a:cubicBezTo>
                    <a:pt x="833" y="334"/>
                    <a:pt x="747" y="174"/>
                    <a:pt x="690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2" name="Google Shape;1482;p39"/>
            <p:cNvSpPr/>
            <p:nvPr/>
          </p:nvSpPr>
          <p:spPr>
            <a:xfrm>
              <a:off x="4287075" y="2464950"/>
              <a:ext cx="45825" cy="194750"/>
            </a:xfrm>
            <a:custGeom>
              <a:avLst/>
              <a:gdLst/>
              <a:ahLst/>
              <a:cxnLst/>
              <a:rect l="l" t="t" r="r" b="b"/>
              <a:pathLst>
                <a:path w="1833" h="7790" extrusionOk="0">
                  <a:moveTo>
                    <a:pt x="1" y="0"/>
                  </a:moveTo>
                  <a:lnTo>
                    <a:pt x="148" y="6110"/>
                  </a:lnTo>
                  <a:cubicBezTo>
                    <a:pt x="148" y="6110"/>
                    <a:pt x="269" y="7362"/>
                    <a:pt x="216" y="7649"/>
                  </a:cubicBezTo>
                  <a:lnTo>
                    <a:pt x="1305" y="7790"/>
                  </a:lnTo>
                  <a:cubicBezTo>
                    <a:pt x="1459" y="6802"/>
                    <a:pt x="1439" y="5794"/>
                    <a:pt x="1678" y="4825"/>
                  </a:cubicBezTo>
                  <a:cubicBezTo>
                    <a:pt x="1832" y="4193"/>
                    <a:pt x="1545" y="0"/>
                    <a:pt x="1545" y="0"/>
                  </a:cubicBez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3" name="Google Shape;1483;p39"/>
            <p:cNvSpPr/>
            <p:nvPr/>
          </p:nvSpPr>
          <p:spPr>
            <a:xfrm>
              <a:off x="4215200" y="2461975"/>
              <a:ext cx="115100" cy="199150"/>
            </a:xfrm>
            <a:custGeom>
              <a:avLst/>
              <a:gdLst/>
              <a:ahLst/>
              <a:cxnLst/>
              <a:rect l="l" t="t" r="r" b="b"/>
              <a:pathLst>
                <a:path w="4604" h="7966" extrusionOk="0">
                  <a:moveTo>
                    <a:pt x="1898" y="0"/>
                  </a:moveTo>
                  <a:cubicBezTo>
                    <a:pt x="1922" y="1358"/>
                    <a:pt x="2153" y="2702"/>
                    <a:pt x="2581" y="3991"/>
                  </a:cubicBezTo>
                  <a:cubicBezTo>
                    <a:pt x="2601" y="4050"/>
                    <a:pt x="2621" y="4116"/>
                    <a:pt x="2599" y="4178"/>
                  </a:cubicBezTo>
                  <a:cubicBezTo>
                    <a:pt x="2577" y="4237"/>
                    <a:pt x="1" y="6969"/>
                    <a:pt x="1" y="6969"/>
                  </a:cubicBezTo>
                  <a:cubicBezTo>
                    <a:pt x="1" y="6969"/>
                    <a:pt x="392" y="7472"/>
                    <a:pt x="780" y="7966"/>
                  </a:cubicBezTo>
                  <a:cubicBezTo>
                    <a:pt x="2136" y="7081"/>
                    <a:pt x="3383" y="6040"/>
                    <a:pt x="4499" y="4867"/>
                  </a:cubicBezTo>
                  <a:cubicBezTo>
                    <a:pt x="4534" y="4834"/>
                    <a:pt x="4562" y="4795"/>
                    <a:pt x="4582" y="4751"/>
                  </a:cubicBezTo>
                  <a:cubicBezTo>
                    <a:pt x="4604" y="4691"/>
                    <a:pt x="4593" y="4626"/>
                    <a:pt x="4580" y="4562"/>
                  </a:cubicBezTo>
                  <a:lnTo>
                    <a:pt x="3796" y="365"/>
                  </a:lnTo>
                  <a:lnTo>
                    <a:pt x="1898" y="0"/>
                  </a:lnTo>
                  <a:close/>
                </a:path>
              </a:pathLst>
            </a:custGeom>
            <a:solidFill>
              <a:srgbClr val="F464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4" name="Google Shape;1484;p39"/>
            <p:cNvSpPr/>
            <p:nvPr/>
          </p:nvSpPr>
          <p:spPr>
            <a:xfrm>
              <a:off x="4250975" y="2332375"/>
              <a:ext cx="82675" cy="146200"/>
            </a:xfrm>
            <a:custGeom>
              <a:avLst/>
              <a:gdLst/>
              <a:ahLst/>
              <a:cxnLst/>
              <a:rect l="l" t="t" r="r" b="b"/>
              <a:pathLst>
                <a:path w="3307" h="5848" extrusionOk="0">
                  <a:moveTo>
                    <a:pt x="1376" y="0"/>
                  </a:moveTo>
                  <a:cubicBezTo>
                    <a:pt x="1020" y="0"/>
                    <a:pt x="0" y="1480"/>
                    <a:pt x="46" y="1897"/>
                  </a:cubicBezTo>
                  <a:lnTo>
                    <a:pt x="351" y="5815"/>
                  </a:lnTo>
                  <a:lnTo>
                    <a:pt x="3307" y="5848"/>
                  </a:lnTo>
                  <a:cubicBezTo>
                    <a:pt x="3307" y="5848"/>
                    <a:pt x="2890" y="2683"/>
                    <a:pt x="2745" y="2024"/>
                  </a:cubicBezTo>
                  <a:cubicBezTo>
                    <a:pt x="2600" y="1365"/>
                    <a:pt x="2310" y="739"/>
                    <a:pt x="2310" y="739"/>
                  </a:cubicBezTo>
                  <a:cubicBezTo>
                    <a:pt x="2310" y="739"/>
                    <a:pt x="1735" y="54"/>
                    <a:pt x="1394" y="2"/>
                  </a:cubicBezTo>
                  <a:cubicBezTo>
                    <a:pt x="1388" y="1"/>
                    <a:pt x="1382" y="0"/>
                    <a:pt x="1376" y="0"/>
                  </a:cubicBezTo>
                  <a:close/>
                </a:path>
              </a:pathLst>
            </a:custGeom>
            <a:solidFill>
              <a:srgbClr val="FFAD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5" name="Google Shape;1485;p39"/>
            <p:cNvSpPr/>
            <p:nvPr/>
          </p:nvSpPr>
          <p:spPr>
            <a:xfrm>
              <a:off x="4294100" y="2317750"/>
              <a:ext cx="11675" cy="17150"/>
            </a:xfrm>
            <a:custGeom>
              <a:avLst/>
              <a:gdLst/>
              <a:ahLst/>
              <a:cxnLst/>
              <a:rect l="l" t="t" r="r" b="b"/>
              <a:pathLst>
                <a:path w="467" h="686" extrusionOk="0">
                  <a:moveTo>
                    <a:pt x="1" y="0"/>
                  </a:moveTo>
                  <a:lnTo>
                    <a:pt x="1" y="0"/>
                  </a:lnTo>
                  <a:cubicBezTo>
                    <a:pt x="78" y="272"/>
                    <a:pt x="240" y="512"/>
                    <a:pt x="466" y="685"/>
                  </a:cubicBezTo>
                  <a:cubicBezTo>
                    <a:pt x="464" y="622"/>
                    <a:pt x="460" y="562"/>
                    <a:pt x="458" y="497"/>
                  </a:cubicBezTo>
                  <a:cubicBezTo>
                    <a:pt x="458" y="433"/>
                    <a:pt x="453" y="371"/>
                    <a:pt x="451" y="316"/>
                  </a:cubicBezTo>
                  <a:cubicBezTo>
                    <a:pt x="159" y="229"/>
                    <a:pt x="7" y="0"/>
                    <a:pt x="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6" name="Google Shape;1486;p39"/>
            <p:cNvSpPr/>
            <p:nvPr/>
          </p:nvSpPr>
          <p:spPr>
            <a:xfrm>
              <a:off x="4258075" y="2267500"/>
              <a:ext cx="80300" cy="58150"/>
            </a:xfrm>
            <a:custGeom>
              <a:avLst/>
              <a:gdLst/>
              <a:ahLst/>
              <a:cxnLst/>
              <a:rect l="l" t="t" r="r" b="b"/>
              <a:pathLst>
                <a:path w="3212" h="2326" extrusionOk="0">
                  <a:moveTo>
                    <a:pt x="1451" y="0"/>
                  </a:moveTo>
                  <a:cubicBezTo>
                    <a:pt x="776" y="0"/>
                    <a:pt x="0" y="635"/>
                    <a:pt x="368" y="1389"/>
                  </a:cubicBezTo>
                  <a:cubicBezTo>
                    <a:pt x="390" y="1444"/>
                    <a:pt x="414" y="1498"/>
                    <a:pt x="442" y="1551"/>
                  </a:cubicBezTo>
                  <a:cubicBezTo>
                    <a:pt x="653" y="1920"/>
                    <a:pt x="1040" y="2166"/>
                    <a:pt x="1446" y="2287"/>
                  </a:cubicBezTo>
                  <a:cubicBezTo>
                    <a:pt x="1594" y="2312"/>
                    <a:pt x="1724" y="2326"/>
                    <a:pt x="1843" y="2326"/>
                  </a:cubicBezTo>
                  <a:cubicBezTo>
                    <a:pt x="2112" y="2326"/>
                    <a:pt x="2325" y="2254"/>
                    <a:pt x="2553" y="2076"/>
                  </a:cubicBezTo>
                  <a:cubicBezTo>
                    <a:pt x="3212" y="1446"/>
                    <a:pt x="2513" y="765"/>
                    <a:pt x="2103" y="295"/>
                  </a:cubicBezTo>
                  <a:cubicBezTo>
                    <a:pt x="1943" y="90"/>
                    <a:pt x="1705" y="0"/>
                    <a:pt x="1451" y="0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7" name="Google Shape;1487;p39"/>
            <p:cNvSpPr/>
            <p:nvPr/>
          </p:nvSpPr>
          <p:spPr>
            <a:xfrm>
              <a:off x="4307075" y="2287700"/>
              <a:ext cx="12700" cy="16350"/>
            </a:xfrm>
            <a:custGeom>
              <a:avLst/>
              <a:gdLst/>
              <a:ahLst/>
              <a:cxnLst/>
              <a:rect l="l" t="t" r="r" b="b"/>
              <a:pathLst>
                <a:path w="508" h="654" extrusionOk="0">
                  <a:moveTo>
                    <a:pt x="30" y="1"/>
                  </a:moveTo>
                  <a:cubicBezTo>
                    <a:pt x="14" y="1"/>
                    <a:pt x="1" y="14"/>
                    <a:pt x="4" y="32"/>
                  </a:cubicBezTo>
                  <a:lnTo>
                    <a:pt x="7" y="32"/>
                  </a:lnTo>
                  <a:cubicBezTo>
                    <a:pt x="18" y="78"/>
                    <a:pt x="62" y="117"/>
                    <a:pt x="94" y="148"/>
                  </a:cubicBezTo>
                  <a:cubicBezTo>
                    <a:pt x="130" y="183"/>
                    <a:pt x="167" y="216"/>
                    <a:pt x="206" y="247"/>
                  </a:cubicBezTo>
                  <a:cubicBezTo>
                    <a:pt x="268" y="294"/>
                    <a:pt x="331" y="342"/>
                    <a:pt x="406" y="361"/>
                  </a:cubicBezTo>
                  <a:lnTo>
                    <a:pt x="406" y="361"/>
                  </a:lnTo>
                  <a:cubicBezTo>
                    <a:pt x="391" y="394"/>
                    <a:pt x="374" y="427"/>
                    <a:pt x="354" y="458"/>
                  </a:cubicBezTo>
                  <a:cubicBezTo>
                    <a:pt x="327" y="502"/>
                    <a:pt x="294" y="541"/>
                    <a:pt x="268" y="585"/>
                  </a:cubicBezTo>
                  <a:cubicBezTo>
                    <a:pt x="247" y="618"/>
                    <a:pt x="277" y="653"/>
                    <a:pt x="308" y="653"/>
                  </a:cubicBezTo>
                  <a:cubicBezTo>
                    <a:pt x="319" y="653"/>
                    <a:pt x="329" y="649"/>
                    <a:pt x="338" y="640"/>
                  </a:cubicBezTo>
                  <a:cubicBezTo>
                    <a:pt x="413" y="557"/>
                    <a:pt x="461" y="444"/>
                    <a:pt x="501" y="341"/>
                  </a:cubicBezTo>
                  <a:cubicBezTo>
                    <a:pt x="507" y="315"/>
                    <a:pt x="488" y="291"/>
                    <a:pt x="463" y="291"/>
                  </a:cubicBezTo>
                  <a:cubicBezTo>
                    <a:pt x="378" y="291"/>
                    <a:pt x="301" y="231"/>
                    <a:pt x="237" y="181"/>
                  </a:cubicBezTo>
                  <a:cubicBezTo>
                    <a:pt x="202" y="152"/>
                    <a:pt x="167" y="124"/>
                    <a:pt x="134" y="93"/>
                  </a:cubicBezTo>
                  <a:cubicBezTo>
                    <a:pt x="105" y="62"/>
                    <a:pt x="77" y="23"/>
                    <a:pt x="42" y="3"/>
                  </a:cubicBezTo>
                  <a:cubicBezTo>
                    <a:pt x="38" y="1"/>
                    <a:pt x="34" y="1"/>
                    <a:pt x="30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8" name="Google Shape;1488;p39"/>
            <p:cNvSpPr/>
            <p:nvPr/>
          </p:nvSpPr>
          <p:spPr>
            <a:xfrm>
              <a:off x="4301625" y="2297200"/>
              <a:ext cx="3600" cy="3575"/>
            </a:xfrm>
            <a:custGeom>
              <a:avLst/>
              <a:gdLst/>
              <a:ahLst/>
              <a:cxnLst/>
              <a:rect l="l" t="t" r="r" b="b"/>
              <a:pathLst>
                <a:path w="144" h="143" extrusionOk="0">
                  <a:moveTo>
                    <a:pt x="73" y="1"/>
                  </a:moveTo>
                  <a:cubicBezTo>
                    <a:pt x="62" y="1"/>
                    <a:pt x="53" y="3"/>
                    <a:pt x="45" y="7"/>
                  </a:cubicBezTo>
                  <a:cubicBezTo>
                    <a:pt x="27" y="14"/>
                    <a:pt x="14" y="27"/>
                    <a:pt x="7" y="45"/>
                  </a:cubicBezTo>
                  <a:cubicBezTo>
                    <a:pt x="3" y="54"/>
                    <a:pt x="1" y="62"/>
                    <a:pt x="1" y="71"/>
                  </a:cubicBezTo>
                  <a:lnTo>
                    <a:pt x="3" y="91"/>
                  </a:lnTo>
                  <a:cubicBezTo>
                    <a:pt x="7" y="102"/>
                    <a:pt x="14" y="113"/>
                    <a:pt x="23" y="122"/>
                  </a:cubicBezTo>
                  <a:lnTo>
                    <a:pt x="36" y="133"/>
                  </a:lnTo>
                  <a:cubicBezTo>
                    <a:pt x="47" y="139"/>
                    <a:pt x="60" y="141"/>
                    <a:pt x="71" y="141"/>
                  </a:cubicBezTo>
                  <a:cubicBezTo>
                    <a:pt x="74" y="142"/>
                    <a:pt x="77" y="142"/>
                    <a:pt x="79" y="142"/>
                  </a:cubicBezTo>
                  <a:cubicBezTo>
                    <a:pt x="87" y="142"/>
                    <a:pt x="93" y="140"/>
                    <a:pt x="99" y="137"/>
                  </a:cubicBezTo>
                  <a:cubicBezTo>
                    <a:pt x="108" y="133"/>
                    <a:pt x="115" y="128"/>
                    <a:pt x="121" y="122"/>
                  </a:cubicBezTo>
                  <a:cubicBezTo>
                    <a:pt x="128" y="115"/>
                    <a:pt x="132" y="108"/>
                    <a:pt x="137" y="100"/>
                  </a:cubicBezTo>
                  <a:cubicBezTo>
                    <a:pt x="141" y="91"/>
                    <a:pt x="143" y="80"/>
                    <a:pt x="143" y="71"/>
                  </a:cubicBezTo>
                  <a:lnTo>
                    <a:pt x="139" y="54"/>
                  </a:lnTo>
                  <a:cubicBezTo>
                    <a:pt x="137" y="40"/>
                    <a:pt x="130" y="29"/>
                    <a:pt x="121" y="23"/>
                  </a:cubicBezTo>
                  <a:lnTo>
                    <a:pt x="108" y="12"/>
                  </a:lnTo>
                  <a:cubicBezTo>
                    <a:pt x="97" y="5"/>
                    <a:pt x="84" y="1"/>
                    <a:pt x="7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9" name="Google Shape;1489;p39"/>
            <p:cNvSpPr/>
            <p:nvPr/>
          </p:nvSpPr>
          <p:spPr>
            <a:xfrm>
              <a:off x="4313925" y="2285850"/>
              <a:ext cx="4850" cy="3750"/>
            </a:xfrm>
            <a:custGeom>
              <a:avLst/>
              <a:gdLst/>
              <a:ahLst/>
              <a:cxnLst/>
              <a:rect l="l" t="t" r="r" b="b"/>
              <a:pathLst>
                <a:path w="194" h="150" extrusionOk="0">
                  <a:moveTo>
                    <a:pt x="97" y="0"/>
                  </a:moveTo>
                  <a:cubicBezTo>
                    <a:pt x="1" y="0"/>
                    <a:pt x="1" y="150"/>
                    <a:pt x="97" y="150"/>
                  </a:cubicBezTo>
                  <a:cubicBezTo>
                    <a:pt x="194" y="150"/>
                    <a:pt x="194" y="0"/>
                    <a:pt x="97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0" name="Google Shape;1490;p39"/>
            <p:cNvSpPr/>
            <p:nvPr/>
          </p:nvSpPr>
          <p:spPr>
            <a:xfrm>
              <a:off x="4258575" y="2253575"/>
              <a:ext cx="52025" cy="70800"/>
            </a:xfrm>
            <a:custGeom>
              <a:avLst/>
              <a:gdLst/>
              <a:ahLst/>
              <a:cxnLst/>
              <a:rect l="l" t="t" r="r" b="b"/>
              <a:pathLst>
                <a:path w="2081" h="2832" extrusionOk="0">
                  <a:moveTo>
                    <a:pt x="1527" y="1"/>
                  </a:moveTo>
                  <a:cubicBezTo>
                    <a:pt x="1505" y="1"/>
                    <a:pt x="1484" y="7"/>
                    <a:pt x="1466" y="17"/>
                  </a:cubicBezTo>
                  <a:cubicBezTo>
                    <a:pt x="1422" y="42"/>
                    <a:pt x="1393" y="83"/>
                    <a:pt x="1360" y="123"/>
                  </a:cubicBezTo>
                  <a:cubicBezTo>
                    <a:pt x="1152" y="371"/>
                    <a:pt x="800" y="446"/>
                    <a:pt x="541" y="641"/>
                  </a:cubicBezTo>
                  <a:cubicBezTo>
                    <a:pt x="398" y="749"/>
                    <a:pt x="284" y="892"/>
                    <a:pt x="174" y="1034"/>
                  </a:cubicBezTo>
                  <a:cubicBezTo>
                    <a:pt x="111" y="1116"/>
                    <a:pt x="45" y="1199"/>
                    <a:pt x="21" y="1298"/>
                  </a:cubicBezTo>
                  <a:cubicBezTo>
                    <a:pt x="1" y="1383"/>
                    <a:pt x="1" y="1473"/>
                    <a:pt x="21" y="1559"/>
                  </a:cubicBezTo>
                  <a:cubicBezTo>
                    <a:pt x="82" y="1954"/>
                    <a:pt x="284" y="2345"/>
                    <a:pt x="622" y="2563"/>
                  </a:cubicBezTo>
                  <a:cubicBezTo>
                    <a:pt x="723" y="2624"/>
                    <a:pt x="829" y="2677"/>
                    <a:pt x="936" y="2721"/>
                  </a:cubicBezTo>
                  <a:lnTo>
                    <a:pt x="1152" y="2815"/>
                  </a:lnTo>
                  <a:cubicBezTo>
                    <a:pt x="1169" y="2825"/>
                    <a:pt x="1189" y="2831"/>
                    <a:pt x="1209" y="2831"/>
                  </a:cubicBezTo>
                  <a:cubicBezTo>
                    <a:pt x="1212" y="2831"/>
                    <a:pt x="1215" y="2831"/>
                    <a:pt x="1217" y="2831"/>
                  </a:cubicBezTo>
                  <a:cubicBezTo>
                    <a:pt x="1246" y="2822"/>
                    <a:pt x="1270" y="2802"/>
                    <a:pt x="1286" y="2776"/>
                  </a:cubicBezTo>
                  <a:lnTo>
                    <a:pt x="1457" y="2532"/>
                  </a:lnTo>
                  <a:lnTo>
                    <a:pt x="1334" y="2488"/>
                  </a:lnTo>
                  <a:cubicBezTo>
                    <a:pt x="1334" y="2488"/>
                    <a:pt x="1251" y="2562"/>
                    <a:pt x="1135" y="2562"/>
                  </a:cubicBezTo>
                  <a:cubicBezTo>
                    <a:pt x="1061" y="2562"/>
                    <a:pt x="974" y="2532"/>
                    <a:pt x="886" y="2431"/>
                  </a:cubicBezTo>
                  <a:cubicBezTo>
                    <a:pt x="724" y="2247"/>
                    <a:pt x="882" y="2142"/>
                    <a:pt x="1042" y="2142"/>
                  </a:cubicBezTo>
                  <a:cubicBezTo>
                    <a:pt x="1106" y="2142"/>
                    <a:pt x="1169" y="2159"/>
                    <a:pt x="1213" y="2194"/>
                  </a:cubicBezTo>
                  <a:cubicBezTo>
                    <a:pt x="1240" y="2216"/>
                    <a:pt x="1281" y="2235"/>
                    <a:pt x="1311" y="2235"/>
                  </a:cubicBezTo>
                  <a:cubicBezTo>
                    <a:pt x="1332" y="2235"/>
                    <a:pt x="1348" y="2226"/>
                    <a:pt x="1351" y="2203"/>
                  </a:cubicBezTo>
                  <a:cubicBezTo>
                    <a:pt x="1351" y="2192"/>
                    <a:pt x="1351" y="2181"/>
                    <a:pt x="1347" y="2172"/>
                  </a:cubicBezTo>
                  <a:cubicBezTo>
                    <a:pt x="1308" y="2042"/>
                    <a:pt x="1198" y="1952"/>
                    <a:pt x="1123" y="1838"/>
                  </a:cubicBezTo>
                  <a:cubicBezTo>
                    <a:pt x="1048" y="1724"/>
                    <a:pt x="1026" y="1550"/>
                    <a:pt x="1138" y="1476"/>
                  </a:cubicBezTo>
                  <a:cubicBezTo>
                    <a:pt x="1156" y="1465"/>
                    <a:pt x="1180" y="1454"/>
                    <a:pt x="1187" y="1434"/>
                  </a:cubicBezTo>
                  <a:cubicBezTo>
                    <a:pt x="1211" y="1379"/>
                    <a:pt x="1116" y="1353"/>
                    <a:pt x="1081" y="1304"/>
                  </a:cubicBezTo>
                  <a:cubicBezTo>
                    <a:pt x="1048" y="1260"/>
                    <a:pt x="1070" y="1195"/>
                    <a:pt x="1112" y="1159"/>
                  </a:cubicBezTo>
                  <a:cubicBezTo>
                    <a:pt x="1154" y="1124"/>
                    <a:pt x="1209" y="1111"/>
                    <a:pt x="1261" y="1094"/>
                  </a:cubicBezTo>
                  <a:cubicBezTo>
                    <a:pt x="1553" y="997"/>
                    <a:pt x="1777" y="760"/>
                    <a:pt x="1953" y="507"/>
                  </a:cubicBezTo>
                  <a:cubicBezTo>
                    <a:pt x="2019" y="413"/>
                    <a:pt x="2081" y="292"/>
                    <a:pt x="2026" y="191"/>
                  </a:cubicBezTo>
                  <a:lnTo>
                    <a:pt x="2026" y="191"/>
                  </a:lnTo>
                  <a:cubicBezTo>
                    <a:pt x="1971" y="248"/>
                    <a:pt x="1905" y="292"/>
                    <a:pt x="1832" y="321"/>
                  </a:cubicBezTo>
                  <a:cubicBezTo>
                    <a:pt x="1876" y="263"/>
                    <a:pt x="1898" y="193"/>
                    <a:pt x="1898" y="123"/>
                  </a:cubicBezTo>
                  <a:cubicBezTo>
                    <a:pt x="1900" y="107"/>
                    <a:pt x="1896" y="92"/>
                    <a:pt x="1887" y="81"/>
                  </a:cubicBezTo>
                  <a:cubicBezTo>
                    <a:pt x="1881" y="74"/>
                    <a:pt x="1872" y="71"/>
                    <a:pt x="1863" y="71"/>
                  </a:cubicBezTo>
                  <a:cubicBezTo>
                    <a:pt x="1844" y="71"/>
                    <a:pt x="1822" y="83"/>
                    <a:pt x="1806" y="96"/>
                  </a:cubicBezTo>
                  <a:lnTo>
                    <a:pt x="1593" y="261"/>
                  </a:lnTo>
                  <a:cubicBezTo>
                    <a:pt x="1564" y="191"/>
                    <a:pt x="1641" y="103"/>
                    <a:pt x="1602" y="37"/>
                  </a:cubicBezTo>
                  <a:cubicBezTo>
                    <a:pt x="1586" y="13"/>
                    <a:pt x="1557" y="1"/>
                    <a:pt x="152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1" name="Google Shape;1491;p39"/>
            <p:cNvSpPr/>
            <p:nvPr/>
          </p:nvSpPr>
          <p:spPr>
            <a:xfrm>
              <a:off x="4292400" y="2285925"/>
              <a:ext cx="10900" cy="10550"/>
            </a:xfrm>
            <a:custGeom>
              <a:avLst/>
              <a:gdLst/>
              <a:ahLst/>
              <a:cxnLst/>
              <a:rect l="l" t="t" r="r" b="b"/>
              <a:pathLst>
                <a:path w="436" h="422" extrusionOk="0">
                  <a:moveTo>
                    <a:pt x="330" y="1"/>
                  </a:moveTo>
                  <a:cubicBezTo>
                    <a:pt x="322" y="1"/>
                    <a:pt x="314" y="2"/>
                    <a:pt x="306" y="4"/>
                  </a:cubicBezTo>
                  <a:cubicBezTo>
                    <a:pt x="264" y="17"/>
                    <a:pt x="225" y="54"/>
                    <a:pt x="194" y="85"/>
                  </a:cubicBezTo>
                  <a:cubicBezTo>
                    <a:pt x="170" y="107"/>
                    <a:pt x="150" y="129"/>
                    <a:pt x="128" y="153"/>
                  </a:cubicBezTo>
                  <a:cubicBezTo>
                    <a:pt x="102" y="179"/>
                    <a:pt x="78" y="208"/>
                    <a:pt x="53" y="239"/>
                  </a:cubicBezTo>
                  <a:cubicBezTo>
                    <a:pt x="29" y="272"/>
                    <a:pt x="1" y="307"/>
                    <a:pt x="1" y="349"/>
                  </a:cubicBezTo>
                  <a:cubicBezTo>
                    <a:pt x="3" y="388"/>
                    <a:pt x="34" y="419"/>
                    <a:pt x="73" y="421"/>
                  </a:cubicBezTo>
                  <a:cubicBezTo>
                    <a:pt x="108" y="417"/>
                    <a:pt x="141" y="403"/>
                    <a:pt x="168" y="379"/>
                  </a:cubicBezTo>
                  <a:cubicBezTo>
                    <a:pt x="194" y="360"/>
                    <a:pt x="218" y="338"/>
                    <a:pt x="240" y="313"/>
                  </a:cubicBezTo>
                  <a:cubicBezTo>
                    <a:pt x="271" y="280"/>
                    <a:pt x="306" y="249"/>
                    <a:pt x="342" y="219"/>
                  </a:cubicBezTo>
                  <a:lnTo>
                    <a:pt x="342" y="219"/>
                  </a:lnTo>
                  <a:cubicBezTo>
                    <a:pt x="365" y="207"/>
                    <a:pt x="385" y="191"/>
                    <a:pt x="405" y="173"/>
                  </a:cubicBezTo>
                  <a:cubicBezTo>
                    <a:pt x="420" y="158"/>
                    <a:pt x="429" y="138"/>
                    <a:pt x="431" y="116"/>
                  </a:cubicBezTo>
                  <a:cubicBezTo>
                    <a:pt x="435" y="94"/>
                    <a:pt x="431" y="70"/>
                    <a:pt x="420" y="50"/>
                  </a:cubicBezTo>
                  <a:cubicBezTo>
                    <a:pt x="400" y="20"/>
                    <a:pt x="366" y="1"/>
                    <a:pt x="330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2" name="Google Shape;1492;p39"/>
            <p:cNvSpPr/>
            <p:nvPr/>
          </p:nvSpPr>
          <p:spPr>
            <a:xfrm>
              <a:off x="4306675" y="2278025"/>
              <a:ext cx="7100" cy="7000"/>
            </a:xfrm>
            <a:custGeom>
              <a:avLst/>
              <a:gdLst/>
              <a:ahLst/>
              <a:cxnLst/>
              <a:rect l="l" t="t" r="r" b="b"/>
              <a:pathLst>
                <a:path w="284" h="280" extrusionOk="0">
                  <a:moveTo>
                    <a:pt x="184" y="1"/>
                  </a:moveTo>
                  <a:cubicBezTo>
                    <a:pt x="182" y="1"/>
                    <a:pt x="179" y="1"/>
                    <a:pt x="176" y="1"/>
                  </a:cubicBezTo>
                  <a:cubicBezTo>
                    <a:pt x="174" y="1"/>
                    <a:pt x="172" y="1"/>
                    <a:pt x="169" y="1"/>
                  </a:cubicBezTo>
                  <a:cubicBezTo>
                    <a:pt x="154" y="1"/>
                    <a:pt x="137" y="7"/>
                    <a:pt x="121" y="15"/>
                  </a:cubicBezTo>
                  <a:cubicBezTo>
                    <a:pt x="108" y="22"/>
                    <a:pt x="96" y="33"/>
                    <a:pt x="87" y="46"/>
                  </a:cubicBezTo>
                  <a:lnTo>
                    <a:pt x="87" y="46"/>
                  </a:lnTo>
                  <a:cubicBezTo>
                    <a:pt x="77" y="57"/>
                    <a:pt x="67" y="68"/>
                    <a:pt x="58" y="80"/>
                  </a:cubicBezTo>
                  <a:cubicBezTo>
                    <a:pt x="45" y="96"/>
                    <a:pt x="36" y="109"/>
                    <a:pt x="25" y="122"/>
                  </a:cubicBezTo>
                  <a:cubicBezTo>
                    <a:pt x="18" y="133"/>
                    <a:pt x="14" y="146"/>
                    <a:pt x="9" y="157"/>
                  </a:cubicBezTo>
                  <a:lnTo>
                    <a:pt x="5" y="173"/>
                  </a:lnTo>
                  <a:lnTo>
                    <a:pt x="1" y="195"/>
                  </a:lnTo>
                  <a:lnTo>
                    <a:pt x="5" y="217"/>
                  </a:lnTo>
                  <a:lnTo>
                    <a:pt x="14" y="239"/>
                  </a:lnTo>
                  <a:cubicBezTo>
                    <a:pt x="18" y="247"/>
                    <a:pt x="25" y="256"/>
                    <a:pt x="36" y="263"/>
                  </a:cubicBezTo>
                  <a:cubicBezTo>
                    <a:pt x="40" y="267"/>
                    <a:pt x="47" y="271"/>
                    <a:pt x="53" y="274"/>
                  </a:cubicBezTo>
                  <a:cubicBezTo>
                    <a:pt x="60" y="278"/>
                    <a:pt x="69" y="278"/>
                    <a:pt x="75" y="278"/>
                  </a:cubicBezTo>
                  <a:cubicBezTo>
                    <a:pt x="79" y="279"/>
                    <a:pt x="82" y="280"/>
                    <a:pt x="86" y="280"/>
                  </a:cubicBezTo>
                  <a:cubicBezTo>
                    <a:pt x="90" y="280"/>
                    <a:pt x="94" y="279"/>
                    <a:pt x="97" y="278"/>
                  </a:cubicBezTo>
                  <a:cubicBezTo>
                    <a:pt x="110" y="278"/>
                    <a:pt x="121" y="276"/>
                    <a:pt x="130" y="269"/>
                  </a:cubicBezTo>
                  <a:lnTo>
                    <a:pt x="132" y="269"/>
                  </a:lnTo>
                  <a:cubicBezTo>
                    <a:pt x="139" y="267"/>
                    <a:pt x="146" y="263"/>
                    <a:pt x="152" y="260"/>
                  </a:cubicBezTo>
                  <a:cubicBezTo>
                    <a:pt x="161" y="254"/>
                    <a:pt x="172" y="245"/>
                    <a:pt x="181" y="239"/>
                  </a:cubicBezTo>
                  <a:lnTo>
                    <a:pt x="188" y="231"/>
                  </a:lnTo>
                  <a:lnTo>
                    <a:pt x="207" y="217"/>
                  </a:lnTo>
                  <a:lnTo>
                    <a:pt x="207" y="217"/>
                  </a:lnTo>
                  <a:cubicBezTo>
                    <a:pt x="206" y="218"/>
                    <a:pt x="205" y="218"/>
                    <a:pt x="205" y="219"/>
                  </a:cubicBezTo>
                  <a:lnTo>
                    <a:pt x="225" y="203"/>
                  </a:lnTo>
                  <a:lnTo>
                    <a:pt x="207" y="217"/>
                  </a:lnTo>
                  <a:lnTo>
                    <a:pt x="207" y="217"/>
                  </a:lnTo>
                  <a:cubicBezTo>
                    <a:pt x="213" y="211"/>
                    <a:pt x="223" y="203"/>
                    <a:pt x="231" y="197"/>
                  </a:cubicBezTo>
                  <a:cubicBezTo>
                    <a:pt x="264" y="179"/>
                    <a:pt x="284" y="144"/>
                    <a:pt x="284" y="107"/>
                  </a:cubicBezTo>
                  <a:lnTo>
                    <a:pt x="280" y="78"/>
                  </a:lnTo>
                  <a:cubicBezTo>
                    <a:pt x="275" y="61"/>
                    <a:pt x="266" y="45"/>
                    <a:pt x="253" y="32"/>
                  </a:cubicBezTo>
                  <a:cubicBezTo>
                    <a:pt x="242" y="21"/>
                    <a:pt x="231" y="15"/>
                    <a:pt x="218" y="10"/>
                  </a:cubicBezTo>
                  <a:cubicBezTo>
                    <a:pt x="207" y="5"/>
                    <a:pt x="196" y="1"/>
                    <a:pt x="184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3" name="Google Shape;1493;p39"/>
            <p:cNvSpPr/>
            <p:nvPr/>
          </p:nvSpPr>
          <p:spPr>
            <a:xfrm>
              <a:off x="4319800" y="2304900"/>
              <a:ext cx="4525" cy="2800"/>
            </a:xfrm>
            <a:custGeom>
              <a:avLst/>
              <a:gdLst/>
              <a:ahLst/>
              <a:cxnLst/>
              <a:rect l="l" t="t" r="r" b="b"/>
              <a:pathLst>
                <a:path w="181" h="112" extrusionOk="0">
                  <a:moveTo>
                    <a:pt x="130" y="0"/>
                  </a:moveTo>
                  <a:cubicBezTo>
                    <a:pt x="124" y="0"/>
                    <a:pt x="117" y="0"/>
                    <a:pt x="110" y="5"/>
                  </a:cubicBezTo>
                  <a:cubicBezTo>
                    <a:pt x="103" y="8"/>
                    <a:pt x="96" y="12"/>
                    <a:pt x="91" y="17"/>
                  </a:cubicBezTo>
                  <a:lnTo>
                    <a:pt x="91" y="17"/>
                  </a:lnTo>
                  <a:cubicBezTo>
                    <a:pt x="82" y="23"/>
                    <a:pt x="73" y="28"/>
                    <a:pt x="64" y="31"/>
                  </a:cubicBezTo>
                  <a:lnTo>
                    <a:pt x="73" y="27"/>
                  </a:lnTo>
                  <a:lnTo>
                    <a:pt x="73" y="27"/>
                  </a:lnTo>
                  <a:cubicBezTo>
                    <a:pt x="60" y="33"/>
                    <a:pt x="47" y="35"/>
                    <a:pt x="33" y="42"/>
                  </a:cubicBezTo>
                  <a:cubicBezTo>
                    <a:pt x="1" y="51"/>
                    <a:pt x="1" y="97"/>
                    <a:pt x="33" y="106"/>
                  </a:cubicBezTo>
                  <a:cubicBezTo>
                    <a:pt x="42" y="108"/>
                    <a:pt x="53" y="110"/>
                    <a:pt x="64" y="110"/>
                  </a:cubicBezTo>
                  <a:cubicBezTo>
                    <a:pt x="68" y="111"/>
                    <a:pt x="71" y="112"/>
                    <a:pt x="75" y="112"/>
                  </a:cubicBezTo>
                  <a:cubicBezTo>
                    <a:pt x="79" y="112"/>
                    <a:pt x="83" y="111"/>
                    <a:pt x="86" y="110"/>
                  </a:cubicBezTo>
                  <a:cubicBezTo>
                    <a:pt x="106" y="108"/>
                    <a:pt x="124" y="103"/>
                    <a:pt x="141" y="99"/>
                  </a:cubicBezTo>
                  <a:lnTo>
                    <a:pt x="128" y="99"/>
                  </a:lnTo>
                  <a:cubicBezTo>
                    <a:pt x="139" y="99"/>
                    <a:pt x="150" y="97"/>
                    <a:pt x="159" y="90"/>
                  </a:cubicBezTo>
                  <a:cubicBezTo>
                    <a:pt x="167" y="82"/>
                    <a:pt x="174" y="73"/>
                    <a:pt x="176" y="62"/>
                  </a:cubicBezTo>
                  <a:cubicBezTo>
                    <a:pt x="181" y="49"/>
                    <a:pt x="178" y="35"/>
                    <a:pt x="172" y="24"/>
                  </a:cubicBezTo>
                  <a:cubicBezTo>
                    <a:pt x="165" y="13"/>
                    <a:pt x="154" y="5"/>
                    <a:pt x="143" y="2"/>
                  </a:cubicBezTo>
                  <a:lnTo>
                    <a:pt x="130" y="0"/>
                  </a:ln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4" name="Google Shape;1494;p39"/>
            <p:cNvSpPr/>
            <p:nvPr/>
          </p:nvSpPr>
          <p:spPr>
            <a:xfrm>
              <a:off x="4323050" y="2435500"/>
              <a:ext cx="32300" cy="21275"/>
            </a:xfrm>
            <a:custGeom>
              <a:avLst/>
              <a:gdLst/>
              <a:ahLst/>
              <a:cxnLst/>
              <a:rect l="l" t="t" r="r" b="b"/>
              <a:pathLst>
                <a:path w="1292" h="851" extrusionOk="0">
                  <a:moveTo>
                    <a:pt x="872" y="1"/>
                  </a:moveTo>
                  <a:cubicBezTo>
                    <a:pt x="854" y="1"/>
                    <a:pt x="837" y="10"/>
                    <a:pt x="824" y="23"/>
                  </a:cubicBezTo>
                  <a:lnTo>
                    <a:pt x="606" y="218"/>
                  </a:lnTo>
                  <a:cubicBezTo>
                    <a:pt x="592" y="236"/>
                    <a:pt x="570" y="245"/>
                    <a:pt x="548" y="245"/>
                  </a:cubicBezTo>
                  <a:cubicBezTo>
                    <a:pt x="539" y="245"/>
                    <a:pt x="529" y="243"/>
                    <a:pt x="521" y="240"/>
                  </a:cubicBezTo>
                  <a:lnTo>
                    <a:pt x="182" y="161"/>
                  </a:lnTo>
                  <a:lnTo>
                    <a:pt x="0" y="497"/>
                  </a:lnTo>
                  <a:cubicBezTo>
                    <a:pt x="204" y="543"/>
                    <a:pt x="395" y="631"/>
                    <a:pt x="565" y="754"/>
                  </a:cubicBezTo>
                  <a:cubicBezTo>
                    <a:pt x="619" y="794"/>
                    <a:pt x="672" y="838"/>
                    <a:pt x="738" y="849"/>
                  </a:cubicBezTo>
                  <a:cubicBezTo>
                    <a:pt x="751" y="850"/>
                    <a:pt x="764" y="851"/>
                    <a:pt x="778" y="851"/>
                  </a:cubicBezTo>
                  <a:cubicBezTo>
                    <a:pt x="806" y="851"/>
                    <a:pt x="834" y="847"/>
                    <a:pt x="861" y="840"/>
                  </a:cubicBezTo>
                  <a:lnTo>
                    <a:pt x="1054" y="807"/>
                  </a:lnTo>
                  <a:cubicBezTo>
                    <a:pt x="1039" y="767"/>
                    <a:pt x="1030" y="723"/>
                    <a:pt x="1030" y="682"/>
                  </a:cubicBezTo>
                  <a:lnTo>
                    <a:pt x="1030" y="682"/>
                  </a:lnTo>
                  <a:cubicBezTo>
                    <a:pt x="1046" y="689"/>
                    <a:pt x="1062" y="692"/>
                    <a:pt x="1078" y="692"/>
                  </a:cubicBezTo>
                  <a:cubicBezTo>
                    <a:pt x="1115" y="692"/>
                    <a:pt x="1151" y="675"/>
                    <a:pt x="1175" y="647"/>
                  </a:cubicBezTo>
                  <a:cubicBezTo>
                    <a:pt x="1144" y="625"/>
                    <a:pt x="1122" y="596"/>
                    <a:pt x="1111" y="561"/>
                  </a:cubicBezTo>
                  <a:cubicBezTo>
                    <a:pt x="1149" y="552"/>
                    <a:pt x="1184" y="535"/>
                    <a:pt x="1212" y="506"/>
                  </a:cubicBezTo>
                  <a:cubicBezTo>
                    <a:pt x="1237" y="477"/>
                    <a:pt x="1241" y="427"/>
                    <a:pt x="1212" y="403"/>
                  </a:cubicBezTo>
                  <a:cubicBezTo>
                    <a:pt x="1195" y="392"/>
                    <a:pt x="1173" y="385"/>
                    <a:pt x="1151" y="383"/>
                  </a:cubicBezTo>
                  <a:cubicBezTo>
                    <a:pt x="1056" y="370"/>
                    <a:pt x="969" y="335"/>
                    <a:pt x="890" y="282"/>
                  </a:cubicBezTo>
                  <a:lnTo>
                    <a:pt x="890" y="282"/>
                  </a:lnTo>
                  <a:cubicBezTo>
                    <a:pt x="947" y="294"/>
                    <a:pt x="1007" y="306"/>
                    <a:pt x="1065" y="306"/>
                  </a:cubicBezTo>
                  <a:cubicBezTo>
                    <a:pt x="1084" y="306"/>
                    <a:pt x="1103" y="305"/>
                    <a:pt x="1122" y="302"/>
                  </a:cubicBezTo>
                  <a:cubicBezTo>
                    <a:pt x="1199" y="289"/>
                    <a:pt x="1276" y="236"/>
                    <a:pt x="1291" y="159"/>
                  </a:cubicBezTo>
                  <a:lnTo>
                    <a:pt x="1291" y="159"/>
                  </a:lnTo>
                  <a:cubicBezTo>
                    <a:pt x="1261" y="173"/>
                    <a:pt x="1230" y="180"/>
                    <a:pt x="1198" y="180"/>
                  </a:cubicBezTo>
                  <a:cubicBezTo>
                    <a:pt x="1094" y="180"/>
                    <a:pt x="986" y="110"/>
                    <a:pt x="912" y="27"/>
                  </a:cubicBezTo>
                  <a:cubicBezTo>
                    <a:pt x="901" y="14"/>
                    <a:pt x="887" y="3"/>
                    <a:pt x="872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5" name="Google Shape;1495;p39"/>
            <p:cNvSpPr/>
            <p:nvPr/>
          </p:nvSpPr>
          <p:spPr>
            <a:xfrm>
              <a:off x="4242600" y="2336850"/>
              <a:ext cx="91725" cy="117375"/>
            </a:xfrm>
            <a:custGeom>
              <a:avLst/>
              <a:gdLst/>
              <a:ahLst/>
              <a:cxnLst/>
              <a:rect l="l" t="t" r="r" b="b"/>
              <a:pathLst>
                <a:path w="3669" h="4695" extrusionOk="0">
                  <a:moveTo>
                    <a:pt x="1395" y="0"/>
                  </a:moveTo>
                  <a:cubicBezTo>
                    <a:pt x="1072" y="0"/>
                    <a:pt x="216" y="1164"/>
                    <a:pt x="111" y="2820"/>
                  </a:cubicBezTo>
                  <a:cubicBezTo>
                    <a:pt x="1" y="4540"/>
                    <a:pt x="1204" y="4663"/>
                    <a:pt x="1997" y="4687"/>
                  </a:cubicBezTo>
                  <a:cubicBezTo>
                    <a:pt x="2182" y="4693"/>
                    <a:pt x="2363" y="4695"/>
                    <a:pt x="2533" y="4695"/>
                  </a:cubicBezTo>
                  <a:cubicBezTo>
                    <a:pt x="3087" y="4695"/>
                    <a:pt x="3512" y="4672"/>
                    <a:pt x="3512" y="4672"/>
                  </a:cubicBezTo>
                  <a:lnTo>
                    <a:pt x="3668" y="3993"/>
                  </a:lnTo>
                  <a:lnTo>
                    <a:pt x="1863" y="3407"/>
                  </a:lnTo>
                  <a:cubicBezTo>
                    <a:pt x="1863" y="3407"/>
                    <a:pt x="2546" y="354"/>
                    <a:pt x="1428" y="5"/>
                  </a:cubicBezTo>
                  <a:cubicBezTo>
                    <a:pt x="1418" y="2"/>
                    <a:pt x="1407" y="0"/>
                    <a:pt x="1395" y="0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6" name="Google Shape;1496;p39"/>
            <p:cNvSpPr/>
            <p:nvPr/>
          </p:nvSpPr>
          <p:spPr>
            <a:xfrm>
              <a:off x="4341575" y="2435975"/>
              <a:ext cx="76200" cy="21400"/>
            </a:xfrm>
            <a:custGeom>
              <a:avLst/>
              <a:gdLst/>
              <a:ahLst/>
              <a:cxnLst/>
              <a:rect l="l" t="t" r="r" b="b"/>
              <a:pathLst>
                <a:path w="3048" h="856" extrusionOk="0">
                  <a:moveTo>
                    <a:pt x="454" y="1"/>
                  </a:moveTo>
                  <a:cubicBezTo>
                    <a:pt x="215" y="1"/>
                    <a:pt x="0" y="101"/>
                    <a:pt x="149" y="261"/>
                  </a:cubicBezTo>
                  <a:cubicBezTo>
                    <a:pt x="191" y="306"/>
                    <a:pt x="565" y="856"/>
                    <a:pt x="1481" y="856"/>
                  </a:cubicBezTo>
                  <a:cubicBezTo>
                    <a:pt x="1597" y="856"/>
                    <a:pt x="1721" y="847"/>
                    <a:pt x="1855" y="827"/>
                  </a:cubicBezTo>
                  <a:cubicBezTo>
                    <a:pt x="3047" y="654"/>
                    <a:pt x="2362" y="112"/>
                    <a:pt x="1868" y="101"/>
                  </a:cubicBezTo>
                  <a:cubicBezTo>
                    <a:pt x="1852" y="100"/>
                    <a:pt x="1837" y="100"/>
                    <a:pt x="1822" y="100"/>
                  </a:cubicBezTo>
                  <a:cubicBezTo>
                    <a:pt x="1510" y="100"/>
                    <a:pt x="1271" y="183"/>
                    <a:pt x="1077" y="183"/>
                  </a:cubicBezTo>
                  <a:cubicBezTo>
                    <a:pt x="979" y="183"/>
                    <a:pt x="893" y="162"/>
                    <a:pt x="814" y="101"/>
                  </a:cubicBezTo>
                  <a:cubicBezTo>
                    <a:pt x="725" y="32"/>
                    <a:pt x="586" y="1"/>
                    <a:pt x="454" y="1"/>
                  </a:cubicBezTo>
                  <a:close/>
                </a:path>
              </a:pathLst>
            </a:custGeom>
            <a:solidFill>
              <a:srgbClr val="FD8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7" name="Google Shape;1497;p39"/>
            <p:cNvSpPr/>
            <p:nvPr/>
          </p:nvSpPr>
          <p:spPr>
            <a:xfrm>
              <a:off x="4339500" y="2435450"/>
              <a:ext cx="15850" cy="7650"/>
            </a:xfrm>
            <a:custGeom>
              <a:avLst/>
              <a:gdLst/>
              <a:ahLst/>
              <a:cxnLst/>
              <a:rect l="l" t="t" r="r" b="b"/>
              <a:pathLst>
                <a:path w="634" h="306" extrusionOk="0">
                  <a:moveTo>
                    <a:pt x="214" y="1"/>
                  </a:moveTo>
                  <a:cubicBezTo>
                    <a:pt x="196" y="1"/>
                    <a:pt x="179" y="10"/>
                    <a:pt x="166" y="25"/>
                  </a:cubicBezTo>
                  <a:lnTo>
                    <a:pt x="1" y="172"/>
                  </a:lnTo>
                  <a:cubicBezTo>
                    <a:pt x="34" y="185"/>
                    <a:pt x="67" y="203"/>
                    <a:pt x="95" y="223"/>
                  </a:cubicBezTo>
                  <a:cubicBezTo>
                    <a:pt x="146" y="255"/>
                    <a:pt x="203" y="258"/>
                    <a:pt x="251" y="284"/>
                  </a:cubicBezTo>
                  <a:cubicBezTo>
                    <a:pt x="300" y="298"/>
                    <a:pt x="351" y="305"/>
                    <a:pt x="402" y="305"/>
                  </a:cubicBezTo>
                  <a:cubicBezTo>
                    <a:pt x="423" y="305"/>
                    <a:pt x="444" y="304"/>
                    <a:pt x="464" y="302"/>
                  </a:cubicBezTo>
                  <a:cubicBezTo>
                    <a:pt x="541" y="286"/>
                    <a:pt x="618" y="234"/>
                    <a:pt x="633" y="157"/>
                  </a:cubicBezTo>
                  <a:lnTo>
                    <a:pt x="633" y="157"/>
                  </a:lnTo>
                  <a:cubicBezTo>
                    <a:pt x="602" y="172"/>
                    <a:pt x="570" y="179"/>
                    <a:pt x="537" y="179"/>
                  </a:cubicBezTo>
                  <a:cubicBezTo>
                    <a:pt x="434" y="179"/>
                    <a:pt x="327" y="109"/>
                    <a:pt x="254" y="27"/>
                  </a:cubicBezTo>
                  <a:cubicBezTo>
                    <a:pt x="243" y="14"/>
                    <a:pt x="229" y="5"/>
                    <a:pt x="214" y="1"/>
                  </a:cubicBezTo>
                  <a:close/>
                </a:path>
              </a:pathLst>
            </a:custGeom>
            <a:solidFill>
              <a:srgbClr val="6D39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8" name="Google Shape;1498;p39"/>
            <p:cNvSpPr/>
            <p:nvPr/>
          </p:nvSpPr>
          <p:spPr>
            <a:xfrm>
              <a:off x="4389300" y="2442400"/>
              <a:ext cx="9475" cy="7800"/>
            </a:xfrm>
            <a:custGeom>
              <a:avLst/>
              <a:gdLst/>
              <a:ahLst/>
              <a:cxnLst/>
              <a:rect l="l" t="t" r="r" b="b"/>
              <a:pathLst>
                <a:path w="379" h="312" extrusionOk="0">
                  <a:moveTo>
                    <a:pt x="174" y="1"/>
                  </a:moveTo>
                  <a:cubicBezTo>
                    <a:pt x="164" y="1"/>
                    <a:pt x="153" y="2"/>
                    <a:pt x="144" y="6"/>
                  </a:cubicBezTo>
                  <a:cubicBezTo>
                    <a:pt x="126" y="10"/>
                    <a:pt x="108" y="19"/>
                    <a:pt x="95" y="30"/>
                  </a:cubicBezTo>
                  <a:cubicBezTo>
                    <a:pt x="82" y="40"/>
                    <a:pt x="72" y="51"/>
                    <a:pt x="64" y="64"/>
                  </a:cubicBezTo>
                  <a:lnTo>
                    <a:pt x="64" y="64"/>
                  </a:lnTo>
                  <a:cubicBezTo>
                    <a:pt x="58" y="68"/>
                    <a:pt x="54" y="72"/>
                    <a:pt x="49" y="76"/>
                  </a:cubicBezTo>
                  <a:cubicBezTo>
                    <a:pt x="40" y="85"/>
                    <a:pt x="32" y="94"/>
                    <a:pt x="25" y="105"/>
                  </a:cubicBezTo>
                  <a:lnTo>
                    <a:pt x="23" y="109"/>
                  </a:lnTo>
                  <a:cubicBezTo>
                    <a:pt x="1" y="147"/>
                    <a:pt x="1" y="193"/>
                    <a:pt x="23" y="232"/>
                  </a:cubicBezTo>
                  <a:lnTo>
                    <a:pt x="23" y="234"/>
                  </a:lnTo>
                  <a:cubicBezTo>
                    <a:pt x="32" y="245"/>
                    <a:pt x="38" y="256"/>
                    <a:pt x="47" y="265"/>
                  </a:cubicBezTo>
                  <a:cubicBezTo>
                    <a:pt x="65" y="285"/>
                    <a:pt x="89" y="298"/>
                    <a:pt x="115" y="300"/>
                  </a:cubicBezTo>
                  <a:lnTo>
                    <a:pt x="144" y="305"/>
                  </a:lnTo>
                  <a:cubicBezTo>
                    <a:pt x="163" y="309"/>
                    <a:pt x="185" y="311"/>
                    <a:pt x="207" y="311"/>
                  </a:cubicBezTo>
                  <a:lnTo>
                    <a:pt x="236" y="311"/>
                  </a:lnTo>
                  <a:lnTo>
                    <a:pt x="273" y="307"/>
                  </a:lnTo>
                  <a:cubicBezTo>
                    <a:pt x="291" y="303"/>
                    <a:pt x="308" y="294"/>
                    <a:pt x="322" y="283"/>
                  </a:cubicBezTo>
                  <a:cubicBezTo>
                    <a:pt x="332" y="276"/>
                    <a:pt x="341" y="267"/>
                    <a:pt x="348" y="256"/>
                  </a:cubicBezTo>
                  <a:cubicBezTo>
                    <a:pt x="359" y="243"/>
                    <a:pt x="368" y="226"/>
                    <a:pt x="372" y="208"/>
                  </a:cubicBezTo>
                  <a:lnTo>
                    <a:pt x="379" y="171"/>
                  </a:lnTo>
                  <a:lnTo>
                    <a:pt x="372" y="133"/>
                  </a:lnTo>
                  <a:cubicBezTo>
                    <a:pt x="368" y="114"/>
                    <a:pt x="359" y="98"/>
                    <a:pt x="348" y="85"/>
                  </a:cubicBezTo>
                  <a:cubicBezTo>
                    <a:pt x="337" y="70"/>
                    <a:pt x="324" y="57"/>
                    <a:pt x="308" y="48"/>
                  </a:cubicBezTo>
                  <a:lnTo>
                    <a:pt x="253" y="19"/>
                  </a:lnTo>
                  <a:cubicBezTo>
                    <a:pt x="236" y="10"/>
                    <a:pt x="218" y="4"/>
                    <a:pt x="201" y="4"/>
                  </a:cubicBezTo>
                  <a:cubicBezTo>
                    <a:pt x="192" y="2"/>
                    <a:pt x="183" y="1"/>
                    <a:pt x="174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99" name="Google Shape;1499;p39"/>
            <p:cNvSpPr/>
            <p:nvPr/>
          </p:nvSpPr>
          <p:spPr>
            <a:xfrm>
              <a:off x="4379750" y="2441300"/>
              <a:ext cx="5850" cy="4400"/>
            </a:xfrm>
            <a:custGeom>
              <a:avLst/>
              <a:gdLst/>
              <a:ahLst/>
              <a:cxnLst/>
              <a:rect l="l" t="t" r="r" b="b"/>
              <a:pathLst>
                <a:path w="234" h="176" extrusionOk="0">
                  <a:moveTo>
                    <a:pt x="73" y="44"/>
                  </a:moveTo>
                  <a:lnTo>
                    <a:pt x="73" y="44"/>
                  </a:lnTo>
                  <a:cubicBezTo>
                    <a:pt x="70" y="48"/>
                    <a:pt x="68" y="51"/>
                    <a:pt x="65" y="54"/>
                  </a:cubicBezTo>
                  <a:lnTo>
                    <a:pt x="65" y="54"/>
                  </a:lnTo>
                  <a:cubicBezTo>
                    <a:pt x="65" y="54"/>
                    <a:pt x="65" y="54"/>
                    <a:pt x="65" y="54"/>
                  </a:cubicBezTo>
                  <a:lnTo>
                    <a:pt x="65" y="54"/>
                  </a:lnTo>
                  <a:cubicBezTo>
                    <a:pt x="68" y="51"/>
                    <a:pt x="70" y="47"/>
                    <a:pt x="73" y="44"/>
                  </a:cubicBezTo>
                  <a:close/>
                  <a:moveTo>
                    <a:pt x="148" y="155"/>
                  </a:moveTo>
                  <a:lnTo>
                    <a:pt x="140" y="156"/>
                  </a:lnTo>
                  <a:lnTo>
                    <a:pt x="140" y="156"/>
                  </a:lnTo>
                  <a:cubicBezTo>
                    <a:pt x="140" y="156"/>
                    <a:pt x="139" y="156"/>
                    <a:pt x="138" y="156"/>
                  </a:cubicBezTo>
                  <a:lnTo>
                    <a:pt x="138" y="156"/>
                  </a:lnTo>
                  <a:cubicBezTo>
                    <a:pt x="137" y="156"/>
                    <a:pt x="136" y="157"/>
                    <a:pt x="135" y="157"/>
                  </a:cubicBezTo>
                  <a:lnTo>
                    <a:pt x="135" y="157"/>
                  </a:lnTo>
                  <a:lnTo>
                    <a:pt x="133" y="157"/>
                  </a:lnTo>
                  <a:lnTo>
                    <a:pt x="133" y="157"/>
                  </a:lnTo>
                  <a:cubicBezTo>
                    <a:pt x="134" y="156"/>
                    <a:pt x="136" y="156"/>
                    <a:pt x="137" y="156"/>
                  </a:cubicBezTo>
                  <a:cubicBezTo>
                    <a:pt x="137" y="156"/>
                    <a:pt x="138" y="156"/>
                    <a:pt x="138" y="156"/>
                  </a:cubicBezTo>
                  <a:lnTo>
                    <a:pt x="138" y="156"/>
                  </a:lnTo>
                  <a:cubicBezTo>
                    <a:pt x="139" y="156"/>
                    <a:pt x="140" y="156"/>
                    <a:pt x="141" y="155"/>
                  </a:cubicBezTo>
                  <a:close/>
                  <a:moveTo>
                    <a:pt x="140" y="156"/>
                  </a:moveTo>
                  <a:lnTo>
                    <a:pt x="140" y="156"/>
                  </a:lnTo>
                  <a:cubicBezTo>
                    <a:pt x="141" y="157"/>
                    <a:pt x="142" y="157"/>
                    <a:pt x="143" y="158"/>
                  </a:cubicBezTo>
                  <a:lnTo>
                    <a:pt x="137" y="157"/>
                  </a:lnTo>
                  <a:lnTo>
                    <a:pt x="137" y="157"/>
                  </a:lnTo>
                  <a:lnTo>
                    <a:pt x="130" y="158"/>
                  </a:lnTo>
                  <a:cubicBezTo>
                    <a:pt x="131" y="157"/>
                    <a:pt x="131" y="157"/>
                    <a:pt x="132" y="157"/>
                  </a:cubicBezTo>
                  <a:lnTo>
                    <a:pt x="132" y="157"/>
                  </a:lnTo>
                  <a:cubicBezTo>
                    <a:pt x="133" y="157"/>
                    <a:pt x="134" y="157"/>
                    <a:pt x="135" y="157"/>
                  </a:cubicBezTo>
                  <a:lnTo>
                    <a:pt x="135" y="157"/>
                  </a:lnTo>
                  <a:lnTo>
                    <a:pt x="137" y="157"/>
                  </a:lnTo>
                  <a:lnTo>
                    <a:pt x="137" y="157"/>
                  </a:lnTo>
                  <a:lnTo>
                    <a:pt x="140" y="156"/>
                  </a:lnTo>
                  <a:close/>
                  <a:moveTo>
                    <a:pt x="157" y="0"/>
                  </a:moveTo>
                  <a:cubicBezTo>
                    <a:pt x="153" y="0"/>
                    <a:pt x="148" y="1"/>
                    <a:pt x="143" y="2"/>
                  </a:cubicBezTo>
                  <a:cubicBezTo>
                    <a:pt x="133" y="2"/>
                    <a:pt x="124" y="6"/>
                    <a:pt x="115" y="11"/>
                  </a:cubicBezTo>
                  <a:cubicBezTo>
                    <a:pt x="107" y="16"/>
                    <a:pt x="99" y="21"/>
                    <a:pt x="93" y="27"/>
                  </a:cubicBezTo>
                  <a:lnTo>
                    <a:pt x="93" y="27"/>
                  </a:lnTo>
                  <a:cubicBezTo>
                    <a:pt x="88" y="29"/>
                    <a:pt x="84" y="33"/>
                    <a:pt x="80" y="37"/>
                  </a:cubicBezTo>
                  <a:cubicBezTo>
                    <a:pt x="77" y="39"/>
                    <a:pt x="75" y="42"/>
                    <a:pt x="73" y="44"/>
                  </a:cubicBezTo>
                  <a:lnTo>
                    <a:pt x="73" y="44"/>
                  </a:lnTo>
                  <a:cubicBezTo>
                    <a:pt x="74" y="43"/>
                    <a:pt x="75" y="42"/>
                    <a:pt x="75" y="41"/>
                  </a:cubicBezTo>
                  <a:lnTo>
                    <a:pt x="75" y="41"/>
                  </a:lnTo>
                  <a:lnTo>
                    <a:pt x="65" y="54"/>
                  </a:lnTo>
                  <a:lnTo>
                    <a:pt x="65" y="54"/>
                  </a:lnTo>
                  <a:cubicBezTo>
                    <a:pt x="65" y="54"/>
                    <a:pt x="65" y="54"/>
                    <a:pt x="65" y="54"/>
                  </a:cubicBezTo>
                  <a:lnTo>
                    <a:pt x="65" y="54"/>
                  </a:lnTo>
                  <a:cubicBezTo>
                    <a:pt x="64" y="55"/>
                    <a:pt x="63" y="56"/>
                    <a:pt x="62" y="57"/>
                  </a:cubicBezTo>
                  <a:lnTo>
                    <a:pt x="65" y="54"/>
                  </a:lnTo>
                  <a:lnTo>
                    <a:pt x="65" y="54"/>
                  </a:lnTo>
                  <a:cubicBezTo>
                    <a:pt x="58" y="56"/>
                    <a:pt x="51" y="58"/>
                    <a:pt x="45" y="59"/>
                  </a:cubicBezTo>
                  <a:cubicBezTo>
                    <a:pt x="38" y="61"/>
                    <a:pt x="31" y="63"/>
                    <a:pt x="25" y="70"/>
                  </a:cubicBezTo>
                  <a:cubicBezTo>
                    <a:pt x="18" y="74"/>
                    <a:pt x="14" y="79"/>
                    <a:pt x="10" y="85"/>
                  </a:cubicBezTo>
                  <a:lnTo>
                    <a:pt x="3" y="101"/>
                  </a:lnTo>
                  <a:cubicBezTo>
                    <a:pt x="1" y="107"/>
                    <a:pt x="1" y="116"/>
                    <a:pt x="3" y="123"/>
                  </a:cubicBezTo>
                  <a:cubicBezTo>
                    <a:pt x="3" y="129"/>
                    <a:pt x="5" y="133"/>
                    <a:pt x="7" y="138"/>
                  </a:cubicBezTo>
                  <a:cubicBezTo>
                    <a:pt x="10" y="144"/>
                    <a:pt x="14" y="151"/>
                    <a:pt x="21" y="158"/>
                  </a:cubicBezTo>
                  <a:cubicBezTo>
                    <a:pt x="31" y="169"/>
                    <a:pt x="47" y="173"/>
                    <a:pt x="62" y="175"/>
                  </a:cubicBezTo>
                  <a:lnTo>
                    <a:pt x="60" y="171"/>
                  </a:lnTo>
                  <a:cubicBezTo>
                    <a:pt x="75" y="171"/>
                    <a:pt x="89" y="170"/>
                    <a:pt x="104" y="167"/>
                  </a:cubicBezTo>
                  <a:lnTo>
                    <a:pt x="104" y="167"/>
                  </a:lnTo>
                  <a:cubicBezTo>
                    <a:pt x="113" y="168"/>
                    <a:pt x="122" y="169"/>
                    <a:pt x="130" y="169"/>
                  </a:cubicBezTo>
                  <a:lnTo>
                    <a:pt x="135" y="169"/>
                  </a:lnTo>
                  <a:lnTo>
                    <a:pt x="154" y="166"/>
                  </a:lnTo>
                  <a:cubicBezTo>
                    <a:pt x="159" y="164"/>
                    <a:pt x="163" y="164"/>
                    <a:pt x="165" y="162"/>
                  </a:cubicBezTo>
                  <a:cubicBezTo>
                    <a:pt x="172" y="160"/>
                    <a:pt x="176" y="158"/>
                    <a:pt x="181" y="153"/>
                  </a:cubicBezTo>
                  <a:lnTo>
                    <a:pt x="190" y="151"/>
                  </a:lnTo>
                  <a:cubicBezTo>
                    <a:pt x="203" y="142"/>
                    <a:pt x="214" y="131"/>
                    <a:pt x="220" y="118"/>
                  </a:cubicBezTo>
                  <a:lnTo>
                    <a:pt x="229" y="98"/>
                  </a:lnTo>
                  <a:cubicBezTo>
                    <a:pt x="234" y="90"/>
                    <a:pt x="234" y="79"/>
                    <a:pt x="231" y="68"/>
                  </a:cubicBezTo>
                  <a:cubicBezTo>
                    <a:pt x="231" y="61"/>
                    <a:pt x="229" y="54"/>
                    <a:pt x="225" y="48"/>
                  </a:cubicBezTo>
                  <a:cubicBezTo>
                    <a:pt x="223" y="39"/>
                    <a:pt x="216" y="30"/>
                    <a:pt x="209" y="24"/>
                  </a:cubicBezTo>
                  <a:lnTo>
                    <a:pt x="194" y="11"/>
                  </a:lnTo>
                  <a:lnTo>
                    <a:pt x="174" y="4"/>
                  </a:lnTo>
                  <a:cubicBezTo>
                    <a:pt x="169" y="1"/>
                    <a:pt x="163" y="0"/>
                    <a:pt x="157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00" name="Google Shape;1500;p39"/>
            <p:cNvSpPr/>
            <p:nvPr/>
          </p:nvSpPr>
          <p:spPr>
            <a:xfrm>
              <a:off x="4380250" y="2447475"/>
              <a:ext cx="10675" cy="6400"/>
            </a:xfrm>
            <a:custGeom>
              <a:avLst/>
              <a:gdLst/>
              <a:ahLst/>
              <a:cxnLst/>
              <a:rect l="l" t="t" r="r" b="b"/>
              <a:pathLst>
                <a:path w="427" h="256" extrusionOk="0">
                  <a:moveTo>
                    <a:pt x="278" y="254"/>
                  </a:moveTo>
                  <a:cubicBezTo>
                    <a:pt x="277" y="254"/>
                    <a:pt x="275" y="254"/>
                    <a:pt x="273" y="254"/>
                  </a:cubicBezTo>
                  <a:lnTo>
                    <a:pt x="273" y="254"/>
                  </a:lnTo>
                  <a:lnTo>
                    <a:pt x="274" y="254"/>
                  </a:lnTo>
                  <a:lnTo>
                    <a:pt x="274" y="254"/>
                  </a:lnTo>
                  <a:cubicBezTo>
                    <a:pt x="275" y="254"/>
                    <a:pt x="277" y="254"/>
                    <a:pt x="278" y="254"/>
                  </a:cubicBezTo>
                  <a:close/>
                  <a:moveTo>
                    <a:pt x="288" y="1"/>
                  </a:moveTo>
                  <a:cubicBezTo>
                    <a:pt x="268" y="4"/>
                    <a:pt x="244" y="8"/>
                    <a:pt x="222" y="10"/>
                  </a:cubicBezTo>
                  <a:lnTo>
                    <a:pt x="222" y="10"/>
                  </a:lnTo>
                  <a:cubicBezTo>
                    <a:pt x="210" y="11"/>
                    <a:pt x="198" y="12"/>
                    <a:pt x="187" y="12"/>
                  </a:cubicBezTo>
                  <a:cubicBezTo>
                    <a:pt x="163" y="14"/>
                    <a:pt x="139" y="16"/>
                    <a:pt x="115" y="20"/>
                  </a:cubicBezTo>
                  <a:lnTo>
                    <a:pt x="91" y="31"/>
                  </a:lnTo>
                  <a:lnTo>
                    <a:pt x="71" y="47"/>
                  </a:lnTo>
                  <a:cubicBezTo>
                    <a:pt x="55" y="62"/>
                    <a:pt x="47" y="84"/>
                    <a:pt x="42" y="106"/>
                  </a:cubicBezTo>
                  <a:cubicBezTo>
                    <a:pt x="41" y="114"/>
                    <a:pt x="41" y="121"/>
                    <a:pt x="42" y="129"/>
                  </a:cubicBezTo>
                  <a:lnTo>
                    <a:pt x="42" y="129"/>
                  </a:lnTo>
                  <a:cubicBezTo>
                    <a:pt x="41" y="129"/>
                    <a:pt x="41" y="130"/>
                    <a:pt x="40" y="130"/>
                  </a:cubicBezTo>
                  <a:cubicBezTo>
                    <a:pt x="1" y="172"/>
                    <a:pt x="29" y="242"/>
                    <a:pt x="86" y="242"/>
                  </a:cubicBezTo>
                  <a:lnTo>
                    <a:pt x="88" y="242"/>
                  </a:lnTo>
                  <a:cubicBezTo>
                    <a:pt x="106" y="242"/>
                    <a:pt x="121" y="240"/>
                    <a:pt x="139" y="236"/>
                  </a:cubicBezTo>
                  <a:cubicBezTo>
                    <a:pt x="140" y="235"/>
                    <a:pt x="142" y="235"/>
                    <a:pt x="144" y="235"/>
                  </a:cubicBezTo>
                  <a:lnTo>
                    <a:pt x="144" y="235"/>
                  </a:lnTo>
                  <a:cubicBezTo>
                    <a:pt x="156" y="239"/>
                    <a:pt x="169" y="243"/>
                    <a:pt x="183" y="244"/>
                  </a:cubicBezTo>
                  <a:cubicBezTo>
                    <a:pt x="204" y="250"/>
                    <a:pt x="225" y="253"/>
                    <a:pt x="246" y="254"/>
                  </a:cubicBezTo>
                  <a:lnTo>
                    <a:pt x="246" y="254"/>
                  </a:lnTo>
                  <a:cubicBezTo>
                    <a:pt x="252" y="254"/>
                    <a:pt x="257" y="254"/>
                    <a:pt x="263" y="254"/>
                  </a:cubicBezTo>
                  <a:cubicBezTo>
                    <a:pt x="266" y="254"/>
                    <a:pt x="270" y="254"/>
                    <a:pt x="273" y="254"/>
                  </a:cubicBezTo>
                  <a:lnTo>
                    <a:pt x="273" y="254"/>
                  </a:lnTo>
                  <a:lnTo>
                    <a:pt x="266" y="255"/>
                  </a:lnTo>
                  <a:lnTo>
                    <a:pt x="279" y="254"/>
                  </a:lnTo>
                  <a:lnTo>
                    <a:pt x="279" y="254"/>
                  </a:lnTo>
                  <a:cubicBezTo>
                    <a:pt x="279" y="254"/>
                    <a:pt x="279" y="254"/>
                    <a:pt x="278" y="254"/>
                  </a:cubicBezTo>
                  <a:lnTo>
                    <a:pt x="278" y="254"/>
                  </a:lnTo>
                  <a:cubicBezTo>
                    <a:pt x="279" y="254"/>
                    <a:pt x="279" y="254"/>
                    <a:pt x="280" y="254"/>
                  </a:cubicBezTo>
                  <a:lnTo>
                    <a:pt x="280" y="254"/>
                  </a:lnTo>
                  <a:lnTo>
                    <a:pt x="279" y="254"/>
                  </a:lnTo>
                  <a:lnTo>
                    <a:pt x="279" y="254"/>
                  </a:lnTo>
                  <a:cubicBezTo>
                    <a:pt x="282" y="254"/>
                    <a:pt x="285" y="253"/>
                    <a:pt x="288" y="253"/>
                  </a:cubicBezTo>
                  <a:cubicBezTo>
                    <a:pt x="291" y="254"/>
                    <a:pt x="294" y="254"/>
                    <a:pt x="297" y="254"/>
                  </a:cubicBezTo>
                  <a:cubicBezTo>
                    <a:pt x="311" y="254"/>
                    <a:pt x="324" y="250"/>
                    <a:pt x="337" y="242"/>
                  </a:cubicBezTo>
                  <a:cubicBezTo>
                    <a:pt x="352" y="238"/>
                    <a:pt x="365" y="229"/>
                    <a:pt x="376" y="216"/>
                  </a:cubicBezTo>
                  <a:cubicBezTo>
                    <a:pt x="427" y="168"/>
                    <a:pt x="427" y="89"/>
                    <a:pt x="376" y="40"/>
                  </a:cubicBezTo>
                  <a:cubicBezTo>
                    <a:pt x="354" y="16"/>
                    <a:pt x="321" y="3"/>
                    <a:pt x="288" y="3"/>
                  </a:cubicBezTo>
                  <a:lnTo>
                    <a:pt x="288" y="1"/>
                  </a:ln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01" name="Google Shape;1501;p39"/>
            <p:cNvSpPr/>
            <p:nvPr/>
          </p:nvSpPr>
          <p:spPr>
            <a:xfrm>
              <a:off x="4243825" y="2276775"/>
              <a:ext cx="18900" cy="22275"/>
            </a:xfrm>
            <a:custGeom>
              <a:avLst/>
              <a:gdLst/>
              <a:ahLst/>
              <a:cxnLst/>
              <a:rect l="l" t="t" r="r" b="b"/>
              <a:pathLst>
                <a:path w="756" h="891" extrusionOk="0">
                  <a:moveTo>
                    <a:pt x="364" y="1"/>
                  </a:moveTo>
                  <a:cubicBezTo>
                    <a:pt x="313" y="1"/>
                    <a:pt x="263" y="14"/>
                    <a:pt x="220" y="43"/>
                  </a:cubicBezTo>
                  <a:cubicBezTo>
                    <a:pt x="163" y="84"/>
                    <a:pt x="116" y="144"/>
                    <a:pt x="90" y="209"/>
                  </a:cubicBezTo>
                  <a:cubicBezTo>
                    <a:pt x="0" y="412"/>
                    <a:pt x="13" y="679"/>
                    <a:pt x="187" y="813"/>
                  </a:cubicBezTo>
                  <a:cubicBezTo>
                    <a:pt x="254" y="866"/>
                    <a:pt x="333" y="891"/>
                    <a:pt x="410" y="891"/>
                  </a:cubicBezTo>
                  <a:cubicBezTo>
                    <a:pt x="559" y="891"/>
                    <a:pt x="702" y="800"/>
                    <a:pt x="756" y="644"/>
                  </a:cubicBezTo>
                  <a:lnTo>
                    <a:pt x="674" y="420"/>
                  </a:lnTo>
                  <a:cubicBezTo>
                    <a:pt x="698" y="295"/>
                    <a:pt x="659" y="166"/>
                    <a:pt x="567" y="78"/>
                  </a:cubicBezTo>
                  <a:cubicBezTo>
                    <a:pt x="512" y="28"/>
                    <a:pt x="438" y="1"/>
                    <a:pt x="364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02" name="Google Shape;1502;p39"/>
            <p:cNvSpPr/>
            <p:nvPr/>
          </p:nvSpPr>
          <p:spPr>
            <a:xfrm>
              <a:off x="4284600" y="2296925"/>
              <a:ext cx="49775" cy="28425"/>
            </a:xfrm>
            <a:custGeom>
              <a:avLst/>
              <a:gdLst/>
              <a:ahLst/>
              <a:cxnLst/>
              <a:rect l="l" t="t" r="r" b="b"/>
              <a:pathLst>
                <a:path w="1991" h="1137" extrusionOk="0">
                  <a:moveTo>
                    <a:pt x="1574" y="247"/>
                  </a:moveTo>
                  <a:cubicBezTo>
                    <a:pt x="1610" y="247"/>
                    <a:pt x="1646" y="259"/>
                    <a:pt x="1679" y="286"/>
                  </a:cubicBezTo>
                  <a:cubicBezTo>
                    <a:pt x="1701" y="308"/>
                    <a:pt x="1701" y="343"/>
                    <a:pt x="1679" y="365"/>
                  </a:cubicBezTo>
                  <a:lnTo>
                    <a:pt x="1679" y="361"/>
                  </a:lnTo>
                  <a:cubicBezTo>
                    <a:pt x="1597" y="433"/>
                    <a:pt x="1538" y="524"/>
                    <a:pt x="1435" y="570"/>
                  </a:cubicBezTo>
                  <a:cubicBezTo>
                    <a:pt x="1424" y="576"/>
                    <a:pt x="1412" y="579"/>
                    <a:pt x="1400" y="579"/>
                  </a:cubicBezTo>
                  <a:cubicBezTo>
                    <a:pt x="1376" y="579"/>
                    <a:pt x="1354" y="567"/>
                    <a:pt x="1340" y="545"/>
                  </a:cubicBezTo>
                  <a:lnTo>
                    <a:pt x="1334" y="534"/>
                  </a:lnTo>
                  <a:cubicBezTo>
                    <a:pt x="1329" y="521"/>
                    <a:pt x="1327" y="508"/>
                    <a:pt x="1327" y="497"/>
                  </a:cubicBezTo>
                  <a:cubicBezTo>
                    <a:pt x="1323" y="488"/>
                    <a:pt x="1321" y="480"/>
                    <a:pt x="1321" y="471"/>
                  </a:cubicBezTo>
                  <a:cubicBezTo>
                    <a:pt x="1338" y="396"/>
                    <a:pt x="1406" y="326"/>
                    <a:pt x="1466" y="284"/>
                  </a:cubicBezTo>
                  <a:cubicBezTo>
                    <a:pt x="1500" y="260"/>
                    <a:pt x="1537" y="247"/>
                    <a:pt x="1574" y="247"/>
                  </a:cubicBezTo>
                  <a:close/>
                  <a:moveTo>
                    <a:pt x="1705" y="1"/>
                  </a:moveTo>
                  <a:cubicBezTo>
                    <a:pt x="1474" y="102"/>
                    <a:pt x="1325" y="335"/>
                    <a:pt x="1099" y="444"/>
                  </a:cubicBezTo>
                  <a:cubicBezTo>
                    <a:pt x="991" y="493"/>
                    <a:pt x="875" y="524"/>
                    <a:pt x="756" y="537"/>
                  </a:cubicBezTo>
                  <a:cubicBezTo>
                    <a:pt x="710" y="544"/>
                    <a:pt x="662" y="549"/>
                    <a:pt x="614" y="549"/>
                  </a:cubicBezTo>
                  <a:cubicBezTo>
                    <a:pt x="571" y="549"/>
                    <a:pt x="529" y="545"/>
                    <a:pt x="488" y="532"/>
                  </a:cubicBezTo>
                  <a:cubicBezTo>
                    <a:pt x="403" y="506"/>
                    <a:pt x="332" y="449"/>
                    <a:pt x="264" y="392"/>
                  </a:cubicBezTo>
                  <a:lnTo>
                    <a:pt x="1" y="172"/>
                  </a:lnTo>
                  <a:lnTo>
                    <a:pt x="82" y="365"/>
                  </a:lnTo>
                  <a:cubicBezTo>
                    <a:pt x="183" y="559"/>
                    <a:pt x="310" y="741"/>
                    <a:pt x="455" y="906"/>
                  </a:cubicBezTo>
                  <a:cubicBezTo>
                    <a:pt x="523" y="980"/>
                    <a:pt x="596" y="1051"/>
                    <a:pt x="686" y="1092"/>
                  </a:cubicBezTo>
                  <a:cubicBezTo>
                    <a:pt x="756" y="1121"/>
                    <a:pt x="831" y="1136"/>
                    <a:pt x="908" y="1136"/>
                  </a:cubicBezTo>
                  <a:cubicBezTo>
                    <a:pt x="913" y="1136"/>
                    <a:pt x="918" y="1136"/>
                    <a:pt x="923" y="1136"/>
                  </a:cubicBezTo>
                  <a:cubicBezTo>
                    <a:pt x="1297" y="1136"/>
                    <a:pt x="1638" y="900"/>
                    <a:pt x="1892" y="618"/>
                  </a:cubicBezTo>
                  <a:cubicBezTo>
                    <a:pt x="1936" y="572"/>
                    <a:pt x="1980" y="517"/>
                    <a:pt x="1984" y="453"/>
                  </a:cubicBezTo>
                  <a:cubicBezTo>
                    <a:pt x="1991" y="379"/>
                    <a:pt x="1942" y="310"/>
                    <a:pt x="1896" y="251"/>
                  </a:cubicBezTo>
                  <a:cubicBezTo>
                    <a:pt x="1832" y="168"/>
                    <a:pt x="1769" y="84"/>
                    <a:pt x="1705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503" name="Google Shape;1503;p39"/>
          <p:cNvSpPr txBox="1">
            <a:spLocks noGrp="1"/>
          </p:cNvSpPr>
          <p:nvPr>
            <p:ph type="ctrTitle"/>
          </p:nvPr>
        </p:nvSpPr>
        <p:spPr>
          <a:xfrm flipH="1">
            <a:off x="1165225" y="83185"/>
            <a:ext cx="2026920" cy="90487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我会写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505" name="Google Shape;1505;p39"/>
          <p:cNvGrpSpPr/>
          <p:nvPr/>
        </p:nvGrpSpPr>
        <p:grpSpPr>
          <a:xfrm>
            <a:off x="7978370" y="396178"/>
            <a:ext cx="621817" cy="501781"/>
            <a:chOff x="7514750" y="4210883"/>
            <a:chExt cx="953999" cy="769838"/>
          </a:xfrm>
        </p:grpSpPr>
        <p:sp>
          <p:nvSpPr>
            <p:cNvPr id="1506" name="Google Shape;1506;p39"/>
            <p:cNvSpPr/>
            <p:nvPr/>
          </p:nvSpPr>
          <p:spPr>
            <a:xfrm>
              <a:off x="8024561" y="4469182"/>
              <a:ext cx="243136" cy="460933"/>
            </a:xfrm>
            <a:custGeom>
              <a:avLst/>
              <a:gdLst/>
              <a:ahLst/>
              <a:cxnLst/>
              <a:rect l="l" t="t" r="r" b="b"/>
              <a:pathLst>
                <a:path w="3368" h="6385" extrusionOk="0">
                  <a:moveTo>
                    <a:pt x="2453" y="0"/>
                  </a:moveTo>
                  <a:cubicBezTo>
                    <a:pt x="1997" y="0"/>
                    <a:pt x="1513" y="355"/>
                    <a:pt x="1213" y="747"/>
                  </a:cubicBezTo>
                  <a:cubicBezTo>
                    <a:pt x="554" y="1606"/>
                    <a:pt x="225" y="2680"/>
                    <a:pt x="102" y="3754"/>
                  </a:cubicBezTo>
                  <a:cubicBezTo>
                    <a:pt x="1" y="4626"/>
                    <a:pt x="29" y="5506"/>
                    <a:pt x="82" y="6385"/>
                  </a:cubicBezTo>
                  <a:cubicBezTo>
                    <a:pt x="480" y="6365"/>
                    <a:pt x="879" y="6352"/>
                    <a:pt x="1279" y="6347"/>
                  </a:cubicBezTo>
                  <a:lnTo>
                    <a:pt x="1677" y="6341"/>
                  </a:lnTo>
                  <a:cubicBezTo>
                    <a:pt x="2537" y="4946"/>
                    <a:pt x="3021" y="3326"/>
                    <a:pt x="3273" y="1698"/>
                  </a:cubicBezTo>
                  <a:cubicBezTo>
                    <a:pt x="3361" y="1132"/>
                    <a:pt x="3368" y="435"/>
                    <a:pt x="2884" y="126"/>
                  </a:cubicBezTo>
                  <a:cubicBezTo>
                    <a:pt x="2748" y="39"/>
                    <a:pt x="2602" y="0"/>
                    <a:pt x="245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07" name="Google Shape;1507;p39"/>
            <p:cNvSpPr/>
            <p:nvPr/>
          </p:nvSpPr>
          <p:spPr>
            <a:xfrm>
              <a:off x="7780773" y="4269286"/>
              <a:ext cx="284790" cy="657651"/>
            </a:xfrm>
            <a:custGeom>
              <a:avLst/>
              <a:gdLst/>
              <a:ahLst/>
              <a:cxnLst/>
              <a:rect l="l" t="t" r="r" b="b"/>
              <a:pathLst>
                <a:path w="3945" h="9110" extrusionOk="0">
                  <a:moveTo>
                    <a:pt x="787" y="0"/>
                  </a:moveTo>
                  <a:cubicBezTo>
                    <a:pt x="685" y="0"/>
                    <a:pt x="588" y="26"/>
                    <a:pt x="521" y="101"/>
                  </a:cubicBezTo>
                  <a:cubicBezTo>
                    <a:pt x="466" y="158"/>
                    <a:pt x="444" y="237"/>
                    <a:pt x="424" y="316"/>
                  </a:cubicBezTo>
                  <a:cubicBezTo>
                    <a:pt x="0" y="1964"/>
                    <a:pt x="727" y="3663"/>
                    <a:pt x="1439" y="5207"/>
                  </a:cubicBezTo>
                  <a:lnTo>
                    <a:pt x="3207" y="9053"/>
                  </a:lnTo>
                  <a:lnTo>
                    <a:pt x="3945" y="9110"/>
                  </a:lnTo>
                  <a:cubicBezTo>
                    <a:pt x="3938" y="7406"/>
                    <a:pt x="3804" y="5706"/>
                    <a:pt x="3538" y="4021"/>
                  </a:cubicBezTo>
                  <a:cubicBezTo>
                    <a:pt x="3409" y="3193"/>
                    <a:pt x="3242" y="2357"/>
                    <a:pt x="2851" y="1617"/>
                  </a:cubicBezTo>
                  <a:cubicBezTo>
                    <a:pt x="2460" y="874"/>
                    <a:pt x="1810" y="233"/>
                    <a:pt x="997" y="29"/>
                  </a:cubicBezTo>
                  <a:cubicBezTo>
                    <a:pt x="930" y="13"/>
                    <a:pt x="857" y="0"/>
                    <a:pt x="787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08" name="Google Shape;1508;p39"/>
            <p:cNvSpPr/>
            <p:nvPr/>
          </p:nvSpPr>
          <p:spPr>
            <a:xfrm>
              <a:off x="8003842" y="4210883"/>
              <a:ext cx="185889" cy="717641"/>
            </a:xfrm>
            <a:custGeom>
              <a:avLst/>
              <a:gdLst/>
              <a:ahLst/>
              <a:cxnLst/>
              <a:rect l="l" t="t" r="r" b="b"/>
              <a:pathLst>
                <a:path w="2575" h="9941" extrusionOk="0">
                  <a:moveTo>
                    <a:pt x="980" y="0"/>
                  </a:moveTo>
                  <a:cubicBezTo>
                    <a:pt x="972" y="0"/>
                    <a:pt x="964" y="0"/>
                    <a:pt x="956" y="1"/>
                  </a:cubicBezTo>
                  <a:cubicBezTo>
                    <a:pt x="764" y="14"/>
                    <a:pt x="635" y="196"/>
                    <a:pt x="554" y="368"/>
                  </a:cubicBezTo>
                  <a:cubicBezTo>
                    <a:pt x="229" y="1044"/>
                    <a:pt x="198" y="1819"/>
                    <a:pt x="176" y="2571"/>
                  </a:cubicBezTo>
                  <a:cubicBezTo>
                    <a:pt x="125" y="4268"/>
                    <a:pt x="73" y="5966"/>
                    <a:pt x="20" y="7666"/>
                  </a:cubicBezTo>
                  <a:cubicBezTo>
                    <a:pt x="7" y="8129"/>
                    <a:pt x="0" y="8621"/>
                    <a:pt x="235" y="9023"/>
                  </a:cubicBezTo>
                  <a:lnTo>
                    <a:pt x="892" y="9941"/>
                  </a:lnTo>
                  <a:cubicBezTo>
                    <a:pt x="1039" y="9936"/>
                    <a:pt x="1188" y="9932"/>
                    <a:pt x="1338" y="9930"/>
                  </a:cubicBezTo>
                  <a:cubicBezTo>
                    <a:pt x="2295" y="7470"/>
                    <a:pt x="2574" y="4797"/>
                    <a:pt x="2141" y="2193"/>
                  </a:cubicBezTo>
                  <a:cubicBezTo>
                    <a:pt x="2023" y="1492"/>
                    <a:pt x="1841" y="772"/>
                    <a:pt x="1375" y="236"/>
                  </a:cubicBezTo>
                  <a:cubicBezTo>
                    <a:pt x="1271" y="115"/>
                    <a:pt x="1135" y="0"/>
                    <a:pt x="980" y="0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09" name="Google Shape;1509;p39"/>
            <p:cNvSpPr/>
            <p:nvPr/>
          </p:nvSpPr>
          <p:spPr>
            <a:xfrm>
              <a:off x="7731322" y="4624175"/>
              <a:ext cx="309839" cy="312799"/>
            </a:xfrm>
            <a:custGeom>
              <a:avLst/>
              <a:gdLst/>
              <a:ahLst/>
              <a:cxnLst/>
              <a:rect l="l" t="t" r="r" b="b"/>
              <a:pathLst>
                <a:path w="4292" h="4333" extrusionOk="0">
                  <a:moveTo>
                    <a:pt x="415" y="0"/>
                  </a:moveTo>
                  <a:cubicBezTo>
                    <a:pt x="382" y="0"/>
                    <a:pt x="350" y="5"/>
                    <a:pt x="318" y="17"/>
                  </a:cubicBezTo>
                  <a:cubicBezTo>
                    <a:pt x="171" y="72"/>
                    <a:pt x="112" y="245"/>
                    <a:pt x="90" y="401"/>
                  </a:cubicBezTo>
                  <a:cubicBezTo>
                    <a:pt x="0" y="1073"/>
                    <a:pt x="268" y="1756"/>
                    <a:pt x="679" y="2299"/>
                  </a:cubicBezTo>
                  <a:cubicBezTo>
                    <a:pt x="1089" y="2841"/>
                    <a:pt x="1630" y="3265"/>
                    <a:pt x="2165" y="3684"/>
                  </a:cubicBezTo>
                  <a:lnTo>
                    <a:pt x="2996" y="4332"/>
                  </a:lnTo>
                  <a:cubicBezTo>
                    <a:pt x="3211" y="4306"/>
                    <a:pt x="3426" y="4286"/>
                    <a:pt x="3641" y="4269"/>
                  </a:cubicBezTo>
                  <a:cubicBezTo>
                    <a:pt x="3841" y="4253"/>
                    <a:pt x="4039" y="4242"/>
                    <a:pt x="4239" y="4233"/>
                  </a:cubicBezTo>
                  <a:lnTo>
                    <a:pt x="4291" y="4174"/>
                  </a:lnTo>
                  <a:cubicBezTo>
                    <a:pt x="3859" y="2307"/>
                    <a:pt x="2436" y="702"/>
                    <a:pt x="632" y="50"/>
                  </a:cubicBezTo>
                  <a:cubicBezTo>
                    <a:pt x="563" y="24"/>
                    <a:pt x="488" y="0"/>
                    <a:pt x="4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10" name="Google Shape;1510;p39"/>
            <p:cNvSpPr/>
            <p:nvPr/>
          </p:nvSpPr>
          <p:spPr>
            <a:xfrm>
              <a:off x="7514750" y="4638613"/>
              <a:ext cx="106264" cy="330053"/>
            </a:xfrm>
            <a:custGeom>
              <a:avLst/>
              <a:gdLst/>
              <a:ahLst/>
              <a:cxnLst/>
              <a:rect l="l" t="t" r="r" b="b"/>
              <a:pathLst>
                <a:path w="1472" h="4572" extrusionOk="0">
                  <a:moveTo>
                    <a:pt x="262" y="0"/>
                  </a:moveTo>
                  <a:cubicBezTo>
                    <a:pt x="250" y="0"/>
                    <a:pt x="237" y="4"/>
                    <a:pt x="226" y="12"/>
                  </a:cubicBezTo>
                  <a:cubicBezTo>
                    <a:pt x="206" y="32"/>
                    <a:pt x="193" y="61"/>
                    <a:pt x="193" y="91"/>
                  </a:cubicBezTo>
                  <a:cubicBezTo>
                    <a:pt x="0" y="1587"/>
                    <a:pt x="428" y="3155"/>
                    <a:pt x="1357" y="4343"/>
                  </a:cubicBezTo>
                  <a:lnTo>
                    <a:pt x="1346" y="4571"/>
                  </a:lnTo>
                  <a:cubicBezTo>
                    <a:pt x="1410" y="3776"/>
                    <a:pt x="1471" y="2973"/>
                    <a:pt x="1359" y="2182"/>
                  </a:cubicBezTo>
                  <a:cubicBezTo>
                    <a:pt x="1245" y="1391"/>
                    <a:pt x="938" y="603"/>
                    <a:pt x="360" y="52"/>
                  </a:cubicBezTo>
                  <a:cubicBezTo>
                    <a:pt x="333" y="26"/>
                    <a:pt x="296" y="0"/>
                    <a:pt x="262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11" name="Google Shape;1511;p39"/>
            <p:cNvSpPr/>
            <p:nvPr/>
          </p:nvSpPr>
          <p:spPr>
            <a:xfrm>
              <a:off x="8176666" y="4630600"/>
              <a:ext cx="145607" cy="350122"/>
            </a:xfrm>
            <a:custGeom>
              <a:avLst/>
              <a:gdLst/>
              <a:ahLst/>
              <a:cxnLst/>
              <a:rect l="l" t="t" r="r" b="b"/>
              <a:pathLst>
                <a:path w="2017" h="4850" extrusionOk="0">
                  <a:moveTo>
                    <a:pt x="1887" y="0"/>
                  </a:moveTo>
                  <a:cubicBezTo>
                    <a:pt x="1384" y="470"/>
                    <a:pt x="870" y="951"/>
                    <a:pt x="540" y="1555"/>
                  </a:cubicBezTo>
                  <a:cubicBezTo>
                    <a:pt x="0" y="2541"/>
                    <a:pt x="7" y="3727"/>
                    <a:pt x="77" y="4849"/>
                  </a:cubicBezTo>
                  <a:lnTo>
                    <a:pt x="514" y="4777"/>
                  </a:lnTo>
                  <a:cubicBezTo>
                    <a:pt x="1212" y="3569"/>
                    <a:pt x="1693" y="2245"/>
                    <a:pt x="1930" y="868"/>
                  </a:cubicBezTo>
                  <a:cubicBezTo>
                    <a:pt x="1981" y="578"/>
                    <a:pt x="2016" y="264"/>
                    <a:pt x="1887" y="0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12" name="Google Shape;1512;p39"/>
            <p:cNvSpPr/>
            <p:nvPr/>
          </p:nvSpPr>
          <p:spPr>
            <a:xfrm>
              <a:off x="8367683" y="4462179"/>
              <a:ext cx="101066" cy="466203"/>
            </a:xfrm>
            <a:custGeom>
              <a:avLst/>
              <a:gdLst/>
              <a:ahLst/>
              <a:cxnLst/>
              <a:rect l="l" t="t" r="r" b="b"/>
              <a:pathLst>
                <a:path w="1400" h="6458" extrusionOk="0">
                  <a:moveTo>
                    <a:pt x="180" y="1"/>
                  </a:moveTo>
                  <a:cubicBezTo>
                    <a:pt x="177" y="1"/>
                    <a:pt x="175" y="1"/>
                    <a:pt x="172" y="1"/>
                  </a:cubicBezTo>
                  <a:cubicBezTo>
                    <a:pt x="38" y="10"/>
                    <a:pt x="0" y="188"/>
                    <a:pt x="0" y="324"/>
                  </a:cubicBezTo>
                  <a:cubicBezTo>
                    <a:pt x="18" y="2386"/>
                    <a:pt x="246" y="4442"/>
                    <a:pt x="679" y="6458"/>
                  </a:cubicBezTo>
                  <a:cubicBezTo>
                    <a:pt x="752" y="6453"/>
                    <a:pt x="824" y="6451"/>
                    <a:pt x="896" y="6449"/>
                  </a:cubicBezTo>
                  <a:cubicBezTo>
                    <a:pt x="1254" y="5537"/>
                    <a:pt x="1399" y="4558"/>
                    <a:pt x="1318" y="3583"/>
                  </a:cubicBezTo>
                  <a:cubicBezTo>
                    <a:pt x="1221" y="2423"/>
                    <a:pt x="806" y="1316"/>
                    <a:pt x="396" y="227"/>
                  </a:cubicBezTo>
                  <a:cubicBezTo>
                    <a:pt x="357" y="122"/>
                    <a:pt x="289" y="1"/>
                    <a:pt x="180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513" name="Google Shape;1513;p39"/>
          <p:cNvGrpSpPr/>
          <p:nvPr/>
        </p:nvGrpSpPr>
        <p:grpSpPr>
          <a:xfrm>
            <a:off x="632000" y="3955768"/>
            <a:ext cx="890185" cy="675108"/>
            <a:chOff x="4725044" y="4077175"/>
            <a:chExt cx="398900" cy="347475"/>
          </a:xfrm>
        </p:grpSpPr>
        <p:sp>
          <p:nvSpPr>
            <p:cNvPr id="1514" name="Google Shape;1514;p39"/>
            <p:cNvSpPr/>
            <p:nvPr/>
          </p:nvSpPr>
          <p:spPr>
            <a:xfrm>
              <a:off x="4725044" y="4077175"/>
              <a:ext cx="398900" cy="297393"/>
            </a:xfrm>
            <a:custGeom>
              <a:avLst/>
              <a:gdLst/>
              <a:ahLst/>
              <a:cxnLst/>
              <a:rect l="l" t="t" r="r" b="b"/>
              <a:pathLst>
                <a:path w="15956" h="9319" extrusionOk="0">
                  <a:moveTo>
                    <a:pt x="7919" y="1"/>
                  </a:moveTo>
                  <a:cubicBezTo>
                    <a:pt x="6674" y="1"/>
                    <a:pt x="5425" y="185"/>
                    <a:pt x="4303" y="548"/>
                  </a:cubicBezTo>
                  <a:cubicBezTo>
                    <a:pt x="3756" y="724"/>
                    <a:pt x="3235" y="939"/>
                    <a:pt x="2783" y="1211"/>
                  </a:cubicBezTo>
                  <a:cubicBezTo>
                    <a:pt x="1975" y="1692"/>
                    <a:pt x="1329" y="2406"/>
                    <a:pt x="932" y="3258"/>
                  </a:cubicBezTo>
                  <a:cubicBezTo>
                    <a:pt x="0" y="5237"/>
                    <a:pt x="795" y="7718"/>
                    <a:pt x="3444" y="8773"/>
                  </a:cubicBezTo>
                  <a:cubicBezTo>
                    <a:pt x="4426" y="9163"/>
                    <a:pt x="5521" y="9318"/>
                    <a:pt x="6649" y="9318"/>
                  </a:cubicBezTo>
                  <a:cubicBezTo>
                    <a:pt x="8094" y="9318"/>
                    <a:pt x="9592" y="9063"/>
                    <a:pt x="10975" y="8718"/>
                  </a:cubicBezTo>
                  <a:lnTo>
                    <a:pt x="10975" y="8718"/>
                  </a:lnTo>
                  <a:lnTo>
                    <a:pt x="9264" y="9159"/>
                  </a:lnTo>
                  <a:cubicBezTo>
                    <a:pt x="9282" y="9159"/>
                    <a:pt x="9301" y="9159"/>
                    <a:pt x="9319" y="9159"/>
                  </a:cubicBezTo>
                  <a:cubicBezTo>
                    <a:pt x="12107" y="9159"/>
                    <a:pt x="14699" y="7684"/>
                    <a:pt x="15325" y="5847"/>
                  </a:cubicBezTo>
                  <a:cubicBezTo>
                    <a:pt x="15956" y="3998"/>
                    <a:pt x="14658" y="1956"/>
                    <a:pt x="12336" y="888"/>
                  </a:cubicBezTo>
                  <a:cubicBezTo>
                    <a:pt x="11043" y="293"/>
                    <a:pt x="9484" y="1"/>
                    <a:pt x="7919" y="1"/>
                  </a:cubicBezTo>
                  <a:close/>
                </a:path>
              </a:pathLst>
            </a:custGeom>
            <a:solidFill>
              <a:srgbClr val="69A1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15" name="Google Shape;1515;p39"/>
            <p:cNvSpPr/>
            <p:nvPr/>
          </p:nvSpPr>
          <p:spPr>
            <a:xfrm>
              <a:off x="4913100" y="4172025"/>
              <a:ext cx="21550" cy="252625"/>
            </a:xfrm>
            <a:custGeom>
              <a:avLst/>
              <a:gdLst/>
              <a:ahLst/>
              <a:cxnLst/>
              <a:rect l="l" t="t" r="r" b="b"/>
              <a:pathLst>
                <a:path w="862" h="10105" extrusionOk="0">
                  <a:moveTo>
                    <a:pt x="647" y="1"/>
                  </a:moveTo>
                  <a:cubicBezTo>
                    <a:pt x="568" y="1"/>
                    <a:pt x="488" y="21"/>
                    <a:pt x="479" y="59"/>
                  </a:cubicBezTo>
                  <a:cubicBezTo>
                    <a:pt x="398" y="424"/>
                    <a:pt x="398" y="795"/>
                    <a:pt x="378" y="1162"/>
                  </a:cubicBezTo>
                  <a:cubicBezTo>
                    <a:pt x="358" y="1520"/>
                    <a:pt x="339" y="1878"/>
                    <a:pt x="319" y="2236"/>
                  </a:cubicBezTo>
                  <a:cubicBezTo>
                    <a:pt x="246" y="3531"/>
                    <a:pt x="222" y="4827"/>
                    <a:pt x="174" y="6123"/>
                  </a:cubicBezTo>
                  <a:cubicBezTo>
                    <a:pt x="150" y="6771"/>
                    <a:pt x="125" y="7421"/>
                    <a:pt x="101" y="8071"/>
                  </a:cubicBezTo>
                  <a:cubicBezTo>
                    <a:pt x="90" y="8394"/>
                    <a:pt x="77" y="8717"/>
                    <a:pt x="66" y="9039"/>
                  </a:cubicBezTo>
                  <a:cubicBezTo>
                    <a:pt x="60" y="9200"/>
                    <a:pt x="53" y="9362"/>
                    <a:pt x="42" y="9523"/>
                  </a:cubicBezTo>
                  <a:cubicBezTo>
                    <a:pt x="33" y="9685"/>
                    <a:pt x="0" y="9848"/>
                    <a:pt x="55" y="10008"/>
                  </a:cubicBezTo>
                  <a:cubicBezTo>
                    <a:pt x="71" y="10056"/>
                    <a:pt x="145" y="10096"/>
                    <a:pt x="290" y="10105"/>
                  </a:cubicBezTo>
                  <a:cubicBezTo>
                    <a:pt x="298" y="10105"/>
                    <a:pt x="306" y="10105"/>
                    <a:pt x="315" y="10105"/>
                  </a:cubicBezTo>
                  <a:cubicBezTo>
                    <a:pt x="430" y="10105"/>
                    <a:pt x="568" y="10077"/>
                    <a:pt x="587" y="10034"/>
                  </a:cubicBezTo>
                  <a:cubicBezTo>
                    <a:pt x="661" y="9845"/>
                    <a:pt x="639" y="9659"/>
                    <a:pt x="639" y="9470"/>
                  </a:cubicBezTo>
                  <a:cubicBezTo>
                    <a:pt x="639" y="9290"/>
                    <a:pt x="644" y="9112"/>
                    <a:pt x="650" y="8932"/>
                  </a:cubicBezTo>
                  <a:cubicBezTo>
                    <a:pt x="659" y="8569"/>
                    <a:pt x="668" y="8205"/>
                    <a:pt x="679" y="7843"/>
                  </a:cubicBezTo>
                  <a:cubicBezTo>
                    <a:pt x="712" y="6547"/>
                    <a:pt x="747" y="5253"/>
                    <a:pt x="784" y="3958"/>
                  </a:cubicBezTo>
                  <a:cubicBezTo>
                    <a:pt x="802" y="3307"/>
                    <a:pt x="826" y="2657"/>
                    <a:pt x="833" y="2007"/>
                  </a:cubicBezTo>
                  <a:cubicBezTo>
                    <a:pt x="835" y="1684"/>
                    <a:pt x="846" y="1366"/>
                    <a:pt x="841" y="1041"/>
                  </a:cubicBezTo>
                  <a:cubicBezTo>
                    <a:pt x="835" y="714"/>
                    <a:pt x="861" y="384"/>
                    <a:pt x="809" y="59"/>
                  </a:cubicBezTo>
                  <a:cubicBezTo>
                    <a:pt x="802" y="20"/>
                    <a:pt x="725" y="1"/>
                    <a:pt x="64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16" name="Google Shape;1516;p39"/>
            <p:cNvSpPr/>
            <p:nvPr/>
          </p:nvSpPr>
          <p:spPr>
            <a:xfrm>
              <a:off x="4796700" y="4226125"/>
              <a:ext cx="220125" cy="95400"/>
            </a:xfrm>
            <a:custGeom>
              <a:avLst/>
              <a:gdLst/>
              <a:ahLst/>
              <a:cxnLst/>
              <a:rect l="l" t="t" r="r" b="b"/>
              <a:pathLst>
                <a:path w="8805" h="3816" extrusionOk="0">
                  <a:moveTo>
                    <a:pt x="303" y="1"/>
                  </a:moveTo>
                  <a:cubicBezTo>
                    <a:pt x="152" y="1"/>
                    <a:pt x="1" y="117"/>
                    <a:pt x="108" y="217"/>
                  </a:cubicBezTo>
                  <a:cubicBezTo>
                    <a:pt x="429" y="515"/>
                    <a:pt x="795" y="792"/>
                    <a:pt x="1142" y="1078"/>
                  </a:cubicBezTo>
                  <a:lnTo>
                    <a:pt x="2150" y="1908"/>
                  </a:lnTo>
                  <a:cubicBezTo>
                    <a:pt x="2752" y="2402"/>
                    <a:pt x="3339" y="2905"/>
                    <a:pt x="3956" y="3390"/>
                  </a:cubicBezTo>
                  <a:cubicBezTo>
                    <a:pt x="4186" y="3570"/>
                    <a:pt x="4498" y="3759"/>
                    <a:pt x="4856" y="3805"/>
                  </a:cubicBezTo>
                  <a:cubicBezTo>
                    <a:pt x="4906" y="3812"/>
                    <a:pt x="4956" y="3816"/>
                    <a:pt x="5006" y="3816"/>
                  </a:cubicBezTo>
                  <a:cubicBezTo>
                    <a:pt x="5128" y="3816"/>
                    <a:pt x="5250" y="3795"/>
                    <a:pt x="5366" y="3752"/>
                  </a:cubicBezTo>
                  <a:cubicBezTo>
                    <a:pt x="5541" y="3687"/>
                    <a:pt x="5649" y="3570"/>
                    <a:pt x="5752" y="3458"/>
                  </a:cubicBezTo>
                  <a:cubicBezTo>
                    <a:pt x="6266" y="2911"/>
                    <a:pt x="6778" y="2362"/>
                    <a:pt x="7283" y="1813"/>
                  </a:cubicBezTo>
                  <a:cubicBezTo>
                    <a:pt x="7790" y="1264"/>
                    <a:pt x="8315" y="722"/>
                    <a:pt x="8765" y="151"/>
                  </a:cubicBezTo>
                  <a:lnTo>
                    <a:pt x="8765" y="149"/>
                  </a:lnTo>
                  <a:cubicBezTo>
                    <a:pt x="8804" y="99"/>
                    <a:pt x="8748" y="59"/>
                    <a:pt x="8685" y="59"/>
                  </a:cubicBezTo>
                  <a:cubicBezTo>
                    <a:pt x="8657" y="59"/>
                    <a:pt x="8627" y="67"/>
                    <a:pt x="8605" y="87"/>
                  </a:cubicBezTo>
                  <a:cubicBezTo>
                    <a:pt x="7988" y="636"/>
                    <a:pt x="7445" y="1227"/>
                    <a:pt x="6885" y="1802"/>
                  </a:cubicBezTo>
                  <a:cubicBezTo>
                    <a:pt x="6383" y="2318"/>
                    <a:pt x="5888" y="2839"/>
                    <a:pt x="5388" y="3357"/>
                  </a:cubicBezTo>
                  <a:cubicBezTo>
                    <a:pt x="5306" y="3441"/>
                    <a:pt x="5216" y="3535"/>
                    <a:pt x="5054" y="3546"/>
                  </a:cubicBezTo>
                  <a:cubicBezTo>
                    <a:pt x="5039" y="3547"/>
                    <a:pt x="5025" y="3548"/>
                    <a:pt x="5010" y="3548"/>
                  </a:cubicBezTo>
                  <a:cubicBezTo>
                    <a:pt x="4878" y="3548"/>
                    <a:pt x="4748" y="3497"/>
                    <a:pt x="4643" y="3447"/>
                  </a:cubicBezTo>
                  <a:cubicBezTo>
                    <a:pt x="4322" y="3300"/>
                    <a:pt x="4096" y="3065"/>
                    <a:pt x="3855" y="2865"/>
                  </a:cubicBezTo>
                  <a:lnTo>
                    <a:pt x="2150" y="1453"/>
                  </a:lnTo>
                  <a:lnTo>
                    <a:pt x="1301" y="746"/>
                  </a:lnTo>
                  <a:cubicBezTo>
                    <a:pt x="1017" y="511"/>
                    <a:pt x="743" y="267"/>
                    <a:pt x="442" y="43"/>
                  </a:cubicBezTo>
                  <a:cubicBezTo>
                    <a:pt x="402" y="13"/>
                    <a:pt x="352" y="1"/>
                    <a:pt x="30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17" name="Google Shape;1517;p39"/>
            <p:cNvSpPr/>
            <p:nvPr/>
          </p:nvSpPr>
          <p:spPr>
            <a:xfrm>
              <a:off x="4891150" y="4191050"/>
              <a:ext cx="85575" cy="46575"/>
            </a:xfrm>
            <a:custGeom>
              <a:avLst/>
              <a:gdLst/>
              <a:ahLst/>
              <a:cxnLst/>
              <a:rect l="l" t="t" r="r" b="b"/>
              <a:pathLst>
                <a:path w="3423" h="1863" extrusionOk="0">
                  <a:moveTo>
                    <a:pt x="3315" y="0"/>
                  </a:moveTo>
                  <a:cubicBezTo>
                    <a:pt x="3297" y="0"/>
                    <a:pt x="3278" y="4"/>
                    <a:pt x="3261" y="14"/>
                  </a:cubicBezTo>
                  <a:cubicBezTo>
                    <a:pt x="3208" y="49"/>
                    <a:pt x="3147" y="69"/>
                    <a:pt x="3099" y="104"/>
                  </a:cubicBezTo>
                  <a:cubicBezTo>
                    <a:pt x="3050" y="137"/>
                    <a:pt x="3009" y="172"/>
                    <a:pt x="2960" y="205"/>
                  </a:cubicBezTo>
                  <a:cubicBezTo>
                    <a:pt x="2870" y="269"/>
                    <a:pt x="2785" y="335"/>
                    <a:pt x="2701" y="401"/>
                  </a:cubicBezTo>
                  <a:cubicBezTo>
                    <a:pt x="2536" y="537"/>
                    <a:pt x="2374" y="673"/>
                    <a:pt x="2211" y="809"/>
                  </a:cubicBezTo>
                  <a:cubicBezTo>
                    <a:pt x="1942" y="1039"/>
                    <a:pt x="1669" y="1266"/>
                    <a:pt x="1405" y="1499"/>
                  </a:cubicBezTo>
                  <a:lnTo>
                    <a:pt x="1405" y="1499"/>
                  </a:lnTo>
                  <a:lnTo>
                    <a:pt x="920" y="1104"/>
                  </a:lnTo>
                  <a:lnTo>
                    <a:pt x="602" y="844"/>
                  </a:lnTo>
                  <a:cubicBezTo>
                    <a:pt x="551" y="803"/>
                    <a:pt x="503" y="761"/>
                    <a:pt x="450" y="721"/>
                  </a:cubicBezTo>
                  <a:cubicBezTo>
                    <a:pt x="386" y="673"/>
                    <a:pt x="323" y="656"/>
                    <a:pt x="239" y="627"/>
                  </a:cubicBezTo>
                  <a:cubicBezTo>
                    <a:pt x="219" y="621"/>
                    <a:pt x="197" y="618"/>
                    <a:pt x="175" y="618"/>
                  </a:cubicBezTo>
                  <a:cubicBezTo>
                    <a:pt x="85" y="618"/>
                    <a:pt x="0" y="669"/>
                    <a:pt x="31" y="737"/>
                  </a:cubicBezTo>
                  <a:cubicBezTo>
                    <a:pt x="55" y="794"/>
                    <a:pt x="66" y="847"/>
                    <a:pt x="121" y="895"/>
                  </a:cubicBezTo>
                  <a:cubicBezTo>
                    <a:pt x="176" y="941"/>
                    <a:pt x="235" y="985"/>
                    <a:pt x="290" y="1031"/>
                  </a:cubicBezTo>
                  <a:lnTo>
                    <a:pt x="610" y="1290"/>
                  </a:lnTo>
                  <a:lnTo>
                    <a:pt x="1269" y="1822"/>
                  </a:lnTo>
                  <a:cubicBezTo>
                    <a:pt x="1305" y="1851"/>
                    <a:pt x="1352" y="1863"/>
                    <a:pt x="1399" y="1863"/>
                  </a:cubicBezTo>
                  <a:cubicBezTo>
                    <a:pt x="1473" y="1863"/>
                    <a:pt x="1549" y="1833"/>
                    <a:pt x="1592" y="1793"/>
                  </a:cubicBezTo>
                  <a:cubicBezTo>
                    <a:pt x="1897" y="1512"/>
                    <a:pt x="2194" y="1224"/>
                    <a:pt x="2503" y="943"/>
                  </a:cubicBezTo>
                  <a:cubicBezTo>
                    <a:pt x="2659" y="803"/>
                    <a:pt x="2815" y="664"/>
                    <a:pt x="2971" y="524"/>
                  </a:cubicBezTo>
                  <a:cubicBezTo>
                    <a:pt x="3042" y="458"/>
                    <a:pt x="3110" y="390"/>
                    <a:pt x="3178" y="322"/>
                  </a:cubicBezTo>
                  <a:cubicBezTo>
                    <a:pt x="3215" y="284"/>
                    <a:pt x="3257" y="247"/>
                    <a:pt x="3294" y="208"/>
                  </a:cubicBezTo>
                  <a:cubicBezTo>
                    <a:pt x="3331" y="168"/>
                    <a:pt x="3351" y="124"/>
                    <a:pt x="3386" y="85"/>
                  </a:cubicBezTo>
                  <a:lnTo>
                    <a:pt x="3386" y="80"/>
                  </a:lnTo>
                  <a:cubicBezTo>
                    <a:pt x="3423" y="39"/>
                    <a:pt x="3371" y="0"/>
                    <a:pt x="3315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18" name="Google Shape;1518;p39"/>
            <p:cNvSpPr/>
            <p:nvPr/>
          </p:nvSpPr>
          <p:spPr>
            <a:xfrm>
              <a:off x="5026525" y="4154875"/>
              <a:ext cx="7775" cy="6075"/>
            </a:xfrm>
            <a:custGeom>
              <a:avLst/>
              <a:gdLst/>
              <a:ahLst/>
              <a:cxnLst/>
              <a:rect l="l" t="t" r="r" b="b"/>
              <a:pathLst>
                <a:path w="311" h="243" extrusionOk="0">
                  <a:moveTo>
                    <a:pt x="157" y="1"/>
                  </a:moveTo>
                  <a:cubicBezTo>
                    <a:pt x="1" y="1"/>
                    <a:pt x="1" y="242"/>
                    <a:pt x="157" y="242"/>
                  </a:cubicBezTo>
                  <a:cubicBezTo>
                    <a:pt x="310" y="242"/>
                    <a:pt x="310" y="1"/>
                    <a:pt x="157" y="1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19" name="Google Shape;1519;p39"/>
            <p:cNvSpPr/>
            <p:nvPr/>
          </p:nvSpPr>
          <p:spPr>
            <a:xfrm>
              <a:off x="5002150" y="4132700"/>
              <a:ext cx="9075" cy="8975"/>
            </a:xfrm>
            <a:custGeom>
              <a:avLst/>
              <a:gdLst/>
              <a:ahLst/>
              <a:cxnLst/>
              <a:rect l="l" t="t" r="r" b="b"/>
              <a:pathLst>
                <a:path w="363" h="359" extrusionOk="0">
                  <a:moveTo>
                    <a:pt x="207" y="1"/>
                  </a:moveTo>
                  <a:cubicBezTo>
                    <a:pt x="150" y="1"/>
                    <a:pt x="99" y="29"/>
                    <a:pt x="73" y="77"/>
                  </a:cubicBezTo>
                  <a:lnTo>
                    <a:pt x="22" y="143"/>
                  </a:lnTo>
                  <a:cubicBezTo>
                    <a:pt x="11" y="159"/>
                    <a:pt x="7" y="178"/>
                    <a:pt x="5" y="196"/>
                  </a:cubicBezTo>
                  <a:cubicBezTo>
                    <a:pt x="1" y="216"/>
                    <a:pt x="3" y="236"/>
                    <a:pt x="9" y="253"/>
                  </a:cubicBezTo>
                  <a:lnTo>
                    <a:pt x="22" y="288"/>
                  </a:lnTo>
                  <a:lnTo>
                    <a:pt x="44" y="317"/>
                  </a:lnTo>
                  <a:cubicBezTo>
                    <a:pt x="58" y="330"/>
                    <a:pt x="73" y="341"/>
                    <a:pt x="91" y="345"/>
                  </a:cubicBezTo>
                  <a:cubicBezTo>
                    <a:pt x="102" y="352"/>
                    <a:pt x="115" y="356"/>
                    <a:pt x="128" y="356"/>
                  </a:cubicBezTo>
                  <a:cubicBezTo>
                    <a:pt x="135" y="358"/>
                    <a:pt x="142" y="359"/>
                    <a:pt x="149" y="359"/>
                  </a:cubicBezTo>
                  <a:cubicBezTo>
                    <a:pt x="160" y="359"/>
                    <a:pt x="172" y="357"/>
                    <a:pt x="183" y="354"/>
                  </a:cubicBezTo>
                  <a:lnTo>
                    <a:pt x="218" y="339"/>
                  </a:lnTo>
                  <a:lnTo>
                    <a:pt x="284" y="288"/>
                  </a:lnTo>
                  <a:cubicBezTo>
                    <a:pt x="332" y="262"/>
                    <a:pt x="361" y="211"/>
                    <a:pt x="361" y="157"/>
                  </a:cubicBezTo>
                  <a:cubicBezTo>
                    <a:pt x="363" y="135"/>
                    <a:pt x="356" y="115"/>
                    <a:pt x="347" y="95"/>
                  </a:cubicBezTo>
                  <a:cubicBezTo>
                    <a:pt x="341" y="77"/>
                    <a:pt x="330" y="60"/>
                    <a:pt x="315" y="47"/>
                  </a:cubicBezTo>
                  <a:cubicBezTo>
                    <a:pt x="297" y="27"/>
                    <a:pt x="273" y="14"/>
                    <a:pt x="246" y="5"/>
                  </a:cubicBezTo>
                  <a:lnTo>
                    <a:pt x="207" y="1"/>
                  </a:ln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20" name="Google Shape;1520;p39"/>
            <p:cNvSpPr/>
            <p:nvPr/>
          </p:nvSpPr>
          <p:spPr>
            <a:xfrm>
              <a:off x="4996825" y="4178825"/>
              <a:ext cx="10300" cy="7975"/>
            </a:xfrm>
            <a:custGeom>
              <a:avLst/>
              <a:gdLst/>
              <a:ahLst/>
              <a:cxnLst/>
              <a:rect l="l" t="t" r="r" b="b"/>
              <a:pathLst>
                <a:path w="412" h="319" extrusionOk="0">
                  <a:moveTo>
                    <a:pt x="205" y="0"/>
                  </a:moveTo>
                  <a:cubicBezTo>
                    <a:pt x="0" y="0"/>
                    <a:pt x="0" y="319"/>
                    <a:pt x="205" y="319"/>
                  </a:cubicBezTo>
                  <a:cubicBezTo>
                    <a:pt x="411" y="319"/>
                    <a:pt x="411" y="0"/>
                    <a:pt x="205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4539615" y="756920"/>
            <a:ext cx="27349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表示手拿棍棒牧牛(羊)。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0933" y="1281106"/>
            <a:ext cx="1699839" cy="1770392"/>
          </a:xfrm>
          <a:prstGeom prst="rect">
            <a:avLst/>
          </a:prstGeom>
        </p:spPr>
      </p:pic>
      <p:pic>
        <p:nvPicPr>
          <p:cNvPr id="4" name="图片 3" descr="b14480a0e025f44e2a8a0996abd6ff0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2830" y="1329055"/>
            <a:ext cx="1674495" cy="16744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5895" y="3416300"/>
            <a:ext cx="5943600" cy="1117600"/>
          </a:xfrm>
          <a:prstGeom prst="rect">
            <a:avLst/>
          </a:prstGeom>
        </p:spPr>
      </p:pic>
      <p:grpSp>
        <p:nvGrpSpPr>
          <p:cNvPr id="6" name="Google Shape;1535;p39"/>
          <p:cNvGrpSpPr/>
          <p:nvPr/>
        </p:nvGrpSpPr>
        <p:grpSpPr>
          <a:xfrm>
            <a:off x="8112266" y="1906782"/>
            <a:ext cx="448267" cy="640825"/>
            <a:chOff x="5979675" y="4640775"/>
            <a:chExt cx="241875" cy="345775"/>
          </a:xfrm>
        </p:grpSpPr>
        <p:sp>
          <p:nvSpPr>
            <p:cNvPr id="7" name="Google Shape;1536;p39"/>
            <p:cNvSpPr/>
            <p:nvPr/>
          </p:nvSpPr>
          <p:spPr>
            <a:xfrm>
              <a:off x="6008100" y="4698050"/>
              <a:ext cx="80475" cy="288500"/>
            </a:xfrm>
            <a:custGeom>
              <a:avLst/>
              <a:gdLst/>
              <a:ahLst/>
              <a:cxnLst/>
              <a:rect l="l" t="t" r="r" b="b"/>
              <a:pathLst>
                <a:path w="3219" h="11540" extrusionOk="0">
                  <a:moveTo>
                    <a:pt x="1" y="0"/>
                  </a:moveTo>
                  <a:lnTo>
                    <a:pt x="1" y="0"/>
                  </a:lnTo>
                  <a:cubicBezTo>
                    <a:pt x="859" y="1536"/>
                    <a:pt x="1375" y="3238"/>
                    <a:pt x="1516" y="4992"/>
                  </a:cubicBezTo>
                  <a:cubicBezTo>
                    <a:pt x="1606" y="6126"/>
                    <a:pt x="1538" y="7272"/>
                    <a:pt x="1705" y="8396"/>
                  </a:cubicBezTo>
                  <a:cubicBezTo>
                    <a:pt x="1838" y="9291"/>
                    <a:pt x="2148" y="10201"/>
                    <a:pt x="2725" y="10885"/>
                  </a:cubicBezTo>
                  <a:lnTo>
                    <a:pt x="2725" y="10885"/>
                  </a:lnTo>
                  <a:cubicBezTo>
                    <a:pt x="2210" y="9347"/>
                    <a:pt x="2351" y="7625"/>
                    <a:pt x="2265" y="5981"/>
                  </a:cubicBezTo>
                  <a:cubicBezTo>
                    <a:pt x="2217" y="5078"/>
                    <a:pt x="2096" y="4180"/>
                    <a:pt x="1903" y="3295"/>
                  </a:cubicBezTo>
                  <a:cubicBezTo>
                    <a:pt x="1626" y="2021"/>
                    <a:pt x="1119" y="675"/>
                    <a:pt x="1" y="0"/>
                  </a:cubicBezTo>
                  <a:close/>
                  <a:moveTo>
                    <a:pt x="2725" y="10885"/>
                  </a:moveTo>
                  <a:cubicBezTo>
                    <a:pt x="2799" y="11107"/>
                    <a:pt x="2887" y="11325"/>
                    <a:pt x="2992" y="11539"/>
                  </a:cubicBezTo>
                  <a:lnTo>
                    <a:pt x="3218" y="11359"/>
                  </a:lnTo>
                  <a:cubicBezTo>
                    <a:pt x="3035" y="11218"/>
                    <a:pt x="2872" y="11059"/>
                    <a:pt x="2725" y="10885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" name="Google Shape;1537;p39"/>
            <p:cNvSpPr/>
            <p:nvPr/>
          </p:nvSpPr>
          <p:spPr>
            <a:xfrm>
              <a:off x="6087325" y="4640775"/>
              <a:ext cx="52850" cy="339950"/>
            </a:xfrm>
            <a:custGeom>
              <a:avLst/>
              <a:gdLst/>
              <a:ahLst/>
              <a:cxnLst/>
              <a:rect l="l" t="t" r="r" b="b"/>
              <a:pathLst>
                <a:path w="2114" h="13598" extrusionOk="0">
                  <a:moveTo>
                    <a:pt x="2076" y="1"/>
                  </a:moveTo>
                  <a:lnTo>
                    <a:pt x="2076" y="1"/>
                  </a:lnTo>
                  <a:cubicBezTo>
                    <a:pt x="475" y="4345"/>
                    <a:pt x="1" y="9023"/>
                    <a:pt x="695" y="13597"/>
                  </a:cubicBezTo>
                  <a:lnTo>
                    <a:pt x="1147" y="13593"/>
                  </a:lnTo>
                  <a:cubicBezTo>
                    <a:pt x="1802" y="9093"/>
                    <a:pt x="2113" y="4549"/>
                    <a:pt x="2076" y="1"/>
                  </a:cubicBezTo>
                  <a:close/>
                </a:path>
              </a:pathLst>
            </a:custGeom>
            <a:solidFill>
              <a:srgbClr val="2434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" name="Google Shape;1538;p39"/>
            <p:cNvSpPr/>
            <p:nvPr/>
          </p:nvSpPr>
          <p:spPr>
            <a:xfrm>
              <a:off x="6133350" y="4694750"/>
              <a:ext cx="88200" cy="291675"/>
            </a:xfrm>
            <a:custGeom>
              <a:avLst/>
              <a:gdLst/>
              <a:ahLst/>
              <a:cxnLst/>
              <a:rect l="l" t="t" r="r" b="b"/>
              <a:pathLst>
                <a:path w="3528" h="11667" extrusionOk="0">
                  <a:moveTo>
                    <a:pt x="3527" y="1"/>
                  </a:moveTo>
                  <a:lnTo>
                    <a:pt x="3527" y="1"/>
                  </a:lnTo>
                  <a:cubicBezTo>
                    <a:pt x="2506" y="925"/>
                    <a:pt x="1845" y="2199"/>
                    <a:pt x="1469" y="3525"/>
                  </a:cubicBezTo>
                  <a:cubicBezTo>
                    <a:pt x="1092" y="4854"/>
                    <a:pt x="984" y="6240"/>
                    <a:pt x="929" y="7619"/>
                  </a:cubicBezTo>
                  <a:cubicBezTo>
                    <a:pt x="874" y="9025"/>
                    <a:pt x="839" y="10538"/>
                    <a:pt x="0" y="11667"/>
                  </a:cubicBezTo>
                  <a:lnTo>
                    <a:pt x="398" y="11530"/>
                  </a:lnTo>
                  <a:cubicBezTo>
                    <a:pt x="1199" y="9925"/>
                    <a:pt x="1775" y="8214"/>
                    <a:pt x="2108" y="6451"/>
                  </a:cubicBezTo>
                  <a:cubicBezTo>
                    <a:pt x="2521" y="4281"/>
                    <a:pt x="2576" y="1995"/>
                    <a:pt x="3527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" name="Google Shape;1539;p39"/>
            <p:cNvSpPr/>
            <p:nvPr/>
          </p:nvSpPr>
          <p:spPr>
            <a:xfrm>
              <a:off x="5979675" y="4815875"/>
              <a:ext cx="46625" cy="169850"/>
            </a:xfrm>
            <a:custGeom>
              <a:avLst/>
              <a:gdLst/>
              <a:ahLst/>
              <a:cxnLst/>
              <a:rect l="l" t="t" r="r" b="b"/>
              <a:pathLst>
                <a:path w="1865" h="6794" extrusionOk="0">
                  <a:moveTo>
                    <a:pt x="378" y="0"/>
                  </a:moveTo>
                  <a:lnTo>
                    <a:pt x="378" y="0"/>
                  </a:lnTo>
                  <a:cubicBezTo>
                    <a:pt x="0" y="2304"/>
                    <a:pt x="450" y="4737"/>
                    <a:pt x="1627" y="6754"/>
                  </a:cubicBezTo>
                  <a:lnTo>
                    <a:pt x="1746" y="6793"/>
                  </a:lnTo>
                  <a:cubicBezTo>
                    <a:pt x="1865" y="4450"/>
                    <a:pt x="1395" y="2115"/>
                    <a:pt x="378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" name="Google Shape;1540;p39"/>
            <p:cNvSpPr/>
            <p:nvPr/>
          </p:nvSpPr>
          <p:spPr>
            <a:xfrm>
              <a:off x="6072900" y="4675250"/>
              <a:ext cx="13975" cy="309825"/>
            </a:xfrm>
            <a:custGeom>
              <a:avLst/>
              <a:gdLst/>
              <a:ahLst/>
              <a:cxnLst/>
              <a:rect l="l" t="t" r="r" b="b"/>
              <a:pathLst>
                <a:path w="559" h="12393" extrusionOk="0">
                  <a:moveTo>
                    <a:pt x="480" y="0"/>
                  </a:moveTo>
                  <a:cubicBezTo>
                    <a:pt x="465" y="0"/>
                    <a:pt x="450" y="9"/>
                    <a:pt x="444" y="27"/>
                  </a:cubicBezTo>
                  <a:cubicBezTo>
                    <a:pt x="330" y="412"/>
                    <a:pt x="275" y="827"/>
                    <a:pt x="222" y="1224"/>
                  </a:cubicBezTo>
                  <a:cubicBezTo>
                    <a:pt x="167" y="1622"/>
                    <a:pt x="119" y="2019"/>
                    <a:pt x="84" y="2417"/>
                  </a:cubicBezTo>
                  <a:cubicBezTo>
                    <a:pt x="18" y="3216"/>
                    <a:pt x="5" y="4018"/>
                    <a:pt x="2" y="4817"/>
                  </a:cubicBezTo>
                  <a:cubicBezTo>
                    <a:pt x="0" y="6445"/>
                    <a:pt x="57" y="8072"/>
                    <a:pt x="99" y="9699"/>
                  </a:cubicBezTo>
                  <a:cubicBezTo>
                    <a:pt x="110" y="10156"/>
                    <a:pt x="121" y="10613"/>
                    <a:pt x="132" y="11072"/>
                  </a:cubicBezTo>
                  <a:cubicBezTo>
                    <a:pt x="139" y="11309"/>
                    <a:pt x="143" y="11546"/>
                    <a:pt x="152" y="11786"/>
                  </a:cubicBezTo>
                  <a:cubicBezTo>
                    <a:pt x="156" y="11959"/>
                    <a:pt x="117" y="12216"/>
                    <a:pt x="251" y="12350"/>
                  </a:cubicBezTo>
                  <a:cubicBezTo>
                    <a:pt x="279" y="12378"/>
                    <a:pt x="316" y="12392"/>
                    <a:pt x="354" y="12392"/>
                  </a:cubicBezTo>
                  <a:cubicBezTo>
                    <a:pt x="378" y="12392"/>
                    <a:pt x="402" y="12386"/>
                    <a:pt x="424" y="12374"/>
                  </a:cubicBezTo>
                  <a:cubicBezTo>
                    <a:pt x="502" y="12324"/>
                    <a:pt x="559" y="12192"/>
                    <a:pt x="456" y="12139"/>
                  </a:cubicBezTo>
                  <a:lnTo>
                    <a:pt x="456" y="12139"/>
                  </a:lnTo>
                  <a:cubicBezTo>
                    <a:pt x="456" y="12135"/>
                    <a:pt x="456" y="12132"/>
                    <a:pt x="457" y="12128"/>
                  </a:cubicBezTo>
                  <a:cubicBezTo>
                    <a:pt x="444" y="12086"/>
                    <a:pt x="455" y="12016"/>
                    <a:pt x="453" y="11970"/>
                  </a:cubicBezTo>
                  <a:cubicBezTo>
                    <a:pt x="453" y="11882"/>
                    <a:pt x="450" y="11794"/>
                    <a:pt x="448" y="11707"/>
                  </a:cubicBezTo>
                  <a:cubicBezTo>
                    <a:pt x="444" y="11496"/>
                    <a:pt x="437" y="11283"/>
                    <a:pt x="431" y="11072"/>
                  </a:cubicBezTo>
                  <a:cubicBezTo>
                    <a:pt x="420" y="10668"/>
                    <a:pt x="409" y="10261"/>
                    <a:pt x="395" y="9857"/>
                  </a:cubicBezTo>
                  <a:cubicBezTo>
                    <a:pt x="374" y="9056"/>
                    <a:pt x="352" y="8256"/>
                    <a:pt x="330" y="7455"/>
                  </a:cubicBezTo>
                  <a:cubicBezTo>
                    <a:pt x="286" y="5869"/>
                    <a:pt x="272" y="4290"/>
                    <a:pt x="325" y="2704"/>
                  </a:cubicBezTo>
                  <a:cubicBezTo>
                    <a:pt x="341" y="2263"/>
                    <a:pt x="365" y="1822"/>
                    <a:pt x="395" y="1380"/>
                  </a:cubicBezTo>
                  <a:cubicBezTo>
                    <a:pt x="426" y="932"/>
                    <a:pt x="497" y="484"/>
                    <a:pt x="516" y="36"/>
                  </a:cubicBezTo>
                  <a:cubicBezTo>
                    <a:pt x="516" y="13"/>
                    <a:pt x="498" y="0"/>
                    <a:pt x="480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" name="Google Shape;1541;p39"/>
            <p:cNvSpPr/>
            <p:nvPr/>
          </p:nvSpPr>
          <p:spPr>
            <a:xfrm>
              <a:off x="6046475" y="4682750"/>
              <a:ext cx="64175" cy="48100"/>
            </a:xfrm>
            <a:custGeom>
              <a:avLst/>
              <a:gdLst/>
              <a:ahLst/>
              <a:cxnLst/>
              <a:rect l="l" t="t" r="r" b="b"/>
              <a:pathLst>
                <a:path w="2567" h="1924" extrusionOk="0">
                  <a:moveTo>
                    <a:pt x="2461" y="0"/>
                  </a:moveTo>
                  <a:cubicBezTo>
                    <a:pt x="2430" y="0"/>
                    <a:pt x="2402" y="14"/>
                    <a:pt x="2388" y="46"/>
                  </a:cubicBezTo>
                  <a:cubicBezTo>
                    <a:pt x="2263" y="338"/>
                    <a:pt x="2179" y="634"/>
                    <a:pt x="2008" y="907"/>
                  </a:cubicBezTo>
                  <a:cubicBezTo>
                    <a:pt x="1835" y="1183"/>
                    <a:pt x="1613" y="1425"/>
                    <a:pt x="1354" y="1620"/>
                  </a:cubicBezTo>
                  <a:cubicBezTo>
                    <a:pt x="1255" y="1694"/>
                    <a:pt x="1127" y="1771"/>
                    <a:pt x="1002" y="1771"/>
                  </a:cubicBezTo>
                  <a:cubicBezTo>
                    <a:pt x="954" y="1771"/>
                    <a:pt x="907" y="1760"/>
                    <a:pt x="862" y="1732"/>
                  </a:cubicBezTo>
                  <a:cubicBezTo>
                    <a:pt x="708" y="1640"/>
                    <a:pt x="611" y="1416"/>
                    <a:pt x="526" y="1267"/>
                  </a:cubicBezTo>
                  <a:cubicBezTo>
                    <a:pt x="339" y="940"/>
                    <a:pt x="185" y="593"/>
                    <a:pt x="69" y="235"/>
                  </a:cubicBezTo>
                  <a:cubicBezTo>
                    <a:pt x="65" y="218"/>
                    <a:pt x="52" y="211"/>
                    <a:pt x="39" y="211"/>
                  </a:cubicBezTo>
                  <a:cubicBezTo>
                    <a:pt x="20" y="211"/>
                    <a:pt x="1" y="227"/>
                    <a:pt x="7" y="252"/>
                  </a:cubicBezTo>
                  <a:lnTo>
                    <a:pt x="7" y="254"/>
                  </a:lnTo>
                  <a:cubicBezTo>
                    <a:pt x="119" y="665"/>
                    <a:pt x="269" y="1074"/>
                    <a:pt x="477" y="1449"/>
                  </a:cubicBezTo>
                  <a:cubicBezTo>
                    <a:pt x="563" y="1605"/>
                    <a:pt x="653" y="1794"/>
                    <a:pt x="820" y="1880"/>
                  </a:cubicBezTo>
                  <a:cubicBezTo>
                    <a:pt x="881" y="1911"/>
                    <a:pt x="946" y="1924"/>
                    <a:pt x="1011" y="1924"/>
                  </a:cubicBezTo>
                  <a:cubicBezTo>
                    <a:pt x="1111" y="1924"/>
                    <a:pt x="1212" y="1894"/>
                    <a:pt x="1301" y="1851"/>
                  </a:cubicBezTo>
                  <a:cubicBezTo>
                    <a:pt x="1635" y="1697"/>
                    <a:pt x="1914" y="1401"/>
                    <a:pt x="2125" y="1109"/>
                  </a:cubicBezTo>
                  <a:cubicBezTo>
                    <a:pt x="2333" y="821"/>
                    <a:pt x="2540" y="454"/>
                    <a:pt x="2564" y="94"/>
                  </a:cubicBezTo>
                  <a:cubicBezTo>
                    <a:pt x="2566" y="39"/>
                    <a:pt x="2511" y="0"/>
                    <a:pt x="246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3" name="Google Shape;1542;p39"/>
            <p:cNvSpPr/>
            <p:nvPr/>
          </p:nvSpPr>
          <p:spPr>
            <a:xfrm>
              <a:off x="6062450" y="4673175"/>
              <a:ext cx="18600" cy="55125"/>
            </a:xfrm>
            <a:custGeom>
              <a:avLst/>
              <a:gdLst/>
              <a:ahLst/>
              <a:cxnLst/>
              <a:rect l="l" t="t" r="r" b="b"/>
              <a:pathLst>
                <a:path w="744" h="2205" extrusionOk="0">
                  <a:moveTo>
                    <a:pt x="83" y="0"/>
                  </a:moveTo>
                  <a:cubicBezTo>
                    <a:pt x="61" y="0"/>
                    <a:pt x="39" y="13"/>
                    <a:pt x="32" y="38"/>
                  </a:cubicBezTo>
                  <a:cubicBezTo>
                    <a:pt x="1" y="126"/>
                    <a:pt x="18" y="227"/>
                    <a:pt x="27" y="319"/>
                  </a:cubicBezTo>
                  <a:cubicBezTo>
                    <a:pt x="36" y="400"/>
                    <a:pt x="45" y="484"/>
                    <a:pt x="60" y="565"/>
                  </a:cubicBezTo>
                  <a:cubicBezTo>
                    <a:pt x="91" y="760"/>
                    <a:pt x="135" y="956"/>
                    <a:pt x="188" y="1145"/>
                  </a:cubicBezTo>
                  <a:cubicBezTo>
                    <a:pt x="236" y="1331"/>
                    <a:pt x="289" y="1518"/>
                    <a:pt x="352" y="1698"/>
                  </a:cubicBezTo>
                  <a:cubicBezTo>
                    <a:pt x="385" y="1788"/>
                    <a:pt x="423" y="1878"/>
                    <a:pt x="460" y="1968"/>
                  </a:cubicBezTo>
                  <a:cubicBezTo>
                    <a:pt x="495" y="2056"/>
                    <a:pt x="524" y="2135"/>
                    <a:pt x="600" y="2192"/>
                  </a:cubicBezTo>
                  <a:cubicBezTo>
                    <a:pt x="612" y="2201"/>
                    <a:pt x="626" y="2205"/>
                    <a:pt x="641" y="2205"/>
                  </a:cubicBezTo>
                  <a:cubicBezTo>
                    <a:pt x="680" y="2205"/>
                    <a:pt x="724" y="2177"/>
                    <a:pt x="730" y="2137"/>
                  </a:cubicBezTo>
                  <a:cubicBezTo>
                    <a:pt x="743" y="2045"/>
                    <a:pt x="710" y="1971"/>
                    <a:pt x="675" y="1887"/>
                  </a:cubicBezTo>
                  <a:cubicBezTo>
                    <a:pt x="638" y="1799"/>
                    <a:pt x="603" y="1707"/>
                    <a:pt x="565" y="1619"/>
                  </a:cubicBezTo>
                  <a:cubicBezTo>
                    <a:pt x="495" y="1452"/>
                    <a:pt x="420" y="1288"/>
                    <a:pt x="359" y="1116"/>
                  </a:cubicBezTo>
                  <a:cubicBezTo>
                    <a:pt x="297" y="949"/>
                    <a:pt x="249" y="776"/>
                    <a:pt x="212" y="602"/>
                  </a:cubicBezTo>
                  <a:cubicBezTo>
                    <a:pt x="194" y="508"/>
                    <a:pt x="179" y="413"/>
                    <a:pt x="170" y="319"/>
                  </a:cubicBezTo>
                  <a:cubicBezTo>
                    <a:pt x="159" y="225"/>
                    <a:pt x="168" y="126"/>
                    <a:pt x="135" y="38"/>
                  </a:cubicBezTo>
                  <a:cubicBezTo>
                    <a:pt x="127" y="13"/>
                    <a:pt x="105" y="0"/>
                    <a:pt x="83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" name="Google Shape;1543;p39"/>
            <p:cNvSpPr/>
            <p:nvPr/>
          </p:nvSpPr>
          <p:spPr>
            <a:xfrm>
              <a:off x="6038200" y="4683400"/>
              <a:ext cx="12525" cy="12475"/>
            </a:xfrm>
            <a:custGeom>
              <a:avLst/>
              <a:gdLst/>
              <a:ahLst/>
              <a:cxnLst/>
              <a:rect l="l" t="t" r="r" b="b"/>
              <a:pathLst>
                <a:path w="501" h="499" extrusionOk="0">
                  <a:moveTo>
                    <a:pt x="251" y="0"/>
                  </a:moveTo>
                  <a:cubicBezTo>
                    <a:pt x="114" y="2"/>
                    <a:pt x="5" y="112"/>
                    <a:pt x="0" y="250"/>
                  </a:cubicBezTo>
                  <a:lnTo>
                    <a:pt x="9" y="316"/>
                  </a:lnTo>
                  <a:cubicBezTo>
                    <a:pt x="20" y="358"/>
                    <a:pt x="42" y="395"/>
                    <a:pt x="73" y="426"/>
                  </a:cubicBezTo>
                  <a:lnTo>
                    <a:pt x="123" y="466"/>
                  </a:lnTo>
                  <a:cubicBezTo>
                    <a:pt x="163" y="488"/>
                    <a:pt x="207" y="499"/>
                    <a:pt x="251" y="499"/>
                  </a:cubicBezTo>
                  <a:cubicBezTo>
                    <a:pt x="254" y="499"/>
                    <a:pt x="257" y="499"/>
                    <a:pt x="261" y="499"/>
                  </a:cubicBezTo>
                  <a:cubicBezTo>
                    <a:pt x="290" y="499"/>
                    <a:pt x="320" y="490"/>
                    <a:pt x="347" y="477"/>
                  </a:cubicBezTo>
                  <a:cubicBezTo>
                    <a:pt x="378" y="468"/>
                    <a:pt x="404" y="450"/>
                    <a:pt x="426" y="426"/>
                  </a:cubicBezTo>
                  <a:cubicBezTo>
                    <a:pt x="472" y="378"/>
                    <a:pt x="499" y="314"/>
                    <a:pt x="501" y="248"/>
                  </a:cubicBezTo>
                  <a:lnTo>
                    <a:pt x="492" y="182"/>
                  </a:lnTo>
                  <a:cubicBezTo>
                    <a:pt x="479" y="141"/>
                    <a:pt x="457" y="103"/>
                    <a:pt x="426" y="73"/>
                  </a:cubicBezTo>
                  <a:lnTo>
                    <a:pt x="376" y="33"/>
                  </a:lnTo>
                  <a:cubicBezTo>
                    <a:pt x="338" y="11"/>
                    <a:pt x="294" y="0"/>
                    <a:pt x="25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" name="Google Shape;1544;p39"/>
            <p:cNvSpPr/>
            <p:nvPr/>
          </p:nvSpPr>
          <p:spPr>
            <a:xfrm>
              <a:off x="6056850" y="4666675"/>
              <a:ext cx="14300" cy="13550"/>
            </a:xfrm>
            <a:custGeom>
              <a:avLst/>
              <a:gdLst/>
              <a:ahLst/>
              <a:cxnLst/>
              <a:rect l="l" t="t" r="r" b="b"/>
              <a:pathLst>
                <a:path w="572" h="542" extrusionOk="0">
                  <a:moveTo>
                    <a:pt x="264" y="0"/>
                  </a:moveTo>
                  <a:cubicBezTo>
                    <a:pt x="243" y="0"/>
                    <a:pt x="222" y="4"/>
                    <a:pt x="203" y="10"/>
                  </a:cubicBezTo>
                  <a:lnTo>
                    <a:pt x="137" y="37"/>
                  </a:lnTo>
                  <a:cubicBezTo>
                    <a:pt x="106" y="54"/>
                    <a:pt x="80" y="78"/>
                    <a:pt x="62" y="107"/>
                  </a:cubicBezTo>
                  <a:cubicBezTo>
                    <a:pt x="38" y="133"/>
                    <a:pt x="21" y="164"/>
                    <a:pt x="14" y="199"/>
                  </a:cubicBezTo>
                  <a:cubicBezTo>
                    <a:pt x="3" y="234"/>
                    <a:pt x="1" y="272"/>
                    <a:pt x="7" y="307"/>
                  </a:cubicBezTo>
                  <a:cubicBezTo>
                    <a:pt x="10" y="342"/>
                    <a:pt x="21" y="377"/>
                    <a:pt x="40" y="408"/>
                  </a:cubicBezTo>
                  <a:lnTo>
                    <a:pt x="82" y="463"/>
                  </a:lnTo>
                  <a:cubicBezTo>
                    <a:pt x="135" y="511"/>
                    <a:pt x="203" y="537"/>
                    <a:pt x="275" y="542"/>
                  </a:cubicBezTo>
                  <a:lnTo>
                    <a:pt x="348" y="531"/>
                  </a:lnTo>
                  <a:cubicBezTo>
                    <a:pt x="392" y="520"/>
                    <a:pt x="434" y="496"/>
                    <a:pt x="466" y="463"/>
                  </a:cubicBezTo>
                  <a:lnTo>
                    <a:pt x="508" y="408"/>
                  </a:lnTo>
                  <a:cubicBezTo>
                    <a:pt x="524" y="380"/>
                    <a:pt x="535" y="350"/>
                    <a:pt x="541" y="319"/>
                  </a:cubicBezTo>
                  <a:lnTo>
                    <a:pt x="541" y="319"/>
                  </a:lnTo>
                  <a:cubicBezTo>
                    <a:pt x="572" y="224"/>
                    <a:pt x="534" y="116"/>
                    <a:pt x="447" y="63"/>
                  </a:cubicBezTo>
                  <a:lnTo>
                    <a:pt x="447" y="63"/>
                  </a:lnTo>
                  <a:cubicBezTo>
                    <a:pt x="436" y="53"/>
                    <a:pt x="423" y="44"/>
                    <a:pt x="409" y="37"/>
                  </a:cubicBezTo>
                  <a:cubicBezTo>
                    <a:pt x="381" y="17"/>
                    <a:pt x="346" y="6"/>
                    <a:pt x="311" y="6"/>
                  </a:cubicBezTo>
                  <a:cubicBezTo>
                    <a:pt x="295" y="2"/>
                    <a:pt x="279" y="0"/>
                    <a:pt x="264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" name="Google Shape;1545;p39"/>
            <p:cNvSpPr/>
            <p:nvPr/>
          </p:nvSpPr>
          <p:spPr>
            <a:xfrm>
              <a:off x="6078100" y="4666375"/>
              <a:ext cx="14475" cy="14475"/>
            </a:xfrm>
            <a:custGeom>
              <a:avLst/>
              <a:gdLst/>
              <a:ahLst/>
              <a:cxnLst/>
              <a:rect l="l" t="t" r="r" b="b"/>
              <a:pathLst>
                <a:path w="579" h="579" extrusionOk="0">
                  <a:moveTo>
                    <a:pt x="289" y="0"/>
                  </a:moveTo>
                  <a:cubicBezTo>
                    <a:pt x="251" y="0"/>
                    <a:pt x="214" y="9"/>
                    <a:pt x="179" y="27"/>
                  </a:cubicBezTo>
                  <a:cubicBezTo>
                    <a:pt x="73" y="73"/>
                    <a:pt x="5" y="176"/>
                    <a:pt x="1" y="290"/>
                  </a:cubicBezTo>
                  <a:lnTo>
                    <a:pt x="12" y="367"/>
                  </a:lnTo>
                  <a:cubicBezTo>
                    <a:pt x="25" y="415"/>
                    <a:pt x="51" y="459"/>
                    <a:pt x="86" y="494"/>
                  </a:cubicBezTo>
                  <a:lnTo>
                    <a:pt x="146" y="540"/>
                  </a:lnTo>
                  <a:cubicBezTo>
                    <a:pt x="190" y="565"/>
                    <a:pt x="240" y="578"/>
                    <a:pt x="291" y="578"/>
                  </a:cubicBezTo>
                  <a:cubicBezTo>
                    <a:pt x="294" y="578"/>
                    <a:pt x="298" y="578"/>
                    <a:pt x="302" y="578"/>
                  </a:cubicBezTo>
                  <a:cubicBezTo>
                    <a:pt x="336" y="578"/>
                    <a:pt x="371" y="569"/>
                    <a:pt x="401" y="554"/>
                  </a:cubicBezTo>
                  <a:cubicBezTo>
                    <a:pt x="506" y="508"/>
                    <a:pt x="576" y="404"/>
                    <a:pt x="578" y="290"/>
                  </a:cubicBezTo>
                  <a:lnTo>
                    <a:pt x="567" y="213"/>
                  </a:lnTo>
                  <a:cubicBezTo>
                    <a:pt x="554" y="165"/>
                    <a:pt x="528" y="121"/>
                    <a:pt x="493" y="86"/>
                  </a:cubicBezTo>
                  <a:lnTo>
                    <a:pt x="436" y="40"/>
                  </a:lnTo>
                  <a:cubicBezTo>
                    <a:pt x="390" y="16"/>
                    <a:pt x="341" y="0"/>
                    <a:pt x="289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7" name="Google Shape;1546;p39"/>
            <p:cNvSpPr/>
            <p:nvPr/>
          </p:nvSpPr>
          <p:spPr>
            <a:xfrm>
              <a:off x="6101825" y="4675875"/>
              <a:ext cx="15125" cy="15075"/>
            </a:xfrm>
            <a:custGeom>
              <a:avLst/>
              <a:gdLst/>
              <a:ahLst/>
              <a:cxnLst/>
              <a:rect l="l" t="t" r="r" b="b"/>
              <a:pathLst>
                <a:path w="605" h="603" extrusionOk="0">
                  <a:moveTo>
                    <a:pt x="301" y="0"/>
                  </a:moveTo>
                  <a:cubicBezTo>
                    <a:pt x="137" y="2"/>
                    <a:pt x="5" y="136"/>
                    <a:pt x="1" y="301"/>
                  </a:cubicBezTo>
                  <a:lnTo>
                    <a:pt x="12" y="382"/>
                  </a:lnTo>
                  <a:cubicBezTo>
                    <a:pt x="25" y="433"/>
                    <a:pt x="51" y="477"/>
                    <a:pt x="88" y="514"/>
                  </a:cubicBezTo>
                  <a:lnTo>
                    <a:pt x="150" y="562"/>
                  </a:lnTo>
                  <a:cubicBezTo>
                    <a:pt x="196" y="589"/>
                    <a:pt x="249" y="602"/>
                    <a:pt x="301" y="602"/>
                  </a:cubicBezTo>
                  <a:cubicBezTo>
                    <a:pt x="305" y="602"/>
                    <a:pt x="309" y="602"/>
                    <a:pt x="313" y="602"/>
                  </a:cubicBezTo>
                  <a:cubicBezTo>
                    <a:pt x="349" y="602"/>
                    <a:pt x="384" y="593"/>
                    <a:pt x="418" y="576"/>
                  </a:cubicBezTo>
                  <a:cubicBezTo>
                    <a:pt x="490" y="549"/>
                    <a:pt x="550" y="490"/>
                    <a:pt x="576" y="417"/>
                  </a:cubicBezTo>
                  <a:cubicBezTo>
                    <a:pt x="596" y="380"/>
                    <a:pt x="604" y="341"/>
                    <a:pt x="604" y="301"/>
                  </a:cubicBezTo>
                  <a:lnTo>
                    <a:pt x="594" y="220"/>
                  </a:lnTo>
                  <a:cubicBezTo>
                    <a:pt x="578" y="169"/>
                    <a:pt x="552" y="125"/>
                    <a:pt x="514" y="88"/>
                  </a:cubicBezTo>
                  <a:lnTo>
                    <a:pt x="455" y="40"/>
                  </a:lnTo>
                  <a:cubicBezTo>
                    <a:pt x="409" y="13"/>
                    <a:pt x="356" y="0"/>
                    <a:pt x="301" y="0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8" name="Google Shape;1547;p39"/>
            <p:cNvSpPr/>
            <p:nvPr/>
          </p:nvSpPr>
          <p:spPr>
            <a:xfrm>
              <a:off x="6072975" y="4695800"/>
              <a:ext cx="72525" cy="33000"/>
            </a:xfrm>
            <a:custGeom>
              <a:avLst/>
              <a:gdLst/>
              <a:ahLst/>
              <a:cxnLst/>
              <a:rect l="l" t="t" r="r" b="b"/>
              <a:pathLst>
                <a:path w="2901" h="1320" extrusionOk="0">
                  <a:moveTo>
                    <a:pt x="2811" y="1"/>
                  </a:moveTo>
                  <a:cubicBezTo>
                    <a:pt x="2794" y="1"/>
                    <a:pt x="2777" y="7"/>
                    <a:pt x="2762" y="22"/>
                  </a:cubicBezTo>
                  <a:cubicBezTo>
                    <a:pt x="2615" y="178"/>
                    <a:pt x="2512" y="350"/>
                    <a:pt x="2329" y="475"/>
                  </a:cubicBezTo>
                  <a:cubicBezTo>
                    <a:pt x="2143" y="604"/>
                    <a:pt x="1932" y="699"/>
                    <a:pt x="1726" y="795"/>
                  </a:cubicBezTo>
                  <a:cubicBezTo>
                    <a:pt x="1323" y="981"/>
                    <a:pt x="871" y="1159"/>
                    <a:pt x="417" y="1159"/>
                  </a:cubicBezTo>
                  <a:cubicBezTo>
                    <a:pt x="306" y="1159"/>
                    <a:pt x="195" y="1148"/>
                    <a:pt x="85" y="1125"/>
                  </a:cubicBezTo>
                  <a:cubicBezTo>
                    <a:pt x="80" y="1123"/>
                    <a:pt x="75" y="1123"/>
                    <a:pt x="70" y="1123"/>
                  </a:cubicBezTo>
                  <a:cubicBezTo>
                    <a:pt x="18" y="1123"/>
                    <a:pt x="0" y="1203"/>
                    <a:pt x="59" y="1221"/>
                  </a:cubicBezTo>
                  <a:lnTo>
                    <a:pt x="56" y="1221"/>
                  </a:lnTo>
                  <a:cubicBezTo>
                    <a:pt x="234" y="1290"/>
                    <a:pt x="413" y="1319"/>
                    <a:pt x="590" y="1319"/>
                  </a:cubicBezTo>
                  <a:cubicBezTo>
                    <a:pt x="1007" y="1319"/>
                    <a:pt x="1421" y="1161"/>
                    <a:pt x="1813" y="993"/>
                  </a:cubicBezTo>
                  <a:cubicBezTo>
                    <a:pt x="2053" y="890"/>
                    <a:pt x="2299" y="787"/>
                    <a:pt x="2512" y="635"/>
                  </a:cubicBezTo>
                  <a:cubicBezTo>
                    <a:pt x="2692" y="505"/>
                    <a:pt x="2901" y="317"/>
                    <a:pt x="2890" y="75"/>
                  </a:cubicBezTo>
                  <a:cubicBezTo>
                    <a:pt x="2888" y="33"/>
                    <a:pt x="2850" y="1"/>
                    <a:pt x="2811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9" name="Google Shape;1548;p39"/>
            <p:cNvSpPr/>
            <p:nvPr/>
          </p:nvSpPr>
          <p:spPr>
            <a:xfrm>
              <a:off x="6134175" y="4689975"/>
              <a:ext cx="19675" cy="15300"/>
            </a:xfrm>
            <a:custGeom>
              <a:avLst/>
              <a:gdLst/>
              <a:ahLst/>
              <a:cxnLst/>
              <a:rect l="l" t="t" r="r" b="b"/>
              <a:pathLst>
                <a:path w="787" h="612" extrusionOk="0">
                  <a:moveTo>
                    <a:pt x="393" y="1"/>
                  </a:moveTo>
                  <a:cubicBezTo>
                    <a:pt x="0" y="1"/>
                    <a:pt x="0" y="611"/>
                    <a:pt x="393" y="611"/>
                  </a:cubicBezTo>
                  <a:cubicBezTo>
                    <a:pt x="786" y="611"/>
                    <a:pt x="786" y="1"/>
                    <a:pt x="393" y="1"/>
                  </a:cubicBezTo>
                  <a:close/>
                </a:path>
              </a:pathLst>
            </a:custGeom>
            <a:solidFill>
              <a:srgbClr val="1520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ultural Diversity by Slidesgo">
  <a:themeElements>
    <a:clrScheme name="Simple Light">
      <a:dk1>
        <a:srgbClr val="152041"/>
      </a:dk1>
      <a:lt1>
        <a:srgbClr val="FFFFFF"/>
      </a:lt1>
      <a:dk2>
        <a:srgbClr val="243466"/>
      </a:dk2>
      <a:lt2>
        <a:srgbClr val="FFAD80"/>
      </a:lt2>
      <a:accent1>
        <a:srgbClr val="F46440"/>
      </a:accent1>
      <a:accent2>
        <a:srgbClr val="69A1C2"/>
      </a:accent2>
      <a:accent3>
        <a:srgbClr val="FFE7D4"/>
      </a:accent3>
      <a:accent4>
        <a:srgbClr val="6D392F"/>
      </a:accent4>
      <a:accent5>
        <a:srgbClr val="89BDDB"/>
      </a:accent5>
      <a:accent6>
        <a:srgbClr val="FD8860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1235</Words>
  <Application>WPS 演示</Application>
  <PresentationFormat>On-screen Show (16:9)</PresentationFormat>
  <Paragraphs>180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Arial</vt:lpstr>
      <vt:lpstr>宋体</vt:lpstr>
      <vt:lpstr>Wingdings</vt:lpstr>
      <vt:lpstr>Arial</vt:lpstr>
      <vt:lpstr>Chelsea Market</vt:lpstr>
      <vt:lpstr>Fira Sans Extra Condensed</vt:lpstr>
      <vt:lpstr>Yu Gothic UI</vt:lpstr>
      <vt:lpstr>Josefin Slab</vt:lpstr>
      <vt:lpstr>Fira Sans Extra Condensed Medium</vt:lpstr>
      <vt:lpstr>Segoe Print</vt:lpstr>
      <vt:lpstr>楷体</vt:lpstr>
      <vt:lpstr>微软雅黑</vt:lpstr>
      <vt:lpstr>Arial Unicode MS</vt:lpstr>
      <vt:lpstr>Cultural Diversity by Slidesgo</vt:lpstr>
      <vt:lpstr>9、古诗三首 （第一课时）</vt:lpstr>
      <vt:lpstr>PowerPoint 演示文稿</vt:lpstr>
      <vt:lpstr>PowerPoint 演示文稿</vt:lpstr>
      <vt:lpstr>PowerPoint 演示文稿</vt:lpstr>
      <vt:lpstr>PowerPoint 演示文稿</vt:lpstr>
      <vt:lpstr>我会写</vt:lpstr>
      <vt:lpstr>我会写</vt:lpstr>
      <vt:lpstr>我会写</vt:lpstr>
      <vt:lpstr>我会写</vt:lpstr>
      <vt:lpstr>我会写</vt:lpstr>
      <vt:lpstr>古诗学习</vt:lpstr>
      <vt:lpstr>PowerPoint 演示文稿</vt:lpstr>
      <vt:lpstr>PowerPoint 演示文稿</vt:lpstr>
      <vt:lpstr>PowerPoint 演示文稿</vt:lpstr>
      <vt:lpstr>元日</vt:lpstr>
      <vt:lpstr>PowerPoint 演示文稿</vt:lpstr>
      <vt:lpstr>爆竹声中一岁除,春风送暖入屠苏。 </vt:lpstr>
      <vt:lpstr>千门万户曈曈日，总把新桃换旧符。  </vt:lpstr>
      <vt:lpstr>PowerPoint 演示文稿</vt:lpstr>
      <vt:lpstr>PowerPoint 演示文稿</vt:lpstr>
      <vt:lpstr>小结</vt:lpstr>
      <vt:lpstr>今日作业</vt:lpstr>
      <vt:lpstr>同学们再见！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9、古诗三首 （第一课时）</dc:title>
  <dc:creator/>
  <cp:lastModifiedBy>落希希</cp:lastModifiedBy>
  <cp:revision>10</cp:revision>
  <dcterms:created xsi:type="dcterms:W3CDTF">2021-03-13T14:54:00Z</dcterms:created>
  <dcterms:modified xsi:type="dcterms:W3CDTF">2021-04-22T11:41:07Z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2052-11.1.0.10356</vt:lpwstr>
  </property>
  <property fmtid="{D5CDD505-2E9C-101B-9397-08002B2CF9AE}" pid="3" name="ICV">
    <vt:lpwstr>F531ABE756984EC8BB32979CCE56A0EC</vt:lpwstr>
  </property>
</Properties>
</file>