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76" r:id="rId7"/>
    <p:sldId id="280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89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760" y="2798445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根据统编版教材整理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 spc="3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4" name="图片 3" descr="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905" y="2625725"/>
            <a:ext cx="3995420" cy="2797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kǒu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K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口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开口  人口  入口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放学的时候，妈妈在校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门口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等我。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3" name="图片 1" descr="KT口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2803" y="4397058"/>
            <a:ext cx="2147887" cy="72548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74" name="图片 3" descr="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" y="2483485"/>
            <a:ext cx="4020185" cy="2814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mù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32275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67518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6601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目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5291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目光  目的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目光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在这本书上。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147" name="图片 1" descr="KT目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8355" y="4250055"/>
            <a:ext cx="3632200" cy="7381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" descr="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467610"/>
            <a:ext cx="3985260" cy="2792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ěr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32275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E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67518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01043" y="2370455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5291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耳朵  耳机  木耳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小兔子的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耳朵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真可爱！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1" name="图片 1" descr="KT耳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7880" y="4283393"/>
            <a:ext cx="3571875" cy="609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" descr="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770" y="2513330"/>
            <a:ext cx="3981450" cy="2787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shǒu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32275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978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67518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01043" y="2370455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5291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8739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双手  手机  手里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636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她的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手里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拿着一个可爱的小狗玩具！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195" name="图片 1" descr="KT手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0725" y="4299585"/>
            <a:ext cx="2633345" cy="6705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39</cp:revision>
  <dcterms:created xsi:type="dcterms:W3CDTF">2019-06-19T02:08:00Z</dcterms:created>
  <dcterms:modified xsi:type="dcterms:W3CDTF">2020-08-29T09:59:58Z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