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66" r:id="rId3"/>
    <p:sldId id="267" r:id="rId5"/>
    <p:sldId id="268" r:id="rId6"/>
    <p:sldId id="276" r:id="rId7"/>
    <p:sldId id="278" r:id="rId8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90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7879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9.png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11.png"/><Relationship Id="rId1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13.png"/><Relationship Id="rId1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1.tiff"/><Relationship Id="rId1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0580" y="2836545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根据统编版教材整理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800" spc="3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9" name="图片 3" descr="一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0" y="2640330"/>
            <a:ext cx="4032885" cy="2823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yī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一个  一人  一天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我今天吃了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一个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苹果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61536"/>
          <a:stretch>
            <a:fillRect/>
          </a:stretch>
        </p:blipFill>
        <p:spPr>
          <a:xfrm>
            <a:off x="5855970" y="4465955"/>
            <a:ext cx="647065" cy="6394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6" name="图片 1" descr="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865" y="2473325"/>
            <a:ext cx="3978910" cy="27857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èr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20210" y="141954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E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76160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20210" y="238156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2923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388225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5585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20210" y="334359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二十  第二  十二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20210" y="430561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这次考试他得了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第二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名。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3110" y="4222115"/>
            <a:ext cx="3451860" cy="9010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90" name="图片 2" descr="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575" y="2467610"/>
            <a:ext cx="4026535" cy="2818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sān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32275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32275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177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855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32275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三月  三个  第三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32275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妈妈给他买了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三支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铅笔。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935" y="4255770"/>
            <a:ext cx="5215890" cy="7823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88" name="图片 1" descr="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2473325"/>
            <a:ext cx="4010660" cy="2807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238885" y="1597025"/>
            <a:ext cx="26193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shàng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32275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32275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05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5585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32275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上班  上午  路上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32275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我每天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早上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都是七点钟起床。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195" name="图片 1" descr="KT上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5655" y="4334510"/>
            <a:ext cx="1778000" cy="6016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</Words>
  <Application>WPS 演示</Application>
  <PresentationFormat>宽屏</PresentationFormat>
  <Paragraphs>116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39</cp:revision>
  <dcterms:created xsi:type="dcterms:W3CDTF">2019-06-19T02:08:00Z</dcterms:created>
  <dcterms:modified xsi:type="dcterms:W3CDTF">2020-08-29T09:59:31Z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