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61" r:id="rId2"/>
    <p:sldId id="256" r:id="rId3"/>
    <p:sldId id="262" r:id="rId4"/>
    <p:sldId id="263" r:id="rId5"/>
    <p:sldId id="264" r:id="rId6"/>
    <p:sldId id="265" r:id="rId7"/>
    <p:sldId id="282" r:id="rId8"/>
    <p:sldId id="259" r:id="rId9"/>
    <p:sldId id="260" r:id="rId10"/>
    <p:sldId id="266" r:id="rId11"/>
    <p:sldId id="272" r:id="rId12"/>
    <p:sldId id="268" r:id="rId13"/>
    <p:sldId id="273" r:id="rId14"/>
    <p:sldId id="274" r:id="rId15"/>
    <p:sldId id="270" r:id="rId16"/>
    <p:sldId id="275" r:id="rId17"/>
    <p:sldId id="278" r:id="rId18"/>
    <p:sldId id="281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80" r:id="rId27"/>
    <p:sldId id="276" r:id="rId28"/>
    <p:sldId id="277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59" autoAdjust="0"/>
  </p:normalViewPr>
  <p:slideViewPr>
    <p:cSldViewPr>
      <p:cViewPr varScale="1">
        <p:scale>
          <a:sx n="67" d="100"/>
          <a:sy n="67" d="100"/>
        </p:scale>
        <p:origin x="-147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940FD7-1450-450B-909A-40742450AC7B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46FFBF-6959-451B-AE98-9770DFAA97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6704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6A0524-793F-465F-AD4A-2295BE47A867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002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8688" y="3861049"/>
            <a:ext cx="2925312" cy="2996952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sz="8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一个小小游泳家</a:t>
            </a:r>
            <a:r>
              <a:rPr lang="en-US" altLang="zh-CN" sz="8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 </a:t>
            </a:r>
            <a:br>
              <a:rPr lang="en-US" altLang="zh-CN" sz="8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</a:br>
            <a:r>
              <a:rPr lang="zh-CN" altLang="en-US" sz="8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说起话来呱呱呱</a:t>
            </a:r>
            <a:r>
              <a:rPr lang="en-US" altLang="zh-CN" sz="8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 </a:t>
            </a:r>
            <a:br>
              <a:rPr lang="en-US" altLang="zh-CN" sz="8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</a:br>
            <a:r>
              <a:rPr lang="zh-CN" altLang="en-US" sz="8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小时有尾没有脚</a:t>
            </a:r>
            <a:r>
              <a:rPr lang="en-US" altLang="zh-CN" sz="8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 </a:t>
            </a:r>
            <a:br>
              <a:rPr lang="en-US" altLang="zh-CN" sz="8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</a:br>
            <a:r>
              <a:rPr lang="zh-CN" altLang="en-US" sz="8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大了有脚没尾巴。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23749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5" descr="013000~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69066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9725"/>
            <a:ext cx="9324975" cy="719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6"/>
          <p:cNvSpPr>
            <a:spLocks noChangeArrowheads="1"/>
          </p:cNvSpPr>
          <p:nvPr/>
        </p:nvSpPr>
        <p:spPr bwMode="auto">
          <a:xfrm>
            <a:off x="468313" y="1814116"/>
            <a:ext cx="7837487" cy="369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3600" b="1" dirty="0">
                <a:solidFill>
                  <a:srgbClr val="FF3300"/>
                </a:solidFill>
              </a:rPr>
              <a:t>                  </a:t>
            </a:r>
            <a:r>
              <a:rPr lang="zh-CN" altLang="en-US" sz="6600" b="1" dirty="0">
                <a:latin typeface="楷体" pitchFamily="49" charset="-122"/>
                <a:ea typeface="楷体" pitchFamily="49" charset="-122"/>
              </a:rPr>
              <a:t>游过来说：</a:t>
            </a:r>
            <a:br>
              <a:rPr lang="zh-CN" altLang="en-US" sz="6600" b="1" dirty="0">
                <a:latin typeface="楷体" pitchFamily="49" charset="-122"/>
                <a:ea typeface="楷体" pitchFamily="49" charset="-122"/>
              </a:rPr>
            </a:br>
            <a:r>
              <a:rPr lang="zh-CN" altLang="en-US" sz="6600" b="1" dirty="0">
                <a:latin typeface="楷体" pitchFamily="49" charset="-122"/>
                <a:ea typeface="楷体" pitchFamily="49" charset="-122"/>
              </a:rPr>
              <a:t>“我要给你当个</a:t>
            </a:r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</a:t>
            </a:r>
            <a:r>
              <a:rPr lang="zh-CN" altLang="en-US" sz="66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逗号</a:t>
            </a:r>
            <a:r>
              <a:rPr lang="zh-CN" altLang="en-US" sz="6600" b="1" dirty="0">
                <a:latin typeface="楷体" pitchFamily="49" charset="-122"/>
                <a:ea typeface="楷体" pitchFamily="49" charset="-122"/>
              </a:rPr>
              <a:t>。”</a:t>
            </a:r>
            <a:r>
              <a:rPr lang="zh-CN" altLang="en-US" sz="3600" b="1" dirty="0">
                <a:solidFill>
                  <a:srgbClr val="FF3300"/>
                </a:solidFill>
              </a:rPr>
              <a:t/>
            </a:r>
            <a:br>
              <a:rPr lang="zh-CN" altLang="en-US" sz="3600" b="1" dirty="0">
                <a:solidFill>
                  <a:srgbClr val="FF3300"/>
                </a:solidFill>
              </a:rPr>
            </a:br>
            <a:r>
              <a:rPr lang="zh-CN" altLang="en-US" sz="3600" b="1" dirty="0">
                <a:solidFill>
                  <a:srgbClr val="FF3300"/>
                </a:solidFill>
              </a:rPr>
              <a:t> </a:t>
            </a:r>
          </a:p>
        </p:txBody>
      </p:sp>
      <p:pic>
        <p:nvPicPr>
          <p:cNvPr id="10244" name="Picture 5" descr="20111221040457132_副本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2016125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6" descr="20111221040457132_副本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438629"/>
            <a:ext cx="1799605" cy="1624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6" name="Text Box 7"/>
          <p:cNvSpPr txBox="1">
            <a:spLocks noChangeArrowheads="1"/>
          </p:cNvSpPr>
          <p:nvPr/>
        </p:nvSpPr>
        <p:spPr bwMode="auto">
          <a:xfrm>
            <a:off x="3348038" y="4941888"/>
            <a:ext cx="79057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6000">
                <a:latin typeface="Calibri" pitchFamily="34" charset="0"/>
              </a:rPr>
              <a:t>=</a:t>
            </a:r>
          </a:p>
        </p:txBody>
      </p:sp>
      <p:pic>
        <p:nvPicPr>
          <p:cNvPr id="10247" name="Picture 8" descr="逗号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4941888"/>
            <a:ext cx="1223963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92783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ct val="50000"/>
              </a:spcBef>
              <a:buNone/>
            </a:pPr>
            <a:r>
              <a:rPr lang="zh-CN" altLang="en-US" sz="6600" b="1" dirty="0">
                <a:latin typeface="楷体" pitchFamily="49" charset="-122"/>
                <a:ea typeface="楷体" pitchFamily="49" charset="-122"/>
              </a:rPr>
              <a:t>池塘里的</a:t>
            </a:r>
            <a:r>
              <a:rPr lang="zh-CN" altLang="en-US" sz="66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水泡泡</a:t>
            </a:r>
            <a:r>
              <a:rPr lang="zh-CN" altLang="en-US" sz="6600" b="1" dirty="0">
                <a:latin typeface="楷体" pitchFamily="49" charset="-122"/>
                <a:ea typeface="楷体" pitchFamily="49" charset="-122"/>
              </a:rPr>
              <a:t>说</a:t>
            </a:r>
            <a:r>
              <a:rPr lang="zh-CN" altLang="en-US" sz="6600" b="1" dirty="0" smtClean="0">
                <a:latin typeface="楷体" pitchFamily="49" charset="-122"/>
                <a:ea typeface="楷体" pitchFamily="49" charset="-122"/>
              </a:rPr>
              <a:t>：</a:t>
            </a:r>
            <a:endParaRPr lang="en-US" altLang="zh-CN" sz="66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spcBef>
                <a:spcPct val="50000"/>
              </a:spcBef>
              <a:buNone/>
            </a:pPr>
            <a:r>
              <a:rPr lang="zh-CN" altLang="en-US" sz="6600" b="1" dirty="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6600" b="1" dirty="0">
                <a:latin typeface="楷体" pitchFamily="49" charset="-122"/>
                <a:ea typeface="楷体" pitchFamily="49" charset="-122"/>
              </a:rPr>
              <a:t>我能当个小</a:t>
            </a:r>
            <a:r>
              <a:rPr lang="zh-CN" altLang="en-US" sz="66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句号</a:t>
            </a:r>
            <a:r>
              <a:rPr lang="zh-CN" altLang="en-US" sz="6600" b="1" dirty="0">
                <a:latin typeface="楷体" pitchFamily="49" charset="-122"/>
                <a:ea typeface="楷体" pitchFamily="49" charset="-122"/>
              </a:rPr>
              <a:t>。”</a:t>
            </a:r>
          </a:p>
          <a:p>
            <a:endParaRPr lang="zh-CN" altLang="en-US" sz="66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34438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 descr="1_1112~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6" descr="LS7${_WF`J_V%F]T[0MAUX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17496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24975" cy="719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Rectangle 7"/>
          <p:cNvSpPr>
            <a:spLocks noChangeArrowheads="1"/>
          </p:cNvSpPr>
          <p:nvPr/>
        </p:nvSpPr>
        <p:spPr bwMode="auto">
          <a:xfrm>
            <a:off x="304800" y="2438400"/>
            <a:ext cx="8839200" cy="311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6600" b="1" dirty="0">
                <a:latin typeface="楷体" pitchFamily="49" charset="-122"/>
                <a:ea typeface="楷体" pitchFamily="49" charset="-122"/>
              </a:rPr>
              <a:t>池塘里</a:t>
            </a:r>
            <a:r>
              <a:rPr lang="zh-CN" altLang="en-US" sz="6600" b="1" dirty="0" smtClean="0">
                <a:latin typeface="楷体" pitchFamily="49" charset="-122"/>
                <a:ea typeface="楷体" pitchFamily="49" charset="-122"/>
              </a:rPr>
              <a:t>的   说</a:t>
            </a:r>
            <a:r>
              <a:rPr lang="zh-CN" altLang="en-US" sz="6600" b="1" dirty="0">
                <a:latin typeface="楷体" pitchFamily="49" charset="-122"/>
                <a:ea typeface="楷体" pitchFamily="49" charset="-122"/>
              </a:rPr>
              <a:t>：</a:t>
            </a:r>
            <a:br>
              <a:rPr lang="zh-CN" altLang="en-US" sz="6600" b="1" dirty="0">
                <a:latin typeface="楷体" pitchFamily="49" charset="-122"/>
                <a:ea typeface="楷体" pitchFamily="49" charset="-122"/>
              </a:rPr>
            </a:br>
            <a:r>
              <a:rPr lang="zh-CN" altLang="en-US" sz="6600" b="1" dirty="0">
                <a:latin typeface="楷体" pitchFamily="49" charset="-122"/>
                <a:ea typeface="楷体" pitchFamily="49" charset="-122"/>
              </a:rPr>
              <a:t>“我能当个小</a:t>
            </a:r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句号</a:t>
            </a:r>
            <a:r>
              <a:rPr lang="zh-CN" altLang="en-US" sz="6600" b="1" dirty="0">
                <a:latin typeface="楷体" pitchFamily="49" charset="-122"/>
                <a:ea typeface="楷体" pitchFamily="49" charset="-122"/>
              </a:rPr>
              <a:t>。”</a:t>
            </a:r>
            <a:r>
              <a:rPr lang="zh-CN" altLang="en-US" sz="6600" b="1" dirty="0"/>
              <a:t/>
            </a:r>
            <a:br>
              <a:rPr lang="zh-CN" altLang="en-US" sz="6600" b="1" dirty="0"/>
            </a:br>
            <a:r>
              <a:rPr lang="zh-CN" altLang="en-US" sz="6600" b="1" dirty="0"/>
              <a:t> </a:t>
            </a:r>
          </a:p>
        </p:txBody>
      </p:sp>
      <p:pic>
        <p:nvPicPr>
          <p:cNvPr id="13316" name="Picture 5" descr="050bf383d2402d969cf917d9de_560_副本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892424"/>
            <a:ext cx="2098153" cy="1608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Text Box 6"/>
          <p:cNvSpPr txBox="1">
            <a:spLocks noChangeArrowheads="1"/>
          </p:cNvSpPr>
          <p:nvPr/>
        </p:nvSpPr>
        <p:spPr bwMode="auto">
          <a:xfrm>
            <a:off x="3492500" y="5157788"/>
            <a:ext cx="8636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6000">
                <a:latin typeface="Calibri" pitchFamily="34" charset="0"/>
              </a:rPr>
              <a:t>=</a:t>
            </a:r>
          </a:p>
        </p:txBody>
      </p:sp>
      <p:pic>
        <p:nvPicPr>
          <p:cNvPr id="13318" name="Picture 7" descr="句号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4437063"/>
            <a:ext cx="19431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8" descr="050bf383d2402d969cf917d9de_560_副本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408" y="4581128"/>
            <a:ext cx="2361456" cy="1738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47514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600200"/>
            <a:ext cx="8964488" cy="4525963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6600" b="1" dirty="0">
                <a:latin typeface="楷体" pitchFamily="49" charset="-122"/>
                <a:ea typeface="楷体" pitchFamily="49" charset="-122"/>
              </a:rPr>
              <a:t>荷叶上的一串</a:t>
            </a:r>
            <a:r>
              <a:rPr lang="zh-CN" altLang="en-US" sz="66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水珠</a:t>
            </a:r>
            <a:r>
              <a:rPr lang="zh-CN" altLang="en-US" sz="6600" b="1" dirty="0">
                <a:latin typeface="楷体" pitchFamily="49" charset="-122"/>
                <a:ea typeface="楷体" pitchFamily="49" charset="-122"/>
              </a:rPr>
              <a:t>说</a:t>
            </a:r>
            <a:r>
              <a:rPr lang="zh-CN" altLang="en-US" sz="6600" b="1" dirty="0" smtClean="0">
                <a:latin typeface="楷体" pitchFamily="49" charset="-122"/>
                <a:ea typeface="楷体" pitchFamily="49" charset="-122"/>
              </a:rPr>
              <a:t>：</a:t>
            </a:r>
            <a:endParaRPr lang="en-US" altLang="zh-CN" sz="6600" b="1" dirty="0" smtClean="0"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50000"/>
              </a:spcBef>
              <a:buNone/>
            </a:pPr>
            <a:r>
              <a:rPr lang="zh-CN" altLang="en-US" sz="6600" b="1" dirty="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6600" b="1" dirty="0">
                <a:latin typeface="楷体" pitchFamily="49" charset="-122"/>
                <a:ea typeface="楷体" pitchFamily="49" charset="-122"/>
              </a:rPr>
              <a:t>我们可以当</a:t>
            </a:r>
            <a:r>
              <a:rPr lang="zh-CN" altLang="en-US" sz="66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省略号</a:t>
            </a:r>
            <a:r>
              <a:rPr lang="zh-CN" altLang="en-US" sz="6600" b="1" dirty="0">
                <a:latin typeface="楷体" pitchFamily="49" charset="-122"/>
                <a:ea typeface="楷体" pitchFamily="49" charset="-122"/>
              </a:rPr>
              <a:t>。”</a:t>
            </a:r>
          </a:p>
          <a:p>
            <a:endParaRPr lang="zh-CN" altLang="en-US" sz="66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42646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24975" cy="719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Rectangle 6"/>
          <p:cNvSpPr>
            <a:spLocks noChangeArrowheads="1"/>
          </p:cNvSpPr>
          <p:nvPr/>
        </p:nvSpPr>
        <p:spPr bwMode="auto">
          <a:xfrm>
            <a:off x="381000" y="1518028"/>
            <a:ext cx="9296400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6600" b="1" dirty="0">
                <a:latin typeface="楷体" pitchFamily="49" charset="-122"/>
                <a:ea typeface="楷体" pitchFamily="49" charset="-122"/>
              </a:rPr>
              <a:t>荷叶上的                   说</a:t>
            </a:r>
            <a:r>
              <a:rPr lang="zh-CN" altLang="en-US" sz="6600" b="1" dirty="0" smtClean="0">
                <a:latin typeface="楷体" pitchFamily="49" charset="-122"/>
                <a:ea typeface="楷体" pitchFamily="49" charset="-122"/>
              </a:rPr>
              <a:t>：“</a:t>
            </a:r>
            <a:r>
              <a:rPr lang="zh-CN" altLang="en-US" sz="6600" b="1" dirty="0">
                <a:latin typeface="楷体" pitchFamily="49" charset="-122"/>
                <a:ea typeface="楷体" pitchFamily="49" charset="-122"/>
              </a:rPr>
              <a:t>我们可以当</a:t>
            </a:r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省略号</a:t>
            </a:r>
            <a:r>
              <a:rPr lang="zh-CN" altLang="en-US" sz="6600" b="1" dirty="0">
                <a:latin typeface="楷体" pitchFamily="49" charset="-122"/>
                <a:ea typeface="楷体" pitchFamily="49" charset="-122"/>
              </a:rPr>
              <a:t>。”</a:t>
            </a:r>
          </a:p>
        </p:txBody>
      </p:sp>
      <p:pic>
        <p:nvPicPr>
          <p:cNvPr id="15364" name="Picture 5" descr="未命名_副本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340768"/>
            <a:ext cx="2286000" cy="149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6" descr="未命名_副本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340768"/>
            <a:ext cx="2286000" cy="149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7" descr="未命名_副本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24400"/>
            <a:ext cx="2286000" cy="149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8" descr="未命名_副本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724400"/>
            <a:ext cx="2286000" cy="149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8" name="Text Box 9"/>
          <p:cNvSpPr txBox="1">
            <a:spLocks noChangeArrowheads="1"/>
          </p:cNvSpPr>
          <p:nvPr/>
        </p:nvSpPr>
        <p:spPr bwMode="auto">
          <a:xfrm>
            <a:off x="3733800" y="4876800"/>
            <a:ext cx="91440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0000"/>
              <a:t>=</a:t>
            </a:r>
          </a:p>
        </p:txBody>
      </p:sp>
      <p:pic>
        <p:nvPicPr>
          <p:cNvPr id="15369" name="Picture 10" descr="E[1RAVDP8S9)OY1~]49(~YQ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5029200"/>
            <a:ext cx="35814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98278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20111221040457132_副本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381000"/>
            <a:ext cx="156210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Text Box 5"/>
          <p:cNvSpPr txBox="1">
            <a:spLocks noChangeArrowheads="1"/>
          </p:cNvSpPr>
          <p:nvPr/>
        </p:nvSpPr>
        <p:spPr bwMode="auto">
          <a:xfrm>
            <a:off x="3713163" y="669925"/>
            <a:ext cx="79057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6600" dirty="0">
                <a:latin typeface="Calibri" pitchFamily="34" charset="0"/>
              </a:rPr>
              <a:t>=</a:t>
            </a:r>
          </a:p>
        </p:txBody>
      </p:sp>
      <p:pic>
        <p:nvPicPr>
          <p:cNvPr id="19460" name="Picture 6" descr="逗号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300" y="669925"/>
            <a:ext cx="1223963" cy="117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7" descr="未命名_副本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24400"/>
            <a:ext cx="2286000" cy="149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8" descr="未命名_副本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724400"/>
            <a:ext cx="2286000" cy="149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3" name="Text Box 9"/>
          <p:cNvSpPr txBox="1">
            <a:spLocks noChangeArrowheads="1"/>
          </p:cNvSpPr>
          <p:nvPr/>
        </p:nvSpPr>
        <p:spPr bwMode="auto">
          <a:xfrm>
            <a:off x="3733800" y="4876800"/>
            <a:ext cx="91440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0000" dirty="0"/>
              <a:t>=</a:t>
            </a:r>
          </a:p>
        </p:txBody>
      </p:sp>
      <p:pic>
        <p:nvPicPr>
          <p:cNvPr id="19464" name="Picture 10" descr="E[1RAVDP8S9)OY1~]49(~YQ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5029200"/>
            <a:ext cx="35814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5" name="Text Box 13"/>
          <p:cNvSpPr txBox="1">
            <a:spLocks noChangeArrowheads="1"/>
          </p:cNvSpPr>
          <p:nvPr/>
        </p:nvSpPr>
        <p:spPr bwMode="auto">
          <a:xfrm>
            <a:off x="4038600" y="4572000"/>
            <a:ext cx="91440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10000"/>
          </a:p>
        </p:txBody>
      </p:sp>
      <p:pic>
        <p:nvPicPr>
          <p:cNvPr id="19466" name="Picture 14" descr="E[1RAVDP8S9)OY1~]49(~YQ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953000"/>
            <a:ext cx="35814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7" name="Text Box 15"/>
          <p:cNvSpPr txBox="1">
            <a:spLocks noChangeArrowheads="1"/>
          </p:cNvSpPr>
          <p:nvPr/>
        </p:nvSpPr>
        <p:spPr bwMode="auto">
          <a:xfrm>
            <a:off x="3721100" y="3024188"/>
            <a:ext cx="86360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6600" dirty="0">
                <a:latin typeface="Calibri" pitchFamily="34" charset="0"/>
              </a:rPr>
              <a:t>=</a:t>
            </a:r>
          </a:p>
        </p:txBody>
      </p:sp>
      <p:pic>
        <p:nvPicPr>
          <p:cNvPr id="19468" name="Picture 16" descr="句号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775" y="2303463"/>
            <a:ext cx="19431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9" name="Picture 17" descr="050bf383d2402d969cf917d9de_560_副本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362200"/>
            <a:ext cx="2663825" cy="196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90686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8200" y="2581027"/>
            <a:ext cx="4165800" cy="426782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548680"/>
            <a:ext cx="914400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latin typeface="楷体" pitchFamily="49" charset="-122"/>
                <a:ea typeface="楷体" pitchFamily="49" charset="-122"/>
              </a:rPr>
              <a:t>青蛙的诗写成了：</a:t>
            </a:r>
            <a:endParaRPr lang="en-US" altLang="zh-CN" sz="6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6600" b="1" dirty="0" smtClean="0">
                <a:latin typeface="楷体" pitchFamily="49" charset="-122"/>
                <a:ea typeface="楷体" pitchFamily="49" charset="-122"/>
              </a:rPr>
              <a:t>“呱呱，呱呱，</a:t>
            </a:r>
            <a:endParaRPr lang="en-US" altLang="zh-CN" sz="6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6600" b="1" dirty="0" smtClean="0">
                <a:latin typeface="楷体" pitchFamily="49" charset="-122"/>
                <a:ea typeface="楷体" pitchFamily="49" charset="-122"/>
              </a:rPr>
              <a:t>呱呱呱。</a:t>
            </a:r>
            <a:endParaRPr lang="en-US" altLang="zh-CN" sz="6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6600" b="1" dirty="0" smtClean="0">
                <a:latin typeface="楷体" pitchFamily="49" charset="-122"/>
                <a:ea typeface="楷体" pitchFamily="49" charset="-122"/>
              </a:rPr>
              <a:t>呱呱，呱呱，</a:t>
            </a:r>
            <a:endParaRPr lang="en-US" altLang="zh-CN" sz="6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6600" b="1" dirty="0" smtClean="0">
                <a:latin typeface="楷体" pitchFamily="49" charset="-122"/>
                <a:ea typeface="楷体" pitchFamily="49" charset="-122"/>
              </a:rPr>
              <a:t>呱呱呱</a:t>
            </a:r>
            <a:r>
              <a:rPr lang="en-US" altLang="zh-CN" sz="6600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6600" b="1" dirty="0" smtClean="0">
                <a:latin typeface="楷体" pitchFamily="49" charset="-122"/>
                <a:ea typeface="楷体" pitchFamily="49" charset="-122"/>
              </a:rPr>
              <a:t>”</a:t>
            </a:r>
            <a:endParaRPr lang="zh-CN" altLang="en-US" sz="66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44624"/>
            <a:ext cx="64087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下雨了，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雨点儿淅沥沥，沙啦啦。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青蛙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说：“我要写诗啦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！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”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496" y="2177569"/>
            <a:ext cx="58326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小蝌蚪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游过来说：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“我要给你当个小逗号。”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496" y="3689737"/>
            <a:ext cx="50405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池塘里的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水泡泡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说：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“我能当个小句号。”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36512" y="5201905"/>
            <a:ext cx="53285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荷叶上的一串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水珠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说：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“我们可以当省略号。”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41261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0"/>
            <a:ext cx="4211960" cy="43151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851920" y="1988840"/>
            <a:ext cx="5292080" cy="1611611"/>
          </a:xfrm>
        </p:spPr>
        <p:txBody>
          <a:bodyPr>
            <a:noAutofit/>
          </a:bodyPr>
          <a:lstStyle/>
          <a:p>
            <a:r>
              <a:rPr lang="en-US" altLang="zh-CN" sz="8000" b="1" dirty="0" smtClean="0">
                <a:latin typeface="楷体" pitchFamily="49" charset="-122"/>
                <a:ea typeface="楷体" pitchFamily="49" charset="-122"/>
              </a:rPr>
              <a:t>7 </a:t>
            </a:r>
            <a:r>
              <a:rPr lang="zh-CN" altLang="en-US" sz="8000" b="1" dirty="0" smtClean="0">
                <a:latin typeface="楷体" pitchFamily="49" charset="-122"/>
                <a:ea typeface="楷体" pitchFamily="49" charset="-122"/>
              </a:rPr>
              <a:t>青蛙写诗</a:t>
            </a:r>
            <a:endParaRPr lang="zh-CN" altLang="en-US" sz="8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4355976" y="1268760"/>
            <a:ext cx="4968552" cy="1179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5400" dirty="0" err="1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qīnɡ</a:t>
            </a:r>
            <a:r>
              <a:rPr lang="en-US" altLang="zh-CN" sz="54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5400" dirty="0" err="1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wā</a:t>
            </a:r>
            <a:r>
              <a:rPr lang="en-US" altLang="zh-CN" sz="5400" dirty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5400" dirty="0" err="1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xiě</a:t>
            </a:r>
            <a:r>
              <a:rPr lang="en-US" altLang="zh-CN" sz="5400" dirty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5400" dirty="0" err="1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shī</a:t>
            </a:r>
            <a:endParaRPr lang="zh-CN" altLang="en-US" sz="5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48264" y="2132856"/>
            <a:ext cx="22322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8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j-cs"/>
              </a:rPr>
              <a:t>写诗</a:t>
            </a:r>
            <a:endParaRPr lang="zh-CN" altLang="en-US" sz="8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617984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504" y="116632"/>
            <a:ext cx="439248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青蛙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的诗写成了：</a:t>
            </a:r>
            <a:endParaRPr lang="en-US" altLang="zh-CN" sz="4000" b="1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“呱呱，呱呱，</a:t>
            </a:r>
            <a:endParaRPr lang="en-US" altLang="zh-CN" sz="4000" b="1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呱呱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呱。</a:t>
            </a:r>
            <a:endParaRPr lang="en-US" altLang="zh-CN" sz="4000" b="1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呱呱，呱呱，</a:t>
            </a:r>
            <a:endParaRPr lang="en-US" altLang="zh-CN" sz="4000" b="1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呱呱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呱</a:t>
            </a:r>
            <a:r>
              <a:rPr lang="en-US" altLang="zh-CN" sz="4000" b="1" dirty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”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55261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30807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39204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77897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57122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72118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381000" y="764704"/>
            <a:ext cx="8382000" cy="375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4800" b="1" dirty="0">
                <a:latin typeface="楷体" pitchFamily="49" charset="-122"/>
                <a:ea typeface="楷体" pitchFamily="49" charset="-122"/>
              </a:rPr>
              <a:t>、我们要爱护小青蛙</a:t>
            </a:r>
            <a:r>
              <a:rPr lang="zh-CN" altLang="en-US" sz="4800" b="1" dirty="0" smtClean="0">
                <a:latin typeface="楷体" pitchFamily="49" charset="-122"/>
                <a:ea typeface="楷体" pitchFamily="49" charset="-122"/>
              </a:rPr>
              <a:t>（   ）</a:t>
            </a:r>
            <a:endParaRPr lang="zh-CN" altLang="en-US" sz="4800" b="1" dirty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48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4800" b="1" dirty="0">
                <a:latin typeface="楷体" pitchFamily="49" charset="-122"/>
                <a:ea typeface="楷体" pitchFamily="49" charset="-122"/>
              </a:rPr>
              <a:t>、傍晚（ </a:t>
            </a:r>
            <a:r>
              <a:rPr lang="zh-CN" altLang="en-US" sz="4800" b="1" dirty="0" smtClean="0">
                <a:latin typeface="楷体" pitchFamily="49" charset="-122"/>
                <a:ea typeface="楷体" pitchFamily="49" charset="-122"/>
              </a:rPr>
              <a:t>  ）</a:t>
            </a:r>
            <a:r>
              <a:rPr lang="zh-CN" altLang="en-US" sz="4800" b="1" dirty="0">
                <a:latin typeface="楷体" pitchFamily="49" charset="-122"/>
                <a:ea typeface="楷体" pitchFamily="49" charset="-122"/>
              </a:rPr>
              <a:t>小青蛙在池塘</a:t>
            </a:r>
            <a:r>
              <a:rPr lang="zh-CN" altLang="en-US" sz="4800" b="1" dirty="0" smtClean="0">
                <a:latin typeface="楷体" pitchFamily="49" charset="-122"/>
                <a:ea typeface="楷体" pitchFamily="49" charset="-122"/>
              </a:rPr>
              <a:t>里叫</a:t>
            </a:r>
            <a:r>
              <a:rPr lang="zh-CN" altLang="en-US" sz="4800" b="1" dirty="0">
                <a:latin typeface="楷体" pitchFamily="49" charset="-122"/>
                <a:ea typeface="楷体" pitchFamily="49" charset="-122"/>
              </a:rPr>
              <a:t>个不停（ </a:t>
            </a:r>
            <a:r>
              <a:rPr lang="zh-CN" altLang="en-US" sz="4800" b="1" dirty="0" smtClean="0">
                <a:latin typeface="楷体" pitchFamily="49" charset="-122"/>
                <a:ea typeface="楷体" pitchFamily="49" charset="-122"/>
              </a:rPr>
              <a:t>  ）</a:t>
            </a:r>
            <a:endParaRPr lang="zh-CN" altLang="en-US" sz="4800" b="1" dirty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48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4800" b="1" dirty="0">
                <a:latin typeface="楷体" pitchFamily="49" charset="-122"/>
                <a:ea typeface="楷体" pitchFamily="49" charset="-122"/>
              </a:rPr>
              <a:t>、我要作诗啦</a:t>
            </a:r>
            <a:r>
              <a:rPr lang="zh-CN" altLang="en-US" sz="4800" b="1" dirty="0" smtClean="0">
                <a:latin typeface="楷体" pitchFamily="49" charset="-122"/>
                <a:ea typeface="楷体" pitchFamily="49" charset="-122"/>
              </a:rPr>
              <a:t>（  ）</a:t>
            </a:r>
            <a:endParaRPr lang="zh-CN" altLang="en-US" sz="4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3" descr="QQ截图2016110317120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48264" y="836712"/>
            <a:ext cx="857475" cy="1008112"/>
          </a:xfrm>
          <a:prstGeom prst="rect">
            <a:avLst/>
          </a:prstGeom>
        </p:spPr>
      </p:pic>
      <p:pic>
        <p:nvPicPr>
          <p:cNvPr id="5" name="图片 4" descr="QQ截图2016110317132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3848" y="1868836"/>
            <a:ext cx="864096" cy="864096"/>
          </a:xfrm>
          <a:prstGeom prst="rect">
            <a:avLst/>
          </a:prstGeom>
        </p:spPr>
      </p:pic>
      <p:pic>
        <p:nvPicPr>
          <p:cNvPr id="6" name="图片 5" descr="QQ截图2016110317141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1960" y="2736590"/>
            <a:ext cx="890389" cy="836426"/>
          </a:xfrm>
          <a:prstGeom prst="rect">
            <a:avLst/>
          </a:prstGeom>
        </p:spPr>
      </p:pic>
      <p:pic>
        <p:nvPicPr>
          <p:cNvPr id="7" name="图片 6" descr="QQ截图20161103171428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41189" y="3789040"/>
            <a:ext cx="466915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8687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2HQ(7418W2U8)S`5LA~BPA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4953000"/>
            <a:ext cx="66294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90596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 descr="101754~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196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8" descr="}@_MTXQ{XSL29[$4Q]64RU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0"/>
            <a:ext cx="47244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10" descr="201301~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00400"/>
            <a:ext cx="47244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12" descr="172927~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76600"/>
            <a:ext cx="44196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86127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332656"/>
            <a:ext cx="9144000" cy="6408712"/>
          </a:xfrm>
        </p:spPr>
        <p:txBody>
          <a:bodyPr>
            <a:noAutofit/>
          </a:bodyPr>
          <a:lstStyle/>
          <a:p>
            <a:pPr marL="0" lvl="0" indent="0">
              <a:lnSpc>
                <a:spcPct val="150000"/>
              </a:lnSpc>
              <a:buNone/>
            </a:pPr>
            <a:r>
              <a:rPr lang="zh-CN" altLang="en-US" sz="72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我们</a:t>
            </a:r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   充当   我</a:t>
            </a:r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要</a:t>
            </a:r>
            <a:endParaRPr lang="en-US" altLang="zh-CN" sz="72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可以  </a:t>
            </a:r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 给</a:t>
            </a:r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你   </a:t>
            </a:r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串</a:t>
            </a:r>
            <a:endParaRPr lang="en-US" altLang="zh-CN" sz="72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雨点   </a:t>
            </a:r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过来   写</a:t>
            </a:r>
            <a:r>
              <a:rPr lang="zh-CN" altLang="en-US" sz="7200" b="1" dirty="0">
                <a:latin typeface="楷体" pitchFamily="49" charset="-122"/>
                <a:ea typeface="楷体" pitchFamily="49" charset="-122"/>
              </a:rPr>
              <a:t>成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72008" y="-14610"/>
            <a:ext cx="9252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zh-CN" sz="5400" dirty="0" smtClean="0">
                <a:solidFill>
                  <a:srgbClr val="FF0000"/>
                </a:solidFill>
              </a:rPr>
              <a:t> </a:t>
            </a:r>
            <a:r>
              <a:rPr lang="en-US" altLang="zh-CN" sz="5400" dirty="0" err="1">
                <a:solidFill>
                  <a:srgbClr val="FF0000"/>
                </a:solidFill>
              </a:rPr>
              <a:t>wǒ</a:t>
            </a:r>
            <a:r>
              <a:rPr lang="en-US" altLang="zh-CN" sz="5400" dirty="0">
                <a:solidFill>
                  <a:srgbClr val="FF0000"/>
                </a:solidFill>
              </a:rPr>
              <a:t> </a:t>
            </a:r>
            <a:r>
              <a:rPr lang="en-US" altLang="zh-CN" sz="5400" dirty="0" smtClean="0">
                <a:solidFill>
                  <a:srgbClr val="FF0000"/>
                </a:solidFill>
              </a:rPr>
              <a:t>men  </a:t>
            </a:r>
            <a:r>
              <a:rPr lang="en-US" altLang="zh-CN" sz="5400" dirty="0" err="1" smtClean="0">
                <a:solidFill>
                  <a:srgbClr val="FF0000"/>
                </a:solidFill>
              </a:rPr>
              <a:t>chōnɡ</a:t>
            </a:r>
            <a:r>
              <a:rPr lang="en-US" altLang="zh-CN" sz="5400" dirty="0" smtClean="0">
                <a:solidFill>
                  <a:srgbClr val="FF0000"/>
                </a:solidFill>
              </a:rPr>
              <a:t> </a:t>
            </a:r>
            <a:r>
              <a:rPr lang="en-US" altLang="zh-CN" sz="5400" dirty="0" err="1" smtClean="0">
                <a:solidFill>
                  <a:srgbClr val="FF0000"/>
                </a:solidFill>
              </a:rPr>
              <a:t>dānɡ</a:t>
            </a:r>
            <a:r>
              <a:rPr lang="en-US" altLang="zh-CN" sz="5400" dirty="0" smtClean="0">
                <a:solidFill>
                  <a:srgbClr val="FF0000"/>
                </a:solidFill>
              </a:rPr>
              <a:t>   </a:t>
            </a:r>
            <a:r>
              <a:rPr lang="en-US" altLang="zh-CN" sz="5400" dirty="0" err="1" smtClean="0">
                <a:solidFill>
                  <a:srgbClr val="FF0000"/>
                </a:solidFill>
              </a:rPr>
              <a:t>wǒ</a:t>
            </a:r>
            <a:r>
              <a:rPr lang="en-US" altLang="zh-CN" sz="5400" dirty="0" smtClean="0">
                <a:solidFill>
                  <a:srgbClr val="FF0000"/>
                </a:solidFill>
              </a:rPr>
              <a:t> </a:t>
            </a:r>
            <a:r>
              <a:rPr lang="en-US" altLang="zh-CN" sz="5400" dirty="0" err="1">
                <a:solidFill>
                  <a:srgbClr val="FF0000"/>
                </a:solidFill>
              </a:rPr>
              <a:t>yào</a:t>
            </a:r>
            <a:endParaRPr lang="en-US" altLang="zh-CN" sz="5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504" y="1844824"/>
            <a:ext cx="88204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zh-CN" sz="5400" dirty="0" smtClean="0">
                <a:solidFill>
                  <a:srgbClr val="FF0000"/>
                </a:solidFill>
              </a:rPr>
              <a:t> </a:t>
            </a:r>
            <a:r>
              <a:rPr lang="en-US" altLang="zh-CN" sz="5400" dirty="0" err="1" smtClean="0">
                <a:solidFill>
                  <a:srgbClr val="FF0000"/>
                </a:solidFill>
              </a:rPr>
              <a:t>kě</a:t>
            </a:r>
            <a:r>
              <a:rPr lang="en-US" altLang="zh-CN" sz="5400" dirty="0" smtClean="0">
                <a:solidFill>
                  <a:srgbClr val="FF0000"/>
                </a:solidFill>
              </a:rPr>
              <a:t> </a:t>
            </a:r>
            <a:r>
              <a:rPr lang="en-US" altLang="zh-CN" sz="5400" dirty="0" err="1">
                <a:solidFill>
                  <a:srgbClr val="FF0000"/>
                </a:solidFill>
              </a:rPr>
              <a:t>yǐ</a:t>
            </a:r>
            <a:r>
              <a:rPr lang="en-US" altLang="zh-CN" sz="5400" dirty="0">
                <a:solidFill>
                  <a:srgbClr val="FF0000"/>
                </a:solidFill>
              </a:rPr>
              <a:t>  </a:t>
            </a:r>
            <a:r>
              <a:rPr lang="en-US" altLang="zh-CN" sz="5400" dirty="0" smtClean="0">
                <a:solidFill>
                  <a:srgbClr val="FF0000"/>
                </a:solidFill>
              </a:rPr>
              <a:t>      </a:t>
            </a:r>
            <a:r>
              <a:rPr lang="en-US" altLang="zh-CN" sz="5400" dirty="0">
                <a:solidFill>
                  <a:srgbClr val="FF0000"/>
                </a:solidFill>
              </a:rPr>
              <a:t>    </a:t>
            </a:r>
            <a:r>
              <a:rPr lang="en-US" altLang="zh-CN" sz="5400" dirty="0" err="1" smtClean="0">
                <a:solidFill>
                  <a:srgbClr val="FF0000"/>
                </a:solidFill>
              </a:rPr>
              <a:t>ɡěi</a:t>
            </a:r>
            <a:r>
              <a:rPr lang="en-US" altLang="zh-CN" sz="5400" dirty="0" smtClean="0">
                <a:solidFill>
                  <a:srgbClr val="FF0000"/>
                </a:solidFill>
              </a:rPr>
              <a:t> </a:t>
            </a:r>
            <a:r>
              <a:rPr lang="en-US" altLang="zh-CN" sz="5400" dirty="0" err="1">
                <a:solidFill>
                  <a:srgbClr val="FF0000"/>
                </a:solidFill>
              </a:rPr>
              <a:t>nǐ</a:t>
            </a:r>
            <a:r>
              <a:rPr lang="en-US" altLang="zh-CN" sz="5400" dirty="0">
                <a:solidFill>
                  <a:srgbClr val="FF0000"/>
                </a:solidFill>
              </a:rPr>
              <a:t>      </a:t>
            </a:r>
            <a:r>
              <a:rPr lang="en-US" altLang="zh-CN" sz="5400" dirty="0" smtClean="0">
                <a:solidFill>
                  <a:srgbClr val="FF0000"/>
                </a:solidFill>
              </a:rPr>
              <a:t>  </a:t>
            </a:r>
            <a:r>
              <a:rPr lang="en-US" altLang="zh-CN" sz="5400" dirty="0">
                <a:solidFill>
                  <a:srgbClr val="FF0000"/>
                </a:solidFill>
              </a:rPr>
              <a:t>y í </a:t>
            </a:r>
            <a:r>
              <a:rPr lang="en-US" altLang="zh-CN" sz="5400" dirty="0" err="1">
                <a:solidFill>
                  <a:srgbClr val="FF0000"/>
                </a:solidFill>
              </a:rPr>
              <a:t>chuàn</a:t>
            </a:r>
            <a:endParaRPr lang="en-US" altLang="zh-CN" sz="54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108520" y="3645024"/>
            <a:ext cx="9252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5400" dirty="0" smtClean="0">
                <a:solidFill>
                  <a:srgbClr val="FF0000"/>
                </a:solidFill>
              </a:rPr>
              <a:t> </a:t>
            </a:r>
            <a:r>
              <a:rPr lang="en-US" altLang="zh-CN" sz="5400" dirty="0" err="1">
                <a:solidFill>
                  <a:srgbClr val="FF0000"/>
                </a:solidFill>
              </a:rPr>
              <a:t>yǔ</a:t>
            </a:r>
            <a:r>
              <a:rPr lang="en-US" altLang="zh-CN" sz="5400" dirty="0">
                <a:solidFill>
                  <a:srgbClr val="FF0000"/>
                </a:solidFill>
              </a:rPr>
              <a:t> </a:t>
            </a:r>
            <a:r>
              <a:rPr lang="en-US" altLang="zh-CN" sz="5400" dirty="0" err="1" smtClean="0">
                <a:solidFill>
                  <a:srgbClr val="FF0000"/>
                </a:solidFill>
              </a:rPr>
              <a:t>diǎn</a:t>
            </a:r>
            <a:r>
              <a:rPr lang="en-US" altLang="zh-CN" sz="5400" dirty="0" smtClean="0">
                <a:solidFill>
                  <a:srgbClr val="FF0000"/>
                </a:solidFill>
              </a:rPr>
              <a:t>       </a:t>
            </a:r>
            <a:r>
              <a:rPr lang="en-US" altLang="zh-CN" sz="5400" dirty="0" err="1" smtClean="0">
                <a:solidFill>
                  <a:srgbClr val="FF0000"/>
                </a:solidFill>
              </a:rPr>
              <a:t>ɡuò</a:t>
            </a:r>
            <a:r>
              <a:rPr lang="en-US" altLang="zh-CN" sz="5400" dirty="0" smtClean="0">
                <a:solidFill>
                  <a:srgbClr val="FF0000"/>
                </a:solidFill>
              </a:rPr>
              <a:t> </a:t>
            </a:r>
            <a:r>
              <a:rPr lang="en-US" altLang="zh-CN" sz="5400" dirty="0" err="1" smtClean="0">
                <a:solidFill>
                  <a:srgbClr val="FF0000"/>
                </a:solidFill>
              </a:rPr>
              <a:t>lái</a:t>
            </a:r>
            <a:r>
              <a:rPr lang="en-US" altLang="zh-CN" sz="5400" dirty="0" smtClean="0">
                <a:solidFill>
                  <a:srgbClr val="FF0000"/>
                </a:solidFill>
              </a:rPr>
              <a:t>        </a:t>
            </a:r>
            <a:r>
              <a:rPr lang="en-US" altLang="zh-CN" sz="5400" dirty="0" err="1" smtClean="0">
                <a:solidFill>
                  <a:srgbClr val="FF0000"/>
                </a:solidFill>
              </a:rPr>
              <a:t>xiě</a:t>
            </a:r>
            <a:r>
              <a:rPr lang="en-US" altLang="zh-CN" sz="5400" dirty="0" smtClean="0">
                <a:solidFill>
                  <a:srgbClr val="FF0000"/>
                </a:solidFill>
              </a:rPr>
              <a:t> </a:t>
            </a:r>
            <a:r>
              <a:rPr lang="en-US" altLang="zh-CN" sz="5400" dirty="0" err="1" smtClean="0">
                <a:solidFill>
                  <a:srgbClr val="FF0000"/>
                </a:solidFill>
              </a:rPr>
              <a:t>chénɡ</a:t>
            </a:r>
            <a:endParaRPr lang="zh-CN" altLang="zh-CN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5313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2195736" y="4077072"/>
            <a:ext cx="7056784" cy="2651012"/>
            <a:chOff x="2195736" y="4077072"/>
            <a:chExt cx="7056784" cy="265101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98263" y="4077072"/>
              <a:ext cx="2254257" cy="2605781"/>
            </a:xfrm>
            <a:prstGeom prst="rect">
              <a:avLst/>
            </a:prstGeom>
            <a:pattFill prst="pct5">
              <a:fgClr>
                <a:schemeClr val="bg1"/>
              </a:fgClr>
              <a:bgClr>
                <a:schemeClr val="bg1"/>
              </a:bgClr>
            </a:pattFill>
          </p:spPr>
        </p:pic>
        <p:sp>
          <p:nvSpPr>
            <p:cNvPr id="5" name="云形 4"/>
            <p:cNvSpPr/>
            <p:nvPr/>
          </p:nvSpPr>
          <p:spPr>
            <a:xfrm>
              <a:off x="2195736" y="4509120"/>
              <a:ext cx="4697901" cy="2218964"/>
            </a:xfrm>
            <a:prstGeom prst="cloud">
              <a:avLst/>
            </a:prstGeom>
            <a:pattFill prst="pct5">
              <a:fgClr>
                <a:schemeClr val="bg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27784" y="4964975"/>
              <a:ext cx="388843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solidFill>
                    <a:prstClr val="black"/>
                  </a:solidFill>
                  <a:latin typeface="楷体" pitchFamily="49" charset="-122"/>
                  <a:ea typeface="楷体" pitchFamily="49" charset="-122"/>
                </a:rPr>
                <a:t>小朋友，你知道怎样记住这些字吗？</a:t>
              </a:r>
              <a:endParaRPr lang="zh-CN" altLang="en-US" sz="36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5496" y="-99392"/>
            <a:ext cx="1440160" cy="172819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11000" b="1" dirty="0" smtClean="0">
                <a:latin typeface="楷体" pitchFamily="49" charset="-122"/>
                <a:ea typeface="楷体" pitchFamily="49" charset="-122"/>
              </a:rPr>
              <a:t>写</a:t>
            </a:r>
            <a:endParaRPr lang="zh-CN" altLang="en-US" sz="11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内容占位符 1"/>
          <p:cNvSpPr txBox="1">
            <a:spLocks/>
          </p:cNvSpPr>
          <p:nvPr/>
        </p:nvSpPr>
        <p:spPr>
          <a:xfrm>
            <a:off x="1907704" y="-99392"/>
            <a:ext cx="1440160" cy="17281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1000" b="1" dirty="0" smtClean="0">
                <a:latin typeface="楷体" pitchFamily="49" charset="-122"/>
                <a:ea typeface="楷体" pitchFamily="49" charset="-122"/>
              </a:rPr>
              <a:t>诗</a:t>
            </a:r>
            <a:endParaRPr lang="zh-CN" altLang="en-US" sz="11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内容占位符 1"/>
          <p:cNvSpPr txBox="1">
            <a:spLocks/>
          </p:cNvSpPr>
          <p:nvPr/>
        </p:nvSpPr>
        <p:spPr>
          <a:xfrm>
            <a:off x="5436096" y="-99392"/>
            <a:ext cx="1440160" cy="17281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1000" b="1" dirty="0" smtClean="0">
                <a:latin typeface="楷体" pitchFamily="49" charset="-122"/>
                <a:ea typeface="楷体" pitchFamily="49" charset="-122"/>
              </a:rPr>
              <a:t>要</a:t>
            </a:r>
            <a:endParaRPr lang="zh-CN" altLang="en-US" sz="11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内容占位符 1"/>
          <p:cNvSpPr txBox="1">
            <a:spLocks/>
          </p:cNvSpPr>
          <p:nvPr/>
        </p:nvSpPr>
        <p:spPr>
          <a:xfrm>
            <a:off x="3707904" y="-99392"/>
            <a:ext cx="1440160" cy="17281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1000" b="1" dirty="0" smtClean="0">
                <a:latin typeface="楷体" pitchFamily="49" charset="-122"/>
                <a:ea typeface="楷体" pitchFamily="49" charset="-122"/>
              </a:rPr>
              <a:t>点</a:t>
            </a:r>
            <a:endParaRPr lang="zh-CN" altLang="en-US" sz="11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内容占位符 1"/>
          <p:cNvSpPr txBox="1">
            <a:spLocks/>
          </p:cNvSpPr>
          <p:nvPr/>
        </p:nvSpPr>
        <p:spPr>
          <a:xfrm>
            <a:off x="35496" y="1484784"/>
            <a:ext cx="1440160" cy="17281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1000" b="1" dirty="0" smtClean="0">
                <a:latin typeface="楷体" pitchFamily="49" charset="-122"/>
                <a:ea typeface="楷体" pitchFamily="49" charset="-122"/>
              </a:rPr>
              <a:t>过</a:t>
            </a:r>
            <a:endParaRPr lang="zh-CN" altLang="en-US" sz="11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内容占位符 1"/>
          <p:cNvSpPr txBox="1">
            <a:spLocks/>
          </p:cNvSpPr>
          <p:nvPr/>
        </p:nvSpPr>
        <p:spPr>
          <a:xfrm>
            <a:off x="1907704" y="1484784"/>
            <a:ext cx="1440160" cy="17281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1000" b="1" dirty="0" smtClean="0">
                <a:latin typeface="楷体" pitchFamily="49" charset="-122"/>
                <a:ea typeface="楷体" pitchFamily="49" charset="-122"/>
              </a:rPr>
              <a:t>给</a:t>
            </a:r>
            <a:endParaRPr lang="zh-CN" altLang="en-US" sz="11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内容占位符 1"/>
          <p:cNvSpPr txBox="1">
            <a:spLocks/>
          </p:cNvSpPr>
          <p:nvPr/>
        </p:nvSpPr>
        <p:spPr>
          <a:xfrm>
            <a:off x="5436096" y="1484784"/>
            <a:ext cx="1440160" cy="17281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1000" b="1" dirty="0" smtClean="0">
                <a:latin typeface="楷体" pitchFamily="49" charset="-122"/>
                <a:ea typeface="楷体" pitchFamily="49" charset="-122"/>
              </a:rPr>
              <a:t>串</a:t>
            </a:r>
            <a:endParaRPr lang="zh-CN" altLang="en-US" sz="11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内容占位符 1"/>
          <p:cNvSpPr txBox="1">
            <a:spLocks/>
          </p:cNvSpPr>
          <p:nvPr/>
        </p:nvSpPr>
        <p:spPr>
          <a:xfrm>
            <a:off x="3707904" y="1484784"/>
            <a:ext cx="1440160" cy="17281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1000" b="1" dirty="0" smtClean="0">
                <a:latin typeface="楷体" pitchFamily="49" charset="-122"/>
                <a:ea typeface="楷体" pitchFamily="49" charset="-122"/>
              </a:rPr>
              <a:t>当</a:t>
            </a:r>
            <a:endParaRPr lang="zh-CN" altLang="en-US" sz="11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内容占位符 1"/>
          <p:cNvSpPr txBox="1">
            <a:spLocks/>
          </p:cNvSpPr>
          <p:nvPr/>
        </p:nvSpPr>
        <p:spPr>
          <a:xfrm>
            <a:off x="35496" y="3068960"/>
            <a:ext cx="1440160" cy="17281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1000" b="1" dirty="0" smtClean="0">
                <a:latin typeface="楷体" pitchFamily="49" charset="-122"/>
                <a:ea typeface="楷体" pitchFamily="49" charset="-122"/>
              </a:rPr>
              <a:t>们</a:t>
            </a:r>
            <a:endParaRPr lang="zh-CN" altLang="en-US" sz="11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内容占位符 1"/>
          <p:cNvSpPr txBox="1">
            <a:spLocks/>
          </p:cNvSpPr>
          <p:nvPr/>
        </p:nvSpPr>
        <p:spPr>
          <a:xfrm>
            <a:off x="1907704" y="3068960"/>
            <a:ext cx="1440160" cy="17281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1000" b="1" dirty="0">
                <a:latin typeface="楷体" pitchFamily="49" charset="-122"/>
                <a:ea typeface="楷体" pitchFamily="49" charset="-122"/>
              </a:rPr>
              <a:t>以</a:t>
            </a:r>
          </a:p>
        </p:txBody>
      </p:sp>
      <p:sp>
        <p:nvSpPr>
          <p:cNvPr id="22" name="内容占位符 1"/>
          <p:cNvSpPr txBox="1">
            <a:spLocks/>
          </p:cNvSpPr>
          <p:nvPr/>
        </p:nvSpPr>
        <p:spPr>
          <a:xfrm>
            <a:off x="3707904" y="3068960"/>
            <a:ext cx="1440160" cy="17281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1000" b="1" dirty="0" smtClean="0">
                <a:latin typeface="楷体" pitchFamily="49" charset="-122"/>
                <a:ea typeface="楷体" pitchFamily="49" charset="-122"/>
              </a:rPr>
              <a:t>成</a:t>
            </a:r>
            <a:endParaRPr lang="zh-CN" altLang="en-US" sz="110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66758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1500" y="0"/>
            <a:ext cx="10287000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79712" y="2204864"/>
            <a:ext cx="2314600" cy="24048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15000" b="1" dirty="0" smtClean="0">
                <a:latin typeface="楷体" pitchFamily="49" charset="-122"/>
                <a:ea typeface="楷体" pitchFamily="49" charset="-122"/>
              </a:rPr>
              <a:t>写</a:t>
            </a:r>
            <a:endParaRPr lang="zh-CN" altLang="en-US" sz="15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83968" y="332656"/>
            <a:ext cx="525658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火眼金睛</a:t>
            </a:r>
            <a:endParaRPr lang="zh-CN" altLang="en-US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内容占位符 2"/>
          <p:cNvSpPr txBox="1">
            <a:spLocks/>
          </p:cNvSpPr>
          <p:nvPr/>
        </p:nvSpPr>
        <p:spPr>
          <a:xfrm>
            <a:off x="1979712" y="2204864"/>
            <a:ext cx="2314600" cy="24048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15000" b="1" dirty="0" smtClean="0">
                <a:latin typeface="楷体" pitchFamily="49" charset="-122"/>
                <a:ea typeface="楷体" pitchFamily="49" charset="-122"/>
              </a:rPr>
              <a:t>诗</a:t>
            </a:r>
            <a:endParaRPr kumimoji="0" lang="zh-CN" altLang="en-US" sz="15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24" name="内容占位符 2"/>
          <p:cNvSpPr txBox="1">
            <a:spLocks/>
          </p:cNvSpPr>
          <p:nvPr/>
        </p:nvSpPr>
        <p:spPr>
          <a:xfrm>
            <a:off x="1979712" y="2204864"/>
            <a:ext cx="2314600" cy="24048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15000" b="1" dirty="0" smtClean="0">
                <a:latin typeface="楷体" pitchFamily="49" charset="-122"/>
                <a:ea typeface="楷体" pitchFamily="49" charset="-122"/>
              </a:rPr>
              <a:t>点</a:t>
            </a:r>
            <a:endParaRPr kumimoji="0" lang="zh-CN" altLang="en-US" sz="15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26" name="内容占位符 2"/>
          <p:cNvSpPr txBox="1">
            <a:spLocks/>
          </p:cNvSpPr>
          <p:nvPr/>
        </p:nvSpPr>
        <p:spPr>
          <a:xfrm>
            <a:off x="1979712" y="2204864"/>
            <a:ext cx="2314600" cy="24048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15000" b="1" dirty="0" smtClean="0">
                <a:latin typeface="楷体" pitchFamily="49" charset="-122"/>
                <a:ea typeface="楷体" pitchFamily="49" charset="-122"/>
              </a:rPr>
              <a:t>要</a:t>
            </a:r>
            <a:endParaRPr kumimoji="0" lang="zh-CN" altLang="en-US" sz="15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27" name="内容占位符 2"/>
          <p:cNvSpPr txBox="1">
            <a:spLocks/>
          </p:cNvSpPr>
          <p:nvPr/>
        </p:nvSpPr>
        <p:spPr>
          <a:xfrm>
            <a:off x="1979712" y="2204864"/>
            <a:ext cx="2314600" cy="24048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15000" b="1" dirty="0" smtClean="0">
                <a:latin typeface="楷体" pitchFamily="49" charset="-122"/>
                <a:ea typeface="楷体" pitchFamily="49" charset="-122"/>
              </a:rPr>
              <a:t>过</a:t>
            </a:r>
            <a:endParaRPr kumimoji="0" lang="zh-CN" altLang="en-US" sz="15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28" name="内容占位符 2"/>
          <p:cNvSpPr txBox="1">
            <a:spLocks/>
          </p:cNvSpPr>
          <p:nvPr/>
        </p:nvSpPr>
        <p:spPr>
          <a:xfrm>
            <a:off x="1979712" y="2204864"/>
            <a:ext cx="2314600" cy="24048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15000" b="1" dirty="0" smtClean="0">
                <a:latin typeface="楷体" pitchFamily="49" charset="-122"/>
                <a:ea typeface="楷体" pitchFamily="49" charset="-122"/>
              </a:rPr>
              <a:t>给</a:t>
            </a:r>
            <a:endParaRPr kumimoji="0" lang="zh-CN" altLang="en-US" sz="15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29" name="内容占位符 2"/>
          <p:cNvSpPr txBox="1">
            <a:spLocks/>
          </p:cNvSpPr>
          <p:nvPr/>
        </p:nvSpPr>
        <p:spPr>
          <a:xfrm>
            <a:off x="1979712" y="2204864"/>
            <a:ext cx="2314600" cy="24048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15000" b="1" dirty="0" smtClean="0">
                <a:latin typeface="楷体" pitchFamily="49" charset="-122"/>
                <a:ea typeface="楷体" pitchFamily="49" charset="-122"/>
              </a:rPr>
              <a:t>当</a:t>
            </a:r>
            <a:endParaRPr kumimoji="0" lang="zh-CN" altLang="en-US" sz="15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30" name="内容占位符 2"/>
          <p:cNvSpPr txBox="1">
            <a:spLocks/>
          </p:cNvSpPr>
          <p:nvPr/>
        </p:nvSpPr>
        <p:spPr>
          <a:xfrm>
            <a:off x="1979712" y="2204864"/>
            <a:ext cx="2314600" cy="24048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15000" b="1" noProof="0" dirty="0" smtClean="0">
                <a:latin typeface="楷体" pitchFamily="49" charset="-122"/>
                <a:ea typeface="楷体" pitchFamily="49" charset="-122"/>
              </a:rPr>
              <a:t>串</a:t>
            </a:r>
            <a:endParaRPr kumimoji="0" lang="zh-CN" altLang="en-US" sz="15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31" name="内容占位符 2"/>
          <p:cNvSpPr txBox="1">
            <a:spLocks/>
          </p:cNvSpPr>
          <p:nvPr/>
        </p:nvSpPr>
        <p:spPr>
          <a:xfrm>
            <a:off x="1979712" y="2204864"/>
            <a:ext cx="2314600" cy="24048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15000" b="1" dirty="0" smtClean="0">
                <a:latin typeface="楷体" pitchFamily="49" charset="-122"/>
                <a:ea typeface="楷体" pitchFamily="49" charset="-122"/>
              </a:rPr>
              <a:t>们</a:t>
            </a:r>
            <a:endParaRPr kumimoji="0" lang="zh-CN" altLang="en-US" sz="15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32" name="内容占位符 2"/>
          <p:cNvSpPr txBox="1">
            <a:spLocks/>
          </p:cNvSpPr>
          <p:nvPr/>
        </p:nvSpPr>
        <p:spPr>
          <a:xfrm>
            <a:off x="1979712" y="2204864"/>
            <a:ext cx="2314600" cy="24048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15000" b="1" dirty="0" smtClean="0">
                <a:latin typeface="楷体" pitchFamily="49" charset="-122"/>
                <a:ea typeface="楷体" pitchFamily="49" charset="-122"/>
              </a:rPr>
              <a:t>以</a:t>
            </a:r>
            <a:endParaRPr kumimoji="0" lang="zh-CN" altLang="en-US" sz="15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33" name="内容占位符 2"/>
          <p:cNvSpPr txBox="1">
            <a:spLocks/>
          </p:cNvSpPr>
          <p:nvPr/>
        </p:nvSpPr>
        <p:spPr>
          <a:xfrm>
            <a:off x="1979712" y="2204864"/>
            <a:ext cx="2314600" cy="24048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15000" b="1" dirty="0" smtClean="0">
                <a:latin typeface="楷体" pitchFamily="49" charset="-122"/>
                <a:ea typeface="楷体" pitchFamily="49" charset="-122"/>
              </a:rPr>
              <a:t>成</a:t>
            </a:r>
            <a:endParaRPr kumimoji="0" lang="zh-CN" altLang="en-US" sz="15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57157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4" grpId="0"/>
      <p:bldP spid="14" grpId="1"/>
      <p:bldP spid="24" grpId="0"/>
      <p:bldP spid="24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63" descr="2385423_155656031070_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-26988"/>
            <a:ext cx="9185276" cy="7127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Line 64"/>
          <p:cNvSpPr>
            <a:spLocks noChangeShapeType="1"/>
          </p:cNvSpPr>
          <p:nvPr/>
        </p:nvSpPr>
        <p:spPr bwMode="auto">
          <a:xfrm>
            <a:off x="683568" y="-26988"/>
            <a:ext cx="0" cy="1584326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123" name="AutoShape 67"/>
          <p:cNvSpPr>
            <a:spLocks noChangeArrowheads="1"/>
          </p:cNvSpPr>
          <p:nvPr/>
        </p:nvSpPr>
        <p:spPr bwMode="auto">
          <a:xfrm>
            <a:off x="533400" y="228600"/>
            <a:ext cx="2667000" cy="2514600"/>
          </a:xfrm>
          <a:prstGeom prst="star5">
            <a:avLst/>
          </a:prstGeom>
          <a:gradFill rotWithShape="1">
            <a:gsLst>
              <a:gs pos="0">
                <a:srgbClr val="FFFF00">
                  <a:alpha val="84000"/>
                </a:srgbClr>
              </a:gs>
              <a:gs pos="100000">
                <a:srgbClr val="0066FF">
                  <a:alpha val="83000"/>
                </a:srgbClr>
              </a:gs>
            </a:gsLst>
            <a:lin ang="5400000" scaled="1"/>
          </a:gradFill>
          <a:ln w="9525">
            <a:solidFill>
              <a:srgbClr val="9933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8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点</a:t>
            </a:r>
          </a:p>
        </p:txBody>
      </p:sp>
      <p:sp>
        <p:nvSpPr>
          <p:cNvPr id="1031" name="Line 68"/>
          <p:cNvSpPr>
            <a:spLocks noChangeShapeType="1"/>
          </p:cNvSpPr>
          <p:nvPr/>
        </p:nvSpPr>
        <p:spPr bwMode="auto">
          <a:xfrm>
            <a:off x="1619250" y="0"/>
            <a:ext cx="0" cy="1052513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125" name="AutoShape 69"/>
          <p:cNvSpPr>
            <a:spLocks noChangeArrowheads="1"/>
          </p:cNvSpPr>
          <p:nvPr/>
        </p:nvSpPr>
        <p:spPr bwMode="auto">
          <a:xfrm>
            <a:off x="1524000" y="2286000"/>
            <a:ext cx="2038350" cy="2524125"/>
          </a:xfrm>
          <a:prstGeom prst="star5">
            <a:avLst/>
          </a:prstGeom>
          <a:solidFill>
            <a:srgbClr val="F8F8A6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8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要</a:t>
            </a:r>
          </a:p>
        </p:txBody>
      </p:sp>
      <p:sp>
        <p:nvSpPr>
          <p:cNvPr id="1033" name="Line 70"/>
          <p:cNvSpPr>
            <a:spLocks noChangeShapeType="1"/>
          </p:cNvSpPr>
          <p:nvPr/>
        </p:nvSpPr>
        <p:spPr bwMode="auto">
          <a:xfrm>
            <a:off x="2555776" y="-26988"/>
            <a:ext cx="0" cy="2376488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127" name="AutoShape 71" descr="虚线网格"/>
          <p:cNvSpPr>
            <a:spLocks noChangeArrowheads="1"/>
          </p:cNvSpPr>
          <p:nvPr/>
        </p:nvSpPr>
        <p:spPr bwMode="auto">
          <a:xfrm>
            <a:off x="3124200" y="2819400"/>
            <a:ext cx="2133600" cy="2438400"/>
          </a:xfrm>
          <a:prstGeom prst="star5">
            <a:avLst/>
          </a:prstGeom>
          <a:pattFill prst="dotGrid">
            <a:fgClr>
              <a:srgbClr val="F8F8A6"/>
            </a:fgClr>
            <a:bgClr>
              <a:srgbClr val="A8F6B5"/>
            </a:bgClr>
          </a:pattFill>
          <a:ln w="9525">
            <a:solidFill>
              <a:srgbClr val="9933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8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给</a:t>
            </a:r>
          </a:p>
        </p:txBody>
      </p:sp>
      <p:sp>
        <p:nvSpPr>
          <p:cNvPr id="45132" name="AutoShape 76"/>
          <p:cNvSpPr>
            <a:spLocks noChangeArrowheads="1"/>
          </p:cNvSpPr>
          <p:nvPr/>
        </p:nvSpPr>
        <p:spPr bwMode="auto">
          <a:xfrm>
            <a:off x="2916238" y="0"/>
            <a:ext cx="2112962" cy="2514600"/>
          </a:xfrm>
          <a:prstGeom prst="star5">
            <a:avLst/>
          </a:prstGeom>
          <a:solidFill>
            <a:srgbClr val="A8F6B5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8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过</a:t>
            </a:r>
          </a:p>
        </p:txBody>
      </p:sp>
      <p:sp>
        <p:nvSpPr>
          <p:cNvPr id="1036" name="Line 72"/>
          <p:cNvSpPr>
            <a:spLocks noChangeShapeType="1"/>
          </p:cNvSpPr>
          <p:nvPr/>
        </p:nvSpPr>
        <p:spPr bwMode="auto">
          <a:xfrm>
            <a:off x="4211960" y="0"/>
            <a:ext cx="0" cy="2853805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129" name="AutoShape 73"/>
          <p:cNvSpPr>
            <a:spLocks noChangeArrowheads="1"/>
          </p:cNvSpPr>
          <p:nvPr/>
        </p:nvSpPr>
        <p:spPr bwMode="auto">
          <a:xfrm>
            <a:off x="3924300" y="1628775"/>
            <a:ext cx="2171700" cy="2181225"/>
          </a:xfrm>
          <a:prstGeom prst="star5">
            <a:avLst/>
          </a:prstGeom>
          <a:solidFill>
            <a:srgbClr val="FF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8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串</a:t>
            </a:r>
          </a:p>
        </p:txBody>
      </p:sp>
      <p:sp>
        <p:nvSpPr>
          <p:cNvPr id="45130" name="AutoShape 74" descr="花束"/>
          <p:cNvSpPr>
            <a:spLocks noChangeArrowheads="1"/>
          </p:cNvSpPr>
          <p:nvPr/>
        </p:nvSpPr>
        <p:spPr bwMode="auto">
          <a:xfrm>
            <a:off x="5638800" y="2205038"/>
            <a:ext cx="1885950" cy="2290762"/>
          </a:xfrm>
          <a:prstGeom prst="star5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solidFill>
              <a:srgbClr val="9933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8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写</a:t>
            </a:r>
          </a:p>
        </p:txBody>
      </p:sp>
      <p:sp>
        <p:nvSpPr>
          <p:cNvPr id="45131" name="AutoShape 75"/>
          <p:cNvSpPr>
            <a:spLocks noChangeArrowheads="1"/>
          </p:cNvSpPr>
          <p:nvPr/>
        </p:nvSpPr>
        <p:spPr bwMode="auto">
          <a:xfrm>
            <a:off x="5148263" y="304800"/>
            <a:ext cx="2090737" cy="2286000"/>
          </a:xfrm>
          <a:prstGeom prst="star5">
            <a:avLst/>
          </a:prstGeom>
          <a:solidFill>
            <a:srgbClr val="CCFFFF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8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当</a:t>
            </a:r>
          </a:p>
        </p:txBody>
      </p:sp>
      <p:sp>
        <p:nvSpPr>
          <p:cNvPr id="45133" name="AutoShape 7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981825" y="533400"/>
            <a:ext cx="2162175" cy="2320925"/>
          </a:xfrm>
          <a:prstGeom prst="star5">
            <a:avLst/>
          </a:prstGeom>
          <a:solidFill>
            <a:srgbClr val="F8F8A6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8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们</a:t>
            </a:r>
          </a:p>
        </p:txBody>
      </p:sp>
      <p:sp>
        <p:nvSpPr>
          <p:cNvPr id="45134" name="AutoShape 78"/>
          <p:cNvSpPr>
            <a:spLocks noChangeArrowheads="1"/>
          </p:cNvSpPr>
          <p:nvPr/>
        </p:nvSpPr>
        <p:spPr bwMode="auto">
          <a:xfrm>
            <a:off x="179388" y="3284538"/>
            <a:ext cx="1954212" cy="2201862"/>
          </a:xfrm>
          <a:prstGeom prst="star5">
            <a:avLst/>
          </a:prstGeom>
          <a:solidFill>
            <a:srgbClr val="FF66FF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8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诗</a:t>
            </a:r>
          </a:p>
        </p:txBody>
      </p:sp>
      <p:sp>
        <p:nvSpPr>
          <p:cNvPr id="45135" name="AutoShape 79"/>
          <p:cNvSpPr>
            <a:spLocks noChangeArrowheads="1"/>
          </p:cNvSpPr>
          <p:nvPr/>
        </p:nvSpPr>
        <p:spPr bwMode="auto">
          <a:xfrm>
            <a:off x="6324600" y="3505200"/>
            <a:ext cx="2514600" cy="2282825"/>
          </a:xfrm>
          <a:prstGeom prst="star5">
            <a:avLst/>
          </a:prstGeom>
          <a:gradFill rotWithShape="1">
            <a:gsLst>
              <a:gs pos="0">
                <a:srgbClr val="F8F8A6"/>
              </a:gs>
              <a:gs pos="100000">
                <a:srgbClr val="F6A8CF"/>
              </a:gs>
            </a:gsLst>
            <a:lin ang="5400000" scaled="1"/>
          </a:gradFill>
          <a:ln w="9525">
            <a:solidFill>
              <a:srgbClr val="9933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8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以</a:t>
            </a:r>
          </a:p>
        </p:txBody>
      </p:sp>
      <p:sp>
        <p:nvSpPr>
          <p:cNvPr id="1043" name="Line 80"/>
          <p:cNvSpPr>
            <a:spLocks noChangeShapeType="1"/>
          </p:cNvSpPr>
          <p:nvPr/>
        </p:nvSpPr>
        <p:spPr bwMode="auto">
          <a:xfrm flipH="1">
            <a:off x="7596336" y="143445"/>
            <a:ext cx="73025" cy="3357563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" name="Line 81"/>
          <p:cNvSpPr>
            <a:spLocks noChangeShapeType="1"/>
          </p:cNvSpPr>
          <p:nvPr/>
        </p:nvSpPr>
        <p:spPr bwMode="auto">
          <a:xfrm flipH="1">
            <a:off x="1186607" y="0"/>
            <a:ext cx="73025" cy="3284538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" name="Line 82"/>
          <p:cNvSpPr>
            <a:spLocks noChangeShapeType="1"/>
          </p:cNvSpPr>
          <p:nvPr/>
        </p:nvSpPr>
        <p:spPr bwMode="auto">
          <a:xfrm flipH="1">
            <a:off x="6804025" y="0"/>
            <a:ext cx="1588" cy="2205038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" name="Control 2"/>
          <p:cNvSpPr>
            <a:spLocks noChangeArrowheads="1" noChangeShapeType="1"/>
          </p:cNvSpPr>
          <p:nvPr/>
        </p:nvSpPr>
        <p:spPr bwMode="auto">
          <a:xfrm>
            <a:off x="-365125" y="-676275"/>
            <a:ext cx="914400" cy="9144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Line 72"/>
          <p:cNvSpPr>
            <a:spLocks noChangeShapeType="1"/>
          </p:cNvSpPr>
          <p:nvPr/>
        </p:nvSpPr>
        <p:spPr bwMode="auto">
          <a:xfrm>
            <a:off x="5004048" y="44625"/>
            <a:ext cx="0" cy="1656184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AutoShape 78"/>
          <p:cNvSpPr>
            <a:spLocks noChangeArrowheads="1"/>
          </p:cNvSpPr>
          <p:nvPr/>
        </p:nvSpPr>
        <p:spPr bwMode="auto">
          <a:xfrm>
            <a:off x="4706020" y="3963442"/>
            <a:ext cx="1954212" cy="2201862"/>
          </a:xfrm>
          <a:prstGeom prst="star5">
            <a:avLst/>
          </a:prstGeom>
          <a:solidFill>
            <a:srgbClr val="FF66FF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8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成</a:t>
            </a:r>
            <a:endParaRPr lang="zh-CN" altLang="en-US" sz="88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Line 72"/>
          <p:cNvSpPr>
            <a:spLocks noChangeShapeType="1"/>
          </p:cNvSpPr>
          <p:nvPr/>
        </p:nvSpPr>
        <p:spPr bwMode="auto">
          <a:xfrm>
            <a:off x="5652120" y="0"/>
            <a:ext cx="0" cy="4077072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2926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71676E-6 L 0.00694 0.50451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5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" y="252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81503E-6 L 0.0125 0.9267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45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463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00578E-6 L 0.00521 0.6374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45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318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0.00226 0.63565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45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3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33333E-6 L 0.00261 1.08311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45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5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L -0.0007 0.81736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45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11111E-6 L -0.004 0.95046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45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4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07407E-6 L 0.00851 0.65208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45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3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7037E-6 L 0.00156 0.45254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45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2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7.40741E-7 L -0.00382 0.90394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45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4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71676E-6 L 0.00694 0.50451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" y="252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123" grpId="0" animBg="1"/>
      <p:bldP spid="45125" grpId="0" animBg="1"/>
      <p:bldP spid="45127" grpId="0" animBg="1"/>
      <p:bldP spid="45132" grpId="0" animBg="1"/>
      <p:bldP spid="45129" grpId="0" animBg="1"/>
      <p:bldP spid="45130" grpId="0" animBg="1"/>
      <p:bldP spid="45131" grpId="0" animBg="1"/>
      <p:bldP spid="45133" grpId="0" animBg="1"/>
      <p:bldP spid="45134" grpId="0" animBg="1"/>
      <p:bldP spid="45135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404664"/>
            <a:ext cx="51125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把生字宝宝送回家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484784"/>
            <a:ext cx="4680520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6939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67544"/>
            <a:ext cx="9144000" cy="84856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4016" y="778694"/>
            <a:ext cx="8892480" cy="2434282"/>
          </a:xfrm>
        </p:spPr>
        <p:txBody>
          <a:bodyPr>
            <a:normAutofit/>
          </a:bodyPr>
          <a:lstStyle/>
          <a:p>
            <a:pPr marL="0" lvl="0" indent="0" algn="l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6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下雨了，</a:t>
            </a:r>
            <a:br>
              <a:rPr lang="zh-CN" altLang="en-US" sz="6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</a:br>
            <a:r>
              <a:rPr lang="zh-CN" altLang="en-US" sz="6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雨点儿淅沥沥，沙啦啦</a:t>
            </a:r>
            <a:r>
              <a:rPr lang="zh-CN" altLang="en-US" sz="66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6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2968352"/>
            <a:ext cx="9001000" cy="24768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6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+mj-cs"/>
              </a:rPr>
              <a:t>青蛙说：“我要写诗啦！”</a:t>
            </a:r>
          </a:p>
        </p:txBody>
      </p:sp>
    </p:spTree>
    <p:extLst>
      <p:ext uri="{BB962C8B-B14F-4D97-AF65-F5344CB8AC3E}">
        <p14:creationId xmlns:p14="http://schemas.microsoft.com/office/powerpoint/2010/main" val="18467843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idx="1"/>
          </p:nvPr>
        </p:nvSpPr>
        <p:spPr bwMode="auto">
          <a:xfrm>
            <a:off x="457200" y="1600200"/>
            <a:ext cx="8229600" cy="364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zh-CN" altLang="en-US" sz="66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小蝌蚪</a:t>
            </a:r>
            <a:r>
              <a:rPr lang="zh-CN" altLang="en-US" sz="6600" b="1" dirty="0">
                <a:latin typeface="楷体" pitchFamily="49" charset="-122"/>
                <a:ea typeface="楷体" pitchFamily="49" charset="-122"/>
              </a:rPr>
              <a:t>游过来说：</a:t>
            </a:r>
          </a:p>
          <a:p>
            <a:pPr marL="0" indent="0" eaLnBrk="1" hangingPunct="1">
              <a:spcBef>
                <a:spcPct val="50000"/>
              </a:spcBef>
              <a:buNone/>
            </a:pPr>
            <a:r>
              <a:rPr lang="zh-CN" altLang="en-US" sz="6600" b="1" dirty="0">
                <a:latin typeface="楷体" pitchFamily="49" charset="-122"/>
                <a:ea typeface="楷体" pitchFamily="49" charset="-122"/>
              </a:rPr>
              <a:t>“我要给你当个</a:t>
            </a:r>
            <a:r>
              <a:rPr lang="zh-CN" altLang="en-US" sz="66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小逗号</a:t>
            </a:r>
            <a:r>
              <a:rPr lang="zh-CN" altLang="en-US" sz="6600" b="1" dirty="0">
                <a:latin typeface="楷体" pitchFamily="49" charset="-122"/>
                <a:ea typeface="楷体" pitchFamily="49" charset="-122"/>
              </a:rPr>
              <a:t>。”</a:t>
            </a:r>
          </a:p>
        </p:txBody>
      </p:sp>
    </p:spTree>
    <p:extLst>
      <p:ext uri="{BB962C8B-B14F-4D97-AF65-F5344CB8AC3E}">
        <p14:creationId xmlns:p14="http://schemas.microsoft.com/office/powerpoint/2010/main" val="21060707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335</Words>
  <Application>Microsoft Office PowerPoint</Application>
  <PresentationFormat>全屏显示(4:3)</PresentationFormat>
  <Paragraphs>86</Paragraphs>
  <Slides>28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PowerPoint 演示文稿</vt:lpstr>
      <vt:lpstr>7 青蛙写诗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下雨了， 雨点儿淅沥沥，沙啦啦。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19</cp:revision>
  <dcterms:created xsi:type="dcterms:W3CDTF">2016-11-01T22:20:06Z</dcterms:created>
  <dcterms:modified xsi:type="dcterms:W3CDTF">2016-11-05T23:38:32Z</dcterms:modified>
</cp:coreProperties>
</file>