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1" r:id="rId16"/>
    <p:sldId id="269" r:id="rId17"/>
    <p:sldId id="270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custShowLst>
    <p:custShow name="自定义放映 1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55" autoAdjust="0"/>
  </p:normalViewPr>
  <p:slideViewPr>
    <p:cSldViewPr>
      <p:cViewPr varScale="1">
        <p:scale>
          <a:sx n="72" d="100"/>
          <a:sy n="72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2000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22925;&#33275;.9468D792A97A4E9\&#26700;&#38754;\Bandari%20-%20&#31461;&#24180;&#30340;&#22238;&#24518;.mp3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24.gif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3929066"/>
            <a:ext cx="8229600" cy="1785950"/>
          </a:xfrm>
        </p:spPr>
        <p:txBody>
          <a:bodyPr>
            <a:normAutofit/>
          </a:bodyPr>
          <a:lstStyle/>
          <a:p>
            <a:r>
              <a:rPr lang="zh-CN" altLang="en-US" sz="7200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秋天的图画</a:t>
            </a:r>
            <a:endParaRPr lang="zh-CN" altLang="en-US" sz="7200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mg.ph.126.net/kqHX_SWZY552boub2GcFsA==/34092249179209684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5" name="Picture 7" descr="C:\Documents and Settings\妍臻.9468D792A97A4E9\桌面\图片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http://t1.baidu.com/it/u=3556930759,878369439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00561" cy="3643314"/>
          </a:xfrm>
          <a:prstGeom prst="rect">
            <a:avLst/>
          </a:prstGeom>
          <a:noFill/>
        </p:spPr>
      </p:pic>
      <p:pic>
        <p:nvPicPr>
          <p:cNvPr id="23560" name="Picture 8" descr="http://t2.baidu.com/it/u=1275317394,2825733394&amp;fm=23&amp;gp=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3315"/>
            <a:ext cx="4500562" cy="3214685"/>
          </a:xfrm>
          <a:prstGeom prst="rect">
            <a:avLst/>
          </a:prstGeom>
          <a:noFill/>
        </p:spPr>
      </p:pic>
      <p:pic>
        <p:nvPicPr>
          <p:cNvPr id="23562" name="Picture 10" descr="http://t3.baidu.com/it/u=1383497736,134816348&amp;fm=21&amp;gp=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0"/>
            <a:ext cx="464343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pic4.nipic.com/20091119/2595096_015026016632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36" y="0"/>
            <a:ext cx="971553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t2.baidu.com/it/u=3412239776,2457845331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86282" cy="6858000"/>
          </a:xfrm>
          <a:prstGeom prst="rect">
            <a:avLst/>
          </a:prstGeom>
          <a:noFill/>
        </p:spPr>
      </p:pic>
      <p:pic>
        <p:nvPicPr>
          <p:cNvPr id="25608" name="Picture 8" descr="http://img4.uutuu.com/data4/a/ph/large/080125/65c7da6021da1f28eaf0f32bf576a65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0"/>
            <a:ext cx="435768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t3.baidu.com/it/u=20686146,1054260242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3429001"/>
          </a:xfrm>
          <a:prstGeom prst="rect">
            <a:avLst/>
          </a:prstGeom>
          <a:noFill/>
        </p:spPr>
      </p:pic>
      <p:pic>
        <p:nvPicPr>
          <p:cNvPr id="28684" name="Picture 12" descr="http://pic14.nipic.com/20110510/5014270_122033724188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</p:spPr>
      </p:pic>
      <p:pic>
        <p:nvPicPr>
          <p:cNvPr id="28685" name="Picture 13" descr="C:\Documents and Settings\妍臻.9468D792A97A4E9\桌面\u=4073679450,1159550278&amp;fm=23&amp;gp=0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</p:spPr>
      </p:pic>
      <p:pic>
        <p:nvPicPr>
          <p:cNvPr id="28687" name="Picture 15" descr="http://t1.baidu.com/it/u=7038506,787995943&amp;fm=23&amp;gp=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428999"/>
            <a:ext cx="4572000" cy="34290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>
    <p:whee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t1.baidu.com/it/u=669122909,3553936564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>
    <p:split orient="vert"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D:\Program Files\My Documents\秋天的图画\dd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37063"/>
            <a:ext cx="9144000" cy="2420937"/>
          </a:xfrm>
          <a:prstGeom prst="rect">
            <a:avLst/>
          </a:prstGeom>
          <a:noFill/>
        </p:spPr>
      </p:pic>
      <p:pic>
        <p:nvPicPr>
          <p:cNvPr id="4" name="Picture 15" descr="D:\Program Files\My Documents\秋天的图画\d19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1928802"/>
            <a:ext cx="1295400" cy="803287"/>
          </a:xfrm>
          <a:prstGeom prst="rect">
            <a:avLst/>
          </a:prstGeom>
          <a:noFill/>
        </p:spPr>
      </p:pic>
      <p:pic>
        <p:nvPicPr>
          <p:cNvPr id="5" name="Picture 15" descr="D:\Program Files\My Documents\秋天的图画\d19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357298"/>
            <a:ext cx="1295400" cy="608013"/>
          </a:xfrm>
          <a:prstGeom prst="rect">
            <a:avLst/>
          </a:prstGeom>
          <a:noFill/>
        </p:spPr>
      </p:pic>
      <p:pic>
        <p:nvPicPr>
          <p:cNvPr id="6" name="Picture 15" descr="D:\Program Files\My Documents\秋天的图画\d19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1857364"/>
            <a:ext cx="1295400" cy="608013"/>
          </a:xfrm>
          <a:prstGeom prst="rect">
            <a:avLst/>
          </a:prstGeom>
          <a:noFill/>
        </p:spPr>
      </p:pic>
      <p:pic>
        <p:nvPicPr>
          <p:cNvPr id="7" name="Picture 15" descr="D:\Program Files\My Documents\秋天的图画\d19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1643050"/>
            <a:ext cx="1295400" cy="608013"/>
          </a:xfrm>
          <a:prstGeom prst="rect">
            <a:avLst/>
          </a:prstGeom>
          <a:noFill/>
        </p:spPr>
      </p:pic>
      <p:pic>
        <p:nvPicPr>
          <p:cNvPr id="8" name="Picture 15" descr="D:\Program Files\My Documents\秋天的图画\d19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48600" y="1571612"/>
            <a:ext cx="1295400" cy="393699"/>
          </a:xfrm>
          <a:prstGeom prst="rect">
            <a:avLst/>
          </a:prstGeom>
          <a:noFill/>
        </p:spPr>
      </p:pic>
      <p:pic>
        <p:nvPicPr>
          <p:cNvPr id="9" name="Picture 15" descr="D:\Program Files\My Documents\秋天的图画\d19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785794"/>
            <a:ext cx="1295400" cy="608013"/>
          </a:xfrm>
          <a:prstGeom prst="rect">
            <a:avLst/>
          </a:prstGeom>
          <a:noFill/>
        </p:spPr>
      </p:pic>
      <p:pic>
        <p:nvPicPr>
          <p:cNvPr id="10" name="Picture 15" descr="D:\Program Files\My Documents\秋天的图画\d19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357167"/>
            <a:ext cx="1193723" cy="428628"/>
          </a:xfrm>
          <a:prstGeom prst="rect">
            <a:avLst/>
          </a:prstGeom>
          <a:noFill/>
        </p:spPr>
      </p:pic>
      <p:pic>
        <p:nvPicPr>
          <p:cNvPr id="11" name="Picture 15" descr="D:\Program Files\My Documents\秋天的图画\d19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0"/>
            <a:ext cx="1143008" cy="2682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妍臻.9468D792A97A4E9\桌面\W020100915502628120197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0"/>
            <a:ext cx="4714876" cy="6858000"/>
          </a:xfrm>
          <a:prstGeom prst="rect">
            <a:avLst/>
          </a:prstGeom>
          <a:noFill/>
        </p:spPr>
      </p:pic>
      <p:pic>
        <p:nvPicPr>
          <p:cNvPr id="29699" name="Picture 3" descr="C:\Documents and Settings\妍臻.9468D792A97A4E9\桌面\W020100915502628594028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4546739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5"/>
          <p:cNvGrpSpPr>
            <a:grpSpLocks noChangeAspect="1"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724" name="AutoShape 4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rgbClr val="EDEDED"/>
            </a:solidFill>
            <a:ln w="88900" cap="sq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8000" dir="5400000" algn="tl" rotWithShape="0">
                <a:srgbClr val="000000">
                  <a:alpha val="39999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zh-CN" altLang="en-US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30726" name="Freeform 6"/>
            <p:cNvSpPr>
              <a:spLocks/>
            </p:cNvSpPr>
            <p:nvPr/>
          </p:nvSpPr>
          <p:spPr bwMode="auto">
            <a:xfrm>
              <a:off x="90" y="0"/>
              <a:ext cx="5580" cy="2835"/>
            </a:xfrm>
            <a:custGeom>
              <a:avLst/>
              <a:gdLst/>
              <a:ahLst/>
              <a:cxnLst>
                <a:cxn ang="0">
                  <a:pos x="67" y="1855"/>
                </a:cxn>
                <a:cxn ang="0">
                  <a:pos x="423" y="1986"/>
                </a:cxn>
                <a:cxn ang="0">
                  <a:pos x="423" y="2125"/>
                </a:cxn>
                <a:cxn ang="0">
                  <a:pos x="328" y="2428"/>
                </a:cxn>
                <a:cxn ang="0">
                  <a:pos x="668" y="2518"/>
                </a:cxn>
                <a:cxn ang="0">
                  <a:pos x="980" y="2487"/>
                </a:cxn>
                <a:cxn ang="0">
                  <a:pos x="1268" y="2446"/>
                </a:cxn>
                <a:cxn ang="0">
                  <a:pos x="1501" y="2467"/>
                </a:cxn>
                <a:cxn ang="0">
                  <a:pos x="1719" y="2572"/>
                </a:cxn>
                <a:cxn ang="0">
                  <a:pos x="2047" y="2624"/>
                </a:cxn>
                <a:cxn ang="0">
                  <a:pos x="2426" y="2589"/>
                </a:cxn>
                <a:cxn ang="0">
                  <a:pos x="2770" y="2446"/>
                </a:cxn>
                <a:cxn ang="0">
                  <a:pos x="3105" y="2287"/>
                </a:cxn>
                <a:cxn ang="0">
                  <a:pos x="3267" y="2513"/>
                </a:cxn>
                <a:cxn ang="0">
                  <a:pos x="3437" y="2528"/>
                </a:cxn>
                <a:cxn ang="0">
                  <a:pos x="3603" y="2461"/>
                </a:cxn>
                <a:cxn ang="0">
                  <a:pos x="3777" y="2400"/>
                </a:cxn>
                <a:cxn ang="0">
                  <a:pos x="3959" y="2413"/>
                </a:cxn>
                <a:cxn ang="0">
                  <a:pos x="4156" y="2489"/>
                </a:cxn>
                <a:cxn ang="0">
                  <a:pos x="4362" y="2454"/>
                </a:cxn>
                <a:cxn ang="0">
                  <a:pos x="4488" y="2313"/>
                </a:cxn>
                <a:cxn ang="0">
                  <a:pos x="4449" y="2071"/>
                </a:cxn>
                <a:cxn ang="0">
                  <a:pos x="4476" y="1986"/>
                </a:cxn>
                <a:cxn ang="0">
                  <a:pos x="4729" y="1927"/>
                </a:cxn>
                <a:cxn ang="0">
                  <a:pos x="5021" y="1796"/>
                </a:cxn>
                <a:cxn ang="0">
                  <a:pos x="5203" y="1576"/>
                </a:cxn>
                <a:cxn ang="0">
                  <a:pos x="5187" y="1362"/>
                </a:cxn>
                <a:cxn ang="0">
                  <a:pos x="4966" y="1062"/>
                </a:cxn>
                <a:cxn ang="0">
                  <a:pos x="4654" y="907"/>
                </a:cxn>
                <a:cxn ang="0">
                  <a:pos x="4417" y="852"/>
                </a:cxn>
                <a:cxn ang="0">
                  <a:pos x="4393" y="793"/>
                </a:cxn>
                <a:cxn ang="0">
                  <a:pos x="4555" y="654"/>
                </a:cxn>
                <a:cxn ang="0">
                  <a:pos x="4583" y="475"/>
                </a:cxn>
                <a:cxn ang="0">
                  <a:pos x="4437" y="312"/>
                </a:cxn>
                <a:cxn ang="0">
                  <a:pos x="4085" y="214"/>
                </a:cxn>
                <a:cxn ang="0">
                  <a:pos x="3903" y="207"/>
                </a:cxn>
                <a:cxn ang="0">
                  <a:pos x="3820" y="209"/>
                </a:cxn>
                <a:cxn ang="0">
                  <a:pos x="3453" y="264"/>
                </a:cxn>
                <a:cxn ang="0">
                  <a:pos x="2951" y="405"/>
                </a:cxn>
                <a:cxn ang="0">
                  <a:pos x="2533" y="528"/>
                </a:cxn>
                <a:cxn ang="0">
                  <a:pos x="2347" y="521"/>
                </a:cxn>
                <a:cxn ang="0">
                  <a:pos x="2394" y="340"/>
                </a:cxn>
                <a:cxn ang="0">
                  <a:pos x="2331" y="174"/>
                </a:cxn>
                <a:cxn ang="0">
                  <a:pos x="2169" y="57"/>
                </a:cxn>
                <a:cxn ang="0">
                  <a:pos x="1928" y="2"/>
                </a:cxn>
                <a:cxn ang="0">
                  <a:pos x="1715" y="11"/>
                </a:cxn>
                <a:cxn ang="0">
                  <a:pos x="1509" y="65"/>
                </a:cxn>
                <a:cxn ang="0">
                  <a:pos x="1079" y="347"/>
                </a:cxn>
                <a:cxn ang="0">
                  <a:pos x="1166" y="667"/>
                </a:cxn>
                <a:cxn ang="0">
                  <a:pos x="1332" y="778"/>
                </a:cxn>
                <a:cxn ang="0">
                  <a:pos x="1166" y="728"/>
                </a:cxn>
                <a:cxn ang="0">
                  <a:pos x="873" y="680"/>
                </a:cxn>
                <a:cxn ang="0">
                  <a:pos x="624" y="765"/>
                </a:cxn>
                <a:cxn ang="0">
                  <a:pos x="672" y="1103"/>
                </a:cxn>
                <a:cxn ang="0">
                  <a:pos x="885" y="1284"/>
                </a:cxn>
                <a:cxn ang="0">
                  <a:pos x="613" y="1380"/>
                </a:cxn>
                <a:cxn ang="0">
                  <a:pos x="316" y="1386"/>
                </a:cxn>
                <a:cxn ang="0">
                  <a:pos x="119" y="1495"/>
                </a:cxn>
                <a:cxn ang="0">
                  <a:pos x="4" y="1672"/>
                </a:cxn>
              </a:cxnLst>
              <a:rect l="0" t="0" r="r" b="b"/>
              <a:pathLst>
                <a:path w="5215" h="2624">
                  <a:moveTo>
                    <a:pt x="0" y="1724"/>
                  </a:moveTo>
                  <a:lnTo>
                    <a:pt x="8" y="1770"/>
                  </a:lnTo>
                  <a:lnTo>
                    <a:pt x="28" y="1814"/>
                  </a:lnTo>
                  <a:lnTo>
                    <a:pt x="67" y="1855"/>
                  </a:lnTo>
                  <a:lnTo>
                    <a:pt x="123" y="1894"/>
                  </a:lnTo>
                  <a:lnTo>
                    <a:pt x="202" y="1929"/>
                  </a:lnTo>
                  <a:lnTo>
                    <a:pt x="300" y="1960"/>
                  </a:lnTo>
                  <a:lnTo>
                    <a:pt x="423" y="1986"/>
                  </a:lnTo>
                  <a:lnTo>
                    <a:pt x="573" y="2005"/>
                  </a:lnTo>
                  <a:lnTo>
                    <a:pt x="549" y="2021"/>
                  </a:lnTo>
                  <a:lnTo>
                    <a:pt x="494" y="2062"/>
                  </a:lnTo>
                  <a:lnTo>
                    <a:pt x="423" y="2125"/>
                  </a:lnTo>
                  <a:lnTo>
                    <a:pt x="356" y="2199"/>
                  </a:lnTo>
                  <a:lnTo>
                    <a:pt x="304" y="2278"/>
                  </a:lnTo>
                  <a:lnTo>
                    <a:pt x="289" y="2358"/>
                  </a:lnTo>
                  <a:lnTo>
                    <a:pt x="328" y="2428"/>
                  </a:lnTo>
                  <a:lnTo>
                    <a:pt x="435" y="2485"/>
                  </a:lnTo>
                  <a:lnTo>
                    <a:pt x="510" y="2504"/>
                  </a:lnTo>
                  <a:lnTo>
                    <a:pt x="589" y="2515"/>
                  </a:lnTo>
                  <a:lnTo>
                    <a:pt x="668" y="2518"/>
                  </a:lnTo>
                  <a:lnTo>
                    <a:pt x="747" y="2515"/>
                  </a:lnTo>
                  <a:lnTo>
                    <a:pt x="822" y="2509"/>
                  </a:lnTo>
                  <a:lnTo>
                    <a:pt x="901" y="2500"/>
                  </a:lnTo>
                  <a:lnTo>
                    <a:pt x="980" y="2487"/>
                  </a:lnTo>
                  <a:lnTo>
                    <a:pt x="1055" y="2476"/>
                  </a:lnTo>
                  <a:lnTo>
                    <a:pt x="1130" y="2463"/>
                  </a:lnTo>
                  <a:lnTo>
                    <a:pt x="1201" y="2452"/>
                  </a:lnTo>
                  <a:lnTo>
                    <a:pt x="1268" y="2446"/>
                  </a:lnTo>
                  <a:lnTo>
                    <a:pt x="1332" y="2441"/>
                  </a:lnTo>
                  <a:lnTo>
                    <a:pt x="1395" y="2443"/>
                  </a:lnTo>
                  <a:lnTo>
                    <a:pt x="1450" y="2452"/>
                  </a:lnTo>
                  <a:lnTo>
                    <a:pt x="1501" y="2467"/>
                  </a:lnTo>
                  <a:lnTo>
                    <a:pt x="1545" y="2494"/>
                  </a:lnTo>
                  <a:lnTo>
                    <a:pt x="1592" y="2522"/>
                  </a:lnTo>
                  <a:lnTo>
                    <a:pt x="1652" y="2550"/>
                  </a:lnTo>
                  <a:lnTo>
                    <a:pt x="1719" y="2572"/>
                  </a:lnTo>
                  <a:lnTo>
                    <a:pt x="1790" y="2592"/>
                  </a:lnTo>
                  <a:lnTo>
                    <a:pt x="1873" y="2607"/>
                  </a:lnTo>
                  <a:lnTo>
                    <a:pt x="1960" y="2618"/>
                  </a:lnTo>
                  <a:lnTo>
                    <a:pt x="2047" y="2624"/>
                  </a:lnTo>
                  <a:lnTo>
                    <a:pt x="2141" y="2624"/>
                  </a:lnTo>
                  <a:lnTo>
                    <a:pt x="2236" y="2620"/>
                  </a:lnTo>
                  <a:lnTo>
                    <a:pt x="2331" y="2607"/>
                  </a:lnTo>
                  <a:lnTo>
                    <a:pt x="2426" y="2589"/>
                  </a:lnTo>
                  <a:lnTo>
                    <a:pt x="2517" y="2565"/>
                  </a:lnTo>
                  <a:lnTo>
                    <a:pt x="2604" y="2533"/>
                  </a:lnTo>
                  <a:lnTo>
                    <a:pt x="2691" y="2494"/>
                  </a:lnTo>
                  <a:lnTo>
                    <a:pt x="2770" y="2446"/>
                  </a:lnTo>
                  <a:lnTo>
                    <a:pt x="2841" y="2389"/>
                  </a:lnTo>
                  <a:lnTo>
                    <a:pt x="2959" y="2302"/>
                  </a:lnTo>
                  <a:lnTo>
                    <a:pt x="3042" y="2271"/>
                  </a:lnTo>
                  <a:lnTo>
                    <a:pt x="3105" y="2287"/>
                  </a:lnTo>
                  <a:lnTo>
                    <a:pt x="3149" y="2332"/>
                  </a:lnTo>
                  <a:lnTo>
                    <a:pt x="3184" y="2395"/>
                  </a:lnTo>
                  <a:lnTo>
                    <a:pt x="3220" y="2461"/>
                  </a:lnTo>
                  <a:lnTo>
                    <a:pt x="3267" y="2513"/>
                  </a:lnTo>
                  <a:lnTo>
                    <a:pt x="3327" y="2542"/>
                  </a:lnTo>
                  <a:lnTo>
                    <a:pt x="3362" y="2544"/>
                  </a:lnTo>
                  <a:lnTo>
                    <a:pt x="3402" y="2539"/>
                  </a:lnTo>
                  <a:lnTo>
                    <a:pt x="3437" y="2528"/>
                  </a:lnTo>
                  <a:lnTo>
                    <a:pt x="3477" y="2515"/>
                  </a:lnTo>
                  <a:lnTo>
                    <a:pt x="3520" y="2500"/>
                  </a:lnTo>
                  <a:lnTo>
                    <a:pt x="3560" y="2480"/>
                  </a:lnTo>
                  <a:lnTo>
                    <a:pt x="3603" y="2461"/>
                  </a:lnTo>
                  <a:lnTo>
                    <a:pt x="3647" y="2443"/>
                  </a:lnTo>
                  <a:lnTo>
                    <a:pt x="3690" y="2426"/>
                  </a:lnTo>
                  <a:lnTo>
                    <a:pt x="3734" y="2411"/>
                  </a:lnTo>
                  <a:lnTo>
                    <a:pt x="3777" y="2400"/>
                  </a:lnTo>
                  <a:lnTo>
                    <a:pt x="3820" y="2393"/>
                  </a:lnTo>
                  <a:lnTo>
                    <a:pt x="3868" y="2393"/>
                  </a:lnTo>
                  <a:lnTo>
                    <a:pt x="3911" y="2398"/>
                  </a:lnTo>
                  <a:lnTo>
                    <a:pt x="3959" y="2413"/>
                  </a:lnTo>
                  <a:lnTo>
                    <a:pt x="4002" y="2437"/>
                  </a:lnTo>
                  <a:lnTo>
                    <a:pt x="4050" y="2461"/>
                  </a:lnTo>
                  <a:lnTo>
                    <a:pt x="4101" y="2478"/>
                  </a:lnTo>
                  <a:lnTo>
                    <a:pt x="4156" y="2489"/>
                  </a:lnTo>
                  <a:lnTo>
                    <a:pt x="4208" y="2491"/>
                  </a:lnTo>
                  <a:lnTo>
                    <a:pt x="4263" y="2485"/>
                  </a:lnTo>
                  <a:lnTo>
                    <a:pt x="4314" y="2474"/>
                  </a:lnTo>
                  <a:lnTo>
                    <a:pt x="4362" y="2454"/>
                  </a:lnTo>
                  <a:lnTo>
                    <a:pt x="4405" y="2428"/>
                  </a:lnTo>
                  <a:lnTo>
                    <a:pt x="4441" y="2395"/>
                  </a:lnTo>
                  <a:lnTo>
                    <a:pt x="4468" y="2356"/>
                  </a:lnTo>
                  <a:lnTo>
                    <a:pt x="4488" y="2313"/>
                  </a:lnTo>
                  <a:lnTo>
                    <a:pt x="4500" y="2260"/>
                  </a:lnTo>
                  <a:lnTo>
                    <a:pt x="4496" y="2204"/>
                  </a:lnTo>
                  <a:lnTo>
                    <a:pt x="4480" y="2140"/>
                  </a:lnTo>
                  <a:lnTo>
                    <a:pt x="4449" y="2071"/>
                  </a:lnTo>
                  <a:lnTo>
                    <a:pt x="4401" y="1997"/>
                  </a:lnTo>
                  <a:lnTo>
                    <a:pt x="4409" y="1994"/>
                  </a:lnTo>
                  <a:lnTo>
                    <a:pt x="4437" y="1992"/>
                  </a:lnTo>
                  <a:lnTo>
                    <a:pt x="4476" y="1986"/>
                  </a:lnTo>
                  <a:lnTo>
                    <a:pt x="4528" y="1977"/>
                  </a:lnTo>
                  <a:lnTo>
                    <a:pt x="4587" y="1964"/>
                  </a:lnTo>
                  <a:lnTo>
                    <a:pt x="4654" y="1946"/>
                  </a:lnTo>
                  <a:lnTo>
                    <a:pt x="4729" y="1927"/>
                  </a:lnTo>
                  <a:lnTo>
                    <a:pt x="4804" y="1901"/>
                  </a:lnTo>
                  <a:lnTo>
                    <a:pt x="4879" y="1872"/>
                  </a:lnTo>
                  <a:lnTo>
                    <a:pt x="4954" y="1837"/>
                  </a:lnTo>
                  <a:lnTo>
                    <a:pt x="5021" y="1796"/>
                  </a:lnTo>
                  <a:lnTo>
                    <a:pt x="5085" y="1750"/>
                  </a:lnTo>
                  <a:lnTo>
                    <a:pt x="5136" y="1700"/>
                  </a:lnTo>
                  <a:lnTo>
                    <a:pt x="5176" y="1641"/>
                  </a:lnTo>
                  <a:lnTo>
                    <a:pt x="5203" y="1576"/>
                  </a:lnTo>
                  <a:lnTo>
                    <a:pt x="5215" y="1504"/>
                  </a:lnTo>
                  <a:lnTo>
                    <a:pt x="5211" y="1458"/>
                  </a:lnTo>
                  <a:lnTo>
                    <a:pt x="5203" y="1412"/>
                  </a:lnTo>
                  <a:lnTo>
                    <a:pt x="5187" y="1362"/>
                  </a:lnTo>
                  <a:lnTo>
                    <a:pt x="5164" y="1310"/>
                  </a:lnTo>
                  <a:lnTo>
                    <a:pt x="5104" y="1212"/>
                  </a:lnTo>
                  <a:lnTo>
                    <a:pt x="5037" y="1129"/>
                  </a:lnTo>
                  <a:lnTo>
                    <a:pt x="4966" y="1062"/>
                  </a:lnTo>
                  <a:lnTo>
                    <a:pt x="4887" y="1009"/>
                  </a:lnTo>
                  <a:lnTo>
                    <a:pt x="4808" y="966"/>
                  </a:lnTo>
                  <a:lnTo>
                    <a:pt x="4729" y="933"/>
                  </a:lnTo>
                  <a:lnTo>
                    <a:pt x="4654" y="907"/>
                  </a:lnTo>
                  <a:lnTo>
                    <a:pt x="4583" y="887"/>
                  </a:lnTo>
                  <a:lnTo>
                    <a:pt x="4516" y="874"/>
                  </a:lnTo>
                  <a:lnTo>
                    <a:pt x="4460" y="863"/>
                  </a:lnTo>
                  <a:lnTo>
                    <a:pt x="4417" y="852"/>
                  </a:lnTo>
                  <a:lnTo>
                    <a:pt x="4385" y="844"/>
                  </a:lnTo>
                  <a:lnTo>
                    <a:pt x="4370" y="831"/>
                  </a:lnTo>
                  <a:lnTo>
                    <a:pt x="4370" y="815"/>
                  </a:lnTo>
                  <a:lnTo>
                    <a:pt x="4393" y="793"/>
                  </a:lnTo>
                  <a:lnTo>
                    <a:pt x="4437" y="765"/>
                  </a:lnTo>
                  <a:lnTo>
                    <a:pt x="4484" y="732"/>
                  </a:lnTo>
                  <a:lnTo>
                    <a:pt x="4524" y="695"/>
                  </a:lnTo>
                  <a:lnTo>
                    <a:pt x="4555" y="654"/>
                  </a:lnTo>
                  <a:lnTo>
                    <a:pt x="4575" y="613"/>
                  </a:lnTo>
                  <a:lnTo>
                    <a:pt x="4587" y="567"/>
                  </a:lnTo>
                  <a:lnTo>
                    <a:pt x="4591" y="521"/>
                  </a:lnTo>
                  <a:lnTo>
                    <a:pt x="4583" y="475"/>
                  </a:lnTo>
                  <a:lnTo>
                    <a:pt x="4563" y="432"/>
                  </a:lnTo>
                  <a:lnTo>
                    <a:pt x="4532" y="388"/>
                  </a:lnTo>
                  <a:lnTo>
                    <a:pt x="4492" y="349"/>
                  </a:lnTo>
                  <a:lnTo>
                    <a:pt x="4437" y="312"/>
                  </a:lnTo>
                  <a:lnTo>
                    <a:pt x="4370" y="279"/>
                  </a:lnTo>
                  <a:lnTo>
                    <a:pt x="4287" y="251"/>
                  </a:lnTo>
                  <a:lnTo>
                    <a:pt x="4196" y="229"/>
                  </a:lnTo>
                  <a:lnTo>
                    <a:pt x="4085" y="214"/>
                  </a:lnTo>
                  <a:lnTo>
                    <a:pt x="3963" y="207"/>
                  </a:lnTo>
                  <a:lnTo>
                    <a:pt x="3943" y="207"/>
                  </a:lnTo>
                  <a:lnTo>
                    <a:pt x="3923" y="207"/>
                  </a:lnTo>
                  <a:lnTo>
                    <a:pt x="3903" y="207"/>
                  </a:lnTo>
                  <a:lnTo>
                    <a:pt x="3884" y="207"/>
                  </a:lnTo>
                  <a:lnTo>
                    <a:pt x="3860" y="207"/>
                  </a:lnTo>
                  <a:lnTo>
                    <a:pt x="3840" y="207"/>
                  </a:lnTo>
                  <a:lnTo>
                    <a:pt x="3820" y="209"/>
                  </a:lnTo>
                  <a:lnTo>
                    <a:pt x="3797" y="209"/>
                  </a:lnTo>
                  <a:lnTo>
                    <a:pt x="3690" y="220"/>
                  </a:lnTo>
                  <a:lnTo>
                    <a:pt x="3576" y="238"/>
                  </a:lnTo>
                  <a:lnTo>
                    <a:pt x="3453" y="264"/>
                  </a:lnTo>
                  <a:lnTo>
                    <a:pt x="3331" y="297"/>
                  </a:lnTo>
                  <a:lnTo>
                    <a:pt x="3200" y="331"/>
                  </a:lnTo>
                  <a:lnTo>
                    <a:pt x="3074" y="368"/>
                  </a:lnTo>
                  <a:lnTo>
                    <a:pt x="2951" y="405"/>
                  </a:lnTo>
                  <a:lnTo>
                    <a:pt x="2833" y="443"/>
                  </a:lnTo>
                  <a:lnTo>
                    <a:pt x="2722" y="475"/>
                  </a:lnTo>
                  <a:lnTo>
                    <a:pt x="2619" y="506"/>
                  </a:lnTo>
                  <a:lnTo>
                    <a:pt x="2533" y="528"/>
                  </a:lnTo>
                  <a:lnTo>
                    <a:pt x="2457" y="541"/>
                  </a:lnTo>
                  <a:lnTo>
                    <a:pt x="2402" y="547"/>
                  </a:lnTo>
                  <a:lnTo>
                    <a:pt x="2363" y="541"/>
                  </a:lnTo>
                  <a:lnTo>
                    <a:pt x="2347" y="521"/>
                  </a:lnTo>
                  <a:lnTo>
                    <a:pt x="2355" y="486"/>
                  </a:lnTo>
                  <a:lnTo>
                    <a:pt x="2378" y="436"/>
                  </a:lnTo>
                  <a:lnTo>
                    <a:pt x="2390" y="388"/>
                  </a:lnTo>
                  <a:lnTo>
                    <a:pt x="2394" y="340"/>
                  </a:lnTo>
                  <a:lnTo>
                    <a:pt x="2390" y="297"/>
                  </a:lnTo>
                  <a:lnTo>
                    <a:pt x="2378" y="253"/>
                  </a:lnTo>
                  <a:lnTo>
                    <a:pt x="2359" y="214"/>
                  </a:lnTo>
                  <a:lnTo>
                    <a:pt x="2331" y="174"/>
                  </a:lnTo>
                  <a:lnTo>
                    <a:pt x="2299" y="142"/>
                  </a:lnTo>
                  <a:lnTo>
                    <a:pt x="2264" y="109"/>
                  </a:lnTo>
                  <a:lnTo>
                    <a:pt x="2216" y="81"/>
                  </a:lnTo>
                  <a:lnTo>
                    <a:pt x="2169" y="57"/>
                  </a:lnTo>
                  <a:lnTo>
                    <a:pt x="2114" y="37"/>
                  </a:lnTo>
                  <a:lnTo>
                    <a:pt x="2058" y="22"/>
                  </a:lnTo>
                  <a:lnTo>
                    <a:pt x="1995" y="9"/>
                  </a:lnTo>
                  <a:lnTo>
                    <a:pt x="1928" y="2"/>
                  </a:lnTo>
                  <a:lnTo>
                    <a:pt x="1861" y="0"/>
                  </a:lnTo>
                  <a:lnTo>
                    <a:pt x="1814" y="2"/>
                  </a:lnTo>
                  <a:lnTo>
                    <a:pt x="1762" y="4"/>
                  </a:lnTo>
                  <a:lnTo>
                    <a:pt x="1715" y="11"/>
                  </a:lnTo>
                  <a:lnTo>
                    <a:pt x="1663" y="20"/>
                  </a:lnTo>
                  <a:lnTo>
                    <a:pt x="1612" y="33"/>
                  </a:lnTo>
                  <a:lnTo>
                    <a:pt x="1561" y="48"/>
                  </a:lnTo>
                  <a:lnTo>
                    <a:pt x="1509" y="65"/>
                  </a:lnTo>
                  <a:lnTo>
                    <a:pt x="1458" y="85"/>
                  </a:lnTo>
                  <a:lnTo>
                    <a:pt x="1284" y="172"/>
                  </a:lnTo>
                  <a:lnTo>
                    <a:pt x="1158" y="259"/>
                  </a:lnTo>
                  <a:lnTo>
                    <a:pt x="1079" y="347"/>
                  </a:lnTo>
                  <a:lnTo>
                    <a:pt x="1043" y="432"/>
                  </a:lnTo>
                  <a:lnTo>
                    <a:pt x="1051" y="514"/>
                  </a:lnTo>
                  <a:lnTo>
                    <a:pt x="1091" y="593"/>
                  </a:lnTo>
                  <a:lnTo>
                    <a:pt x="1166" y="667"/>
                  </a:lnTo>
                  <a:lnTo>
                    <a:pt x="1268" y="735"/>
                  </a:lnTo>
                  <a:lnTo>
                    <a:pt x="1312" y="761"/>
                  </a:lnTo>
                  <a:lnTo>
                    <a:pt x="1336" y="774"/>
                  </a:lnTo>
                  <a:lnTo>
                    <a:pt x="1332" y="778"/>
                  </a:lnTo>
                  <a:lnTo>
                    <a:pt x="1312" y="772"/>
                  </a:lnTo>
                  <a:lnTo>
                    <a:pt x="1276" y="761"/>
                  </a:lnTo>
                  <a:lnTo>
                    <a:pt x="1229" y="746"/>
                  </a:lnTo>
                  <a:lnTo>
                    <a:pt x="1166" y="728"/>
                  </a:lnTo>
                  <a:lnTo>
                    <a:pt x="1098" y="711"/>
                  </a:lnTo>
                  <a:lnTo>
                    <a:pt x="1023" y="695"/>
                  </a:lnTo>
                  <a:lnTo>
                    <a:pt x="948" y="684"/>
                  </a:lnTo>
                  <a:lnTo>
                    <a:pt x="873" y="680"/>
                  </a:lnTo>
                  <a:lnTo>
                    <a:pt x="798" y="684"/>
                  </a:lnTo>
                  <a:lnTo>
                    <a:pt x="731" y="698"/>
                  </a:lnTo>
                  <a:lnTo>
                    <a:pt x="672" y="724"/>
                  </a:lnTo>
                  <a:lnTo>
                    <a:pt x="624" y="765"/>
                  </a:lnTo>
                  <a:lnTo>
                    <a:pt x="593" y="822"/>
                  </a:lnTo>
                  <a:lnTo>
                    <a:pt x="573" y="939"/>
                  </a:lnTo>
                  <a:lnTo>
                    <a:pt x="605" y="1031"/>
                  </a:lnTo>
                  <a:lnTo>
                    <a:pt x="672" y="1103"/>
                  </a:lnTo>
                  <a:lnTo>
                    <a:pt x="751" y="1157"/>
                  </a:lnTo>
                  <a:lnTo>
                    <a:pt x="826" y="1203"/>
                  </a:lnTo>
                  <a:lnTo>
                    <a:pt x="877" y="1242"/>
                  </a:lnTo>
                  <a:lnTo>
                    <a:pt x="885" y="1284"/>
                  </a:lnTo>
                  <a:lnTo>
                    <a:pt x="834" y="1330"/>
                  </a:lnTo>
                  <a:lnTo>
                    <a:pt x="751" y="1367"/>
                  </a:lnTo>
                  <a:lnTo>
                    <a:pt x="680" y="1380"/>
                  </a:lnTo>
                  <a:lnTo>
                    <a:pt x="613" y="1380"/>
                  </a:lnTo>
                  <a:lnTo>
                    <a:pt x="545" y="1373"/>
                  </a:lnTo>
                  <a:lnTo>
                    <a:pt x="478" y="1367"/>
                  </a:lnTo>
                  <a:lnTo>
                    <a:pt x="403" y="1369"/>
                  </a:lnTo>
                  <a:lnTo>
                    <a:pt x="316" y="1386"/>
                  </a:lnTo>
                  <a:lnTo>
                    <a:pt x="210" y="1426"/>
                  </a:lnTo>
                  <a:lnTo>
                    <a:pt x="186" y="1439"/>
                  </a:lnTo>
                  <a:lnTo>
                    <a:pt x="154" y="1463"/>
                  </a:lnTo>
                  <a:lnTo>
                    <a:pt x="119" y="1495"/>
                  </a:lnTo>
                  <a:lnTo>
                    <a:pt x="83" y="1532"/>
                  </a:lnTo>
                  <a:lnTo>
                    <a:pt x="52" y="1576"/>
                  </a:lnTo>
                  <a:lnTo>
                    <a:pt x="24" y="1624"/>
                  </a:lnTo>
                  <a:lnTo>
                    <a:pt x="4" y="1672"/>
                  </a:lnTo>
                  <a:lnTo>
                    <a:pt x="0" y="1724"/>
                  </a:lnTo>
                  <a:close/>
                </a:path>
              </a:pathLst>
            </a:custGeom>
            <a:solidFill>
              <a:srgbClr val="2BA52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zh-CN" altLang="en-US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30727" name="Freeform 7"/>
            <p:cNvSpPr>
              <a:spLocks/>
            </p:cNvSpPr>
            <p:nvPr/>
          </p:nvSpPr>
          <p:spPr bwMode="auto">
            <a:xfrm>
              <a:off x="1126" y="3391"/>
              <a:ext cx="4543" cy="698"/>
            </a:xfrm>
            <a:custGeom>
              <a:avLst/>
              <a:gdLst/>
              <a:ahLst/>
              <a:cxnLst>
                <a:cxn ang="0">
                  <a:pos x="0" y="663"/>
                </a:cxn>
                <a:cxn ang="0">
                  <a:pos x="71" y="685"/>
                </a:cxn>
                <a:cxn ang="0">
                  <a:pos x="213" y="598"/>
                </a:cxn>
                <a:cxn ang="0">
                  <a:pos x="399" y="493"/>
                </a:cxn>
                <a:cxn ang="0">
                  <a:pos x="624" y="384"/>
                </a:cxn>
                <a:cxn ang="0">
                  <a:pos x="881" y="275"/>
                </a:cxn>
                <a:cxn ang="0">
                  <a:pos x="1165" y="179"/>
                </a:cxn>
                <a:cxn ang="0">
                  <a:pos x="1470" y="103"/>
                </a:cxn>
                <a:cxn ang="0">
                  <a:pos x="1794" y="57"/>
                </a:cxn>
                <a:cxn ang="0">
                  <a:pos x="2125" y="51"/>
                </a:cxn>
                <a:cxn ang="0">
                  <a:pos x="2311" y="66"/>
                </a:cxn>
                <a:cxn ang="0">
                  <a:pos x="2489" y="96"/>
                </a:cxn>
                <a:cxn ang="0">
                  <a:pos x="2659" y="140"/>
                </a:cxn>
                <a:cxn ang="0">
                  <a:pos x="2829" y="197"/>
                </a:cxn>
                <a:cxn ang="0">
                  <a:pos x="2987" y="271"/>
                </a:cxn>
                <a:cxn ang="0">
                  <a:pos x="3145" y="358"/>
                </a:cxn>
                <a:cxn ang="0">
                  <a:pos x="3295" y="458"/>
                </a:cxn>
                <a:cxn ang="0">
                  <a:pos x="3437" y="574"/>
                </a:cxn>
                <a:cxn ang="0">
                  <a:pos x="3500" y="574"/>
                </a:cxn>
                <a:cxn ang="0">
                  <a:pos x="3540" y="543"/>
                </a:cxn>
                <a:cxn ang="0">
                  <a:pos x="3654" y="480"/>
                </a:cxn>
                <a:cxn ang="0">
                  <a:pos x="3820" y="417"/>
                </a:cxn>
                <a:cxn ang="0">
                  <a:pos x="4030" y="386"/>
                </a:cxn>
                <a:cxn ang="0">
                  <a:pos x="4148" y="395"/>
                </a:cxn>
                <a:cxn ang="0">
                  <a:pos x="4267" y="421"/>
                </a:cxn>
                <a:cxn ang="0">
                  <a:pos x="4377" y="469"/>
                </a:cxn>
                <a:cxn ang="0">
                  <a:pos x="4484" y="534"/>
                </a:cxn>
                <a:cxn ang="0">
                  <a:pos x="4484" y="465"/>
                </a:cxn>
                <a:cxn ang="0">
                  <a:pos x="4361" y="404"/>
                </a:cxn>
                <a:cxn ang="0">
                  <a:pos x="4235" y="362"/>
                </a:cxn>
                <a:cxn ang="0">
                  <a:pos x="4097" y="343"/>
                </a:cxn>
                <a:cxn ang="0">
                  <a:pos x="3931" y="347"/>
                </a:cxn>
                <a:cxn ang="0">
                  <a:pos x="3753" y="386"/>
                </a:cxn>
                <a:cxn ang="0">
                  <a:pos x="3611" y="443"/>
                </a:cxn>
                <a:cxn ang="0">
                  <a:pos x="3504" y="500"/>
                </a:cxn>
                <a:cxn ang="0">
                  <a:pos x="3397" y="463"/>
                </a:cxn>
                <a:cxn ang="0">
                  <a:pos x="3247" y="356"/>
                </a:cxn>
                <a:cxn ang="0">
                  <a:pos x="3093" y="264"/>
                </a:cxn>
                <a:cxn ang="0">
                  <a:pos x="2931" y="186"/>
                </a:cxn>
                <a:cxn ang="0">
                  <a:pos x="2765" y="120"/>
                </a:cxn>
                <a:cxn ang="0">
                  <a:pos x="2592" y="68"/>
                </a:cxn>
                <a:cxn ang="0">
                  <a:pos x="2410" y="31"/>
                </a:cxn>
                <a:cxn ang="0">
                  <a:pos x="2228" y="9"/>
                </a:cxn>
                <a:cxn ang="0">
                  <a:pos x="1959" y="0"/>
                </a:cxn>
                <a:cxn ang="0">
                  <a:pos x="1620" y="29"/>
                </a:cxn>
                <a:cxn ang="0">
                  <a:pos x="1292" y="94"/>
                </a:cxn>
                <a:cxn ang="0">
                  <a:pos x="988" y="184"/>
                </a:cxn>
                <a:cxn ang="0">
                  <a:pos x="711" y="288"/>
                </a:cxn>
                <a:cxn ang="0">
                  <a:pos x="462" y="402"/>
                </a:cxn>
                <a:cxn ang="0">
                  <a:pos x="253" y="513"/>
                </a:cxn>
                <a:cxn ang="0">
                  <a:pos x="83" y="613"/>
                </a:cxn>
              </a:cxnLst>
              <a:rect l="0" t="0" r="r" b="b"/>
              <a:pathLst>
                <a:path w="4543" h="698">
                  <a:moveTo>
                    <a:pt x="16" y="654"/>
                  </a:moveTo>
                  <a:lnTo>
                    <a:pt x="0" y="663"/>
                  </a:lnTo>
                  <a:lnTo>
                    <a:pt x="51" y="698"/>
                  </a:lnTo>
                  <a:lnTo>
                    <a:pt x="71" y="685"/>
                  </a:lnTo>
                  <a:lnTo>
                    <a:pt x="138" y="643"/>
                  </a:lnTo>
                  <a:lnTo>
                    <a:pt x="213" y="598"/>
                  </a:lnTo>
                  <a:lnTo>
                    <a:pt x="304" y="548"/>
                  </a:lnTo>
                  <a:lnTo>
                    <a:pt x="399" y="493"/>
                  </a:lnTo>
                  <a:lnTo>
                    <a:pt x="510" y="439"/>
                  </a:lnTo>
                  <a:lnTo>
                    <a:pt x="624" y="384"/>
                  </a:lnTo>
                  <a:lnTo>
                    <a:pt x="747" y="327"/>
                  </a:lnTo>
                  <a:lnTo>
                    <a:pt x="881" y="275"/>
                  </a:lnTo>
                  <a:lnTo>
                    <a:pt x="1019" y="225"/>
                  </a:lnTo>
                  <a:lnTo>
                    <a:pt x="1165" y="179"/>
                  </a:lnTo>
                  <a:lnTo>
                    <a:pt x="1315" y="138"/>
                  </a:lnTo>
                  <a:lnTo>
                    <a:pt x="1470" y="103"/>
                  </a:lnTo>
                  <a:lnTo>
                    <a:pt x="1628" y="77"/>
                  </a:lnTo>
                  <a:lnTo>
                    <a:pt x="1794" y="57"/>
                  </a:lnTo>
                  <a:lnTo>
                    <a:pt x="1955" y="48"/>
                  </a:lnTo>
                  <a:lnTo>
                    <a:pt x="2125" y="51"/>
                  </a:lnTo>
                  <a:lnTo>
                    <a:pt x="2216" y="57"/>
                  </a:lnTo>
                  <a:lnTo>
                    <a:pt x="2311" y="66"/>
                  </a:lnTo>
                  <a:lnTo>
                    <a:pt x="2398" y="79"/>
                  </a:lnTo>
                  <a:lnTo>
                    <a:pt x="2489" y="96"/>
                  </a:lnTo>
                  <a:lnTo>
                    <a:pt x="2576" y="116"/>
                  </a:lnTo>
                  <a:lnTo>
                    <a:pt x="2659" y="140"/>
                  </a:lnTo>
                  <a:lnTo>
                    <a:pt x="2746" y="166"/>
                  </a:lnTo>
                  <a:lnTo>
                    <a:pt x="2829" y="197"/>
                  </a:lnTo>
                  <a:lnTo>
                    <a:pt x="2908" y="232"/>
                  </a:lnTo>
                  <a:lnTo>
                    <a:pt x="2987" y="271"/>
                  </a:lnTo>
                  <a:lnTo>
                    <a:pt x="3066" y="312"/>
                  </a:lnTo>
                  <a:lnTo>
                    <a:pt x="3145" y="358"/>
                  </a:lnTo>
                  <a:lnTo>
                    <a:pt x="3220" y="406"/>
                  </a:lnTo>
                  <a:lnTo>
                    <a:pt x="3295" y="458"/>
                  </a:lnTo>
                  <a:lnTo>
                    <a:pt x="3366" y="515"/>
                  </a:lnTo>
                  <a:lnTo>
                    <a:pt x="3437" y="574"/>
                  </a:lnTo>
                  <a:lnTo>
                    <a:pt x="3465" y="600"/>
                  </a:lnTo>
                  <a:lnTo>
                    <a:pt x="3500" y="574"/>
                  </a:lnTo>
                  <a:lnTo>
                    <a:pt x="3512" y="565"/>
                  </a:lnTo>
                  <a:lnTo>
                    <a:pt x="3540" y="543"/>
                  </a:lnTo>
                  <a:lnTo>
                    <a:pt x="3591" y="515"/>
                  </a:lnTo>
                  <a:lnTo>
                    <a:pt x="3654" y="480"/>
                  </a:lnTo>
                  <a:lnTo>
                    <a:pt x="3733" y="447"/>
                  </a:lnTo>
                  <a:lnTo>
                    <a:pt x="3820" y="417"/>
                  </a:lnTo>
                  <a:lnTo>
                    <a:pt x="3923" y="395"/>
                  </a:lnTo>
                  <a:lnTo>
                    <a:pt x="4030" y="386"/>
                  </a:lnTo>
                  <a:lnTo>
                    <a:pt x="4089" y="388"/>
                  </a:lnTo>
                  <a:lnTo>
                    <a:pt x="4148" y="395"/>
                  </a:lnTo>
                  <a:lnTo>
                    <a:pt x="4207" y="406"/>
                  </a:lnTo>
                  <a:lnTo>
                    <a:pt x="4267" y="421"/>
                  </a:lnTo>
                  <a:lnTo>
                    <a:pt x="4322" y="443"/>
                  </a:lnTo>
                  <a:lnTo>
                    <a:pt x="4377" y="469"/>
                  </a:lnTo>
                  <a:lnTo>
                    <a:pt x="4433" y="500"/>
                  </a:lnTo>
                  <a:lnTo>
                    <a:pt x="4484" y="534"/>
                  </a:lnTo>
                  <a:lnTo>
                    <a:pt x="4543" y="504"/>
                  </a:lnTo>
                  <a:lnTo>
                    <a:pt x="4484" y="465"/>
                  </a:lnTo>
                  <a:lnTo>
                    <a:pt x="4425" y="432"/>
                  </a:lnTo>
                  <a:lnTo>
                    <a:pt x="4361" y="404"/>
                  </a:lnTo>
                  <a:lnTo>
                    <a:pt x="4298" y="380"/>
                  </a:lnTo>
                  <a:lnTo>
                    <a:pt x="4235" y="362"/>
                  </a:lnTo>
                  <a:lnTo>
                    <a:pt x="4168" y="349"/>
                  </a:lnTo>
                  <a:lnTo>
                    <a:pt x="4097" y="343"/>
                  </a:lnTo>
                  <a:lnTo>
                    <a:pt x="4030" y="341"/>
                  </a:lnTo>
                  <a:lnTo>
                    <a:pt x="3931" y="347"/>
                  </a:lnTo>
                  <a:lnTo>
                    <a:pt x="3840" y="362"/>
                  </a:lnTo>
                  <a:lnTo>
                    <a:pt x="3753" y="386"/>
                  </a:lnTo>
                  <a:lnTo>
                    <a:pt x="3678" y="412"/>
                  </a:lnTo>
                  <a:lnTo>
                    <a:pt x="3611" y="443"/>
                  </a:lnTo>
                  <a:lnTo>
                    <a:pt x="3552" y="471"/>
                  </a:lnTo>
                  <a:lnTo>
                    <a:pt x="3504" y="500"/>
                  </a:lnTo>
                  <a:lnTo>
                    <a:pt x="3469" y="521"/>
                  </a:lnTo>
                  <a:lnTo>
                    <a:pt x="3397" y="463"/>
                  </a:lnTo>
                  <a:lnTo>
                    <a:pt x="3322" y="408"/>
                  </a:lnTo>
                  <a:lnTo>
                    <a:pt x="3247" y="356"/>
                  </a:lnTo>
                  <a:lnTo>
                    <a:pt x="3172" y="308"/>
                  </a:lnTo>
                  <a:lnTo>
                    <a:pt x="3093" y="264"/>
                  </a:lnTo>
                  <a:lnTo>
                    <a:pt x="3014" y="223"/>
                  </a:lnTo>
                  <a:lnTo>
                    <a:pt x="2931" y="186"/>
                  </a:lnTo>
                  <a:lnTo>
                    <a:pt x="2848" y="151"/>
                  </a:lnTo>
                  <a:lnTo>
                    <a:pt x="2765" y="120"/>
                  </a:lnTo>
                  <a:lnTo>
                    <a:pt x="2678" y="92"/>
                  </a:lnTo>
                  <a:lnTo>
                    <a:pt x="2592" y="68"/>
                  </a:lnTo>
                  <a:lnTo>
                    <a:pt x="2501" y="48"/>
                  </a:lnTo>
                  <a:lnTo>
                    <a:pt x="2410" y="31"/>
                  </a:lnTo>
                  <a:lnTo>
                    <a:pt x="2319" y="18"/>
                  </a:lnTo>
                  <a:lnTo>
                    <a:pt x="2228" y="9"/>
                  </a:lnTo>
                  <a:lnTo>
                    <a:pt x="2133" y="3"/>
                  </a:lnTo>
                  <a:lnTo>
                    <a:pt x="1959" y="0"/>
                  </a:lnTo>
                  <a:lnTo>
                    <a:pt x="1786" y="9"/>
                  </a:lnTo>
                  <a:lnTo>
                    <a:pt x="1620" y="29"/>
                  </a:lnTo>
                  <a:lnTo>
                    <a:pt x="1454" y="57"/>
                  </a:lnTo>
                  <a:lnTo>
                    <a:pt x="1292" y="94"/>
                  </a:lnTo>
                  <a:lnTo>
                    <a:pt x="1138" y="136"/>
                  </a:lnTo>
                  <a:lnTo>
                    <a:pt x="988" y="184"/>
                  </a:lnTo>
                  <a:lnTo>
                    <a:pt x="845" y="234"/>
                  </a:lnTo>
                  <a:lnTo>
                    <a:pt x="711" y="288"/>
                  </a:lnTo>
                  <a:lnTo>
                    <a:pt x="581" y="345"/>
                  </a:lnTo>
                  <a:lnTo>
                    <a:pt x="462" y="402"/>
                  </a:lnTo>
                  <a:lnTo>
                    <a:pt x="352" y="458"/>
                  </a:lnTo>
                  <a:lnTo>
                    <a:pt x="253" y="513"/>
                  </a:lnTo>
                  <a:lnTo>
                    <a:pt x="162" y="565"/>
                  </a:lnTo>
                  <a:lnTo>
                    <a:pt x="83" y="613"/>
                  </a:lnTo>
                  <a:lnTo>
                    <a:pt x="16" y="654"/>
                  </a:lnTo>
                  <a:close/>
                </a:path>
              </a:pathLst>
            </a:custGeom>
            <a:solidFill>
              <a:srgbClr val="2BA52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zh-CN" altLang="en-US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30728" name="Freeform 8"/>
            <p:cNvSpPr>
              <a:spLocks/>
            </p:cNvSpPr>
            <p:nvPr/>
          </p:nvSpPr>
          <p:spPr bwMode="auto">
            <a:xfrm>
              <a:off x="2216" y="2620"/>
              <a:ext cx="1332" cy="1637"/>
            </a:xfrm>
            <a:custGeom>
              <a:avLst/>
              <a:gdLst/>
              <a:ahLst/>
              <a:cxnLst>
                <a:cxn ang="0">
                  <a:pos x="952" y="39"/>
                </a:cxn>
                <a:cxn ang="0">
                  <a:pos x="889" y="305"/>
                </a:cxn>
                <a:cxn ang="0">
                  <a:pos x="869" y="715"/>
                </a:cxn>
                <a:cxn ang="0">
                  <a:pos x="988" y="1135"/>
                </a:cxn>
                <a:cxn ang="0">
                  <a:pos x="1197" y="1364"/>
                </a:cxn>
                <a:cxn ang="0">
                  <a:pos x="1284" y="1445"/>
                </a:cxn>
                <a:cxn ang="0">
                  <a:pos x="1324" y="1499"/>
                </a:cxn>
                <a:cxn ang="0">
                  <a:pos x="1332" y="1528"/>
                </a:cxn>
                <a:cxn ang="0">
                  <a:pos x="1296" y="1534"/>
                </a:cxn>
                <a:cxn ang="0">
                  <a:pos x="1197" y="1508"/>
                </a:cxn>
                <a:cxn ang="0">
                  <a:pos x="1063" y="1465"/>
                </a:cxn>
                <a:cxn ang="0">
                  <a:pos x="929" y="1419"/>
                </a:cxn>
                <a:cxn ang="0">
                  <a:pos x="830" y="1399"/>
                </a:cxn>
                <a:cxn ang="0">
                  <a:pos x="739" y="1408"/>
                </a:cxn>
                <a:cxn ang="0">
                  <a:pos x="632" y="1434"/>
                </a:cxn>
                <a:cxn ang="0">
                  <a:pos x="514" y="1473"/>
                </a:cxn>
                <a:cxn ang="0">
                  <a:pos x="395" y="1517"/>
                </a:cxn>
                <a:cxn ang="0">
                  <a:pos x="285" y="1563"/>
                </a:cxn>
                <a:cxn ang="0">
                  <a:pos x="182" y="1602"/>
                </a:cxn>
                <a:cxn ang="0">
                  <a:pos x="99" y="1628"/>
                </a:cxn>
                <a:cxn ang="0">
                  <a:pos x="36" y="1637"/>
                </a:cxn>
                <a:cxn ang="0">
                  <a:pos x="4" y="1626"/>
                </a:cxn>
                <a:cxn ang="0">
                  <a:pos x="20" y="1558"/>
                </a:cxn>
                <a:cxn ang="0">
                  <a:pos x="131" y="1430"/>
                </a:cxn>
                <a:cxn ang="0">
                  <a:pos x="281" y="1271"/>
                </a:cxn>
                <a:cxn ang="0">
                  <a:pos x="380" y="1081"/>
                </a:cxn>
                <a:cxn ang="0">
                  <a:pos x="372" y="852"/>
                </a:cxn>
                <a:cxn ang="0">
                  <a:pos x="340" y="599"/>
                </a:cxn>
                <a:cxn ang="0">
                  <a:pos x="328" y="375"/>
                </a:cxn>
                <a:cxn ang="0">
                  <a:pos x="356" y="224"/>
                </a:cxn>
                <a:cxn ang="0">
                  <a:pos x="447" y="176"/>
                </a:cxn>
                <a:cxn ang="0">
                  <a:pos x="581" y="148"/>
                </a:cxn>
                <a:cxn ang="0">
                  <a:pos x="739" y="109"/>
                </a:cxn>
                <a:cxn ang="0">
                  <a:pos x="893" y="46"/>
                </a:cxn>
              </a:cxnLst>
              <a:rect l="0" t="0" r="r" b="b"/>
              <a:pathLst>
                <a:path w="1332" h="1637">
                  <a:moveTo>
                    <a:pt x="964" y="0"/>
                  </a:moveTo>
                  <a:lnTo>
                    <a:pt x="952" y="39"/>
                  </a:lnTo>
                  <a:lnTo>
                    <a:pt x="925" y="146"/>
                  </a:lnTo>
                  <a:lnTo>
                    <a:pt x="889" y="305"/>
                  </a:lnTo>
                  <a:lnTo>
                    <a:pt x="869" y="501"/>
                  </a:lnTo>
                  <a:lnTo>
                    <a:pt x="869" y="715"/>
                  </a:lnTo>
                  <a:lnTo>
                    <a:pt x="905" y="931"/>
                  </a:lnTo>
                  <a:lnTo>
                    <a:pt x="988" y="1135"/>
                  </a:lnTo>
                  <a:lnTo>
                    <a:pt x="1134" y="1310"/>
                  </a:lnTo>
                  <a:lnTo>
                    <a:pt x="1197" y="1364"/>
                  </a:lnTo>
                  <a:lnTo>
                    <a:pt x="1245" y="1408"/>
                  </a:lnTo>
                  <a:lnTo>
                    <a:pt x="1284" y="1445"/>
                  </a:lnTo>
                  <a:lnTo>
                    <a:pt x="1308" y="1475"/>
                  </a:lnTo>
                  <a:lnTo>
                    <a:pt x="1324" y="1499"/>
                  </a:lnTo>
                  <a:lnTo>
                    <a:pt x="1332" y="1517"/>
                  </a:lnTo>
                  <a:lnTo>
                    <a:pt x="1332" y="1528"/>
                  </a:lnTo>
                  <a:lnTo>
                    <a:pt x="1324" y="1534"/>
                  </a:lnTo>
                  <a:lnTo>
                    <a:pt x="1296" y="1534"/>
                  </a:lnTo>
                  <a:lnTo>
                    <a:pt x="1253" y="1526"/>
                  </a:lnTo>
                  <a:lnTo>
                    <a:pt x="1197" y="1508"/>
                  </a:lnTo>
                  <a:lnTo>
                    <a:pt x="1134" y="1489"/>
                  </a:lnTo>
                  <a:lnTo>
                    <a:pt x="1063" y="1465"/>
                  </a:lnTo>
                  <a:lnTo>
                    <a:pt x="996" y="1441"/>
                  </a:lnTo>
                  <a:lnTo>
                    <a:pt x="929" y="1419"/>
                  </a:lnTo>
                  <a:lnTo>
                    <a:pt x="869" y="1404"/>
                  </a:lnTo>
                  <a:lnTo>
                    <a:pt x="830" y="1399"/>
                  </a:lnTo>
                  <a:lnTo>
                    <a:pt x="786" y="1401"/>
                  </a:lnTo>
                  <a:lnTo>
                    <a:pt x="739" y="1408"/>
                  </a:lnTo>
                  <a:lnTo>
                    <a:pt x="688" y="1419"/>
                  </a:lnTo>
                  <a:lnTo>
                    <a:pt x="632" y="1434"/>
                  </a:lnTo>
                  <a:lnTo>
                    <a:pt x="573" y="1452"/>
                  </a:lnTo>
                  <a:lnTo>
                    <a:pt x="514" y="1473"/>
                  </a:lnTo>
                  <a:lnTo>
                    <a:pt x="455" y="1495"/>
                  </a:lnTo>
                  <a:lnTo>
                    <a:pt x="395" y="1517"/>
                  </a:lnTo>
                  <a:lnTo>
                    <a:pt x="340" y="1541"/>
                  </a:lnTo>
                  <a:lnTo>
                    <a:pt x="285" y="1563"/>
                  </a:lnTo>
                  <a:lnTo>
                    <a:pt x="229" y="1582"/>
                  </a:lnTo>
                  <a:lnTo>
                    <a:pt x="182" y="1602"/>
                  </a:lnTo>
                  <a:lnTo>
                    <a:pt x="139" y="1617"/>
                  </a:lnTo>
                  <a:lnTo>
                    <a:pt x="99" y="1628"/>
                  </a:lnTo>
                  <a:lnTo>
                    <a:pt x="64" y="1635"/>
                  </a:lnTo>
                  <a:lnTo>
                    <a:pt x="36" y="1637"/>
                  </a:lnTo>
                  <a:lnTo>
                    <a:pt x="16" y="1635"/>
                  </a:lnTo>
                  <a:lnTo>
                    <a:pt x="4" y="1626"/>
                  </a:lnTo>
                  <a:lnTo>
                    <a:pt x="0" y="1611"/>
                  </a:lnTo>
                  <a:lnTo>
                    <a:pt x="20" y="1558"/>
                  </a:lnTo>
                  <a:lnTo>
                    <a:pt x="64" y="1497"/>
                  </a:lnTo>
                  <a:lnTo>
                    <a:pt x="131" y="1430"/>
                  </a:lnTo>
                  <a:lnTo>
                    <a:pt x="206" y="1353"/>
                  </a:lnTo>
                  <a:lnTo>
                    <a:pt x="281" y="1271"/>
                  </a:lnTo>
                  <a:lnTo>
                    <a:pt x="340" y="1179"/>
                  </a:lnTo>
                  <a:lnTo>
                    <a:pt x="380" y="1081"/>
                  </a:lnTo>
                  <a:lnTo>
                    <a:pt x="387" y="974"/>
                  </a:lnTo>
                  <a:lnTo>
                    <a:pt x="372" y="852"/>
                  </a:lnTo>
                  <a:lnTo>
                    <a:pt x="356" y="726"/>
                  </a:lnTo>
                  <a:lnTo>
                    <a:pt x="340" y="599"/>
                  </a:lnTo>
                  <a:lnTo>
                    <a:pt x="332" y="482"/>
                  </a:lnTo>
                  <a:lnTo>
                    <a:pt x="328" y="375"/>
                  </a:lnTo>
                  <a:lnTo>
                    <a:pt x="336" y="288"/>
                  </a:lnTo>
                  <a:lnTo>
                    <a:pt x="356" y="224"/>
                  </a:lnTo>
                  <a:lnTo>
                    <a:pt x="391" y="192"/>
                  </a:lnTo>
                  <a:lnTo>
                    <a:pt x="447" y="176"/>
                  </a:lnTo>
                  <a:lnTo>
                    <a:pt x="510" y="163"/>
                  </a:lnTo>
                  <a:lnTo>
                    <a:pt x="581" y="148"/>
                  </a:lnTo>
                  <a:lnTo>
                    <a:pt x="660" y="131"/>
                  </a:lnTo>
                  <a:lnTo>
                    <a:pt x="739" y="109"/>
                  </a:lnTo>
                  <a:lnTo>
                    <a:pt x="818" y="81"/>
                  </a:lnTo>
                  <a:lnTo>
                    <a:pt x="893" y="46"/>
                  </a:lnTo>
                  <a:lnTo>
                    <a:pt x="964" y="0"/>
                  </a:lnTo>
                  <a:close/>
                </a:path>
              </a:pathLst>
            </a:custGeom>
            <a:solidFill>
              <a:srgbClr val="F4BC7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zh-CN" altLang="en-US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30729" name="Freeform 9"/>
            <p:cNvSpPr>
              <a:spLocks/>
            </p:cNvSpPr>
            <p:nvPr/>
          </p:nvSpPr>
          <p:spPr bwMode="auto">
            <a:xfrm>
              <a:off x="0" y="0"/>
              <a:ext cx="5760" cy="2838"/>
            </a:xfrm>
            <a:custGeom>
              <a:avLst/>
              <a:gdLst/>
              <a:ahLst/>
              <a:cxnLst>
                <a:cxn ang="0">
                  <a:pos x="1695" y="54"/>
                </a:cxn>
                <a:cxn ang="0">
                  <a:pos x="1098" y="240"/>
                </a:cxn>
                <a:cxn ang="0">
                  <a:pos x="1158" y="778"/>
                </a:cxn>
                <a:cxn ang="0">
                  <a:pos x="1039" y="545"/>
                </a:cxn>
                <a:cxn ang="0">
                  <a:pos x="1280" y="203"/>
                </a:cxn>
                <a:cxn ang="0">
                  <a:pos x="1936" y="63"/>
                </a:cxn>
                <a:cxn ang="0">
                  <a:pos x="2556" y="63"/>
                </a:cxn>
                <a:cxn ang="0">
                  <a:pos x="2840" y="488"/>
                </a:cxn>
                <a:cxn ang="0">
                  <a:pos x="3145" y="434"/>
                </a:cxn>
                <a:cxn ang="0">
                  <a:pos x="4290" y="179"/>
                </a:cxn>
                <a:cxn ang="0">
                  <a:pos x="4729" y="231"/>
                </a:cxn>
                <a:cxn ang="0">
                  <a:pos x="5270" y="543"/>
                </a:cxn>
                <a:cxn ang="0">
                  <a:pos x="5069" y="852"/>
                </a:cxn>
                <a:cxn ang="0">
                  <a:pos x="5325" y="970"/>
                </a:cxn>
                <a:cxn ang="0">
                  <a:pos x="5685" y="1545"/>
                </a:cxn>
                <a:cxn ang="0">
                  <a:pos x="5345" y="2034"/>
                </a:cxn>
                <a:cxn ang="0">
                  <a:pos x="4883" y="2153"/>
                </a:cxn>
                <a:cxn ang="0">
                  <a:pos x="4678" y="2672"/>
                </a:cxn>
                <a:cxn ang="0">
                  <a:pos x="4215" y="2609"/>
                </a:cxn>
                <a:cxn ang="0">
                  <a:pos x="3812" y="2735"/>
                </a:cxn>
                <a:cxn ang="0">
                  <a:pos x="3417" y="2635"/>
                </a:cxn>
                <a:cxn ang="0">
                  <a:pos x="3097" y="2633"/>
                </a:cxn>
                <a:cxn ang="0">
                  <a:pos x="1790" y="2720"/>
                </a:cxn>
                <a:cxn ang="0">
                  <a:pos x="1300" y="2735"/>
                </a:cxn>
                <a:cxn ang="0">
                  <a:pos x="514" y="2648"/>
                </a:cxn>
                <a:cxn ang="0">
                  <a:pos x="423" y="2308"/>
                </a:cxn>
                <a:cxn ang="0">
                  <a:pos x="470" y="2132"/>
                </a:cxn>
                <a:cxn ang="0">
                  <a:pos x="71" y="1881"/>
                </a:cxn>
                <a:cxn ang="0">
                  <a:pos x="431" y="1397"/>
                </a:cxn>
                <a:cxn ang="0">
                  <a:pos x="885" y="1279"/>
                </a:cxn>
                <a:cxn ang="0">
                  <a:pos x="612" y="959"/>
                </a:cxn>
                <a:cxn ang="0">
                  <a:pos x="727" y="759"/>
                </a:cxn>
                <a:cxn ang="0">
                  <a:pos x="529" y="1003"/>
                </a:cxn>
                <a:cxn ang="0">
                  <a:pos x="660" y="1273"/>
                </a:cxn>
                <a:cxn ang="0">
                  <a:pos x="154" y="1526"/>
                </a:cxn>
                <a:cxn ang="0">
                  <a:pos x="8" y="1918"/>
                </a:cxn>
                <a:cxn ang="0">
                  <a:pos x="312" y="2147"/>
                </a:cxn>
                <a:cxn ang="0">
                  <a:pos x="308" y="2367"/>
                </a:cxn>
                <a:cxn ang="0">
                  <a:pos x="352" y="2596"/>
                </a:cxn>
                <a:cxn ang="0">
                  <a:pos x="1019" y="2803"/>
                </a:cxn>
                <a:cxn ang="0">
                  <a:pos x="1604" y="2696"/>
                </a:cxn>
                <a:cxn ang="0">
                  <a:pos x="2904" y="2748"/>
                </a:cxn>
                <a:cxn ang="0">
                  <a:pos x="3390" y="2701"/>
                </a:cxn>
                <a:cxn ang="0">
                  <a:pos x="3836" y="2772"/>
                </a:cxn>
                <a:cxn ang="0">
                  <a:pos x="4243" y="2648"/>
                </a:cxn>
                <a:cxn ang="0">
                  <a:pos x="4867" y="2629"/>
                </a:cxn>
                <a:cxn ang="0">
                  <a:pos x="4966" y="2186"/>
                </a:cxn>
                <a:cxn ang="0">
                  <a:pos x="5507" y="1988"/>
                </a:cxn>
                <a:cxn ang="0">
                  <a:pos x="5756" y="1532"/>
                </a:cxn>
                <a:cxn ang="0">
                  <a:pos x="5329" y="926"/>
                </a:cxn>
                <a:cxn ang="0">
                  <a:pos x="5393" y="726"/>
                </a:cxn>
                <a:cxn ang="0">
                  <a:pos x="5353" y="545"/>
                </a:cxn>
                <a:cxn ang="0">
                  <a:pos x="4847" y="222"/>
                </a:cxn>
                <a:cxn ang="0">
                  <a:pos x="4389" y="139"/>
                </a:cxn>
                <a:cxn ang="0">
                  <a:pos x="3469" y="277"/>
                </a:cxn>
                <a:cxn ang="0">
                  <a:pos x="2931" y="421"/>
                </a:cxn>
                <a:cxn ang="0">
                  <a:pos x="2789" y="100"/>
                </a:cxn>
              </a:cxnLst>
              <a:rect l="0" t="0" r="r" b="b"/>
              <a:pathLst>
                <a:path w="5760" h="2838">
                  <a:moveTo>
                    <a:pt x="2303" y="0"/>
                  </a:moveTo>
                  <a:lnTo>
                    <a:pt x="2244" y="0"/>
                  </a:lnTo>
                  <a:lnTo>
                    <a:pt x="2185" y="2"/>
                  </a:lnTo>
                  <a:lnTo>
                    <a:pt x="2125" y="7"/>
                  </a:lnTo>
                  <a:lnTo>
                    <a:pt x="2058" y="11"/>
                  </a:lnTo>
                  <a:lnTo>
                    <a:pt x="1991" y="15"/>
                  </a:lnTo>
                  <a:lnTo>
                    <a:pt x="1924" y="24"/>
                  </a:lnTo>
                  <a:lnTo>
                    <a:pt x="1853" y="31"/>
                  </a:lnTo>
                  <a:lnTo>
                    <a:pt x="1778" y="41"/>
                  </a:lnTo>
                  <a:lnTo>
                    <a:pt x="1695" y="54"/>
                  </a:lnTo>
                  <a:lnTo>
                    <a:pt x="1616" y="70"/>
                  </a:lnTo>
                  <a:lnTo>
                    <a:pt x="1541" y="83"/>
                  </a:lnTo>
                  <a:lnTo>
                    <a:pt x="1470" y="100"/>
                  </a:lnTo>
                  <a:lnTo>
                    <a:pt x="1402" y="118"/>
                  </a:lnTo>
                  <a:lnTo>
                    <a:pt x="1339" y="135"/>
                  </a:lnTo>
                  <a:lnTo>
                    <a:pt x="1284" y="155"/>
                  </a:lnTo>
                  <a:lnTo>
                    <a:pt x="1233" y="174"/>
                  </a:lnTo>
                  <a:lnTo>
                    <a:pt x="1181" y="194"/>
                  </a:lnTo>
                  <a:lnTo>
                    <a:pt x="1138" y="216"/>
                  </a:lnTo>
                  <a:lnTo>
                    <a:pt x="1098" y="240"/>
                  </a:lnTo>
                  <a:lnTo>
                    <a:pt x="1067" y="262"/>
                  </a:lnTo>
                  <a:lnTo>
                    <a:pt x="1035" y="288"/>
                  </a:lnTo>
                  <a:lnTo>
                    <a:pt x="1007" y="312"/>
                  </a:lnTo>
                  <a:lnTo>
                    <a:pt x="988" y="338"/>
                  </a:lnTo>
                  <a:lnTo>
                    <a:pt x="972" y="366"/>
                  </a:lnTo>
                  <a:lnTo>
                    <a:pt x="948" y="458"/>
                  </a:lnTo>
                  <a:lnTo>
                    <a:pt x="968" y="549"/>
                  </a:lnTo>
                  <a:lnTo>
                    <a:pt x="1015" y="634"/>
                  </a:lnTo>
                  <a:lnTo>
                    <a:pt x="1082" y="711"/>
                  </a:lnTo>
                  <a:lnTo>
                    <a:pt x="1158" y="778"/>
                  </a:lnTo>
                  <a:lnTo>
                    <a:pt x="1225" y="828"/>
                  </a:lnTo>
                  <a:lnTo>
                    <a:pt x="1280" y="863"/>
                  </a:lnTo>
                  <a:lnTo>
                    <a:pt x="1304" y="878"/>
                  </a:lnTo>
                  <a:lnTo>
                    <a:pt x="1355" y="852"/>
                  </a:lnTo>
                  <a:lnTo>
                    <a:pt x="1335" y="841"/>
                  </a:lnTo>
                  <a:lnTo>
                    <a:pt x="1288" y="809"/>
                  </a:lnTo>
                  <a:lnTo>
                    <a:pt x="1225" y="759"/>
                  </a:lnTo>
                  <a:lnTo>
                    <a:pt x="1154" y="697"/>
                  </a:lnTo>
                  <a:lnTo>
                    <a:pt x="1086" y="626"/>
                  </a:lnTo>
                  <a:lnTo>
                    <a:pt x="1039" y="545"/>
                  </a:lnTo>
                  <a:lnTo>
                    <a:pt x="1019" y="462"/>
                  </a:lnTo>
                  <a:lnTo>
                    <a:pt x="1039" y="377"/>
                  </a:lnTo>
                  <a:lnTo>
                    <a:pt x="1055" y="353"/>
                  </a:lnTo>
                  <a:lnTo>
                    <a:pt x="1075" y="329"/>
                  </a:lnTo>
                  <a:lnTo>
                    <a:pt x="1098" y="305"/>
                  </a:lnTo>
                  <a:lnTo>
                    <a:pt x="1126" y="283"/>
                  </a:lnTo>
                  <a:lnTo>
                    <a:pt x="1158" y="262"/>
                  </a:lnTo>
                  <a:lnTo>
                    <a:pt x="1197" y="240"/>
                  </a:lnTo>
                  <a:lnTo>
                    <a:pt x="1237" y="220"/>
                  </a:lnTo>
                  <a:lnTo>
                    <a:pt x="1280" y="203"/>
                  </a:lnTo>
                  <a:lnTo>
                    <a:pt x="1331" y="183"/>
                  </a:lnTo>
                  <a:lnTo>
                    <a:pt x="1383" y="166"/>
                  </a:lnTo>
                  <a:lnTo>
                    <a:pt x="1442" y="150"/>
                  </a:lnTo>
                  <a:lnTo>
                    <a:pt x="1505" y="135"/>
                  </a:lnTo>
                  <a:lnTo>
                    <a:pt x="1568" y="120"/>
                  </a:lnTo>
                  <a:lnTo>
                    <a:pt x="1640" y="107"/>
                  </a:lnTo>
                  <a:lnTo>
                    <a:pt x="1715" y="94"/>
                  </a:lnTo>
                  <a:lnTo>
                    <a:pt x="1794" y="81"/>
                  </a:lnTo>
                  <a:lnTo>
                    <a:pt x="1865" y="70"/>
                  </a:lnTo>
                  <a:lnTo>
                    <a:pt x="1936" y="63"/>
                  </a:lnTo>
                  <a:lnTo>
                    <a:pt x="2003" y="54"/>
                  </a:lnTo>
                  <a:lnTo>
                    <a:pt x="2070" y="50"/>
                  </a:lnTo>
                  <a:lnTo>
                    <a:pt x="2133" y="46"/>
                  </a:lnTo>
                  <a:lnTo>
                    <a:pt x="2193" y="41"/>
                  </a:lnTo>
                  <a:lnTo>
                    <a:pt x="2248" y="39"/>
                  </a:lnTo>
                  <a:lnTo>
                    <a:pt x="2303" y="39"/>
                  </a:lnTo>
                  <a:lnTo>
                    <a:pt x="2374" y="41"/>
                  </a:lnTo>
                  <a:lnTo>
                    <a:pt x="2438" y="46"/>
                  </a:lnTo>
                  <a:lnTo>
                    <a:pt x="2501" y="54"/>
                  </a:lnTo>
                  <a:lnTo>
                    <a:pt x="2556" y="63"/>
                  </a:lnTo>
                  <a:lnTo>
                    <a:pt x="2607" y="76"/>
                  </a:lnTo>
                  <a:lnTo>
                    <a:pt x="2655" y="89"/>
                  </a:lnTo>
                  <a:lnTo>
                    <a:pt x="2694" y="107"/>
                  </a:lnTo>
                  <a:lnTo>
                    <a:pt x="2734" y="126"/>
                  </a:lnTo>
                  <a:lnTo>
                    <a:pt x="2805" y="183"/>
                  </a:lnTo>
                  <a:lnTo>
                    <a:pt x="2848" y="248"/>
                  </a:lnTo>
                  <a:lnTo>
                    <a:pt x="2864" y="316"/>
                  </a:lnTo>
                  <a:lnTo>
                    <a:pt x="2864" y="381"/>
                  </a:lnTo>
                  <a:lnTo>
                    <a:pt x="2856" y="440"/>
                  </a:lnTo>
                  <a:lnTo>
                    <a:pt x="2840" y="488"/>
                  </a:lnTo>
                  <a:lnTo>
                    <a:pt x="2825" y="519"/>
                  </a:lnTo>
                  <a:lnTo>
                    <a:pt x="2817" y="532"/>
                  </a:lnTo>
                  <a:lnTo>
                    <a:pt x="2773" y="606"/>
                  </a:lnTo>
                  <a:lnTo>
                    <a:pt x="2876" y="554"/>
                  </a:lnTo>
                  <a:lnTo>
                    <a:pt x="2884" y="549"/>
                  </a:lnTo>
                  <a:lnTo>
                    <a:pt x="2912" y="536"/>
                  </a:lnTo>
                  <a:lnTo>
                    <a:pt x="2951" y="519"/>
                  </a:lnTo>
                  <a:lnTo>
                    <a:pt x="3002" y="495"/>
                  </a:lnTo>
                  <a:lnTo>
                    <a:pt x="3070" y="466"/>
                  </a:lnTo>
                  <a:lnTo>
                    <a:pt x="3145" y="434"/>
                  </a:lnTo>
                  <a:lnTo>
                    <a:pt x="3232" y="401"/>
                  </a:lnTo>
                  <a:lnTo>
                    <a:pt x="3330" y="366"/>
                  </a:lnTo>
                  <a:lnTo>
                    <a:pt x="3433" y="333"/>
                  </a:lnTo>
                  <a:lnTo>
                    <a:pt x="3544" y="299"/>
                  </a:lnTo>
                  <a:lnTo>
                    <a:pt x="3658" y="268"/>
                  </a:lnTo>
                  <a:lnTo>
                    <a:pt x="3781" y="240"/>
                  </a:lnTo>
                  <a:lnTo>
                    <a:pt x="3907" y="216"/>
                  </a:lnTo>
                  <a:lnTo>
                    <a:pt x="4034" y="196"/>
                  </a:lnTo>
                  <a:lnTo>
                    <a:pt x="4160" y="183"/>
                  </a:lnTo>
                  <a:lnTo>
                    <a:pt x="4290" y="179"/>
                  </a:lnTo>
                  <a:lnTo>
                    <a:pt x="4334" y="179"/>
                  </a:lnTo>
                  <a:lnTo>
                    <a:pt x="4381" y="181"/>
                  </a:lnTo>
                  <a:lnTo>
                    <a:pt x="4425" y="183"/>
                  </a:lnTo>
                  <a:lnTo>
                    <a:pt x="4468" y="185"/>
                  </a:lnTo>
                  <a:lnTo>
                    <a:pt x="4512" y="190"/>
                  </a:lnTo>
                  <a:lnTo>
                    <a:pt x="4555" y="196"/>
                  </a:lnTo>
                  <a:lnTo>
                    <a:pt x="4599" y="203"/>
                  </a:lnTo>
                  <a:lnTo>
                    <a:pt x="4642" y="209"/>
                  </a:lnTo>
                  <a:lnTo>
                    <a:pt x="4685" y="220"/>
                  </a:lnTo>
                  <a:lnTo>
                    <a:pt x="4729" y="231"/>
                  </a:lnTo>
                  <a:lnTo>
                    <a:pt x="4768" y="242"/>
                  </a:lnTo>
                  <a:lnTo>
                    <a:pt x="4808" y="257"/>
                  </a:lnTo>
                  <a:lnTo>
                    <a:pt x="4851" y="272"/>
                  </a:lnTo>
                  <a:lnTo>
                    <a:pt x="4891" y="288"/>
                  </a:lnTo>
                  <a:lnTo>
                    <a:pt x="4926" y="307"/>
                  </a:lnTo>
                  <a:lnTo>
                    <a:pt x="4966" y="327"/>
                  </a:lnTo>
                  <a:lnTo>
                    <a:pt x="5065" y="384"/>
                  </a:lnTo>
                  <a:lnTo>
                    <a:pt x="5148" y="438"/>
                  </a:lnTo>
                  <a:lnTo>
                    <a:pt x="5219" y="493"/>
                  </a:lnTo>
                  <a:lnTo>
                    <a:pt x="5270" y="543"/>
                  </a:lnTo>
                  <a:lnTo>
                    <a:pt x="5306" y="591"/>
                  </a:lnTo>
                  <a:lnTo>
                    <a:pt x="5329" y="634"/>
                  </a:lnTo>
                  <a:lnTo>
                    <a:pt x="5333" y="676"/>
                  </a:lnTo>
                  <a:lnTo>
                    <a:pt x="5325" y="715"/>
                  </a:lnTo>
                  <a:lnTo>
                    <a:pt x="5298" y="752"/>
                  </a:lnTo>
                  <a:lnTo>
                    <a:pt x="5258" y="782"/>
                  </a:lnTo>
                  <a:lnTo>
                    <a:pt x="5207" y="806"/>
                  </a:lnTo>
                  <a:lnTo>
                    <a:pt x="5160" y="826"/>
                  </a:lnTo>
                  <a:lnTo>
                    <a:pt x="5108" y="841"/>
                  </a:lnTo>
                  <a:lnTo>
                    <a:pt x="5069" y="852"/>
                  </a:lnTo>
                  <a:lnTo>
                    <a:pt x="5041" y="857"/>
                  </a:lnTo>
                  <a:lnTo>
                    <a:pt x="5029" y="859"/>
                  </a:lnTo>
                  <a:lnTo>
                    <a:pt x="5033" y="898"/>
                  </a:lnTo>
                  <a:lnTo>
                    <a:pt x="5045" y="900"/>
                  </a:lnTo>
                  <a:lnTo>
                    <a:pt x="5073" y="902"/>
                  </a:lnTo>
                  <a:lnTo>
                    <a:pt x="5108" y="909"/>
                  </a:lnTo>
                  <a:lnTo>
                    <a:pt x="5152" y="918"/>
                  </a:lnTo>
                  <a:lnTo>
                    <a:pt x="5207" y="931"/>
                  </a:lnTo>
                  <a:lnTo>
                    <a:pt x="5262" y="948"/>
                  </a:lnTo>
                  <a:lnTo>
                    <a:pt x="5325" y="970"/>
                  </a:lnTo>
                  <a:lnTo>
                    <a:pt x="5385" y="998"/>
                  </a:lnTo>
                  <a:lnTo>
                    <a:pt x="5448" y="1035"/>
                  </a:lnTo>
                  <a:lnTo>
                    <a:pt x="5503" y="1077"/>
                  </a:lnTo>
                  <a:lnTo>
                    <a:pt x="5559" y="1129"/>
                  </a:lnTo>
                  <a:lnTo>
                    <a:pt x="5606" y="1188"/>
                  </a:lnTo>
                  <a:lnTo>
                    <a:pt x="5641" y="1258"/>
                  </a:lnTo>
                  <a:lnTo>
                    <a:pt x="5669" y="1338"/>
                  </a:lnTo>
                  <a:lnTo>
                    <a:pt x="5685" y="1428"/>
                  </a:lnTo>
                  <a:lnTo>
                    <a:pt x="5685" y="1530"/>
                  </a:lnTo>
                  <a:lnTo>
                    <a:pt x="5685" y="1545"/>
                  </a:lnTo>
                  <a:lnTo>
                    <a:pt x="5685" y="1561"/>
                  </a:lnTo>
                  <a:lnTo>
                    <a:pt x="5681" y="1576"/>
                  </a:lnTo>
                  <a:lnTo>
                    <a:pt x="5681" y="1591"/>
                  </a:lnTo>
                  <a:lnTo>
                    <a:pt x="5657" y="1683"/>
                  </a:lnTo>
                  <a:lnTo>
                    <a:pt x="5626" y="1763"/>
                  </a:lnTo>
                  <a:lnTo>
                    <a:pt x="5582" y="1835"/>
                  </a:lnTo>
                  <a:lnTo>
                    <a:pt x="5531" y="1896"/>
                  </a:lnTo>
                  <a:lnTo>
                    <a:pt x="5472" y="1951"/>
                  </a:lnTo>
                  <a:lnTo>
                    <a:pt x="5408" y="1997"/>
                  </a:lnTo>
                  <a:lnTo>
                    <a:pt x="5345" y="2034"/>
                  </a:lnTo>
                  <a:lnTo>
                    <a:pt x="5278" y="2064"/>
                  </a:lnTo>
                  <a:lnTo>
                    <a:pt x="5215" y="2090"/>
                  </a:lnTo>
                  <a:lnTo>
                    <a:pt x="5152" y="2110"/>
                  </a:lnTo>
                  <a:lnTo>
                    <a:pt x="5092" y="2125"/>
                  </a:lnTo>
                  <a:lnTo>
                    <a:pt x="5041" y="2136"/>
                  </a:lnTo>
                  <a:lnTo>
                    <a:pt x="4994" y="2143"/>
                  </a:lnTo>
                  <a:lnTo>
                    <a:pt x="4958" y="2147"/>
                  </a:lnTo>
                  <a:lnTo>
                    <a:pt x="4934" y="2151"/>
                  </a:lnTo>
                  <a:lnTo>
                    <a:pt x="4922" y="2151"/>
                  </a:lnTo>
                  <a:lnTo>
                    <a:pt x="4883" y="2153"/>
                  </a:lnTo>
                  <a:lnTo>
                    <a:pt x="4891" y="2173"/>
                  </a:lnTo>
                  <a:lnTo>
                    <a:pt x="4895" y="2191"/>
                  </a:lnTo>
                  <a:lnTo>
                    <a:pt x="4903" y="2238"/>
                  </a:lnTo>
                  <a:lnTo>
                    <a:pt x="4907" y="2306"/>
                  </a:lnTo>
                  <a:lnTo>
                    <a:pt x="4903" y="2385"/>
                  </a:lnTo>
                  <a:lnTo>
                    <a:pt x="4887" y="2467"/>
                  </a:lnTo>
                  <a:lnTo>
                    <a:pt x="4855" y="2548"/>
                  </a:lnTo>
                  <a:lnTo>
                    <a:pt x="4800" y="2613"/>
                  </a:lnTo>
                  <a:lnTo>
                    <a:pt x="4717" y="2661"/>
                  </a:lnTo>
                  <a:lnTo>
                    <a:pt x="4678" y="2672"/>
                  </a:lnTo>
                  <a:lnTo>
                    <a:pt x="4630" y="2677"/>
                  </a:lnTo>
                  <a:lnTo>
                    <a:pt x="4579" y="2679"/>
                  </a:lnTo>
                  <a:lnTo>
                    <a:pt x="4527" y="2674"/>
                  </a:lnTo>
                  <a:lnTo>
                    <a:pt x="4468" y="2666"/>
                  </a:lnTo>
                  <a:lnTo>
                    <a:pt x="4401" y="2650"/>
                  </a:lnTo>
                  <a:lnTo>
                    <a:pt x="4334" y="2631"/>
                  </a:lnTo>
                  <a:lnTo>
                    <a:pt x="4263" y="2607"/>
                  </a:lnTo>
                  <a:lnTo>
                    <a:pt x="4239" y="2598"/>
                  </a:lnTo>
                  <a:lnTo>
                    <a:pt x="4219" y="2607"/>
                  </a:lnTo>
                  <a:lnTo>
                    <a:pt x="4215" y="2609"/>
                  </a:lnTo>
                  <a:lnTo>
                    <a:pt x="4200" y="2616"/>
                  </a:lnTo>
                  <a:lnTo>
                    <a:pt x="4176" y="2624"/>
                  </a:lnTo>
                  <a:lnTo>
                    <a:pt x="4148" y="2637"/>
                  </a:lnTo>
                  <a:lnTo>
                    <a:pt x="4109" y="2650"/>
                  </a:lnTo>
                  <a:lnTo>
                    <a:pt x="4069" y="2666"/>
                  </a:lnTo>
                  <a:lnTo>
                    <a:pt x="4022" y="2681"/>
                  </a:lnTo>
                  <a:lnTo>
                    <a:pt x="3974" y="2696"/>
                  </a:lnTo>
                  <a:lnTo>
                    <a:pt x="3919" y="2711"/>
                  </a:lnTo>
                  <a:lnTo>
                    <a:pt x="3868" y="2725"/>
                  </a:lnTo>
                  <a:lnTo>
                    <a:pt x="3812" y="2735"/>
                  </a:lnTo>
                  <a:lnTo>
                    <a:pt x="3757" y="2744"/>
                  </a:lnTo>
                  <a:lnTo>
                    <a:pt x="3702" y="2748"/>
                  </a:lnTo>
                  <a:lnTo>
                    <a:pt x="3646" y="2751"/>
                  </a:lnTo>
                  <a:lnTo>
                    <a:pt x="3599" y="2746"/>
                  </a:lnTo>
                  <a:lnTo>
                    <a:pt x="3552" y="2738"/>
                  </a:lnTo>
                  <a:lnTo>
                    <a:pt x="3516" y="2727"/>
                  </a:lnTo>
                  <a:lnTo>
                    <a:pt x="3484" y="2709"/>
                  </a:lnTo>
                  <a:lnTo>
                    <a:pt x="3457" y="2690"/>
                  </a:lnTo>
                  <a:lnTo>
                    <a:pt x="3433" y="2663"/>
                  </a:lnTo>
                  <a:lnTo>
                    <a:pt x="3417" y="2635"/>
                  </a:lnTo>
                  <a:lnTo>
                    <a:pt x="3401" y="2602"/>
                  </a:lnTo>
                  <a:lnTo>
                    <a:pt x="3394" y="2563"/>
                  </a:lnTo>
                  <a:lnTo>
                    <a:pt x="3390" y="2522"/>
                  </a:lnTo>
                  <a:lnTo>
                    <a:pt x="3386" y="2470"/>
                  </a:lnTo>
                  <a:lnTo>
                    <a:pt x="3326" y="2511"/>
                  </a:lnTo>
                  <a:lnTo>
                    <a:pt x="3311" y="2520"/>
                  </a:lnTo>
                  <a:lnTo>
                    <a:pt x="3279" y="2539"/>
                  </a:lnTo>
                  <a:lnTo>
                    <a:pt x="3232" y="2565"/>
                  </a:lnTo>
                  <a:lnTo>
                    <a:pt x="3172" y="2598"/>
                  </a:lnTo>
                  <a:lnTo>
                    <a:pt x="3097" y="2633"/>
                  </a:lnTo>
                  <a:lnTo>
                    <a:pt x="3010" y="2668"/>
                  </a:lnTo>
                  <a:lnTo>
                    <a:pt x="2908" y="2705"/>
                  </a:lnTo>
                  <a:lnTo>
                    <a:pt x="2797" y="2738"/>
                  </a:lnTo>
                  <a:lnTo>
                    <a:pt x="2679" y="2764"/>
                  </a:lnTo>
                  <a:lnTo>
                    <a:pt x="2548" y="2786"/>
                  </a:lnTo>
                  <a:lnTo>
                    <a:pt x="2410" y="2799"/>
                  </a:lnTo>
                  <a:lnTo>
                    <a:pt x="2264" y="2801"/>
                  </a:lnTo>
                  <a:lnTo>
                    <a:pt x="2110" y="2788"/>
                  </a:lnTo>
                  <a:lnTo>
                    <a:pt x="1952" y="2762"/>
                  </a:lnTo>
                  <a:lnTo>
                    <a:pt x="1790" y="2720"/>
                  </a:lnTo>
                  <a:lnTo>
                    <a:pt x="1624" y="2657"/>
                  </a:lnTo>
                  <a:lnTo>
                    <a:pt x="1604" y="2648"/>
                  </a:lnTo>
                  <a:lnTo>
                    <a:pt x="1580" y="2657"/>
                  </a:lnTo>
                  <a:lnTo>
                    <a:pt x="1568" y="2661"/>
                  </a:lnTo>
                  <a:lnTo>
                    <a:pt x="1549" y="2670"/>
                  </a:lnTo>
                  <a:lnTo>
                    <a:pt x="1517" y="2681"/>
                  </a:lnTo>
                  <a:lnTo>
                    <a:pt x="1474" y="2694"/>
                  </a:lnTo>
                  <a:lnTo>
                    <a:pt x="1422" y="2707"/>
                  </a:lnTo>
                  <a:lnTo>
                    <a:pt x="1363" y="2722"/>
                  </a:lnTo>
                  <a:lnTo>
                    <a:pt x="1300" y="2735"/>
                  </a:lnTo>
                  <a:lnTo>
                    <a:pt x="1229" y="2748"/>
                  </a:lnTo>
                  <a:lnTo>
                    <a:pt x="1154" y="2757"/>
                  </a:lnTo>
                  <a:lnTo>
                    <a:pt x="1071" y="2762"/>
                  </a:lnTo>
                  <a:lnTo>
                    <a:pt x="988" y="2764"/>
                  </a:lnTo>
                  <a:lnTo>
                    <a:pt x="905" y="2759"/>
                  </a:lnTo>
                  <a:lnTo>
                    <a:pt x="818" y="2748"/>
                  </a:lnTo>
                  <a:lnTo>
                    <a:pt x="731" y="2731"/>
                  </a:lnTo>
                  <a:lnTo>
                    <a:pt x="644" y="2705"/>
                  </a:lnTo>
                  <a:lnTo>
                    <a:pt x="557" y="2670"/>
                  </a:lnTo>
                  <a:lnTo>
                    <a:pt x="514" y="2648"/>
                  </a:lnTo>
                  <a:lnTo>
                    <a:pt x="478" y="2626"/>
                  </a:lnTo>
                  <a:lnTo>
                    <a:pt x="442" y="2602"/>
                  </a:lnTo>
                  <a:lnTo>
                    <a:pt x="419" y="2578"/>
                  </a:lnTo>
                  <a:lnTo>
                    <a:pt x="395" y="2552"/>
                  </a:lnTo>
                  <a:lnTo>
                    <a:pt x="379" y="2526"/>
                  </a:lnTo>
                  <a:lnTo>
                    <a:pt x="367" y="2500"/>
                  </a:lnTo>
                  <a:lnTo>
                    <a:pt x="363" y="2472"/>
                  </a:lnTo>
                  <a:lnTo>
                    <a:pt x="367" y="2415"/>
                  </a:lnTo>
                  <a:lnTo>
                    <a:pt x="387" y="2361"/>
                  </a:lnTo>
                  <a:lnTo>
                    <a:pt x="423" y="2308"/>
                  </a:lnTo>
                  <a:lnTo>
                    <a:pt x="466" y="2265"/>
                  </a:lnTo>
                  <a:lnTo>
                    <a:pt x="506" y="2225"/>
                  </a:lnTo>
                  <a:lnTo>
                    <a:pt x="545" y="2197"/>
                  </a:lnTo>
                  <a:lnTo>
                    <a:pt x="569" y="2177"/>
                  </a:lnTo>
                  <a:lnTo>
                    <a:pt x="581" y="2171"/>
                  </a:lnTo>
                  <a:lnTo>
                    <a:pt x="636" y="2138"/>
                  </a:lnTo>
                  <a:lnTo>
                    <a:pt x="553" y="2138"/>
                  </a:lnTo>
                  <a:lnTo>
                    <a:pt x="541" y="2138"/>
                  </a:lnTo>
                  <a:lnTo>
                    <a:pt x="514" y="2136"/>
                  </a:lnTo>
                  <a:lnTo>
                    <a:pt x="470" y="2132"/>
                  </a:lnTo>
                  <a:lnTo>
                    <a:pt x="419" y="2125"/>
                  </a:lnTo>
                  <a:lnTo>
                    <a:pt x="360" y="2114"/>
                  </a:lnTo>
                  <a:lnTo>
                    <a:pt x="296" y="2097"/>
                  </a:lnTo>
                  <a:lnTo>
                    <a:pt x="233" y="2075"/>
                  </a:lnTo>
                  <a:lnTo>
                    <a:pt x="178" y="2044"/>
                  </a:lnTo>
                  <a:lnTo>
                    <a:pt x="142" y="2018"/>
                  </a:lnTo>
                  <a:lnTo>
                    <a:pt x="115" y="1988"/>
                  </a:lnTo>
                  <a:lnTo>
                    <a:pt x="95" y="1955"/>
                  </a:lnTo>
                  <a:lnTo>
                    <a:pt x="79" y="1920"/>
                  </a:lnTo>
                  <a:lnTo>
                    <a:pt x="71" y="1881"/>
                  </a:lnTo>
                  <a:lnTo>
                    <a:pt x="71" y="1840"/>
                  </a:lnTo>
                  <a:lnTo>
                    <a:pt x="79" y="1796"/>
                  </a:lnTo>
                  <a:lnTo>
                    <a:pt x="91" y="1748"/>
                  </a:lnTo>
                  <a:lnTo>
                    <a:pt x="119" y="1678"/>
                  </a:lnTo>
                  <a:lnTo>
                    <a:pt x="158" y="1615"/>
                  </a:lnTo>
                  <a:lnTo>
                    <a:pt x="205" y="1558"/>
                  </a:lnTo>
                  <a:lnTo>
                    <a:pt x="257" y="1510"/>
                  </a:lnTo>
                  <a:lnTo>
                    <a:pt x="312" y="1467"/>
                  </a:lnTo>
                  <a:lnTo>
                    <a:pt x="371" y="1430"/>
                  </a:lnTo>
                  <a:lnTo>
                    <a:pt x="431" y="1397"/>
                  </a:lnTo>
                  <a:lnTo>
                    <a:pt x="490" y="1371"/>
                  </a:lnTo>
                  <a:lnTo>
                    <a:pt x="549" y="1349"/>
                  </a:lnTo>
                  <a:lnTo>
                    <a:pt x="608" y="1330"/>
                  </a:lnTo>
                  <a:lnTo>
                    <a:pt x="660" y="1316"/>
                  </a:lnTo>
                  <a:lnTo>
                    <a:pt x="707" y="1306"/>
                  </a:lnTo>
                  <a:lnTo>
                    <a:pt x="747" y="1297"/>
                  </a:lnTo>
                  <a:lnTo>
                    <a:pt x="778" y="1293"/>
                  </a:lnTo>
                  <a:lnTo>
                    <a:pt x="802" y="1290"/>
                  </a:lnTo>
                  <a:lnTo>
                    <a:pt x="814" y="1288"/>
                  </a:lnTo>
                  <a:lnTo>
                    <a:pt x="885" y="1279"/>
                  </a:lnTo>
                  <a:lnTo>
                    <a:pt x="830" y="1253"/>
                  </a:lnTo>
                  <a:lnTo>
                    <a:pt x="818" y="1247"/>
                  </a:lnTo>
                  <a:lnTo>
                    <a:pt x="790" y="1234"/>
                  </a:lnTo>
                  <a:lnTo>
                    <a:pt x="755" y="1210"/>
                  </a:lnTo>
                  <a:lnTo>
                    <a:pt x="711" y="1179"/>
                  </a:lnTo>
                  <a:lnTo>
                    <a:pt x="672" y="1142"/>
                  </a:lnTo>
                  <a:lnTo>
                    <a:pt x="636" y="1099"/>
                  </a:lnTo>
                  <a:lnTo>
                    <a:pt x="612" y="1048"/>
                  </a:lnTo>
                  <a:lnTo>
                    <a:pt x="604" y="996"/>
                  </a:lnTo>
                  <a:lnTo>
                    <a:pt x="612" y="959"/>
                  </a:lnTo>
                  <a:lnTo>
                    <a:pt x="628" y="924"/>
                  </a:lnTo>
                  <a:lnTo>
                    <a:pt x="652" y="887"/>
                  </a:lnTo>
                  <a:lnTo>
                    <a:pt x="687" y="852"/>
                  </a:lnTo>
                  <a:lnTo>
                    <a:pt x="731" y="817"/>
                  </a:lnTo>
                  <a:lnTo>
                    <a:pt x="782" y="785"/>
                  </a:lnTo>
                  <a:lnTo>
                    <a:pt x="845" y="750"/>
                  </a:lnTo>
                  <a:lnTo>
                    <a:pt x="917" y="717"/>
                  </a:lnTo>
                  <a:lnTo>
                    <a:pt x="873" y="687"/>
                  </a:lnTo>
                  <a:lnTo>
                    <a:pt x="794" y="721"/>
                  </a:lnTo>
                  <a:lnTo>
                    <a:pt x="727" y="759"/>
                  </a:lnTo>
                  <a:lnTo>
                    <a:pt x="668" y="796"/>
                  </a:lnTo>
                  <a:lnTo>
                    <a:pt x="620" y="835"/>
                  </a:lnTo>
                  <a:lnTo>
                    <a:pt x="585" y="874"/>
                  </a:lnTo>
                  <a:lnTo>
                    <a:pt x="557" y="913"/>
                  </a:lnTo>
                  <a:lnTo>
                    <a:pt x="541" y="952"/>
                  </a:lnTo>
                  <a:lnTo>
                    <a:pt x="533" y="994"/>
                  </a:lnTo>
                  <a:lnTo>
                    <a:pt x="529" y="996"/>
                  </a:lnTo>
                  <a:lnTo>
                    <a:pt x="529" y="998"/>
                  </a:lnTo>
                  <a:lnTo>
                    <a:pt x="529" y="1000"/>
                  </a:lnTo>
                  <a:lnTo>
                    <a:pt x="529" y="1003"/>
                  </a:lnTo>
                  <a:lnTo>
                    <a:pt x="533" y="1046"/>
                  </a:lnTo>
                  <a:lnTo>
                    <a:pt x="553" y="1088"/>
                  </a:lnTo>
                  <a:lnTo>
                    <a:pt x="577" y="1125"/>
                  </a:lnTo>
                  <a:lnTo>
                    <a:pt x="604" y="1160"/>
                  </a:lnTo>
                  <a:lnTo>
                    <a:pt x="640" y="1190"/>
                  </a:lnTo>
                  <a:lnTo>
                    <a:pt x="672" y="1216"/>
                  </a:lnTo>
                  <a:lnTo>
                    <a:pt x="707" y="1240"/>
                  </a:lnTo>
                  <a:lnTo>
                    <a:pt x="735" y="1258"/>
                  </a:lnTo>
                  <a:lnTo>
                    <a:pt x="699" y="1264"/>
                  </a:lnTo>
                  <a:lnTo>
                    <a:pt x="660" y="1273"/>
                  </a:lnTo>
                  <a:lnTo>
                    <a:pt x="616" y="1284"/>
                  </a:lnTo>
                  <a:lnTo>
                    <a:pt x="569" y="1299"/>
                  </a:lnTo>
                  <a:lnTo>
                    <a:pt x="518" y="1314"/>
                  </a:lnTo>
                  <a:lnTo>
                    <a:pt x="466" y="1334"/>
                  </a:lnTo>
                  <a:lnTo>
                    <a:pt x="411" y="1356"/>
                  </a:lnTo>
                  <a:lnTo>
                    <a:pt x="356" y="1382"/>
                  </a:lnTo>
                  <a:lnTo>
                    <a:pt x="304" y="1412"/>
                  </a:lnTo>
                  <a:lnTo>
                    <a:pt x="253" y="1445"/>
                  </a:lnTo>
                  <a:lnTo>
                    <a:pt x="201" y="1484"/>
                  </a:lnTo>
                  <a:lnTo>
                    <a:pt x="154" y="1526"/>
                  </a:lnTo>
                  <a:lnTo>
                    <a:pt x="115" y="1572"/>
                  </a:lnTo>
                  <a:lnTo>
                    <a:pt x="75" y="1624"/>
                  </a:lnTo>
                  <a:lnTo>
                    <a:pt x="43" y="1680"/>
                  </a:lnTo>
                  <a:lnTo>
                    <a:pt x="20" y="1742"/>
                  </a:lnTo>
                  <a:lnTo>
                    <a:pt x="12" y="1772"/>
                  </a:lnTo>
                  <a:lnTo>
                    <a:pt x="4" y="1800"/>
                  </a:lnTo>
                  <a:lnTo>
                    <a:pt x="0" y="1829"/>
                  </a:lnTo>
                  <a:lnTo>
                    <a:pt x="0" y="1855"/>
                  </a:lnTo>
                  <a:lnTo>
                    <a:pt x="0" y="1888"/>
                  </a:lnTo>
                  <a:lnTo>
                    <a:pt x="8" y="1918"/>
                  </a:lnTo>
                  <a:lnTo>
                    <a:pt x="16" y="1946"/>
                  </a:lnTo>
                  <a:lnTo>
                    <a:pt x="32" y="1975"/>
                  </a:lnTo>
                  <a:lnTo>
                    <a:pt x="47" y="2001"/>
                  </a:lnTo>
                  <a:lnTo>
                    <a:pt x="67" y="2025"/>
                  </a:lnTo>
                  <a:lnTo>
                    <a:pt x="95" y="2047"/>
                  </a:lnTo>
                  <a:lnTo>
                    <a:pt x="122" y="2068"/>
                  </a:lnTo>
                  <a:lnTo>
                    <a:pt x="166" y="2095"/>
                  </a:lnTo>
                  <a:lnTo>
                    <a:pt x="213" y="2116"/>
                  </a:lnTo>
                  <a:lnTo>
                    <a:pt x="265" y="2134"/>
                  </a:lnTo>
                  <a:lnTo>
                    <a:pt x="312" y="2147"/>
                  </a:lnTo>
                  <a:lnTo>
                    <a:pt x="360" y="2158"/>
                  </a:lnTo>
                  <a:lnTo>
                    <a:pt x="407" y="2167"/>
                  </a:lnTo>
                  <a:lnTo>
                    <a:pt x="450" y="2171"/>
                  </a:lnTo>
                  <a:lnTo>
                    <a:pt x="486" y="2175"/>
                  </a:lnTo>
                  <a:lnTo>
                    <a:pt x="458" y="2197"/>
                  </a:lnTo>
                  <a:lnTo>
                    <a:pt x="427" y="2223"/>
                  </a:lnTo>
                  <a:lnTo>
                    <a:pt x="391" y="2254"/>
                  </a:lnTo>
                  <a:lnTo>
                    <a:pt x="360" y="2289"/>
                  </a:lnTo>
                  <a:lnTo>
                    <a:pt x="332" y="2326"/>
                  </a:lnTo>
                  <a:lnTo>
                    <a:pt x="308" y="2367"/>
                  </a:lnTo>
                  <a:lnTo>
                    <a:pt x="292" y="2411"/>
                  </a:lnTo>
                  <a:lnTo>
                    <a:pt x="288" y="2456"/>
                  </a:lnTo>
                  <a:lnTo>
                    <a:pt x="288" y="2461"/>
                  </a:lnTo>
                  <a:lnTo>
                    <a:pt x="288" y="2465"/>
                  </a:lnTo>
                  <a:lnTo>
                    <a:pt x="288" y="2470"/>
                  </a:lnTo>
                  <a:lnTo>
                    <a:pt x="288" y="2474"/>
                  </a:lnTo>
                  <a:lnTo>
                    <a:pt x="296" y="2507"/>
                  </a:lnTo>
                  <a:lnTo>
                    <a:pt x="308" y="2537"/>
                  </a:lnTo>
                  <a:lnTo>
                    <a:pt x="328" y="2568"/>
                  </a:lnTo>
                  <a:lnTo>
                    <a:pt x="352" y="2596"/>
                  </a:lnTo>
                  <a:lnTo>
                    <a:pt x="383" y="2624"/>
                  </a:lnTo>
                  <a:lnTo>
                    <a:pt x="419" y="2650"/>
                  </a:lnTo>
                  <a:lnTo>
                    <a:pt x="462" y="2677"/>
                  </a:lnTo>
                  <a:lnTo>
                    <a:pt x="510" y="2701"/>
                  </a:lnTo>
                  <a:lnTo>
                    <a:pt x="593" y="2735"/>
                  </a:lnTo>
                  <a:lnTo>
                    <a:pt x="680" y="2764"/>
                  </a:lnTo>
                  <a:lnTo>
                    <a:pt x="766" y="2781"/>
                  </a:lnTo>
                  <a:lnTo>
                    <a:pt x="853" y="2794"/>
                  </a:lnTo>
                  <a:lnTo>
                    <a:pt x="936" y="2801"/>
                  </a:lnTo>
                  <a:lnTo>
                    <a:pt x="1019" y="2803"/>
                  </a:lnTo>
                  <a:lnTo>
                    <a:pt x="1102" y="2799"/>
                  </a:lnTo>
                  <a:lnTo>
                    <a:pt x="1181" y="2792"/>
                  </a:lnTo>
                  <a:lnTo>
                    <a:pt x="1256" y="2783"/>
                  </a:lnTo>
                  <a:lnTo>
                    <a:pt x="1327" y="2770"/>
                  </a:lnTo>
                  <a:lnTo>
                    <a:pt x="1391" y="2757"/>
                  </a:lnTo>
                  <a:lnTo>
                    <a:pt x="1450" y="2744"/>
                  </a:lnTo>
                  <a:lnTo>
                    <a:pt x="1501" y="2729"/>
                  </a:lnTo>
                  <a:lnTo>
                    <a:pt x="1545" y="2716"/>
                  </a:lnTo>
                  <a:lnTo>
                    <a:pt x="1580" y="2705"/>
                  </a:lnTo>
                  <a:lnTo>
                    <a:pt x="1604" y="2696"/>
                  </a:lnTo>
                  <a:lnTo>
                    <a:pt x="1754" y="2751"/>
                  </a:lnTo>
                  <a:lnTo>
                    <a:pt x="1900" y="2792"/>
                  </a:lnTo>
                  <a:lnTo>
                    <a:pt x="2042" y="2818"/>
                  </a:lnTo>
                  <a:lnTo>
                    <a:pt x="2185" y="2834"/>
                  </a:lnTo>
                  <a:lnTo>
                    <a:pt x="2319" y="2838"/>
                  </a:lnTo>
                  <a:lnTo>
                    <a:pt x="2449" y="2834"/>
                  </a:lnTo>
                  <a:lnTo>
                    <a:pt x="2572" y="2820"/>
                  </a:lnTo>
                  <a:lnTo>
                    <a:pt x="2690" y="2801"/>
                  </a:lnTo>
                  <a:lnTo>
                    <a:pt x="2801" y="2777"/>
                  </a:lnTo>
                  <a:lnTo>
                    <a:pt x="2904" y="2748"/>
                  </a:lnTo>
                  <a:lnTo>
                    <a:pt x="2999" y="2716"/>
                  </a:lnTo>
                  <a:lnTo>
                    <a:pt x="3085" y="2683"/>
                  </a:lnTo>
                  <a:lnTo>
                    <a:pt x="3160" y="2650"/>
                  </a:lnTo>
                  <a:lnTo>
                    <a:pt x="3228" y="2620"/>
                  </a:lnTo>
                  <a:lnTo>
                    <a:pt x="3283" y="2592"/>
                  </a:lnTo>
                  <a:lnTo>
                    <a:pt x="3326" y="2568"/>
                  </a:lnTo>
                  <a:lnTo>
                    <a:pt x="3334" y="2607"/>
                  </a:lnTo>
                  <a:lnTo>
                    <a:pt x="3350" y="2642"/>
                  </a:lnTo>
                  <a:lnTo>
                    <a:pt x="3366" y="2672"/>
                  </a:lnTo>
                  <a:lnTo>
                    <a:pt x="3390" y="2701"/>
                  </a:lnTo>
                  <a:lnTo>
                    <a:pt x="3417" y="2725"/>
                  </a:lnTo>
                  <a:lnTo>
                    <a:pt x="3449" y="2746"/>
                  </a:lnTo>
                  <a:lnTo>
                    <a:pt x="3484" y="2762"/>
                  </a:lnTo>
                  <a:lnTo>
                    <a:pt x="3524" y="2775"/>
                  </a:lnTo>
                  <a:lnTo>
                    <a:pt x="3571" y="2783"/>
                  </a:lnTo>
                  <a:lnTo>
                    <a:pt x="3623" y="2790"/>
                  </a:lnTo>
                  <a:lnTo>
                    <a:pt x="3674" y="2790"/>
                  </a:lnTo>
                  <a:lnTo>
                    <a:pt x="3725" y="2788"/>
                  </a:lnTo>
                  <a:lnTo>
                    <a:pt x="3781" y="2781"/>
                  </a:lnTo>
                  <a:lnTo>
                    <a:pt x="3836" y="2772"/>
                  </a:lnTo>
                  <a:lnTo>
                    <a:pt x="3887" y="2762"/>
                  </a:lnTo>
                  <a:lnTo>
                    <a:pt x="3943" y="2748"/>
                  </a:lnTo>
                  <a:lnTo>
                    <a:pt x="3990" y="2735"/>
                  </a:lnTo>
                  <a:lnTo>
                    <a:pt x="4041" y="2720"/>
                  </a:lnTo>
                  <a:lnTo>
                    <a:pt x="4085" y="2707"/>
                  </a:lnTo>
                  <a:lnTo>
                    <a:pt x="4128" y="2692"/>
                  </a:lnTo>
                  <a:lnTo>
                    <a:pt x="4164" y="2679"/>
                  </a:lnTo>
                  <a:lnTo>
                    <a:pt x="4196" y="2668"/>
                  </a:lnTo>
                  <a:lnTo>
                    <a:pt x="4223" y="2657"/>
                  </a:lnTo>
                  <a:lnTo>
                    <a:pt x="4243" y="2648"/>
                  </a:lnTo>
                  <a:lnTo>
                    <a:pt x="4322" y="2672"/>
                  </a:lnTo>
                  <a:lnTo>
                    <a:pt x="4397" y="2692"/>
                  </a:lnTo>
                  <a:lnTo>
                    <a:pt x="4464" y="2707"/>
                  </a:lnTo>
                  <a:lnTo>
                    <a:pt x="4531" y="2716"/>
                  </a:lnTo>
                  <a:lnTo>
                    <a:pt x="4595" y="2718"/>
                  </a:lnTo>
                  <a:lnTo>
                    <a:pt x="4654" y="2716"/>
                  </a:lnTo>
                  <a:lnTo>
                    <a:pt x="4705" y="2707"/>
                  </a:lnTo>
                  <a:lnTo>
                    <a:pt x="4757" y="2694"/>
                  </a:lnTo>
                  <a:lnTo>
                    <a:pt x="4820" y="2666"/>
                  </a:lnTo>
                  <a:lnTo>
                    <a:pt x="4867" y="2629"/>
                  </a:lnTo>
                  <a:lnTo>
                    <a:pt x="4907" y="2583"/>
                  </a:lnTo>
                  <a:lnTo>
                    <a:pt x="4934" y="2535"/>
                  </a:lnTo>
                  <a:lnTo>
                    <a:pt x="4954" y="2483"/>
                  </a:lnTo>
                  <a:lnTo>
                    <a:pt x="4970" y="2428"/>
                  </a:lnTo>
                  <a:lnTo>
                    <a:pt x="4974" y="2374"/>
                  </a:lnTo>
                  <a:lnTo>
                    <a:pt x="4978" y="2323"/>
                  </a:lnTo>
                  <a:lnTo>
                    <a:pt x="4978" y="2280"/>
                  </a:lnTo>
                  <a:lnTo>
                    <a:pt x="4974" y="2241"/>
                  </a:lnTo>
                  <a:lnTo>
                    <a:pt x="4970" y="2210"/>
                  </a:lnTo>
                  <a:lnTo>
                    <a:pt x="4966" y="2186"/>
                  </a:lnTo>
                  <a:lnTo>
                    <a:pt x="4998" y="2182"/>
                  </a:lnTo>
                  <a:lnTo>
                    <a:pt x="5037" y="2175"/>
                  </a:lnTo>
                  <a:lnTo>
                    <a:pt x="5084" y="2167"/>
                  </a:lnTo>
                  <a:lnTo>
                    <a:pt x="5140" y="2156"/>
                  </a:lnTo>
                  <a:lnTo>
                    <a:pt x="5199" y="2138"/>
                  </a:lnTo>
                  <a:lnTo>
                    <a:pt x="5258" y="2119"/>
                  </a:lnTo>
                  <a:lnTo>
                    <a:pt x="5321" y="2095"/>
                  </a:lnTo>
                  <a:lnTo>
                    <a:pt x="5385" y="2064"/>
                  </a:lnTo>
                  <a:lnTo>
                    <a:pt x="5448" y="2029"/>
                  </a:lnTo>
                  <a:lnTo>
                    <a:pt x="5507" y="1988"/>
                  </a:lnTo>
                  <a:lnTo>
                    <a:pt x="5562" y="1940"/>
                  </a:lnTo>
                  <a:lnTo>
                    <a:pt x="5618" y="1885"/>
                  </a:lnTo>
                  <a:lnTo>
                    <a:pt x="5661" y="1824"/>
                  </a:lnTo>
                  <a:lnTo>
                    <a:pt x="5701" y="1755"/>
                  </a:lnTo>
                  <a:lnTo>
                    <a:pt x="5732" y="1678"/>
                  </a:lnTo>
                  <a:lnTo>
                    <a:pt x="5752" y="1591"/>
                  </a:lnTo>
                  <a:lnTo>
                    <a:pt x="5756" y="1576"/>
                  </a:lnTo>
                  <a:lnTo>
                    <a:pt x="5756" y="1561"/>
                  </a:lnTo>
                  <a:lnTo>
                    <a:pt x="5756" y="1548"/>
                  </a:lnTo>
                  <a:lnTo>
                    <a:pt x="5756" y="1532"/>
                  </a:lnTo>
                  <a:lnTo>
                    <a:pt x="5760" y="1519"/>
                  </a:lnTo>
                  <a:lnTo>
                    <a:pt x="5760" y="1506"/>
                  </a:lnTo>
                  <a:lnTo>
                    <a:pt x="5760" y="1493"/>
                  </a:lnTo>
                  <a:lnTo>
                    <a:pt x="5760" y="1480"/>
                  </a:lnTo>
                  <a:lnTo>
                    <a:pt x="5740" y="1332"/>
                  </a:lnTo>
                  <a:lnTo>
                    <a:pt x="5693" y="1210"/>
                  </a:lnTo>
                  <a:lnTo>
                    <a:pt x="5618" y="1109"/>
                  </a:lnTo>
                  <a:lnTo>
                    <a:pt x="5531" y="1031"/>
                  </a:lnTo>
                  <a:lnTo>
                    <a:pt x="5432" y="970"/>
                  </a:lnTo>
                  <a:lnTo>
                    <a:pt x="5329" y="926"/>
                  </a:lnTo>
                  <a:lnTo>
                    <a:pt x="5235" y="894"/>
                  </a:lnTo>
                  <a:lnTo>
                    <a:pt x="5152" y="874"/>
                  </a:lnTo>
                  <a:lnTo>
                    <a:pt x="5187" y="863"/>
                  </a:lnTo>
                  <a:lnTo>
                    <a:pt x="5219" y="852"/>
                  </a:lnTo>
                  <a:lnTo>
                    <a:pt x="5254" y="837"/>
                  </a:lnTo>
                  <a:lnTo>
                    <a:pt x="5290" y="820"/>
                  </a:lnTo>
                  <a:lnTo>
                    <a:pt x="5321" y="800"/>
                  </a:lnTo>
                  <a:lnTo>
                    <a:pt x="5349" y="778"/>
                  </a:lnTo>
                  <a:lnTo>
                    <a:pt x="5373" y="754"/>
                  </a:lnTo>
                  <a:lnTo>
                    <a:pt x="5393" y="726"/>
                  </a:lnTo>
                  <a:lnTo>
                    <a:pt x="5397" y="713"/>
                  </a:lnTo>
                  <a:lnTo>
                    <a:pt x="5400" y="697"/>
                  </a:lnTo>
                  <a:lnTo>
                    <a:pt x="5404" y="684"/>
                  </a:lnTo>
                  <a:lnTo>
                    <a:pt x="5404" y="669"/>
                  </a:lnTo>
                  <a:lnTo>
                    <a:pt x="5404" y="658"/>
                  </a:lnTo>
                  <a:lnTo>
                    <a:pt x="5400" y="645"/>
                  </a:lnTo>
                  <a:lnTo>
                    <a:pt x="5400" y="632"/>
                  </a:lnTo>
                  <a:lnTo>
                    <a:pt x="5397" y="617"/>
                  </a:lnTo>
                  <a:lnTo>
                    <a:pt x="5381" y="582"/>
                  </a:lnTo>
                  <a:lnTo>
                    <a:pt x="5353" y="545"/>
                  </a:lnTo>
                  <a:lnTo>
                    <a:pt x="5318" y="508"/>
                  </a:lnTo>
                  <a:lnTo>
                    <a:pt x="5274" y="469"/>
                  </a:lnTo>
                  <a:lnTo>
                    <a:pt x="5223" y="427"/>
                  </a:lnTo>
                  <a:lnTo>
                    <a:pt x="5163" y="386"/>
                  </a:lnTo>
                  <a:lnTo>
                    <a:pt x="5096" y="342"/>
                  </a:lnTo>
                  <a:lnTo>
                    <a:pt x="5017" y="299"/>
                  </a:lnTo>
                  <a:lnTo>
                    <a:pt x="4978" y="277"/>
                  </a:lnTo>
                  <a:lnTo>
                    <a:pt x="4934" y="257"/>
                  </a:lnTo>
                  <a:lnTo>
                    <a:pt x="4891" y="240"/>
                  </a:lnTo>
                  <a:lnTo>
                    <a:pt x="4847" y="222"/>
                  </a:lnTo>
                  <a:lnTo>
                    <a:pt x="4804" y="207"/>
                  </a:lnTo>
                  <a:lnTo>
                    <a:pt x="4760" y="194"/>
                  </a:lnTo>
                  <a:lnTo>
                    <a:pt x="4713" y="183"/>
                  </a:lnTo>
                  <a:lnTo>
                    <a:pt x="4670" y="172"/>
                  </a:lnTo>
                  <a:lnTo>
                    <a:pt x="4622" y="163"/>
                  </a:lnTo>
                  <a:lnTo>
                    <a:pt x="4579" y="157"/>
                  </a:lnTo>
                  <a:lnTo>
                    <a:pt x="4531" y="150"/>
                  </a:lnTo>
                  <a:lnTo>
                    <a:pt x="4484" y="146"/>
                  </a:lnTo>
                  <a:lnTo>
                    <a:pt x="4437" y="142"/>
                  </a:lnTo>
                  <a:lnTo>
                    <a:pt x="4389" y="139"/>
                  </a:lnTo>
                  <a:lnTo>
                    <a:pt x="4342" y="139"/>
                  </a:lnTo>
                  <a:lnTo>
                    <a:pt x="4294" y="139"/>
                  </a:lnTo>
                  <a:lnTo>
                    <a:pt x="4188" y="144"/>
                  </a:lnTo>
                  <a:lnTo>
                    <a:pt x="4077" y="153"/>
                  </a:lnTo>
                  <a:lnTo>
                    <a:pt x="3970" y="166"/>
                  </a:lnTo>
                  <a:lnTo>
                    <a:pt x="3864" y="183"/>
                  </a:lnTo>
                  <a:lnTo>
                    <a:pt x="3761" y="203"/>
                  </a:lnTo>
                  <a:lnTo>
                    <a:pt x="3662" y="225"/>
                  </a:lnTo>
                  <a:lnTo>
                    <a:pt x="3563" y="251"/>
                  </a:lnTo>
                  <a:lnTo>
                    <a:pt x="3469" y="277"/>
                  </a:lnTo>
                  <a:lnTo>
                    <a:pt x="3378" y="305"/>
                  </a:lnTo>
                  <a:lnTo>
                    <a:pt x="3295" y="333"/>
                  </a:lnTo>
                  <a:lnTo>
                    <a:pt x="3212" y="362"/>
                  </a:lnTo>
                  <a:lnTo>
                    <a:pt x="3141" y="390"/>
                  </a:lnTo>
                  <a:lnTo>
                    <a:pt x="3074" y="416"/>
                  </a:lnTo>
                  <a:lnTo>
                    <a:pt x="3014" y="440"/>
                  </a:lnTo>
                  <a:lnTo>
                    <a:pt x="2959" y="464"/>
                  </a:lnTo>
                  <a:lnTo>
                    <a:pt x="2916" y="484"/>
                  </a:lnTo>
                  <a:lnTo>
                    <a:pt x="2923" y="453"/>
                  </a:lnTo>
                  <a:lnTo>
                    <a:pt x="2931" y="421"/>
                  </a:lnTo>
                  <a:lnTo>
                    <a:pt x="2935" y="386"/>
                  </a:lnTo>
                  <a:lnTo>
                    <a:pt x="2939" y="349"/>
                  </a:lnTo>
                  <a:lnTo>
                    <a:pt x="2939" y="316"/>
                  </a:lnTo>
                  <a:lnTo>
                    <a:pt x="2931" y="283"/>
                  </a:lnTo>
                  <a:lnTo>
                    <a:pt x="2923" y="251"/>
                  </a:lnTo>
                  <a:lnTo>
                    <a:pt x="2908" y="218"/>
                  </a:lnTo>
                  <a:lnTo>
                    <a:pt x="2888" y="187"/>
                  </a:lnTo>
                  <a:lnTo>
                    <a:pt x="2864" y="157"/>
                  </a:lnTo>
                  <a:lnTo>
                    <a:pt x="2829" y="126"/>
                  </a:lnTo>
                  <a:lnTo>
                    <a:pt x="2789" y="100"/>
                  </a:lnTo>
                  <a:lnTo>
                    <a:pt x="2746" y="76"/>
                  </a:lnTo>
                  <a:lnTo>
                    <a:pt x="2698" y="57"/>
                  </a:lnTo>
                  <a:lnTo>
                    <a:pt x="2643" y="41"/>
                  </a:lnTo>
                  <a:lnTo>
                    <a:pt x="2588" y="26"/>
                  </a:lnTo>
                  <a:lnTo>
                    <a:pt x="2524" y="15"/>
                  </a:lnTo>
                  <a:lnTo>
                    <a:pt x="2453" y="7"/>
                  </a:lnTo>
                  <a:lnTo>
                    <a:pt x="2382" y="2"/>
                  </a:lnTo>
                  <a:lnTo>
                    <a:pt x="2303" y="0"/>
                  </a:lnTo>
                  <a:close/>
                </a:path>
              </a:pathLst>
            </a:custGeom>
            <a:solidFill>
              <a:srgbClr val="004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zh-CN" altLang="en-US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30731" name="Freeform 11"/>
            <p:cNvSpPr>
              <a:spLocks/>
            </p:cNvSpPr>
            <p:nvPr/>
          </p:nvSpPr>
          <p:spPr bwMode="auto">
            <a:xfrm>
              <a:off x="1305" y="1215"/>
              <a:ext cx="1080" cy="619"/>
            </a:xfrm>
            <a:custGeom>
              <a:avLst/>
              <a:gdLst/>
              <a:ahLst/>
              <a:cxnLst>
                <a:cxn ang="0">
                  <a:pos x="537" y="104"/>
                </a:cxn>
                <a:cxn ang="0">
                  <a:pos x="640" y="63"/>
                </a:cxn>
                <a:cxn ang="0">
                  <a:pos x="727" y="41"/>
                </a:cxn>
                <a:cxn ang="0">
                  <a:pos x="806" y="39"/>
                </a:cxn>
                <a:cxn ang="0">
                  <a:pos x="869" y="57"/>
                </a:cxn>
                <a:cxn ang="0">
                  <a:pos x="960" y="142"/>
                </a:cxn>
                <a:cxn ang="0">
                  <a:pos x="992" y="264"/>
                </a:cxn>
                <a:cxn ang="0">
                  <a:pos x="972" y="392"/>
                </a:cxn>
                <a:cxn ang="0">
                  <a:pos x="917" y="495"/>
                </a:cxn>
                <a:cxn ang="0">
                  <a:pos x="865" y="534"/>
                </a:cxn>
                <a:cxn ang="0">
                  <a:pos x="822" y="540"/>
                </a:cxn>
                <a:cxn ang="0">
                  <a:pos x="794" y="543"/>
                </a:cxn>
                <a:cxn ang="0">
                  <a:pos x="758" y="547"/>
                </a:cxn>
                <a:cxn ang="0">
                  <a:pos x="719" y="556"/>
                </a:cxn>
                <a:cxn ang="0">
                  <a:pos x="672" y="573"/>
                </a:cxn>
                <a:cxn ang="0">
                  <a:pos x="648" y="577"/>
                </a:cxn>
                <a:cxn ang="0">
                  <a:pos x="616" y="577"/>
                </a:cxn>
                <a:cxn ang="0">
                  <a:pos x="573" y="573"/>
                </a:cxn>
                <a:cxn ang="0">
                  <a:pos x="521" y="564"/>
                </a:cxn>
                <a:cxn ang="0">
                  <a:pos x="363" y="510"/>
                </a:cxn>
                <a:cxn ang="0">
                  <a:pos x="221" y="434"/>
                </a:cxn>
                <a:cxn ang="0">
                  <a:pos x="115" y="346"/>
                </a:cxn>
                <a:cxn ang="0">
                  <a:pos x="71" y="264"/>
                </a:cxn>
                <a:cxn ang="0">
                  <a:pos x="87" y="209"/>
                </a:cxn>
                <a:cxn ang="0">
                  <a:pos x="134" y="170"/>
                </a:cxn>
                <a:cxn ang="0">
                  <a:pos x="201" y="146"/>
                </a:cxn>
                <a:cxn ang="0">
                  <a:pos x="273" y="135"/>
                </a:cxn>
                <a:cxn ang="0">
                  <a:pos x="328" y="133"/>
                </a:cxn>
                <a:cxn ang="0">
                  <a:pos x="352" y="133"/>
                </a:cxn>
                <a:cxn ang="0">
                  <a:pos x="348" y="94"/>
                </a:cxn>
                <a:cxn ang="0">
                  <a:pos x="296" y="94"/>
                </a:cxn>
                <a:cxn ang="0">
                  <a:pos x="217" y="102"/>
                </a:cxn>
                <a:cxn ang="0">
                  <a:pos x="126" y="124"/>
                </a:cxn>
                <a:cxn ang="0">
                  <a:pos x="47" y="166"/>
                </a:cxn>
                <a:cxn ang="0">
                  <a:pos x="4" y="229"/>
                </a:cxn>
                <a:cxn ang="0">
                  <a:pos x="12" y="314"/>
                </a:cxn>
                <a:cxn ang="0">
                  <a:pos x="103" y="414"/>
                </a:cxn>
                <a:cxn ang="0">
                  <a:pos x="245" y="506"/>
                </a:cxn>
                <a:cxn ang="0">
                  <a:pos x="411" y="575"/>
                </a:cxn>
                <a:cxn ang="0">
                  <a:pos x="525" y="608"/>
                </a:cxn>
                <a:cxn ang="0">
                  <a:pos x="597" y="617"/>
                </a:cxn>
                <a:cxn ang="0">
                  <a:pos x="652" y="619"/>
                </a:cxn>
                <a:cxn ang="0">
                  <a:pos x="699" y="610"/>
                </a:cxn>
                <a:cxn ang="0">
                  <a:pos x="755" y="591"/>
                </a:cxn>
                <a:cxn ang="0">
                  <a:pos x="810" y="580"/>
                </a:cxn>
                <a:cxn ang="0">
                  <a:pos x="849" y="577"/>
                </a:cxn>
                <a:cxn ang="0">
                  <a:pos x="885" y="571"/>
                </a:cxn>
                <a:cxn ang="0">
                  <a:pos x="920" y="558"/>
                </a:cxn>
                <a:cxn ang="0">
                  <a:pos x="960" y="532"/>
                </a:cxn>
                <a:cxn ang="0">
                  <a:pos x="1019" y="460"/>
                </a:cxn>
                <a:cxn ang="0">
                  <a:pos x="1059" y="329"/>
                </a:cxn>
                <a:cxn ang="0">
                  <a:pos x="1051" y="187"/>
                </a:cxn>
                <a:cxn ang="0">
                  <a:pos x="980" y="67"/>
                </a:cxn>
                <a:cxn ang="0">
                  <a:pos x="885" y="15"/>
                </a:cxn>
                <a:cxn ang="0">
                  <a:pos x="806" y="0"/>
                </a:cxn>
                <a:cxn ang="0">
                  <a:pos x="699" y="6"/>
                </a:cxn>
                <a:cxn ang="0">
                  <a:pos x="569" y="41"/>
                </a:cxn>
              </a:cxnLst>
              <a:rect l="0" t="0" r="r" b="b"/>
              <a:pathLst>
                <a:path w="1063" h="619">
                  <a:moveTo>
                    <a:pt x="490" y="74"/>
                  </a:moveTo>
                  <a:lnTo>
                    <a:pt x="537" y="104"/>
                  </a:lnTo>
                  <a:lnTo>
                    <a:pt x="589" y="80"/>
                  </a:lnTo>
                  <a:lnTo>
                    <a:pt x="640" y="63"/>
                  </a:lnTo>
                  <a:lnTo>
                    <a:pt x="683" y="50"/>
                  </a:lnTo>
                  <a:lnTo>
                    <a:pt x="727" y="41"/>
                  </a:lnTo>
                  <a:lnTo>
                    <a:pt x="766" y="39"/>
                  </a:lnTo>
                  <a:lnTo>
                    <a:pt x="806" y="39"/>
                  </a:lnTo>
                  <a:lnTo>
                    <a:pt x="838" y="46"/>
                  </a:lnTo>
                  <a:lnTo>
                    <a:pt x="869" y="57"/>
                  </a:lnTo>
                  <a:lnTo>
                    <a:pt x="920" y="91"/>
                  </a:lnTo>
                  <a:lnTo>
                    <a:pt x="960" y="142"/>
                  </a:lnTo>
                  <a:lnTo>
                    <a:pt x="980" y="200"/>
                  </a:lnTo>
                  <a:lnTo>
                    <a:pt x="992" y="264"/>
                  </a:lnTo>
                  <a:lnTo>
                    <a:pt x="988" y="329"/>
                  </a:lnTo>
                  <a:lnTo>
                    <a:pt x="972" y="392"/>
                  </a:lnTo>
                  <a:lnTo>
                    <a:pt x="948" y="449"/>
                  </a:lnTo>
                  <a:lnTo>
                    <a:pt x="917" y="495"/>
                  </a:lnTo>
                  <a:lnTo>
                    <a:pt x="889" y="521"/>
                  </a:lnTo>
                  <a:lnTo>
                    <a:pt x="865" y="534"/>
                  </a:lnTo>
                  <a:lnTo>
                    <a:pt x="845" y="538"/>
                  </a:lnTo>
                  <a:lnTo>
                    <a:pt x="822" y="540"/>
                  </a:lnTo>
                  <a:lnTo>
                    <a:pt x="810" y="540"/>
                  </a:lnTo>
                  <a:lnTo>
                    <a:pt x="794" y="543"/>
                  </a:lnTo>
                  <a:lnTo>
                    <a:pt x="778" y="545"/>
                  </a:lnTo>
                  <a:lnTo>
                    <a:pt x="758" y="547"/>
                  </a:lnTo>
                  <a:lnTo>
                    <a:pt x="743" y="551"/>
                  </a:lnTo>
                  <a:lnTo>
                    <a:pt x="719" y="556"/>
                  </a:lnTo>
                  <a:lnTo>
                    <a:pt x="695" y="564"/>
                  </a:lnTo>
                  <a:lnTo>
                    <a:pt x="672" y="573"/>
                  </a:lnTo>
                  <a:lnTo>
                    <a:pt x="660" y="577"/>
                  </a:lnTo>
                  <a:lnTo>
                    <a:pt x="648" y="577"/>
                  </a:lnTo>
                  <a:lnTo>
                    <a:pt x="632" y="580"/>
                  </a:lnTo>
                  <a:lnTo>
                    <a:pt x="616" y="577"/>
                  </a:lnTo>
                  <a:lnTo>
                    <a:pt x="593" y="577"/>
                  </a:lnTo>
                  <a:lnTo>
                    <a:pt x="573" y="573"/>
                  </a:lnTo>
                  <a:lnTo>
                    <a:pt x="549" y="569"/>
                  </a:lnTo>
                  <a:lnTo>
                    <a:pt x="521" y="564"/>
                  </a:lnTo>
                  <a:lnTo>
                    <a:pt x="442" y="540"/>
                  </a:lnTo>
                  <a:lnTo>
                    <a:pt x="363" y="510"/>
                  </a:lnTo>
                  <a:lnTo>
                    <a:pt x="288" y="473"/>
                  </a:lnTo>
                  <a:lnTo>
                    <a:pt x="221" y="434"/>
                  </a:lnTo>
                  <a:lnTo>
                    <a:pt x="158" y="390"/>
                  </a:lnTo>
                  <a:lnTo>
                    <a:pt x="115" y="346"/>
                  </a:lnTo>
                  <a:lnTo>
                    <a:pt x="83" y="303"/>
                  </a:lnTo>
                  <a:lnTo>
                    <a:pt x="71" y="264"/>
                  </a:lnTo>
                  <a:lnTo>
                    <a:pt x="75" y="235"/>
                  </a:lnTo>
                  <a:lnTo>
                    <a:pt x="87" y="209"/>
                  </a:lnTo>
                  <a:lnTo>
                    <a:pt x="107" y="187"/>
                  </a:lnTo>
                  <a:lnTo>
                    <a:pt x="134" y="170"/>
                  </a:lnTo>
                  <a:lnTo>
                    <a:pt x="166" y="157"/>
                  </a:lnTo>
                  <a:lnTo>
                    <a:pt x="201" y="146"/>
                  </a:lnTo>
                  <a:lnTo>
                    <a:pt x="241" y="139"/>
                  </a:lnTo>
                  <a:lnTo>
                    <a:pt x="273" y="135"/>
                  </a:lnTo>
                  <a:lnTo>
                    <a:pt x="304" y="133"/>
                  </a:lnTo>
                  <a:lnTo>
                    <a:pt x="328" y="133"/>
                  </a:lnTo>
                  <a:lnTo>
                    <a:pt x="344" y="133"/>
                  </a:lnTo>
                  <a:lnTo>
                    <a:pt x="352" y="133"/>
                  </a:lnTo>
                  <a:lnTo>
                    <a:pt x="356" y="94"/>
                  </a:lnTo>
                  <a:lnTo>
                    <a:pt x="348" y="94"/>
                  </a:lnTo>
                  <a:lnTo>
                    <a:pt x="328" y="94"/>
                  </a:lnTo>
                  <a:lnTo>
                    <a:pt x="296" y="94"/>
                  </a:lnTo>
                  <a:lnTo>
                    <a:pt x="257" y="98"/>
                  </a:lnTo>
                  <a:lnTo>
                    <a:pt x="217" y="102"/>
                  </a:lnTo>
                  <a:lnTo>
                    <a:pt x="170" y="111"/>
                  </a:lnTo>
                  <a:lnTo>
                    <a:pt x="126" y="124"/>
                  </a:lnTo>
                  <a:lnTo>
                    <a:pt x="87" y="142"/>
                  </a:lnTo>
                  <a:lnTo>
                    <a:pt x="47" y="166"/>
                  </a:lnTo>
                  <a:lnTo>
                    <a:pt x="20" y="196"/>
                  </a:lnTo>
                  <a:lnTo>
                    <a:pt x="4" y="229"/>
                  </a:lnTo>
                  <a:lnTo>
                    <a:pt x="0" y="264"/>
                  </a:lnTo>
                  <a:lnTo>
                    <a:pt x="12" y="314"/>
                  </a:lnTo>
                  <a:lnTo>
                    <a:pt x="47" y="364"/>
                  </a:lnTo>
                  <a:lnTo>
                    <a:pt x="103" y="414"/>
                  </a:lnTo>
                  <a:lnTo>
                    <a:pt x="170" y="460"/>
                  </a:lnTo>
                  <a:lnTo>
                    <a:pt x="245" y="506"/>
                  </a:lnTo>
                  <a:lnTo>
                    <a:pt x="328" y="543"/>
                  </a:lnTo>
                  <a:lnTo>
                    <a:pt x="411" y="575"/>
                  </a:lnTo>
                  <a:lnTo>
                    <a:pt x="490" y="599"/>
                  </a:lnTo>
                  <a:lnTo>
                    <a:pt x="525" y="608"/>
                  </a:lnTo>
                  <a:lnTo>
                    <a:pt x="561" y="612"/>
                  </a:lnTo>
                  <a:lnTo>
                    <a:pt x="597" y="617"/>
                  </a:lnTo>
                  <a:lnTo>
                    <a:pt x="624" y="619"/>
                  </a:lnTo>
                  <a:lnTo>
                    <a:pt x="652" y="619"/>
                  </a:lnTo>
                  <a:lnTo>
                    <a:pt x="679" y="615"/>
                  </a:lnTo>
                  <a:lnTo>
                    <a:pt x="699" y="610"/>
                  </a:lnTo>
                  <a:lnTo>
                    <a:pt x="719" y="604"/>
                  </a:lnTo>
                  <a:lnTo>
                    <a:pt x="755" y="591"/>
                  </a:lnTo>
                  <a:lnTo>
                    <a:pt x="782" y="582"/>
                  </a:lnTo>
                  <a:lnTo>
                    <a:pt x="810" y="580"/>
                  </a:lnTo>
                  <a:lnTo>
                    <a:pt x="830" y="577"/>
                  </a:lnTo>
                  <a:lnTo>
                    <a:pt x="849" y="577"/>
                  </a:lnTo>
                  <a:lnTo>
                    <a:pt x="865" y="575"/>
                  </a:lnTo>
                  <a:lnTo>
                    <a:pt x="885" y="571"/>
                  </a:lnTo>
                  <a:lnTo>
                    <a:pt x="901" y="567"/>
                  </a:lnTo>
                  <a:lnTo>
                    <a:pt x="920" y="558"/>
                  </a:lnTo>
                  <a:lnTo>
                    <a:pt x="940" y="547"/>
                  </a:lnTo>
                  <a:lnTo>
                    <a:pt x="960" y="532"/>
                  </a:lnTo>
                  <a:lnTo>
                    <a:pt x="980" y="512"/>
                  </a:lnTo>
                  <a:lnTo>
                    <a:pt x="1019" y="460"/>
                  </a:lnTo>
                  <a:lnTo>
                    <a:pt x="1043" y="399"/>
                  </a:lnTo>
                  <a:lnTo>
                    <a:pt x="1059" y="329"/>
                  </a:lnTo>
                  <a:lnTo>
                    <a:pt x="1063" y="257"/>
                  </a:lnTo>
                  <a:lnTo>
                    <a:pt x="1051" y="187"/>
                  </a:lnTo>
                  <a:lnTo>
                    <a:pt x="1023" y="122"/>
                  </a:lnTo>
                  <a:lnTo>
                    <a:pt x="980" y="67"/>
                  </a:lnTo>
                  <a:lnTo>
                    <a:pt x="917" y="26"/>
                  </a:lnTo>
                  <a:lnTo>
                    <a:pt x="885" y="15"/>
                  </a:lnTo>
                  <a:lnTo>
                    <a:pt x="849" y="6"/>
                  </a:lnTo>
                  <a:lnTo>
                    <a:pt x="806" y="0"/>
                  </a:lnTo>
                  <a:lnTo>
                    <a:pt x="758" y="0"/>
                  </a:lnTo>
                  <a:lnTo>
                    <a:pt x="699" y="6"/>
                  </a:lnTo>
                  <a:lnTo>
                    <a:pt x="636" y="19"/>
                  </a:lnTo>
                  <a:lnTo>
                    <a:pt x="569" y="41"/>
                  </a:lnTo>
                  <a:lnTo>
                    <a:pt x="490" y="74"/>
                  </a:lnTo>
                  <a:close/>
                </a:path>
              </a:pathLst>
            </a:custGeom>
            <a:solidFill>
              <a:srgbClr val="004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zh-CN" altLang="en-US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30732" name="Freeform 12"/>
            <p:cNvSpPr>
              <a:spLocks/>
            </p:cNvSpPr>
            <p:nvPr/>
          </p:nvSpPr>
          <p:spPr bwMode="auto">
            <a:xfrm>
              <a:off x="2430" y="1980"/>
              <a:ext cx="612" cy="207"/>
            </a:xfrm>
            <a:custGeom>
              <a:avLst/>
              <a:gdLst/>
              <a:ahLst/>
              <a:cxnLst>
                <a:cxn ang="0">
                  <a:pos x="233" y="17"/>
                </a:cxn>
                <a:cxn ang="0">
                  <a:pos x="209" y="24"/>
                </a:cxn>
                <a:cxn ang="0">
                  <a:pos x="189" y="32"/>
                </a:cxn>
                <a:cxn ang="0">
                  <a:pos x="169" y="41"/>
                </a:cxn>
                <a:cxn ang="0">
                  <a:pos x="154" y="50"/>
                </a:cxn>
                <a:cxn ang="0">
                  <a:pos x="142" y="61"/>
                </a:cxn>
                <a:cxn ang="0">
                  <a:pos x="126" y="69"/>
                </a:cxn>
                <a:cxn ang="0">
                  <a:pos x="114" y="80"/>
                </a:cxn>
                <a:cxn ang="0">
                  <a:pos x="106" y="91"/>
                </a:cxn>
                <a:cxn ang="0">
                  <a:pos x="90" y="69"/>
                </a:cxn>
                <a:cxn ang="0">
                  <a:pos x="79" y="52"/>
                </a:cxn>
                <a:cxn ang="0">
                  <a:pos x="67" y="41"/>
                </a:cxn>
                <a:cxn ang="0">
                  <a:pos x="63" y="37"/>
                </a:cxn>
                <a:cxn ang="0">
                  <a:pos x="0" y="58"/>
                </a:cxn>
                <a:cxn ang="0">
                  <a:pos x="7" y="65"/>
                </a:cxn>
                <a:cxn ang="0">
                  <a:pos x="27" y="87"/>
                </a:cxn>
                <a:cxn ang="0">
                  <a:pos x="47" y="117"/>
                </a:cxn>
                <a:cxn ang="0">
                  <a:pos x="63" y="159"/>
                </a:cxn>
                <a:cxn ang="0">
                  <a:pos x="134" y="159"/>
                </a:cxn>
                <a:cxn ang="0">
                  <a:pos x="134" y="154"/>
                </a:cxn>
                <a:cxn ang="0">
                  <a:pos x="142" y="146"/>
                </a:cxn>
                <a:cxn ang="0">
                  <a:pos x="150" y="133"/>
                </a:cxn>
                <a:cxn ang="0">
                  <a:pos x="162" y="117"/>
                </a:cxn>
                <a:cxn ang="0">
                  <a:pos x="177" y="100"/>
                </a:cxn>
                <a:cxn ang="0">
                  <a:pos x="201" y="82"/>
                </a:cxn>
                <a:cxn ang="0">
                  <a:pos x="233" y="65"/>
                </a:cxn>
                <a:cxn ang="0">
                  <a:pos x="268" y="52"/>
                </a:cxn>
                <a:cxn ang="0">
                  <a:pos x="292" y="45"/>
                </a:cxn>
                <a:cxn ang="0">
                  <a:pos x="320" y="41"/>
                </a:cxn>
                <a:cxn ang="0">
                  <a:pos x="347" y="39"/>
                </a:cxn>
                <a:cxn ang="0">
                  <a:pos x="379" y="39"/>
                </a:cxn>
                <a:cxn ang="0">
                  <a:pos x="410" y="41"/>
                </a:cxn>
                <a:cxn ang="0">
                  <a:pos x="446" y="45"/>
                </a:cxn>
                <a:cxn ang="0">
                  <a:pos x="482" y="52"/>
                </a:cxn>
                <a:cxn ang="0">
                  <a:pos x="517" y="58"/>
                </a:cxn>
                <a:cxn ang="0">
                  <a:pos x="501" y="71"/>
                </a:cxn>
                <a:cxn ang="0">
                  <a:pos x="486" y="87"/>
                </a:cxn>
                <a:cxn ang="0">
                  <a:pos x="462" y="104"/>
                </a:cxn>
                <a:cxn ang="0">
                  <a:pos x="434" y="119"/>
                </a:cxn>
                <a:cxn ang="0">
                  <a:pos x="403" y="137"/>
                </a:cxn>
                <a:cxn ang="0">
                  <a:pos x="363" y="150"/>
                </a:cxn>
                <a:cxn ang="0">
                  <a:pos x="320" y="161"/>
                </a:cxn>
                <a:cxn ang="0">
                  <a:pos x="272" y="167"/>
                </a:cxn>
                <a:cxn ang="0">
                  <a:pos x="284" y="207"/>
                </a:cxn>
                <a:cxn ang="0">
                  <a:pos x="363" y="194"/>
                </a:cxn>
                <a:cxn ang="0">
                  <a:pos x="426" y="176"/>
                </a:cxn>
                <a:cxn ang="0">
                  <a:pos x="482" y="150"/>
                </a:cxn>
                <a:cxn ang="0">
                  <a:pos x="525" y="124"/>
                </a:cxn>
                <a:cxn ang="0">
                  <a:pos x="557" y="100"/>
                </a:cxn>
                <a:cxn ang="0">
                  <a:pos x="580" y="78"/>
                </a:cxn>
                <a:cxn ang="0">
                  <a:pos x="596" y="61"/>
                </a:cxn>
                <a:cxn ang="0">
                  <a:pos x="600" y="54"/>
                </a:cxn>
                <a:cxn ang="0">
                  <a:pos x="612" y="37"/>
                </a:cxn>
                <a:cxn ang="0">
                  <a:pos x="580" y="28"/>
                </a:cxn>
                <a:cxn ang="0">
                  <a:pos x="529" y="17"/>
                </a:cxn>
                <a:cxn ang="0">
                  <a:pos x="482" y="8"/>
                </a:cxn>
                <a:cxn ang="0">
                  <a:pos x="438" y="2"/>
                </a:cxn>
                <a:cxn ang="0">
                  <a:pos x="391" y="0"/>
                </a:cxn>
                <a:cxn ang="0">
                  <a:pos x="347" y="0"/>
                </a:cxn>
                <a:cxn ang="0">
                  <a:pos x="308" y="2"/>
                </a:cxn>
                <a:cxn ang="0">
                  <a:pos x="268" y="8"/>
                </a:cxn>
                <a:cxn ang="0">
                  <a:pos x="233" y="17"/>
                </a:cxn>
              </a:cxnLst>
              <a:rect l="0" t="0" r="r" b="b"/>
              <a:pathLst>
                <a:path w="612" h="207">
                  <a:moveTo>
                    <a:pt x="233" y="17"/>
                  </a:moveTo>
                  <a:lnTo>
                    <a:pt x="209" y="24"/>
                  </a:lnTo>
                  <a:lnTo>
                    <a:pt x="189" y="32"/>
                  </a:lnTo>
                  <a:lnTo>
                    <a:pt x="169" y="41"/>
                  </a:lnTo>
                  <a:lnTo>
                    <a:pt x="154" y="50"/>
                  </a:lnTo>
                  <a:lnTo>
                    <a:pt x="142" y="61"/>
                  </a:lnTo>
                  <a:lnTo>
                    <a:pt x="126" y="69"/>
                  </a:lnTo>
                  <a:lnTo>
                    <a:pt x="114" y="80"/>
                  </a:lnTo>
                  <a:lnTo>
                    <a:pt x="106" y="91"/>
                  </a:lnTo>
                  <a:lnTo>
                    <a:pt x="90" y="69"/>
                  </a:lnTo>
                  <a:lnTo>
                    <a:pt x="79" y="52"/>
                  </a:lnTo>
                  <a:lnTo>
                    <a:pt x="67" y="41"/>
                  </a:lnTo>
                  <a:lnTo>
                    <a:pt x="63" y="37"/>
                  </a:lnTo>
                  <a:lnTo>
                    <a:pt x="0" y="58"/>
                  </a:lnTo>
                  <a:lnTo>
                    <a:pt x="7" y="65"/>
                  </a:lnTo>
                  <a:lnTo>
                    <a:pt x="27" y="87"/>
                  </a:lnTo>
                  <a:lnTo>
                    <a:pt x="47" y="117"/>
                  </a:lnTo>
                  <a:lnTo>
                    <a:pt x="63" y="159"/>
                  </a:lnTo>
                  <a:lnTo>
                    <a:pt x="134" y="159"/>
                  </a:lnTo>
                  <a:lnTo>
                    <a:pt x="134" y="154"/>
                  </a:lnTo>
                  <a:lnTo>
                    <a:pt x="142" y="146"/>
                  </a:lnTo>
                  <a:lnTo>
                    <a:pt x="150" y="133"/>
                  </a:lnTo>
                  <a:lnTo>
                    <a:pt x="162" y="117"/>
                  </a:lnTo>
                  <a:lnTo>
                    <a:pt x="177" y="100"/>
                  </a:lnTo>
                  <a:lnTo>
                    <a:pt x="201" y="82"/>
                  </a:lnTo>
                  <a:lnTo>
                    <a:pt x="233" y="65"/>
                  </a:lnTo>
                  <a:lnTo>
                    <a:pt x="268" y="52"/>
                  </a:lnTo>
                  <a:lnTo>
                    <a:pt x="292" y="45"/>
                  </a:lnTo>
                  <a:lnTo>
                    <a:pt x="320" y="41"/>
                  </a:lnTo>
                  <a:lnTo>
                    <a:pt x="347" y="39"/>
                  </a:lnTo>
                  <a:lnTo>
                    <a:pt x="379" y="39"/>
                  </a:lnTo>
                  <a:lnTo>
                    <a:pt x="410" y="41"/>
                  </a:lnTo>
                  <a:lnTo>
                    <a:pt x="446" y="45"/>
                  </a:lnTo>
                  <a:lnTo>
                    <a:pt x="482" y="52"/>
                  </a:lnTo>
                  <a:lnTo>
                    <a:pt x="517" y="58"/>
                  </a:lnTo>
                  <a:lnTo>
                    <a:pt x="501" y="71"/>
                  </a:lnTo>
                  <a:lnTo>
                    <a:pt x="486" y="87"/>
                  </a:lnTo>
                  <a:lnTo>
                    <a:pt x="462" y="104"/>
                  </a:lnTo>
                  <a:lnTo>
                    <a:pt x="434" y="119"/>
                  </a:lnTo>
                  <a:lnTo>
                    <a:pt x="403" y="137"/>
                  </a:lnTo>
                  <a:lnTo>
                    <a:pt x="363" y="150"/>
                  </a:lnTo>
                  <a:lnTo>
                    <a:pt x="320" y="161"/>
                  </a:lnTo>
                  <a:lnTo>
                    <a:pt x="272" y="167"/>
                  </a:lnTo>
                  <a:lnTo>
                    <a:pt x="284" y="207"/>
                  </a:lnTo>
                  <a:lnTo>
                    <a:pt x="363" y="194"/>
                  </a:lnTo>
                  <a:lnTo>
                    <a:pt x="426" y="176"/>
                  </a:lnTo>
                  <a:lnTo>
                    <a:pt x="482" y="150"/>
                  </a:lnTo>
                  <a:lnTo>
                    <a:pt x="525" y="124"/>
                  </a:lnTo>
                  <a:lnTo>
                    <a:pt x="557" y="100"/>
                  </a:lnTo>
                  <a:lnTo>
                    <a:pt x="580" y="78"/>
                  </a:lnTo>
                  <a:lnTo>
                    <a:pt x="596" y="61"/>
                  </a:lnTo>
                  <a:lnTo>
                    <a:pt x="600" y="54"/>
                  </a:lnTo>
                  <a:lnTo>
                    <a:pt x="612" y="37"/>
                  </a:lnTo>
                  <a:lnTo>
                    <a:pt x="580" y="28"/>
                  </a:lnTo>
                  <a:lnTo>
                    <a:pt x="529" y="17"/>
                  </a:lnTo>
                  <a:lnTo>
                    <a:pt x="482" y="8"/>
                  </a:lnTo>
                  <a:lnTo>
                    <a:pt x="438" y="2"/>
                  </a:lnTo>
                  <a:lnTo>
                    <a:pt x="391" y="0"/>
                  </a:lnTo>
                  <a:lnTo>
                    <a:pt x="347" y="0"/>
                  </a:lnTo>
                  <a:lnTo>
                    <a:pt x="308" y="2"/>
                  </a:lnTo>
                  <a:lnTo>
                    <a:pt x="268" y="8"/>
                  </a:lnTo>
                  <a:lnTo>
                    <a:pt x="233" y="17"/>
                  </a:lnTo>
                  <a:close/>
                </a:path>
              </a:pathLst>
            </a:custGeom>
            <a:solidFill>
              <a:srgbClr val="004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zh-CN" altLang="en-US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30733" name="Freeform 13"/>
            <p:cNvSpPr>
              <a:spLocks/>
            </p:cNvSpPr>
            <p:nvPr/>
          </p:nvSpPr>
          <p:spPr bwMode="auto">
            <a:xfrm>
              <a:off x="2025" y="2115"/>
              <a:ext cx="1074" cy="602"/>
            </a:xfrm>
            <a:custGeom>
              <a:avLst/>
              <a:gdLst/>
              <a:ahLst/>
              <a:cxnLst>
                <a:cxn ang="0">
                  <a:pos x="229" y="7"/>
                </a:cxn>
                <a:cxn ang="0">
                  <a:pos x="173" y="17"/>
                </a:cxn>
                <a:cxn ang="0">
                  <a:pos x="126" y="37"/>
                </a:cxn>
                <a:cxn ang="0">
                  <a:pos x="83" y="61"/>
                </a:cxn>
                <a:cxn ang="0">
                  <a:pos x="23" y="122"/>
                </a:cxn>
                <a:cxn ang="0">
                  <a:pos x="0" y="231"/>
                </a:cxn>
                <a:cxn ang="0">
                  <a:pos x="27" y="351"/>
                </a:cxn>
                <a:cxn ang="0">
                  <a:pos x="94" y="460"/>
                </a:cxn>
                <a:cxn ang="0">
                  <a:pos x="158" y="523"/>
                </a:cxn>
                <a:cxn ang="0">
                  <a:pos x="205" y="554"/>
                </a:cxn>
                <a:cxn ang="0">
                  <a:pos x="252" y="571"/>
                </a:cxn>
                <a:cxn ang="0">
                  <a:pos x="296" y="580"/>
                </a:cxn>
                <a:cxn ang="0">
                  <a:pos x="343" y="578"/>
                </a:cxn>
                <a:cxn ang="0">
                  <a:pos x="379" y="580"/>
                </a:cxn>
                <a:cxn ang="0">
                  <a:pos x="406" y="582"/>
                </a:cxn>
                <a:cxn ang="0">
                  <a:pos x="430" y="589"/>
                </a:cxn>
                <a:cxn ang="0">
                  <a:pos x="454" y="595"/>
                </a:cxn>
                <a:cxn ang="0">
                  <a:pos x="493" y="602"/>
                </a:cxn>
                <a:cxn ang="0">
                  <a:pos x="537" y="599"/>
                </a:cxn>
                <a:cxn ang="0">
                  <a:pos x="596" y="589"/>
                </a:cxn>
                <a:cxn ang="0">
                  <a:pos x="715" y="547"/>
                </a:cxn>
                <a:cxn ang="0">
                  <a:pos x="885" y="451"/>
                </a:cxn>
                <a:cxn ang="0">
                  <a:pos x="1015" y="329"/>
                </a:cxn>
                <a:cxn ang="0">
                  <a:pos x="1074" y="207"/>
                </a:cxn>
                <a:cxn ang="0">
                  <a:pos x="1050" y="137"/>
                </a:cxn>
                <a:cxn ang="0">
                  <a:pos x="995" y="102"/>
                </a:cxn>
                <a:cxn ang="0">
                  <a:pos x="904" y="74"/>
                </a:cxn>
                <a:cxn ang="0">
                  <a:pos x="758" y="65"/>
                </a:cxn>
                <a:cxn ang="0">
                  <a:pos x="671" y="107"/>
                </a:cxn>
                <a:cxn ang="0">
                  <a:pos x="798" y="102"/>
                </a:cxn>
                <a:cxn ang="0">
                  <a:pos x="892" y="113"/>
                </a:cxn>
                <a:cxn ang="0">
                  <a:pos x="956" y="133"/>
                </a:cxn>
                <a:cxn ang="0">
                  <a:pos x="995" y="166"/>
                </a:cxn>
                <a:cxn ang="0">
                  <a:pos x="987" y="264"/>
                </a:cxn>
                <a:cxn ang="0">
                  <a:pos x="892" y="375"/>
                </a:cxn>
                <a:cxn ang="0">
                  <a:pos x="746" y="477"/>
                </a:cxn>
                <a:cxn ang="0">
                  <a:pos x="596" y="545"/>
                </a:cxn>
                <a:cxn ang="0">
                  <a:pos x="549" y="558"/>
                </a:cxn>
                <a:cxn ang="0">
                  <a:pos x="517" y="562"/>
                </a:cxn>
                <a:cxn ang="0">
                  <a:pos x="493" y="560"/>
                </a:cxn>
                <a:cxn ang="0">
                  <a:pos x="474" y="556"/>
                </a:cxn>
                <a:cxn ang="0">
                  <a:pos x="446" y="549"/>
                </a:cxn>
                <a:cxn ang="0">
                  <a:pos x="414" y="543"/>
                </a:cxn>
                <a:cxn ang="0">
                  <a:pos x="371" y="538"/>
                </a:cxn>
                <a:cxn ang="0">
                  <a:pos x="312" y="541"/>
                </a:cxn>
                <a:cxn ang="0">
                  <a:pos x="256" y="525"/>
                </a:cxn>
                <a:cxn ang="0">
                  <a:pos x="197" y="484"/>
                </a:cxn>
                <a:cxn ang="0">
                  <a:pos x="122" y="390"/>
                </a:cxn>
                <a:cxn ang="0">
                  <a:pos x="79" y="283"/>
                </a:cxn>
                <a:cxn ang="0">
                  <a:pos x="75" y="179"/>
                </a:cxn>
                <a:cxn ang="0">
                  <a:pos x="122" y="98"/>
                </a:cxn>
                <a:cxn ang="0">
                  <a:pos x="154" y="76"/>
                </a:cxn>
                <a:cxn ang="0">
                  <a:pos x="189" y="59"/>
                </a:cxn>
                <a:cxn ang="0">
                  <a:pos x="225" y="46"/>
                </a:cxn>
                <a:cxn ang="0">
                  <a:pos x="268" y="39"/>
                </a:cxn>
                <a:cxn ang="0">
                  <a:pos x="347" y="41"/>
                </a:cxn>
                <a:cxn ang="0">
                  <a:pos x="418" y="52"/>
                </a:cxn>
                <a:cxn ang="0">
                  <a:pos x="466" y="68"/>
                </a:cxn>
                <a:cxn ang="0">
                  <a:pos x="485" y="74"/>
                </a:cxn>
                <a:cxn ang="0">
                  <a:pos x="521" y="41"/>
                </a:cxn>
                <a:cxn ang="0">
                  <a:pos x="478" y="26"/>
                </a:cxn>
                <a:cxn ang="0">
                  <a:pos x="403" y="9"/>
                </a:cxn>
                <a:cxn ang="0">
                  <a:pos x="308" y="0"/>
                </a:cxn>
              </a:cxnLst>
              <a:rect l="0" t="0" r="r" b="b"/>
              <a:pathLst>
                <a:path w="1074" h="602">
                  <a:moveTo>
                    <a:pt x="256" y="2"/>
                  </a:moveTo>
                  <a:lnTo>
                    <a:pt x="229" y="7"/>
                  </a:lnTo>
                  <a:lnTo>
                    <a:pt x="201" y="11"/>
                  </a:lnTo>
                  <a:lnTo>
                    <a:pt x="173" y="17"/>
                  </a:lnTo>
                  <a:lnTo>
                    <a:pt x="150" y="26"/>
                  </a:lnTo>
                  <a:lnTo>
                    <a:pt x="126" y="37"/>
                  </a:lnTo>
                  <a:lnTo>
                    <a:pt x="102" y="48"/>
                  </a:lnTo>
                  <a:lnTo>
                    <a:pt x="83" y="61"/>
                  </a:lnTo>
                  <a:lnTo>
                    <a:pt x="63" y="76"/>
                  </a:lnTo>
                  <a:lnTo>
                    <a:pt x="23" y="122"/>
                  </a:lnTo>
                  <a:lnTo>
                    <a:pt x="4" y="174"/>
                  </a:lnTo>
                  <a:lnTo>
                    <a:pt x="0" y="231"/>
                  </a:lnTo>
                  <a:lnTo>
                    <a:pt x="7" y="290"/>
                  </a:lnTo>
                  <a:lnTo>
                    <a:pt x="27" y="351"/>
                  </a:lnTo>
                  <a:lnTo>
                    <a:pt x="59" y="408"/>
                  </a:lnTo>
                  <a:lnTo>
                    <a:pt x="94" y="460"/>
                  </a:lnTo>
                  <a:lnTo>
                    <a:pt x="138" y="506"/>
                  </a:lnTo>
                  <a:lnTo>
                    <a:pt x="158" y="523"/>
                  </a:lnTo>
                  <a:lnTo>
                    <a:pt x="181" y="541"/>
                  </a:lnTo>
                  <a:lnTo>
                    <a:pt x="205" y="554"/>
                  </a:lnTo>
                  <a:lnTo>
                    <a:pt x="229" y="562"/>
                  </a:lnTo>
                  <a:lnTo>
                    <a:pt x="252" y="571"/>
                  </a:lnTo>
                  <a:lnTo>
                    <a:pt x="272" y="575"/>
                  </a:lnTo>
                  <a:lnTo>
                    <a:pt x="296" y="580"/>
                  </a:lnTo>
                  <a:lnTo>
                    <a:pt x="320" y="580"/>
                  </a:lnTo>
                  <a:lnTo>
                    <a:pt x="343" y="578"/>
                  </a:lnTo>
                  <a:lnTo>
                    <a:pt x="363" y="578"/>
                  </a:lnTo>
                  <a:lnTo>
                    <a:pt x="379" y="580"/>
                  </a:lnTo>
                  <a:lnTo>
                    <a:pt x="395" y="580"/>
                  </a:lnTo>
                  <a:lnTo>
                    <a:pt x="406" y="582"/>
                  </a:lnTo>
                  <a:lnTo>
                    <a:pt x="418" y="584"/>
                  </a:lnTo>
                  <a:lnTo>
                    <a:pt x="430" y="589"/>
                  </a:lnTo>
                  <a:lnTo>
                    <a:pt x="438" y="591"/>
                  </a:lnTo>
                  <a:lnTo>
                    <a:pt x="454" y="595"/>
                  </a:lnTo>
                  <a:lnTo>
                    <a:pt x="474" y="599"/>
                  </a:lnTo>
                  <a:lnTo>
                    <a:pt x="493" y="602"/>
                  </a:lnTo>
                  <a:lnTo>
                    <a:pt x="513" y="602"/>
                  </a:lnTo>
                  <a:lnTo>
                    <a:pt x="537" y="599"/>
                  </a:lnTo>
                  <a:lnTo>
                    <a:pt x="565" y="597"/>
                  </a:lnTo>
                  <a:lnTo>
                    <a:pt x="596" y="589"/>
                  </a:lnTo>
                  <a:lnTo>
                    <a:pt x="632" y="580"/>
                  </a:lnTo>
                  <a:lnTo>
                    <a:pt x="715" y="547"/>
                  </a:lnTo>
                  <a:lnTo>
                    <a:pt x="802" y="504"/>
                  </a:lnTo>
                  <a:lnTo>
                    <a:pt x="885" y="451"/>
                  </a:lnTo>
                  <a:lnTo>
                    <a:pt x="956" y="392"/>
                  </a:lnTo>
                  <a:lnTo>
                    <a:pt x="1015" y="329"/>
                  </a:lnTo>
                  <a:lnTo>
                    <a:pt x="1058" y="268"/>
                  </a:lnTo>
                  <a:lnTo>
                    <a:pt x="1074" y="207"/>
                  </a:lnTo>
                  <a:lnTo>
                    <a:pt x="1062" y="155"/>
                  </a:lnTo>
                  <a:lnTo>
                    <a:pt x="1050" y="137"/>
                  </a:lnTo>
                  <a:lnTo>
                    <a:pt x="1027" y="118"/>
                  </a:lnTo>
                  <a:lnTo>
                    <a:pt x="995" y="102"/>
                  </a:lnTo>
                  <a:lnTo>
                    <a:pt x="956" y="87"/>
                  </a:lnTo>
                  <a:lnTo>
                    <a:pt x="904" y="74"/>
                  </a:lnTo>
                  <a:lnTo>
                    <a:pt x="837" y="68"/>
                  </a:lnTo>
                  <a:lnTo>
                    <a:pt x="758" y="65"/>
                  </a:lnTo>
                  <a:lnTo>
                    <a:pt x="663" y="68"/>
                  </a:lnTo>
                  <a:lnTo>
                    <a:pt x="671" y="107"/>
                  </a:lnTo>
                  <a:lnTo>
                    <a:pt x="738" y="102"/>
                  </a:lnTo>
                  <a:lnTo>
                    <a:pt x="798" y="102"/>
                  </a:lnTo>
                  <a:lnTo>
                    <a:pt x="845" y="107"/>
                  </a:lnTo>
                  <a:lnTo>
                    <a:pt x="892" y="113"/>
                  </a:lnTo>
                  <a:lnTo>
                    <a:pt x="928" y="122"/>
                  </a:lnTo>
                  <a:lnTo>
                    <a:pt x="956" y="133"/>
                  </a:lnTo>
                  <a:lnTo>
                    <a:pt x="979" y="148"/>
                  </a:lnTo>
                  <a:lnTo>
                    <a:pt x="995" y="166"/>
                  </a:lnTo>
                  <a:lnTo>
                    <a:pt x="1003" y="211"/>
                  </a:lnTo>
                  <a:lnTo>
                    <a:pt x="987" y="264"/>
                  </a:lnTo>
                  <a:lnTo>
                    <a:pt x="948" y="320"/>
                  </a:lnTo>
                  <a:lnTo>
                    <a:pt x="892" y="375"/>
                  </a:lnTo>
                  <a:lnTo>
                    <a:pt x="821" y="429"/>
                  </a:lnTo>
                  <a:lnTo>
                    <a:pt x="746" y="477"/>
                  </a:lnTo>
                  <a:lnTo>
                    <a:pt x="671" y="517"/>
                  </a:lnTo>
                  <a:lnTo>
                    <a:pt x="596" y="545"/>
                  </a:lnTo>
                  <a:lnTo>
                    <a:pt x="568" y="554"/>
                  </a:lnTo>
                  <a:lnTo>
                    <a:pt x="549" y="558"/>
                  </a:lnTo>
                  <a:lnTo>
                    <a:pt x="529" y="560"/>
                  </a:lnTo>
                  <a:lnTo>
                    <a:pt x="517" y="562"/>
                  </a:lnTo>
                  <a:lnTo>
                    <a:pt x="505" y="562"/>
                  </a:lnTo>
                  <a:lnTo>
                    <a:pt x="493" y="560"/>
                  </a:lnTo>
                  <a:lnTo>
                    <a:pt x="485" y="558"/>
                  </a:lnTo>
                  <a:lnTo>
                    <a:pt x="474" y="556"/>
                  </a:lnTo>
                  <a:lnTo>
                    <a:pt x="462" y="552"/>
                  </a:lnTo>
                  <a:lnTo>
                    <a:pt x="446" y="549"/>
                  </a:lnTo>
                  <a:lnTo>
                    <a:pt x="434" y="545"/>
                  </a:lnTo>
                  <a:lnTo>
                    <a:pt x="414" y="543"/>
                  </a:lnTo>
                  <a:lnTo>
                    <a:pt x="395" y="541"/>
                  </a:lnTo>
                  <a:lnTo>
                    <a:pt x="371" y="538"/>
                  </a:lnTo>
                  <a:lnTo>
                    <a:pt x="343" y="538"/>
                  </a:lnTo>
                  <a:lnTo>
                    <a:pt x="312" y="541"/>
                  </a:lnTo>
                  <a:lnTo>
                    <a:pt x="288" y="536"/>
                  </a:lnTo>
                  <a:lnTo>
                    <a:pt x="256" y="525"/>
                  </a:lnTo>
                  <a:lnTo>
                    <a:pt x="229" y="508"/>
                  </a:lnTo>
                  <a:lnTo>
                    <a:pt x="197" y="484"/>
                  </a:lnTo>
                  <a:lnTo>
                    <a:pt x="158" y="440"/>
                  </a:lnTo>
                  <a:lnTo>
                    <a:pt x="122" y="390"/>
                  </a:lnTo>
                  <a:lnTo>
                    <a:pt x="94" y="338"/>
                  </a:lnTo>
                  <a:lnTo>
                    <a:pt x="79" y="283"/>
                  </a:lnTo>
                  <a:lnTo>
                    <a:pt x="71" y="229"/>
                  </a:lnTo>
                  <a:lnTo>
                    <a:pt x="75" y="179"/>
                  </a:lnTo>
                  <a:lnTo>
                    <a:pt x="90" y="135"/>
                  </a:lnTo>
                  <a:lnTo>
                    <a:pt x="122" y="98"/>
                  </a:lnTo>
                  <a:lnTo>
                    <a:pt x="138" y="87"/>
                  </a:lnTo>
                  <a:lnTo>
                    <a:pt x="154" y="76"/>
                  </a:lnTo>
                  <a:lnTo>
                    <a:pt x="169" y="68"/>
                  </a:lnTo>
                  <a:lnTo>
                    <a:pt x="189" y="59"/>
                  </a:lnTo>
                  <a:lnTo>
                    <a:pt x="205" y="52"/>
                  </a:lnTo>
                  <a:lnTo>
                    <a:pt x="225" y="46"/>
                  </a:lnTo>
                  <a:lnTo>
                    <a:pt x="248" y="41"/>
                  </a:lnTo>
                  <a:lnTo>
                    <a:pt x="268" y="39"/>
                  </a:lnTo>
                  <a:lnTo>
                    <a:pt x="308" y="39"/>
                  </a:lnTo>
                  <a:lnTo>
                    <a:pt x="347" y="41"/>
                  </a:lnTo>
                  <a:lnTo>
                    <a:pt x="387" y="46"/>
                  </a:lnTo>
                  <a:lnTo>
                    <a:pt x="418" y="52"/>
                  </a:lnTo>
                  <a:lnTo>
                    <a:pt x="446" y="61"/>
                  </a:lnTo>
                  <a:lnTo>
                    <a:pt x="466" y="68"/>
                  </a:lnTo>
                  <a:lnTo>
                    <a:pt x="482" y="72"/>
                  </a:lnTo>
                  <a:lnTo>
                    <a:pt x="485" y="74"/>
                  </a:lnTo>
                  <a:lnTo>
                    <a:pt x="529" y="44"/>
                  </a:lnTo>
                  <a:lnTo>
                    <a:pt x="521" y="41"/>
                  </a:lnTo>
                  <a:lnTo>
                    <a:pt x="505" y="35"/>
                  </a:lnTo>
                  <a:lnTo>
                    <a:pt x="478" y="26"/>
                  </a:lnTo>
                  <a:lnTo>
                    <a:pt x="446" y="15"/>
                  </a:lnTo>
                  <a:lnTo>
                    <a:pt x="403" y="9"/>
                  </a:lnTo>
                  <a:lnTo>
                    <a:pt x="359" y="2"/>
                  </a:lnTo>
                  <a:lnTo>
                    <a:pt x="308" y="0"/>
                  </a:lnTo>
                  <a:lnTo>
                    <a:pt x="256" y="2"/>
                  </a:lnTo>
                  <a:close/>
                </a:path>
              </a:pathLst>
            </a:custGeom>
            <a:solidFill>
              <a:srgbClr val="004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zh-CN" altLang="en-US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30734" name="Freeform 14"/>
            <p:cNvSpPr>
              <a:spLocks/>
            </p:cNvSpPr>
            <p:nvPr/>
          </p:nvSpPr>
          <p:spPr bwMode="auto">
            <a:xfrm>
              <a:off x="1440" y="180"/>
              <a:ext cx="454" cy="303"/>
            </a:xfrm>
            <a:custGeom>
              <a:avLst/>
              <a:gdLst/>
              <a:ahLst/>
              <a:cxnLst>
                <a:cxn ang="0">
                  <a:pos x="316" y="20"/>
                </a:cxn>
                <a:cxn ang="0">
                  <a:pos x="229" y="46"/>
                </a:cxn>
                <a:cxn ang="0">
                  <a:pos x="166" y="79"/>
                </a:cxn>
                <a:cxn ang="0">
                  <a:pos x="123" y="116"/>
                </a:cxn>
                <a:cxn ang="0">
                  <a:pos x="103" y="146"/>
                </a:cxn>
                <a:cxn ang="0">
                  <a:pos x="95" y="170"/>
                </a:cxn>
                <a:cxn ang="0">
                  <a:pos x="95" y="197"/>
                </a:cxn>
                <a:cxn ang="0">
                  <a:pos x="107" y="227"/>
                </a:cxn>
                <a:cxn ang="0">
                  <a:pos x="75" y="229"/>
                </a:cxn>
                <a:cxn ang="0">
                  <a:pos x="24" y="220"/>
                </a:cxn>
                <a:cxn ang="0">
                  <a:pos x="0" y="258"/>
                </a:cxn>
                <a:cxn ang="0">
                  <a:pos x="16" y="260"/>
                </a:cxn>
                <a:cxn ang="0">
                  <a:pos x="55" y="266"/>
                </a:cxn>
                <a:cxn ang="0">
                  <a:pos x="111" y="282"/>
                </a:cxn>
                <a:cxn ang="0">
                  <a:pos x="174" y="303"/>
                </a:cxn>
                <a:cxn ang="0">
                  <a:pos x="217" y="268"/>
                </a:cxn>
                <a:cxn ang="0">
                  <a:pos x="178" y="216"/>
                </a:cxn>
                <a:cxn ang="0">
                  <a:pos x="170" y="173"/>
                </a:cxn>
                <a:cxn ang="0">
                  <a:pos x="174" y="155"/>
                </a:cxn>
                <a:cxn ang="0">
                  <a:pos x="186" y="131"/>
                </a:cxn>
                <a:cxn ang="0">
                  <a:pos x="217" y="105"/>
                </a:cxn>
                <a:cxn ang="0">
                  <a:pos x="265" y="83"/>
                </a:cxn>
                <a:cxn ang="0">
                  <a:pos x="324" y="61"/>
                </a:cxn>
                <a:cxn ang="0">
                  <a:pos x="368" y="68"/>
                </a:cxn>
                <a:cxn ang="0">
                  <a:pos x="379" y="107"/>
                </a:cxn>
                <a:cxn ang="0">
                  <a:pos x="379" y="155"/>
                </a:cxn>
                <a:cxn ang="0">
                  <a:pos x="356" y="203"/>
                </a:cxn>
                <a:cxn ang="0">
                  <a:pos x="391" y="249"/>
                </a:cxn>
                <a:cxn ang="0">
                  <a:pos x="450" y="170"/>
                </a:cxn>
                <a:cxn ang="0">
                  <a:pos x="450" y="96"/>
                </a:cxn>
                <a:cxn ang="0">
                  <a:pos x="427" y="42"/>
                </a:cxn>
                <a:cxn ang="0">
                  <a:pos x="411" y="18"/>
                </a:cxn>
                <a:cxn ang="0">
                  <a:pos x="368" y="7"/>
                </a:cxn>
              </a:cxnLst>
              <a:rect l="0" t="0" r="r" b="b"/>
              <a:pathLst>
                <a:path w="454" h="303">
                  <a:moveTo>
                    <a:pt x="368" y="7"/>
                  </a:moveTo>
                  <a:lnTo>
                    <a:pt x="316" y="20"/>
                  </a:lnTo>
                  <a:lnTo>
                    <a:pt x="273" y="33"/>
                  </a:lnTo>
                  <a:lnTo>
                    <a:pt x="229" y="46"/>
                  </a:lnTo>
                  <a:lnTo>
                    <a:pt x="198" y="61"/>
                  </a:lnTo>
                  <a:lnTo>
                    <a:pt x="166" y="79"/>
                  </a:lnTo>
                  <a:lnTo>
                    <a:pt x="142" y="96"/>
                  </a:lnTo>
                  <a:lnTo>
                    <a:pt x="123" y="116"/>
                  </a:lnTo>
                  <a:lnTo>
                    <a:pt x="107" y="135"/>
                  </a:lnTo>
                  <a:lnTo>
                    <a:pt x="103" y="146"/>
                  </a:lnTo>
                  <a:lnTo>
                    <a:pt x="99" y="157"/>
                  </a:lnTo>
                  <a:lnTo>
                    <a:pt x="95" y="170"/>
                  </a:lnTo>
                  <a:lnTo>
                    <a:pt x="95" y="181"/>
                  </a:lnTo>
                  <a:lnTo>
                    <a:pt x="95" y="197"/>
                  </a:lnTo>
                  <a:lnTo>
                    <a:pt x="99" y="212"/>
                  </a:lnTo>
                  <a:lnTo>
                    <a:pt x="107" y="227"/>
                  </a:lnTo>
                  <a:lnTo>
                    <a:pt x="115" y="240"/>
                  </a:lnTo>
                  <a:lnTo>
                    <a:pt x="75" y="229"/>
                  </a:lnTo>
                  <a:lnTo>
                    <a:pt x="44" y="223"/>
                  </a:lnTo>
                  <a:lnTo>
                    <a:pt x="24" y="220"/>
                  </a:lnTo>
                  <a:lnTo>
                    <a:pt x="16" y="218"/>
                  </a:lnTo>
                  <a:lnTo>
                    <a:pt x="0" y="258"/>
                  </a:lnTo>
                  <a:lnTo>
                    <a:pt x="4" y="258"/>
                  </a:lnTo>
                  <a:lnTo>
                    <a:pt x="16" y="260"/>
                  </a:lnTo>
                  <a:lnTo>
                    <a:pt x="32" y="262"/>
                  </a:lnTo>
                  <a:lnTo>
                    <a:pt x="55" y="266"/>
                  </a:lnTo>
                  <a:lnTo>
                    <a:pt x="79" y="273"/>
                  </a:lnTo>
                  <a:lnTo>
                    <a:pt x="111" y="282"/>
                  </a:lnTo>
                  <a:lnTo>
                    <a:pt x="142" y="292"/>
                  </a:lnTo>
                  <a:lnTo>
                    <a:pt x="174" y="303"/>
                  </a:lnTo>
                  <a:lnTo>
                    <a:pt x="225" y="275"/>
                  </a:lnTo>
                  <a:lnTo>
                    <a:pt x="217" y="268"/>
                  </a:lnTo>
                  <a:lnTo>
                    <a:pt x="198" y="247"/>
                  </a:lnTo>
                  <a:lnTo>
                    <a:pt x="178" y="216"/>
                  </a:lnTo>
                  <a:lnTo>
                    <a:pt x="170" y="181"/>
                  </a:lnTo>
                  <a:lnTo>
                    <a:pt x="170" y="173"/>
                  </a:lnTo>
                  <a:lnTo>
                    <a:pt x="170" y="164"/>
                  </a:lnTo>
                  <a:lnTo>
                    <a:pt x="174" y="155"/>
                  </a:lnTo>
                  <a:lnTo>
                    <a:pt x="178" y="146"/>
                  </a:lnTo>
                  <a:lnTo>
                    <a:pt x="186" y="131"/>
                  </a:lnTo>
                  <a:lnTo>
                    <a:pt x="202" y="118"/>
                  </a:lnTo>
                  <a:lnTo>
                    <a:pt x="217" y="105"/>
                  </a:lnTo>
                  <a:lnTo>
                    <a:pt x="241" y="94"/>
                  </a:lnTo>
                  <a:lnTo>
                    <a:pt x="265" y="83"/>
                  </a:lnTo>
                  <a:lnTo>
                    <a:pt x="292" y="72"/>
                  </a:lnTo>
                  <a:lnTo>
                    <a:pt x="324" y="61"/>
                  </a:lnTo>
                  <a:lnTo>
                    <a:pt x="360" y="53"/>
                  </a:lnTo>
                  <a:lnTo>
                    <a:pt x="368" y="68"/>
                  </a:lnTo>
                  <a:lnTo>
                    <a:pt x="375" y="85"/>
                  </a:lnTo>
                  <a:lnTo>
                    <a:pt x="379" y="107"/>
                  </a:lnTo>
                  <a:lnTo>
                    <a:pt x="383" y="131"/>
                  </a:lnTo>
                  <a:lnTo>
                    <a:pt x="379" y="155"/>
                  </a:lnTo>
                  <a:lnTo>
                    <a:pt x="371" y="179"/>
                  </a:lnTo>
                  <a:lnTo>
                    <a:pt x="356" y="203"/>
                  </a:lnTo>
                  <a:lnTo>
                    <a:pt x="332" y="227"/>
                  </a:lnTo>
                  <a:lnTo>
                    <a:pt x="391" y="249"/>
                  </a:lnTo>
                  <a:lnTo>
                    <a:pt x="431" y="210"/>
                  </a:lnTo>
                  <a:lnTo>
                    <a:pt x="450" y="170"/>
                  </a:lnTo>
                  <a:lnTo>
                    <a:pt x="454" y="131"/>
                  </a:lnTo>
                  <a:lnTo>
                    <a:pt x="450" y="96"/>
                  </a:lnTo>
                  <a:lnTo>
                    <a:pt x="443" y="66"/>
                  </a:lnTo>
                  <a:lnTo>
                    <a:pt x="427" y="42"/>
                  </a:lnTo>
                  <a:lnTo>
                    <a:pt x="415" y="24"/>
                  </a:lnTo>
                  <a:lnTo>
                    <a:pt x="411" y="18"/>
                  </a:lnTo>
                  <a:lnTo>
                    <a:pt x="395" y="0"/>
                  </a:lnTo>
                  <a:lnTo>
                    <a:pt x="368" y="7"/>
                  </a:lnTo>
                  <a:close/>
                </a:path>
              </a:pathLst>
            </a:custGeom>
            <a:solidFill>
              <a:srgbClr val="004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zh-CN" altLang="en-US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30735" name="Freeform 15"/>
            <p:cNvSpPr>
              <a:spLocks/>
            </p:cNvSpPr>
            <p:nvPr/>
          </p:nvSpPr>
          <p:spPr bwMode="auto">
            <a:xfrm>
              <a:off x="1350" y="315"/>
              <a:ext cx="1079" cy="630"/>
            </a:xfrm>
            <a:custGeom>
              <a:avLst/>
              <a:gdLst/>
              <a:ahLst/>
              <a:cxnLst>
                <a:cxn ang="0">
                  <a:pos x="470" y="133"/>
                </a:cxn>
                <a:cxn ang="0">
                  <a:pos x="553" y="83"/>
                </a:cxn>
                <a:cxn ang="0">
                  <a:pos x="632" y="50"/>
                </a:cxn>
                <a:cxn ang="0">
                  <a:pos x="704" y="39"/>
                </a:cxn>
                <a:cxn ang="0">
                  <a:pos x="775" y="48"/>
                </a:cxn>
                <a:cxn ang="0">
                  <a:pos x="893" y="120"/>
                </a:cxn>
                <a:cxn ang="0">
                  <a:pos x="972" y="235"/>
                </a:cxn>
                <a:cxn ang="0">
                  <a:pos x="1008" y="362"/>
                </a:cxn>
                <a:cxn ang="0">
                  <a:pos x="988" y="469"/>
                </a:cxn>
                <a:cxn ang="0">
                  <a:pos x="956" y="512"/>
                </a:cxn>
                <a:cxn ang="0">
                  <a:pos x="917" y="525"/>
                </a:cxn>
                <a:cxn ang="0">
                  <a:pos x="889" y="530"/>
                </a:cxn>
                <a:cxn ang="0">
                  <a:pos x="862" y="538"/>
                </a:cxn>
                <a:cxn ang="0">
                  <a:pos x="826" y="554"/>
                </a:cxn>
                <a:cxn ang="0">
                  <a:pos x="786" y="578"/>
                </a:cxn>
                <a:cxn ang="0">
                  <a:pos x="763" y="586"/>
                </a:cxn>
                <a:cxn ang="0">
                  <a:pos x="731" y="591"/>
                </a:cxn>
                <a:cxn ang="0">
                  <a:pos x="688" y="589"/>
                </a:cxn>
                <a:cxn ang="0">
                  <a:pos x="636" y="584"/>
                </a:cxn>
                <a:cxn ang="0">
                  <a:pos x="463" y="549"/>
                </a:cxn>
                <a:cxn ang="0">
                  <a:pos x="293" y="493"/>
                </a:cxn>
                <a:cxn ang="0">
                  <a:pos x="154" y="421"/>
                </a:cxn>
                <a:cxn ang="0">
                  <a:pos x="79" y="344"/>
                </a:cxn>
                <a:cxn ang="0">
                  <a:pos x="75" y="290"/>
                </a:cxn>
                <a:cxn ang="0">
                  <a:pos x="107" y="246"/>
                </a:cxn>
                <a:cxn ang="0">
                  <a:pos x="162" y="216"/>
                </a:cxn>
                <a:cxn ang="0">
                  <a:pos x="229" y="196"/>
                </a:cxn>
                <a:cxn ang="0">
                  <a:pos x="281" y="185"/>
                </a:cxn>
                <a:cxn ang="0">
                  <a:pos x="301" y="183"/>
                </a:cxn>
                <a:cxn ang="0">
                  <a:pos x="285" y="146"/>
                </a:cxn>
                <a:cxn ang="0">
                  <a:pos x="233" y="153"/>
                </a:cxn>
                <a:cxn ang="0">
                  <a:pos x="158" y="170"/>
                </a:cxn>
                <a:cxn ang="0">
                  <a:pos x="79" y="203"/>
                </a:cxn>
                <a:cxn ang="0">
                  <a:pos x="20" y="253"/>
                </a:cxn>
                <a:cxn ang="0">
                  <a:pos x="0" y="316"/>
                </a:cxn>
                <a:cxn ang="0">
                  <a:pos x="40" y="399"/>
                </a:cxn>
                <a:cxn ang="0">
                  <a:pos x="166" y="488"/>
                </a:cxn>
                <a:cxn ang="0">
                  <a:pos x="344" y="560"/>
                </a:cxn>
                <a:cxn ang="0">
                  <a:pos x="534" y="610"/>
                </a:cxn>
                <a:cxn ang="0">
                  <a:pos x="660" y="628"/>
                </a:cxn>
                <a:cxn ang="0">
                  <a:pos x="727" y="630"/>
                </a:cxn>
                <a:cxn ang="0">
                  <a:pos x="783" y="623"/>
                </a:cxn>
                <a:cxn ang="0">
                  <a:pos x="826" y="610"/>
                </a:cxn>
                <a:cxn ang="0">
                  <a:pos x="873" y="584"/>
                </a:cxn>
                <a:cxn ang="0">
                  <a:pos x="921" y="567"/>
                </a:cxn>
                <a:cxn ang="0">
                  <a:pos x="956" y="558"/>
                </a:cxn>
                <a:cxn ang="0">
                  <a:pos x="992" y="549"/>
                </a:cxn>
                <a:cxn ang="0">
                  <a:pos x="1020" y="532"/>
                </a:cxn>
                <a:cxn ang="0">
                  <a:pos x="1047" y="501"/>
                </a:cxn>
                <a:cxn ang="0">
                  <a:pos x="1075" y="425"/>
                </a:cxn>
                <a:cxn ang="0">
                  <a:pos x="1067" y="290"/>
                </a:cxn>
                <a:cxn ang="0">
                  <a:pos x="1000" y="153"/>
                </a:cxn>
                <a:cxn ang="0">
                  <a:pos x="885" y="46"/>
                </a:cxn>
                <a:cxn ang="0">
                  <a:pos x="771" y="4"/>
                </a:cxn>
                <a:cxn ang="0">
                  <a:pos x="688" y="0"/>
                </a:cxn>
                <a:cxn ang="0">
                  <a:pos x="589" y="20"/>
                </a:cxn>
                <a:cxn ang="0">
                  <a:pos x="478" y="70"/>
                </a:cxn>
              </a:cxnLst>
              <a:rect l="0" t="0" r="r" b="b"/>
              <a:pathLst>
                <a:path w="1079" h="630">
                  <a:moveTo>
                    <a:pt x="415" y="109"/>
                  </a:moveTo>
                  <a:lnTo>
                    <a:pt x="470" y="133"/>
                  </a:lnTo>
                  <a:lnTo>
                    <a:pt x="514" y="105"/>
                  </a:lnTo>
                  <a:lnTo>
                    <a:pt x="553" y="83"/>
                  </a:lnTo>
                  <a:lnTo>
                    <a:pt x="593" y="63"/>
                  </a:lnTo>
                  <a:lnTo>
                    <a:pt x="632" y="50"/>
                  </a:lnTo>
                  <a:lnTo>
                    <a:pt x="668" y="41"/>
                  </a:lnTo>
                  <a:lnTo>
                    <a:pt x="704" y="39"/>
                  </a:lnTo>
                  <a:lnTo>
                    <a:pt x="739" y="41"/>
                  </a:lnTo>
                  <a:lnTo>
                    <a:pt x="775" y="48"/>
                  </a:lnTo>
                  <a:lnTo>
                    <a:pt x="838" y="76"/>
                  </a:lnTo>
                  <a:lnTo>
                    <a:pt x="893" y="120"/>
                  </a:lnTo>
                  <a:lnTo>
                    <a:pt x="941" y="174"/>
                  </a:lnTo>
                  <a:lnTo>
                    <a:pt x="972" y="235"/>
                  </a:lnTo>
                  <a:lnTo>
                    <a:pt x="996" y="299"/>
                  </a:lnTo>
                  <a:lnTo>
                    <a:pt x="1008" y="362"/>
                  </a:lnTo>
                  <a:lnTo>
                    <a:pt x="1004" y="421"/>
                  </a:lnTo>
                  <a:lnTo>
                    <a:pt x="988" y="469"/>
                  </a:lnTo>
                  <a:lnTo>
                    <a:pt x="972" y="497"/>
                  </a:lnTo>
                  <a:lnTo>
                    <a:pt x="956" y="512"/>
                  </a:lnTo>
                  <a:lnTo>
                    <a:pt x="937" y="521"/>
                  </a:lnTo>
                  <a:lnTo>
                    <a:pt x="917" y="525"/>
                  </a:lnTo>
                  <a:lnTo>
                    <a:pt x="905" y="528"/>
                  </a:lnTo>
                  <a:lnTo>
                    <a:pt x="889" y="530"/>
                  </a:lnTo>
                  <a:lnTo>
                    <a:pt x="877" y="534"/>
                  </a:lnTo>
                  <a:lnTo>
                    <a:pt x="862" y="538"/>
                  </a:lnTo>
                  <a:lnTo>
                    <a:pt x="842" y="545"/>
                  </a:lnTo>
                  <a:lnTo>
                    <a:pt x="826" y="554"/>
                  </a:lnTo>
                  <a:lnTo>
                    <a:pt x="806" y="565"/>
                  </a:lnTo>
                  <a:lnTo>
                    <a:pt x="786" y="578"/>
                  </a:lnTo>
                  <a:lnTo>
                    <a:pt x="779" y="582"/>
                  </a:lnTo>
                  <a:lnTo>
                    <a:pt x="763" y="586"/>
                  </a:lnTo>
                  <a:lnTo>
                    <a:pt x="751" y="589"/>
                  </a:lnTo>
                  <a:lnTo>
                    <a:pt x="731" y="591"/>
                  </a:lnTo>
                  <a:lnTo>
                    <a:pt x="711" y="591"/>
                  </a:lnTo>
                  <a:lnTo>
                    <a:pt x="688" y="589"/>
                  </a:lnTo>
                  <a:lnTo>
                    <a:pt x="664" y="589"/>
                  </a:lnTo>
                  <a:lnTo>
                    <a:pt x="636" y="584"/>
                  </a:lnTo>
                  <a:lnTo>
                    <a:pt x="553" y="571"/>
                  </a:lnTo>
                  <a:lnTo>
                    <a:pt x="463" y="549"/>
                  </a:lnTo>
                  <a:lnTo>
                    <a:pt x="376" y="523"/>
                  </a:lnTo>
                  <a:lnTo>
                    <a:pt x="293" y="493"/>
                  </a:lnTo>
                  <a:lnTo>
                    <a:pt x="218" y="458"/>
                  </a:lnTo>
                  <a:lnTo>
                    <a:pt x="154" y="421"/>
                  </a:lnTo>
                  <a:lnTo>
                    <a:pt x="107" y="382"/>
                  </a:lnTo>
                  <a:lnTo>
                    <a:pt x="79" y="344"/>
                  </a:lnTo>
                  <a:lnTo>
                    <a:pt x="71" y="316"/>
                  </a:lnTo>
                  <a:lnTo>
                    <a:pt x="75" y="290"/>
                  </a:lnTo>
                  <a:lnTo>
                    <a:pt x="87" y="268"/>
                  </a:lnTo>
                  <a:lnTo>
                    <a:pt x="107" y="246"/>
                  </a:lnTo>
                  <a:lnTo>
                    <a:pt x="135" y="229"/>
                  </a:lnTo>
                  <a:lnTo>
                    <a:pt x="162" y="216"/>
                  </a:lnTo>
                  <a:lnTo>
                    <a:pt x="198" y="205"/>
                  </a:lnTo>
                  <a:lnTo>
                    <a:pt x="229" y="196"/>
                  </a:lnTo>
                  <a:lnTo>
                    <a:pt x="257" y="190"/>
                  </a:lnTo>
                  <a:lnTo>
                    <a:pt x="281" y="185"/>
                  </a:lnTo>
                  <a:lnTo>
                    <a:pt x="297" y="183"/>
                  </a:lnTo>
                  <a:lnTo>
                    <a:pt x="301" y="183"/>
                  </a:lnTo>
                  <a:lnTo>
                    <a:pt x="293" y="144"/>
                  </a:lnTo>
                  <a:lnTo>
                    <a:pt x="285" y="146"/>
                  </a:lnTo>
                  <a:lnTo>
                    <a:pt x="261" y="148"/>
                  </a:lnTo>
                  <a:lnTo>
                    <a:pt x="233" y="153"/>
                  </a:lnTo>
                  <a:lnTo>
                    <a:pt x="198" y="161"/>
                  </a:lnTo>
                  <a:lnTo>
                    <a:pt x="158" y="170"/>
                  </a:lnTo>
                  <a:lnTo>
                    <a:pt x="119" y="185"/>
                  </a:lnTo>
                  <a:lnTo>
                    <a:pt x="79" y="203"/>
                  </a:lnTo>
                  <a:lnTo>
                    <a:pt x="48" y="225"/>
                  </a:lnTo>
                  <a:lnTo>
                    <a:pt x="20" y="253"/>
                  </a:lnTo>
                  <a:lnTo>
                    <a:pt x="4" y="283"/>
                  </a:lnTo>
                  <a:lnTo>
                    <a:pt x="0" y="316"/>
                  </a:lnTo>
                  <a:lnTo>
                    <a:pt x="8" y="353"/>
                  </a:lnTo>
                  <a:lnTo>
                    <a:pt x="40" y="399"/>
                  </a:lnTo>
                  <a:lnTo>
                    <a:pt x="95" y="445"/>
                  </a:lnTo>
                  <a:lnTo>
                    <a:pt x="166" y="488"/>
                  </a:lnTo>
                  <a:lnTo>
                    <a:pt x="249" y="525"/>
                  </a:lnTo>
                  <a:lnTo>
                    <a:pt x="344" y="560"/>
                  </a:lnTo>
                  <a:lnTo>
                    <a:pt x="439" y="589"/>
                  </a:lnTo>
                  <a:lnTo>
                    <a:pt x="534" y="610"/>
                  </a:lnTo>
                  <a:lnTo>
                    <a:pt x="621" y="623"/>
                  </a:lnTo>
                  <a:lnTo>
                    <a:pt x="660" y="628"/>
                  </a:lnTo>
                  <a:lnTo>
                    <a:pt x="696" y="630"/>
                  </a:lnTo>
                  <a:lnTo>
                    <a:pt x="727" y="630"/>
                  </a:lnTo>
                  <a:lnTo>
                    <a:pt x="755" y="628"/>
                  </a:lnTo>
                  <a:lnTo>
                    <a:pt x="783" y="623"/>
                  </a:lnTo>
                  <a:lnTo>
                    <a:pt x="806" y="619"/>
                  </a:lnTo>
                  <a:lnTo>
                    <a:pt x="826" y="610"/>
                  </a:lnTo>
                  <a:lnTo>
                    <a:pt x="842" y="602"/>
                  </a:lnTo>
                  <a:lnTo>
                    <a:pt x="873" y="584"/>
                  </a:lnTo>
                  <a:lnTo>
                    <a:pt x="897" y="573"/>
                  </a:lnTo>
                  <a:lnTo>
                    <a:pt x="921" y="567"/>
                  </a:lnTo>
                  <a:lnTo>
                    <a:pt x="941" y="562"/>
                  </a:lnTo>
                  <a:lnTo>
                    <a:pt x="956" y="558"/>
                  </a:lnTo>
                  <a:lnTo>
                    <a:pt x="976" y="554"/>
                  </a:lnTo>
                  <a:lnTo>
                    <a:pt x="992" y="549"/>
                  </a:lnTo>
                  <a:lnTo>
                    <a:pt x="1008" y="541"/>
                  </a:lnTo>
                  <a:lnTo>
                    <a:pt x="1020" y="532"/>
                  </a:lnTo>
                  <a:lnTo>
                    <a:pt x="1035" y="519"/>
                  </a:lnTo>
                  <a:lnTo>
                    <a:pt x="1047" y="501"/>
                  </a:lnTo>
                  <a:lnTo>
                    <a:pt x="1059" y="480"/>
                  </a:lnTo>
                  <a:lnTo>
                    <a:pt x="1075" y="425"/>
                  </a:lnTo>
                  <a:lnTo>
                    <a:pt x="1079" y="360"/>
                  </a:lnTo>
                  <a:lnTo>
                    <a:pt x="1067" y="290"/>
                  </a:lnTo>
                  <a:lnTo>
                    <a:pt x="1039" y="220"/>
                  </a:lnTo>
                  <a:lnTo>
                    <a:pt x="1000" y="153"/>
                  </a:lnTo>
                  <a:lnTo>
                    <a:pt x="948" y="94"/>
                  </a:lnTo>
                  <a:lnTo>
                    <a:pt x="885" y="46"/>
                  </a:lnTo>
                  <a:lnTo>
                    <a:pt x="806" y="13"/>
                  </a:lnTo>
                  <a:lnTo>
                    <a:pt x="771" y="4"/>
                  </a:lnTo>
                  <a:lnTo>
                    <a:pt x="731" y="0"/>
                  </a:lnTo>
                  <a:lnTo>
                    <a:pt x="688" y="0"/>
                  </a:lnTo>
                  <a:lnTo>
                    <a:pt x="640" y="7"/>
                  </a:lnTo>
                  <a:lnTo>
                    <a:pt x="589" y="20"/>
                  </a:lnTo>
                  <a:lnTo>
                    <a:pt x="538" y="39"/>
                  </a:lnTo>
                  <a:lnTo>
                    <a:pt x="478" y="70"/>
                  </a:lnTo>
                  <a:lnTo>
                    <a:pt x="415" y="109"/>
                  </a:lnTo>
                  <a:close/>
                </a:path>
              </a:pathLst>
            </a:custGeom>
            <a:solidFill>
              <a:srgbClr val="004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zh-CN" altLang="en-US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30736" name="Freeform 16"/>
            <p:cNvSpPr>
              <a:spLocks/>
            </p:cNvSpPr>
            <p:nvPr/>
          </p:nvSpPr>
          <p:spPr bwMode="auto">
            <a:xfrm>
              <a:off x="3180" y="2733"/>
              <a:ext cx="889" cy="1548"/>
            </a:xfrm>
            <a:custGeom>
              <a:avLst/>
              <a:gdLst/>
              <a:ahLst/>
              <a:cxnLst>
                <a:cxn ang="0">
                  <a:pos x="854" y="1548"/>
                </a:cxn>
                <a:cxn ang="0">
                  <a:pos x="889" y="1515"/>
                </a:cxn>
                <a:cxn ang="0">
                  <a:pos x="688" y="1437"/>
                </a:cxn>
                <a:cxn ang="0">
                  <a:pos x="522" y="1343"/>
                </a:cxn>
                <a:cxn ang="0">
                  <a:pos x="387" y="1236"/>
                </a:cxn>
                <a:cxn ang="0">
                  <a:pos x="281" y="1123"/>
                </a:cxn>
                <a:cxn ang="0">
                  <a:pos x="198" y="1001"/>
                </a:cxn>
                <a:cxn ang="0">
                  <a:pos x="142" y="876"/>
                </a:cxn>
                <a:cxn ang="0">
                  <a:pos x="103" y="750"/>
                </a:cxn>
                <a:cxn ang="0">
                  <a:pos x="79" y="624"/>
                </a:cxn>
                <a:cxn ang="0">
                  <a:pos x="71" y="504"/>
                </a:cxn>
                <a:cxn ang="0">
                  <a:pos x="71" y="390"/>
                </a:cxn>
                <a:cxn ang="0">
                  <a:pos x="83" y="288"/>
                </a:cxn>
                <a:cxn ang="0">
                  <a:pos x="95" y="196"/>
                </a:cxn>
                <a:cxn ang="0">
                  <a:pos x="115" y="120"/>
                </a:cxn>
                <a:cxn ang="0">
                  <a:pos x="131" y="61"/>
                </a:cxn>
                <a:cxn ang="0">
                  <a:pos x="142" y="24"/>
                </a:cxn>
                <a:cxn ang="0">
                  <a:pos x="146" y="9"/>
                </a:cxn>
                <a:cxn ang="0">
                  <a:pos x="75" y="0"/>
                </a:cxn>
                <a:cxn ang="0">
                  <a:pos x="71" y="15"/>
                </a:cxn>
                <a:cxn ang="0">
                  <a:pos x="60" y="55"/>
                </a:cxn>
                <a:cxn ang="0">
                  <a:pos x="44" y="114"/>
                </a:cxn>
                <a:cxn ang="0">
                  <a:pos x="24" y="192"/>
                </a:cxn>
                <a:cxn ang="0">
                  <a:pos x="12" y="286"/>
                </a:cxn>
                <a:cxn ang="0">
                  <a:pos x="0" y="393"/>
                </a:cxn>
                <a:cxn ang="0">
                  <a:pos x="0" y="508"/>
                </a:cxn>
                <a:cxn ang="0">
                  <a:pos x="8" y="632"/>
                </a:cxn>
                <a:cxn ang="0">
                  <a:pos x="32" y="759"/>
                </a:cxn>
                <a:cxn ang="0">
                  <a:pos x="75" y="890"/>
                </a:cxn>
                <a:cxn ang="0">
                  <a:pos x="139" y="1018"/>
                </a:cxn>
                <a:cxn ang="0">
                  <a:pos x="221" y="1142"/>
                </a:cxn>
                <a:cxn ang="0">
                  <a:pos x="332" y="1260"/>
                </a:cxn>
                <a:cxn ang="0">
                  <a:pos x="474" y="1369"/>
                </a:cxn>
                <a:cxn ang="0">
                  <a:pos x="644" y="1467"/>
                </a:cxn>
                <a:cxn ang="0">
                  <a:pos x="854" y="1548"/>
                </a:cxn>
              </a:cxnLst>
              <a:rect l="0" t="0" r="r" b="b"/>
              <a:pathLst>
                <a:path w="889" h="1548">
                  <a:moveTo>
                    <a:pt x="854" y="1548"/>
                  </a:moveTo>
                  <a:lnTo>
                    <a:pt x="889" y="1515"/>
                  </a:lnTo>
                  <a:lnTo>
                    <a:pt x="688" y="1437"/>
                  </a:lnTo>
                  <a:lnTo>
                    <a:pt x="522" y="1343"/>
                  </a:lnTo>
                  <a:lnTo>
                    <a:pt x="387" y="1236"/>
                  </a:lnTo>
                  <a:lnTo>
                    <a:pt x="281" y="1123"/>
                  </a:lnTo>
                  <a:lnTo>
                    <a:pt x="198" y="1001"/>
                  </a:lnTo>
                  <a:lnTo>
                    <a:pt x="142" y="876"/>
                  </a:lnTo>
                  <a:lnTo>
                    <a:pt x="103" y="750"/>
                  </a:lnTo>
                  <a:lnTo>
                    <a:pt x="79" y="624"/>
                  </a:lnTo>
                  <a:lnTo>
                    <a:pt x="71" y="504"/>
                  </a:lnTo>
                  <a:lnTo>
                    <a:pt x="71" y="390"/>
                  </a:lnTo>
                  <a:lnTo>
                    <a:pt x="83" y="288"/>
                  </a:lnTo>
                  <a:lnTo>
                    <a:pt x="95" y="196"/>
                  </a:lnTo>
                  <a:lnTo>
                    <a:pt x="115" y="120"/>
                  </a:lnTo>
                  <a:lnTo>
                    <a:pt x="131" y="61"/>
                  </a:lnTo>
                  <a:lnTo>
                    <a:pt x="142" y="24"/>
                  </a:lnTo>
                  <a:lnTo>
                    <a:pt x="146" y="9"/>
                  </a:lnTo>
                  <a:lnTo>
                    <a:pt x="75" y="0"/>
                  </a:lnTo>
                  <a:lnTo>
                    <a:pt x="71" y="15"/>
                  </a:lnTo>
                  <a:lnTo>
                    <a:pt x="60" y="55"/>
                  </a:lnTo>
                  <a:lnTo>
                    <a:pt x="44" y="114"/>
                  </a:lnTo>
                  <a:lnTo>
                    <a:pt x="24" y="192"/>
                  </a:lnTo>
                  <a:lnTo>
                    <a:pt x="12" y="286"/>
                  </a:lnTo>
                  <a:lnTo>
                    <a:pt x="0" y="393"/>
                  </a:lnTo>
                  <a:lnTo>
                    <a:pt x="0" y="508"/>
                  </a:lnTo>
                  <a:lnTo>
                    <a:pt x="8" y="632"/>
                  </a:lnTo>
                  <a:lnTo>
                    <a:pt x="32" y="759"/>
                  </a:lnTo>
                  <a:lnTo>
                    <a:pt x="75" y="890"/>
                  </a:lnTo>
                  <a:lnTo>
                    <a:pt x="139" y="1018"/>
                  </a:lnTo>
                  <a:lnTo>
                    <a:pt x="221" y="1142"/>
                  </a:lnTo>
                  <a:lnTo>
                    <a:pt x="332" y="1260"/>
                  </a:lnTo>
                  <a:lnTo>
                    <a:pt x="474" y="1369"/>
                  </a:lnTo>
                  <a:lnTo>
                    <a:pt x="644" y="1467"/>
                  </a:lnTo>
                  <a:lnTo>
                    <a:pt x="854" y="1548"/>
                  </a:lnTo>
                  <a:close/>
                </a:path>
              </a:pathLst>
            </a:custGeom>
            <a:solidFill>
              <a:srgbClr val="004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zh-CN" altLang="en-US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30737" name="Freeform 17"/>
            <p:cNvSpPr>
              <a:spLocks/>
            </p:cNvSpPr>
            <p:nvPr/>
          </p:nvSpPr>
          <p:spPr bwMode="auto">
            <a:xfrm>
              <a:off x="1960" y="2903"/>
              <a:ext cx="501" cy="1343"/>
            </a:xfrm>
            <a:custGeom>
              <a:avLst/>
              <a:gdLst/>
              <a:ahLst/>
              <a:cxnLst>
                <a:cxn ang="0">
                  <a:pos x="375" y="7"/>
                </a:cxn>
                <a:cxn ang="0">
                  <a:pos x="387" y="53"/>
                </a:cxn>
                <a:cxn ang="0">
                  <a:pos x="406" y="170"/>
                </a:cxn>
                <a:cxn ang="0">
                  <a:pos x="422" y="340"/>
                </a:cxn>
                <a:cxn ang="0">
                  <a:pos x="422" y="543"/>
                </a:cxn>
                <a:cxn ang="0">
                  <a:pos x="395" y="761"/>
                </a:cxn>
                <a:cxn ang="0">
                  <a:pos x="323" y="975"/>
                </a:cxn>
                <a:cxn ang="0">
                  <a:pos x="193" y="1164"/>
                </a:cxn>
                <a:cxn ang="0">
                  <a:pos x="0" y="1312"/>
                </a:cxn>
                <a:cxn ang="0">
                  <a:pos x="47" y="1343"/>
                </a:cxn>
                <a:cxn ang="0">
                  <a:pos x="161" y="1273"/>
                </a:cxn>
                <a:cxn ang="0">
                  <a:pos x="252" y="1190"/>
                </a:cxn>
                <a:cxn ang="0">
                  <a:pos x="327" y="1099"/>
                </a:cxn>
                <a:cxn ang="0">
                  <a:pos x="387" y="996"/>
                </a:cxn>
                <a:cxn ang="0">
                  <a:pos x="434" y="892"/>
                </a:cxn>
                <a:cxn ang="0">
                  <a:pos x="466" y="781"/>
                </a:cxn>
                <a:cxn ang="0">
                  <a:pos x="485" y="672"/>
                </a:cxn>
                <a:cxn ang="0">
                  <a:pos x="497" y="560"/>
                </a:cxn>
                <a:cxn ang="0">
                  <a:pos x="501" y="456"/>
                </a:cxn>
                <a:cxn ang="0">
                  <a:pos x="497" y="356"/>
                </a:cxn>
                <a:cxn ang="0">
                  <a:pos x="489" y="262"/>
                </a:cxn>
                <a:cxn ang="0">
                  <a:pos x="481" y="181"/>
                </a:cxn>
                <a:cxn ang="0">
                  <a:pos x="470" y="111"/>
                </a:cxn>
                <a:cxn ang="0">
                  <a:pos x="458" y="57"/>
                </a:cxn>
                <a:cxn ang="0">
                  <a:pos x="450" y="18"/>
                </a:cxn>
                <a:cxn ang="0">
                  <a:pos x="446" y="0"/>
                </a:cxn>
                <a:cxn ang="0">
                  <a:pos x="375" y="7"/>
                </a:cxn>
              </a:cxnLst>
              <a:rect l="0" t="0" r="r" b="b"/>
              <a:pathLst>
                <a:path w="501" h="1343">
                  <a:moveTo>
                    <a:pt x="375" y="7"/>
                  </a:moveTo>
                  <a:lnTo>
                    <a:pt x="387" y="53"/>
                  </a:lnTo>
                  <a:lnTo>
                    <a:pt x="406" y="170"/>
                  </a:lnTo>
                  <a:lnTo>
                    <a:pt x="422" y="340"/>
                  </a:lnTo>
                  <a:lnTo>
                    <a:pt x="422" y="543"/>
                  </a:lnTo>
                  <a:lnTo>
                    <a:pt x="395" y="761"/>
                  </a:lnTo>
                  <a:lnTo>
                    <a:pt x="323" y="975"/>
                  </a:lnTo>
                  <a:lnTo>
                    <a:pt x="193" y="1164"/>
                  </a:lnTo>
                  <a:lnTo>
                    <a:pt x="0" y="1312"/>
                  </a:lnTo>
                  <a:lnTo>
                    <a:pt x="47" y="1343"/>
                  </a:lnTo>
                  <a:lnTo>
                    <a:pt x="161" y="1273"/>
                  </a:lnTo>
                  <a:lnTo>
                    <a:pt x="252" y="1190"/>
                  </a:lnTo>
                  <a:lnTo>
                    <a:pt x="327" y="1099"/>
                  </a:lnTo>
                  <a:lnTo>
                    <a:pt x="387" y="996"/>
                  </a:lnTo>
                  <a:lnTo>
                    <a:pt x="434" y="892"/>
                  </a:lnTo>
                  <a:lnTo>
                    <a:pt x="466" y="781"/>
                  </a:lnTo>
                  <a:lnTo>
                    <a:pt x="485" y="672"/>
                  </a:lnTo>
                  <a:lnTo>
                    <a:pt x="497" y="560"/>
                  </a:lnTo>
                  <a:lnTo>
                    <a:pt x="501" y="456"/>
                  </a:lnTo>
                  <a:lnTo>
                    <a:pt x="497" y="356"/>
                  </a:lnTo>
                  <a:lnTo>
                    <a:pt x="489" y="262"/>
                  </a:lnTo>
                  <a:lnTo>
                    <a:pt x="481" y="181"/>
                  </a:lnTo>
                  <a:lnTo>
                    <a:pt x="470" y="111"/>
                  </a:lnTo>
                  <a:lnTo>
                    <a:pt x="458" y="57"/>
                  </a:lnTo>
                  <a:lnTo>
                    <a:pt x="450" y="18"/>
                  </a:lnTo>
                  <a:lnTo>
                    <a:pt x="446" y="0"/>
                  </a:lnTo>
                  <a:lnTo>
                    <a:pt x="375" y="7"/>
                  </a:lnTo>
                  <a:close/>
                </a:path>
              </a:pathLst>
            </a:custGeom>
            <a:solidFill>
              <a:srgbClr val="004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zh-CN" altLang="en-US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30738" name="Freeform 18"/>
            <p:cNvSpPr>
              <a:spLocks/>
            </p:cNvSpPr>
            <p:nvPr/>
          </p:nvSpPr>
          <p:spPr bwMode="auto">
            <a:xfrm>
              <a:off x="2434" y="4104"/>
              <a:ext cx="1303" cy="216"/>
            </a:xfrm>
            <a:custGeom>
              <a:avLst/>
              <a:gdLst/>
              <a:ahLst/>
              <a:cxnLst>
                <a:cxn ang="0">
                  <a:pos x="565" y="2"/>
                </a:cxn>
                <a:cxn ang="0">
                  <a:pos x="486" y="9"/>
                </a:cxn>
                <a:cxn ang="0">
                  <a:pos x="410" y="20"/>
                </a:cxn>
                <a:cxn ang="0">
                  <a:pos x="335" y="35"/>
                </a:cxn>
                <a:cxn ang="0">
                  <a:pos x="260" y="57"/>
                </a:cxn>
                <a:cxn ang="0">
                  <a:pos x="193" y="83"/>
                </a:cxn>
                <a:cxn ang="0">
                  <a:pos x="126" y="114"/>
                </a:cxn>
                <a:cxn ang="0">
                  <a:pos x="59" y="151"/>
                </a:cxn>
                <a:cxn ang="0">
                  <a:pos x="0" y="192"/>
                </a:cxn>
                <a:cxn ang="0">
                  <a:pos x="59" y="216"/>
                </a:cxn>
                <a:cxn ang="0">
                  <a:pos x="114" y="177"/>
                </a:cxn>
                <a:cxn ang="0">
                  <a:pos x="169" y="144"/>
                </a:cxn>
                <a:cxn ang="0">
                  <a:pos x="233" y="116"/>
                </a:cxn>
                <a:cxn ang="0">
                  <a:pos x="296" y="92"/>
                </a:cxn>
                <a:cxn ang="0">
                  <a:pos x="359" y="72"/>
                </a:cxn>
                <a:cxn ang="0">
                  <a:pos x="426" y="57"/>
                </a:cxn>
                <a:cxn ang="0">
                  <a:pos x="497" y="48"/>
                </a:cxn>
                <a:cxn ang="0">
                  <a:pos x="568" y="42"/>
                </a:cxn>
                <a:cxn ang="0">
                  <a:pos x="636" y="42"/>
                </a:cxn>
                <a:cxn ang="0">
                  <a:pos x="703" y="44"/>
                </a:cxn>
                <a:cxn ang="0">
                  <a:pos x="766" y="50"/>
                </a:cxn>
                <a:cxn ang="0">
                  <a:pos x="829" y="59"/>
                </a:cxn>
                <a:cxn ang="0">
                  <a:pos x="888" y="70"/>
                </a:cxn>
                <a:cxn ang="0">
                  <a:pos x="944" y="83"/>
                </a:cxn>
                <a:cxn ang="0">
                  <a:pos x="999" y="98"/>
                </a:cxn>
                <a:cxn ang="0">
                  <a:pos x="1046" y="111"/>
                </a:cxn>
                <a:cxn ang="0">
                  <a:pos x="1094" y="127"/>
                </a:cxn>
                <a:cxn ang="0">
                  <a:pos x="1133" y="142"/>
                </a:cxn>
                <a:cxn ang="0">
                  <a:pos x="1169" y="157"/>
                </a:cxn>
                <a:cxn ang="0">
                  <a:pos x="1197" y="168"/>
                </a:cxn>
                <a:cxn ang="0">
                  <a:pos x="1220" y="179"/>
                </a:cxn>
                <a:cxn ang="0">
                  <a:pos x="1240" y="188"/>
                </a:cxn>
                <a:cxn ang="0">
                  <a:pos x="1252" y="194"/>
                </a:cxn>
                <a:cxn ang="0">
                  <a:pos x="1256" y="196"/>
                </a:cxn>
                <a:cxn ang="0">
                  <a:pos x="1303" y="168"/>
                </a:cxn>
                <a:cxn ang="0">
                  <a:pos x="1299" y="164"/>
                </a:cxn>
                <a:cxn ang="0">
                  <a:pos x="1284" y="157"/>
                </a:cxn>
                <a:cxn ang="0">
                  <a:pos x="1264" y="148"/>
                </a:cxn>
                <a:cxn ang="0">
                  <a:pos x="1240" y="135"/>
                </a:cxn>
                <a:cxn ang="0">
                  <a:pos x="1205" y="122"/>
                </a:cxn>
                <a:cxn ang="0">
                  <a:pos x="1169" y="107"/>
                </a:cxn>
                <a:cxn ang="0">
                  <a:pos x="1126" y="92"/>
                </a:cxn>
                <a:cxn ang="0">
                  <a:pos x="1078" y="74"/>
                </a:cxn>
                <a:cxn ang="0">
                  <a:pos x="1027" y="59"/>
                </a:cxn>
                <a:cxn ang="0">
                  <a:pos x="967" y="44"/>
                </a:cxn>
                <a:cxn ang="0">
                  <a:pos x="908" y="31"/>
                </a:cxn>
                <a:cxn ang="0">
                  <a:pos x="845" y="20"/>
                </a:cxn>
                <a:cxn ang="0">
                  <a:pos x="778" y="11"/>
                </a:cxn>
                <a:cxn ang="0">
                  <a:pos x="711" y="5"/>
                </a:cxn>
                <a:cxn ang="0">
                  <a:pos x="640" y="0"/>
                </a:cxn>
                <a:cxn ang="0">
                  <a:pos x="565" y="2"/>
                </a:cxn>
              </a:cxnLst>
              <a:rect l="0" t="0" r="r" b="b"/>
              <a:pathLst>
                <a:path w="1303" h="216">
                  <a:moveTo>
                    <a:pt x="565" y="2"/>
                  </a:moveTo>
                  <a:lnTo>
                    <a:pt x="486" y="9"/>
                  </a:lnTo>
                  <a:lnTo>
                    <a:pt x="410" y="20"/>
                  </a:lnTo>
                  <a:lnTo>
                    <a:pt x="335" y="35"/>
                  </a:lnTo>
                  <a:lnTo>
                    <a:pt x="260" y="57"/>
                  </a:lnTo>
                  <a:lnTo>
                    <a:pt x="193" y="83"/>
                  </a:lnTo>
                  <a:lnTo>
                    <a:pt x="126" y="114"/>
                  </a:lnTo>
                  <a:lnTo>
                    <a:pt x="59" y="151"/>
                  </a:lnTo>
                  <a:lnTo>
                    <a:pt x="0" y="192"/>
                  </a:lnTo>
                  <a:lnTo>
                    <a:pt x="59" y="216"/>
                  </a:lnTo>
                  <a:lnTo>
                    <a:pt x="114" y="177"/>
                  </a:lnTo>
                  <a:lnTo>
                    <a:pt x="169" y="144"/>
                  </a:lnTo>
                  <a:lnTo>
                    <a:pt x="233" y="116"/>
                  </a:lnTo>
                  <a:lnTo>
                    <a:pt x="296" y="92"/>
                  </a:lnTo>
                  <a:lnTo>
                    <a:pt x="359" y="72"/>
                  </a:lnTo>
                  <a:lnTo>
                    <a:pt x="426" y="57"/>
                  </a:lnTo>
                  <a:lnTo>
                    <a:pt x="497" y="48"/>
                  </a:lnTo>
                  <a:lnTo>
                    <a:pt x="568" y="42"/>
                  </a:lnTo>
                  <a:lnTo>
                    <a:pt x="636" y="42"/>
                  </a:lnTo>
                  <a:lnTo>
                    <a:pt x="703" y="44"/>
                  </a:lnTo>
                  <a:lnTo>
                    <a:pt x="766" y="50"/>
                  </a:lnTo>
                  <a:lnTo>
                    <a:pt x="829" y="59"/>
                  </a:lnTo>
                  <a:lnTo>
                    <a:pt x="888" y="70"/>
                  </a:lnTo>
                  <a:lnTo>
                    <a:pt x="944" y="83"/>
                  </a:lnTo>
                  <a:lnTo>
                    <a:pt x="999" y="98"/>
                  </a:lnTo>
                  <a:lnTo>
                    <a:pt x="1046" y="111"/>
                  </a:lnTo>
                  <a:lnTo>
                    <a:pt x="1094" y="127"/>
                  </a:lnTo>
                  <a:lnTo>
                    <a:pt x="1133" y="142"/>
                  </a:lnTo>
                  <a:lnTo>
                    <a:pt x="1169" y="157"/>
                  </a:lnTo>
                  <a:lnTo>
                    <a:pt x="1197" y="168"/>
                  </a:lnTo>
                  <a:lnTo>
                    <a:pt x="1220" y="179"/>
                  </a:lnTo>
                  <a:lnTo>
                    <a:pt x="1240" y="188"/>
                  </a:lnTo>
                  <a:lnTo>
                    <a:pt x="1252" y="194"/>
                  </a:lnTo>
                  <a:lnTo>
                    <a:pt x="1256" y="196"/>
                  </a:lnTo>
                  <a:lnTo>
                    <a:pt x="1303" y="168"/>
                  </a:lnTo>
                  <a:lnTo>
                    <a:pt x="1299" y="164"/>
                  </a:lnTo>
                  <a:lnTo>
                    <a:pt x="1284" y="157"/>
                  </a:lnTo>
                  <a:lnTo>
                    <a:pt x="1264" y="148"/>
                  </a:lnTo>
                  <a:lnTo>
                    <a:pt x="1240" y="135"/>
                  </a:lnTo>
                  <a:lnTo>
                    <a:pt x="1205" y="122"/>
                  </a:lnTo>
                  <a:lnTo>
                    <a:pt x="1169" y="107"/>
                  </a:lnTo>
                  <a:lnTo>
                    <a:pt x="1126" y="92"/>
                  </a:lnTo>
                  <a:lnTo>
                    <a:pt x="1078" y="74"/>
                  </a:lnTo>
                  <a:lnTo>
                    <a:pt x="1027" y="59"/>
                  </a:lnTo>
                  <a:lnTo>
                    <a:pt x="967" y="44"/>
                  </a:lnTo>
                  <a:lnTo>
                    <a:pt x="908" y="31"/>
                  </a:lnTo>
                  <a:lnTo>
                    <a:pt x="845" y="20"/>
                  </a:lnTo>
                  <a:lnTo>
                    <a:pt x="778" y="11"/>
                  </a:lnTo>
                  <a:lnTo>
                    <a:pt x="711" y="5"/>
                  </a:lnTo>
                  <a:lnTo>
                    <a:pt x="640" y="0"/>
                  </a:lnTo>
                  <a:lnTo>
                    <a:pt x="565" y="2"/>
                  </a:lnTo>
                  <a:close/>
                </a:path>
              </a:pathLst>
            </a:custGeom>
            <a:solidFill>
              <a:srgbClr val="004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endParaRPr lang="zh-CN" altLang="en-US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22" name="Freeform 11"/>
          <p:cNvSpPr>
            <a:spLocks/>
          </p:cNvSpPr>
          <p:nvPr/>
        </p:nvSpPr>
        <p:spPr bwMode="auto">
          <a:xfrm>
            <a:off x="5857884" y="428604"/>
            <a:ext cx="1687513" cy="982663"/>
          </a:xfrm>
          <a:custGeom>
            <a:avLst/>
            <a:gdLst/>
            <a:ahLst/>
            <a:cxnLst>
              <a:cxn ang="0">
                <a:pos x="537" y="104"/>
              </a:cxn>
              <a:cxn ang="0">
                <a:pos x="640" y="63"/>
              </a:cxn>
              <a:cxn ang="0">
                <a:pos x="727" y="41"/>
              </a:cxn>
              <a:cxn ang="0">
                <a:pos x="806" y="39"/>
              </a:cxn>
              <a:cxn ang="0">
                <a:pos x="869" y="57"/>
              </a:cxn>
              <a:cxn ang="0">
                <a:pos x="960" y="142"/>
              </a:cxn>
              <a:cxn ang="0">
                <a:pos x="992" y="264"/>
              </a:cxn>
              <a:cxn ang="0">
                <a:pos x="972" y="392"/>
              </a:cxn>
              <a:cxn ang="0">
                <a:pos x="917" y="495"/>
              </a:cxn>
              <a:cxn ang="0">
                <a:pos x="865" y="534"/>
              </a:cxn>
              <a:cxn ang="0">
                <a:pos x="822" y="540"/>
              </a:cxn>
              <a:cxn ang="0">
                <a:pos x="794" y="543"/>
              </a:cxn>
              <a:cxn ang="0">
                <a:pos x="758" y="547"/>
              </a:cxn>
              <a:cxn ang="0">
                <a:pos x="719" y="556"/>
              </a:cxn>
              <a:cxn ang="0">
                <a:pos x="672" y="573"/>
              </a:cxn>
              <a:cxn ang="0">
                <a:pos x="648" y="577"/>
              </a:cxn>
              <a:cxn ang="0">
                <a:pos x="616" y="577"/>
              </a:cxn>
              <a:cxn ang="0">
                <a:pos x="573" y="573"/>
              </a:cxn>
              <a:cxn ang="0">
                <a:pos x="521" y="564"/>
              </a:cxn>
              <a:cxn ang="0">
                <a:pos x="363" y="510"/>
              </a:cxn>
              <a:cxn ang="0">
                <a:pos x="221" y="434"/>
              </a:cxn>
              <a:cxn ang="0">
                <a:pos x="115" y="346"/>
              </a:cxn>
              <a:cxn ang="0">
                <a:pos x="71" y="264"/>
              </a:cxn>
              <a:cxn ang="0">
                <a:pos x="87" y="209"/>
              </a:cxn>
              <a:cxn ang="0">
                <a:pos x="134" y="170"/>
              </a:cxn>
              <a:cxn ang="0">
                <a:pos x="201" y="146"/>
              </a:cxn>
              <a:cxn ang="0">
                <a:pos x="273" y="135"/>
              </a:cxn>
              <a:cxn ang="0">
                <a:pos x="328" y="133"/>
              </a:cxn>
              <a:cxn ang="0">
                <a:pos x="352" y="133"/>
              </a:cxn>
              <a:cxn ang="0">
                <a:pos x="348" y="94"/>
              </a:cxn>
              <a:cxn ang="0">
                <a:pos x="296" y="94"/>
              </a:cxn>
              <a:cxn ang="0">
                <a:pos x="217" y="102"/>
              </a:cxn>
              <a:cxn ang="0">
                <a:pos x="126" y="124"/>
              </a:cxn>
              <a:cxn ang="0">
                <a:pos x="47" y="166"/>
              </a:cxn>
              <a:cxn ang="0">
                <a:pos x="4" y="229"/>
              </a:cxn>
              <a:cxn ang="0">
                <a:pos x="12" y="314"/>
              </a:cxn>
              <a:cxn ang="0">
                <a:pos x="103" y="414"/>
              </a:cxn>
              <a:cxn ang="0">
                <a:pos x="245" y="506"/>
              </a:cxn>
              <a:cxn ang="0">
                <a:pos x="411" y="575"/>
              </a:cxn>
              <a:cxn ang="0">
                <a:pos x="525" y="608"/>
              </a:cxn>
              <a:cxn ang="0">
                <a:pos x="597" y="617"/>
              </a:cxn>
              <a:cxn ang="0">
                <a:pos x="652" y="619"/>
              </a:cxn>
              <a:cxn ang="0">
                <a:pos x="699" y="610"/>
              </a:cxn>
              <a:cxn ang="0">
                <a:pos x="755" y="591"/>
              </a:cxn>
              <a:cxn ang="0">
                <a:pos x="810" y="580"/>
              </a:cxn>
              <a:cxn ang="0">
                <a:pos x="849" y="577"/>
              </a:cxn>
              <a:cxn ang="0">
                <a:pos x="885" y="571"/>
              </a:cxn>
              <a:cxn ang="0">
                <a:pos x="920" y="558"/>
              </a:cxn>
              <a:cxn ang="0">
                <a:pos x="960" y="532"/>
              </a:cxn>
              <a:cxn ang="0">
                <a:pos x="1019" y="460"/>
              </a:cxn>
              <a:cxn ang="0">
                <a:pos x="1059" y="329"/>
              </a:cxn>
              <a:cxn ang="0">
                <a:pos x="1051" y="187"/>
              </a:cxn>
              <a:cxn ang="0">
                <a:pos x="980" y="67"/>
              </a:cxn>
              <a:cxn ang="0">
                <a:pos x="885" y="15"/>
              </a:cxn>
              <a:cxn ang="0">
                <a:pos x="806" y="0"/>
              </a:cxn>
              <a:cxn ang="0">
                <a:pos x="699" y="6"/>
              </a:cxn>
              <a:cxn ang="0">
                <a:pos x="569" y="41"/>
              </a:cxn>
            </a:cxnLst>
            <a:rect l="0" t="0" r="r" b="b"/>
            <a:pathLst>
              <a:path w="1063" h="619">
                <a:moveTo>
                  <a:pt x="490" y="74"/>
                </a:moveTo>
                <a:lnTo>
                  <a:pt x="537" y="104"/>
                </a:lnTo>
                <a:lnTo>
                  <a:pt x="589" y="80"/>
                </a:lnTo>
                <a:lnTo>
                  <a:pt x="640" y="63"/>
                </a:lnTo>
                <a:lnTo>
                  <a:pt x="683" y="50"/>
                </a:lnTo>
                <a:lnTo>
                  <a:pt x="727" y="41"/>
                </a:lnTo>
                <a:lnTo>
                  <a:pt x="766" y="39"/>
                </a:lnTo>
                <a:lnTo>
                  <a:pt x="806" y="39"/>
                </a:lnTo>
                <a:lnTo>
                  <a:pt x="838" y="46"/>
                </a:lnTo>
                <a:lnTo>
                  <a:pt x="869" y="57"/>
                </a:lnTo>
                <a:lnTo>
                  <a:pt x="920" y="91"/>
                </a:lnTo>
                <a:lnTo>
                  <a:pt x="960" y="142"/>
                </a:lnTo>
                <a:lnTo>
                  <a:pt x="980" y="200"/>
                </a:lnTo>
                <a:lnTo>
                  <a:pt x="992" y="264"/>
                </a:lnTo>
                <a:lnTo>
                  <a:pt x="988" y="329"/>
                </a:lnTo>
                <a:lnTo>
                  <a:pt x="972" y="392"/>
                </a:lnTo>
                <a:lnTo>
                  <a:pt x="948" y="449"/>
                </a:lnTo>
                <a:lnTo>
                  <a:pt x="917" y="495"/>
                </a:lnTo>
                <a:lnTo>
                  <a:pt x="889" y="521"/>
                </a:lnTo>
                <a:lnTo>
                  <a:pt x="865" y="534"/>
                </a:lnTo>
                <a:lnTo>
                  <a:pt x="845" y="538"/>
                </a:lnTo>
                <a:lnTo>
                  <a:pt x="822" y="540"/>
                </a:lnTo>
                <a:lnTo>
                  <a:pt x="810" y="540"/>
                </a:lnTo>
                <a:lnTo>
                  <a:pt x="794" y="543"/>
                </a:lnTo>
                <a:lnTo>
                  <a:pt x="778" y="545"/>
                </a:lnTo>
                <a:lnTo>
                  <a:pt x="758" y="547"/>
                </a:lnTo>
                <a:lnTo>
                  <a:pt x="743" y="551"/>
                </a:lnTo>
                <a:lnTo>
                  <a:pt x="719" y="556"/>
                </a:lnTo>
                <a:lnTo>
                  <a:pt x="695" y="564"/>
                </a:lnTo>
                <a:lnTo>
                  <a:pt x="672" y="573"/>
                </a:lnTo>
                <a:lnTo>
                  <a:pt x="660" y="577"/>
                </a:lnTo>
                <a:lnTo>
                  <a:pt x="648" y="577"/>
                </a:lnTo>
                <a:lnTo>
                  <a:pt x="632" y="580"/>
                </a:lnTo>
                <a:lnTo>
                  <a:pt x="616" y="577"/>
                </a:lnTo>
                <a:lnTo>
                  <a:pt x="593" y="577"/>
                </a:lnTo>
                <a:lnTo>
                  <a:pt x="573" y="573"/>
                </a:lnTo>
                <a:lnTo>
                  <a:pt x="549" y="569"/>
                </a:lnTo>
                <a:lnTo>
                  <a:pt x="521" y="564"/>
                </a:lnTo>
                <a:lnTo>
                  <a:pt x="442" y="540"/>
                </a:lnTo>
                <a:lnTo>
                  <a:pt x="363" y="510"/>
                </a:lnTo>
                <a:lnTo>
                  <a:pt x="288" y="473"/>
                </a:lnTo>
                <a:lnTo>
                  <a:pt x="221" y="434"/>
                </a:lnTo>
                <a:lnTo>
                  <a:pt x="158" y="390"/>
                </a:lnTo>
                <a:lnTo>
                  <a:pt x="115" y="346"/>
                </a:lnTo>
                <a:lnTo>
                  <a:pt x="83" y="303"/>
                </a:lnTo>
                <a:lnTo>
                  <a:pt x="71" y="264"/>
                </a:lnTo>
                <a:lnTo>
                  <a:pt x="75" y="235"/>
                </a:lnTo>
                <a:lnTo>
                  <a:pt x="87" y="209"/>
                </a:lnTo>
                <a:lnTo>
                  <a:pt x="107" y="187"/>
                </a:lnTo>
                <a:lnTo>
                  <a:pt x="134" y="170"/>
                </a:lnTo>
                <a:lnTo>
                  <a:pt x="166" y="157"/>
                </a:lnTo>
                <a:lnTo>
                  <a:pt x="201" y="146"/>
                </a:lnTo>
                <a:lnTo>
                  <a:pt x="241" y="139"/>
                </a:lnTo>
                <a:lnTo>
                  <a:pt x="273" y="135"/>
                </a:lnTo>
                <a:lnTo>
                  <a:pt x="304" y="133"/>
                </a:lnTo>
                <a:lnTo>
                  <a:pt x="328" y="133"/>
                </a:lnTo>
                <a:lnTo>
                  <a:pt x="344" y="133"/>
                </a:lnTo>
                <a:lnTo>
                  <a:pt x="352" y="133"/>
                </a:lnTo>
                <a:lnTo>
                  <a:pt x="356" y="94"/>
                </a:lnTo>
                <a:lnTo>
                  <a:pt x="348" y="94"/>
                </a:lnTo>
                <a:lnTo>
                  <a:pt x="328" y="94"/>
                </a:lnTo>
                <a:lnTo>
                  <a:pt x="296" y="94"/>
                </a:lnTo>
                <a:lnTo>
                  <a:pt x="257" y="98"/>
                </a:lnTo>
                <a:lnTo>
                  <a:pt x="217" y="102"/>
                </a:lnTo>
                <a:lnTo>
                  <a:pt x="170" y="111"/>
                </a:lnTo>
                <a:lnTo>
                  <a:pt x="126" y="124"/>
                </a:lnTo>
                <a:lnTo>
                  <a:pt x="87" y="142"/>
                </a:lnTo>
                <a:lnTo>
                  <a:pt x="47" y="166"/>
                </a:lnTo>
                <a:lnTo>
                  <a:pt x="20" y="196"/>
                </a:lnTo>
                <a:lnTo>
                  <a:pt x="4" y="229"/>
                </a:lnTo>
                <a:lnTo>
                  <a:pt x="0" y="264"/>
                </a:lnTo>
                <a:lnTo>
                  <a:pt x="12" y="314"/>
                </a:lnTo>
                <a:lnTo>
                  <a:pt x="47" y="364"/>
                </a:lnTo>
                <a:lnTo>
                  <a:pt x="103" y="414"/>
                </a:lnTo>
                <a:lnTo>
                  <a:pt x="170" y="460"/>
                </a:lnTo>
                <a:lnTo>
                  <a:pt x="245" y="506"/>
                </a:lnTo>
                <a:lnTo>
                  <a:pt x="328" y="543"/>
                </a:lnTo>
                <a:lnTo>
                  <a:pt x="411" y="575"/>
                </a:lnTo>
                <a:lnTo>
                  <a:pt x="490" y="599"/>
                </a:lnTo>
                <a:lnTo>
                  <a:pt x="525" y="608"/>
                </a:lnTo>
                <a:lnTo>
                  <a:pt x="561" y="612"/>
                </a:lnTo>
                <a:lnTo>
                  <a:pt x="597" y="617"/>
                </a:lnTo>
                <a:lnTo>
                  <a:pt x="624" y="619"/>
                </a:lnTo>
                <a:lnTo>
                  <a:pt x="652" y="619"/>
                </a:lnTo>
                <a:lnTo>
                  <a:pt x="679" y="615"/>
                </a:lnTo>
                <a:lnTo>
                  <a:pt x="699" y="610"/>
                </a:lnTo>
                <a:lnTo>
                  <a:pt x="719" y="604"/>
                </a:lnTo>
                <a:lnTo>
                  <a:pt x="755" y="591"/>
                </a:lnTo>
                <a:lnTo>
                  <a:pt x="782" y="582"/>
                </a:lnTo>
                <a:lnTo>
                  <a:pt x="810" y="580"/>
                </a:lnTo>
                <a:lnTo>
                  <a:pt x="830" y="577"/>
                </a:lnTo>
                <a:lnTo>
                  <a:pt x="849" y="577"/>
                </a:lnTo>
                <a:lnTo>
                  <a:pt x="865" y="575"/>
                </a:lnTo>
                <a:lnTo>
                  <a:pt x="885" y="571"/>
                </a:lnTo>
                <a:lnTo>
                  <a:pt x="901" y="567"/>
                </a:lnTo>
                <a:lnTo>
                  <a:pt x="920" y="558"/>
                </a:lnTo>
                <a:lnTo>
                  <a:pt x="940" y="547"/>
                </a:lnTo>
                <a:lnTo>
                  <a:pt x="960" y="532"/>
                </a:lnTo>
                <a:lnTo>
                  <a:pt x="980" y="512"/>
                </a:lnTo>
                <a:lnTo>
                  <a:pt x="1019" y="460"/>
                </a:lnTo>
                <a:lnTo>
                  <a:pt x="1043" y="399"/>
                </a:lnTo>
                <a:lnTo>
                  <a:pt x="1059" y="329"/>
                </a:lnTo>
                <a:lnTo>
                  <a:pt x="1063" y="257"/>
                </a:lnTo>
                <a:lnTo>
                  <a:pt x="1051" y="187"/>
                </a:lnTo>
                <a:lnTo>
                  <a:pt x="1023" y="122"/>
                </a:lnTo>
                <a:lnTo>
                  <a:pt x="980" y="67"/>
                </a:lnTo>
                <a:lnTo>
                  <a:pt x="917" y="26"/>
                </a:lnTo>
                <a:lnTo>
                  <a:pt x="885" y="15"/>
                </a:lnTo>
                <a:lnTo>
                  <a:pt x="849" y="6"/>
                </a:lnTo>
                <a:lnTo>
                  <a:pt x="806" y="0"/>
                </a:lnTo>
                <a:lnTo>
                  <a:pt x="758" y="0"/>
                </a:lnTo>
                <a:lnTo>
                  <a:pt x="699" y="6"/>
                </a:lnTo>
                <a:lnTo>
                  <a:pt x="636" y="19"/>
                </a:lnTo>
                <a:lnTo>
                  <a:pt x="569" y="41"/>
                </a:lnTo>
                <a:lnTo>
                  <a:pt x="490" y="74"/>
                </a:lnTo>
                <a:close/>
              </a:path>
            </a:pathLst>
          </a:custGeom>
          <a:solidFill>
            <a:srgbClr val="0044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0"/>
          <p:cNvSpPr>
            <a:spLocks/>
          </p:cNvSpPr>
          <p:nvPr/>
        </p:nvSpPr>
        <p:spPr bwMode="auto">
          <a:xfrm>
            <a:off x="5857884" y="2857496"/>
            <a:ext cx="801688" cy="428625"/>
          </a:xfrm>
          <a:custGeom>
            <a:avLst/>
            <a:gdLst/>
            <a:ahLst/>
            <a:cxnLst>
              <a:cxn ang="0">
                <a:pos x="403" y="8"/>
              </a:cxn>
              <a:cxn ang="0">
                <a:pos x="308" y="23"/>
              </a:cxn>
              <a:cxn ang="0">
                <a:pos x="233" y="50"/>
              </a:cxn>
              <a:cxn ang="0">
                <a:pos x="173" y="80"/>
              </a:cxn>
              <a:cxn ang="0">
                <a:pos x="138" y="119"/>
              </a:cxn>
              <a:cxn ang="0">
                <a:pos x="118" y="161"/>
              </a:cxn>
              <a:cxn ang="0">
                <a:pos x="118" y="185"/>
              </a:cxn>
              <a:cxn ang="0">
                <a:pos x="118" y="196"/>
              </a:cxn>
              <a:cxn ang="0">
                <a:pos x="87" y="185"/>
              </a:cxn>
              <a:cxn ang="0">
                <a:pos x="39" y="170"/>
              </a:cxn>
              <a:cxn ang="0">
                <a:pos x="0" y="204"/>
              </a:cxn>
              <a:cxn ang="0">
                <a:pos x="15" y="209"/>
              </a:cxn>
              <a:cxn ang="0">
                <a:pos x="51" y="220"/>
              </a:cxn>
              <a:cxn ang="0">
                <a:pos x="98" y="239"/>
              </a:cxn>
              <a:cxn ang="0">
                <a:pos x="154" y="270"/>
              </a:cxn>
              <a:cxn ang="0">
                <a:pos x="209" y="244"/>
              </a:cxn>
              <a:cxn ang="0">
                <a:pos x="193" y="207"/>
              </a:cxn>
              <a:cxn ang="0">
                <a:pos x="189" y="165"/>
              </a:cxn>
              <a:cxn ang="0">
                <a:pos x="205" y="132"/>
              </a:cxn>
              <a:cxn ang="0">
                <a:pos x="233" y="104"/>
              </a:cxn>
              <a:cxn ang="0">
                <a:pos x="272" y="82"/>
              </a:cxn>
              <a:cxn ang="0">
                <a:pos x="328" y="65"/>
              </a:cxn>
              <a:cxn ang="0">
                <a:pos x="395" y="50"/>
              </a:cxn>
              <a:cxn ang="0">
                <a:pos x="434" y="52"/>
              </a:cxn>
              <a:cxn ang="0">
                <a:pos x="434" y="65"/>
              </a:cxn>
              <a:cxn ang="0">
                <a:pos x="430" y="106"/>
              </a:cxn>
              <a:cxn ang="0">
                <a:pos x="387" y="180"/>
              </a:cxn>
              <a:cxn ang="0">
                <a:pos x="383" y="241"/>
              </a:cxn>
              <a:cxn ang="0">
                <a:pos x="474" y="172"/>
              </a:cxn>
              <a:cxn ang="0">
                <a:pos x="505" y="100"/>
              </a:cxn>
              <a:cxn ang="0">
                <a:pos x="505" y="43"/>
              </a:cxn>
              <a:cxn ang="0">
                <a:pos x="497" y="17"/>
              </a:cxn>
              <a:cxn ang="0">
                <a:pos x="458" y="2"/>
              </a:cxn>
            </a:cxnLst>
            <a:rect l="0" t="0" r="r" b="b"/>
            <a:pathLst>
              <a:path w="505" h="270">
                <a:moveTo>
                  <a:pt x="458" y="2"/>
                </a:moveTo>
                <a:lnTo>
                  <a:pt x="403" y="8"/>
                </a:lnTo>
                <a:lnTo>
                  <a:pt x="355" y="15"/>
                </a:lnTo>
                <a:lnTo>
                  <a:pt x="308" y="23"/>
                </a:lnTo>
                <a:lnTo>
                  <a:pt x="268" y="37"/>
                </a:lnTo>
                <a:lnTo>
                  <a:pt x="233" y="50"/>
                </a:lnTo>
                <a:lnTo>
                  <a:pt x="201" y="63"/>
                </a:lnTo>
                <a:lnTo>
                  <a:pt x="173" y="80"/>
                </a:lnTo>
                <a:lnTo>
                  <a:pt x="154" y="98"/>
                </a:lnTo>
                <a:lnTo>
                  <a:pt x="138" y="119"/>
                </a:lnTo>
                <a:lnTo>
                  <a:pt x="126" y="139"/>
                </a:lnTo>
                <a:lnTo>
                  <a:pt x="118" y="161"/>
                </a:lnTo>
                <a:lnTo>
                  <a:pt x="118" y="180"/>
                </a:lnTo>
                <a:lnTo>
                  <a:pt x="118" y="185"/>
                </a:lnTo>
                <a:lnTo>
                  <a:pt x="118" y="189"/>
                </a:lnTo>
                <a:lnTo>
                  <a:pt x="118" y="196"/>
                </a:lnTo>
                <a:lnTo>
                  <a:pt x="118" y="200"/>
                </a:lnTo>
                <a:lnTo>
                  <a:pt x="87" y="185"/>
                </a:lnTo>
                <a:lnTo>
                  <a:pt x="59" y="176"/>
                </a:lnTo>
                <a:lnTo>
                  <a:pt x="39" y="170"/>
                </a:lnTo>
                <a:lnTo>
                  <a:pt x="31" y="167"/>
                </a:lnTo>
                <a:lnTo>
                  <a:pt x="0" y="204"/>
                </a:lnTo>
                <a:lnTo>
                  <a:pt x="4" y="204"/>
                </a:lnTo>
                <a:lnTo>
                  <a:pt x="15" y="209"/>
                </a:lnTo>
                <a:lnTo>
                  <a:pt x="31" y="213"/>
                </a:lnTo>
                <a:lnTo>
                  <a:pt x="51" y="220"/>
                </a:lnTo>
                <a:lnTo>
                  <a:pt x="75" y="228"/>
                </a:lnTo>
                <a:lnTo>
                  <a:pt x="98" y="239"/>
                </a:lnTo>
                <a:lnTo>
                  <a:pt x="126" y="255"/>
                </a:lnTo>
                <a:lnTo>
                  <a:pt x="154" y="270"/>
                </a:lnTo>
                <a:lnTo>
                  <a:pt x="213" y="248"/>
                </a:lnTo>
                <a:lnTo>
                  <a:pt x="209" y="244"/>
                </a:lnTo>
                <a:lnTo>
                  <a:pt x="201" y="228"/>
                </a:lnTo>
                <a:lnTo>
                  <a:pt x="193" y="207"/>
                </a:lnTo>
                <a:lnTo>
                  <a:pt x="189" y="180"/>
                </a:lnTo>
                <a:lnTo>
                  <a:pt x="189" y="165"/>
                </a:lnTo>
                <a:lnTo>
                  <a:pt x="197" y="148"/>
                </a:lnTo>
                <a:lnTo>
                  <a:pt x="205" y="132"/>
                </a:lnTo>
                <a:lnTo>
                  <a:pt x="217" y="117"/>
                </a:lnTo>
                <a:lnTo>
                  <a:pt x="233" y="104"/>
                </a:lnTo>
                <a:lnTo>
                  <a:pt x="252" y="93"/>
                </a:lnTo>
                <a:lnTo>
                  <a:pt x="272" y="82"/>
                </a:lnTo>
                <a:lnTo>
                  <a:pt x="300" y="71"/>
                </a:lnTo>
                <a:lnTo>
                  <a:pt x="328" y="65"/>
                </a:lnTo>
                <a:lnTo>
                  <a:pt x="359" y="56"/>
                </a:lnTo>
                <a:lnTo>
                  <a:pt x="395" y="50"/>
                </a:lnTo>
                <a:lnTo>
                  <a:pt x="430" y="45"/>
                </a:lnTo>
                <a:lnTo>
                  <a:pt x="434" y="52"/>
                </a:lnTo>
                <a:lnTo>
                  <a:pt x="434" y="58"/>
                </a:lnTo>
                <a:lnTo>
                  <a:pt x="434" y="65"/>
                </a:lnTo>
                <a:lnTo>
                  <a:pt x="434" y="74"/>
                </a:lnTo>
                <a:lnTo>
                  <a:pt x="430" y="106"/>
                </a:lnTo>
                <a:lnTo>
                  <a:pt x="414" y="143"/>
                </a:lnTo>
                <a:lnTo>
                  <a:pt x="387" y="180"/>
                </a:lnTo>
                <a:lnTo>
                  <a:pt x="335" y="213"/>
                </a:lnTo>
                <a:lnTo>
                  <a:pt x="383" y="241"/>
                </a:lnTo>
                <a:lnTo>
                  <a:pt x="438" y="207"/>
                </a:lnTo>
                <a:lnTo>
                  <a:pt x="474" y="172"/>
                </a:lnTo>
                <a:lnTo>
                  <a:pt x="493" y="135"/>
                </a:lnTo>
                <a:lnTo>
                  <a:pt x="505" y="100"/>
                </a:lnTo>
                <a:lnTo>
                  <a:pt x="505" y="69"/>
                </a:lnTo>
                <a:lnTo>
                  <a:pt x="505" y="43"/>
                </a:lnTo>
                <a:lnTo>
                  <a:pt x="501" y="26"/>
                </a:lnTo>
                <a:lnTo>
                  <a:pt x="497" y="17"/>
                </a:lnTo>
                <a:lnTo>
                  <a:pt x="489" y="0"/>
                </a:lnTo>
                <a:lnTo>
                  <a:pt x="458" y="2"/>
                </a:lnTo>
                <a:close/>
              </a:path>
            </a:pathLst>
          </a:custGeom>
          <a:solidFill>
            <a:srgbClr val="0044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0"/>
          <p:cNvSpPr>
            <a:spLocks/>
          </p:cNvSpPr>
          <p:nvPr/>
        </p:nvSpPr>
        <p:spPr bwMode="auto">
          <a:xfrm>
            <a:off x="6143636" y="214290"/>
            <a:ext cx="801688" cy="428625"/>
          </a:xfrm>
          <a:custGeom>
            <a:avLst/>
            <a:gdLst/>
            <a:ahLst/>
            <a:cxnLst>
              <a:cxn ang="0">
                <a:pos x="403" y="8"/>
              </a:cxn>
              <a:cxn ang="0">
                <a:pos x="308" y="23"/>
              </a:cxn>
              <a:cxn ang="0">
                <a:pos x="233" y="50"/>
              </a:cxn>
              <a:cxn ang="0">
                <a:pos x="173" y="80"/>
              </a:cxn>
              <a:cxn ang="0">
                <a:pos x="138" y="119"/>
              </a:cxn>
              <a:cxn ang="0">
                <a:pos x="118" y="161"/>
              </a:cxn>
              <a:cxn ang="0">
                <a:pos x="118" y="185"/>
              </a:cxn>
              <a:cxn ang="0">
                <a:pos x="118" y="196"/>
              </a:cxn>
              <a:cxn ang="0">
                <a:pos x="87" y="185"/>
              </a:cxn>
              <a:cxn ang="0">
                <a:pos x="39" y="170"/>
              </a:cxn>
              <a:cxn ang="0">
                <a:pos x="0" y="204"/>
              </a:cxn>
              <a:cxn ang="0">
                <a:pos x="15" y="209"/>
              </a:cxn>
              <a:cxn ang="0">
                <a:pos x="51" y="220"/>
              </a:cxn>
              <a:cxn ang="0">
                <a:pos x="98" y="239"/>
              </a:cxn>
              <a:cxn ang="0">
                <a:pos x="154" y="270"/>
              </a:cxn>
              <a:cxn ang="0">
                <a:pos x="209" y="244"/>
              </a:cxn>
              <a:cxn ang="0">
                <a:pos x="193" y="207"/>
              </a:cxn>
              <a:cxn ang="0">
                <a:pos x="189" y="165"/>
              </a:cxn>
              <a:cxn ang="0">
                <a:pos x="205" y="132"/>
              </a:cxn>
              <a:cxn ang="0">
                <a:pos x="233" y="104"/>
              </a:cxn>
              <a:cxn ang="0">
                <a:pos x="272" y="82"/>
              </a:cxn>
              <a:cxn ang="0">
                <a:pos x="328" y="65"/>
              </a:cxn>
              <a:cxn ang="0">
                <a:pos x="395" y="50"/>
              </a:cxn>
              <a:cxn ang="0">
                <a:pos x="434" y="52"/>
              </a:cxn>
              <a:cxn ang="0">
                <a:pos x="434" y="65"/>
              </a:cxn>
              <a:cxn ang="0">
                <a:pos x="430" y="106"/>
              </a:cxn>
              <a:cxn ang="0">
                <a:pos x="387" y="180"/>
              </a:cxn>
              <a:cxn ang="0">
                <a:pos x="383" y="241"/>
              </a:cxn>
              <a:cxn ang="0">
                <a:pos x="474" y="172"/>
              </a:cxn>
              <a:cxn ang="0">
                <a:pos x="505" y="100"/>
              </a:cxn>
              <a:cxn ang="0">
                <a:pos x="505" y="43"/>
              </a:cxn>
              <a:cxn ang="0">
                <a:pos x="497" y="17"/>
              </a:cxn>
              <a:cxn ang="0">
                <a:pos x="458" y="2"/>
              </a:cxn>
            </a:cxnLst>
            <a:rect l="0" t="0" r="r" b="b"/>
            <a:pathLst>
              <a:path w="505" h="270">
                <a:moveTo>
                  <a:pt x="458" y="2"/>
                </a:moveTo>
                <a:lnTo>
                  <a:pt x="403" y="8"/>
                </a:lnTo>
                <a:lnTo>
                  <a:pt x="355" y="15"/>
                </a:lnTo>
                <a:lnTo>
                  <a:pt x="308" y="23"/>
                </a:lnTo>
                <a:lnTo>
                  <a:pt x="268" y="37"/>
                </a:lnTo>
                <a:lnTo>
                  <a:pt x="233" y="50"/>
                </a:lnTo>
                <a:lnTo>
                  <a:pt x="201" y="63"/>
                </a:lnTo>
                <a:lnTo>
                  <a:pt x="173" y="80"/>
                </a:lnTo>
                <a:lnTo>
                  <a:pt x="154" y="98"/>
                </a:lnTo>
                <a:lnTo>
                  <a:pt x="138" y="119"/>
                </a:lnTo>
                <a:lnTo>
                  <a:pt x="126" y="139"/>
                </a:lnTo>
                <a:lnTo>
                  <a:pt x="118" y="161"/>
                </a:lnTo>
                <a:lnTo>
                  <a:pt x="118" y="180"/>
                </a:lnTo>
                <a:lnTo>
                  <a:pt x="118" y="185"/>
                </a:lnTo>
                <a:lnTo>
                  <a:pt x="118" y="189"/>
                </a:lnTo>
                <a:lnTo>
                  <a:pt x="118" y="196"/>
                </a:lnTo>
                <a:lnTo>
                  <a:pt x="118" y="200"/>
                </a:lnTo>
                <a:lnTo>
                  <a:pt x="87" y="185"/>
                </a:lnTo>
                <a:lnTo>
                  <a:pt x="59" y="176"/>
                </a:lnTo>
                <a:lnTo>
                  <a:pt x="39" y="170"/>
                </a:lnTo>
                <a:lnTo>
                  <a:pt x="31" y="167"/>
                </a:lnTo>
                <a:lnTo>
                  <a:pt x="0" y="204"/>
                </a:lnTo>
                <a:lnTo>
                  <a:pt x="4" y="204"/>
                </a:lnTo>
                <a:lnTo>
                  <a:pt x="15" y="209"/>
                </a:lnTo>
                <a:lnTo>
                  <a:pt x="31" y="213"/>
                </a:lnTo>
                <a:lnTo>
                  <a:pt x="51" y="220"/>
                </a:lnTo>
                <a:lnTo>
                  <a:pt x="75" y="228"/>
                </a:lnTo>
                <a:lnTo>
                  <a:pt x="98" y="239"/>
                </a:lnTo>
                <a:lnTo>
                  <a:pt x="126" y="255"/>
                </a:lnTo>
                <a:lnTo>
                  <a:pt x="154" y="270"/>
                </a:lnTo>
                <a:lnTo>
                  <a:pt x="213" y="248"/>
                </a:lnTo>
                <a:lnTo>
                  <a:pt x="209" y="244"/>
                </a:lnTo>
                <a:lnTo>
                  <a:pt x="201" y="228"/>
                </a:lnTo>
                <a:lnTo>
                  <a:pt x="193" y="207"/>
                </a:lnTo>
                <a:lnTo>
                  <a:pt x="189" y="180"/>
                </a:lnTo>
                <a:lnTo>
                  <a:pt x="189" y="165"/>
                </a:lnTo>
                <a:lnTo>
                  <a:pt x="197" y="148"/>
                </a:lnTo>
                <a:lnTo>
                  <a:pt x="205" y="132"/>
                </a:lnTo>
                <a:lnTo>
                  <a:pt x="217" y="117"/>
                </a:lnTo>
                <a:lnTo>
                  <a:pt x="233" y="104"/>
                </a:lnTo>
                <a:lnTo>
                  <a:pt x="252" y="93"/>
                </a:lnTo>
                <a:lnTo>
                  <a:pt x="272" y="82"/>
                </a:lnTo>
                <a:lnTo>
                  <a:pt x="300" y="71"/>
                </a:lnTo>
                <a:lnTo>
                  <a:pt x="328" y="65"/>
                </a:lnTo>
                <a:lnTo>
                  <a:pt x="359" y="56"/>
                </a:lnTo>
                <a:lnTo>
                  <a:pt x="395" y="50"/>
                </a:lnTo>
                <a:lnTo>
                  <a:pt x="430" y="45"/>
                </a:lnTo>
                <a:lnTo>
                  <a:pt x="434" y="52"/>
                </a:lnTo>
                <a:lnTo>
                  <a:pt x="434" y="58"/>
                </a:lnTo>
                <a:lnTo>
                  <a:pt x="434" y="65"/>
                </a:lnTo>
                <a:lnTo>
                  <a:pt x="434" y="74"/>
                </a:lnTo>
                <a:lnTo>
                  <a:pt x="430" y="106"/>
                </a:lnTo>
                <a:lnTo>
                  <a:pt x="414" y="143"/>
                </a:lnTo>
                <a:lnTo>
                  <a:pt x="387" y="180"/>
                </a:lnTo>
                <a:lnTo>
                  <a:pt x="335" y="213"/>
                </a:lnTo>
                <a:lnTo>
                  <a:pt x="383" y="241"/>
                </a:lnTo>
                <a:lnTo>
                  <a:pt x="438" y="207"/>
                </a:lnTo>
                <a:lnTo>
                  <a:pt x="474" y="172"/>
                </a:lnTo>
                <a:lnTo>
                  <a:pt x="493" y="135"/>
                </a:lnTo>
                <a:lnTo>
                  <a:pt x="505" y="100"/>
                </a:lnTo>
                <a:lnTo>
                  <a:pt x="505" y="69"/>
                </a:lnTo>
                <a:lnTo>
                  <a:pt x="505" y="43"/>
                </a:lnTo>
                <a:lnTo>
                  <a:pt x="501" y="26"/>
                </a:lnTo>
                <a:lnTo>
                  <a:pt x="497" y="17"/>
                </a:lnTo>
                <a:lnTo>
                  <a:pt x="489" y="0"/>
                </a:lnTo>
                <a:lnTo>
                  <a:pt x="458" y="2"/>
                </a:lnTo>
                <a:close/>
              </a:path>
            </a:pathLst>
          </a:custGeom>
          <a:solidFill>
            <a:srgbClr val="0044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0"/>
          <p:cNvSpPr>
            <a:spLocks/>
          </p:cNvSpPr>
          <p:nvPr/>
        </p:nvSpPr>
        <p:spPr bwMode="auto">
          <a:xfrm>
            <a:off x="2357422" y="1714488"/>
            <a:ext cx="801688" cy="428625"/>
          </a:xfrm>
          <a:custGeom>
            <a:avLst/>
            <a:gdLst/>
            <a:ahLst/>
            <a:cxnLst>
              <a:cxn ang="0">
                <a:pos x="403" y="8"/>
              </a:cxn>
              <a:cxn ang="0">
                <a:pos x="308" y="23"/>
              </a:cxn>
              <a:cxn ang="0">
                <a:pos x="233" y="50"/>
              </a:cxn>
              <a:cxn ang="0">
                <a:pos x="173" y="80"/>
              </a:cxn>
              <a:cxn ang="0">
                <a:pos x="138" y="119"/>
              </a:cxn>
              <a:cxn ang="0">
                <a:pos x="118" y="161"/>
              </a:cxn>
              <a:cxn ang="0">
                <a:pos x="118" y="185"/>
              </a:cxn>
              <a:cxn ang="0">
                <a:pos x="118" y="196"/>
              </a:cxn>
              <a:cxn ang="0">
                <a:pos x="87" y="185"/>
              </a:cxn>
              <a:cxn ang="0">
                <a:pos x="39" y="170"/>
              </a:cxn>
              <a:cxn ang="0">
                <a:pos x="0" y="204"/>
              </a:cxn>
              <a:cxn ang="0">
                <a:pos x="15" y="209"/>
              </a:cxn>
              <a:cxn ang="0">
                <a:pos x="51" y="220"/>
              </a:cxn>
              <a:cxn ang="0">
                <a:pos x="98" y="239"/>
              </a:cxn>
              <a:cxn ang="0">
                <a:pos x="154" y="270"/>
              </a:cxn>
              <a:cxn ang="0">
                <a:pos x="209" y="244"/>
              </a:cxn>
              <a:cxn ang="0">
                <a:pos x="193" y="207"/>
              </a:cxn>
              <a:cxn ang="0">
                <a:pos x="189" y="165"/>
              </a:cxn>
              <a:cxn ang="0">
                <a:pos x="205" y="132"/>
              </a:cxn>
              <a:cxn ang="0">
                <a:pos x="233" y="104"/>
              </a:cxn>
              <a:cxn ang="0">
                <a:pos x="272" y="82"/>
              </a:cxn>
              <a:cxn ang="0">
                <a:pos x="328" y="65"/>
              </a:cxn>
              <a:cxn ang="0">
                <a:pos x="395" y="50"/>
              </a:cxn>
              <a:cxn ang="0">
                <a:pos x="434" y="52"/>
              </a:cxn>
              <a:cxn ang="0">
                <a:pos x="434" y="65"/>
              </a:cxn>
              <a:cxn ang="0">
                <a:pos x="430" y="106"/>
              </a:cxn>
              <a:cxn ang="0">
                <a:pos x="387" y="180"/>
              </a:cxn>
              <a:cxn ang="0">
                <a:pos x="383" y="241"/>
              </a:cxn>
              <a:cxn ang="0">
                <a:pos x="474" y="172"/>
              </a:cxn>
              <a:cxn ang="0">
                <a:pos x="505" y="100"/>
              </a:cxn>
              <a:cxn ang="0">
                <a:pos x="505" y="43"/>
              </a:cxn>
              <a:cxn ang="0">
                <a:pos x="497" y="17"/>
              </a:cxn>
              <a:cxn ang="0">
                <a:pos x="458" y="2"/>
              </a:cxn>
            </a:cxnLst>
            <a:rect l="0" t="0" r="r" b="b"/>
            <a:pathLst>
              <a:path w="505" h="270">
                <a:moveTo>
                  <a:pt x="458" y="2"/>
                </a:moveTo>
                <a:lnTo>
                  <a:pt x="403" y="8"/>
                </a:lnTo>
                <a:lnTo>
                  <a:pt x="355" y="15"/>
                </a:lnTo>
                <a:lnTo>
                  <a:pt x="308" y="23"/>
                </a:lnTo>
                <a:lnTo>
                  <a:pt x="268" y="37"/>
                </a:lnTo>
                <a:lnTo>
                  <a:pt x="233" y="50"/>
                </a:lnTo>
                <a:lnTo>
                  <a:pt x="201" y="63"/>
                </a:lnTo>
                <a:lnTo>
                  <a:pt x="173" y="80"/>
                </a:lnTo>
                <a:lnTo>
                  <a:pt x="154" y="98"/>
                </a:lnTo>
                <a:lnTo>
                  <a:pt x="138" y="119"/>
                </a:lnTo>
                <a:lnTo>
                  <a:pt x="126" y="139"/>
                </a:lnTo>
                <a:lnTo>
                  <a:pt x="118" y="161"/>
                </a:lnTo>
                <a:lnTo>
                  <a:pt x="118" y="180"/>
                </a:lnTo>
                <a:lnTo>
                  <a:pt x="118" y="185"/>
                </a:lnTo>
                <a:lnTo>
                  <a:pt x="118" y="189"/>
                </a:lnTo>
                <a:lnTo>
                  <a:pt x="118" y="196"/>
                </a:lnTo>
                <a:lnTo>
                  <a:pt x="118" y="200"/>
                </a:lnTo>
                <a:lnTo>
                  <a:pt x="87" y="185"/>
                </a:lnTo>
                <a:lnTo>
                  <a:pt x="59" y="176"/>
                </a:lnTo>
                <a:lnTo>
                  <a:pt x="39" y="170"/>
                </a:lnTo>
                <a:lnTo>
                  <a:pt x="31" y="167"/>
                </a:lnTo>
                <a:lnTo>
                  <a:pt x="0" y="204"/>
                </a:lnTo>
                <a:lnTo>
                  <a:pt x="4" y="204"/>
                </a:lnTo>
                <a:lnTo>
                  <a:pt x="15" y="209"/>
                </a:lnTo>
                <a:lnTo>
                  <a:pt x="31" y="213"/>
                </a:lnTo>
                <a:lnTo>
                  <a:pt x="51" y="220"/>
                </a:lnTo>
                <a:lnTo>
                  <a:pt x="75" y="228"/>
                </a:lnTo>
                <a:lnTo>
                  <a:pt x="98" y="239"/>
                </a:lnTo>
                <a:lnTo>
                  <a:pt x="126" y="255"/>
                </a:lnTo>
                <a:lnTo>
                  <a:pt x="154" y="270"/>
                </a:lnTo>
                <a:lnTo>
                  <a:pt x="213" y="248"/>
                </a:lnTo>
                <a:lnTo>
                  <a:pt x="209" y="244"/>
                </a:lnTo>
                <a:lnTo>
                  <a:pt x="201" y="228"/>
                </a:lnTo>
                <a:lnTo>
                  <a:pt x="193" y="207"/>
                </a:lnTo>
                <a:lnTo>
                  <a:pt x="189" y="180"/>
                </a:lnTo>
                <a:lnTo>
                  <a:pt x="189" y="165"/>
                </a:lnTo>
                <a:lnTo>
                  <a:pt x="197" y="148"/>
                </a:lnTo>
                <a:lnTo>
                  <a:pt x="205" y="132"/>
                </a:lnTo>
                <a:lnTo>
                  <a:pt x="217" y="117"/>
                </a:lnTo>
                <a:lnTo>
                  <a:pt x="233" y="104"/>
                </a:lnTo>
                <a:lnTo>
                  <a:pt x="252" y="93"/>
                </a:lnTo>
                <a:lnTo>
                  <a:pt x="272" y="82"/>
                </a:lnTo>
                <a:lnTo>
                  <a:pt x="300" y="71"/>
                </a:lnTo>
                <a:lnTo>
                  <a:pt x="328" y="65"/>
                </a:lnTo>
                <a:lnTo>
                  <a:pt x="359" y="56"/>
                </a:lnTo>
                <a:lnTo>
                  <a:pt x="395" y="50"/>
                </a:lnTo>
                <a:lnTo>
                  <a:pt x="430" y="45"/>
                </a:lnTo>
                <a:lnTo>
                  <a:pt x="434" y="52"/>
                </a:lnTo>
                <a:lnTo>
                  <a:pt x="434" y="58"/>
                </a:lnTo>
                <a:lnTo>
                  <a:pt x="434" y="65"/>
                </a:lnTo>
                <a:lnTo>
                  <a:pt x="434" y="74"/>
                </a:lnTo>
                <a:lnTo>
                  <a:pt x="430" y="106"/>
                </a:lnTo>
                <a:lnTo>
                  <a:pt x="414" y="143"/>
                </a:lnTo>
                <a:lnTo>
                  <a:pt x="387" y="180"/>
                </a:lnTo>
                <a:lnTo>
                  <a:pt x="335" y="213"/>
                </a:lnTo>
                <a:lnTo>
                  <a:pt x="383" y="241"/>
                </a:lnTo>
                <a:lnTo>
                  <a:pt x="438" y="207"/>
                </a:lnTo>
                <a:lnTo>
                  <a:pt x="474" y="172"/>
                </a:lnTo>
                <a:lnTo>
                  <a:pt x="493" y="135"/>
                </a:lnTo>
                <a:lnTo>
                  <a:pt x="505" y="100"/>
                </a:lnTo>
                <a:lnTo>
                  <a:pt x="505" y="69"/>
                </a:lnTo>
                <a:lnTo>
                  <a:pt x="505" y="43"/>
                </a:lnTo>
                <a:lnTo>
                  <a:pt x="501" y="26"/>
                </a:lnTo>
                <a:lnTo>
                  <a:pt x="497" y="17"/>
                </a:lnTo>
                <a:lnTo>
                  <a:pt x="489" y="0"/>
                </a:lnTo>
                <a:lnTo>
                  <a:pt x="458" y="2"/>
                </a:lnTo>
                <a:close/>
              </a:path>
            </a:pathLst>
          </a:custGeom>
          <a:solidFill>
            <a:srgbClr val="0044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0"/>
          <p:cNvSpPr>
            <a:spLocks/>
          </p:cNvSpPr>
          <p:nvPr/>
        </p:nvSpPr>
        <p:spPr bwMode="auto">
          <a:xfrm>
            <a:off x="4786314" y="1428736"/>
            <a:ext cx="801688" cy="428625"/>
          </a:xfrm>
          <a:custGeom>
            <a:avLst/>
            <a:gdLst/>
            <a:ahLst/>
            <a:cxnLst>
              <a:cxn ang="0">
                <a:pos x="403" y="8"/>
              </a:cxn>
              <a:cxn ang="0">
                <a:pos x="308" y="23"/>
              </a:cxn>
              <a:cxn ang="0">
                <a:pos x="233" y="50"/>
              </a:cxn>
              <a:cxn ang="0">
                <a:pos x="173" y="80"/>
              </a:cxn>
              <a:cxn ang="0">
                <a:pos x="138" y="119"/>
              </a:cxn>
              <a:cxn ang="0">
                <a:pos x="118" y="161"/>
              </a:cxn>
              <a:cxn ang="0">
                <a:pos x="118" y="185"/>
              </a:cxn>
              <a:cxn ang="0">
                <a:pos x="118" y="196"/>
              </a:cxn>
              <a:cxn ang="0">
                <a:pos x="87" y="185"/>
              </a:cxn>
              <a:cxn ang="0">
                <a:pos x="39" y="170"/>
              </a:cxn>
              <a:cxn ang="0">
                <a:pos x="0" y="204"/>
              </a:cxn>
              <a:cxn ang="0">
                <a:pos x="15" y="209"/>
              </a:cxn>
              <a:cxn ang="0">
                <a:pos x="51" y="220"/>
              </a:cxn>
              <a:cxn ang="0">
                <a:pos x="98" y="239"/>
              </a:cxn>
              <a:cxn ang="0">
                <a:pos x="154" y="270"/>
              </a:cxn>
              <a:cxn ang="0">
                <a:pos x="209" y="244"/>
              </a:cxn>
              <a:cxn ang="0">
                <a:pos x="193" y="207"/>
              </a:cxn>
              <a:cxn ang="0">
                <a:pos x="189" y="165"/>
              </a:cxn>
              <a:cxn ang="0">
                <a:pos x="205" y="132"/>
              </a:cxn>
              <a:cxn ang="0">
                <a:pos x="233" y="104"/>
              </a:cxn>
              <a:cxn ang="0">
                <a:pos x="272" y="82"/>
              </a:cxn>
              <a:cxn ang="0">
                <a:pos x="328" y="65"/>
              </a:cxn>
              <a:cxn ang="0">
                <a:pos x="395" y="50"/>
              </a:cxn>
              <a:cxn ang="0">
                <a:pos x="434" y="52"/>
              </a:cxn>
              <a:cxn ang="0">
                <a:pos x="434" y="65"/>
              </a:cxn>
              <a:cxn ang="0">
                <a:pos x="430" y="106"/>
              </a:cxn>
              <a:cxn ang="0">
                <a:pos x="387" y="180"/>
              </a:cxn>
              <a:cxn ang="0">
                <a:pos x="383" y="241"/>
              </a:cxn>
              <a:cxn ang="0">
                <a:pos x="474" y="172"/>
              </a:cxn>
              <a:cxn ang="0">
                <a:pos x="505" y="100"/>
              </a:cxn>
              <a:cxn ang="0">
                <a:pos x="505" y="43"/>
              </a:cxn>
              <a:cxn ang="0">
                <a:pos x="497" y="17"/>
              </a:cxn>
              <a:cxn ang="0">
                <a:pos x="458" y="2"/>
              </a:cxn>
            </a:cxnLst>
            <a:rect l="0" t="0" r="r" b="b"/>
            <a:pathLst>
              <a:path w="505" h="270">
                <a:moveTo>
                  <a:pt x="458" y="2"/>
                </a:moveTo>
                <a:lnTo>
                  <a:pt x="403" y="8"/>
                </a:lnTo>
                <a:lnTo>
                  <a:pt x="355" y="15"/>
                </a:lnTo>
                <a:lnTo>
                  <a:pt x="308" y="23"/>
                </a:lnTo>
                <a:lnTo>
                  <a:pt x="268" y="37"/>
                </a:lnTo>
                <a:lnTo>
                  <a:pt x="233" y="50"/>
                </a:lnTo>
                <a:lnTo>
                  <a:pt x="201" y="63"/>
                </a:lnTo>
                <a:lnTo>
                  <a:pt x="173" y="80"/>
                </a:lnTo>
                <a:lnTo>
                  <a:pt x="154" y="98"/>
                </a:lnTo>
                <a:lnTo>
                  <a:pt x="138" y="119"/>
                </a:lnTo>
                <a:lnTo>
                  <a:pt x="126" y="139"/>
                </a:lnTo>
                <a:lnTo>
                  <a:pt x="118" y="161"/>
                </a:lnTo>
                <a:lnTo>
                  <a:pt x="118" y="180"/>
                </a:lnTo>
                <a:lnTo>
                  <a:pt x="118" y="185"/>
                </a:lnTo>
                <a:lnTo>
                  <a:pt x="118" y="189"/>
                </a:lnTo>
                <a:lnTo>
                  <a:pt x="118" y="196"/>
                </a:lnTo>
                <a:lnTo>
                  <a:pt x="118" y="200"/>
                </a:lnTo>
                <a:lnTo>
                  <a:pt x="87" y="185"/>
                </a:lnTo>
                <a:lnTo>
                  <a:pt x="59" y="176"/>
                </a:lnTo>
                <a:lnTo>
                  <a:pt x="39" y="170"/>
                </a:lnTo>
                <a:lnTo>
                  <a:pt x="31" y="167"/>
                </a:lnTo>
                <a:lnTo>
                  <a:pt x="0" y="204"/>
                </a:lnTo>
                <a:lnTo>
                  <a:pt x="4" y="204"/>
                </a:lnTo>
                <a:lnTo>
                  <a:pt x="15" y="209"/>
                </a:lnTo>
                <a:lnTo>
                  <a:pt x="31" y="213"/>
                </a:lnTo>
                <a:lnTo>
                  <a:pt x="51" y="220"/>
                </a:lnTo>
                <a:lnTo>
                  <a:pt x="75" y="228"/>
                </a:lnTo>
                <a:lnTo>
                  <a:pt x="98" y="239"/>
                </a:lnTo>
                <a:lnTo>
                  <a:pt x="126" y="255"/>
                </a:lnTo>
                <a:lnTo>
                  <a:pt x="154" y="270"/>
                </a:lnTo>
                <a:lnTo>
                  <a:pt x="213" y="248"/>
                </a:lnTo>
                <a:lnTo>
                  <a:pt x="209" y="244"/>
                </a:lnTo>
                <a:lnTo>
                  <a:pt x="201" y="228"/>
                </a:lnTo>
                <a:lnTo>
                  <a:pt x="193" y="207"/>
                </a:lnTo>
                <a:lnTo>
                  <a:pt x="189" y="180"/>
                </a:lnTo>
                <a:lnTo>
                  <a:pt x="189" y="165"/>
                </a:lnTo>
                <a:lnTo>
                  <a:pt x="197" y="148"/>
                </a:lnTo>
                <a:lnTo>
                  <a:pt x="205" y="132"/>
                </a:lnTo>
                <a:lnTo>
                  <a:pt x="217" y="117"/>
                </a:lnTo>
                <a:lnTo>
                  <a:pt x="233" y="104"/>
                </a:lnTo>
                <a:lnTo>
                  <a:pt x="252" y="93"/>
                </a:lnTo>
                <a:lnTo>
                  <a:pt x="272" y="82"/>
                </a:lnTo>
                <a:lnTo>
                  <a:pt x="300" y="71"/>
                </a:lnTo>
                <a:lnTo>
                  <a:pt x="328" y="65"/>
                </a:lnTo>
                <a:lnTo>
                  <a:pt x="359" y="56"/>
                </a:lnTo>
                <a:lnTo>
                  <a:pt x="395" y="50"/>
                </a:lnTo>
                <a:lnTo>
                  <a:pt x="430" y="45"/>
                </a:lnTo>
                <a:lnTo>
                  <a:pt x="434" y="52"/>
                </a:lnTo>
                <a:lnTo>
                  <a:pt x="434" y="58"/>
                </a:lnTo>
                <a:lnTo>
                  <a:pt x="434" y="65"/>
                </a:lnTo>
                <a:lnTo>
                  <a:pt x="434" y="74"/>
                </a:lnTo>
                <a:lnTo>
                  <a:pt x="430" y="106"/>
                </a:lnTo>
                <a:lnTo>
                  <a:pt x="414" y="143"/>
                </a:lnTo>
                <a:lnTo>
                  <a:pt x="387" y="180"/>
                </a:lnTo>
                <a:lnTo>
                  <a:pt x="335" y="213"/>
                </a:lnTo>
                <a:lnTo>
                  <a:pt x="383" y="241"/>
                </a:lnTo>
                <a:lnTo>
                  <a:pt x="438" y="207"/>
                </a:lnTo>
                <a:lnTo>
                  <a:pt x="474" y="172"/>
                </a:lnTo>
                <a:lnTo>
                  <a:pt x="493" y="135"/>
                </a:lnTo>
                <a:lnTo>
                  <a:pt x="505" y="100"/>
                </a:lnTo>
                <a:lnTo>
                  <a:pt x="505" y="69"/>
                </a:lnTo>
                <a:lnTo>
                  <a:pt x="505" y="43"/>
                </a:lnTo>
                <a:lnTo>
                  <a:pt x="501" y="26"/>
                </a:lnTo>
                <a:lnTo>
                  <a:pt x="497" y="17"/>
                </a:lnTo>
                <a:lnTo>
                  <a:pt x="489" y="0"/>
                </a:lnTo>
                <a:lnTo>
                  <a:pt x="458" y="2"/>
                </a:lnTo>
                <a:close/>
              </a:path>
            </a:pathLst>
          </a:custGeom>
          <a:solidFill>
            <a:srgbClr val="0044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0"/>
          <p:cNvSpPr>
            <a:spLocks/>
          </p:cNvSpPr>
          <p:nvPr/>
        </p:nvSpPr>
        <p:spPr bwMode="auto">
          <a:xfrm>
            <a:off x="1357290" y="2714620"/>
            <a:ext cx="801688" cy="428625"/>
          </a:xfrm>
          <a:custGeom>
            <a:avLst/>
            <a:gdLst/>
            <a:ahLst/>
            <a:cxnLst>
              <a:cxn ang="0">
                <a:pos x="403" y="8"/>
              </a:cxn>
              <a:cxn ang="0">
                <a:pos x="308" y="23"/>
              </a:cxn>
              <a:cxn ang="0">
                <a:pos x="233" y="50"/>
              </a:cxn>
              <a:cxn ang="0">
                <a:pos x="173" y="80"/>
              </a:cxn>
              <a:cxn ang="0">
                <a:pos x="138" y="119"/>
              </a:cxn>
              <a:cxn ang="0">
                <a:pos x="118" y="161"/>
              </a:cxn>
              <a:cxn ang="0">
                <a:pos x="118" y="185"/>
              </a:cxn>
              <a:cxn ang="0">
                <a:pos x="118" y="196"/>
              </a:cxn>
              <a:cxn ang="0">
                <a:pos x="87" y="185"/>
              </a:cxn>
              <a:cxn ang="0">
                <a:pos x="39" y="170"/>
              </a:cxn>
              <a:cxn ang="0">
                <a:pos x="0" y="204"/>
              </a:cxn>
              <a:cxn ang="0">
                <a:pos x="15" y="209"/>
              </a:cxn>
              <a:cxn ang="0">
                <a:pos x="51" y="220"/>
              </a:cxn>
              <a:cxn ang="0">
                <a:pos x="98" y="239"/>
              </a:cxn>
              <a:cxn ang="0">
                <a:pos x="154" y="270"/>
              </a:cxn>
              <a:cxn ang="0">
                <a:pos x="209" y="244"/>
              </a:cxn>
              <a:cxn ang="0">
                <a:pos x="193" y="207"/>
              </a:cxn>
              <a:cxn ang="0">
                <a:pos x="189" y="165"/>
              </a:cxn>
              <a:cxn ang="0">
                <a:pos x="205" y="132"/>
              </a:cxn>
              <a:cxn ang="0">
                <a:pos x="233" y="104"/>
              </a:cxn>
              <a:cxn ang="0">
                <a:pos x="272" y="82"/>
              </a:cxn>
              <a:cxn ang="0">
                <a:pos x="328" y="65"/>
              </a:cxn>
              <a:cxn ang="0">
                <a:pos x="395" y="50"/>
              </a:cxn>
              <a:cxn ang="0">
                <a:pos x="434" y="52"/>
              </a:cxn>
              <a:cxn ang="0">
                <a:pos x="434" y="65"/>
              </a:cxn>
              <a:cxn ang="0">
                <a:pos x="430" y="106"/>
              </a:cxn>
              <a:cxn ang="0">
                <a:pos x="387" y="180"/>
              </a:cxn>
              <a:cxn ang="0">
                <a:pos x="383" y="241"/>
              </a:cxn>
              <a:cxn ang="0">
                <a:pos x="474" y="172"/>
              </a:cxn>
              <a:cxn ang="0">
                <a:pos x="505" y="100"/>
              </a:cxn>
              <a:cxn ang="0">
                <a:pos x="505" y="43"/>
              </a:cxn>
              <a:cxn ang="0">
                <a:pos x="497" y="17"/>
              </a:cxn>
              <a:cxn ang="0">
                <a:pos x="458" y="2"/>
              </a:cxn>
            </a:cxnLst>
            <a:rect l="0" t="0" r="r" b="b"/>
            <a:pathLst>
              <a:path w="505" h="270">
                <a:moveTo>
                  <a:pt x="458" y="2"/>
                </a:moveTo>
                <a:lnTo>
                  <a:pt x="403" y="8"/>
                </a:lnTo>
                <a:lnTo>
                  <a:pt x="355" y="15"/>
                </a:lnTo>
                <a:lnTo>
                  <a:pt x="308" y="23"/>
                </a:lnTo>
                <a:lnTo>
                  <a:pt x="268" y="37"/>
                </a:lnTo>
                <a:lnTo>
                  <a:pt x="233" y="50"/>
                </a:lnTo>
                <a:lnTo>
                  <a:pt x="201" y="63"/>
                </a:lnTo>
                <a:lnTo>
                  <a:pt x="173" y="80"/>
                </a:lnTo>
                <a:lnTo>
                  <a:pt x="154" y="98"/>
                </a:lnTo>
                <a:lnTo>
                  <a:pt x="138" y="119"/>
                </a:lnTo>
                <a:lnTo>
                  <a:pt x="126" y="139"/>
                </a:lnTo>
                <a:lnTo>
                  <a:pt x="118" y="161"/>
                </a:lnTo>
                <a:lnTo>
                  <a:pt x="118" y="180"/>
                </a:lnTo>
                <a:lnTo>
                  <a:pt x="118" y="185"/>
                </a:lnTo>
                <a:lnTo>
                  <a:pt x="118" y="189"/>
                </a:lnTo>
                <a:lnTo>
                  <a:pt x="118" y="196"/>
                </a:lnTo>
                <a:lnTo>
                  <a:pt x="118" y="200"/>
                </a:lnTo>
                <a:lnTo>
                  <a:pt x="87" y="185"/>
                </a:lnTo>
                <a:lnTo>
                  <a:pt x="59" y="176"/>
                </a:lnTo>
                <a:lnTo>
                  <a:pt x="39" y="170"/>
                </a:lnTo>
                <a:lnTo>
                  <a:pt x="31" y="167"/>
                </a:lnTo>
                <a:lnTo>
                  <a:pt x="0" y="204"/>
                </a:lnTo>
                <a:lnTo>
                  <a:pt x="4" y="204"/>
                </a:lnTo>
                <a:lnTo>
                  <a:pt x="15" y="209"/>
                </a:lnTo>
                <a:lnTo>
                  <a:pt x="31" y="213"/>
                </a:lnTo>
                <a:lnTo>
                  <a:pt x="51" y="220"/>
                </a:lnTo>
                <a:lnTo>
                  <a:pt x="75" y="228"/>
                </a:lnTo>
                <a:lnTo>
                  <a:pt x="98" y="239"/>
                </a:lnTo>
                <a:lnTo>
                  <a:pt x="126" y="255"/>
                </a:lnTo>
                <a:lnTo>
                  <a:pt x="154" y="270"/>
                </a:lnTo>
                <a:lnTo>
                  <a:pt x="213" y="248"/>
                </a:lnTo>
                <a:lnTo>
                  <a:pt x="209" y="244"/>
                </a:lnTo>
                <a:lnTo>
                  <a:pt x="201" y="228"/>
                </a:lnTo>
                <a:lnTo>
                  <a:pt x="193" y="207"/>
                </a:lnTo>
                <a:lnTo>
                  <a:pt x="189" y="180"/>
                </a:lnTo>
                <a:lnTo>
                  <a:pt x="189" y="165"/>
                </a:lnTo>
                <a:lnTo>
                  <a:pt x="197" y="148"/>
                </a:lnTo>
                <a:lnTo>
                  <a:pt x="205" y="132"/>
                </a:lnTo>
                <a:lnTo>
                  <a:pt x="217" y="117"/>
                </a:lnTo>
                <a:lnTo>
                  <a:pt x="233" y="104"/>
                </a:lnTo>
                <a:lnTo>
                  <a:pt x="252" y="93"/>
                </a:lnTo>
                <a:lnTo>
                  <a:pt x="272" y="82"/>
                </a:lnTo>
                <a:lnTo>
                  <a:pt x="300" y="71"/>
                </a:lnTo>
                <a:lnTo>
                  <a:pt x="328" y="65"/>
                </a:lnTo>
                <a:lnTo>
                  <a:pt x="359" y="56"/>
                </a:lnTo>
                <a:lnTo>
                  <a:pt x="395" y="50"/>
                </a:lnTo>
                <a:lnTo>
                  <a:pt x="430" y="45"/>
                </a:lnTo>
                <a:lnTo>
                  <a:pt x="434" y="52"/>
                </a:lnTo>
                <a:lnTo>
                  <a:pt x="434" y="58"/>
                </a:lnTo>
                <a:lnTo>
                  <a:pt x="434" y="65"/>
                </a:lnTo>
                <a:lnTo>
                  <a:pt x="434" y="74"/>
                </a:lnTo>
                <a:lnTo>
                  <a:pt x="430" y="106"/>
                </a:lnTo>
                <a:lnTo>
                  <a:pt x="414" y="143"/>
                </a:lnTo>
                <a:lnTo>
                  <a:pt x="387" y="180"/>
                </a:lnTo>
                <a:lnTo>
                  <a:pt x="335" y="213"/>
                </a:lnTo>
                <a:lnTo>
                  <a:pt x="383" y="241"/>
                </a:lnTo>
                <a:lnTo>
                  <a:pt x="438" y="207"/>
                </a:lnTo>
                <a:lnTo>
                  <a:pt x="474" y="172"/>
                </a:lnTo>
                <a:lnTo>
                  <a:pt x="493" y="135"/>
                </a:lnTo>
                <a:lnTo>
                  <a:pt x="505" y="100"/>
                </a:lnTo>
                <a:lnTo>
                  <a:pt x="505" y="69"/>
                </a:lnTo>
                <a:lnTo>
                  <a:pt x="505" y="43"/>
                </a:lnTo>
                <a:lnTo>
                  <a:pt x="501" y="26"/>
                </a:lnTo>
                <a:lnTo>
                  <a:pt x="497" y="17"/>
                </a:lnTo>
                <a:lnTo>
                  <a:pt x="489" y="0"/>
                </a:lnTo>
                <a:lnTo>
                  <a:pt x="458" y="2"/>
                </a:lnTo>
                <a:close/>
              </a:path>
            </a:pathLst>
          </a:custGeom>
          <a:solidFill>
            <a:srgbClr val="0044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0"/>
          <p:cNvSpPr>
            <a:spLocks/>
          </p:cNvSpPr>
          <p:nvPr/>
        </p:nvSpPr>
        <p:spPr bwMode="auto">
          <a:xfrm>
            <a:off x="7358082" y="1714488"/>
            <a:ext cx="801688" cy="428625"/>
          </a:xfrm>
          <a:custGeom>
            <a:avLst/>
            <a:gdLst/>
            <a:ahLst/>
            <a:cxnLst>
              <a:cxn ang="0">
                <a:pos x="403" y="8"/>
              </a:cxn>
              <a:cxn ang="0">
                <a:pos x="308" y="23"/>
              </a:cxn>
              <a:cxn ang="0">
                <a:pos x="233" y="50"/>
              </a:cxn>
              <a:cxn ang="0">
                <a:pos x="173" y="80"/>
              </a:cxn>
              <a:cxn ang="0">
                <a:pos x="138" y="119"/>
              </a:cxn>
              <a:cxn ang="0">
                <a:pos x="118" y="161"/>
              </a:cxn>
              <a:cxn ang="0">
                <a:pos x="118" y="185"/>
              </a:cxn>
              <a:cxn ang="0">
                <a:pos x="118" y="196"/>
              </a:cxn>
              <a:cxn ang="0">
                <a:pos x="87" y="185"/>
              </a:cxn>
              <a:cxn ang="0">
                <a:pos x="39" y="170"/>
              </a:cxn>
              <a:cxn ang="0">
                <a:pos x="0" y="204"/>
              </a:cxn>
              <a:cxn ang="0">
                <a:pos x="15" y="209"/>
              </a:cxn>
              <a:cxn ang="0">
                <a:pos x="51" y="220"/>
              </a:cxn>
              <a:cxn ang="0">
                <a:pos x="98" y="239"/>
              </a:cxn>
              <a:cxn ang="0">
                <a:pos x="154" y="270"/>
              </a:cxn>
              <a:cxn ang="0">
                <a:pos x="209" y="244"/>
              </a:cxn>
              <a:cxn ang="0">
                <a:pos x="193" y="207"/>
              </a:cxn>
              <a:cxn ang="0">
                <a:pos x="189" y="165"/>
              </a:cxn>
              <a:cxn ang="0">
                <a:pos x="205" y="132"/>
              </a:cxn>
              <a:cxn ang="0">
                <a:pos x="233" y="104"/>
              </a:cxn>
              <a:cxn ang="0">
                <a:pos x="272" y="82"/>
              </a:cxn>
              <a:cxn ang="0">
                <a:pos x="328" y="65"/>
              </a:cxn>
              <a:cxn ang="0">
                <a:pos x="395" y="50"/>
              </a:cxn>
              <a:cxn ang="0">
                <a:pos x="434" y="52"/>
              </a:cxn>
              <a:cxn ang="0">
                <a:pos x="434" y="65"/>
              </a:cxn>
              <a:cxn ang="0">
                <a:pos x="430" y="106"/>
              </a:cxn>
              <a:cxn ang="0">
                <a:pos x="387" y="180"/>
              </a:cxn>
              <a:cxn ang="0">
                <a:pos x="383" y="241"/>
              </a:cxn>
              <a:cxn ang="0">
                <a:pos x="474" y="172"/>
              </a:cxn>
              <a:cxn ang="0">
                <a:pos x="505" y="100"/>
              </a:cxn>
              <a:cxn ang="0">
                <a:pos x="505" y="43"/>
              </a:cxn>
              <a:cxn ang="0">
                <a:pos x="497" y="17"/>
              </a:cxn>
              <a:cxn ang="0">
                <a:pos x="458" y="2"/>
              </a:cxn>
            </a:cxnLst>
            <a:rect l="0" t="0" r="r" b="b"/>
            <a:pathLst>
              <a:path w="505" h="270">
                <a:moveTo>
                  <a:pt x="458" y="2"/>
                </a:moveTo>
                <a:lnTo>
                  <a:pt x="403" y="8"/>
                </a:lnTo>
                <a:lnTo>
                  <a:pt x="355" y="15"/>
                </a:lnTo>
                <a:lnTo>
                  <a:pt x="308" y="23"/>
                </a:lnTo>
                <a:lnTo>
                  <a:pt x="268" y="37"/>
                </a:lnTo>
                <a:lnTo>
                  <a:pt x="233" y="50"/>
                </a:lnTo>
                <a:lnTo>
                  <a:pt x="201" y="63"/>
                </a:lnTo>
                <a:lnTo>
                  <a:pt x="173" y="80"/>
                </a:lnTo>
                <a:lnTo>
                  <a:pt x="154" y="98"/>
                </a:lnTo>
                <a:lnTo>
                  <a:pt x="138" y="119"/>
                </a:lnTo>
                <a:lnTo>
                  <a:pt x="126" y="139"/>
                </a:lnTo>
                <a:lnTo>
                  <a:pt x="118" y="161"/>
                </a:lnTo>
                <a:lnTo>
                  <a:pt x="118" y="180"/>
                </a:lnTo>
                <a:lnTo>
                  <a:pt x="118" y="185"/>
                </a:lnTo>
                <a:lnTo>
                  <a:pt x="118" y="189"/>
                </a:lnTo>
                <a:lnTo>
                  <a:pt x="118" y="196"/>
                </a:lnTo>
                <a:lnTo>
                  <a:pt x="118" y="200"/>
                </a:lnTo>
                <a:lnTo>
                  <a:pt x="87" y="185"/>
                </a:lnTo>
                <a:lnTo>
                  <a:pt x="59" y="176"/>
                </a:lnTo>
                <a:lnTo>
                  <a:pt x="39" y="170"/>
                </a:lnTo>
                <a:lnTo>
                  <a:pt x="31" y="167"/>
                </a:lnTo>
                <a:lnTo>
                  <a:pt x="0" y="204"/>
                </a:lnTo>
                <a:lnTo>
                  <a:pt x="4" y="204"/>
                </a:lnTo>
                <a:lnTo>
                  <a:pt x="15" y="209"/>
                </a:lnTo>
                <a:lnTo>
                  <a:pt x="31" y="213"/>
                </a:lnTo>
                <a:lnTo>
                  <a:pt x="51" y="220"/>
                </a:lnTo>
                <a:lnTo>
                  <a:pt x="75" y="228"/>
                </a:lnTo>
                <a:lnTo>
                  <a:pt x="98" y="239"/>
                </a:lnTo>
                <a:lnTo>
                  <a:pt x="126" y="255"/>
                </a:lnTo>
                <a:lnTo>
                  <a:pt x="154" y="270"/>
                </a:lnTo>
                <a:lnTo>
                  <a:pt x="213" y="248"/>
                </a:lnTo>
                <a:lnTo>
                  <a:pt x="209" y="244"/>
                </a:lnTo>
                <a:lnTo>
                  <a:pt x="201" y="228"/>
                </a:lnTo>
                <a:lnTo>
                  <a:pt x="193" y="207"/>
                </a:lnTo>
                <a:lnTo>
                  <a:pt x="189" y="180"/>
                </a:lnTo>
                <a:lnTo>
                  <a:pt x="189" y="165"/>
                </a:lnTo>
                <a:lnTo>
                  <a:pt x="197" y="148"/>
                </a:lnTo>
                <a:lnTo>
                  <a:pt x="205" y="132"/>
                </a:lnTo>
                <a:lnTo>
                  <a:pt x="217" y="117"/>
                </a:lnTo>
                <a:lnTo>
                  <a:pt x="233" y="104"/>
                </a:lnTo>
                <a:lnTo>
                  <a:pt x="252" y="93"/>
                </a:lnTo>
                <a:lnTo>
                  <a:pt x="272" y="82"/>
                </a:lnTo>
                <a:lnTo>
                  <a:pt x="300" y="71"/>
                </a:lnTo>
                <a:lnTo>
                  <a:pt x="328" y="65"/>
                </a:lnTo>
                <a:lnTo>
                  <a:pt x="359" y="56"/>
                </a:lnTo>
                <a:lnTo>
                  <a:pt x="395" y="50"/>
                </a:lnTo>
                <a:lnTo>
                  <a:pt x="430" y="45"/>
                </a:lnTo>
                <a:lnTo>
                  <a:pt x="434" y="52"/>
                </a:lnTo>
                <a:lnTo>
                  <a:pt x="434" y="58"/>
                </a:lnTo>
                <a:lnTo>
                  <a:pt x="434" y="65"/>
                </a:lnTo>
                <a:lnTo>
                  <a:pt x="434" y="74"/>
                </a:lnTo>
                <a:lnTo>
                  <a:pt x="430" y="106"/>
                </a:lnTo>
                <a:lnTo>
                  <a:pt x="414" y="143"/>
                </a:lnTo>
                <a:lnTo>
                  <a:pt x="387" y="180"/>
                </a:lnTo>
                <a:lnTo>
                  <a:pt x="335" y="213"/>
                </a:lnTo>
                <a:lnTo>
                  <a:pt x="383" y="241"/>
                </a:lnTo>
                <a:lnTo>
                  <a:pt x="438" y="207"/>
                </a:lnTo>
                <a:lnTo>
                  <a:pt x="474" y="172"/>
                </a:lnTo>
                <a:lnTo>
                  <a:pt x="493" y="135"/>
                </a:lnTo>
                <a:lnTo>
                  <a:pt x="505" y="100"/>
                </a:lnTo>
                <a:lnTo>
                  <a:pt x="505" y="69"/>
                </a:lnTo>
                <a:lnTo>
                  <a:pt x="505" y="43"/>
                </a:lnTo>
                <a:lnTo>
                  <a:pt x="501" y="26"/>
                </a:lnTo>
                <a:lnTo>
                  <a:pt x="497" y="17"/>
                </a:lnTo>
                <a:lnTo>
                  <a:pt x="489" y="0"/>
                </a:lnTo>
                <a:lnTo>
                  <a:pt x="458" y="2"/>
                </a:lnTo>
                <a:close/>
              </a:path>
            </a:pathLst>
          </a:custGeom>
          <a:solidFill>
            <a:srgbClr val="0044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1"/>
          <p:cNvSpPr>
            <a:spLocks/>
          </p:cNvSpPr>
          <p:nvPr/>
        </p:nvSpPr>
        <p:spPr bwMode="auto">
          <a:xfrm>
            <a:off x="4572000" y="1714488"/>
            <a:ext cx="1687513" cy="982663"/>
          </a:xfrm>
          <a:custGeom>
            <a:avLst/>
            <a:gdLst/>
            <a:ahLst/>
            <a:cxnLst>
              <a:cxn ang="0">
                <a:pos x="537" y="104"/>
              </a:cxn>
              <a:cxn ang="0">
                <a:pos x="640" y="63"/>
              </a:cxn>
              <a:cxn ang="0">
                <a:pos x="727" y="41"/>
              </a:cxn>
              <a:cxn ang="0">
                <a:pos x="806" y="39"/>
              </a:cxn>
              <a:cxn ang="0">
                <a:pos x="869" y="57"/>
              </a:cxn>
              <a:cxn ang="0">
                <a:pos x="960" y="142"/>
              </a:cxn>
              <a:cxn ang="0">
                <a:pos x="992" y="264"/>
              </a:cxn>
              <a:cxn ang="0">
                <a:pos x="972" y="392"/>
              </a:cxn>
              <a:cxn ang="0">
                <a:pos x="917" y="495"/>
              </a:cxn>
              <a:cxn ang="0">
                <a:pos x="865" y="534"/>
              </a:cxn>
              <a:cxn ang="0">
                <a:pos x="822" y="540"/>
              </a:cxn>
              <a:cxn ang="0">
                <a:pos x="794" y="543"/>
              </a:cxn>
              <a:cxn ang="0">
                <a:pos x="758" y="547"/>
              </a:cxn>
              <a:cxn ang="0">
                <a:pos x="719" y="556"/>
              </a:cxn>
              <a:cxn ang="0">
                <a:pos x="672" y="573"/>
              </a:cxn>
              <a:cxn ang="0">
                <a:pos x="648" y="577"/>
              </a:cxn>
              <a:cxn ang="0">
                <a:pos x="616" y="577"/>
              </a:cxn>
              <a:cxn ang="0">
                <a:pos x="573" y="573"/>
              </a:cxn>
              <a:cxn ang="0">
                <a:pos x="521" y="564"/>
              </a:cxn>
              <a:cxn ang="0">
                <a:pos x="363" y="510"/>
              </a:cxn>
              <a:cxn ang="0">
                <a:pos x="221" y="434"/>
              </a:cxn>
              <a:cxn ang="0">
                <a:pos x="115" y="346"/>
              </a:cxn>
              <a:cxn ang="0">
                <a:pos x="71" y="264"/>
              </a:cxn>
              <a:cxn ang="0">
                <a:pos x="87" y="209"/>
              </a:cxn>
              <a:cxn ang="0">
                <a:pos x="134" y="170"/>
              </a:cxn>
              <a:cxn ang="0">
                <a:pos x="201" y="146"/>
              </a:cxn>
              <a:cxn ang="0">
                <a:pos x="273" y="135"/>
              </a:cxn>
              <a:cxn ang="0">
                <a:pos x="328" y="133"/>
              </a:cxn>
              <a:cxn ang="0">
                <a:pos x="352" y="133"/>
              </a:cxn>
              <a:cxn ang="0">
                <a:pos x="348" y="94"/>
              </a:cxn>
              <a:cxn ang="0">
                <a:pos x="296" y="94"/>
              </a:cxn>
              <a:cxn ang="0">
                <a:pos x="217" y="102"/>
              </a:cxn>
              <a:cxn ang="0">
                <a:pos x="126" y="124"/>
              </a:cxn>
              <a:cxn ang="0">
                <a:pos x="47" y="166"/>
              </a:cxn>
              <a:cxn ang="0">
                <a:pos x="4" y="229"/>
              </a:cxn>
              <a:cxn ang="0">
                <a:pos x="12" y="314"/>
              </a:cxn>
              <a:cxn ang="0">
                <a:pos x="103" y="414"/>
              </a:cxn>
              <a:cxn ang="0">
                <a:pos x="245" y="506"/>
              </a:cxn>
              <a:cxn ang="0">
                <a:pos x="411" y="575"/>
              </a:cxn>
              <a:cxn ang="0">
                <a:pos x="525" y="608"/>
              </a:cxn>
              <a:cxn ang="0">
                <a:pos x="597" y="617"/>
              </a:cxn>
              <a:cxn ang="0">
                <a:pos x="652" y="619"/>
              </a:cxn>
              <a:cxn ang="0">
                <a:pos x="699" y="610"/>
              </a:cxn>
              <a:cxn ang="0">
                <a:pos x="755" y="591"/>
              </a:cxn>
              <a:cxn ang="0">
                <a:pos x="810" y="580"/>
              </a:cxn>
              <a:cxn ang="0">
                <a:pos x="849" y="577"/>
              </a:cxn>
              <a:cxn ang="0">
                <a:pos x="885" y="571"/>
              </a:cxn>
              <a:cxn ang="0">
                <a:pos x="920" y="558"/>
              </a:cxn>
              <a:cxn ang="0">
                <a:pos x="960" y="532"/>
              </a:cxn>
              <a:cxn ang="0">
                <a:pos x="1019" y="460"/>
              </a:cxn>
              <a:cxn ang="0">
                <a:pos x="1059" y="329"/>
              </a:cxn>
              <a:cxn ang="0">
                <a:pos x="1051" y="187"/>
              </a:cxn>
              <a:cxn ang="0">
                <a:pos x="980" y="67"/>
              </a:cxn>
              <a:cxn ang="0">
                <a:pos x="885" y="15"/>
              </a:cxn>
              <a:cxn ang="0">
                <a:pos x="806" y="0"/>
              </a:cxn>
              <a:cxn ang="0">
                <a:pos x="699" y="6"/>
              </a:cxn>
              <a:cxn ang="0">
                <a:pos x="569" y="41"/>
              </a:cxn>
            </a:cxnLst>
            <a:rect l="0" t="0" r="r" b="b"/>
            <a:pathLst>
              <a:path w="1063" h="619">
                <a:moveTo>
                  <a:pt x="490" y="74"/>
                </a:moveTo>
                <a:lnTo>
                  <a:pt x="537" y="104"/>
                </a:lnTo>
                <a:lnTo>
                  <a:pt x="589" y="80"/>
                </a:lnTo>
                <a:lnTo>
                  <a:pt x="640" y="63"/>
                </a:lnTo>
                <a:lnTo>
                  <a:pt x="683" y="50"/>
                </a:lnTo>
                <a:lnTo>
                  <a:pt x="727" y="41"/>
                </a:lnTo>
                <a:lnTo>
                  <a:pt x="766" y="39"/>
                </a:lnTo>
                <a:lnTo>
                  <a:pt x="806" y="39"/>
                </a:lnTo>
                <a:lnTo>
                  <a:pt x="838" y="46"/>
                </a:lnTo>
                <a:lnTo>
                  <a:pt x="869" y="57"/>
                </a:lnTo>
                <a:lnTo>
                  <a:pt x="920" y="91"/>
                </a:lnTo>
                <a:lnTo>
                  <a:pt x="960" y="142"/>
                </a:lnTo>
                <a:lnTo>
                  <a:pt x="980" y="200"/>
                </a:lnTo>
                <a:lnTo>
                  <a:pt x="992" y="264"/>
                </a:lnTo>
                <a:lnTo>
                  <a:pt x="988" y="329"/>
                </a:lnTo>
                <a:lnTo>
                  <a:pt x="972" y="392"/>
                </a:lnTo>
                <a:lnTo>
                  <a:pt x="948" y="449"/>
                </a:lnTo>
                <a:lnTo>
                  <a:pt x="917" y="495"/>
                </a:lnTo>
                <a:lnTo>
                  <a:pt x="889" y="521"/>
                </a:lnTo>
                <a:lnTo>
                  <a:pt x="865" y="534"/>
                </a:lnTo>
                <a:lnTo>
                  <a:pt x="845" y="538"/>
                </a:lnTo>
                <a:lnTo>
                  <a:pt x="822" y="540"/>
                </a:lnTo>
                <a:lnTo>
                  <a:pt x="810" y="540"/>
                </a:lnTo>
                <a:lnTo>
                  <a:pt x="794" y="543"/>
                </a:lnTo>
                <a:lnTo>
                  <a:pt x="778" y="545"/>
                </a:lnTo>
                <a:lnTo>
                  <a:pt x="758" y="547"/>
                </a:lnTo>
                <a:lnTo>
                  <a:pt x="743" y="551"/>
                </a:lnTo>
                <a:lnTo>
                  <a:pt x="719" y="556"/>
                </a:lnTo>
                <a:lnTo>
                  <a:pt x="695" y="564"/>
                </a:lnTo>
                <a:lnTo>
                  <a:pt x="672" y="573"/>
                </a:lnTo>
                <a:lnTo>
                  <a:pt x="660" y="577"/>
                </a:lnTo>
                <a:lnTo>
                  <a:pt x="648" y="577"/>
                </a:lnTo>
                <a:lnTo>
                  <a:pt x="632" y="580"/>
                </a:lnTo>
                <a:lnTo>
                  <a:pt x="616" y="577"/>
                </a:lnTo>
                <a:lnTo>
                  <a:pt x="593" y="577"/>
                </a:lnTo>
                <a:lnTo>
                  <a:pt x="573" y="573"/>
                </a:lnTo>
                <a:lnTo>
                  <a:pt x="549" y="569"/>
                </a:lnTo>
                <a:lnTo>
                  <a:pt x="521" y="564"/>
                </a:lnTo>
                <a:lnTo>
                  <a:pt x="442" y="540"/>
                </a:lnTo>
                <a:lnTo>
                  <a:pt x="363" y="510"/>
                </a:lnTo>
                <a:lnTo>
                  <a:pt x="288" y="473"/>
                </a:lnTo>
                <a:lnTo>
                  <a:pt x="221" y="434"/>
                </a:lnTo>
                <a:lnTo>
                  <a:pt x="158" y="390"/>
                </a:lnTo>
                <a:lnTo>
                  <a:pt x="115" y="346"/>
                </a:lnTo>
                <a:lnTo>
                  <a:pt x="83" y="303"/>
                </a:lnTo>
                <a:lnTo>
                  <a:pt x="71" y="264"/>
                </a:lnTo>
                <a:lnTo>
                  <a:pt x="75" y="235"/>
                </a:lnTo>
                <a:lnTo>
                  <a:pt x="87" y="209"/>
                </a:lnTo>
                <a:lnTo>
                  <a:pt x="107" y="187"/>
                </a:lnTo>
                <a:lnTo>
                  <a:pt x="134" y="170"/>
                </a:lnTo>
                <a:lnTo>
                  <a:pt x="166" y="157"/>
                </a:lnTo>
                <a:lnTo>
                  <a:pt x="201" y="146"/>
                </a:lnTo>
                <a:lnTo>
                  <a:pt x="241" y="139"/>
                </a:lnTo>
                <a:lnTo>
                  <a:pt x="273" y="135"/>
                </a:lnTo>
                <a:lnTo>
                  <a:pt x="304" y="133"/>
                </a:lnTo>
                <a:lnTo>
                  <a:pt x="328" y="133"/>
                </a:lnTo>
                <a:lnTo>
                  <a:pt x="344" y="133"/>
                </a:lnTo>
                <a:lnTo>
                  <a:pt x="352" y="133"/>
                </a:lnTo>
                <a:lnTo>
                  <a:pt x="356" y="94"/>
                </a:lnTo>
                <a:lnTo>
                  <a:pt x="348" y="94"/>
                </a:lnTo>
                <a:lnTo>
                  <a:pt x="328" y="94"/>
                </a:lnTo>
                <a:lnTo>
                  <a:pt x="296" y="94"/>
                </a:lnTo>
                <a:lnTo>
                  <a:pt x="257" y="98"/>
                </a:lnTo>
                <a:lnTo>
                  <a:pt x="217" y="102"/>
                </a:lnTo>
                <a:lnTo>
                  <a:pt x="170" y="111"/>
                </a:lnTo>
                <a:lnTo>
                  <a:pt x="126" y="124"/>
                </a:lnTo>
                <a:lnTo>
                  <a:pt x="87" y="142"/>
                </a:lnTo>
                <a:lnTo>
                  <a:pt x="47" y="166"/>
                </a:lnTo>
                <a:lnTo>
                  <a:pt x="20" y="196"/>
                </a:lnTo>
                <a:lnTo>
                  <a:pt x="4" y="229"/>
                </a:lnTo>
                <a:lnTo>
                  <a:pt x="0" y="264"/>
                </a:lnTo>
                <a:lnTo>
                  <a:pt x="12" y="314"/>
                </a:lnTo>
                <a:lnTo>
                  <a:pt x="47" y="364"/>
                </a:lnTo>
                <a:lnTo>
                  <a:pt x="103" y="414"/>
                </a:lnTo>
                <a:lnTo>
                  <a:pt x="170" y="460"/>
                </a:lnTo>
                <a:lnTo>
                  <a:pt x="245" y="506"/>
                </a:lnTo>
                <a:lnTo>
                  <a:pt x="328" y="543"/>
                </a:lnTo>
                <a:lnTo>
                  <a:pt x="411" y="575"/>
                </a:lnTo>
                <a:lnTo>
                  <a:pt x="490" y="599"/>
                </a:lnTo>
                <a:lnTo>
                  <a:pt x="525" y="608"/>
                </a:lnTo>
                <a:lnTo>
                  <a:pt x="561" y="612"/>
                </a:lnTo>
                <a:lnTo>
                  <a:pt x="597" y="617"/>
                </a:lnTo>
                <a:lnTo>
                  <a:pt x="624" y="619"/>
                </a:lnTo>
                <a:lnTo>
                  <a:pt x="652" y="619"/>
                </a:lnTo>
                <a:lnTo>
                  <a:pt x="679" y="615"/>
                </a:lnTo>
                <a:lnTo>
                  <a:pt x="699" y="610"/>
                </a:lnTo>
                <a:lnTo>
                  <a:pt x="719" y="604"/>
                </a:lnTo>
                <a:lnTo>
                  <a:pt x="755" y="591"/>
                </a:lnTo>
                <a:lnTo>
                  <a:pt x="782" y="582"/>
                </a:lnTo>
                <a:lnTo>
                  <a:pt x="810" y="580"/>
                </a:lnTo>
                <a:lnTo>
                  <a:pt x="830" y="577"/>
                </a:lnTo>
                <a:lnTo>
                  <a:pt x="849" y="577"/>
                </a:lnTo>
                <a:lnTo>
                  <a:pt x="865" y="575"/>
                </a:lnTo>
                <a:lnTo>
                  <a:pt x="885" y="571"/>
                </a:lnTo>
                <a:lnTo>
                  <a:pt x="901" y="567"/>
                </a:lnTo>
                <a:lnTo>
                  <a:pt x="920" y="558"/>
                </a:lnTo>
                <a:lnTo>
                  <a:pt x="940" y="547"/>
                </a:lnTo>
                <a:lnTo>
                  <a:pt x="960" y="532"/>
                </a:lnTo>
                <a:lnTo>
                  <a:pt x="980" y="512"/>
                </a:lnTo>
                <a:lnTo>
                  <a:pt x="1019" y="460"/>
                </a:lnTo>
                <a:lnTo>
                  <a:pt x="1043" y="399"/>
                </a:lnTo>
                <a:lnTo>
                  <a:pt x="1059" y="329"/>
                </a:lnTo>
                <a:lnTo>
                  <a:pt x="1063" y="257"/>
                </a:lnTo>
                <a:lnTo>
                  <a:pt x="1051" y="187"/>
                </a:lnTo>
                <a:lnTo>
                  <a:pt x="1023" y="122"/>
                </a:lnTo>
                <a:lnTo>
                  <a:pt x="980" y="67"/>
                </a:lnTo>
                <a:lnTo>
                  <a:pt x="917" y="26"/>
                </a:lnTo>
                <a:lnTo>
                  <a:pt x="885" y="15"/>
                </a:lnTo>
                <a:lnTo>
                  <a:pt x="849" y="6"/>
                </a:lnTo>
                <a:lnTo>
                  <a:pt x="806" y="0"/>
                </a:lnTo>
                <a:lnTo>
                  <a:pt x="758" y="0"/>
                </a:lnTo>
                <a:lnTo>
                  <a:pt x="699" y="6"/>
                </a:lnTo>
                <a:lnTo>
                  <a:pt x="636" y="19"/>
                </a:lnTo>
                <a:lnTo>
                  <a:pt x="569" y="41"/>
                </a:lnTo>
                <a:lnTo>
                  <a:pt x="490" y="74"/>
                </a:lnTo>
                <a:close/>
              </a:path>
            </a:pathLst>
          </a:custGeom>
          <a:solidFill>
            <a:srgbClr val="0044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11"/>
          <p:cNvSpPr>
            <a:spLocks/>
          </p:cNvSpPr>
          <p:nvPr/>
        </p:nvSpPr>
        <p:spPr bwMode="auto">
          <a:xfrm>
            <a:off x="5572132" y="3143248"/>
            <a:ext cx="1687513" cy="982663"/>
          </a:xfrm>
          <a:custGeom>
            <a:avLst/>
            <a:gdLst/>
            <a:ahLst/>
            <a:cxnLst>
              <a:cxn ang="0">
                <a:pos x="537" y="104"/>
              </a:cxn>
              <a:cxn ang="0">
                <a:pos x="640" y="63"/>
              </a:cxn>
              <a:cxn ang="0">
                <a:pos x="727" y="41"/>
              </a:cxn>
              <a:cxn ang="0">
                <a:pos x="806" y="39"/>
              </a:cxn>
              <a:cxn ang="0">
                <a:pos x="869" y="57"/>
              </a:cxn>
              <a:cxn ang="0">
                <a:pos x="960" y="142"/>
              </a:cxn>
              <a:cxn ang="0">
                <a:pos x="992" y="264"/>
              </a:cxn>
              <a:cxn ang="0">
                <a:pos x="972" y="392"/>
              </a:cxn>
              <a:cxn ang="0">
                <a:pos x="917" y="495"/>
              </a:cxn>
              <a:cxn ang="0">
                <a:pos x="865" y="534"/>
              </a:cxn>
              <a:cxn ang="0">
                <a:pos x="822" y="540"/>
              </a:cxn>
              <a:cxn ang="0">
                <a:pos x="794" y="543"/>
              </a:cxn>
              <a:cxn ang="0">
                <a:pos x="758" y="547"/>
              </a:cxn>
              <a:cxn ang="0">
                <a:pos x="719" y="556"/>
              </a:cxn>
              <a:cxn ang="0">
                <a:pos x="672" y="573"/>
              </a:cxn>
              <a:cxn ang="0">
                <a:pos x="648" y="577"/>
              </a:cxn>
              <a:cxn ang="0">
                <a:pos x="616" y="577"/>
              </a:cxn>
              <a:cxn ang="0">
                <a:pos x="573" y="573"/>
              </a:cxn>
              <a:cxn ang="0">
                <a:pos x="521" y="564"/>
              </a:cxn>
              <a:cxn ang="0">
                <a:pos x="363" y="510"/>
              </a:cxn>
              <a:cxn ang="0">
                <a:pos x="221" y="434"/>
              </a:cxn>
              <a:cxn ang="0">
                <a:pos x="115" y="346"/>
              </a:cxn>
              <a:cxn ang="0">
                <a:pos x="71" y="264"/>
              </a:cxn>
              <a:cxn ang="0">
                <a:pos x="87" y="209"/>
              </a:cxn>
              <a:cxn ang="0">
                <a:pos x="134" y="170"/>
              </a:cxn>
              <a:cxn ang="0">
                <a:pos x="201" y="146"/>
              </a:cxn>
              <a:cxn ang="0">
                <a:pos x="273" y="135"/>
              </a:cxn>
              <a:cxn ang="0">
                <a:pos x="328" y="133"/>
              </a:cxn>
              <a:cxn ang="0">
                <a:pos x="352" y="133"/>
              </a:cxn>
              <a:cxn ang="0">
                <a:pos x="348" y="94"/>
              </a:cxn>
              <a:cxn ang="0">
                <a:pos x="296" y="94"/>
              </a:cxn>
              <a:cxn ang="0">
                <a:pos x="217" y="102"/>
              </a:cxn>
              <a:cxn ang="0">
                <a:pos x="126" y="124"/>
              </a:cxn>
              <a:cxn ang="0">
                <a:pos x="47" y="166"/>
              </a:cxn>
              <a:cxn ang="0">
                <a:pos x="4" y="229"/>
              </a:cxn>
              <a:cxn ang="0">
                <a:pos x="12" y="314"/>
              </a:cxn>
              <a:cxn ang="0">
                <a:pos x="103" y="414"/>
              </a:cxn>
              <a:cxn ang="0">
                <a:pos x="245" y="506"/>
              </a:cxn>
              <a:cxn ang="0">
                <a:pos x="411" y="575"/>
              </a:cxn>
              <a:cxn ang="0">
                <a:pos x="525" y="608"/>
              </a:cxn>
              <a:cxn ang="0">
                <a:pos x="597" y="617"/>
              </a:cxn>
              <a:cxn ang="0">
                <a:pos x="652" y="619"/>
              </a:cxn>
              <a:cxn ang="0">
                <a:pos x="699" y="610"/>
              </a:cxn>
              <a:cxn ang="0">
                <a:pos x="755" y="591"/>
              </a:cxn>
              <a:cxn ang="0">
                <a:pos x="810" y="580"/>
              </a:cxn>
              <a:cxn ang="0">
                <a:pos x="849" y="577"/>
              </a:cxn>
              <a:cxn ang="0">
                <a:pos x="885" y="571"/>
              </a:cxn>
              <a:cxn ang="0">
                <a:pos x="920" y="558"/>
              </a:cxn>
              <a:cxn ang="0">
                <a:pos x="960" y="532"/>
              </a:cxn>
              <a:cxn ang="0">
                <a:pos x="1019" y="460"/>
              </a:cxn>
              <a:cxn ang="0">
                <a:pos x="1059" y="329"/>
              </a:cxn>
              <a:cxn ang="0">
                <a:pos x="1051" y="187"/>
              </a:cxn>
              <a:cxn ang="0">
                <a:pos x="980" y="67"/>
              </a:cxn>
              <a:cxn ang="0">
                <a:pos x="885" y="15"/>
              </a:cxn>
              <a:cxn ang="0">
                <a:pos x="806" y="0"/>
              </a:cxn>
              <a:cxn ang="0">
                <a:pos x="699" y="6"/>
              </a:cxn>
              <a:cxn ang="0">
                <a:pos x="569" y="41"/>
              </a:cxn>
            </a:cxnLst>
            <a:rect l="0" t="0" r="r" b="b"/>
            <a:pathLst>
              <a:path w="1063" h="619">
                <a:moveTo>
                  <a:pt x="490" y="74"/>
                </a:moveTo>
                <a:lnTo>
                  <a:pt x="537" y="104"/>
                </a:lnTo>
                <a:lnTo>
                  <a:pt x="589" y="80"/>
                </a:lnTo>
                <a:lnTo>
                  <a:pt x="640" y="63"/>
                </a:lnTo>
                <a:lnTo>
                  <a:pt x="683" y="50"/>
                </a:lnTo>
                <a:lnTo>
                  <a:pt x="727" y="41"/>
                </a:lnTo>
                <a:lnTo>
                  <a:pt x="766" y="39"/>
                </a:lnTo>
                <a:lnTo>
                  <a:pt x="806" y="39"/>
                </a:lnTo>
                <a:lnTo>
                  <a:pt x="838" y="46"/>
                </a:lnTo>
                <a:lnTo>
                  <a:pt x="869" y="57"/>
                </a:lnTo>
                <a:lnTo>
                  <a:pt x="920" y="91"/>
                </a:lnTo>
                <a:lnTo>
                  <a:pt x="960" y="142"/>
                </a:lnTo>
                <a:lnTo>
                  <a:pt x="980" y="200"/>
                </a:lnTo>
                <a:lnTo>
                  <a:pt x="992" y="264"/>
                </a:lnTo>
                <a:lnTo>
                  <a:pt x="988" y="329"/>
                </a:lnTo>
                <a:lnTo>
                  <a:pt x="972" y="392"/>
                </a:lnTo>
                <a:lnTo>
                  <a:pt x="948" y="449"/>
                </a:lnTo>
                <a:lnTo>
                  <a:pt x="917" y="495"/>
                </a:lnTo>
                <a:lnTo>
                  <a:pt x="889" y="521"/>
                </a:lnTo>
                <a:lnTo>
                  <a:pt x="865" y="534"/>
                </a:lnTo>
                <a:lnTo>
                  <a:pt x="845" y="538"/>
                </a:lnTo>
                <a:lnTo>
                  <a:pt x="822" y="540"/>
                </a:lnTo>
                <a:lnTo>
                  <a:pt x="810" y="540"/>
                </a:lnTo>
                <a:lnTo>
                  <a:pt x="794" y="543"/>
                </a:lnTo>
                <a:lnTo>
                  <a:pt x="778" y="545"/>
                </a:lnTo>
                <a:lnTo>
                  <a:pt x="758" y="547"/>
                </a:lnTo>
                <a:lnTo>
                  <a:pt x="743" y="551"/>
                </a:lnTo>
                <a:lnTo>
                  <a:pt x="719" y="556"/>
                </a:lnTo>
                <a:lnTo>
                  <a:pt x="695" y="564"/>
                </a:lnTo>
                <a:lnTo>
                  <a:pt x="672" y="573"/>
                </a:lnTo>
                <a:lnTo>
                  <a:pt x="660" y="577"/>
                </a:lnTo>
                <a:lnTo>
                  <a:pt x="648" y="577"/>
                </a:lnTo>
                <a:lnTo>
                  <a:pt x="632" y="580"/>
                </a:lnTo>
                <a:lnTo>
                  <a:pt x="616" y="577"/>
                </a:lnTo>
                <a:lnTo>
                  <a:pt x="593" y="577"/>
                </a:lnTo>
                <a:lnTo>
                  <a:pt x="573" y="573"/>
                </a:lnTo>
                <a:lnTo>
                  <a:pt x="549" y="569"/>
                </a:lnTo>
                <a:lnTo>
                  <a:pt x="521" y="564"/>
                </a:lnTo>
                <a:lnTo>
                  <a:pt x="442" y="540"/>
                </a:lnTo>
                <a:lnTo>
                  <a:pt x="363" y="510"/>
                </a:lnTo>
                <a:lnTo>
                  <a:pt x="288" y="473"/>
                </a:lnTo>
                <a:lnTo>
                  <a:pt x="221" y="434"/>
                </a:lnTo>
                <a:lnTo>
                  <a:pt x="158" y="390"/>
                </a:lnTo>
                <a:lnTo>
                  <a:pt x="115" y="346"/>
                </a:lnTo>
                <a:lnTo>
                  <a:pt x="83" y="303"/>
                </a:lnTo>
                <a:lnTo>
                  <a:pt x="71" y="264"/>
                </a:lnTo>
                <a:lnTo>
                  <a:pt x="75" y="235"/>
                </a:lnTo>
                <a:lnTo>
                  <a:pt x="87" y="209"/>
                </a:lnTo>
                <a:lnTo>
                  <a:pt x="107" y="187"/>
                </a:lnTo>
                <a:lnTo>
                  <a:pt x="134" y="170"/>
                </a:lnTo>
                <a:lnTo>
                  <a:pt x="166" y="157"/>
                </a:lnTo>
                <a:lnTo>
                  <a:pt x="201" y="146"/>
                </a:lnTo>
                <a:lnTo>
                  <a:pt x="241" y="139"/>
                </a:lnTo>
                <a:lnTo>
                  <a:pt x="273" y="135"/>
                </a:lnTo>
                <a:lnTo>
                  <a:pt x="304" y="133"/>
                </a:lnTo>
                <a:lnTo>
                  <a:pt x="328" y="133"/>
                </a:lnTo>
                <a:lnTo>
                  <a:pt x="344" y="133"/>
                </a:lnTo>
                <a:lnTo>
                  <a:pt x="352" y="133"/>
                </a:lnTo>
                <a:lnTo>
                  <a:pt x="356" y="94"/>
                </a:lnTo>
                <a:lnTo>
                  <a:pt x="348" y="94"/>
                </a:lnTo>
                <a:lnTo>
                  <a:pt x="328" y="94"/>
                </a:lnTo>
                <a:lnTo>
                  <a:pt x="296" y="94"/>
                </a:lnTo>
                <a:lnTo>
                  <a:pt x="257" y="98"/>
                </a:lnTo>
                <a:lnTo>
                  <a:pt x="217" y="102"/>
                </a:lnTo>
                <a:lnTo>
                  <a:pt x="170" y="111"/>
                </a:lnTo>
                <a:lnTo>
                  <a:pt x="126" y="124"/>
                </a:lnTo>
                <a:lnTo>
                  <a:pt x="87" y="142"/>
                </a:lnTo>
                <a:lnTo>
                  <a:pt x="47" y="166"/>
                </a:lnTo>
                <a:lnTo>
                  <a:pt x="20" y="196"/>
                </a:lnTo>
                <a:lnTo>
                  <a:pt x="4" y="229"/>
                </a:lnTo>
                <a:lnTo>
                  <a:pt x="0" y="264"/>
                </a:lnTo>
                <a:lnTo>
                  <a:pt x="12" y="314"/>
                </a:lnTo>
                <a:lnTo>
                  <a:pt x="47" y="364"/>
                </a:lnTo>
                <a:lnTo>
                  <a:pt x="103" y="414"/>
                </a:lnTo>
                <a:lnTo>
                  <a:pt x="170" y="460"/>
                </a:lnTo>
                <a:lnTo>
                  <a:pt x="245" y="506"/>
                </a:lnTo>
                <a:lnTo>
                  <a:pt x="328" y="543"/>
                </a:lnTo>
                <a:lnTo>
                  <a:pt x="411" y="575"/>
                </a:lnTo>
                <a:lnTo>
                  <a:pt x="490" y="599"/>
                </a:lnTo>
                <a:lnTo>
                  <a:pt x="525" y="608"/>
                </a:lnTo>
                <a:lnTo>
                  <a:pt x="561" y="612"/>
                </a:lnTo>
                <a:lnTo>
                  <a:pt x="597" y="617"/>
                </a:lnTo>
                <a:lnTo>
                  <a:pt x="624" y="619"/>
                </a:lnTo>
                <a:lnTo>
                  <a:pt x="652" y="619"/>
                </a:lnTo>
                <a:lnTo>
                  <a:pt x="679" y="615"/>
                </a:lnTo>
                <a:lnTo>
                  <a:pt x="699" y="610"/>
                </a:lnTo>
                <a:lnTo>
                  <a:pt x="719" y="604"/>
                </a:lnTo>
                <a:lnTo>
                  <a:pt x="755" y="591"/>
                </a:lnTo>
                <a:lnTo>
                  <a:pt x="782" y="582"/>
                </a:lnTo>
                <a:lnTo>
                  <a:pt x="810" y="580"/>
                </a:lnTo>
                <a:lnTo>
                  <a:pt x="830" y="577"/>
                </a:lnTo>
                <a:lnTo>
                  <a:pt x="849" y="577"/>
                </a:lnTo>
                <a:lnTo>
                  <a:pt x="865" y="575"/>
                </a:lnTo>
                <a:lnTo>
                  <a:pt x="885" y="571"/>
                </a:lnTo>
                <a:lnTo>
                  <a:pt x="901" y="567"/>
                </a:lnTo>
                <a:lnTo>
                  <a:pt x="920" y="558"/>
                </a:lnTo>
                <a:lnTo>
                  <a:pt x="940" y="547"/>
                </a:lnTo>
                <a:lnTo>
                  <a:pt x="960" y="532"/>
                </a:lnTo>
                <a:lnTo>
                  <a:pt x="980" y="512"/>
                </a:lnTo>
                <a:lnTo>
                  <a:pt x="1019" y="460"/>
                </a:lnTo>
                <a:lnTo>
                  <a:pt x="1043" y="399"/>
                </a:lnTo>
                <a:lnTo>
                  <a:pt x="1059" y="329"/>
                </a:lnTo>
                <a:lnTo>
                  <a:pt x="1063" y="257"/>
                </a:lnTo>
                <a:lnTo>
                  <a:pt x="1051" y="187"/>
                </a:lnTo>
                <a:lnTo>
                  <a:pt x="1023" y="122"/>
                </a:lnTo>
                <a:lnTo>
                  <a:pt x="980" y="67"/>
                </a:lnTo>
                <a:lnTo>
                  <a:pt x="917" y="26"/>
                </a:lnTo>
                <a:lnTo>
                  <a:pt x="885" y="15"/>
                </a:lnTo>
                <a:lnTo>
                  <a:pt x="849" y="6"/>
                </a:lnTo>
                <a:lnTo>
                  <a:pt x="806" y="0"/>
                </a:lnTo>
                <a:lnTo>
                  <a:pt x="758" y="0"/>
                </a:lnTo>
                <a:lnTo>
                  <a:pt x="699" y="6"/>
                </a:lnTo>
                <a:lnTo>
                  <a:pt x="636" y="19"/>
                </a:lnTo>
                <a:lnTo>
                  <a:pt x="569" y="41"/>
                </a:lnTo>
                <a:lnTo>
                  <a:pt x="490" y="74"/>
                </a:lnTo>
                <a:close/>
              </a:path>
            </a:pathLst>
          </a:custGeom>
          <a:solidFill>
            <a:srgbClr val="0044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1"/>
          <p:cNvSpPr>
            <a:spLocks/>
          </p:cNvSpPr>
          <p:nvPr/>
        </p:nvSpPr>
        <p:spPr bwMode="auto">
          <a:xfrm>
            <a:off x="1142976" y="3000372"/>
            <a:ext cx="1687513" cy="982663"/>
          </a:xfrm>
          <a:custGeom>
            <a:avLst/>
            <a:gdLst/>
            <a:ahLst/>
            <a:cxnLst>
              <a:cxn ang="0">
                <a:pos x="537" y="104"/>
              </a:cxn>
              <a:cxn ang="0">
                <a:pos x="640" y="63"/>
              </a:cxn>
              <a:cxn ang="0">
                <a:pos x="727" y="41"/>
              </a:cxn>
              <a:cxn ang="0">
                <a:pos x="806" y="39"/>
              </a:cxn>
              <a:cxn ang="0">
                <a:pos x="869" y="57"/>
              </a:cxn>
              <a:cxn ang="0">
                <a:pos x="960" y="142"/>
              </a:cxn>
              <a:cxn ang="0">
                <a:pos x="992" y="264"/>
              </a:cxn>
              <a:cxn ang="0">
                <a:pos x="972" y="392"/>
              </a:cxn>
              <a:cxn ang="0">
                <a:pos x="917" y="495"/>
              </a:cxn>
              <a:cxn ang="0">
                <a:pos x="865" y="534"/>
              </a:cxn>
              <a:cxn ang="0">
                <a:pos x="822" y="540"/>
              </a:cxn>
              <a:cxn ang="0">
                <a:pos x="794" y="543"/>
              </a:cxn>
              <a:cxn ang="0">
                <a:pos x="758" y="547"/>
              </a:cxn>
              <a:cxn ang="0">
                <a:pos x="719" y="556"/>
              </a:cxn>
              <a:cxn ang="0">
                <a:pos x="672" y="573"/>
              </a:cxn>
              <a:cxn ang="0">
                <a:pos x="648" y="577"/>
              </a:cxn>
              <a:cxn ang="0">
                <a:pos x="616" y="577"/>
              </a:cxn>
              <a:cxn ang="0">
                <a:pos x="573" y="573"/>
              </a:cxn>
              <a:cxn ang="0">
                <a:pos x="521" y="564"/>
              </a:cxn>
              <a:cxn ang="0">
                <a:pos x="363" y="510"/>
              </a:cxn>
              <a:cxn ang="0">
                <a:pos x="221" y="434"/>
              </a:cxn>
              <a:cxn ang="0">
                <a:pos x="115" y="346"/>
              </a:cxn>
              <a:cxn ang="0">
                <a:pos x="71" y="264"/>
              </a:cxn>
              <a:cxn ang="0">
                <a:pos x="87" y="209"/>
              </a:cxn>
              <a:cxn ang="0">
                <a:pos x="134" y="170"/>
              </a:cxn>
              <a:cxn ang="0">
                <a:pos x="201" y="146"/>
              </a:cxn>
              <a:cxn ang="0">
                <a:pos x="273" y="135"/>
              </a:cxn>
              <a:cxn ang="0">
                <a:pos x="328" y="133"/>
              </a:cxn>
              <a:cxn ang="0">
                <a:pos x="352" y="133"/>
              </a:cxn>
              <a:cxn ang="0">
                <a:pos x="348" y="94"/>
              </a:cxn>
              <a:cxn ang="0">
                <a:pos x="296" y="94"/>
              </a:cxn>
              <a:cxn ang="0">
                <a:pos x="217" y="102"/>
              </a:cxn>
              <a:cxn ang="0">
                <a:pos x="126" y="124"/>
              </a:cxn>
              <a:cxn ang="0">
                <a:pos x="47" y="166"/>
              </a:cxn>
              <a:cxn ang="0">
                <a:pos x="4" y="229"/>
              </a:cxn>
              <a:cxn ang="0">
                <a:pos x="12" y="314"/>
              </a:cxn>
              <a:cxn ang="0">
                <a:pos x="103" y="414"/>
              </a:cxn>
              <a:cxn ang="0">
                <a:pos x="245" y="506"/>
              </a:cxn>
              <a:cxn ang="0">
                <a:pos x="411" y="575"/>
              </a:cxn>
              <a:cxn ang="0">
                <a:pos x="525" y="608"/>
              </a:cxn>
              <a:cxn ang="0">
                <a:pos x="597" y="617"/>
              </a:cxn>
              <a:cxn ang="0">
                <a:pos x="652" y="619"/>
              </a:cxn>
              <a:cxn ang="0">
                <a:pos x="699" y="610"/>
              </a:cxn>
              <a:cxn ang="0">
                <a:pos x="755" y="591"/>
              </a:cxn>
              <a:cxn ang="0">
                <a:pos x="810" y="580"/>
              </a:cxn>
              <a:cxn ang="0">
                <a:pos x="849" y="577"/>
              </a:cxn>
              <a:cxn ang="0">
                <a:pos x="885" y="571"/>
              </a:cxn>
              <a:cxn ang="0">
                <a:pos x="920" y="558"/>
              </a:cxn>
              <a:cxn ang="0">
                <a:pos x="960" y="532"/>
              </a:cxn>
              <a:cxn ang="0">
                <a:pos x="1019" y="460"/>
              </a:cxn>
              <a:cxn ang="0">
                <a:pos x="1059" y="329"/>
              </a:cxn>
              <a:cxn ang="0">
                <a:pos x="1051" y="187"/>
              </a:cxn>
              <a:cxn ang="0">
                <a:pos x="980" y="67"/>
              </a:cxn>
              <a:cxn ang="0">
                <a:pos x="885" y="15"/>
              </a:cxn>
              <a:cxn ang="0">
                <a:pos x="806" y="0"/>
              </a:cxn>
              <a:cxn ang="0">
                <a:pos x="699" y="6"/>
              </a:cxn>
              <a:cxn ang="0">
                <a:pos x="569" y="41"/>
              </a:cxn>
            </a:cxnLst>
            <a:rect l="0" t="0" r="r" b="b"/>
            <a:pathLst>
              <a:path w="1063" h="619">
                <a:moveTo>
                  <a:pt x="490" y="74"/>
                </a:moveTo>
                <a:lnTo>
                  <a:pt x="537" y="104"/>
                </a:lnTo>
                <a:lnTo>
                  <a:pt x="589" y="80"/>
                </a:lnTo>
                <a:lnTo>
                  <a:pt x="640" y="63"/>
                </a:lnTo>
                <a:lnTo>
                  <a:pt x="683" y="50"/>
                </a:lnTo>
                <a:lnTo>
                  <a:pt x="727" y="41"/>
                </a:lnTo>
                <a:lnTo>
                  <a:pt x="766" y="39"/>
                </a:lnTo>
                <a:lnTo>
                  <a:pt x="806" y="39"/>
                </a:lnTo>
                <a:lnTo>
                  <a:pt x="838" y="46"/>
                </a:lnTo>
                <a:lnTo>
                  <a:pt x="869" y="57"/>
                </a:lnTo>
                <a:lnTo>
                  <a:pt x="920" y="91"/>
                </a:lnTo>
                <a:lnTo>
                  <a:pt x="960" y="142"/>
                </a:lnTo>
                <a:lnTo>
                  <a:pt x="980" y="200"/>
                </a:lnTo>
                <a:lnTo>
                  <a:pt x="992" y="264"/>
                </a:lnTo>
                <a:lnTo>
                  <a:pt x="988" y="329"/>
                </a:lnTo>
                <a:lnTo>
                  <a:pt x="972" y="392"/>
                </a:lnTo>
                <a:lnTo>
                  <a:pt x="948" y="449"/>
                </a:lnTo>
                <a:lnTo>
                  <a:pt x="917" y="495"/>
                </a:lnTo>
                <a:lnTo>
                  <a:pt x="889" y="521"/>
                </a:lnTo>
                <a:lnTo>
                  <a:pt x="865" y="534"/>
                </a:lnTo>
                <a:lnTo>
                  <a:pt x="845" y="538"/>
                </a:lnTo>
                <a:lnTo>
                  <a:pt x="822" y="540"/>
                </a:lnTo>
                <a:lnTo>
                  <a:pt x="810" y="540"/>
                </a:lnTo>
                <a:lnTo>
                  <a:pt x="794" y="543"/>
                </a:lnTo>
                <a:lnTo>
                  <a:pt x="778" y="545"/>
                </a:lnTo>
                <a:lnTo>
                  <a:pt x="758" y="547"/>
                </a:lnTo>
                <a:lnTo>
                  <a:pt x="743" y="551"/>
                </a:lnTo>
                <a:lnTo>
                  <a:pt x="719" y="556"/>
                </a:lnTo>
                <a:lnTo>
                  <a:pt x="695" y="564"/>
                </a:lnTo>
                <a:lnTo>
                  <a:pt x="672" y="573"/>
                </a:lnTo>
                <a:lnTo>
                  <a:pt x="660" y="577"/>
                </a:lnTo>
                <a:lnTo>
                  <a:pt x="648" y="577"/>
                </a:lnTo>
                <a:lnTo>
                  <a:pt x="632" y="580"/>
                </a:lnTo>
                <a:lnTo>
                  <a:pt x="616" y="577"/>
                </a:lnTo>
                <a:lnTo>
                  <a:pt x="593" y="577"/>
                </a:lnTo>
                <a:lnTo>
                  <a:pt x="573" y="573"/>
                </a:lnTo>
                <a:lnTo>
                  <a:pt x="549" y="569"/>
                </a:lnTo>
                <a:lnTo>
                  <a:pt x="521" y="564"/>
                </a:lnTo>
                <a:lnTo>
                  <a:pt x="442" y="540"/>
                </a:lnTo>
                <a:lnTo>
                  <a:pt x="363" y="510"/>
                </a:lnTo>
                <a:lnTo>
                  <a:pt x="288" y="473"/>
                </a:lnTo>
                <a:lnTo>
                  <a:pt x="221" y="434"/>
                </a:lnTo>
                <a:lnTo>
                  <a:pt x="158" y="390"/>
                </a:lnTo>
                <a:lnTo>
                  <a:pt x="115" y="346"/>
                </a:lnTo>
                <a:lnTo>
                  <a:pt x="83" y="303"/>
                </a:lnTo>
                <a:lnTo>
                  <a:pt x="71" y="264"/>
                </a:lnTo>
                <a:lnTo>
                  <a:pt x="75" y="235"/>
                </a:lnTo>
                <a:lnTo>
                  <a:pt x="87" y="209"/>
                </a:lnTo>
                <a:lnTo>
                  <a:pt x="107" y="187"/>
                </a:lnTo>
                <a:lnTo>
                  <a:pt x="134" y="170"/>
                </a:lnTo>
                <a:lnTo>
                  <a:pt x="166" y="157"/>
                </a:lnTo>
                <a:lnTo>
                  <a:pt x="201" y="146"/>
                </a:lnTo>
                <a:lnTo>
                  <a:pt x="241" y="139"/>
                </a:lnTo>
                <a:lnTo>
                  <a:pt x="273" y="135"/>
                </a:lnTo>
                <a:lnTo>
                  <a:pt x="304" y="133"/>
                </a:lnTo>
                <a:lnTo>
                  <a:pt x="328" y="133"/>
                </a:lnTo>
                <a:lnTo>
                  <a:pt x="344" y="133"/>
                </a:lnTo>
                <a:lnTo>
                  <a:pt x="352" y="133"/>
                </a:lnTo>
                <a:lnTo>
                  <a:pt x="356" y="94"/>
                </a:lnTo>
                <a:lnTo>
                  <a:pt x="348" y="94"/>
                </a:lnTo>
                <a:lnTo>
                  <a:pt x="328" y="94"/>
                </a:lnTo>
                <a:lnTo>
                  <a:pt x="296" y="94"/>
                </a:lnTo>
                <a:lnTo>
                  <a:pt x="257" y="98"/>
                </a:lnTo>
                <a:lnTo>
                  <a:pt x="217" y="102"/>
                </a:lnTo>
                <a:lnTo>
                  <a:pt x="170" y="111"/>
                </a:lnTo>
                <a:lnTo>
                  <a:pt x="126" y="124"/>
                </a:lnTo>
                <a:lnTo>
                  <a:pt x="87" y="142"/>
                </a:lnTo>
                <a:lnTo>
                  <a:pt x="47" y="166"/>
                </a:lnTo>
                <a:lnTo>
                  <a:pt x="20" y="196"/>
                </a:lnTo>
                <a:lnTo>
                  <a:pt x="4" y="229"/>
                </a:lnTo>
                <a:lnTo>
                  <a:pt x="0" y="264"/>
                </a:lnTo>
                <a:lnTo>
                  <a:pt x="12" y="314"/>
                </a:lnTo>
                <a:lnTo>
                  <a:pt x="47" y="364"/>
                </a:lnTo>
                <a:lnTo>
                  <a:pt x="103" y="414"/>
                </a:lnTo>
                <a:lnTo>
                  <a:pt x="170" y="460"/>
                </a:lnTo>
                <a:lnTo>
                  <a:pt x="245" y="506"/>
                </a:lnTo>
                <a:lnTo>
                  <a:pt x="328" y="543"/>
                </a:lnTo>
                <a:lnTo>
                  <a:pt x="411" y="575"/>
                </a:lnTo>
                <a:lnTo>
                  <a:pt x="490" y="599"/>
                </a:lnTo>
                <a:lnTo>
                  <a:pt x="525" y="608"/>
                </a:lnTo>
                <a:lnTo>
                  <a:pt x="561" y="612"/>
                </a:lnTo>
                <a:lnTo>
                  <a:pt x="597" y="617"/>
                </a:lnTo>
                <a:lnTo>
                  <a:pt x="624" y="619"/>
                </a:lnTo>
                <a:lnTo>
                  <a:pt x="652" y="619"/>
                </a:lnTo>
                <a:lnTo>
                  <a:pt x="679" y="615"/>
                </a:lnTo>
                <a:lnTo>
                  <a:pt x="699" y="610"/>
                </a:lnTo>
                <a:lnTo>
                  <a:pt x="719" y="604"/>
                </a:lnTo>
                <a:lnTo>
                  <a:pt x="755" y="591"/>
                </a:lnTo>
                <a:lnTo>
                  <a:pt x="782" y="582"/>
                </a:lnTo>
                <a:lnTo>
                  <a:pt x="810" y="580"/>
                </a:lnTo>
                <a:lnTo>
                  <a:pt x="830" y="577"/>
                </a:lnTo>
                <a:lnTo>
                  <a:pt x="849" y="577"/>
                </a:lnTo>
                <a:lnTo>
                  <a:pt x="865" y="575"/>
                </a:lnTo>
                <a:lnTo>
                  <a:pt x="885" y="571"/>
                </a:lnTo>
                <a:lnTo>
                  <a:pt x="901" y="567"/>
                </a:lnTo>
                <a:lnTo>
                  <a:pt x="920" y="558"/>
                </a:lnTo>
                <a:lnTo>
                  <a:pt x="940" y="547"/>
                </a:lnTo>
                <a:lnTo>
                  <a:pt x="960" y="532"/>
                </a:lnTo>
                <a:lnTo>
                  <a:pt x="980" y="512"/>
                </a:lnTo>
                <a:lnTo>
                  <a:pt x="1019" y="460"/>
                </a:lnTo>
                <a:lnTo>
                  <a:pt x="1043" y="399"/>
                </a:lnTo>
                <a:lnTo>
                  <a:pt x="1059" y="329"/>
                </a:lnTo>
                <a:lnTo>
                  <a:pt x="1063" y="257"/>
                </a:lnTo>
                <a:lnTo>
                  <a:pt x="1051" y="187"/>
                </a:lnTo>
                <a:lnTo>
                  <a:pt x="1023" y="122"/>
                </a:lnTo>
                <a:lnTo>
                  <a:pt x="980" y="67"/>
                </a:lnTo>
                <a:lnTo>
                  <a:pt x="917" y="26"/>
                </a:lnTo>
                <a:lnTo>
                  <a:pt x="885" y="15"/>
                </a:lnTo>
                <a:lnTo>
                  <a:pt x="849" y="6"/>
                </a:lnTo>
                <a:lnTo>
                  <a:pt x="806" y="0"/>
                </a:lnTo>
                <a:lnTo>
                  <a:pt x="758" y="0"/>
                </a:lnTo>
                <a:lnTo>
                  <a:pt x="699" y="6"/>
                </a:lnTo>
                <a:lnTo>
                  <a:pt x="636" y="19"/>
                </a:lnTo>
                <a:lnTo>
                  <a:pt x="569" y="41"/>
                </a:lnTo>
                <a:lnTo>
                  <a:pt x="490" y="74"/>
                </a:lnTo>
                <a:close/>
              </a:path>
            </a:pathLst>
          </a:custGeom>
          <a:solidFill>
            <a:srgbClr val="0044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1"/>
          <p:cNvSpPr>
            <a:spLocks/>
          </p:cNvSpPr>
          <p:nvPr/>
        </p:nvSpPr>
        <p:spPr bwMode="auto">
          <a:xfrm flipH="1">
            <a:off x="6858016" y="1928802"/>
            <a:ext cx="1384321" cy="982663"/>
          </a:xfrm>
          <a:custGeom>
            <a:avLst/>
            <a:gdLst/>
            <a:ahLst/>
            <a:cxnLst>
              <a:cxn ang="0">
                <a:pos x="537" y="104"/>
              </a:cxn>
              <a:cxn ang="0">
                <a:pos x="640" y="63"/>
              </a:cxn>
              <a:cxn ang="0">
                <a:pos x="727" y="41"/>
              </a:cxn>
              <a:cxn ang="0">
                <a:pos x="806" y="39"/>
              </a:cxn>
              <a:cxn ang="0">
                <a:pos x="869" y="57"/>
              </a:cxn>
              <a:cxn ang="0">
                <a:pos x="960" y="142"/>
              </a:cxn>
              <a:cxn ang="0">
                <a:pos x="992" y="264"/>
              </a:cxn>
              <a:cxn ang="0">
                <a:pos x="972" y="392"/>
              </a:cxn>
              <a:cxn ang="0">
                <a:pos x="917" y="495"/>
              </a:cxn>
              <a:cxn ang="0">
                <a:pos x="865" y="534"/>
              </a:cxn>
              <a:cxn ang="0">
                <a:pos x="822" y="540"/>
              </a:cxn>
              <a:cxn ang="0">
                <a:pos x="794" y="543"/>
              </a:cxn>
              <a:cxn ang="0">
                <a:pos x="758" y="547"/>
              </a:cxn>
              <a:cxn ang="0">
                <a:pos x="719" y="556"/>
              </a:cxn>
              <a:cxn ang="0">
                <a:pos x="672" y="573"/>
              </a:cxn>
              <a:cxn ang="0">
                <a:pos x="648" y="577"/>
              </a:cxn>
              <a:cxn ang="0">
                <a:pos x="616" y="577"/>
              </a:cxn>
              <a:cxn ang="0">
                <a:pos x="573" y="573"/>
              </a:cxn>
              <a:cxn ang="0">
                <a:pos x="521" y="564"/>
              </a:cxn>
              <a:cxn ang="0">
                <a:pos x="363" y="510"/>
              </a:cxn>
              <a:cxn ang="0">
                <a:pos x="221" y="434"/>
              </a:cxn>
              <a:cxn ang="0">
                <a:pos x="115" y="346"/>
              </a:cxn>
              <a:cxn ang="0">
                <a:pos x="71" y="264"/>
              </a:cxn>
              <a:cxn ang="0">
                <a:pos x="87" y="209"/>
              </a:cxn>
              <a:cxn ang="0">
                <a:pos x="134" y="170"/>
              </a:cxn>
              <a:cxn ang="0">
                <a:pos x="201" y="146"/>
              </a:cxn>
              <a:cxn ang="0">
                <a:pos x="273" y="135"/>
              </a:cxn>
              <a:cxn ang="0">
                <a:pos x="328" y="133"/>
              </a:cxn>
              <a:cxn ang="0">
                <a:pos x="352" y="133"/>
              </a:cxn>
              <a:cxn ang="0">
                <a:pos x="348" y="94"/>
              </a:cxn>
              <a:cxn ang="0">
                <a:pos x="296" y="94"/>
              </a:cxn>
              <a:cxn ang="0">
                <a:pos x="217" y="102"/>
              </a:cxn>
              <a:cxn ang="0">
                <a:pos x="126" y="124"/>
              </a:cxn>
              <a:cxn ang="0">
                <a:pos x="47" y="166"/>
              </a:cxn>
              <a:cxn ang="0">
                <a:pos x="4" y="229"/>
              </a:cxn>
              <a:cxn ang="0">
                <a:pos x="12" y="314"/>
              </a:cxn>
              <a:cxn ang="0">
                <a:pos x="103" y="414"/>
              </a:cxn>
              <a:cxn ang="0">
                <a:pos x="245" y="506"/>
              </a:cxn>
              <a:cxn ang="0">
                <a:pos x="411" y="575"/>
              </a:cxn>
              <a:cxn ang="0">
                <a:pos x="525" y="608"/>
              </a:cxn>
              <a:cxn ang="0">
                <a:pos x="597" y="617"/>
              </a:cxn>
              <a:cxn ang="0">
                <a:pos x="652" y="619"/>
              </a:cxn>
              <a:cxn ang="0">
                <a:pos x="699" y="610"/>
              </a:cxn>
              <a:cxn ang="0">
                <a:pos x="755" y="591"/>
              </a:cxn>
              <a:cxn ang="0">
                <a:pos x="810" y="580"/>
              </a:cxn>
              <a:cxn ang="0">
                <a:pos x="849" y="577"/>
              </a:cxn>
              <a:cxn ang="0">
                <a:pos x="885" y="571"/>
              </a:cxn>
              <a:cxn ang="0">
                <a:pos x="920" y="558"/>
              </a:cxn>
              <a:cxn ang="0">
                <a:pos x="960" y="532"/>
              </a:cxn>
              <a:cxn ang="0">
                <a:pos x="1019" y="460"/>
              </a:cxn>
              <a:cxn ang="0">
                <a:pos x="1059" y="329"/>
              </a:cxn>
              <a:cxn ang="0">
                <a:pos x="1051" y="187"/>
              </a:cxn>
              <a:cxn ang="0">
                <a:pos x="980" y="67"/>
              </a:cxn>
              <a:cxn ang="0">
                <a:pos x="885" y="15"/>
              </a:cxn>
              <a:cxn ang="0">
                <a:pos x="806" y="0"/>
              </a:cxn>
              <a:cxn ang="0">
                <a:pos x="699" y="6"/>
              </a:cxn>
              <a:cxn ang="0">
                <a:pos x="569" y="41"/>
              </a:cxn>
            </a:cxnLst>
            <a:rect l="0" t="0" r="r" b="b"/>
            <a:pathLst>
              <a:path w="1063" h="619">
                <a:moveTo>
                  <a:pt x="490" y="74"/>
                </a:moveTo>
                <a:lnTo>
                  <a:pt x="537" y="104"/>
                </a:lnTo>
                <a:lnTo>
                  <a:pt x="589" y="80"/>
                </a:lnTo>
                <a:lnTo>
                  <a:pt x="640" y="63"/>
                </a:lnTo>
                <a:lnTo>
                  <a:pt x="683" y="50"/>
                </a:lnTo>
                <a:lnTo>
                  <a:pt x="727" y="41"/>
                </a:lnTo>
                <a:lnTo>
                  <a:pt x="766" y="39"/>
                </a:lnTo>
                <a:lnTo>
                  <a:pt x="806" y="39"/>
                </a:lnTo>
                <a:lnTo>
                  <a:pt x="838" y="46"/>
                </a:lnTo>
                <a:lnTo>
                  <a:pt x="869" y="57"/>
                </a:lnTo>
                <a:lnTo>
                  <a:pt x="920" y="91"/>
                </a:lnTo>
                <a:lnTo>
                  <a:pt x="960" y="142"/>
                </a:lnTo>
                <a:lnTo>
                  <a:pt x="980" y="200"/>
                </a:lnTo>
                <a:lnTo>
                  <a:pt x="992" y="264"/>
                </a:lnTo>
                <a:lnTo>
                  <a:pt x="988" y="329"/>
                </a:lnTo>
                <a:lnTo>
                  <a:pt x="972" y="392"/>
                </a:lnTo>
                <a:lnTo>
                  <a:pt x="948" y="449"/>
                </a:lnTo>
                <a:lnTo>
                  <a:pt x="917" y="495"/>
                </a:lnTo>
                <a:lnTo>
                  <a:pt x="889" y="521"/>
                </a:lnTo>
                <a:lnTo>
                  <a:pt x="865" y="534"/>
                </a:lnTo>
                <a:lnTo>
                  <a:pt x="845" y="538"/>
                </a:lnTo>
                <a:lnTo>
                  <a:pt x="822" y="540"/>
                </a:lnTo>
                <a:lnTo>
                  <a:pt x="810" y="540"/>
                </a:lnTo>
                <a:lnTo>
                  <a:pt x="794" y="543"/>
                </a:lnTo>
                <a:lnTo>
                  <a:pt x="778" y="545"/>
                </a:lnTo>
                <a:lnTo>
                  <a:pt x="758" y="547"/>
                </a:lnTo>
                <a:lnTo>
                  <a:pt x="743" y="551"/>
                </a:lnTo>
                <a:lnTo>
                  <a:pt x="719" y="556"/>
                </a:lnTo>
                <a:lnTo>
                  <a:pt x="695" y="564"/>
                </a:lnTo>
                <a:lnTo>
                  <a:pt x="672" y="573"/>
                </a:lnTo>
                <a:lnTo>
                  <a:pt x="660" y="577"/>
                </a:lnTo>
                <a:lnTo>
                  <a:pt x="648" y="577"/>
                </a:lnTo>
                <a:lnTo>
                  <a:pt x="632" y="580"/>
                </a:lnTo>
                <a:lnTo>
                  <a:pt x="616" y="577"/>
                </a:lnTo>
                <a:lnTo>
                  <a:pt x="593" y="577"/>
                </a:lnTo>
                <a:lnTo>
                  <a:pt x="573" y="573"/>
                </a:lnTo>
                <a:lnTo>
                  <a:pt x="549" y="569"/>
                </a:lnTo>
                <a:lnTo>
                  <a:pt x="521" y="564"/>
                </a:lnTo>
                <a:lnTo>
                  <a:pt x="442" y="540"/>
                </a:lnTo>
                <a:lnTo>
                  <a:pt x="363" y="510"/>
                </a:lnTo>
                <a:lnTo>
                  <a:pt x="288" y="473"/>
                </a:lnTo>
                <a:lnTo>
                  <a:pt x="221" y="434"/>
                </a:lnTo>
                <a:lnTo>
                  <a:pt x="158" y="390"/>
                </a:lnTo>
                <a:lnTo>
                  <a:pt x="115" y="346"/>
                </a:lnTo>
                <a:lnTo>
                  <a:pt x="83" y="303"/>
                </a:lnTo>
                <a:lnTo>
                  <a:pt x="71" y="264"/>
                </a:lnTo>
                <a:lnTo>
                  <a:pt x="75" y="235"/>
                </a:lnTo>
                <a:lnTo>
                  <a:pt x="87" y="209"/>
                </a:lnTo>
                <a:lnTo>
                  <a:pt x="107" y="187"/>
                </a:lnTo>
                <a:lnTo>
                  <a:pt x="134" y="170"/>
                </a:lnTo>
                <a:lnTo>
                  <a:pt x="166" y="157"/>
                </a:lnTo>
                <a:lnTo>
                  <a:pt x="201" y="146"/>
                </a:lnTo>
                <a:lnTo>
                  <a:pt x="241" y="139"/>
                </a:lnTo>
                <a:lnTo>
                  <a:pt x="273" y="135"/>
                </a:lnTo>
                <a:lnTo>
                  <a:pt x="304" y="133"/>
                </a:lnTo>
                <a:lnTo>
                  <a:pt x="328" y="133"/>
                </a:lnTo>
                <a:lnTo>
                  <a:pt x="344" y="133"/>
                </a:lnTo>
                <a:lnTo>
                  <a:pt x="352" y="133"/>
                </a:lnTo>
                <a:lnTo>
                  <a:pt x="356" y="94"/>
                </a:lnTo>
                <a:lnTo>
                  <a:pt x="348" y="94"/>
                </a:lnTo>
                <a:lnTo>
                  <a:pt x="328" y="94"/>
                </a:lnTo>
                <a:lnTo>
                  <a:pt x="296" y="94"/>
                </a:lnTo>
                <a:lnTo>
                  <a:pt x="257" y="98"/>
                </a:lnTo>
                <a:lnTo>
                  <a:pt x="217" y="102"/>
                </a:lnTo>
                <a:lnTo>
                  <a:pt x="170" y="111"/>
                </a:lnTo>
                <a:lnTo>
                  <a:pt x="126" y="124"/>
                </a:lnTo>
                <a:lnTo>
                  <a:pt x="87" y="142"/>
                </a:lnTo>
                <a:lnTo>
                  <a:pt x="47" y="166"/>
                </a:lnTo>
                <a:lnTo>
                  <a:pt x="20" y="196"/>
                </a:lnTo>
                <a:lnTo>
                  <a:pt x="4" y="229"/>
                </a:lnTo>
                <a:lnTo>
                  <a:pt x="0" y="264"/>
                </a:lnTo>
                <a:lnTo>
                  <a:pt x="12" y="314"/>
                </a:lnTo>
                <a:lnTo>
                  <a:pt x="47" y="364"/>
                </a:lnTo>
                <a:lnTo>
                  <a:pt x="103" y="414"/>
                </a:lnTo>
                <a:lnTo>
                  <a:pt x="170" y="460"/>
                </a:lnTo>
                <a:lnTo>
                  <a:pt x="245" y="506"/>
                </a:lnTo>
                <a:lnTo>
                  <a:pt x="328" y="543"/>
                </a:lnTo>
                <a:lnTo>
                  <a:pt x="411" y="575"/>
                </a:lnTo>
                <a:lnTo>
                  <a:pt x="490" y="599"/>
                </a:lnTo>
                <a:lnTo>
                  <a:pt x="525" y="608"/>
                </a:lnTo>
                <a:lnTo>
                  <a:pt x="561" y="612"/>
                </a:lnTo>
                <a:lnTo>
                  <a:pt x="597" y="617"/>
                </a:lnTo>
                <a:lnTo>
                  <a:pt x="624" y="619"/>
                </a:lnTo>
                <a:lnTo>
                  <a:pt x="652" y="619"/>
                </a:lnTo>
                <a:lnTo>
                  <a:pt x="679" y="615"/>
                </a:lnTo>
                <a:lnTo>
                  <a:pt x="699" y="610"/>
                </a:lnTo>
                <a:lnTo>
                  <a:pt x="719" y="604"/>
                </a:lnTo>
                <a:lnTo>
                  <a:pt x="755" y="591"/>
                </a:lnTo>
                <a:lnTo>
                  <a:pt x="782" y="582"/>
                </a:lnTo>
                <a:lnTo>
                  <a:pt x="810" y="580"/>
                </a:lnTo>
                <a:lnTo>
                  <a:pt x="830" y="577"/>
                </a:lnTo>
                <a:lnTo>
                  <a:pt x="849" y="577"/>
                </a:lnTo>
                <a:lnTo>
                  <a:pt x="865" y="575"/>
                </a:lnTo>
                <a:lnTo>
                  <a:pt x="885" y="571"/>
                </a:lnTo>
                <a:lnTo>
                  <a:pt x="901" y="567"/>
                </a:lnTo>
                <a:lnTo>
                  <a:pt x="920" y="558"/>
                </a:lnTo>
                <a:lnTo>
                  <a:pt x="940" y="547"/>
                </a:lnTo>
                <a:lnTo>
                  <a:pt x="960" y="532"/>
                </a:lnTo>
                <a:lnTo>
                  <a:pt x="980" y="512"/>
                </a:lnTo>
                <a:lnTo>
                  <a:pt x="1019" y="460"/>
                </a:lnTo>
                <a:lnTo>
                  <a:pt x="1043" y="399"/>
                </a:lnTo>
                <a:lnTo>
                  <a:pt x="1059" y="329"/>
                </a:lnTo>
                <a:lnTo>
                  <a:pt x="1063" y="257"/>
                </a:lnTo>
                <a:lnTo>
                  <a:pt x="1051" y="187"/>
                </a:lnTo>
                <a:lnTo>
                  <a:pt x="1023" y="122"/>
                </a:lnTo>
                <a:lnTo>
                  <a:pt x="980" y="67"/>
                </a:lnTo>
                <a:lnTo>
                  <a:pt x="917" y="26"/>
                </a:lnTo>
                <a:lnTo>
                  <a:pt x="885" y="15"/>
                </a:lnTo>
                <a:lnTo>
                  <a:pt x="849" y="6"/>
                </a:lnTo>
                <a:lnTo>
                  <a:pt x="806" y="0"/>
                </a:lnTo>
                <a:lnTo>
                  <a:pt x="758" y="0"/>
                </a:lnTo>
                <a:lnTo>
                  <a:pt x="699" y="6"/>
                </a:lnTo>
                <a:lnTo>
                  <a:pt x="636" y="19"/>
                </a:lnTo>
                <a:lnTo>
                  <a:pt x="569" y="41"/>
                </a:lnTo>
                <a:lnTo>
                  <a:pt x="490" y="74"/>
                </a:lnTo>
                <a:close/>
              </a:path>
            </a:pathLst>
          </a:custGeom>
          <a:solidFill>
            <a:srgbClr val="0044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428728" y="3071810"/>
            <a:ext cx="12144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5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粱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643306" y="3357562"/>
            <a:ext cx="9286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勤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929322" y="3143247"/>
            <a:ext cx="10001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梨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6" name="矩形 55"/>
          <p:cNvSpPr/>
          <p:nvPr/>
        </p:nvSpPr>
        <p:spPr>
          <a:xfrm flipH="1">
            <a:off x="2643173" y="1928802"/>
            <a:ext cx="7143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笼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8" name="矩形 57"/>
          <p:cNvSpPr/>
          <p:nvPr/>
        </p:nvSpPr>
        <p:spPr>
          <a:xfrm flipH="1">
            <a:off x="4572000" y="1785926"/>
            <a:ext cx="17145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浪</a:t>
            </a:r>
            <a:endParaRPr lang="zh-CN" alt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" name="矩形 58"/>
          <p:cNvSpPr/>
          <p:nvPr/>
        </p:nvSpPr>
        <p:spPr>
          <a:xfrm flipH="1">
            <a:off x="6000759" y="428604"/>
            <a:ext cx="15001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燃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0" name="矩形 59"/>
          <p:cNvSpPr/>
          <p:nvPr/>
        </p:nvSpPr>
        <p:spPr>
          <a:xfrm flipH="1">
            <a:off x="6929451" y="2000240"/>
            <a:ext cx="12144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劳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2" name="矩形 61"/>
          <p:cNvSpPr/>
          <p:nvPr/>
        </p:nvSpPr>
        <p:spPr>
          <a:xfrm flipH="1">
            <a:off x="2643173" y="571480"/>
            <a:ext cx="10715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图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妍臻.9468D792A97A4E9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Documents and Settings\妍臻.9468D792A97A4E9\桌面\W02010081860505309498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5857916" cy="2071702"/>
          </a:xfrm>
        </p:spPr>
        <p:txBody>
          <a:bodyPr>
            <a:normAutofit/>
          </a:bodyPr>
          <a:lstStyle/>
          <a:p>
            <a:r>
              <a:rPr lang="zh-CN" altLang="en-US" sz="3200" b="1" dirty="0" smtClean="0"/>
              <a:t>梨树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挂起</a:t>
            </a:r>
            <a:r>
              <a:rPr lang="zh-CN" altLang="en-US" sz="3200" b="1" dirty="0" smtClean="0"/>
              <a:t>金黄的灯笼，苹果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露出</a:t>
            </a:r>
            <a:r>
              <a:rPr lang="zh-CN" altLang="en-US" sz="3200" b="1" dirty="0" smtClean="0"/>
              <a:t>红红的脸颊，稻海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翻起</a:t>
            </a:r>
            <a:r>
              <a:rPr lang="zh-CN" altLang="en-US" sz="3200" b="1" dirty="0" smtClean="0"/>
              <a:t>金色的波浪，高粱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举起</a:t>
            </a:r>
            <a:r>
              <a:rPr lang="zh-CN" altLang="en-US" sz="3200" b="1" dirty="0" smtClean="0"/>
              <a:t>燃烧的火把。</a:t>
            </a:r>
            <a:endParaRPr lang="zh-CN" altLang="en-US" sz="3200" b="1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D:\Program Files\My Documents\秋天的图画\dd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37063"/>
            <a:ext cx="9144000" cy="2420937"/>
          </a:xfrm>
          <a:prstGeom prst="rect">
            <a:avLst/>
          </a:prstGeom>
          <a:noFill/>
        </p:spPr>
      </p:pic>
      <p:pic>
        <p:nvPicPr>
          <p:cNvPr id="4" name="Picture 15" descr="D:\Program Files\My Documents\秋天的图画\d19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2643182"/>
            <a:ext cx="1295400" cy="803287"/>
          </a:xfrm>
          <a:prstGeom prst="rect">
            <a:avLst/>
          </a:prstGeom>
          <a:noFill/>
        </p:spPr>
      </p:pic>
      <p:pic>
        <p:nvPicPr>
          <p:cNvPr id="5" name="Picture 15" descr="D:\Program Files\My Documents\秋天的图画\d19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1571612"/>
            <a:ext cx="1295400" cy="803287"/>
          </a:xfrm>
          <a:prstGeom prst="rect">
            <a:avLst/>
          </a:prstGeom>
          <a:noFill/>
        </p:spPr>
      </p:pic>
      <p:pic>
        <p:nvPicPr>
          <p:cNvPr id="6" name="Picture 15" descr="D:\Program Files\My Documents\秋天的图画\d19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857232"/>
            <a:ext cx="1295400" cy="500066"/>
          </a:xfrm>
          <a:prstGeom prst="rect">
            <a:avLst/>
          </a:prstGeom>
          <a:noFill/>
        </p:spPr>
      </p:pic>
      <p:pic>
        <p:nvPicPr>
          <p:cNvPr id="7" name="Picture 15" descr="D:\Program Files\My Documents\秋天的图画\d19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285727"/>
            <a:ext cx="1295400" cy="357191"/>
          </a:xfrm>
          <a:prstGeom prst="rect">
            <a:avLst/>
          </a:prstGeom>
          <a:noFill/>
        </p:spPr>
      </p:pic>
      <p:pic>
        <p:nvPicPr>
          <p:cNvPr id="8" name="Picture 15" descr="D:\Program Files\My Documents\秋天的图画\d19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2428868"/>
            <a:ext cx="1295400" cy="731849"/>
          </a:xfrm>
          <a:prstGeom prst="rect">
            <a:avLst/>
          </a:prstGeom>
          <a:noFill/>
        </p:spPr>
      </p:pic>
      <p:pic>
        <p:nvPicPr>
          <p:cNvPr id="9" name="Picture 15" descr="D:\Program Files\My Documents\秋天的图画\d19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2" y="2285992"/>
            <a:ext cx="1295400" cy="588973"/>
          </a:xfrm>
          <a:prstGeom prst="rect">
            <a:avLst/>
          </a:prstGeom>
          <a:noFill/>
        </p:spPr>
      </p:pic>
      <p:pic>
        <p:nvPicPr>
          <p:cNvPr id="10" name="Picture 15" descr="D:\Program Files\My Documents\秋天的图画\d19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72462" y="2000240"/>
            <a:ext cx="1295400" cy="517535"/>
          </a:xfrm>
          <a:prstGeom prst="rect">
            <a:avLst/>
          </a:prstGeom>
          <a:noFill/>
        </p:spPr>
      </p:pic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0" y="0"/>
            <a:ext cx="5072066" cy="3429000"/>
          </a:xfrm>
        </p:spPr>
        <p:txBody>
          <a:bodyPr>
            <a:noAutofit/>
          </a:bodyPr>
          <a:lstStyle/>
          <a:p>
            <a:r>
              <a:rPr lang="zh-CN" altLang="en-US" sz="2400" dirty="0" smtClean="0"/>
              <a:t>秋天来啦，秋天来啦，山野就是美丽的图画。梨树</a:t>
            </a:r>
            <a:r>
              <a:rPr lang="zh-CN" altLang="en-US" sz="2400" dirty="0" smtClean="0">
                <a:solidFill>
                  <a:srgbClr val="FF0000"/>
                </a:solidFill>
              </a:rPr>
              <a:t>挂起</a:t>
            </a:r>
            <a:r>
              <a:rPr lang="zh-CN" altLang="en-US" sz="2400" dirty="0" smtClean="0"/>
              <a:t>金黄的灯笼，苹果</a:t>
            </a:r>
            <a:r>
              <a:rPr lang="zh-CN" altLang="en-US" sz="2400" dirty="0" smtClean="0">
                <a:solidFill>
                  <a:srgbClr val="FF0000"/>
                </a:solidFill>
              </a:rPr>
              <a:t>露出</a:t>
            </a:r>
            <a:r>
              <a:rPr lang="zh-CN" altLang="en-US" sz="2400" dirty="0" smtClean="0"/>
              <a:t>红红的脸颊，稻海</a:t>
            </a:r>
            <a:r>
              <a:rPr lang="zh-CN" altLang="en-US" sz="2400" dirty="0" smtClean="0">
                <a:solidFill>
                  <a:srgbClr val="FF0000"/>
                </a:solidFill>
              </a:rPr>
              <a:t>翻起</a:t>
            </a:r>
            <a:r>
              <a:rPr lang="zh-CN" altLang="en-US" sz="2400" dirty="0" smtClean="0"/>
              <a:t>金色的波浪，高粱</a:t>
            </a:r>
            <a:r>
              <a:rPr lang="zh-CN" altLang="en-US" sz="2400" dirty="0" smtClean="0">
                <a:solidFill>
                  <a:srgbClr val="FF0000"/>
                </a:solidFill>
              </a:rPr>
              <a:t>举起</a:t>
            </a:r>
            <a:r>
              <a:rPr lang="zh-CN" altLang="en-US" sz="2400" dirty="0" smtClean="0"/>
              <a:t>燃烧的火把。谁使秋天这样美丽？看，蓝天上的大雁作出了回答，它们排出一个大大的“人”，好像在说</a:t>
            </a:r>
            <a:r>
              <a:rPr lang="en-US" altLang="zh-CN" sz="2400" dirty="0" smtClean="0"/>
              <a:t>——</a:t>
            </a:r>
            <a:r>
              <a:rPr lang="zh-CN" altLang="en-US" sz="2400" dirty="0" smtClean="0"/>
              <a:t>勤劳的人们画出秋天的图画。</a:t>
            </a:r>
            <a:endParaRPr lang="zh-CN" altLang="en-US" sz="2400" dirty="0"/>
          </a:p>
        </p:txBody>
      </p:sp>
      <p:pic>
        <p:nvPicPr>
          <p:cNvPr id="13" name="Bandari - 童年的回忆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64396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12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妍臻.9468D792A97A4E9\桌面\图片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妍臻.9468D792A97A4E9\桌面\图片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妍臻.9468D792A97A4E9\桌面\图片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妍臻.9468D792A97A4E9\桌面\图片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t2.baidu.com/it/u=2685156451,2863437055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t3.baidu.com/it/u=1845036847,3652938854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12582.10086.cn/Image/2009/10/200910150407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111</Words>
  <PresentationFormat>全屏显示(4:3)</PresentationFormat>
  <Paragraphs>11</Paragraphs>
  <Slides>21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  <vt:variant>
        <vt:lpstr>自定义放映</vt:lpstr>
      </vt:variant>
      <vt:variant>
        <vt:i4>1</vt:i4>
      </vt:variant>
    </vt:vector>
  </HeadingPairs>
  <TitlesOfParts>
    <vt:vector size="23" baseType="lpstr">
      <vt:lpstr>Office 主题</vt:lpstr>
      <vt:lpstr>秋天的图画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梨树挂起金黄的灯笼，苹果露出红红的脸颊，稻海翻起金色的波浪，高粱举起燃烧的火把。</vt:lpstr>
      <vt:lpstr>秋天来啦，秋天来啦，山野就是美丽的图画。梨树挂起金黄的灯笼，苹果露出红红的脸颊，稻海翻起金色的波浪，高粱举起燃烧的火把。谁使秋天这样美丽？看，蓝天上的大雁作出了回答，它们排出一个大大的“人”，好像在说——勤劳的人们画出秋天的图画。</vt:lpstr>
      <vt:lpstr>自定义放映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妍臻</cp:lastModifiedBy>
  <cp:revision>31</cp:revision>
  <dcterms:modified xsi:type="dcterms:W3CDTF">2013-08-29T04:38:30Z</dcterms:modified>
</cp:coreProperties>
</file>