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1" r:id="rId8"/>
    <p:sldId id="265" r:id="rId9"/>
    <p:sldId id="267" r:id="rId10"/>
    <p:sldId id="266" r:id="rId11"/>
    <p:sldId id="268" r:id="rId12"/>
    <p:sldId id="264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EACD-7843-4688-8B48-2A2694A95C69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EACD-7843-4688-8B48-2A2694A95C69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EACD-7843-4688-8B48-2A2694A95C69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EACD-7843-4688-8B48-2A2694A95C69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EACD-7843-4688-8B48-2A2694A95C69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EACD-7843-4688-8B48-2A2694A95C69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EACD-7843-4688-8B48-2A2694A95C69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EACD-7843-4688-8B48-2A2694A95C69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EACD-7843-4688-8B48-2A2694A95C69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EACD-7843-4688-8B48-2A2694A95C69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EACD-7843-4688-8B48-2A2694A95C69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1EACD-7843-4688-8B48-2A2694A95C69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A6AA18-2743-4EEB-AEE6-4A8780D7F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KuGou\&#32431;&#38899;&#20048;%20-%20&#29788;&#20285;&#38899;&#20048;&#40479;&#35821;&#33457;&#39321;%20-%20&#32431;&#38899;&#20048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a.sw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o.sw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e.sw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80F58PICat7_1024.jpg"/>
          <p:cNvPicPr>
            <a:picLocks noChangeAspect="1"/>
          </p:cNvPicPr>
          <p:nvPr/>
        </p:nvPicPr>
        <p:blipFill>
          <a:blip r:embed="rId2"/>
          <a:srcRect l="2408" r="2081" b="1666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28860" y="500042"/>
            <a:ext cx="41434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拼 音 王 国</a:t>
            </a:r>
            <a:endParaRPr lang="zh-CN" alt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52" y="3000372"/>
            <a:ext cx="11240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声母</a:t>
            </a:r>
            <a:endParaRPr lang="zh-CN" altLang="en-US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57752" y="3071810"/>
            <a:ext cx="11240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韵母</a:t>
            </a:r>
            <a:endParaRPr lang="zh-CN" altLang="en-US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43570" y="3857628"/>
            <a:ext cx="30027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整体认读音节</a:t>
            </a:r>
            <a:endParaRPr lang="zh-CN" altLang="en-US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2.w.yun.hjfile.cn/doc/201310/0c5f4b4013924bdfb5812ac40ade116c.jpg"/>
          <p:cNvPicPr>
            <a:picLocks noChangeAspect="1" noChangeArrowheads="1"/>
          </p:cNvPicPr>
          <p:nvPr/>
        </p:nvPicPr>
        <p:blipFill>
          <a:blip r:embed="rId2"/>
          <a:srcRect b="64164"/>
          <a:stretch>
            <a:fillRect/>
          </a:stretch>
        </p:blipFill>
        <p:spPr bwMode="auto">
          <a:xfrm>
            <a:off x="0" y="1928802"/>
            <a:ext cx="9144000" cy="1500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newxue.com/images/jiaocailijie/8239342069277805.jpg"/>
          <p:cNvPicPr>
            <a:picLocks noChangeAspect="1" noChangeArrowheads="1"/>
          </p:cNvPicPr>
          <p:nvPr/>
        </p:nvPicPr>
        <p:blipFill>
          <a:blip r:embed="rId2"/>
          <a:srcRect l="49587"/>
          <a:stretch>
            <a:fillRect/>
          </a:stretch>
        </p:blipFill>
        <p:spPr bwMode="auto">
          <a:xfrm>
            <a:off x="285720" y="0"/>
            <a:ext cx="3286148" cy="3753058"/>
          </a:xfrm>
          <a:prstGeom prst="rect">
            <a:avLst/>
          </a:prstGeom>
          <a:noFill/>
        </p:spPr>
      </p:pic>
      <p:pic>
        <p:nvPicPr>
          <p:cNvPr id="25604" name="Picture 4" descr="http://www.newxue.com/images/jiaocailijie/8239342078277806.jpg"/>
          <p:cNvPicPr>
            <a:picLocks noChangeAspect="1" noChangeArrowheads="1"/>
          </p:cNvPicPr>
          <p:nvPr/>
        </p:nvPicPr>
        <p:blipFill>
          <a:blip r:embed="rId3"/>
          <a:srcRect l="50404" r="-807" b="7635"/>
          <a:stretch>
            <a:fillRect/>
          </a:stretch>
        </p:blipFill>
        <p:spPr bwMode="auto">
          <a:xfrm>
            <a:off x="4572000" y="0"/>
            <a:ext cx="3500462" cy="3500462"/>
          </a:xfrm>
          <a:prstGeom prst="rect">
            <a:avLst/>
          </a:prstGeom>
          <a:noFill/>
        </p:spPr>
      </p:pic>
      <p:pic>
        <p:nvPicPr>
          <p:cNvPr id="25606" name="Picture 6" descr="http://www.newxue.com/images/jiaocailijie/8239342114377807.jpg"/>
          <p:cNvPicPr>
            <a:picLocks noChangeAspect="1" noChangeArrowheads="1"/>
          </p:cNvPicPr>
          <p:nvPr/>
        </p:nvPicPr>
        <p:blipFill>
          <a:blip r:embed="rId4"/>
          <a:srcRect l="50404"/>
          <a:stretch>
            <a:fillRect/>
          </a:stretch>
        </p:blipFill>
        <p:spPr bwMode="auto">
          <a:xfrm>
            <a:off x="2500298" y="3429000"/>
            <a:ext cx="3131909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0"/>
            <a:ext cx="25026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练一练</a:t>
            </a:r>
          </a:p>
        </p:txBody>
      </p:sp>
      <p:pic>
        <p:nvPicPr>
          <p:cNvPr id="4" name="Picture 4" descr="http://www.newxue.com/images/jiaocailijie/8239342078277806.jpg"/>
          <p:cNvPicPr>
            <a:picLocks noChangeAspect="1" noChangeArrowheads="1"/>
          </p:cNvPicPr>
          <p:nvPr/>
        </p:nvPicPr>
        <p:blipFill>
          <a:blip r:embed="rId2"/>
          <a:srcRect l="50404" t="60319" r="-807" b="7635"/>
          <a:stretch>
            <a:fillRect/>
          </a:stretch>
        </p:blipFill>
        <p:spPr bwMode="auto">
          <a:xfrm>
            <a:off x="3643306" y="3286124"/>
            <a:ext cx="4000528" cy="1387965"/>
          </a:xfrm>
          <a:prstGeom prst="rect">
            <a:avLst/>
          </a:prstGeom>
          <a:noFill/>
        </p:spPr>
      </p:pic>
      <p:pic>
        <p:nvPicPr>
          <p:cNvPr id="5" name="Picture 6" descr="http://www.newxue.com/images/jiaocailijie/8239342114377807.jpg"/>
          <p:cNvPicPr>
            <a:picLocks noChangeAspect="1" noChangeArrowheads="1"/>
          </p:cNvPicPr>
          <p:nvPr/>
        </p:nvPicPr>
        <p:blipFill>
          <a:blip r:embed="rId3"/>
          <a:srcRect l="50404" t="62500" b="6249"/>
          <a:stretch>
            <a:fillRect/>
          </a:stretch>
        </p:blipFill>
        <p:spPr bwMode="auto">
          <a:xfrm>
            <a:off x="3643306" y="5500678"/>
            <a:ext cx="3967085" cy="1357322"/>
          </a:xfrm>
          <a:prstGeom prst="rect">
            <a:avLst/>
          </a:prstGeom>
          <a:noFill/>
        </p:spPr>
      </p:pic>
      <p:pic>
        <p:nvPicPr>
          <p:cNvPr id="6" name="Picture 2" descr="http://www.newxue.com/images/jiaocailijie/8239342069277805.jpg"/>
          <p:cNvPicPr>
            <a:picLocks noChangeAspect="1" noChangeArrowheads="1"/>
          </p:cNvPicPr>
          <p:nvPr/>
        </p:nvPicPr>
        <p:blipFill>
          <a:blip r:embed="rId4"/>
          <a:srcRect l="66025" r="14248" b="48607"/>
          <a:stretch>
            <a:fillRect/>
          </a:stretch>
        </p:blipFill>
        <p:spPr bwMode="auto">
          <a:xfrm>
            <a:off x="357158" y="1142984"/>
            <a:ext cx="1214446" cy="1821646"/>
          </a:xfrm>
          <a:prstGeom prst="rect">
            <a:avLst/>
          </a:prstGeom>
          <a:noFill/>
        </p:spPr>
      </p:pic>
      <p:pic>
        <p:nvPicPr>
          <p:cNvPr id="7" name="Picture 4" descr="http://www.newxue.com/images/jiaocailijie/8239342078277806.jpg"/>
          <p:cNvPicPr>
            <a:picLocks noChangeAspect="1" noChangeArrowheads="1"/>
          </p:cNvPicPr>
          <p:nvPr/>
        </p:nvPicPr>
        <p:blipFill>
          <a:blip r:embed="rId2"/>
          <a:srcRect l="65834" r="17708" b="49105"/>
          <a:stretch>
            <a:fillRect/>
          </a:stretch>
        </p:blipFill>
        <p:spPr bwMode="auto">
          <a:xfrm>
            <a:off x="1857356" y="3071810"/>
            <a:ext cx="1000132" cy="1687723"/>
          </a:xfrm>
          <a:prstGeom prst="rect">
            <a:avLst/>
          </a:prstGeom>
          <a:noFill/>
        </p:spPr>
      </p:pic>
      <p:pic>
        <p:nvPicPr>
          <p:cNvPr id="8" name="Picture 6" descr="http://www.newxue.com/images/jiaocailijie/8239342114377807.jpg"/>
          <p:cNvPicPr>
            <a:picLocks noChangeAspect="1" noChangeArrowheads="1"/>
          </p:cNvPicPr>
          <p:nvPr/>
        </p:nvPicPr>
        <p:blipFill>
          <a:blip r:embed="rId3"/>
          <a:srcRect l="67373" r="15658" b="47916"/>
          <a:stretch>
            <a:fillRect/>
          </a:stretch>
        </p:blipFill>
        <p:spPr bwMode="auto">
          <a:xfrm>
            <a:off x="500034" y="5072050"/>
            <a:ext cx="1071570" cy="1785950"/>
          </a:xfrm>
          <a:prstGeom prst="rect">
            <a:avLst/>
          </a:prstGeom>
          <a:noFill/>
        </p:spPr>
      </p:pic>
      <p:pic>
        <p:nvPicPr>
          <p:cNvPr id="9" name="Picture 2" descr="http://www.newxue.com/images/jiaocailijie/8239342069277805.jpg"/>
          <p:cNvPicPr>
            <a:picLocks noChangeAspect="1" noChangeArrowheads="1"/>
          </p:cNvPicPr>
          <p:nvPr/>
        </p:nvPicPr>
        <p:blipFill>
          <a:blip r:embed="rId4"/>
          <a:srcRect l="49587" t="59007" b="8634"/>
          <a:stretch>
            <a:fillRect/>
          </a:stretch>
        </p:blipFill>
        <p:spPr bwMode="auto">
          <a:xfrm>
            <a:off x="3714744" y="1357298"/>
            <a:ext cx="3643338" cy="1346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353aead8a999a45bd47747620ab2169.jpg"/>
          <p:cNvPicPr>
            <a:picLocks noChangeAspect="1"/>
          </p:cNvPicPr>
          <p:nvPr/>
        </p:nvPicPr>
        <p:blipFill>
          <a:blip r:embed="rId3"/>
          <a:srcRect l="11296" t="11086" r="12224" b="36251"/>
          <a:stretch>
            <a:fillRect/>
          </a:stretch>
        </p:blipFill>
        <p:spPr>
          <a:xfrm>
            <a:off x="0" y="0"/>
            <a:ext cx="7076104" cy="6858000"/>
          </a:xfrm>
          <a:prstGeom prst="rect">
            <a:avLst/>
          </a:prstGeom>
        </p:spPr>
      </p:pic>
      <p:pic>
        <p:nvPicPr>
          <p:cNvPr id="3" name="图片 2" descr="b0039mw8em_03_amzn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rcRect r="48437" b="50879"/>
          <a:stretch>
            <a:fillRect/>
          </a:stretch>
        </p:blipFill>
        <p:spPr>
          <a:xfrm>
            <a:off x="7215206" y="2500306"/>
            <a:ext cx="1571636" cy="1500198"/>
          </a:xfrm>
          <a:prstGeom prst="rect">
            <a:avLst/>
          </a:prstGeom>
        </p:spPr>
      </p:pic>
      <p:pic>
        <p:nvPicPr>
          <p:cNvPr id="4" name="纯音乐 - 瑜伽音乐鸟语花香 - 纯音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31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1(585).jpg"/>
          <p:cNvPicPr>
            <a:picLocks noChangeAspect="1"/>
          </p:cNvPicPr>
          <p:nvPr/>
        </p:nvPicPr>
        <p:blipFill>
          <a:blip r:embed="rId2"/>
          <a:srcRect b="37629"/>
          <a:stretch>
            <a:fillRect/>
          </a:stretch>
        </p:blipFill>
        <p:spPr>
          <a:xfrm>
            <a:off x="-1" y="0"/>
            <a:ext cx="4714877" cy="2928934"/>
          </a:xfrm>
          <a:prstGeom prst="rect">
            <a:avLst/>
          </a:prstGeom>
        </p:spPr>
      </p:pic>
      <p:pic>
        <p:nvPicPr>
          <p:cNvPr id="4" name="图片 3" descr="u=4267552298,4266302177&amp;fm=21&amp;gp=0.jpg"/>
          <p:cNvPicPr>
            <a:picLocks noChangeAspect="1"/>
          </p:cNvPicPr>
          <p:nvPr/>
        </p:nvPicPr>
        <p:blipFill>
          <a:blip r:embed="rId3"/>
          <a:srcRect l="26429" r="26428"/>
          <a:stretch>
            <a:fillRect/>
          </a:stretch>
        </p:blipFill>
        <p:spPr>
          <a:xfrm>
            <a:off x="2285984" y="3357562"/>
            <a:ext cx="2428892" cy="29440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8596" y="4286256"/>
            <a:ext cx="192882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阿姨</a:t>
            </a:r>
            <a:endParaRPr lang="zh-CN" altLang="en-US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5" descr="1_150805114326_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2857496"/>
            <a:ext cx="3941407" cy="3429024"/>
          </a:xfrm>
          <a:prstGeom prst="rect">
            <a:avLst/>
          </a:prstGeom>
        </p:spPr>
      </p:pic>
      <p:pic>
        <p:nvPicPr>
          <p:cNvPr id="7" name="图片 6" descr="8 (1).jpg"/>
          <p:cNvPicPr>
            <a:picLocks noChangeAspect="1"/>
          </p:cNvPicPr>
          <p:nvPr/>
        </p:nvPicPr>
        <p:blipFill>
          <a:blip r:embed="rId5"/>
          <a:srcRect l="2805" t="9226" r="66990" b="72917"/>
          <a:stretch>
            <a:fillRect/>
          </a:stretch>
        </p:blipFill>
        <p:spPr>
          <a:xfrm>
            <a:off x="4929190" y="642918"/>
            <a:ext cx="3840476" cy="1714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.jpg"/>
          <p:cNvPicPr>
            <a:picLocks noChangeAspect="1"/>
          </p:cNvPicPr>
          <p:nvPr/>
        </p:nvPicPr>
        <p:blipFill>
          <a:blip r:embed="rId2"/>
          <a:srcRect l="4378" t="8333" r="35055" b="46875"/>
          <a:stretch>
            <a:fillRect/>
          </a:stretch>
        </p:blipFill>
        <p:spPr>
          <a:xfrm>
            <a:off x="214282" y="285728"/>
            <a:ext cx="5500726" cy="3071834"/>
          </a:xfrm>
          <a:prstGeom prst="rect">
            <a:avLst/>
          </a:prstGeom>
        </p:spPr>
      </p:pic>
      <p:pic>
        <p:nvPicPr>
          <p:cNvPr id="6" name="图片 5" descr="8 (1).jpg"/>
          <p:cNvPicPr>
            <a:picLocks noChangeAspect="1"/>
          </p:cNvPicPr>
          <p:nvPr/>
        </p:nvPicPr>
        <p:blipFill>
          <a:blip r:embed="rId3"/>
          <a:srcRect l="45280" t="5208" r="20896" b="54167"/>
          <a:stretch>
            <a:fillRect/>
          </a:stretch>
        </p:blipFill>
        <p:spPr>
          <a:xfrm>
            <a:off x="642910" y="3429000"/>
            <a:ext cx="3071834" cy="2786082"/>
          </a:xfrm>
          <a:prstGeom prst="rect">
            <a:avLst/>
          </a:prstGeom>
        </p:spPr>
      </p:pic>
      <p:pic>
        <p:nvPicPr>
          <p:cNvPr id="8" name="图片 7" descr="8.jpg"/>
          <p:cNvPicPr>
            <a:picLocks noChangeAspect="1"/>
          </p:cNvPicPr>
          <p:nvPr/>
        </p:nvPicPr>
        <p:blipFill>
          <a:blip r:embed="rId2"/>
          <a:srcRect l="35841" t="54167" r="17750" b="7291"/>
          <a:stretch>
            <a:fillRect/>
          </a:stretch>
        </p:blipFill>
        <p:spPr>
          <a:xfrm>
            <a:off x="4071934" y="3429000"/>
            <a:ext cx="4214842" cy="2643206"/>
          </a:xfrm>
          <a:prstGeom prst="rect">
            <a:avLst/>
          </a:prstGeom>
        </p:spPr>
      </p:pic>
      <p:pic>
        <p:nvPicPr>
          <p:cNvPr id="9" name="图片 8" descr="c995d143ad4bd11321901b6b58afa40f4bfb050d.jpg"/>
          <p:cNvPicPr>
            <a:picLocks noChangeAspect="1"/>
          </p:cNvPicPr>
          <p:nvPr/>
        </p:nvPicPr>
        <p:blipFill>
          <a:blip r:embed="rId4"/>
          <a:srcRect l="20048" t="23369" r="36237" b="6630"/>
          <a:stretch>
            <a:fillRect/>
          </a:stretch>
        </p:blipFill>
        <p:spPr>
          <a:xfrm>
            <a:off x="6000760" y="642918"/>
            <a:ext cx="2071702" cy="1714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353aead8a999a45bd47747620ab2169.jpg"/>
          <p:cNvPicPr>
            <a:picLocks noChangeAspect="1"/>
          </p:cNvPicPr>
          <p:nvPr/>
        </p:nvPicPr>
        <p:blipFill>
          <a:blip r:embed="rId2"/>
          <a:srcRect l="11296" t="11086" r="12224" b="36251"/>
          <a:stretch>
            <a:fillRect/>
          </a:stretch>
        </p:blipFill>
        <p:spPr>
          <a:xfrm>
            <a:off x="0" y="0"/>
            <a:ext cx="7076104" cy="6858000"/>
          </a:xfrm>
          <a:prstGeom prst="rect">
            <a:avLst/>
          </a:prstGeom>
        </p:spPr>
      </p:pic>
      <p:sp>
        <p:nvSpPr>
          <p:cNvPr id="6" name="TextBox 5">
            <a:hlinkClick r:id="rId3" action="ppaction://hlinkfile"/>
          </p:cNvPr>
          <p:cNvSpPr txBox="1"/>
          <p:nvPr/>
        </p:nvSpPr>
        <p:spPr>
          <a:xfrm>
            <a:off x="7715272" y="2214554"/>
            <a:ext cx="3571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/>
              <a:t>o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ewxue.com/images/jiaocailijie/8239342078277806.jpg"/>
          <p:cNvPicPr>
            <a:picLocks noChangeAspect="1" noChangeArrowheads="1"/>
          </p:cNvPicPr>
          <p:nvPr/>
        </p:nvPicPr>
        <p:blipFill>
          <a:blip r:embed="rId2"/>
          <a:srcRect r="49260" b="-1754"/>
          <a:stretch>
            <a:fillRect/>
          </a:stretch>
        </p:blipFill>
        <p:spPr bwMode="auto">
          <a:xfrm>
            <a:off x="714348" y="1285860"/>
            <a:ext cx="3786214" cy="4143404"/>
          </a:xfrm>
          <a:prstGeom prst="rect">
            <a:avLst/>
          </a:prstGeom>
          <a:noFill/>
        </p:spPr>
      </p:pic>
      <p:pic>
        <p:nvPicPr>
          <p:cNvPr id="1028" name="Picture 4" descr="http://www.newxue.com/images/jiaocailijie/8239342078277806.jpg"/>
          <p:cNvPicPr>
            <a:picLocks noChangeAspect="1" noChangeArrowheads="1"/>
          </p:cNvPicPr>
          <p:nvPr/>
        </p:nvPicPr>
        <p:blipFill>
          <a:blip r:embed="rId2"/>
          <a:srcRect l="48387" r="1209" b="44581"/>
          <a:stretch>
            <a:fillRect/>
          </a:stretch>
        </p:blipFill>
        <p:spPr bwMode="auto">
          <a:xfrm>
            <a:off x="4357686" y="1785926"/>
            <a:ext cx="3929090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353aead8a999a45bd47747620ab2169.jpg"/>
          <p:cNvPicPr>
            <a:picLocks noChangeAspect="1"/>
          </p:cNvPicPr>
          <p:nvPr/>
        </p:nvPicPr>
        <p:blipFill>
          <a:blip r:embed="rId2"/>
          <a:srcRect l="11296" t="11086" r="12224" b="36251"/>
          <a:stretch>
            <a:fillRect/>
          </a:stretch>
        </p:blipFill>
        <p:spPr>
          <a:xfrm>
            <a:off x="0" y="0"/>
            <a:ext cx="7076104" cy="6858000"/>
          </a:xfrm>
          <a:prstGeom prst="rect">
            <a:avLst/>
          </a:prstGeom>
        </p:spPr>
      </p:pic>
      <p:sp>
        <p:nvSpPr>
          <p:cNvPr id="5" name="TextBox 4">
            <a:hlinkClick r:id="rId3" action="ppaction://hlinkfile"/>
          </p:cNvPr>
          <p:cNvSpPr txBox="1"/>
          <p:nvPr/>
        </p:nvSpPr>
        <p:spPr>
          <a:xfrm>
            <a:off x="7715272" y="2214554"/>
            <a:ext cx="928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/>
              <a:t>e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newxue.com/images/jiaocailijie/8239342114377807.jpg"/>
          <p:cNvPicPr>
            <a:picLocks noChangeAspect="1" noChangeArrowheads="1"/>
          </p:cNvPicPr>
          <p:nvPr/>
        </p:nvPicPr>
        <p:blipFill>
          <a:blip r:embed="rId2"/>
          <a:srcRect l="50404" r="-807" b="40594"/>
          <a:stretch>
            <a:fillRect/>
          </a:stretch>
        </p:blipFill>
        <p:spPr bwMode="auto">
          <a:xfrm>
            <a:off x="4714876" y="2071678"/>
            <a:ext cx="3013791" cy="1928826"/>
          </a:xfrm>
          <a:prstGeom prst="rect">
            <a:avLst/>
          </a:prstGeom>
          <a:noFill/>
        </p:spPr>
      </p:pic>
      <p:pic>
        <p:nvPicPr>
          <p:cNvPr id="22532" name="Picture 4" descr="http://www.lbx777.com/yw01/images/b_aoe03.jpg"/>
          <p:cNvPicPr>
            <a:picLocks noChangeAspect="1" noChangeArrowheads="1"/>
          </p:cNvPicPr>
          <p:nvPr/>
        </p:nvPicPr>
        <p:blipFill>
          <a:blip r:embed="rId3"/>
          <a:srcRect b="36000"/>
          <a:stretch>
            <a:fillRect/>
          </a:stretch>
        </p:blipFill>
        <p:spPr bwMode="auto">
          <a:xfrm>
            <a:off x="1000100" y="1428736"/>
            <a:ext cx="3516089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jsmscbs.com.cn/picture/-1/150327113605145920.jpg"/>
          <p:cNvPicPr>
            <a:picLocks noChangeAspect="1" noChangeArrowheads="1"/>
          </p:cNvPicPr>
          <p:nvPr/>
        </p:nvPicPr>
        <p:blipFill>
          <a:blip r:embed="rId2"/>
          <a:srcRect t="5221" r="2632" b="4971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14</Words>
  <Application>Microsoft Office PowerPoint</Application>
  <PresentationFormat>全屏显示(4:3)</PresentationFormat>
  <Paragraphs>8</Paragraphs>
  <Slides>12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TC-PC</dc:creator>
  <cp:lastModifiedBy>TC-PC</cp:lastModifiedBy>
  <cp:revision>9</cp:revision>
  <dcterms:created xsi:type="dcterms:W3CDTF">2016-08-23T14:16:49Z</dcterms:created>
  <dcterms:modified xsi:type="dcterms:W3CDTF">2016-09-01T03:22:42Z</dcterms:modified>
</cp:coreProperties>
</file>