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ink/ink1.xml" ContentType="application/inkml+xml"/>
  <Override PartName="/ppt/ink/ink2.xml" ContentType="application/inkml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422" r:id="rId3"/>
    <p:sldId id="427" r:id="rId4"/>
    <p:sldId id="437" r:id="rId5"/>
    <p:sldId id="447" r:id="rId6"/>
    <p:sldId id="424" r:id="rId7"/>
    <p:sldId id="448" r:id="rId8"/>
    <p:sldId id="449" r:id="rId9"/>
    <p:sldId id="429" r:id="rId10"/>
    <p:sldId id="450" r:id="rId11"/>
    <p:sldId id="451" r:id="rId12"/>
    <p:sldId id="432" r:id="rId13"/>
    <p:sldId id="430" r:id="rId14"/>
    <p:sldId id="433" r:id="rId15"/>
    <p:sldId id="425" r:id="rId16"/>
    <p:sldId id="452" r:id="rId17"/>
    <p:sldId id="454" r:id="rId1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ww.xkb1.com" initials="w" lastIdx="3" clrIdx="0"/>
  <p:cmAuthor id="2" name="绿色圃中小学教育网" initials="绿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CC"/>
    <a:srgbClr val="FFFF99"/>
    <a:srgbClr val="FFCC66"/>
    <a:srgbClr val="DDDDDD"/>
    <a:srgbClr val="FF9966"/>
    <a:srgbClr val="CB8855"/>
    <a:srgbClr val="FFFFFF"/>
    <a:srgbClr val="99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13" autoAdjust="0"/>
    <p:restoredTop sz="94877" autoAdjust="0"/>
  </p:normalViewPr>
  <p:slideViewPr>
    <p:cSldViewPr>
      <p:cViewPr>
        <p:scale>
          <a:sx n="10" d="100"/>
          <a:sy n="10" d="100"/>
        </p:scale>
        <p:origin x="-3744" y="-1830"/>
      </p:cViewPr>
      <p:guideLst>
        <p:guide orient="horz" pos="912"/>
        <p:guide pos="65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commentAuthors" Target="commentAuthors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147480000" units="dev"/>
        </inkml:traceFormat>
        <inkml:channelProperties>
          <inkml:channelProperty channel="X" name="resolution" value="0.03529" units="1/cm"/>
          <inkml:channelProperty channel="Y" name="resolution" value="0.03529" units="1/cm"/>
          <inkml:channelProperty channel="T" name="resolution" value="28.34646" units="1/dev"/>
        </inkml:channelProperties>
      </inkml:inkSource>
      <inkml:timestamp xml:id="ts0" timeString="2017-03-27T14:35:1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18232 6995 0,'25'0'78,"-1"0"-15,200-25-48,48-24-15,51 24 16,-1 25-16,-74 0 16,-24 0-16,-100 0 15,-50 0-15,-24 0 16,-50 0-1,25 0 17,49 0-17,-24 25-15,-1-25 16,1 0-16,24 24 15,1-24-15,-26 0 16,50 0-16,1 25 16,24-25-16,-99 0 15,-1 0-15,26 0 16,24 0-16,-49 0 15,-25 0-15,25 0 47,0 0-31,24 0-16,51 0 0,-100 25 15,49-25 1,1 0-16,24 0 16,-49 0-16,-25 0 0,50 0 15,-50 0-15,24 0 16,-24 25-16,50-25 15,-50 0 1,25 0-16,-25 0 0,49 0 62,-24 0-46,25 0-16,-25 0 16,24 0-16,-24 25 15,0-25-15,0 0 16,-1 0-1,-24 0-15,25 0 16,25 0-16,0 24 16,24-24-16,25 0 15,-24 0-15,-1 0 16,-24-24-16,-26 24 15,1 0 63,-25 0-62,25 0-16,-25 0 16,25 0-16,0 0 15,-1 0 1,1 0-16,0 0 15,0 0-15,0 0 16,-25 0-16,24 0 16,-24 0-16</inkml:trace>
  <inkml:trace contextRef="#ctx0" brushRef="#br0">1489 9128 0,'0'0'124,"74"0"-124,0 0 16,50 0-16,50-25 16,0 25-16,-75 0 15,0 0-15,25 25 16,-49 0-16,-26-25 15,-24 0-15,0 0 16,0 0 15,-25 0-15,24 0-16,1 0 15,0 0 1,25 0-16,-1 0 0,1 0 16,-1 0-16,1 0 15,25-25-15,-51 25 16,1 0-16,-25 0 15,25 0-15,0 0 16,0 0 0,49 0-16,0 0 15,1 0-15,-1 0 16,-49 0-16,25 0 15,-26 0-15,-24 0 16,25 0 0,-25 0-1,50 0-15,24 0 16,1 0-16,24 0 15,-25 0-15,26 0 16,-51 0-16,1 0 16,-1 25-16,-49-25 15,50 0 16,0 25-15,-1-25-16,50 0 16,-24 0-16,-1 0 15,-24 0-15,24 0 16,-49 0-16,0 0 15,24 0-15,-24 0 16,-25 0-16,50 0 16,-1 0-16,26 0 15,-25 0-15,24 0 16,-24 0-16,24-25 15,-24 25-15,-26 0 16,26 0-16,24-25 16,-24 25-16,0 0 15,-26 0-15,26 0 16,0 0-16,-1 0 15,-24 0-15,25 0 16,-50 0 46,24 0-46,1 0-16,0 0 16,25 0-16,-26 0 0,26 0 15,0 0-15,-1 0 16,26 0-16,-26 0 15,1 0 1,-25 0-16,49 0 0,-49 0 16,0 0-1,-25 0-15,25 0 16,24 0-16,-24 0 15,25 0-15,-1 0 16,26 0-16,-1 0 16,0-25-16,1 1 15,-26 24-15,1 0 16,-25 0-16,0 0 15,-1-25-15,-24 25 16,25 0 0,0 0-16,-25 0 15,50 0-15,-25 0 16,24 0-16,-24-25 15,0 25-15,24 0 16,-24 0-16,0 0 16,0-25-16,24 25 15,1 0-15,0 0 16,-26 0-16,1 0 15,0 0-15,-25 0 16,25 0-16,0 0 16,-25 0-1,0-25 1,24 25-16,-24 0 15,25 0-15,0 0 16,0 0-16,24 0 16,-24 0-16,25-25 15,24 25-15,-24 0 16,-25 0-16,-1 0 15,1 0-15,-25 0 16,50 0 0,-50 0-16,0 0 15,25 0-15,-25 0 16,25 0-16,-1 0 15,-24 0 1,25 0-16,0 0 16,0 0-16,0 0 15,-1-24-15,26 24 0,24 0 16,-24 0-16,-25 0 15,0 0 1,-1 0-16,1 0 0,-25 0 16,0 0-16,25 0 31,0 0-16,0 0 1,-1 0-16,26 0 16,-25 0-16,49-25 15,1 25-15,-26 0 16,26 0-16,-26-25 15,-24 25-15,0 0 16,-25 0-16,25 0 47,-1 0-32,1 0 1,-25-25-16,50 25 16,-50 0-16,25 0 15,-25 0-15,49 0 16,-49 0-16,25 0 15,25 0-15,-25 0 16,-1 0-16,51 0 16,-1 0-16,-74 0 15,25 0-15,-25 0 16,25 0-16,0 0 15,-1 0-15,-24 0 16,25 0-16,-25 0 16,25 0 15,0 0-31,24 0 15,-24 0-15,25 0 16,-1 0-16,1 0 16,24 0-16,1 0 15,-50 0-15,-1 0 16,-24 0-16,25 0 15,-25 0-15,25 0 47,0 0-31,0 0-16,0 0 0,24 0 15,1 0-15,-1 0 16,26 0 0,-26 0-16,1 0 0,24 25 15,-24-25-15,-25 0 16,0 0 46,-1 0-62,1 0 16,0 0-16,49 0 15,-24 25-15,-25-25 16,24 0-16,1 0 16,0 0-16,-1 0 15,1 0-15,0 0 16,-26 0-16,-24 0 15,25 0 17,0 0-17,-25 0 1,25 0-16,24 0 15,1 0-15,-25 0 16,0 0-16,-25 0 16,24 0-16,-24 0 31,25 0-16,-25 0-15,25 0 16,49 0-16,-49 0 16,0 0-16,25 0 15,24 0-15,-49 0 16,49 0-16,-24 0 15,-1 0-15,26 0 16,-26 0-16,-24 0 16,0 0-16,0 0 15,0 0-15,-25 0 16,24 0 31,26 0-47,25 0 15,-1 0-15,-24 0 16,24 0-16,0 0 0,-24 0 15,-25 0-15,0 0 16,-1 0 0,-24 0-16,25 0 15,0 0-15,-25 0 0,25 0 16,-25 0-16,25 0 15,-25 0 1,24 0 0,1 0-16,0 0 15,25 0-15,-26 25 16,26-25-16,-50 0 15,50 24-15,-1-24 16,1 25-16,-25-25 16,24 0-16,1 0 15,0 0-15,-1 0 16,-24 25-16,0-25 15,0 25-15,-1-25 16,1 0-16,-25 0 47,50 0-16,-1 0-31,26 0 16,-26 25-16,1-25 15,24 0-15,1 25 16,-50-25-16,-25 0 15,49 0-15,-24 0 16,0 0-16,0 0 16,-1 0-16,1 0 15,-25 0-15,25 0 16,-25 0-1,25 0-15,-25 0 16,25 0-16,-1 0 16,51 0-16,-50 0 15,24 0-15,26 0 16,24 24-16,-49-24 15,24 0-15,-49 0 16,0 0-16,-25 0 16,24 0-16,-24 0 15,25 0-15,0 25 16,0-25-16,0 0 15,-1 0-15,26 0 0,0 0 16,49 0 0,-25 25-16,-49-25 15,0 0-15,0 0 0,-25 0 16,24 0-16,-24 0 15,50 0 1,-25 0 0,0 25-16,24-25 0,-24 0 15,-25 0-15,50 0 16,-1 0-16,1 0 15,0 0-15,-1 0 16,1 0-16,-1 25 16,-24-25-16,0 24 15,25-24-15,-1 0 16,-24 0-16,-25 0 15,0 25-15,25-25 16,0 0 31,24 0-47,1 0 15,-25 25-15,24-25 16,26 0-16,-1 0 16,-24 0-16,-1 0 15,-24 0-15,-25 0 16,25 0-16,-25 0 15,25 0-15,0 0 16,-25 0-16,24 25 16,1-25-16,0 0 15,-25 0-15,25 0 16,-25 0-16,25 0 15,-25 0-15,24 0 16,1 0-16,-25 0 16,25 0-16,25 0 15,24 0-15,-49 0 16,49-25-16,1 25 15,-1 0-15,-49 0 16,24-25-16,-24 25 16,25 0-16,-50-25 15,49 25-15,-49 0 16,50 0-16,0 0 15,-50 0-15,24 0 0,1-24 16,50 24 0,-26 0-16,26-25 15,-26 25-15,51 0 16,24 0-16,-50-25 0,25 25 15,-24-25-15,-26 25 16,26 0 0,-51-25-16,1 25 0,-25 0 15,50 0-15,-25 0 16,49-24-16,-49 24 15,0 0-15,24 0 16,-24-25-16,0 25 16,25 0-16,-26 0 15,26 0-15,-25 0 16,0 0-16,-1 0 15,1 0-15,0 0 16,25-25-16,-1 25 16,1 0-16,-1 0 15,-24 0-15,50 0 16,-51-25-16,1 25 15,-25 0-15,25 0 16,-25 0-16,50 0 16,-50 0-16,24 0 15,26 0-15,0 0 16,-26 0-16,1 0 15,-25 0-15,25 0 16,0 0-16,-25 0 16,25 0-16,24 0 15,1 0-15,0 0 16,-26 0-16,26 0 15,24 0-15,-24 0 16,-25 0-16,0 0 16,24 0-16,1 0 15,24 0-15,-24 0 16,-25 0-16,-1 0 15,1 0-15,25 25 16,-50-25-16,49 0 16,1 0-16,24 0 15,-24 0-15,0 0 16,-26 0-16,26 0 15,-50 0 1,25 0 0,25 0-16,-26 0 15,26 0-15,-25 0 16,0 0-16,24 25 16,-24-25-16,0 0 0,0 0 15,24 0 1,1 0-16,-25 0 15,-1 0-15,-24 0 16,50 0-16,-25 0 16,-25 0-16,49 0 15,1 0-15,0 0 16,-1 0-16,26 0 15,-1 0-15,25 0 16,-24 0-16,-26 0 16,-24 0-16,0 25 15,0-25-15,0 0 31,-25 0-15,24 0-16,-24 0 16,25 0-16,-25 0 15,25 0-15,0 0 16,0 0-16,-1 0 15,1 0-15,25 0 16,-50 0-16,25 0 16,-25 0-16,49 0 15,-49 0-15,50 0 16,-50 0-16,25 0 15,-1 0-15,1 0 16,-25 0-16,25 0 16,-25 0-1,25 0-15,-25 0 16,25 0-16,-1 0 15,1 0-15,0 0 16,0 0-16,-25 0 16,25 0-16,-25 0 15,24 0-15,1 0 16,-25 0-16,25 0 15,0 0-15,0 0 16,-1 0-16,1 0 16,0 0-16,-25 0 15,50 0 126,-26 0-126,-24 0 1,50 0-16,-50 0 0,25 0 15,-25 0 126,25 0-126,0 0-15</inkml:trace>
  <inkml:trace contextRef="#ctx0" brushRef="#br0">1538 11063 0,'0'0'156,"25"0"-140,0 0-16,24-25 16,51-25-16,49 26 15,24 24-15,1 0 16,-1 0-16,-49-25 15,-24 25-15,-1 0 16,-50 0-16,1 0 16,-25 0-16,0 0 15,-1 0 1,1 0-16,0 0 15,25 0-15,-25 0 16,-1 0-16,-24 0 16,25 0-16,0 0 15,-25 0 1,25 0-1,0 0-15,-1 0 16,1 0-16,0 0 16,0 0-16,24 0 15,1 0-15,24 0 16,1 0-16,-1 0 15,-49 0-15,25 0 16,-26 0-16,1 0 16,25 0-16,-25 0 15,24 0-15,26 0 16,24 0-16,-25 0 15,50 0-15,-24-25 16,-51 25-16,1 0 16,-1 0-16,-49 0 15,25 0 1,-25 0-16,25 0 15,25 0-15,-1 0 16,26 0-16,-1 0 16,25 0-16,-24 0 15,-1 0-15,1 0 16,-51 0-16,1 0 15,-25 0-15,25 0 32,25 0-17,-1 0 1,26 0-16,24 0 15,50 0-15,-50 0 0,0 0 16,0 0-16,-49 0 16,-1 0-16,-49 0 15,25 0 1,-25 0-16,50 0 0,-50 0 15,49 0-15,26 0 16,-1 0-16,26 0 16,-26 0-16,0 0 15,-24 0-15,24 0 16,-24 0-16,0 0 15,-1 0-15,-49 0 16,50 0-16,-1 0 16,1 25-16,0 0 15,-1-25-15,26 0 16,-1 0-16,1 0 15,-1 0-15,0 0 16,-24 0-16,0 0 16,-1 0-16,26 0 15,-75 0-15,49 0 16,-24 24-16,0-24 15,0 0-15,24 0 16,1 0-16,-1 0 16,1 0-16,24 0 15,1 0-15,-1 0 16,1 0-16,-1 0 15,-49 0-15,25 0 16,-26 0-16,26 0 16,0 0-16,-26 0 15,26 0-15,-25 0 16,0 0-16,24 0 15,-24-24-15,0 24 16,24 0-16,1 0 16,-50 0-16,50-25 15,-26 25-15,1 0 16,25 0-16,-25 0 15,-1 0-15,26 0 16,-25 0-16,24 0 16,1-25-16,0 25 15,-1 0-15,-24 0 16,25 0-16,-25 0 15,-1 0-15,1 0 16,25-25-16,-50 25 0,49 0 16,-24 0-16,25 0 15,-1 0 1,26 0-16,-26 0 15,1 0-15,24 0 0,-24 0 16,-25 0-16,-25 0 16,49 0-16,-49 0 15,25 0-15,0 0 16,0 0-16,24 0 15,1 0-15,-25 0 16,24 0-16,1 0 16,25 0-16,-51 0 15,1 0-15,25 0 16,49 0-16,-49 0 15,-1 0-15,1 0 16,-25 0-16,24 0 16,-24 0-16,0 0 15,49 0-15,-24 0 16,-1 0-16,26 0 15,-50 0-15,24 0 16,26 0-16,-1 0 16,25 0-16,1 0 15,-26-25-15,0 25 16,-24 0-16,24 0 15,-49 0-15,0 0 16,0 0-16,-25 0 16,49 0-16,-49 0 15,25 0 1,25 0-16,-25 0 15,-1 0-15,51 0 16,-50 0-16,-1 0 16,26 0-16,-25 0 15,24 0-15,-24 0 16,25 0-16,-1 0 15,1 0-15,25 0 16,-1 0-16,-24 0 16,-1 0-16,26 0 15,-51 0-15,1 0 16,0 0-16,-25 0 15,25 0-15,0 0 16,-1 0-16,26 0 16,-25 0-16,0-24 0,24 24 15,1 0 1,49 0-16,-25 0 15,-24 0-15,0 0 0,-26 0 16,26 0-16,-50 0 16,25 0 15,-25 0-31,50 0 0,-26 0 15,1 0-15,25 0 16,-1 0-16,1 0 16,-25-25-16,24 25 15,-24 0-15,0 0 16,0 0-16,0 0 15,-1 0-15,-24 0 16,25 0-16,0 0 16,0-25-16,0 25 15,-1 0-15,26 0 16,24 0-16,-49 0 15,0 0-15,25 0 16,-26 0-16,1 0 16,0 0-16,-25 0 15,25 0 1,0 0-16,-25 0 15,24 0 1,1 0-16,-25 0 16,25 0-16,0 0 15,0 0-15,0 0 16,-1 0-16,-24 0 15,50 0 1,-50 0-16,25 0 16,0 0-16,-1 0 15,1 0-15,-25 0 16,25 0-16,0 0 15,0 0-15,-25 0 47,49 0-31,-24 0-16,0 0 15,24 0-15,1 0 16,0 0-16,-26 0 16,-24 0-16,25 0 982,25 0-966,-25 25-16,24-25 16,1 0-16,-1 0 15,-24 0-15,25 0 16,-25 0-16,-1 0 15,1 0-15,0 0 78,25 0-62,-26 0-16,26 0 16,-50 0-16,25 0 93,25 25-93,-26-25 16,26 24-16,24-24 15,-24 0-15,-25 0 16,24 0-16,26 0 16,-26 25-16,1-25 15,-25 25-15,0-25 16,-1 0-16,-24 0 15,25 0-15,-25 0 16,50 0-16,-50 0 0,49 0 16,-24 0-16,25 25 15,-1-25 1,1 0-16,0 0 15,-1 0-15,-24 0 0,0 0 16,25 0-16,-50 0 16,24 0-16,-24 0 15,50 0-15,-25 0 16,0 0-16,-1 0 15,-24 0-15,25 25 16,0-25-16,25 0 16,-50 0-16,24 0 15,26 0-15,-25 0 16,0 24-16,-1-24 15,1 0-15,0 0 16,25 0-16,-1 0 16,-24 0-16,25 0 15,-26 0-15,-24 0 16,25 0-16,0 0 15,0 0-15,0 0 16,-1 0-16,1 0 16,0 0-16,25 0 15,-26 0-15,1 0 16,25 0-16,-25 0 15,0 0-15,-1 0 16,26 0-16,-25 0 16,24 0-16,1 0 15,-25 0-15,0 0 16,-1 0-1,-24 0-15,25 0 16,0 0 15,0 0-15,24 0-16,1 0 15,0 0-15,-1 0 16,-49 0-16,50 25 16,-1-25-16,1 25 15,-25-25-15,0 0 16,-1 0-16,1 0 15,-25 0-15,25 0 16,0 0-16,0 0 16,24 0-16,-24 0 0,0 0 15,24 0 1,26 0-16,-1 0 15,-24 0-15,0 0 16,-1 0-16,26 0 0,-26 25 16,26-25-16,-75 0 15,24 0 1,-24 0 31,50 0-47,-25 0 15,24 0-15,1 0 16,24 0-16,1 0 15,-1 0-15,-49 0 16,0 0-16,-25 0 16,25 0-16,-25 0 15,49 0 32,-24 0-31,0 0-16,0 0 15,49 0-15,-49 0 16,0 0-16,0 0 15,-1 0-15,51 0 16,-26 0-16,-24 0 16,0 0-16,0 0 15,-25 0-15,25 0 63,-25 0-48,49 0-15,-24 0 16,25 0-16,-1 0 15,1 0-15,24 0 16,-24 0-16,-1 0 16,1 25-16,-50-25 15,25 0-15,-25 0 16,25 0-1,-25 0 1,24 0-16,1 0 16,25 0-16,-25 0 15,49 0-15,1 0 16,-26 0-16,1 0 15,-25 0-15,-25 0 16,24 0-16,1 0 16,-25 0-1,25 0 1,-25 0-1,25 0-15,-25 0 16,49 0 0,-24 0-16,0 0 15,49 0 1,1 0-16,-1 0 15,-49 0-15,0 0 16,-25 0-16,25 0 62,-1 0-46,1 0 0,0 0-16,0 0 15,-25 0-15,25 0 16,-25 0-16,24 0 15,1 0-15,0 0 16,25 0-16,-26 0 16,1 0-1,0 0-15,0 24 16,0-24-16,0 0 15,-1 0 1,-24 0 15,25 0-15,-25 0-1,50 0-15,-1 0 16,26 0-16,-50 0 16,24 0-16,-24 0 15,-25 0 1,25 0 31,0 0-32,-25 0-15,24 0 16,1 0-16,0 0 15,25 0-15,24 0 16,-49 0-16,0 0 16,-1-24-16,-24 24 0,25 0 15,0 0 16,-25 0-15,25 0 0,-25 0-16,49 0 15,-49 0 1,50 0-16,0 0 0,24 0 15,-49 0-15,0 0 16,0 0-16,-25 0 16,24 0 62,1 0-63,-25 0 1,25 0-16,-25 0 15,25 0 17,0 0-17,24-25 1,26 25-16,-51 0 15,26 0-15,-25 0 16,49 0-16,1 0 16,-51 0-16</inkml:trace>
  <inkml:trace contextRef="#ctx0" brushRef="#br0">968 13122 0,'0'0'78,"74"0"-62,1 0-16,24 0 15,25 0-15,25 0 16,-25 0-16,0 0 15,-50 24-15,-24-24 16,-25 0-16,-1 0 16,-24 0-1,50 25-15,-25-25 16,24 0-16,26 0 15,-1 0-15,1 0 16,-1 0-16,-49 25 16,0-25-16,24 0 15,-49 0-15,25 0 16,0 0-16,0 0 15,24 0-15,1 0 16,-1 0-16,-24 0 16,25 0-16,-1 0 15,-24 0-15,0 0 16,-25 0-16,50 0 15,-26 0-15,26 0 16,0 0-16,-25 0 0,24 0 16,1 0-16,-1 0 15,-24 0 1,25 0-16,-50 0 0,49 0 15,-24 0-15,0 0 16,25-25-16,-1 25 16,-24 0-16,25-25 15,-26 25-15,1 0 16,0 0-16,25 0 15,-26 0-15,1-24 16,0 24-16,0 0 16,24-25-16,1 25 15,-25 0-15,0 0 16,-25 0-16,24 0 15,1 0 1,-25 0 0,25 0-16,-25-25 15,25 25-15,0 0 16,0 0-16,49 0 15,-49 0-15,24 0 16,-24 0-16,25 0 16,-25 0-16,-25 0 15,24 0 63,1 0 31,0 0-109,25 0 16,-50-25 31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147480000" units="dev"/>
        </inkml:traceFormat>
        <inkml:channelProperties>
          <inkml:channelProperty channel="X" name="resolution" value="0.03529" units="1/cm"/>
          <inkml:channelProperty channel="Y" name="resolution" value="0.03529" units="1/cm"/>
          <inkml:channelProperty channel="T" name="resolution" value="28.34646" units="1/dev"/>
        </inkml:channelProperties>
      </inkml:inkSource>
      <inkml:timestamp xml:id="ts0" timeString="2017-03-27T14:37:1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3498 7392 0,'0'0'218,"0"0"-218,0 25 16,0-25 0,0 24-1,0-24-15,0 25 16,0-25-1,0 25 1,0 0 0,0-25-1,0 25-15,0-25 0,0 24 16,0 1-1,0-25 1,0 0-16,0 25 16,0-25-16,0 25 0,0-25 15,0 25 1,-25-1-16,25-24 15,0 25-15,0 0 16,0 0-16,0-25 16,-25 25-16,25-25 15,0 24 1,0-24-16,0 25 15,-25-25-15,25 25 16,0-25 15,0 25-31,0-25 16,0 25-16,0-1 15,0 26 1,0-50 0,0 25-16,0-25 15,0 25-15,0-25 16,0 25-16,0-1 15,0-24-15,0 25 16,0 0-16,0 0 16,0 0-16,0-1 15,0 1-15,25-25 16,-25 25-16,0 0 15,0-25-15,25 25 16,-25-25-16,0 0 16,0 24-16,0-24 15,0 25 1,25-25-16,-25 25 15,0-25 1,0 25-16,25 0 16,-25-1-1,0 1-15,0 0 16,0 0-16,24-25 15,-24 25-15,0-1 16,0-24-16,25 25 16,-25-25-1,25 0 1,-25 25-16,0-25 15,0 0 1,25 0-16,-25 0 16,0 25-16,25-25 0,-25 25 15,24-25-15,-24 0 16,25 0-16,-25 24 31,25-24-31,-25 0 16,25 0-1,0 0 1,-25 0-1,24 25 1,-24-25 0,25 0 15,-25 0-16,0 25 17,25-25-32,0 0 31,-25 0-16,25 0 1,-25 0 0,24 0-1,1 0-15,25 25 16,0 0-16,-26-25 15,26 24-15,24-24 16,-24 25-16,0-25 16,-26 0-16,1 25 15,0-25-15,0 0 16,-25 0-16,25 25 15,-1-25-15,26 0 16,-25 0-16,-25 0 16,25 0-16,-1 0 15,26 0 48,0 0-48,24 0-15,0 0 16,-24 0-16,0 0 15,-1 0-15,26 0 16,-50 0-16,-1 0 16,26 0-16,-25 0 15,0 0-15,-1 0 0,1 0 16,0 0-16,0 0 15,0 0 1,24 0-16,1 0 16,-25 0-16,24 0 0,1 0 15,-1 0-15,1 0 16,0 0-16,-26 0 15,26 0-15,-25 0 16,0 0-16,-1 0 16,1 0-16,25 0 15,-1 0-15,1 0 16,-25 0-16,24 0 15,1 0-15,-50 0 16,50 0-16,-1 0 16,-24 0-16,-25 0 15,25 0-15,0 0 16,-25 0-16,25 0 15,24 0-15,1 0 16,-25 0-16,24 0 16,1 0-16,-50 0 15,49 0-15,-24 0 16,0 0-16,0 0 15,24 0-15,-49 0 16,50 0-16,-50 0 16,25 0-16,-25 0 15,49 0-15,-49 0 16,25 0-16,0 0 15,0 0-15,0 0 16,-1 0-16,1 0 16,50 0-16,-75 0 15,24 0-15,26 0 16,-25 0-16,0 0 15,24 0-15,-24 0 16,0 0-16,0 0 16,0 0-16,-1 0 15,-24 0-15,25 0 16,-25 0 15,50 0-31,-50 0 16,25 0-16,-25 0 15,24 0-15,1 0 16,-25 0-16,25 0 0,74 0 15,-49 0 1,-25 0-16,-1 0 16,1 0-16,0 0 0,0 0 15,24 0-15,-24 0 16,0 0-16,-25 0 15,25 0 1,-25 0-16,25 0 0,-1 0 16,1 0-16,0 0 15,0 0-15,24 0 16,-24 0-16,0 0 15,50 0-15,-26 0 16,1 0-16,-1-25 16,1 25-16,0 0 15,24 0-15,-24 0 16,-26 0-16,26 0 15,24 0-15,-24 0 16,0 0-16,-1 0 16,1 0-16,24 0 15,1 0-15,-51 0 16,26 0-16,0 0 15,-50 0 1,24 0-16,-24 0 16,0-25-1,25 25-15,-25 0 16,25 0-16,0-25 15,-25 25-15,25 0 16,-25 0-16,0 0 16,25-24 15,-25 24-31,24 0 15,1-25-15,25 0 16,-25-25-16,-1 50 16,26-49-16,-25 24 15,0 25-15,-25-25 16,24 25-16,-24-25 15,25 25-15,-25 0 16,0-24-16,0-1 16,25 25-16,-25-25 15,0 0-15,25 0 16,0-24-16,-25 49 0,0-50 15,0 25 1,0 1-16,24 24 16,-24-25-16,25 0 15,-25 0-15,0 25 0,0-25 16,0 25-16,0-24 15,0-1 17,0 25-32,0-25 15,0 25 1,0-25-1,0 25-15,0-25 16,-25 1-16,25 24 16,-24-25-16,24 25 15,-25-50-15,0 50 16,25-25-16,-25 25 15,25-25-15,-49 1 16,49-1-16,-50 0 16,50 0-16,-50 0 15,50 25-15,-49-24 16,49-1-16,-25 25 15,25-25-15,-50 25 16,50-25-16,0 25 16,-24 0-1,24-25-15,-25 25 16,25 0-1,-25-24-15,-25 24 16,1-25-16,24 25 16,-25-25-16,50 0 15,-49 25-15,49 0 16,-25 0-1,25 0 17,-50 0-32,50-25 15,-25 25-15,-24 0 16,24 0-16,0-24 15,-24 24-15,24 0 16,0-25-16,0 25 16,0 0-16,-24 0 15,24 0-15,0 0 16,0 0-16,1 0 15,-1-25-15,25 25 16,-25 0 0,25 0-16,-25 0 15,0 0-15,25 0 0,-24-25 16,-51 25-16,50 0 15,1 0 1,-51 0-16,26 0 16,24 0-16,-25-25 0,0 25 15,26 0-15,-1 0 16,-25-24-16,25 24 15,-24 0 1,24 0-16,-25 0 0,1 0 16,-26-25-16,1 25 15,24 0-15,-24 0 16,0-25-16,-1 25 15,-24 0-15,25 0 16,-1 0-16,1 0 16,24 0-16,25 0 15,0 0-15,-24 0 16,24-25-16,0 25 15,0 0-15,-24 0 16,-1 0-16,1 0 16,-1 0-16,0 0 15,1 0-15,-1 0 16,1 0-16,49 0 15,-25-25-15,0 25 16,0 0-16,25 0 16,-25 0-16,1 0 15,-26-24-15,25 24 16,-24 0-16,-1 0 15,25 0-15,0 0 16,0 0-16,1-25 16,24 25-1,-25 0-15,25 0 16,-25 0-16,0 0 15,0 0-15,-49 0 16,0-25-16,-1 25 16,1-25-16,-1 25 15,26 0-15,-1-25 16,25 25-16,1 0 15,-26 0-15,0-24 16,1 24-16,-1-25 16,1 25-16,49 0 15,-25 0-15,0 0 16,0 0-16,25 0 0,-25 0 15,1 0 1,-1 0 0,25 0-16,-25 0 15,25 0-15,-25 0 16,0 0-1,0 0 1,-24 0-16,-50 0 0,24 0 16,-24 0-16,74 0 15,-74 0-15,25 0 16,49 0-16,-25 0 15,25 0-15,25 0 16,-24 0-16,24 0 16,-25 0-1,0 0 1,25 0-16,-25 0 31,25 0-15,-25 0-16,1 0 15,-1 0-15,-50 0 16,26 0-16,24 0 15,0 0-15,25 0 16,-25 0 78,0 0-79,-24 25-15,-26-1 16,51-24-16,-1 25 15,-50-25-15,75 25 16,-24-25-16,24 0 31,0 0 63,-25 25-79,0 0 1,25-1-16,0-24 16,-25 25-16,25-25 15,-49 25-15,49 0 16,0-25-16,0 0 15,-25 0 1,25 25 156,0-25-157,0 24-15,0 1 16,0-25-1,0 0 63,0 0-15</inkml:trace>
  <inkml:trace contextRef="#ctx0" brushRef="#br0">16669 7491 0,'0'0'78,"0"0"-62,-25 0-16,0 0 15,25 0 1,-24 0-16,24 25 15,0-25 1,-25 0-16,25 0 16,-50 25-16,50-25 15,0 0-15,-25 24 16,1 1-16,-1-25 15,25 25-15,-25-25 16,0 25 0,25 0-16,-25-25 15,25 0-15,-24 24 0,24-24 16,-50 25-1,50 0 1,-50 0-16,50 0 16,-49-25-16,49 24 0,-50 1 15,50-25-15,0 0 16,0 25-16,-25-25 62,1 0-62,-1 50 16,25-50-16,-25 0 15,25 24-15,0-24 16,0 25-16,-25-25 31,25 0-31,-25 25 16,25-25-16,-24 25 15,24-25-15,0 25 16,-25 0-16,0-25 16,25 24-16,0-24 15,0 25-15,-25 0 16,25-25-1,0 25 1,0-25 0,0 25-16,0-25 15,-25 24 1,25 1-16,0-25 15,0 25-15,0-25 16,0 25 0,-24-25-16,24 25 15,0-25 1,0 24-16,0 1 15,0 0 1,0-25 0,0 25-1,0-25-15,0 25 16,0-25-16,0 24 15,0 1-15,0-25 16,0 25-16,0-25 16,24 25-16,-24 0 15,0-25 1,0 24-16,0 1 0,0 0 31,0-25-31,0 0 16,25 0-16,-25 0 15,0 25 1,25-25-1,0 0 1,-25 0 0,25 0-16,-25 0 15,0 0-15,0 25 16,24-25-1,-24 0 1,25 0-16,0 0 16,-25 0-1,25 0 16,-25 24-15,0-24-16,25 0 31,-1 0 0,-24 25 16,0-25-31,25 0-1,-25 0 17,0 0-17,25 0 1,-25 25 15,25-25-15,0 0-1,-25 0 16,0 0-31,24 0 32,-24 0-32,0 25 31,25-25-31,0 0 47,-25 0-32,25 0 1,-25 25-16,0-25 15,25 0 17,-25 0 14,24 0-30,-24 0-16,25 0 16,0 0-1,-25 0-15,25 0 16,0 0-16,24 0 15,-24 0-15,0 0 16,0 0-16,-25 0 16,24 0 77,-24 0-93,25 0 16,0 0-16,25 0 15,-25 0-15,-1 0 16,26 0 0,0 0-16,-50 0 15,24 0-15,-24 0 16,25 0-16,0 0 31,-25 0-15,25 0-1,24 0-15,-24 0 16,0 0-16,25 0 15,-26 0-15,1 0 16,0 0-16,0 0 16,-25 0 30,25 0-30,-25 0-16,24 0 16,1 0-16,0 0 15,25 0-15,-26 0 16,1 0-16,25 0 0,-1 0 15,-49 24 1,50-24-16,-50 0 16,25 0-16,0 0 15,-1 0-15,1 0 16,0 0-16,0 0 15,-25 0 1,25 0-16,0 0 0,-1 0 16,-24 0-1,25 0-15,-25 0 16,25 0-16,0 0 15,0 0-15,24 0 16,-24 25-16,25-25 16,-1 0-16,-49 0 15,25 0-15,-25 0 16,50 0-16,-26 0 15,1 0-15,-25 0 16,25 0-16,0 0 16,0 0-16,24 0 15,26 0-15,-1 25 16,-24-25-16,-26 0 15,26 0-15,0 0 16,-26 0-16,1 0 16,0 0-16,-25 0 15,25 0 1,0 0 46,24 0-62,-24 0 16,0 0-16,25 0 15,-50 0-15,24 0 16,1 0-16,0 25 16,25-25-16,-50 0 15,24 0-15,1 0 16,0 0-16,-25 0 15,25 0-15,-25 0 16,49 0-16,-49 0 16,25 0-1,-25 0-15,50 0 16,-50 0-16,25 0 0,-1 0 15,1 0 1,0 0-16,0 0 16,-25 0-16,25 0 15,-25 0-15,49 0 0,-49 0 16,25 0-16,25 0 15,-50 0 1,24 0-16,1 0 0,0 0 16,-25 0-16,25 0 15,-25 0-15,49 0 16,-49 0-16,25 0 15,-25 0-15,25 0 16,0 0 0,0 0-1,-25 0-15,24 0 16,1 0-16,0 0 15,0 0-15,0 0 16,24 0-16,-24 0 16,0 0-16,-25 0 15,25 0 1,-25 0 15,25 0-31,-1 0 16,1 0-16,0 0 15,0 0-15,24 0 16,1 0-16,-25 0 15,0 0-15,-25 0 16,49 0-16,-49 0 16,25 0-16,0 0 15,0 0 1,-25 0-16,24 0 15,-24 0 1,25 0 31,-25 0-32,25 0 1,0 0-16,-25 0 16,25 0-16,-25 0 15,49 0 204,-24 0-204,0 0-15,24 0 16,1 0-16,-25-25 15,24 25-15,-49 0 16,25 0 46,-25 0-62,25 0 16,0 0-16,0 0 16,0 0-16,-1 0 15,1 0-15,-25 0 16,25 0-16,0 0 62,-25 0-46,25 0-16,-25 0 15,24 0-15,1 0 16,-25 0 0,25-25-1,0 25-15,0 0 16,-25 0-1,24 0 1,-24 0 15,25 0-15,-25 0-1,0 0-15,25 0 16,0 0 0,-25-25-1,25 25 1,-25 0-16,24 0 0,1 0 31,-25 0-15,25 0-16,-25 0 15,25 0-15,-25 0 16,25 0-16,-1 0 31,1 0-31,-25-24 16,25 24-16,0 0 46,-25 0-46,25 0 16,-25 0 0,0-25-16,24 25 15,-24 0-15,25-25 31,0 25-15,-25 0 0,25 0-16,0-25 15,-1 25-15,1-25 16,0 1-16,-25 24 15,0 0 1,25 0 0,-25-25 15,0 25-31,25 0 15,-25-25-15,24 0 16,-24 25-16,0-25 16,25 25-1,-25-24-15,0-1 16,0 25-16,25-25 15,-25 0-15,0 0 16,0 25-16,25-49 16,0 49-16,-25 0 15,0-25-15,0 25 16,0-25-16,24 25 15,-24 0-15,0-25 16,0 1 0,0 24-16,0 0 15,0-25 1,0 25-1,25-25 1,-25 0-16,0 25 16,0-25-16,25 1 15,-25-1 1,0 0-1,0 25 17,0-25-32,0 25 15,0-25-15,0 25 16,0-24-16,0 24 15,0-25 1,0 0-16,0 25 16,0-25-1,0 25 1,0-50 77,0 50-93,0-24 16,0 24-16,-25 0 16,25-25-16,-25 25 15,25-25-15,-24 0 16,24 25-1,0 0-15,-25 0 110,-50-49-110,1 24 15,-25-25-15,49 1 16,1 49-16,-1-25 15,25 0-15,0 25 16,-24-25-16,49 25 16,-50-25-16,50 25 15,-49 0-15,49 0 16,0-24 31,-25 24-32,-25 0-15,1-25 16,24 25-16,-25 0 0,1 0 15,24-25 1,-25 25-16,25-25 16,1 25-16,-1 0 0,0 0 15,0 0-15,0 0 16,0-25-16,25 25 15,-24 0 1,-1 0-16,0-24 0,-25 24 16,26 0-16,-1 0 15,-25 0-15,50 0 16,-25 0-16,-24-25 15,49 25-15,-25 0 16,0 0-16,-24 0 16,49 0-16,-25 0 15,0 0-15,0 0 16,25 0-16,-25 0 15,1 0-15,-1 0 16,-50 0-16,1-25 16,0 25-16,-1 0 15,75 0-15,-25 0 16,1 0-16,-1 0 15,25 0 1,-25 0 0,25 0-16,-50 0 15,25 0-15,-24 0 16,-50 0-16,24 0 15,26 0-15,-51 0 16,26 0-16,0 0 16,-1 0-16,50-25 15,-24 25-15,-1 0 16,25 0-16,1-25 15,24 25-15,-25 0 16,25 0 0,-25 0-16,25 0 15,-50 0-15,1 0 16,-26 0-16,26 0 15,-26 0-15,1 0 16,24 0-16,-24 0 16,-1 0-16,26-24 15,49 24-15,-25 0 16,0 0 31,0 0-32,1 0-15,-1 0 16,-25 0-16,1 0 15,-1 0 1,0 0-16,26 0 16,-51 0-16,26 0 0,24 0 15,-25 0-15,1 0 16,24 0-16,25 0 78,-25 0-78,-25 0 15,25 0-15,-49 0 16,-25 0-16,0 0 16,24 0-16,1 0 15,24 0-15,25 0 16,1 0-16,24 0 125,-50 0-110,25 0 1,0 0-16,-24 0 15,-1 0-15,1 0 16,24 0-16,0 0 16,0 0-16,0 0 15,25 24-15,-24-24 16,24 0-1,-25 0 1,0 0 46,0 0-46,0 25 0,25-25-16,-25 25 15,-24-25-15,49 0 16,-50 25-16,50-25 0,-25 25 15,25-25 17,0 0 14,0 24-46,0-24 32,-24 25-17,24 0 1,-25-25-16,25 25 15,0-25 1,0 25 0,0-25 15,0 24-16,0 1 1,0-25 0,0 25 15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74754" name="文本占位符 2"/>
          <p:cNvSpPr>
            <a:spLocks noGrp="1"/>
          </p:cNvSpPr>
          <p:nvPr>
            <p:ph type="body" sz="quarter"/>
          </p:nvPr>
        </p:nvSpPr>
        <p:spPr>
          <a:xfrm>
            <a:off x="661988" y="3932238"/>
            <a:ext cx="5295900" cy="32162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B601372-B687-44B4-9EE9-460B986F59A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32FB9D0-F8D7-4BDB-9217-EA2137C27B4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E215DBB-F697-45EE-B32D-0F29D71F043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2B3AAB1-7112-4B41-A95E-9980ABDCF66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630FA8B-7E25-4BFE-A806-270AE85C989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BBF4809-048F-49CF-8229-B24072FCA64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A26FBE0-BBD0-48F2-8D14-71A23A8629D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5ED08A7-4602-46D5-9BDC-6E1F3292180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660111DC-2FE4-4418-8135-277A9D816F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67252490-4F4D-46A7-B8E8-C3542CEDDD6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B6D5DCC-2196-449B-95E9-DCFCAF99DB89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420DEFC-3FB3-468A-A9B5-4B22031DAA9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5241A94-97F3-4A26-BB18-5B6E70DD9FAF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B5052E3-260F-4E6A-83D8-46B13913DF9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534CF37-C13B-4F18-9358-89D63B0C4D93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10358140-860A-44CD-8BA8-48ABEA854D9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4F63C1C-C3A3-4FBD-A005-A42F27B0E50A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5D5C53E-7DA3-40F7-9C1F-B2853EB6D2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E63E4A0-80EB-467F-A3EA-9C409BDDD2CE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B94692E-57F5-4880-A9F0-94BE4B4A48E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173BC2A-57CB-4F1F-9C27-7F190277EDDC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273B9FA-C14A-4759-A993-A272B35E98E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customXml" Target="../ink/ink2.xml"/><Relationship Id="rId3" Type="http://schemas.openxmlformats.org/officeDocument/2006/relationships/image" Target="../media/image9.png"/><Relationship Id="rId2" Type="http://schemas.openxmlformats.org/officeDocument/2006/relationships/customXml" Target="../ink/ink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5" descr="http://www.tom61.com/d/file/xiaoxuekejian/renjiaobanxiaoxueyuwenernianjishangcekejian/2012-06-05/cfd886afe8939bb3dec7fd13236afa42.jpg"/>
          <p:cNvPicPr>
            <a:picLocks noChangeAspect="1" noChangeArrowheads="1"/>
          </p:cNvPicPr>
          <p:nvPr/>
        </p:nvPicPr>
        <p:blipFill>
          <a:blip r:embed="rId1"/>
          <a:srcRect l="1544" r="2689" b="12138"/>
          <a:stretch>
            <a:fillRect/>
          </a:stretch>
        </p:blipFill>
        <p:spPr bwMode="auto">
          <a:xfrm>
            <a:off x="-15875" y="0"/>
            <a:ext cx="9159875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7491" name="WordArt 3" descr="窄竖线"/>
          <p:cNvSpPr>
            <a:spLocks noChangeArrowheads="1" noChangeShapeType="1" noTextEdit="1"/>
          </p:cNvSpPr>
          <p:nvPr/>
        </p:nvSpPr>
        <p:spPr bwMode="auto">
          <a:xfrm>
            <a:off x="-2700808" y="1916832"/>
            <a:ext cx="5327650" cy="2925762"/>
          </a:xfrm>
          <a:prstGeom prst="rect">
            <a:avLst/>
          </a:prstGeom>
        </p:spPr>
        <p:txBody>
          <a:bodyPr vert="eaVert" wrap="none" fromWordArt="1"/>
          <a:lstStyle/>
          <a:p>
            <a:pPr algn="ctr">
              <a:defRPr/>
            </a:pPr>
            <a:r>
              <a:rPr lang="zh-CN" altLang="en-US" sz="8000" b="1" kern="10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我要的是葫芦</a:t>
            </a:r>
            <a:endParaRPr lang="zh-CN" altLang="en-US" sz="8000" b="1" kern="10" dirty="0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2203450" y="4286250"/>
            <a:ext cx="620713" cy="107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100">
                <a:solidFill>
                  <a:schemeClr val="bg1"/>
                </a:solidFill>
              </a:rPr>
              <a:t>绿色圃中小学教育</a:t>
            </a:r>
            <a:r>
              <a:rPr lang="en-US" altLang="zh-CN" sz="100">
                <a:solidFill>
                  <a:schemeClr val="bg1"/>
                </a:solidFill>
              </a:rPr>
              <a:t>http://www.LSPJY.com   </a:t>
            </a:r>
            <a:r>
              <a:rPr lang="zh-CN" altLang="en-US" sz="100">
                <a:solidFill>
                  <a:schemeClr val="bg1"/>
                </a:solidFill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</a:rPr>
              <a:t>http://cz.Lspjy.com</a:t>
            </a:r>
            <a:endParaRPr lang="en-US" altLang="zh-CN"/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2419350" y="4502150"/>
            <a:ext cx="620713" cy="107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100">
                <a:solidFill>
                  <a:schemeClr val="bg1"/>
                </a:solidFill>
              </a:rPr>
              <a:t>绿色圃中小学教育</a:t>
            </a:r>
            <a:r>
              <a:rPr lang="en-US" altLang="zh-CN" sz="100">
                <a:solidFill>
                  <a:schemeClr val="bg1"/>
                </a:solidFill>
              </a:rPr>
              <a:t>http://www.LSPJY.com   </a:t>
            </a:r>
            <a:r>
              <a:rPr lang="zh-CN" altLang="en-US" sz="100">
                <a:solidFill>
                  <a:schemeClr val="bg1"/>
                </a:solidFill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</a:rPr>
              <a:t>http://cz.Lspjy.com</a:t>
            </a:r>
            <a:endParaRPr lang="en-US" altLang="zh-CN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47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4513" name="图片 20481" descr="8a_QDkQgkml5IqV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" y="-236537"/>
            <a:ext cx="9540875" cy="7340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4" descr="pic_189200"/>
          <p:cNvPicPr>
            <a:picLocks noChangeAspect="1" noChangeArrowheads="1"/>
          </p:cNvPicPr>
          <p:nvPr/>
        </p:nvPicPr>
        <p:blipFill>
          <a:blip r:embed="rId1"/>
          <a:srcRect l="36400" t="20874" b="33833"/>
          <a:stretch>
            <a:fillRect/>
          </a:stretch>
        </p:blipFill>
        <p:spPr bwMode="auto">
          <a:xfrm>
            <a:off x="5003800" y="2565400"/>
            <a:ext cx="3749675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Text Box 5"/>
          <p:cNvSpPr txBox="1">
            <a:spLocks noChangeArrowheads="1"/>
          </p:cNvSpPr>
          <p:nvPr/>
        </p:nvSpPr>
        <p:spPr bwMode="auto">
          <a:xfrm>
            <a:off x="539750" y="2852738"/>
            <a:ext cx="4679950" cy="132334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ea typeface="黑体" panose="02010609060101010101" pitchFamily="49" charset="-122"/>
              </a:rPr>
              <a:t>有几个虫子怕什么！</a:t>
            </a:r>
            <a:endParaRPr lang="zh-CN" altLang="en-US" sz="3200" b="1">
              <a:solidFill>
                <a:srgbClr val="0000FF"/>
              </a:solidFill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ea typeface="黑体" panose="02010609060101010101" pitchFamily="49" charset="-122"/>
              </a:rPr>
              <a:t>有几个虫子不可怕。</a:t>
            </a:r>
            <a:endParaRPr lang="zh-CN" altLang="en-US" sz="3200" b="1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  <p:sp>
        <p:nvSpPr>
          <p:cNvPr id="9220" name="WordArt 6" descr="纸袋"/>
          <p:cNvSpPr>
            <a:spLocks noChangeArrowheads="1" noChangeShapeType="1" noTextEdit="1"/>
          </p:cNvSpPr>
          <p:nvPr/>
        </p:nvSpPr>
        <p:spPr bwMode="auto">
          <a:xfrm>
            <a:off x="900113" y="1125538"/>
            <a:ext cx="1943100" cy="863600"/>
          </a:xfrm>
          <a:prstGeom prst="rect">
            <a:avLst/>
          </a:prstGeom>
        </p:spPr>
        <p:txBody>
          <a:bodyPr wrap="none" fromWordArt="1"/>
          <a:lstStyle/>
          <a:p>
            <a:pPr algn="ctr">
              <a:defRPr/>
            </a:pPr>
            <a:r>
              <a:rPr lang="zh-CN" altLang="en-US" sz="6600" b="1" kern="10" dirty="0">
                <a:ln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我会读</a:t>
            </a:r>
            <a:endParaRPr lang="zh-CN" altLang="en-US" sz="6600" b="1" kern="10" dirty="0">
              <a:ln>
                <a:solidFill>
                  <a:schemeClr val="bg1"/>
                </a:solidFill>
              </a:ln>
              <a:solidFill>
                <a:srgbClr val="0070C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2203450" y="4286250"/>
            <a:ext cx="620713" cy="107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100">
                <a:solidFill>
                  <a:schemeClr val="bg1"/>
                </a:solidFill>
              </a:rPr>
              <a:t>绿色圃中小学教育</a:t>
            </a:r>
            <a:r>
              <a:rPr lang="en-US" altLang="zh-CN" sz="100">
                <a:solidFill>
                  <a:schemeClr val="bg1"/>
                </a:solidFill>
              </a:rPr>
              <a:t>http://www.LSPJY.com   </a:t>
            </a:r>
            <a:r>
              <a:rPr lang="zh-CN" altLang="en-US" sz="100">
                <a:solidFill>
                  <a:schemeClr val="bg1"/>
                </a:solidFill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</a:rPr>
              <a:t>http://cz.Lspjy.com</a:t>
            </a:r>
            <a:endParaRPr lang="en-US" altLang="zh-CN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4" descr="４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130175" y="0"/>
            <a:ext cx="92821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45" name="Text Box 5"/>
          <p:cNvSpPr txBox="1">
            <a:spLocks noChangeArrowheads="1"/>
          </p:cNvSpPr>
          <p:nvPr/>
        </p:nvSpPr>
        <p:spPr bwMode="auto">
          <a:xfrm>
            <a:off x="428625" y="1214438"/>
            <a:ext cx="3168650" cy="4478655"/>
          </a:xfrm>
          <a:prstGeom prst="rect">
            <a:avLst/>
          </a:prstGeom>
          <a:solidFill>
            <a:srgbClr val="FFFFCC"/>
          </a:solidFill>
          <a:ln w="9525" algn="ctr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>
              <a:lnSpc>
                <a:spcPts val="3800"/>
              </a:lnSpc>
              <a:spcBef>
                <a:spcPct val="50000"/>
              </a:spcBef>
            </a:pPr>
            <a:r>
              <a:rPr lang="en-US" altLang="zh-CN" sz="2800">
                <a:solidFill>
                  <a:srgbClr val="0000FF"/>
                </a:solidFill>
                <a:ea typeface="黑体" panose="02010609060101010101" pitchFamily="49" charset="-122"/>
              </a:rPr>
              <a:t>        </a:t>
            </a:r>
            <a:r>
              <a:rPr lang="zh-CN" altLang="en-US" sz="2800">
                <a:solidFill>
                  <a:srgbClr val="0000FF"/>
                </a:solidFill>
                <a:ea typeface="黑体" panose="02010609060101010101" pitchFamily="49" charset="-122"/>
              </a:rPr>
              <a:t>一个邻居看见了，对他说：“你别光盯着葫芦了，叶子上生了蚜虫，快治一治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pitchFamily="49" charset="-122"/>
              </a:rPr>
              <a:t>吧</a:t>
            </a:r>
            <a:r>
              <a:rPr lang="zh-CN" altLang="en-US" sz="2800">
                <a:solidFill>
                  <a:srgbClr val="0000FF"/>
                </a:solidFill>
                <a:ea typeface="黑体" panose="02010609060101010101" pitchFamily="49" charset="-122"/>
              </a:rPr>
              <a:t>！”那个人感到很奇怪，他说：“什么？叶子上的虫还用治？我要的是葫芦。”</a:t>
            </a:r>
            <a:endParaRPr lang="zh-CN" altLang="en-US" sz="2800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71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4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4" descr="pic_189201"/>
          <p:cNvPicPr>
            <a:picLocks noChangeAspect="1" noChangeArrowheads="1"/>
          </p:cNvPicPr>
          <p:nvPr/>
        </p:nvPicPr>
        <p:blipFill>
          <a:blip r:embed="rId1"/>
          <a:srcRect b="57944"/>
          <a:stretch>
            <a:fillRect/>
          </a:stretch>
        </p:blipFill>
        <p:spPr bwMode="auto">
          <a:xfrm>
            <a:off x="179388" y="3213100"/>
            <a:ext cx="4762500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Text Box 5"/>
          <p:cNvSpPr txBox="1">
            <a:spLocks noChangeArrowheads="1"/>
          </p:cNvSpPr>
          <p:nvPr/>
        </p:nvSpPr>
        <p:spPr bwMode="auto">
          <a:xfrm>
            <a:off x="4572000" y="3068638"/>
            <a:ext cx="4319588" cy="132334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ea typeface="黑体" panose="02010609060101010101" pitchFamily="49" charset="-122"/>
              </a:rPr>
              <a:t>叶子上的虫还用治？</a:t>
            </a:r>
            <a:endParaRPr lang="zh-CN" altLang="en-US" sz="3200" b="1">
              <a:solidFill>
                <a:srgbClr val="0000FF"/>
              </a:solidFill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ea typeface="黑体" panose="02010609060101010101" pitchFamily="49" charset="-122"/>
              </a:rPr>
              <a:t>叶子上的虫不用治。</a:t>
            </a:r>
            <a:endParaRPr lang="zh-CN" altLang="en-US" sz="3200" b="1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  <p:sp>
        <p:nvSpPr>
          <p:cNvPr id="11268" name="WordArt 6" descr="纸袋"/>
          <p:cNvSpPr>
            <a:spLocks noChangeArrowheads="1" noChangeShapeType="1" noTextEdit="1"/>
          </p:cNvSpPr>
          <p:nvPr/>
        </p:nvSpPr>
        <p:spPr bwMode="auto">
          <a:xfrm>
            <a:off x="4944131" y="1484784"/>
            <a:ext cx="2952750" cy="1368425"/>
          </a:xfrm>
          <a:prstGeom prst="rect">
            <a:avLst/>
          </a:prstGeom>
        </p:spPr>
        <p:txBody>
          <a:bodyPr wrap="none" fromWordArt="1"/>
          <a:lstStyle/>
          <a:p>
            <a:pPr algn="ctr">
              <a:defRPr/>
            </a:pPr>
            <a:r>
              <a:rPr lang="zh-CN" altLang="en-US" sz="6600" b="1" kern="10" dirty="0">
                <a:ln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我会读</a:t>
            </a:r>
            <a:endParaRPr lang="zh-CN" altLang="en-US" sz="6600" b="1" kern="10" dirty="0">
              <a:ln>
                <a:solidFill>
                  <a:schemeClr val="bg1"/>
                </a:solidFill>
              </a:ln>
              <a:solidFill>
                <a:srgbClr val="0070C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隶书" panose="02010509060101010101" charset="-122"/>
              <a:ea typeface="隶书" panose="0201050906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36513" y="0"/>
            <a:ext cx="91805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Text Box 3"/>
          <p:cNvSpPr txBox="1">
            <a:spLocks noChangeArrowheads="1"/>
          </p:cNvSpPr>
          <p:nvPr/>
        </p:nvSpPr>
        <p:spPr bwMode="auto">
          <a:xfrm>
            <a:off x="34925" y="333375"/>
            <a:ext cx="1822450" cy="3971925"/>
          </a:xfrm>
          <a:prstGeom prst="rect">
            <a:avLst/>
          </a:prstGeom>
          <a:solidFill>
            <a:srgbClr val="FFFFFF">
              <a:alpha val="50195"/>
            </a:srgbClr>
          </a:solidFill>
          <a:ln w="9525" algn="ctr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ea typeface="黑体" panose="02010609060101010101" pitchFamily="49" charset="-122"/>
              </a:rPr>
              <a:t>   </a:t>
            </a:r>
            <a:r>
              <a:rPr lang="zh-CN" altLang="en-US" sz="2800" b="1">
                <a:solidFill>
                  <a:srgbClr val="0000FF"/>
                </a:solidFill>
                <a:ea typeface="黑体" panose="02010609060101010101" pitchFamily="49" charset="-122"/>
              </a:rPr>
              <a:t>没过几天，叶子上的蚜虫更多了。小葫芦慢慢地变黄了，一个一个都落了。</a:t>
            </a:r>
            <a:endParaRPr lang="zh-CN" altLang="en-US" sz="2800" b="1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  <p:sp>
        <p:nvSpPr>
          <p:cNvPr id="463876" name="Text Box 4"/>
          <p:cNvSpPr txBox="1">
            <a:spLocks noChangeArrowheads="1"/>
          </p:cNvSpPr>
          <p:nvPr/>
        </p:nvSpPr>
        <p:spPr bwMode="auto">
          <a:xfrm>
            <a:off x="7500938" y="549275"/>
            <a:ext cx="1679575" cy="1817688"/>
          </a:xfrm>
          <a:prstGeom prst="rect">
            <a:avLst/>
          </a:prstGeom>
          <a:solidFill>
            <a:srgbClr val="FFFFFF">
              <a:alpha val="50195"/>
            </a:srgbClr>
          </a:solidFill>
          <a:ln w="9525" algn="ctr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9933FF"/>
                </a:solidFill>
                <a:ea typeface="黑体" panose="02010609060101010101" pitchFamily="49" charset="-122"/>
              </a:rPr>
              <a:t>读读，探讨：小葫芦为什么都落了？</a:t>
            </a:r>
            <a:endParaRPr lang="zh-CN" altLang="en-US" sz="2800" b="1">
              <a:solidFill>
                <a:srgbClr val="9933FF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38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38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387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3729" name="图片 2" descr="ETG9KJH~EFRW@F`1$YX(QI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4762"/>
            <a:ext cx="9144000" cy="68659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3730" name="标题 23554"/>
          <p:cNvSpPr>
            <a:spLocks noGrp="1"/>
          </p:cNvSpPr>
          <p:nvPr>
            <p:ph type="ctrTitle"/>
          </p:nvPr>
        </p:nvSpPr>
        <p:spPr>
          <a:xfrm>
            <a:off x="3657600" y="2262188"/>
            <a:ext cx="1765300" cy="1143000"/>
          </a:xfrm>
          <a:noFill/>
          <a:ln>
            <a:noFill/>
          </a:ln>
        </p:spPr>
        <p:txBody>
          <a:bodyPr anchor="ctr"/>
          <a:p>
            <a:pPr eaLnBrk="1" hangingPunct="1">
              <a:buClrTx/>
              <a:buSzTx/>
              <a:buFontTx/>
            </a:pPr>
            <a:r>
              <a:rPr lang="zh-CN" altLang="en-US" sz="5400" kern="1200" dirty="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葫芦</a:t>
            </a:r>
            <a:endParaRPr lang="zh-CN" altLang="en-US" sz="5400" kern="1200" dirty="0"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  <p:sp>
        <p:nvSpPr>
          <p:cNvPr id="73731" name="文本占位符 23555"/>
          <p:cNvSpPr>
            <a:spLocks noGrp="1"/>
          </p:cNvSpPr>
          <p:nvPr>
            <p:ph type="subTitle" idx="1"/>
          </p:nvPr>
        </p:nvSpPr>
        <p:spPr>
          <a:xfrm>
            <a:off x="1712913" y="5214938"/>
            <a:ext cx="1943100" cy="1006475"/>
          </a:xfrm>
          <a:noFill/>
          <a:ln>
            <a:noFill/>
          </a:ln>
        </p:spPr>
        <p:txBody>
          <a:bodyPr/>
          <a:p>
            <a:pPr eaLnBrk="1" hangingPunct="1">
              <a:buClrTx/>
              <a:buSzTx/>
            </a:pPr>
            <a:r>
              <a:rPr lang="zh-CN" altLang="en-US" sz="5400" kern="120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叶子</a:t>
            </a:r>
            <a:endParaRPr lang="zh-CN" altLang="en-US" sz="5400" kern="120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3732" name="文本占位符 23556"/>
          <p:cNvSpPr>
            <a:spLocks noGrp="1"/>
          </p:cNvSpPr>
          <p:nvPr/>
        </p:nvSpPr>
        <p:spPr>
          <a:xfrm>
            <a:off x="6537325" y="5070475"/>
            <a:ext cx="1676400" cy="863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</a:pPr>
            <a:r>
              <a:rPr lang="zh-CN" altLang="en-US" sz="5400" dirty="0">
                <a:latin typeface="楷体" panose="02010609060101010101" pitchFamily="49" charset="-122"/>
                <a:ea typeface="楷体" panose="02010609060101010101" pitchFamily="49" charset="-122"/>
              </a:rPr>
              <a:t>蚜虫</a:t>
            </a:r>
            <a:endParaRPr lang="zh-CN" altLang="en-US" sz="5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733" name="文本框 23557"/>
          <p:cNvSpPr txBox="1"/>
          <p:nvPr/>
        </p:nvSpPr>
        <p:spPr>
          <a:xfrm>
            <a:off x="1497013" y="820738"/>
            <a:ext cx="5518150" cy="10144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6000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60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60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我要的是葫芦</a:t>
            </a:r>
            <a:endParaRPr lang="zh-CN" altLang="en-US" sz="60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直接连接符 7"/>
          <p:cNvSpPr/>
          <p:nvPr/>
        </p:nvSpPr>
        <p:spPr>
          <a:xfrm flipH="1">
            <a:off x="3297238" y="5573713"/>
            <a:ext cx="3313112" cy="215900"/>
          </a:xfrm>
          <a:prstGeom prst="line">
            <a:avLst/>
          </a:prstGeom>
          <a:ln w="76200" cap="flat" cmpd="tri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9" name="直接连接符 8"/>
          <p:cNvSpPr/>
          <p:nvPr/>
        </p:nvSpPr>
        <p:spPr>
          <a:xfrm flipV="1">
            <a:off x="2865438" y="3197225"/>
            <a:ext cx="1366837" cy="1944688"/>
          </a:xfrm>
          <a:prstGeom prst="line">
            <a:avLst/>
          </a:prstGeom>
          <a:ln w="76200" cap="flat" cmpd="tri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0" name="直接连接符 9"/>
          <p:cNvSpPr/>
          <p:nvPr/>
        </p:nvSpPr>
        <p:spPr>
          <a:xfrm flipH="1" flipV="1">
            <a:off x="4808538" y="3268663"/>
            <a:ext cx="2305050" cy="1873250"/>
          </a:xfrm>
          <a:prstGeom prst="line">
            <a:avLst/>
          </a:prstGeom>
          <a:ln w="9525" cap="flat" cmpd="sng">
            <a:solidFill>
              <a:schemeClr val="tx1"/>
            </a:solidFill>
            <a:prstDash val="lgDash"/>
            <a:headEnd type="none" w="med" len="med"/>
            <a:tailEnd type="triangle" w="med" len="med"/>
          </a:ln>
        </p:spPr>
      </p:sp>
      <p:sp>
        <p:nvSpPr>
          <p:cNvPr id="11" name="文本框 10"/>
          <p:cNvSpPr txBox="1"/>
          <p:nvPr/>
        </p:nvSpPr>
        <p:spPr>
          <a:xfrm>
            <a:off x="4592638" y="4926013"/>
            <a:ext cx="1062037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dirty="0">
                <a:solidFill>
                  <a:srgbClr val="00CC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endParaRPr lang="zh-CN" altLang="en-US" sz="4800" dirty="0">
              <a:solidFill>
                <a:srgbClr val="00CC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54175" y="3778250"/>
            <a:ext cx="1503363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dirty="0">
                <a:solidFill>
                  <a:srgbClr val="00CC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营养</a:t>
            </a:r>
            <a:endParaRPr lang="zh-CN" altLang="en-US" sz="4800" dirty="0">
              <a:solidFill>
                <a:srgbClr val="00CC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624513" y="3170238"/>
            <a:ext cx="3070225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dirty="0">
                <a:solidFill>
                  <a:srgbClr val="00CC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间接伤害</a:t>
            </a:r>
            <a:endParaRPr lang="zh-CN" altLang="en-US" sz="4800" dirty="0">
              <a:solidFill>
                <a:srgbClr val="00CC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/>
      <p:bldP spid="12" grpId="0" bldLvl="0"/>
      <p:bldP spid="13" grpId="0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47755" y="170711"/>
            <a:ext cx="7848872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这个故事告诉我们？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51811" y="1371858"/>
            <a:ext cx="6840760" cy="2306955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/>
              <a:t>事物之间是有密切联系的，要联系的看问题。如果只顾结果，不考虑其他，有可能到头来什么也得不到。</a:t>
            </a:r>
            <a:endParaRPr lang="zh-CN" altLang="en-US" sz="3200" dirty="0"/>
          </a:p>
        </p:txBody>
      </p:sp>
      <p:sp>
        <p:nvSpPr>
          <p:cNvPr id="2" name="文本框 1"/>
          <p:cNvSpPr txBox="1"/>
          <p:nvPr/>
        </p:nvSpPr>
        <p:spPr>
          <a:xfrm>
            <a:off x="647700" y="4037330"/>
            <a:ext cx="7777163" cy="20612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其实我们生活中也一样，当你有了小错误，别人提醒你时，你应当虚心倾听及时改正，否则也会像中葫芦的人那样后悔莫及。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4"/>
          <p:cNvSpPr txBox="1">
            <a:spLocks noChangeArrowheads="1"/>
          </p:cNvSpPr>
          <p:nvPr/>
        </p:nvSpPr>
        <p:spPr bwMode="auto">
          <a:xfrm>
            <a:off x="684213" y="1700213"/>
            <a:ext cx="3746500" cy="39735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葫芦：一年生草本植物，茎蔓生，开白色花。果实因品种不同而多样，大致中间细，上、下部膨大，像大小两只连在一起的球。嫩时可食用，干老后可做容器或供观赏。葫芦，也指这种植物的果实。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339" name="Picture 7" descr="3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825" y="620713"/>
            <a:ext cx="1655763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9" descr="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67625" y="692150"/>
            <a:ext cx="1223963" cy="1090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10" descr="3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35375" y="5197475"/>
            <a:ext cx="1368425" cy="122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0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4705" y="1783080"/>
            <a:ext cx="4184015" cy="31419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2545" y="1259205"/>
            <a:ext cx="906272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latin typeface="新宋体" panose="02010609030101010101" charset="-122"/>
                <a:ea typeface="新宋体" panose="02010609030101010101" charset="-122"/>
              </a:rPr>
              <a:t>hú lú ténɡ  </a:t>
            </a:r>
            <a:r>
              <a:rPr lang="zh-CN" altLang="en-US" sz="6000">
                <a:latin typeface="新宋体" panose="02010609030101010101" charset="-122"/>
                <a:ea typeface="新宋体" panose="02010609030101010101" charset="-122"/>
                <a:sym typeface="+mn-ea"/>
              </a:rPr>
              <a:t>xiè </a:t>
            </a:r>
            <a:r>
              <a:rPr lang="zh-CN" altLang="en-US" sz="6000">
                <a:latin typeface="新宋体" panose="02010609030101010101" charset="-122"/>
                <a:ea typeface="新宋体" panose="02010609030101010101" charset="-122"/>
              </a:rPr>
              <a:t>yá </a:t>
            </a:r>
            <a:r>
              <a:rPr lang="zh-CN" altLang="en-US" sz="6000">
                <a:latin typeface="新宋体" panose="02010609030101010101" charset="-122"/>
                <a:ea typeface="新宋体" panose="02010609030101010101" charset="-122"/>
                <a:sym typeface="+mn-ea"/>
              </a:rPr>
              <a:t>dīnɡ</a:t>
            </a:r>
            <a:r>
              <a:rPr lang="zh-CN" altLang="en-US" sz="6000">
                <a:latin typeface="新宋体" panose="02010609030101010101" charset="-122"/>
                <a:ea typeface="新宋体" panose="02010609030101010101" charset="-122"/>
              </a:rPr>
              <a:t> </a:t>
            </a:r>
            <a:r>
              <a:rPr lang="zh-CN" altLang="en-US" sz="3600"/>
              <a:t> </a:t>
            </a:r>
            <a:endParaRPr lang="zh-CN" altLang="en-US" sz="3600"/>
          </a:p>
        </p:txBody>
      </p:sp>
      <p:sp>
        <p:nvSpPr>
          <p:cNvPr id="5" name="文本框 4"/>
          <p:cNvSpPr txBox="1"/>
          <p:nvPr/>
        </p:nvSpPr>
        <p:spPr>
          <a:xfrm>
            <a:off x="42545" y="2442210"/>
            <a:ext cx="93535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/>
              <a:t>葫  芦   藤       </a:t>
            </a:r>
            <a:r>
              <a:rPr lang="zh-CN" altLang="en-US" sz="6000" b="1">
                <a:sym typeface="+mn-ea"/>
              </a:rPr>
              <a:t>谢</a:t>
            </a:r>
            <a:r>
              <a:rPr lang="zh-CN" altLang="en-US" sz="6000" b="1"/>
              <a:t>   蚜   </a:t>
            </a:r>
            <a:r>
              <a:rPr lang="zh-CN" altLang="en-US" sz="6000" b="1">
                <a:sym typeface="+mn-ea"/>
              </a:rPr>
              <a:t>盯</a:t>
            </a:r>
            <a:r>
              <a:rPr lang="zh-CN" altLang="en-US" sz="6000">
                <a:sym typeface="+mn-ea"/>
              </a:rPr>
              <a:t> </a:t>
            </a:r>
            <a:endParaRPr lang="zh-CN" altLang="en-US" sz="6000"/>
          </a:p>
        </p:txBody>
      </p:sp>
      <p:sp>
        <p:nvSpPr>
          <p:cNvPr id="6" name="文本框 5"/>
          <p:cNvSpPr txBox="1"/>
          <p:nvPr/>
        </p:nvSpPr>
        <p:spPr>
          <a:xfrm>
            <a:off x="293370" y="3625215"/>
            <a:ext cx="881126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000">
                <a:latin typeface="华文细黑" panose="02010600040101010101" charset="-122"/>
                <a:ea typeface="华文细黑" panose="02010600040101010101" charset="-122"/>
              </a:rPr>
              <a:t>a</a:t>
            </a:r>
            <a:r>
              <a:rPr lang="en-US" altLang="zh-CN" sz="6000">
                <a:latin typeface="新宋体" panose="02010609030101010101" charset="-122"/>
                <a:ea typeface="新宋体" panose="02010609030101010101" charset="-122"/>
              </a:rPr>
              <a:t>  </a:t>
            </a:r>
            <a:r>
              <a:rPr lang="zh-CN" altLang="en-US" sz="6000">
                <a:latin typeface="新宋体" panose="02010609030101010101" charset="-122"/>
                <a:ea typeface="新宋体" panose="02010609030101010101" charset="-122"/>
              </a:rPr>
              <a:t>sài  ɡǎn ɡuài  màn</a:t>
            </a:r>
            <a:endParaRPr lang="zh-CN" altLang="en-US" sz="600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3370" y="4908550"/>
            <a:ext cx="851662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/>
              <a:t>啊   赛     感     怪      慢</a:t>
            </a:r>
            <a:endParaRPr lang="zh-CN" altLang="en-US" sz="60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5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4800" y="-650875"/>
            <a:ext cx="9753600" cy="81613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2"/>
          <p:cNvGrpSpPr/>
          <p:nvPr/>
        </p:nvGrpSpPr>
        <p:grpSpPr>
          <a:xfrm>
            <a:off x="2362200" y="381000"/>
            <a:ext cx="1447800" cy="1219200"/>
            <a:chOff x="2688" y="1056"/>
            <a:chExt cx="912" cy="768"/>
          </a:xfrm>
        </p:grpSpPr>
        <p:pic>
          <p:nvPicPr>
            <p:cNvPr id="26627" name="Picture 3" descr="2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88" y="1056"/>
              <a:ext cx="912" cy="7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76" name="Rectangle 4"/>
            <p:cNvSpPr/>
            <p:nvPr/>
          </p:nvSpPr>
          <p:spPr>
            <a:xfrm>
              <a:off x="2832" y="1152"/>
              <a:ext cx="597" cy="6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 algn="l" fontAlgn="base"/>
              <a:r>
                <a:rPr lang="zh-CN" altLang="en-US" sz="6000" b="1" strike="noStrike" noProof="0" dirty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rPr>
                <a:t>葫</a:t>
              </a:r>
              <a:endParaRPr sz="6000" b="1" strike="noStrike" noProof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endParaRPr>
            </a:p>
          </p:txBody>
        </p:sp>
      </p:grpSp>
      <p:grpSp>
        <p:nvGrpSpPr>
          <p:cNvPr id="3" name="Group 5"/>
          <p:cNvGrpSpPr/>
          <p:nvPr/>
        </p:nvGrpSpPr>
        <p:grpSpPr>
          <a:xfrm>
            <a:off x="6096000" y="609600"/>
            <a:ext cx="1447800" cy="1219200"/>
            <a:chOff x="1344" y="432"/>
            <a:chExt cx="912" cy="768"/>
          </a:xfrm>
        </p:grpSpPr>
        <p:pic>
          <p:nvPicPr>
            <p:cNvPr id="26630" name="Picture 6" descr="2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44" y="432"/>
              <a:ext cx="912" cy="7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79" name="Rectangle 7"/>
            <p:cNvSpPr/>
            <p:nvPr/>
          </p:nvSpPr>
          <p:spPr>
            <a:xfrm>
              <a:off x="1514" y="518"/>
              <a:ext cx="597" cy="6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 algn="l" fontAlgn="base"/>
              <a:r>
                <a:rPr lang="zh-CN" sz="6000" b="1" strike="noStrike" noProof="0" dirty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rPr>
                <a:t>谢</a:t>
              </a:r>
              <a:endParaRPr sz="6000" b="1" strike="noStrike" noProof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endParaRPr>
            </a:p>
          </p:txBody>
        </p:sp>
      </p:grpSp>
      <p:grpSp>
        <p:nvGrpSpPr>
          <p:cNvPr id="4" name="Group 8"/>
          <p:cNvGrpSpPr/>
          <p:nvPr/>
        </p:nvGrpSpPr>
        <p:grpSpPr>
          <a:xfrm>
            <a:off x="5062538" y="7938"/>
            <a:ext cx="1447800" cy="1219200"/>
            <a:chOff x="5973" y="-348"/>
            <a:chExt cx="912" cy="768"/>
          </a:xfrm>
        </p:grpSpPr>
        <p:pic>
          <p:nvPicPr>
            <p:cNvPr id="26633" name="Picture 9" descr="2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73" y="-348"/>
              <a:ext cx="912" cy="7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18" name="Rectangle 10"/>
            <p:cNvSpPr/>
            <p:nvPr/>
          </p:nvSpPr>
          <p:spPr>
            <a:xfrm>
              <a:off x="6120" y="-252"/>
              <a:ext cx="597" cy="6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algn="l" fontAlgn="base"/>
              <a:r>
                <a:rPr lang="zh-CN" sz="6000" b="1" strike="noStrike" noProof="0" dirty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rPr>
                <a:t>藤</a:t>
              </a:r>
              <a:endParaRPr lang="zh-CN" altLang="en-US" sz="6000" b="1" strike="noStrike" noProof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5" name="Group 11"/>
          <p:cNvGrpSpPr/>
          <p:nvPr/>
        </p:nvGrpSpPr>
        <p:grpSpPr>
          <a:xfrm>
            <a:off x="685800" y="2286000"/>
            <a:ext cx="1447800" cy="1219200"/>
            <a:chOff x="240" y="1248"/>
            <a:chExt cx="912" cy="768"/>
          </a:xfrm>
        </p:grpSpPr>
        <p:pic>
          <p:nvPicPr>
            <p:cNvPr id="26636" name="Picture 12" descr="2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0" y="1248"/>
              <a:ext cx="912" cy="7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85" name="Rectangle 13"/>
            <p:cNvSpPr/>
            <p:nvPr/>
          </p:nvSpPr>
          <p:spPr>
            <a:xfrm>
              <a:off x="432" y="1340"/>
              <a:ext cx="597" cy="6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 algn="l" fontAlgn="base"/>
              <a:r>
                <a:rPr lang="zh-CN" sz="6000" b="1" strike="noStrike" noProof="0" dirty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rPr>
                <a:t>感</a:t>
              </a:r>
              <a:endParaRPr sz="6000" b="1" strike="noStrike" noProof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endParaRPr>
            </a:p>
          </p:txBody>
        </p:sp>
      </p:grpSp>
      <p:grpSp>
        <p:nvGrpSpPr>
          <p:cNvPr id="6" name="Group 14"/>
          <p:cNvGrpSpPr/>
          <p:nvPr/>
        </p:nvGrpSpPr>
        <p:grpSpPr>
          <a:xfrm>
            <a:off x="4114800" y="2386013"/>
            <a:ext cx="1447800" cy="1219200"/>
            <a:chOff x="4608" y="2943"/>
            <a:chExt cx="912" cy="768"/>
          </a:xfrm>
        </p:grpSpPr>
        <p:pic>
          <p:nvPicPr>
            <p:cNvPr id="26639" name="Picture 15" descr="2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08" y="2943"/>
              <a:ext cx="912" cy="7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24" name="Rectangle 16"/>
            <p:cNvSpPr/>
            <p:nvPr/>
          </p:nvSpPr>
          <p:spPr>
            <a:xfrm>
              <a:off x="4752" y="3024"/>
              <a:ext cx="597" cy="6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algn="l" fontAlgn="base"/>
              <a:r>
                <a:rPr lang="zh-CN" sz="6000" b="1" strike="noStrike" noProof="0" dirty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rPr>
                <a:t>慢</a:t>
              </a:r>
              <a:endParaRPr lang="zh-CN" altLang="en-US" sz="6000" b="1" strike="noStrike" noProof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" name="Group 17"/>
          <p:cNvGrpSpPr/>
          <p:nvPr/>
        </p:nvGrpSpPr>
        <p:grpSpPr>
          <a:xfrm>
            <a:off x="4800600" y="1066800"/>
            <a:ext cx="1447800" cy="1219200"/>
            <a:chOff x="3648" y="0"/>
            <a:chExt cx="912" cy="768"/>
          </a:xfrm>
        </p:grpSpPr>
        <p:pic>
          <p:nvPicPr>
            <p:cNvPr id="26642" name="Picture 18" descr="2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48" y="0"/>
              <a:ext cx="912" cy="7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91" name="Rectangle 19"/>
            <p:cNvSpPr/>
            <p:nvPr/>
          </p:nvSpPr>
          <p:spPr>
            <a:xfrm>
              <a:off x="3818" y="96"/>
              <a:ext cx="597" cy="6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 algn="l" fontAlgn="base"/>
              <a:r>
                <a:rPr lang="zh-CN" sz="6000" b="1" strike="noStrike" noProof="0" dirty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rPr>
                <a:t>盯</a:t>
              </a:r>
              <a:endParaRPr sz="6000" b="1" strike="noStrike" noProof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endParaRPr>
            </a:p>
          </p:txBody>
        </p:sp>
      </p:grpSp>
      <p:grpSp>
        <p:nvGrpSpPr>
          <p:cNvPr id="8" name="Group 20"/>
          <p:cNvGrpSpPr/>
          <p:nvPr/>
        </p:nvGrpSpPr>
        <p:grpSpPr>
          <a:xfrm>
            <a:off x="7205663" y="1500188"/>
            <a:ext cx="1447800" cy="1219200"/>
            <a:chOff x="4671" y="945"/>
            <a:chExt cx="912" cy="768"/>
          </a:xfrm>
        </p:grpSpPr>
        <p:pic>
          <p:nvPicPr>
            <p:cNvPr id="26645" name="Picture 21" descr="2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71" y="945"/>
              <a:ext cx="912" cy="7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94" name="Rectangle 22"/>
            <p:cNvSpPr/>
            <p:nvPr/>
          </p:nvSpPr>
          <p:spPr>
            <a:xfrm>
              <a:off x="4815" y="1041"/>
              <a:ext cx="597" cy="6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 algn="l" fontAlgn="base"/>
              <a:r>
                <a:rPr lang="zh-CN" sz="6000" b="1" strike="noStrike" noProof="0" dirty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rPr>
                <a:t>塞</a:t>
              </a:r>
              <a:endParaRPr sz="6000" b="1" strike="noStrike" noProof="0" dirty="0"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endParaRPr>
            </a:p>
          </p:txBody>
        </p:sp>
      </p:grpSp>
      <p:grpSp>
        <p:nvGrpSpPr>
          <p:cNvPr id="9" name="Group 23"/>
          <p:cNvGrpSpPr/>
          <p:nvPr/>
        </p:nvGrpSpPr>
        <p:grpSpPr>
          <a:xfrm>
            <a:off x="3886200" y="152400"/>
            <a:ext cx="1447800" cy="1219200"/>
            <a:chOff x="2544" y="144"/>
            <a:chExt cx="912" cy="768"/>
          </a:xfrm>
        </p:grpSpPr>
        <p:pic>
          <p:nvPicPr>
            <p:cNvPr id="26648" name="Picture 24" descr="2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44" y="144"/>
              <a:ext cx="912" cy="7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97" name="Rectangle 25"/>
            <p:cNvSpPr/>
            <p:nvPr/>
          </p:nvSpPr>
          <p:spPr>
            <a:xfrm>
              <a:off x="2688" y="192"/>
              <a:ext cx="597" cy="6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 algn="l" fontAlgn="base"/>
              <a:r>
                <a:rPr lang="zh-CN" sz="6000" b="1" strike="noStrike" noProof="0" dirty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rPr>
                <a:t>芦</a:t>
              </a:r>
              <a:endParaRPr sz="6000" b="1" strike="noStrike" noProof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endParaRPr>
            </a:p>
          </p:txBody>
        </p:sp>
      </p:grpSp>
      <p:grpSp>
        <p:nvGrpSpPr>
          <p:cNvPr id="11" name="Group 29"/>
          <p:cNvGrpSpPr/>
          <p:nvPr/>
        </p:nvGrpSpPr>
        <p:grpSpPr>
          <a:xfrm>
            <a:off x="1066800" y="1066800"/>
            <a:ext cx="1447800" cy="1219200"/>
            <a:chOff x="1296" y="1296"/>
            <a:chExt cx="912" cy="768"/>
          </a:xfrm>
        </p:grpSpPr>
        <p:pic>
          <p:nvPicPr>
            <p:cNvPr id="26651" name="Picture 30" descr="2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96" y="1296"/>
              <a:ext cx="912" cy="7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700" name="Rectangle 31"/>
            <p:cNvSpPr/>
            <p:nvPr/>
          </p:nvSpPr>
          <p:spPr>
            <a:xfrm>
              <a:off x="1488" y="1382"/>
              <a:ext cx="597" cy="6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 algn="l" fontAlgn="base"/>
              <a:r>
                <a:rPr lang="zh-CN" sz="6000" b="1" strike="noStrike" noProof="0" dirty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rPr>
                <a:t>哇</a:t>
              </a:r>
              <a:endParaRPr sz="6000" b="1" strike="noStrike" noProof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endParaRPr>
            </a:p>
          </p:txBody>
        </p:sp>
      </p:grpSp>
      <p:grpSp>
        <p:nvGrpSpPr>
          <p:cNvPr id="13" name="Group 35"/>
          <p:cNvGrpSpPr/>
          <p:nvPr/>
        </p:nvGrpSpPr>
        <p:grpSpPr>
          <a:xfrm>
            <a:off x="2497138" y="1403350"/>
            <a:ext cx="1447800" cy="1219200"/>
            <a:chOff x="2280" y="1110"/>
            <a:chExt cx="912" cy="768"/>
          </a:xfrm>
        </p:grpSpPr>
        <p:pic>
          <p:nvPicPr>
            <p:cNvPr id="26654" name="Picture 36" descr="2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80" y="1110"/>
              <a:ext cx="912" cy="7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703" name="Rectangle 37"/>
            <p:cNvSpPr/>
            <p:nvPr/>
          </p:nvSpPr>
          <p:spPr>
            <a:xfrm>
              <a:off x="2424" y="1196"/>
              <a:ext cx="597" cy="6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 algn="l" fontAlgn="base"/>
              <a:r>
                <a:rPr lang="zh-CN" sz="6000" b="1" strike="noStrike" noProof="0" dirty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rPr>
                <a:t>蚜</a:t>
              </a:r>
              <a:endParaRPr sz="6000" b="1" strike="noStrike" noProof="0" dirty="0"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endParaRPr>
            </a:p>
          </p:txBody>
        </p:sp>
      </p:grpSp>
      <p:grpSp>
        <p:nvGrpSpPr>
          <p:cNvPr id="14" name="Group 38"/>
          <p:cNvGrpSpPr/>
          <p:nvPr/>
        </p:nvGrpSpPr>
        <p:grpSpPr>
          <a:xfrm>
            <a:off x="2209800" y="2514600"/>
            <a:ext cx="1447800" cy="1219200"/>
            <a:chOff x="3648" y="1872"/>
            <a:chExt cx="912" cy="768"/>
          </a:xfrm>
        </p:grpSpPr>
        <p:pic>
          <p:nvPicPr>
            <p:cNvPr id="26657" name="Picture 39" descr="2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48" y="1872"/>
              <a:ext cx="912" cy="7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706" name="Rectangle 40"/>
            <p:cNvSpPr/>
            <p:nvPr/>
          </p:nvSpPr>
          <p:spPr>
            <a:xfrm>
              <a:off x="3801" y="1969"/>
              <a:ext cx="597" cy="6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indent="0" algn="l" fontAlgn="base"/>
              <a:r>
                <a:rPr lang="zh-CN" sz="6000" b="1" strike="noStrike" noProof="0" dirty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rPr>
                <a:t>怪</a:t>
              </a:r>
              <a:endParaRPr sz="6000" b="1" strike="noStrike" noProof="0" dirty="0"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endParaRPr>
            </a:p>
          </p:txBody>
        </p:sp>
      </p:grpSp>
      <p:sp>
        <p:nvSpPr>
          <p:cNvPr id="26662" name="矩形 26661"/>
          <p:cNvSpPr/>
          <p:nvPr/>
        </p:nvSpPr>
        <p:spPr>
          <a:xfrm>
            <a:off x="2203450" y="4286250"/>
            <a:ext cx="620713" cy="1079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绿色圃中小学教育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http://www.LSPJY.com   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绿色圃中学资源网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http://cz.Lspjy.com</a:t>
            </a:r>
            <a:endParaRPr lang="en-US" altLang="zh-CN" dirty="0">
              <a:latin typeface="Calibri" panose="020F0502020204030204" pitchFamily="34" charset="0"/>
            </a:endParaRPr>
          </a:p>
        </p:txBody>
      </p:sp>
      <p:sp>
        <p:nvSpPr>
          <p:cNvPr id="26663" name="矩形 26662"/>
          <p:cNvSpPr/>
          <p:nvPr/>
        </p:nvSpPr>
        <p:spPr>
          <a:xfrm>
            <a:off x="2419350" y="4502150"/>
            <a:ext cx="620713" cy="1079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绿色圃中小学教育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http://www.LSPJY.com   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</a:rPr>
              <a:t>绿色圃中学资源网</a:t>
            </a:r>
            <a:r>
              <a:rPr lang="en-US" altLang="zh-CN" sz="100" dirty="0">
                <a:solidFill>
                  <a:schemeClr val="bg1"/>
                </a:solidFill>
                <a:latin typeface="Arial" panose="020B0604020202020204" pitchFamily="34" charset="0"/>
              </a:rPr>
              <a:t>http://cz.Lspjy.com</a:t>
            </a:r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0.10268 C 0.00139 0.20976 3.33333E-6 0.32169 0.01007 0.42831 C 0.01198 0.48196 0.00902 0.44866 0.0125 0.46947 C 0.01302 0.47225 0.01319 0.47502 0.01371 0.4778 C 0.01441 0.48104 0.01614 0.48751 0.01614 0.48751 " pathEditMode="relative" ptsTypes="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47 0.10731 C -0.00677 0.11147 -0.00833 0.11541 -0.01215 0.11888 C -0.01701 0.12882 -0.02274 0.13761 -0.0283 0.14686 C -0.03073 0.15079 -0.03177 0.15611 -0.03437 0.16004 C -0.03732 0.16444 -0.04114 0.16721 -0.04427 0.17137 C -0.04583 0.17808 -0.04913 0.17947 -0.05295 0.18456 C -0.05468 0.19149 -0.05573 0.19543 -0.06041 0.19936 C -0.06944 0.2241 -0.07656 0.24584 -0.08003 0.27336 C -0.08055 0.28331 -0.08055 0.29996 -0.08264 0.31129 C -0.0842 0.32031 -0.08784 0.32887 -0.08993 0.33765 C -0.09045 0.33997 -0.0927 0.34066 -0.09375 0.34251 C -0.09652 0.34714 -0.09722 0.35407 -0.10104 0.35731 C -0.10555 0.36124 -0.10729 0.36564 -0.11093 0.37049 C -0.11562 0.37697 -0.12014 0.37859 -0.12448 0.38691 C -0.1283 0.39408 -0.13142 0.40495 -0.1368 0.40981 C -0.13819 0.41513 -0.14305 0.42461 -0.14305 0.42461 C -0.146 0.43641 -0.14323 0.43271 -0.1493 0.43779 C -0.14965 0.44103 -0.15052 0.44774 -0.15052 0.44774 " pathEditMode="relative" ptsTypes="fffffffffffffffffA">
                                      <p:cBhvr>
                                        <p:cTn id="1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74 0.10939 C 0.00139 0.13321 0.00591 0.19935 -0.00208 0.23774 C -0.00694 0.28955 -0.00625 0.34181 -0.00937 0.39385 C -0.01059 0.41397 -0.01076 0.43524 -0.01562 0.45467 C -0.01718 0.46785 -0.01961 0.48497 -0.02552 0.49584 C -0.02691 0.50139 -0.02986 0.51526 -0.03281 0.51896 C -0.03802 0.52544 -0.03889 0.53122 -0.04027 0.54024 C -0.03993 0.55666 -0.04166 0.60638 -0.02916 0.62419 C -0.02708 0.63251 -0.02291 0.645 -0.02291 0.65379 " pathEditMode="relative" ptsTypes="ffffffffA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0.11009 C -0.00608 0.11679 -0.00122 0.11101 -0.00764 0.11517 C -0.01267 0.11841 -0.01042 0.11864 -0.01493 0.12327 C -0.01736 0.12581 -0.0224 0.12998 -0.0224 0.12998 C -0.03524 0.15565 -0.0184 0.12466 -0.03472 0.1464 C -0.03698 0.1494 -0.03872 0.15333 -0.04097 0.15634 C -0.04236 0.15819 -0.04444 0.15912 -0.04583 0.1612 C -0.05104 0.16906 -0.0533 0.17577 -0.05937 0.18247 C -0.0651 0.18895 -0.06892 0.19566 -0.07292 0.20398 C -0.07448 0.20722 -0.07795 0.21369 -0.07795 0.21369 C -0.07986 0.22156 -0.0849 0.22641 -0.08785 0.23358 C -0.09028 0.23913 -0.09219 0.2463 -0.09514 0.25162 C -0.09618 0.25347 -0.09774 0.25486 -0.09896 0.25648 C -0.10104 0.25925 -0.1033 0.26157 -0.10503 0.2648 C -0.10885 0.27197 -0.11319 0.27799 -0.11875 0.28284 C -0.12153 0.28839 -0.125 0.2914 -0.12847 0.29603 C -0.13021 0.30227 -0.13177 0.30389 -0.13594 0.30759 C -0.14167 0.31915 -0.1342 0.30574 -0.1434 0.31568 C -0.15087 0.32378 -0.15521 0.33696 -0.16319 0.34367 C -0.16545 0.35269 -0.17326 0.35754 -0.17795 0.36517 C -0.18455 0.37581 -0.1901 0.38853 -0.19774 0.39801 C -0.19913 0.40333 -0.20382 0.41282 -0.20382 0.41282 C -0.20521 0.42438 -0.20868 0.43178 -0.21128 0.44242 C -0.21163 0.44843 -0.21181 0.45444 -0.2125 0.46046 C -0.21302 0.46393 -0.21493 0.4704 -0.21493 0.4704 C -0.21719 0.49122 -0.22344 0.51041 -0.22604 0.53122 C -0.22708 0.53978 -0.22812 0.54764 -0.22986 0.55597 C -0.23056 0.55921 -0.23229 0.56568 -0.23229 0.56568 C -0.23316 0.57332 -0.23472 0.57956 -0.23472 0.58719 " pathEditMode="relative" ptsTypes="ffffffffffffffffffffffffffffA">
                                      <p:cBhvr>
                                        <p:cTn id="1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74 0.10731 C -0.00382 0.11587 -0.00156 0.10893 -0.00538 0.11563 C -0.00712 0.11887 -0.01042 0.12535 -0.01042 0.12535 C -0.01267 0.13506 -0.00972 0.12627 -0.01528 0.13367 C -0.02101 0.14131 -0.02604 0.15148 -0.03125 0.16004 C -0.04201 0.17808 -0.05017 0.19843 -0.05972 0.21739 C -0.0625 0.23289 -0.06997 0.24584 -0.07448 0.26018 C -0.07656 0.26642 -0.07674 0.27359 -0.0783 0.28007 C -0.07865 0.28885 -0.07865 0.29764 -0.07951 0.3062 C -0.07986 0.31059 -0.08108 0.31499 -0.08194 0.31938 C -0.08264 0.32285 -0.08437 0.32933 -0.08437 0.32933 C -0.08681 0.3661 -0.09306 0.40958 -0.10538 0.44288 C -0.11024 0.45629 -0.11042 0.47294 -0.11649 0.48566 C -0.11788 0.50093 -0.12031 0.53007 -0.12396 0.54487 C -0.12865 0.56337 -0.13316 0.58279 -0.13507 0.60222 C -0.13802 0.63252 -0.13663 0.66559 -0.15104 0.69103 C -0.15538 0.70884 -0.14861 0.68247 -0.15486 0.70097 C -0.15764 0.70907 -0.15764 0.71762 -0.16215 0.7241 C -0.16406 0.73659 -0.1684 0.74908 -0.1684 0.7618 " pathEditMode="relative" ptsTypes="ffffffffffffffffffA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0.11147 C -0.00573 0.11402 -0.01007 0.12165 -0.01563 0.12627 C -0.02379 0.13321 -0.03177 0.14084 -0.04028 0.14755 C -0.04896 0.15449 -0.05504 0.16235 -0.06493 0.16559 C -0.07309 0.17299 -0.08143 0.17577 -0.09098 0.17877 C -0.09966 0.18479 -0.10729 0.18895 -0.11684 0.19195 C -0.12431 0.19982 -0.13386 0.20236 -0.14271 0.20676 C -0.15191 0.21115 -0.15139 0.21323 -0.1625 0.21508 C -0.1717 0.21809 -0.17969 0.22503 -0.18837 0.22988 C -0.20573 0.2396 -0.179 0.22133 -0.19948 0.23474 C -0.20747 0.23983 -0.21511 0.24607 -0.22292 0.25116 C -0.22813 0.2544 -0.23108 0.26041 -0.23664 0.26272 C -0.24254 0.26804 -0.24948 0.2729 -0.25625 0.2759 C -0.26042 0.28122 -0.26476 0.28585 -0.26997 0.28909 C -0.27361 0.29649 -0.28247 0.30736 -0.28716 0.3136 C -0.2974 0.32725 -0.30295 0.34621 -0.3132 0.35985 C -0.31528 0.36841 -0.31372 0.36355 -0.31927 0.37466 C -0.32014 0.37627 -0.3217 0.37951 -0.3217 0.37951 C -0.32309 0.38738 -0.32466 0.39408 -0.32795 0.40079 C -0.32969 0.40796 -0.33195 0.4149 -0.33664 0.41906 C -0.33698 0.42068 -0.33733 0.4223 -0.33785 0.42392 C -0.33854 0.42577 -0.33976 0.42692 -0.34028 0.42877 C -0.34289 0.43664 -0.34445 0.44542 -0.34653 0.45352 C -0.3474 0.45676 -0.34809 0.46022 -0.34896 0.46346 C -0.34983 0.46716 -0.35382 0.47318 -0.35382 0.47318 " pathEditMode="relative" ptsTypes="ffffffffffffffffffffffffA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95 0.10453 C -0.00799 0.10615 -0.01146 0.10939 -0.0165 0.11101 C -0.0217 0.11517 -0.02535 0.1191 -0.03125 0.12095 C -0.03542 0.12627 -0.05452 0.13876 -0.05973 0.14223 C -0.06129 0.14315 -0.06198 0.1457 -0.06337 0.14708 C -0.0665 0.15055 -0.07032 0.15333 -0.07327 0.15703 C -0.07448 0.15865 -0.0757 0.16027 -0.07709 0.16189 C -0.08316 0.16882 -0.08959 0.17322 -0.0967 0.17854 C -0.10643 0.18571 -0.10816 0.19056 -0.11893 0.19496 C -0.12483 0.20259 -0.12136 0.19843 -0.13004 0.20629 C -0.13664 0.21207 -0.14219 0.22271 -0.14983 0.22618 C -0.15104 0.22849 -0.15382 0.23404 -0.15608 0.23589 C -0.16129 0.24005 -0.1691 0.24306 -0.17327 0.24907 C -0.17726 0.25485 -0.1842 0.2611 -0.18941 0.26549 C -0.19792 0.27266 -0.18802 0.2611 -0.1967 0.27058 C -0.20174 0.27613 -0.20625 0.28191 -0.21164 0.287 C -0.21736 0.29856 -0.22657 0.30712 -0.23507 0.31498 C -0.24063 0.32007 -0.24445 0.32678 -0.25104 0.32979 C -0.2566 0.33672 -0.26181 0.34389 -0.26719 0.35106 C -0.27761 0.36471 -0.29271 0.3735 -0.30539 0.38228 C -0.31007 0.38552 -0.31233 0.38876 -0.31771 0.39061 C -0.32604 0.40125 -0.33559 0.41096 -0.34497 0.42021 C -0.34879 0.42391 -0.35365 0.42599 -0.35729 0.43016 C -0.36493 0.43848 -0.36945 0.44889 -0.3783 0.45467 C -0.38039 0.4586 -0.38177 0.463 -0.38438 0.46623 C -0.38559 0.46785 -0.38698 0.46924 -0.3882 0.47109 C -0.39236 0.4778 -0.39219 0.48404 -0.39792 0.48936 C -0.40139 0.50185 -0.39618 0.4852 -0.40782 0.50578 C -0.41563 0.51966 -0.42396 0.53214 -0.43125 0.54671 C -0.4349 0.55411 -0.43976 0.56175 -0.43993 0.57146 C -0.44028 0.60592 -0.43993 0.64061 -0.43993 0.67507 " pathEditMode="relative" ptsTypes="ffffffffffffffffffffffffffffffA">
                                      <p:cBhvr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9 0.10939 C -0.00747 0.11471 -0.01459 0.12211 -0.02275 0.12743 C -0.0349 0.14362 -0.01893 0.12164 -0.02882 0.13737 C -0.03438 0.14616 -0.03056 0.13876 -0.03629 0.14547 C -0.04966 0.16142 -0.06268 0.179 -0.07448 0.19658 C -0.08195 0.20768 -0.09063 0.21646 -0.09792 0.2278 C -0.10556 0.23959 -0.11702 0.24792 -0.12396 0.26064 C -0.129 0.26989 -0.13507 0.27868 -0.14115 0.287 C -0.14462 0.29764 -0.14983 0.30065 -0.15608 0.30828 C -0.1632 0.31683 -0.16858 0.32632 -0.1757 0.33464 C -0.18004 0.33973 -0.18212 0.34528 -0.18681 0.34921 C -0.19063 0.35615 -0.19566 0.36193 -0.19931 0.3691 C -0.20625 0.38251 -0.21233 0.39616 -0.22014 0.40865 C -0.22275 0.41281 -0.22552 0.41697 -0.22761 0.42183 C -0.22882 0.42461 -0.22969 0.42761 -0.23125 0.43016 C -0.23299 0.43316 -0.2375 0.43825 -0.2375 0.43825 C -0.23924 0.44773 -0.24393 0.45328 -0.2474 0.46138 C -0.25504 0.47872 -0.24879 0.4704 -0.25486 0.4778 C -0.25799 0.49052 -0.26007 0.50439 -0.26598 0.51549 C -0.26736 0.52151 -0.26823 0.52659 -0.27084 0.53191 C -0.2724 0.53839 -0.27761 0.54348 -0.28073 0.55018 C -0.28282 0.56105 -0.28733 0.56822 -0.29063 0.57817 C -0.29427 0.58904 -0.29393 0.60106 -0.2967 0.61239 C -0.29809 0.6302 -0.29896 0.64755 -0.30174 0.66512 C -0.30261 0.67067 -0.30434 0.67599 -0.30539 0.68177 C -0.30625 0.68617 -0.30782 0.69449 -0.30782 0.69449 C -0.30886 0.70976 -0.3092 0.72479 -0.31285 0.7389 C -0.31459 0.75532 -0.31893 0.77197 -0.31893 0.78839 " pathEditMode="relative" ptsTypes="fffffffffffffffffffffffffffA">
                                      <p:cBhvr>
                                        <p:cTn id="3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0.11009 C -0.01857 0.11934 -0.03611 0.13067 -0.0533 0.14316 C -0.05659 0.14547 -0.06007 0.14686 -0.06319 0.14963 C -0.06753 0.15356 -0.07083 0.15935 -0.07552 0.16282 C -0.07812 0.16467 -0.08142 0.16443 -0.08402 0.16605 C -0.09114 0.17068 -0.09722 0.17554 -0.10503 0.17762 C -0.11788 0.18756 -0.12986 0.19843 -0.1434 0.20722 C -0.15 0.21161 -0.15902 0.21971 -0.16562 0.22526 C -0.16909 0.22826 -0.17152 0.23335 -0.17552 0.2352 C -0.18472 0.23937 -0.196 0.24561 -0.20382 0.25324 C -0.21597 0.26504 -0.20121 0.25162 -0.21493 0.26157 C -0.22395 0.26827 -0.23159 0.2766 -0.24097 0.28284 C -0.2467 0.28654 -0.25069 0.29279 -0.25573 0.29764 C -0.26493 0.30643 -0.25659 0.29556 -0.26441 0.30435 C -0.26909 0.30967 -0.27083 0.31638 -0.27673 0.31915 C -0.28211 0.32493 -0.28715 0.33164 -0.2927 0.33719 C -0.29913 0.34367 -0.30642 0.34968 -0.3125 0.35685 C -0.32066 0.36656 -0.32812 0.37766 -0.33593 0.38807 C -0.33923 0.39246 -0.34201 0.39778 -0.34583 0.40125 C -0.34826 0.40356 -0.35121 0.40518 -0.3533 0.40796 C -0.36041 0.41744 -0.36666 0.43155 -0.37673 0.43571 C -0.38333 0.44172 -0.38941 0.45259 -0.39652 0.4556 C -0.40416 0.46231 -0.40989 0.4748 -0.41875 0.4785 C -0.42361 0.48867 -0.43194 0.49977 -0.43958 0.50648 C -0.45 0.52914 -0.46666 0.54672 -0.47916 0.5673 C -0.48507 0.57678 -0.49288 0.59112 -0.50139 0.5969 C -0.50434 0.60315 -0.50781 0.60754 -0.5125 0.61171 C -0.51823 0.62373 -0.51076 0.61009 -0.51996 0.62003 C -0.52586 0.62651 -0.52708 0.63784 -0.53472 0.64131 C -0.53559 0.64293 -0.53663 0.64455 -0.53715 0.6464 C -0.53784 0.64848 -0.53767 0.65079 -0.53836 0.65287 C -0.53941 0.65565 -0.54184 0.65727 -0.5434 0.65958 C -0.54375 0.6612 -0.54409 0.66282 -0.54461 0.66443 C -0.54531 0.66628 -0.54652 0.66744 -0.54705 0.66929 C -0.55243 0.68594 -0.54652 0.67369 -0.55208 0.68409 C -0.55486 0.69589 -0.55104 0.68201 -0.55694 0.69404 C -0.55764 0.69542 -0.55764 0.69727 -0.55816 0.69889 C -0.56041 0.70491 -0.56284 0.70699 -0.56684 0.71208 C -0.56892 0.71485 -0.57083 0.71786 -0.57291 0.7204 C -0.57378 0.72156 -0.57552 0.72364 -0.57552 0.72364 " pathEditMode="relative" ptsTypes="fffffffffffffffffffffffffffffffffffffffA">
                                      <p:cBhvr>
                                        <p:cTn id="3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2390 0.040715 C -0.025409 0.063520 -0.035114 0.073093 -0.043893 0.082635 C -0.058746 0.098092 -0.074192 0.109128 -0.089045 0.124586 C -0.099046 0.134859 -0.106917 0.152510 -0.117232 0.160621 C -0.123585 0.177541 -0.132068 0.179736 -0.140864 0.187083 C -0.145717 0.190772 -0.149050 0.203271 -0.153885 0.207692 C -0.164200 0.217266 -0.169645 0.223881 -0.179646 0.239307 C -0.186313 0.250343 -0.201463 0.256227 -0.209649 0.260648 C -0.225095 0.279031 -0.239948 0.297415 -0.255098 0.318024 C -0.262673 0.328329 -0.266914 0.345250 -0.274489 0.354791 C -0.280248 0.362138 -0.286305 0.366559 -0.291768 0.375401 C -0.298435 0.386437 -0.302676 0.401131 -0.309029 0.412167 C -0.313270 0.419515 -0.321753 0.432777 -0.321753 0.432777 C -0.327512 0.454818 -0.332975 0.466586 -0.343273 0.474696 C -0.350551 0.491617 -0.357812 0.504116 -0.367219 0.511463 C -0.385092 0.554877 -0.362664 0.502653 -0.379943 0.537225 C -0.389630 0.556340 -0.396297 0.581339 -0.406001 0.600486 C -0.413262 0.614448 -0.414187 0.629142 -0.422966 0.637252 C -0.424484 0.640942 -0.426299 0.643868 -0.427504 0.647557 C -0.429022 0.651946 -0.429930 0.658594 -0.431745 0.662983 C -0.437505 0.676977 -0.442060 0.682861 -0.446912 0.699781 C -0.450542 0.726243 -0.456302 0.733590 -0.464174 0.752005 C -0.465692 0.763042 -0.471452 0.793924 -0.476897 0.793924 " pathEditMode="relative" rAng="0" ptsTypes="ffffffffffffffffffffffA">
                                      <p:cBhvr>
                                        <p:cTn id="4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05764 0.012315 L -0.012639 0.022963 L -0.021806 0.033704 L -0.032153 0.044444 L -0.041319 0.053611 L -0.052847 0.064352 L -0.062014 0.068889 L -0.071181 0.079630 L -0.082708 0.088796 L -0.093056 0.098056 L -0.105694 0.104167 L -0.115972 0.113333 L -0.125208 0.119444 L -0.136667 0.128611 L -0.145833 0.134815 L -0.156181 0.140926 L -0.168819 0.150093 L -0.176875 0.154722 L -0.187222 0.162315 L -0.199861 0.170000 L -0.210208 0.176111 L -0.222847 0.182222 L -0.230833 0.189907 L -0.241181 0.196019 L -0.250417 0.203704 L -0.262986 0.211389 L -0.272222 0.217500 L -0.285972 0.225093 L -0.297500 0.231296 L -0.308958 0.238889 L -0.318125 0.243519 L -0.328472 0.249630 L -0.338819 0.255741 L -0.347986 0.260370 L -0.360625 0.269537 L -0.373264 0.275648 L -0.387083 0.284815 L -0.397431 0.291019 L -0.406597 0.297130 L -0.414653 0.303241 L -0.423819 0.309352 L -0.432986 0.313981 L -0.441042 0.320093 L -0.452500 0.326204 L -0.462847 0.330833 L -0.475486 0.338426 L -0.487014 0.346111 L -0.495000 0.352222 L -0.507639 0.358333 L -0.517986 0.366019 L -0.528333 0.372130 L -0.537500 0.378241 L -0.545556 0.382870 L -0.555903 0.390556 L -0.566250 0.398148 L -0.574306 0.404352 L -0.585764 0.413519 L -0.594931 0.422685 L -0.602986 0.428796 L -0.613333 0.434907 L -0.621389 0.441019 L -0.629375 0.451759 L -0.638611 0.464074 L -0.646667 0.474722 L -0.651250 0.490093 L -0.656944 0.502315 L -0.661597 0.513056 L -0.665000 0.523796 L -0.671875 0.534444 L -0.674167 0.545185 L -0.677639 0.557407 L -0.679931 0.568148 L -0.682222 0.578889 L -0.685694 0.589630 " pathEditMode="relative" ptsTypes="">
                                      <p:cBhvr>
                                        <p:cTn id="4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3"/>
          <p:cNvSpPr txBox="1">
            <a:spLocks noChangeArrowheads="1"/>
          </p:cNvSpPr>
          <p:nvPr/>
        </p:nvSpPr>
        <p:spPr bwMode="auto">
          <a:xfrm>
            <a:off x="767715" y="2168525"/>
            <a:ext cx="7980680" cy="378587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rgbClr val="0000FF"/>
                </a:solidFill>
                <a:ea typeface="黑体" panose="02010609060101010101" pitchFamily="49" charset="-122"/>
              </a:rPr>
              <a:t>从前 细长 可爱 每天 </a:t>
            </a:r>
            <a:endParaRPr lang="zh-CN" altLang="en-US" sz="6000" b="1">
              <a:solidFill>
                <a:srgbClr val="0000FF"/>
              </a:solidFill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rgbClr val="0000FF"/>
                </a:solidFill>
                <a:ea typeface="黑体" panose="02010609060101010101" pitchFamily="49" charset="-122"/>
              </a:rPr>
              <a:t>南瓜 邻居 奇怪</a:t>
            </a:r>
            <a:endParaRPr lang="zh-CN" altLang="en-US" sz="6000" b="1">
              <a:solidFill>
                <a:srgbClr val="0000FF"/>
              </a:solidFill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rgbClr val="0000FF"/>
                </a:solidFill>
                <a:ea typeface="黑体" panose="02010609060101010101" pitchFamily="49" charset="-122"/>
              </a:rPr>
              <a:t>自言自语</a:t>
            </a:r>
            <a:endParaRPr lang="zh-CN" altLang="en-US" sz="6000" b="1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  <p:sp>
        <p:nvSpPr>
          <p:cNvPr id="5124" name="WordArt 4"/>
          <p:cNvSpPr>
            <a:spLocks noChangeArrowheads="1" noChangeShapeType="1" noTextEdit="1"/>
          </p:cNvSpPr>
          <p:nvPr/>
        </p:nvSpPr>
        <p:spPr bwMode="auto">
          <a:xfrm>
            <a:off x="3012222" y="1016516"/>
            <a:ext cx="3313112" cy="1584325"/>
          </a:xfrm>
          <a:prstGeom prst="rect">
            <a:avLst/>
          </a:prstGeom>
        </p:spPr>
        <p:txBody>
          <a:bodyPr wrap="none" fromWordArt="1"/>
          <a:lstStyle/>
          <a:p>
            <a:pPr algn="ctr">
              <a:defRPr/>
            </a:pPr>
            <a:r>
              <a:rPr lang="zh-CN" altLang="en-US" sz="6600" b="1" kern="10" dirty="0">
                <a:ln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我会读！</a:t>
            </a:r>
            <a:endParaRPr lang="zh-CN" altLang="en-US" sz="6600" b="1" kern="10" dirty="0">
              <a:ln>
                <a:solidFill>
                  <a:schemeClr val="bg1"/>
                </a:solidFill>
              </a:ln>
              <a:solidFill>
                <a:srgbClr val="0070C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隶书" panose="02010509060101010101" charset="-122"/>
              <a:ea typeface="隶书" panose="0201050906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508" y="1116163"/>
            <a:ext cx="8784976" cy="5117518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57482" y="116632"/>
            <a:ext cx="4417502" cy="792088"/>
          </a:xfrm>
          <a:solidFill>
            <a:srgbClr val="FFC000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这篇课文讲了个什么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故事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9552" y="3212976"/>
            <a:ext cx="5400600" cy="2554545"/>
          </a:xfrm>
          <a:prstGeom prst="rect">
            <a:avLst/>
          </a:prstGeom>
          <a:solidFill>
            <a:srgbClr val="FFFF00"/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从前</a:t>
            </a:r>
            <a:r>
              <a:rPr lang="zh-CN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，有个人种了</a:t>
            </a:r>
            <a:r>
              <a:rPr lang="zh-CN" altLang="zh-CN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一棵葫芦</a:t>
            </a:r>
            <a:r>
              <a:rPr lang="zh-CN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，叶上长了</a:t>
            </a:r>
            <a:r>
              <a:rPr lang="zh-CN" altLang="zh-CN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蚜虫</a:t>
            </a:r>
            <a:r>
              <a:rPr lang="zh-CN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，他不治，后来</a:t>
            </a:r>
            <a:r>
              <a:rPr lang="zh-CN" altLang="zh-CN" sz="40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葫芦一个一个都落了</a:t>
            </a:r>
            <a:r>
              <a:rPr lang="zh-CN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508" y="1116163"/>
            <a:ext cx="8784976" cy="5117518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842644"/>
            <a:ext cx="8424936" cy="3024336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从前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，有个人种了一棵葫芦。细长的葫芦藤上长满了绿叶，开出了几朵雪白的小花。花谢以后，藤上挂了几个小葫芦。多么可爱的小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葫芦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啊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那个人每天都要去看几次。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43608" y="4798283"/>
            <a:ext cx="7366119" cy="70788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zh-CN" sz="4000" b="1" kern="100" dirty="0">
                <a:solidFill>
                  <a:srgbClr val="FF0000"/>
                </a:solidFill>
                <a:cs typeface="宋体" panose="02010600030101010101" pitchFamily="2" charset="-122"/>
              </a:rPr>
              <a:t>这棵葫芦一开始长得怎么样呢？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r:id="rId2" p14:bwMode="auto">
            <p14:nvContentPartPr>
              <p14:cNvPr id="5" name="墨迹 4"/>
              <p14:cNvContentPartPr/>
              <p14:nvPr/>
            </p14:nvContentPartPr>
            <p14:xfrm>
              <a:off x="348480" y="2482560"/>
              <a:ext cx="8152920" cy="2268360"/>
            </p14:xfrm>
          </p:contentPart>
        </mc:Choice>
        <mc:Fallback xmlns="">
          <p:pic>
            <p:nvPicPr>
              <p:cNvPr id="5" name="墨迹 4"/>
            </p:nvPicPr>
            <p:blipFill>
              <a:blip r:embed="rId3"/>
            </p:blipFill>
            <p:spPr>
              <a:xfrm>
                <a:off x="348480" y="2482560"/>
                <a:ext cx="8152920" cy="2268360"/>
              </a:xfrm>
              <a:prstGeom prst="rect"/>
            </p:spPr>
          </p:pic>
        </mc:Fallback>
      </mc:AlternateContent>
      <p:sp>
        <p:nvSpPr>
          <p:cNvPr id="6" name="矩形 5"/>
          <p:cNvSpPr/>
          <p:nvPr/>
        </p:nvSpPr>
        <p:spPr>
          <a:xfrm>
            <a:off x="2017069" y="5461866"/>
            <a:ext cx="4815742" cy="70788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4000" b="1" kern="100" dirty="0">
                <a:solidFill>
                  <a:srgbClr val="FF0000"/>
                </a:solidFill>
                <a:cs typeface="宋体" panose="02010600030101010101" pitchFamily="2" charset="-122"/>
              </a:rPr>
              <a:t>可爱在哪些地方呢？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r:id="rId4" p14:bwMode="auto">
            <p14:nvContentPartPr>
              <p14:cNvPr id="7" name="墨迹 6"/>
              <p14:cNvContentPartPr/>
              <p14:nvPr/>
            </p14:nvContentPartPr>
            <p14:xfrm>
              <a:off x="1232280" y="2571840"/>
              <a:ext cx="6688800" cy="634320"/>
            </p14:xfrm>
          </p:contentPart>
        </mc:Choice>
        <mc:Fallback xmlns="">
          <p:pic>
            <p:nvPicPr>
              <p:cNvPr id="7" name="墨迹 6"/>
            </p:nvPicPr>
            <p:blipFill>
              <a:blip r:embed="rId5"/>
            </p:blipFill>
            <p:spPr>
              <a:xfrm>
                <a:off x="1232280" y="2571840"/>
                <a:ext cx="6688800" cy="634320"/>
              </a:xfrm>
              <a:prstGeom prst="rect"/>
            </p:spPr>
          </p:pic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5" descr="５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-26988"/>
            <a:ext cx="9109075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Rectangle 6"/>
          <p:cNvSpPr>
            <a:spLocks noChangeArrowheads="1"/>
          </p:cNvSpPr>
          <p:nvPr/>
        </p:nvSpPr>
        <p:spPr bwMode="auto">
          <a:xfrm>
            <a:off x="323850" y="1214438"/>
            <a:ext cx="4319588" cy="3455987"/>
          </a:xfrm>
          <a:prstGeom prst="rect">
            <a:avLst/>
          </a:prstGeom>
          <a:solidFill>
            <a:srgbClr val="FFFFCC"/>
          </a:solidFill>
          <a:ln w="9525" algn="ctr">
            <a:noFill/>
            <a:miter lim="800000"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470023" name="Text Box 7"/>
          <p:cNvSpPr txBox="1">
            <a:spLocks noChangeArrowheads="1"/>
          </p:cNvSpPr>
          <p:nvPr/>
        </p:nvSpPr>
        <p:spPr bwMode="auto">
          <a:xfrm>
            <a:off x="250825" y="1143000"/>
            <a:ext cx="4392613" cy="350393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>
              <a:lnSpc>
                <a:spcPts val="3800"/>
              </a:lnSpc>
              <a:spcBef>
                <a:spcPct val="50000"/>
              </a:spcBef>
            </a:pPr>
            <a:r>
              <a:rPr lang="en-US" altLang="zh-CN" sz="2800">
                <a:solidFill>
                  <a:srgbClr val="0000FF"/>
                </a:solidFill>
                <a:ea typeface="黑体" panose="02010609060101010101" pitchFamily="49" charset="-122"/>
              </a:rPr>
              <a:t>       </a:t>
            </a:r>
            <a:r>
              <a:rPr lang="zh-CN" altLang="en-US" sz="2800">
                <a:solidFill>
                  <a:srgbClr val="0000FF"/>
                </a:solidFill>
                <a:ea typeface="黑体" panose="02010609060101010101" pitchFamily="49" charset="-122"/>
              </a:rPr>
              <a:t>有一天，他看见叶子上爬着一些蚜虫，心里想，有几个虫子怕什么！他盯着小葫芦自言自语地说：“我的小葫芦，快长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pitchFamily="49" charset="-122"/>
              </a:rPr>
              <a:t>啊</a:t>
            </a:r>
            <a:r>
              <a:rPr lang="zh-CN" altLang="en-US" sz="2800">
                <a:solidFill>
                  <a:srgbClr val="0000FF"/>
                </a:solidFill>
                <a:ea typeface="黑体" panose="02010609060101010101" pitchFamily="49" charset="-122"/>
              </a:rPr>
              <a:t>，快长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pitchFamily="49" charset="-122"/>
              </a:rPr>
              <a:t>啊</a:t>
            </a:r>
            <a:r>
              <a:rPr lang="zh-CN" altLang="en-US" sz="2800">
                <a:solidFill>
                  <a:srgbClr val="0000FF"/>
                </a:solidFill>
                <a:ea typeface="黑体" panose="02010609060101010101" pitchFamily="49" charset="-122"/>
              </a:rPr>
              <a:t>！长得赛过大南瓜才好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pitchFamily="49" charset="-122"/>
              </a:rPr>
              <a:t>呢</a:t>
            </a:r>
            <a:r>
              <a:rPr lang="zh-CN" altLang="en-US" sz="2800">
                <a:solidFill>
                  <a:srgbClr val="0000FF"/>
                </a:solidFill>
                <a:ea typeface="黑体" panose="02010609060101010101" pitchFamily="49" charset="-122"/>
              </a:rPr>
              <a:t>！”</a:t>
            </a:r>
            <a:endParaRPr lang="zh-CN" altLang="en-US" sz="2800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70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00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3489" name="图片 19457" descr="1b079edb8822fe1413df9b6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03250" y="-523875"/>
            <a:ext cx="11153775" cy="8201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1058</Words>
  <Application>WPS 演示</Application>
  <PresentationFormat>全屏显示(4:3)</PresentationFormat>
  <Paragraphs>98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Arial</vt:lpstr>
      <vt:lpstr>宋体</vt:lpstr>
      <vt:lpstr>Wingdings</vt:lpstr>
      <vt:lpstr>Calibri</vt:lpstr>
      <vt:lpstr>隶书</vt:lpstr>
      <vt:lpstr>黑体</vt:lpstr>
      <vt:lpstr>新宋体</vt:lpstr>
      <vt:lpstr>华文细黑</vt:lpstr>
      <vt:lpstr>楷体</vt:lpstr>
      <vt:lpstr>微软雅黑</vt:lpstr>
      <vt:lpstr>Arial Unicode MS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葫芦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加微信免费更新课件教案教学实录视频：haolaoshihaotongxue8</dc:creator>
  <cp:keywords>加微信免费更新课件教案教学实录视频：haolaoshihaotongxue8</cp:keywords>
  <cp:lastModifiedBy>Cathy</cp:lastModifiedBy>
  <cp:revision>920</cp:revision>
  <dcterms:created xsi:type="dcterms:W3CDTF">2005-03-24T11:45:00Z</dcterms:created>
  <dcterms:modified xsi:type="dcterms:W3CDTF">2019-11-04T08:10:30Z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