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3" r:id="rId17"/>
    <p:sldId id="272" r:id="rId18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tableStyles" Target="tableStyles.xml"/><Relationship Id="rId20" Type="http://schemas.openxmlformats.org/officeDocument/2006/relationships/presProps" Target="presProps.xml"/><Relationship Id="rId21" Type="http://schemas.openxmlformats.org/officeDocument/2006/relationships/viewProps" Target="viewProps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2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3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44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4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12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0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6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1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9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0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5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6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598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0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0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1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6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7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0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2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</a:p>
        </p:txBody>
      </p:sp>
      <p:sp>
        <p:nvSpPr>
          <p:cNvPr id="104862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</a:p>
          <a:p>
            <a:pPr lvl="1"/>
            <a:r>
              <a:rPr altLang="en-US" lang="zh-CN" smtClean="0"/>
              <a:t>第二级</a:t>
            </a:r>
          </a:p>
          <a:p>
            <a:pPr lvl="2"/>
            <a:r>
              <a:rPr altLang="en-US" lang="zh-CN" smtClean="0"/>
              <a:t>第三级</a:t>
            </a:r>
          </a:p>
          <a:p>
            <a:pPr lvl="3"/>
            <a:r>
              <a:rPr altLang="en-US" lang="zh-CN" smtClean="0"/>
              <a:t>第四级</a:t>
            </a:r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7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74482"/>
            <a:ext cx="9144000" cy="6509036"/>
          </a:xfrm>
          <a:prstGeom prst="rect"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352297" y="-542165"/>
            <a:ext cx="9321273" cy="7765291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1773"/>
            <a:ext cx="9144000" cy="6774454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79690"/>
            <a:ext cx="9144000" cy="6698619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1773"/>
            <a:ext cx="9144000" cy="6774454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32338"/>
            <a:ext cx="9144000" cy="6793324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1680" y="0"/>
            <a:ext cx="9120639" cy="6858000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7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16200000">
            <a:off x="1449190" y="-1450558"/>
            <a:ext cx="5879125" cy="9510492"/>
          </a:xfrm>
          <a:prstGeom prst="rect"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4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2472" y="29422"/>
            <a:ext cx="9079056" cy="6799156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73370"/>
            <a:ext cx="9144000" cy="6711259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60732"/>
            <a:ext cx="9144000" cy="6736536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3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4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0176"/>
            <a:ext cx="9144000" cy="6837648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5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6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73370"/>
            <a:ext cx="9144000" cy="6711259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58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48092"/>
            <a:ext cx="9144000" cy="6761815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9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0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29134"/>
            <a:ext cx="9144000" cy="6799731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/>
          </a:p>
        </p:txBody>
      </p:sp>
      <p:sp>
        <p:nvSpPr>
          <p:cNvPr id="1048662" name="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71307" y="0"/>
            <a:ext cx="8708609" cy="6858000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Office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terms="http://purl.org/dc/terms/" xmlns:xsi="http://www.w3.org/2001/XMLSchema-instance">
  <dcterms:created xsi:type="dcterms:W3CDTF">2015-05-11T17:24:01Z</dcterms:created>
  <dcterms:modified xsi:type="dcterms:W3CDTF">2017-03-07T08:55:04Z</dcterms:modified>
</cp:coreProperties>
</file>