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1" r:id="rId5"/>
    <p:sldId id="260" r:id="rId6"/>
    <p:sldId id="256" r:id="rId7"/>
    <p:sldId id="269" r:id="rId8"/>
    <p:sldId id="270" r:id="rId9"/>
    <p:sldId id="264" r:id="rId10"/>
    <p:sldId id="263" r:id="rId11"/>
    <p:sldId id="262" r:id="rId12"/>
    <p:sldId id="265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156898D-4586-40F6-AC97-E9938EE1958F}" type="datetimeFigureOut">
              <a:rPr lang="zh-CN" altLang="en-US" smtClean="0"/>
              <a:t>2012/9/24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ED43324-3E2D-44A1-ACB3-38557B5E66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75856" y="620688"/>
            <a:ext cx="5688632" cy="1512168"/>
            <a:chOff x="3275856" y="620688"/>
            <a:chExt cx="5688632" cy="1512168"/>
          </a:xfrm>
        </p:grpSpPr>
        <p:sp>
          <p:nvSpPr>
            <p:cNvPr id="5" name="椭圆形标注 4"/>
            <p:cNvSpPr/>
            <p:nvPr/>
          </p:nvSpPr>
          <p:spPr>
            <a:xfrm>
              <a:off x="3275856" y="620688"/>
              <a:ext cx="5688632" cy="1512168"/>
            </a:xfrm>
            <a:prstGeom prst="wedgeEllipseCallou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75856" y="776607"/>
              <a:ext cx="55446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为什么说这一天是中国历史上值得纪念的日子？</a:t>
              </a:r>
              <a:endPara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2636912"/>
            <a:ext cx="7408333" cy="3450696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1839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月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日，是中国历史上值得纪念的日子。</a:t>
            </a:r>
            <a:endParaRPr lang="zh-CN" altLang="en-US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70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764704"/>
            <a:ext cx="8424936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这一天，天气晴朗，碧海、蓝天、绿树，把古老的虎门寨装点得分外壮丽。一大早从各地闻讯赶来的男男女女、老老少少，把宽阔的海滩挤得水泄不通。新搭起的社台上彩旗林立；礼台下，一侧是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身着朝服的文武官员，另一侧是应邀前来观看的外国商人。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5975" y="5229200"/>
            <a:ext cx="4737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场面：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壮观、隆重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3390" y="134076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分外壮丽</a:t>
            </a:r>
            <a:endParaRPr lang="zh-CN" alt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34552" y="189289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男男女女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83317" y="1892896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老老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5489" y="2442960"/>
            <a:ext cx="113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少少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451478"/>
            <a:ext cx="1685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宽阔的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13513" y="247649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水泄不通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28633" y="3001321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彩旗林立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5489" y="3663437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身着朝服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873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215456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　　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虎门销烟的经过是怎样的？请自由朗读第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－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自然段后用自己的话说说虎门销烟的经过。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3573016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下令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2987824" y="3988514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95936" y="3593331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销烟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5364088" y="4077963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372200" y="3662464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4797152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从虎门销烟的经过中，哪里能看出“壮”？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629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83568" y="1196752"/>
            <a:ext cx="7128792" cy="3240360"/>
          </a:xfrm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dirty="0" smtClean="0"/>
              <a:t>　　　　　　　　　</a:t>
            </a:r>
            <a:r>
              <a:rPr lang="zh-CN" altLang="en-US" sz="1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午后二时许，林则徐等人健步登上礼台。这时候，礼炮轰鸣，群情沸腾。</a:t>
            </a:r>
            <a:endParaRPr lang="zh-CN" altLang="en-US" sz="1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6876256" y="3068960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380312" y="3068960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99592" y="4077072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5656" y="4077072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55776" y="4011567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31840" y="4057846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88090" y="4045190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20344" y="4060390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3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78202" y="3140968"/>
            <a:ext cx="7992888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随着林则徐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一声令下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，震惊中外的虎门销烟开始了。只见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一群群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光着脊梁、赤着双脚的民工，先向灌了水的销烟池里撒下盐巴，再把收缴来的鸦片抛入池内，然后又把一担担生石灰倒下去。顿时，销烟池里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像开了锅一样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，“咕嘟咕嘟”直冒泡，散发出股股难闻的气味。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2154"/>
            <a:ext cx="7560840" cy="2996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11760" y="1642556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销烟的方法分几步？</a:t>
            </a:r>
            <a:endParaRPr lang="zh-CN" altLang="en-US" sz="44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51720" y="4653136"/>
            <a:ext cx="6336704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5576" y="5157192"/>
            <a:ext cx="7632848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39552" y="5589240"/>
            <a:ext cx="2592288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329923" y="4149080"/>
            <a:ext cx="6058501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75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764704"/>
            <a:ext cx="7560840" cy="2016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看到害人的鸦片被销毁了，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成千上万的老百姓激动得跳哇，叫哇，欢呼声响彻虎门上空。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3501008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销烟整整持续了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天，二百多斤鸦片化为烟渣，随着潮水卷进了咆哮的大海之中。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412776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成千上万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1553" y="1412776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跳哇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9705" y="1412776"/>
            <a:ext cx="1147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叫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5185" y="1955297"/>
            <a:ext cx="1147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响彻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14503" y="5301208"/>
            <a:ext cx="2846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战果之大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0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83568" y="764704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伟大壮举</a:t>
            </a:r>
            <a:endParaRPr lang="zh-CN" altLang="en-US" sz="6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556277" y="2708920"/>
            <a:ext cx="756084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虎门销烟这一伟大壮举，沉重地打击了外国侵略者的嚣张气焰。它向全世界表明，中国人民是不可欺侮的。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387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432"/>
            <a:ext cx="9144000" cy="6502936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37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640960" cy="6120680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70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0" y="260648"/>
            <a:ext cx="9033770" cy="6408712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44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8892480" cy="6669360"/>
          </a:xfrm>
        </p:spPr>
      </p:pic>
    </p:spTree>
    <p:extLst>
      <p:ext uri="{BB962C8B-B14F-4D97-AF65-F5344CB8AC3E}">
        <p14:creationId xmlns:p14="http://schemas.microsoft.com/office/powerpoint/2010/main" val="290853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08512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6016" y="258122"/>
            <a:ext cx="42484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林则徐</a:t>
            </a: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，福建侯官人。早年家境贫寒，受过良好的教育。嘉庆十六年赐进士。在为官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年中，他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经世自励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，廉洁奉公；又重视水利事业，救灾赈民。他最大的功绩是领导了中国历史上轰轰烈烈的禁烟运动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虎门销烟，指挥了抗英斗争，维护了国家主权和民族的尊严，成为中国近代史上第一位民族英雄和爱国者。同时，他编译《四洲志》等外文书籍、资料，开创了中国近代学习和研究西方的风气，是中国近代维新思想的先驱。</a:t>
            </a:r>
          </a:p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zh-CN" altLang="zh-CN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626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9211317" cy="6768752"/>
          </a:xfrm>
        </p:spPr>
      </p:pic>
    </p:spTree>
    <p:extLst>
      <p:ext uri="{BB962C8B-B14F-4D97-AF65-F5344CB8AC3E}">
        <p14:creationId xmlns:p14="http://schemas.microsoft.com/office/powerpoint/2010/main" val="128048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9036496" cy="6741368"/>
          </a:xfrm>
        </p:spPr>
      </p:pic>
    </p:spTree>
    <p:extLst>
      <p:ext uri="{BB962C8B-B14F-4D97-AF65-F5344CB8AC3E}">
        <p14:creationId xmlns:p14="http://schemas.microsoft.com/office/powerpoint/2010/main" val="20116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928992" cy="6741368"/>
          </a:xfrm>
        </p:spPr>
      </p:pic>
    </p:spTree>
    <p:extLst>
      <p:ext uri="{BB962C8B-B14F-4D97-AF65-F5344CB8AC3E}">
        <p14:creationId xmlns:p14="http://schemas.microsoft.com/office/powerpoint/2010/main" val="71551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5256584" cy="6858000"/>
          </a:xfrm>
        </p:spPr>
      </p:pic>
      <p:sp>
        <p:nvSpPr>
          <p:cNvPr id="5" name="TextBox 4"/>
          <p:cNvSpPr txBox="1"/>
          <p:nvPr/>
        </p:nvSpPr>
        <p:spPr>
          <a:xfrm>
            <a:off x="4499992" y="548680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我站在林则徐塑像前</a:t>
            </a:r>
            <a:endParaRPr lang="en-US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dirty="0"/>
              <a:t>　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4860032" y="2060848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85065" y="2636912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60032" y="3140968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60032" y="3717032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60032" y="4299200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12432" y="4869160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12432" y="5517232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12432" y="6165304"/>
            <a:ext cx="39604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6" y="3268480"/>
            <a:ext cx="38884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温馨提示：可以先写你站在林则徐塑像前的心情，再写你想对林爷爷说的话。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242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38" y="0"/>
            <a:ext cx="9168937" cy="6858000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0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42" y="0"/>
            <a:ext cx="9188042" cy="6858000"/>
          </a:xfrm>
        </p:spPr>
      </p:pic>
    </p:spTree>
    <p:extLst>
      <p:ext uri="{BB962C8B-B14F-4D97-AF65-F5344CB8AC3E}">
        <p14:creationId xmlns:p14="http://schemas.microsoft.com/office/powerpoint/2010/main" val="307248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15616" y="188640"/>
            <a:ext cx="5904656" cy="324036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43608" y="3933056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zh-CN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鸦片</a:t>
            </a:r>
            <a:r>
              <a:rPr lang="zh-CN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为医学上的麻醉性镇痛药，是从一种草本植物――罂粟中提炼出来的。</a:t>
            </a:r>
          </a:p>
        </p:txBody>
      </p:sp>
    </p:spTree>
    <p:extLst>
      <p:ext uri="{BB962C8B-B14F-4D97-AF65-F5344CB8AC3E}">
        <p14:creationId xmlns:p14="http://schemas.microsoft.com/office/powerpoint/2010/main" val="303031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9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1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1700808"/>
            <a:ext cx="8136904" cy="3450696"/>
          </a:xfrm>
        </p:spPr>
        <p:txBody>
          <a:bodyPr>
            <a:normAutofit lnSpcReduction="10000"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收缴　一担担　锅　烟渣　咆哮　嚣张　应邀　脊梁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销</a:t>
            </a:r>
            <a:r>
              <a:rPr lang="zh-CN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烟　历史　值得　盐巴　销毁　响彻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zh-CN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欺侮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7030A0"/>
                </a:solidFill>
              </a:rPr>
              <a:t>我会读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49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2492896"/>
            <a:ext cx="187220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寨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55332" y="2361030"/>
            <a:ext cx="187220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毁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2382621"/>
            <a:ext cx="187220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值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782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916832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虎门销烟这一伟大壮举，沉重地打击了外国侵略者的嚣张气焰。它向全世界表明，中国人民是不可欺侮的！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13820" y="1916832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壮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68772" y="476671"/>
            <a:ext cx="3744416" cy="1152127"/>
            <a:chOff x="4355976" y="882298"/>
            <a:chExt cx="3744416" cy="1152127"/>
          </a:xfrm>
        </p:grpSpPr>
        <p:sp>
          <p:nvSpPr>
            <p:cNvPr id="6" name="云形标注 5"/>
            <p:cNvSpPr/>
            <p:nvPr/>
          </p:nvSpPr>
          <p:spPr>
            <a:xfrm>
              <a:off x="4355976" y="882298"/>
              <a:ext cx="3744416" cy="1152127"/>
            </a:xfrm>
            <a:prstGeom prst="cloudCallou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0" y="1196752"/>
              <a:ext cx="35283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壮，雄壮，气势盛大</a:t>
              </a:r>
              <a:endParaRPr lang="zh-CN" alt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59632" y="5062466"/>
            <a:ext cx="6454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你从哪些地方体会到这一事件的壮？默读第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－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自然段后回答。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451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246</TotalTime>
  <Words>202</Words>
  <Application>Microsoft Office PowerPoint</Application>
  <PresentationFormat>全屏显示(4:3)</PresentationFormat>
  <Paragraphs>48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我会读</vt:lpstr>
      <vt:lpstr>PowerPoint 演示文稿</vt:lpstr>
      <vt:lpstr>PowerPoint 演示文稿</vt:lpstr>
      <vt:lpstr>PowerPoint 演示文稿</vt:lpstr>
      <vt:lpstr> 　　虎门销烟的经过是怎样的？请自由朗读第3－5自然段后用自己的话说说虎门销烟的经过。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GXJY</dc:creator>
  <cp:lastModifiedBy>GXJY</cp:lastModifiedBy>
  <cp:revision>24</cp:revision>
  <dcterms:created xsi:type="dcterms:W3CDTF">2012-09-21T08:36:47Z</dcterms:created>
  <dcterms:modified xsi:type="dcterms:W3CDTF">2012-09-24T02:36:46Z</dcterms:modified>
</cp:coreProperties>
</file>