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66" r:id="rId4"/>
    <p:sldId id="267" r:id="rId5"/>
    <p:sldId id="256" r:id="rId6"/>
    <p:sldId id="257" r:id="rId7"/>
    <p:sldId id="268" r:id="rId8"/>
    <p:sldId id="258" r:id="rId9"/>
    <p:sldId id="259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9" r:id="rId19"/>
    <p:sldId id="286" r:id="rId20"/>
    <p:sldId id="28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2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2.mp3"/><Relationship Id="rId2" Type="http://schemas.openxmlformats.org/officeDocument/2006/relationships/audio" Target="NULL" TargetMode="Externa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363210" y="1262380"/>
            <a:ext cx="485076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上节课讲了什么呢</a:t>
            </a:r>
            <a:r>
              <a:rPr lang="en-US" altLang="zh-CN" sz="4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?</a:t>
            </a:r>
            <a:endParaRPr lang="en-US" altLang="zh-CN" sz="4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05805" y="2489200"/>
            <a:ext cx="363220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4400">
                <a:solidFill>
                  <a:schemeClr val="accent4"/>
                </a:solidFill>
                <a:effectLst/>
              </a:rPr>
              <a:t>出塞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6205" y="5043805"/>
            <a:ext cx="51841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4400">
                <a:solidFill>
                  <a:schemeClr val="accent4"/>
                </a:solidFill>
                <a:effectLst/>
              </a:rPr>
              <a:t>边塞诗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196840" y="3731895"/>
            <a:ext cx="518414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>
              <a:buClrTx/>
              <a:buSzTx/>
              <a:buFontTx/>
            </a:pPr>
            <a:r>
              <a:rPr lang="zh-CN" altLang="en-US" sz="4400">
                <a:solidFill>
                  <a:schemeClr val="accent4"/>
                </a:solidFill>
                <a:effectLst/>
              </a:rPr>
              <a:t>王昌龄  七绝圣手</a:t>
            </a:r>
            <a:endParaRPr lang="zh-CN" altLang="en-US" sz="4400">
              <a:solidFill>
                <a:schemeClr val="accent4"/>
              </a:solidFill>
              <a:effectLst/>
            </a:endParaRPr>
          </a:p>
        </p:txBody>
      </p:sp>
      <p:pic>
        <p:nvPicPr>
          <p:cNvPr id="3" name="图片 2" descr="u=2526292851,2069986162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6000" y="577215"/>
            <a:ext cx="3202305" cy="570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2" grpId="0"/>
      <p:bldP spid="2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09160451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7360" y="2644775"/>
            <a:ext cx="871728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小游戏：连连看</a:t>
            </a:r>
            <a:endParaRPr lang="zh-CN" altLang="en-US" sz="9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24985" y="2591435"/>
            <a:ext cx="7419975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送别</a:t>
            </a:r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诗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7740" y="1680210"/>
            <a:ext cx="3714750" cy="349821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899660" y="1998345"/>
            <a:ext cx="729234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送别诗：是抒发诗人离别之情的传统诗歌</a:t>
            </a:r>
            <a:r>
              <a:rPr lang="zh-CN" altLang="en-US" sz="4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4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60240" cy="685419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谢别：感激之情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0100" y="1824355"/>
            <a:ext cx="74529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赠汪伦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唐  李白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李</a:t>
            </a:r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白乘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舟将欲行，忽闻岸上踏歌声。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桃花潭水深千尺，不及汪伦赠我情。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7" name="图片 6" descr="timgA0EFF5E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35"/>
            <a:ext cx="4330700" cy="6857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恋别：依依不舍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之情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0100" y="1824355"/>
            <a:ext cx="74529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送元二使安西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唐  王维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渭城朝雨浥轻尘，客舍青青柳色新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劝君更尽一杯酒，西出阳关无故人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2" name="图片 1" descr="u=3849966198,1053162170&amp;fm=15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36415" cy="6901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壮别：惆怅之情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0100" y="1824355"/>
            <a:ext cx="7452995" cy="34150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白雪歌送武判官归京(节选)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唐  岑参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轮台东门送君去，去时雪满天山路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山回路转不见君，雪上空留马行处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2" name="图片 1" descr="timgRAA5CNN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81500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690745" y="403225"/>
            <a:ext cx="72923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阔别：豪迈</a:t>
            </a:r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之情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10735" y="1602105"/>
            <a:ext cx="7452995" cy="50774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送杜少府之任蜀州</a:t>
            </a:r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唐  王勃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城阙辅三秦，风烟望五津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与君离别意，同是宦游人。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海内存知己，天涯若比邻。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无为在歧路，儿女共沾巾。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2" name="图片 1" descr="timgN9XN8OU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136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4394200" y="1066165"/>
            <a:ext cx="7419975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咱们今天学的</a:t>
            </a:r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这首诗属于哪种类型呢？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7905" y="4122420"/>
            <a:ext cx="655256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4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谢别  恋别  壮别  阔别</a:t>
            </a:r>
            <a:endParaRPr lang="zh-CN" altLang="en-US" sz="4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6" name="图片 5" descr="u=735262576,3717939039&amp;fm=26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8955" y="836930"/>
            <a:ext cx="3456305" cy="518477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03011353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56205" y="-2655570"/>
            <a:ext cx="6880860" cy="121926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作业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969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9000" y="1536700"/>
            <a:ext cx="63595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作业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①背诵《黄鹤楼送孟浩然之广陵</a:t>
            </a: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》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②找一找其他送别</a:t>
            </a:r>
            <a:r>
              <a:rPr lang="zh-CN" altLang="en-US" sz="40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的诗</a:t>
            </a:r>
            <a:endParaRPr lang="zh-CN" altLang="en-US" sz="40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291115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6365" y="-2666365"/>
            <a:ext cx="6859270" cy="1219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cover dir="d"/>
      </p:transition>
    </mc:Choice>
    <mc:Fallback>
      <p:transition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091604514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92960" y="2706370"/>
            <a:ext cx="8006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小游戏：找朋友</a:t>
            </a:r>
            <a:endParaRPr lang="zh-CN" altLang="en-US" sz="8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e38eaac4aa0f94dec628c12398d51969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635" cy="685736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微信图片_202010301135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2667635" y="-2666365"/>
            <a:ext cx="6858000" cy="12192000"/>
          </a:xfrm>
          <a:prstGeom prst="rect">
            <a:avLst/>
          </a:prstGeom>
        </p:spPr>
      </p:pic>
      <p:pic>
        <p:nvPicPr>
          <p:cNvPr id="5" name="黄鹤楼送孟浩然之广陵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end="11992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4620" y="102870"/>
            <a:ext cx="412750" cy="41275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496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82945" y="1316990"/>
            <a:ext cx="631634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李白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诗仙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54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青莲居士</a:t>
            </a:r>
            <a:endParaRPr lang="zh-CN" altLang="en-US" sz="540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" y="1654810"/>
            <a:ext cx="5675630" cy="35477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03011355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68270" y="-2667000"/>
            <a:ext cx="6856730" cy="12192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03011353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56205" y="-2655570"/>
            <a:ext cx="6880860" cy="1219263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微信图片_2020103011355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16200000">
            <a:off x="2668270" y="-2667000"/>
            <a:ext cx="6856730" cy="12192000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181*4980*837*83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349</Words>
  <Application>WPS 演示</Application>
  <PresentationFormat>宽屏</PresentationFormat>
  <Paragraphs>58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Nowitzki Dirk</dc:creator>
  <cp:lastModifiedBy>▒▒▒</cp:lastModifiedBy>
  <cp:revision>7</cp:revision>
  <dcterms:created xsi:type="dcterms:W3CDTF">2020-10-30T03:20:00Z</dcterms:created>
  <dcterms:modified xsi:type="dcterms:W3CDTF">2020-11-04T01:13:15Z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