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19"/>
  </p:notesMasterIdLst>
  <p:handoutMasterIdLst>
    <p:handoutMasterId r:id="rId20"/>
  </p:handoutMasterIdLst>
  <p:sldIdLst>
    <p:sldId id="400" r:id="rId3"/>
    <p:sldId id="607" r:id="rId4"/>
    <p:sldId id="257" r:id="rId5"/>
    <p:sldId id="571" r:id="rId6"/>
    <p:sldId id="653" r:id="rId7"/>
    <p:sldId id="606" r:id="rId8"/>
    <p:sldId id="645" r:id="rId9"/>
    <p:sldId id="372" r:id="rId10"/>
    <p:sldId id="651" r:id="rId11"/>
    <p:sldId id="647" r:id="rId12"/>
    <p:sldId id="649" r:id="rId13"/>
    <p:sldId id="652" r:id="rId14"/>
    <p:sldId id="640" r:id="rId15"/>
    <p:sldId id="654" r:id="rId16"/>
    <p:sldId id="395" r:id="rId17"/>
    <p:sldId id="303" r:id="rId1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FFFF99"/>
    <a:srgbClr val="CCFFFF"/>
    <a:srgbClr val="FFCCFF"/>
    <a:srgbClr val="009900"/>
    <a:srgbClr val="6D50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96" y="-150"/>
      </p:cViewPr>
      <p:guideLst>
        <p:guide orient="horz" pos="1796"/>
        <p:guide pos="27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F5812C8-B363-47A6-8FCC-DAF2621D17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097151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9634A5-A4BB-49B8-8F56-B3778CBB86D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0275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4"/>
          <p:cNvGrpSpPr>
            <a:grpSpLocks noChangeAspect="1"/>
          </p:cNvGrpSpPr>
          <p:nvPr userDrawn="1"/>
        </p:nvGrpSpPr>
        <p:grpSpPr>
          <a:xfrm>
            <a:off x="82550" y="125413"/>
            <a:ext cx="1279525" cy="600075"/>
            <a:chOff x="4121" y="57"/>
            <a:chExt cx="1462" cy="687"/>
          </a:xfrm>
        </p:grpSpPr>
        <p:sp>
          <p:nvSpPr>
            <p:cNvPr id="3075" name="Freeform 5"/>
            <p:cNvSpPr/>
            <p:nvPr/>
          </p:nvSpPr>
          <p:spPr>
            <a:xfrm>
              <a:off x="4846" y="57"/>
              <a:ext cx="382" cy="406"/>
            </a:xfrm>
            <a:custGeom>
              <a:avLst/>
              <a:gdLst/>
              <a:ahLst/>
              <a:cxnLst>
                <a:cxn ang="0">
                  <a:pos x="315" y="142"/>
                </a:cxn>
                <a:cxn ang="0">
                  <a:pos x="288" y="83"/>
                </a:cxn>
                <a:cxn ang="0">
                  <a:pos x="278" y="49"/>
                </a:cxn>
                <a:cxn ang="0">
                  <a:pos x="136" y="28"/>
                </a:cxn>
                <a:cxn ang="0">
                  <a:pos x="0" y="168"/>
                </a:cxn>
                <a:cxn ang="0">
                  <a:pos x="91" y="366"/>
                </a:cxn>
                <a:cxn ang="0">
                  <a:pos x="281" y="323"/>
                </a:cxn>
                <a:cxn ang="0">
                  <a:pos x="317" y="266"/>
                </a:cxn>
                <a:cxn ang="0">
                  <a:pos x="334" y="234"/>
                </a:cxn>
                <a:cxn ang="0">
                  <a:pos x="315" y="142"/>
                </a:cxn>
                <a:cxn ang="0">
                  <a:pos x="315" y="142"/>
                </a:cxn>
              </a:cxnLst>
              <a:rect l="0" t="0" r="0" b="0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Freeform 6"/>
            <p:cNvSpPr/>
            <p:nvPr/>
          </p:nvSpPr>
          <p:spPr>
            <a:xfrm>
              <a:off x="4121" y="168"/>
              <a:ext cx="364" cy="390"/>
            </a:xfrm>
            <a:custGeom>
              <a:avLst/>
              <a:gdLst/>
              <a:ahLst/>
              <a:cxnLst>
                <a:cxn ang="0">
                  <a:pos x="183" y="10"/>
                </a:cxn>
                <a:cxn ang="0">
                  <a:pos x="49" y="76"/>
                </a:cxn>
                <a:cxn ang="0">
                  <a:pos x="50" y="113"/>
                </a:cxn>
                <a:cxn ang="0">
                  <a:pos x="43" y="180"/>
                </a:cxn>
                <a:cxn ang="0">
                  <a:pos x="43" y="181"/>
                </a:cxn>
                <a:cxn ang="0">
                  <a:pos x="55" y="278"/>
                </a:cxn>
                <a:cxn ang="0">
                  <a:pos x="83" y="303"/>
                </a:cxn>
                <a:cxn ang="0">
                  <a:pos x="137" y="348"/>
                </a:cxn>
                <a:cxn ang="0">
                  <a:pos x="339" y="327"/>
                </a:cxn>
                <a:cxn ang="0">
                  <a:pos x="364" y="101"/>
                </a:cxn>
                <a:cxn ang="0">
                  <a:pos x="183" y="10"/>
                </a:cxn>
              </a:cxnLst>
              <a:rect l="0" t="0" r="0" b="0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Freeform 7"/>
            <p:cNvSpPr/>
            <p:nvPr/>
          </p:nvSpPr>
          <p:spPr>
            <a:xfrm>
              <a:off x="4917" y="101"/>
              <a:ext cx="237" cy="257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0" y="110"/>
                </a:cxn>
                <a:cxn ang="0">
                  <a:pos x="53" y="117"/>
                </a:cxn>
                <a:cxn ang="0">
                  <a:pos x="66" y="137"/>
                </a:cxn>
                <a:cxn ang="0">
                  <a:pos x="90" y="169"/>
                </a:cxn>
                <a:cxn ang="0">
                  <a:pos x="132" y="257"/>
                </a:cxn>
                <a:cxn ang="0">
                  <a:pos x="187" y="92"/>
                </a:cxn>
              </a:cxnLst>
              <a:rect l="0" t="0" r="0" b="0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Freeform 8"/>
            <p:cNvSpPr/>
            <p:nvPr/>
          </p:nvSpPr>
          <p:spPr>
            <a:xfrm>
              <a:off x="4201" y="217"/>
              <a:ext cx="210" cy="251"/>
            </a:xfrm>
            <a:custGeom>
              <a:avLst/>
              <a:gdLst/>
              <a:ahLst/>
              <a:cxnLst>
                <a:cxn ang="0">
                  <a:pos x="140" y="150"/>
                </a:cxn>
                <a:cxn ang="0">
                  <a:pos x="152" y="111"/>
                </a:cxn>
                <a:cxn ang="0">
                  <a:pos x="159" y="88"/>
                </a:cxn>
                <a:cxn ang="0">
                  <a:pos x="210" y="63"/>
                </a:cxn>
                <a:cxn ang="0">
                  <a:pos x="18" y="107"/>
                </a:cxn>
                <a:cxn ang="0">
                  <a:pos x="127" y="251"/>
                </a:cxn>
                <a:cxn ang="0">
                  <a:pos x="140" y="150"/>
                </a:cxn>
              </a:cxnLst>
              <a:rect l="0" t="0" r="0" b="0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Freeform 9"/>
            <p:cNvSpPr/>
            <p:nvPr/>
          </p:nvSpPr>
          <p:spPr>
            <a:xfrm>
              <a:off x="4234" y="94"/>
              <a:ext cx="942" cy="650"/>
            </a:xfrm>
            <a:custGeom>
              <a:avLst/>
              <a:gdLst/>
              <a:ahLst/>
              <a:cxnLst>
                <a:cxn ang="0">
                  <a:pos x="634" y="115"/>
                </a:cxn>
                <a:cxn ang="0">
                  <a:pos x="554" y="89"/>
                </a:cxn>
                <a:cxn ang="0">
                  <a:pos x="483" y="70"/>
                </a:cxn>
                <a:cxn ang="0">
                  <a:pos x="454" y="47"/>
                </a:cxn>
                <a:cxn ang="0">
                  <a:pos x="327" y="111"/>
                </a:cxn>
                <a:cxn ang="0">
                  <a:pos x="259" y="144"/>
                </a:cxn>
                <a:cxn ang="0">
                  <a:pos x="348" y="624"/>
                </a:cxn>
                <a:cxn ang="0">
                  <a:pos x="634" y="115"/>
                </a:cxn>
              </a:cxnLst>
              <a:rect l="0" t="0" r="0" b="0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10"/>
            <p:cNvSpPr/>
            <p:nvPr/>
          </p:nvSpPr>
          <p:spPr>
            <a:xfrm>
              <a:off x="4613" y="448"/>
              <a:ext cx="226" cy="197"/>
            </a:xfrm>
            <a:custGeom>
              <a:avLst/>
              <a:gdLst/>
              <a:ahLst/>
              <a:cxnLst>
                <a:cxn ang="0">
                  <a:pos x="164" y="39"/>
                </a:cxn>
                <a:cxn ang="0">
                  <a:pos x="113" y="183"/>
                </a:cxn>
                <a:cxn ang="0">
                  <a:pos x="30" y="58"/>
                </a:cxn>
                <a:cxn ang="0">
                  <a:pos x="94" y="27"/>
                </a:cxn>
                <a:cxn ang="0">
                  <a:pos x="164" y="39"/>
                </a:cxn>
              </a:cxnLst>
              <a:rect l="0" t="0" r="0" b="0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11"/>
            <p:cNvSpPr/>
            <p:nvPr/>
          </p:nvSpPr>
          <p:spPr>
            <a:xfrm>
              <a:off x="4640" y="365"/>
              <a:ext cx="182" cy="178"/>
            </a:xfrm>
            <a:custGeom>
              <a:avLst/>
              <a:gdLst/>
              <a:ahLst/>
              <a:cxnLst>
                <a:cxn ang="0">
                  <a:pos x="58" y="6"/>
                </a:cxn>
                <a:cxn ang="0">
                  <a:pos x="2" y="119"/>
                </a:cxn>
                <a:cxn ang="0">
                  <a:pos x="102" y="165"/>
                </a:cxn>
                <a:cxn ang="0">
                  <a:pos x="58" y="6"/>
                </a:cxn>
              </a:cxnLst>
              <a:rect l="0" t="0" r="0" b="0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12"/>
            <p:cNvSpPr/>
            <p:nvPr/>
          </p:nvSpPr>
          <p:spPr>
            <a:xfrm>
              <a:off x="4486" y="485"/>
              <a:ext cx="89" cy="91"/>
            </a:xfrm>
            <a:custGeom>
              <a:avLst/>
              <a:gdLst/>
              <a:ahLst/>
              <a:cxnLst>
                <a:cxn ang="0">
                  <a:pos x="86" y="40"/>
                </a:cxn>
                <a:cxn ang="0">
                  <a:pos x="49" y="88"/>
                </a:cxn>
                <a:cxn ang="0">
                  <a:pos x="2" y="49"/>
                </a:cxn>
                <a:cxn ang="0">
                  <a:pos x="39" y="2"/>
                </a:cxn>
                <a:cxn ang="0">
                  <a:pos x="86" y="40"/>
                </a:cxn>
              </a:cxnLst>
              <a:rect l="0" t="0" r="0" b="0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3"/>
            <p:cNvSpPr/>
            <p:nvPr/>
          </p:nvSpPr>
          <p:spPr>
            <a:xfrm>
              <a:off x="4842" y="444"/>
              <a:ext cx="88" cy="91"/>
            </a:xfrm>
            <a:custGeom>
              <a:avLst/>
              <a:gdLst/>
              <a:ahLst/>
              <a:cxnLst>
                <a:cxn ang="0">
                  <a:pos x="85" y="40"/>
                </a:cxn>
                <a:cxn ang="0">
                  <a:pos x="49" y="88"/>
                </a:cxn>
                <a:cxn ang="0">
                  <a:pos x="2" y="50"/>
                </a:cxn>
                <a:cxn ang="0">
                  <a:pos x="38" y="2"/>
                </a:cxn>
                <a:cxn ang="0">
                  <a:pos x="85" y="40"/>
                </a:cxn>
              </a:cxnLst>
              <a:rect l="0" t="0" r="0" b="0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14"/>
            <p:cNvSpPr/>
            <p:nvPr/>
          </p:nvSpPr>
          <p:spPr>
            <a:xfrm>
              <a:off x="4708" y="554"/>
              <a:ext cx="28" cy="49"/>
            </a:xfrm>
            <a:custGeom>
              <a:avLst/>
              <a:gdLst/>
              <a:ahLst/>
              <a:cxnLst>
                <a:cxn ang="0">
                  <a:pos x="26" y="23"/>
                </a:cxn>
                <a:cxn ang="0">
                  <a:pos x="16" y="48"/>
                </a:cxn>
                <a:cxn ang="0">
                  <a:pos x="1" y="26"/>
                </a:cxn>
                <a:cxn ang="0">
                  <a:pos x="11" y="1"/>
                </a:cxn>
                <a:cxn ang="0">
                  <a:pos x="26" y="23"/>
                </a:cxn>
              </a:cxnLst>
              <a:rect l="0" t="0" r="0" b="0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15"/>
            <p:cNvSpPr/>
            <p:nvPr/>
          </p:nvSpPr>
          <p:spPr>
            <a:xfrm>
              <a:off x="4494" y="362"/>
              <a:ext cx="115" cy="114"/>
            </a:xfrm>
            <a:custGeom>
              <a:avLst/>
              <a:gdLst/>
              <a:ahLst/>
              <a:cxnLst>
                <a:cxn ang="0">
                  <a:pos x="102" y="79"/>
                </a:cxn>
                <a:cxn ang="0">
                  <a:pos x="34" y="101"/>
                </a:cxn>
                <a:cxn ang="0">
                  <a:pos x="12" y="34"/>
                </a:cxn>
                <a:cxn ang="0">
                  <a:pos x="80" y="12"/>
                </a:cxn>
                <a:cxn ang="0">
                  <a:pos x="102" y="79"/>
                </a:cxn>
              </a:cxnLst>
              <a:rect l="0" t="0" r="0" b="0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16"/>
            <p:cNvSpPr/>
            <p:nvPr/>
          </p:nvSpPr>
          <p:spPr>
            <a:xfrm>
              <a:off x="4516" y="371"/>
              <a:ext cx="93" cy="90"/>
            </a:xfrm>
            <a:custGeom>
              <a:avLst/>
              <a:gdLst/>
              <a:ahLst/>
              <a:cxnLst>
                <a:cxn ang="0">
                  <a:pos x="58" y="3"/>
                </a:cxn>
                <a:cxn ang="0">
                  <a:pos x="51" y="1"/>
                </a:cxn>
                <a:cxn ang="0">
                  <a:pos x="10" y="24"/>
                </a:cxn>
                <a:cxn ang="0">
                  <a:pos x="29" y="82"/>
                </a:cxn>
                <a:cxn ang="0">
                  <a:pos x="75" y="77"/>
                </a:cxn>
                <a:cxn ang="0">
                  <a:pos x="80" y="70"/>
                </a:cxn>
                <a:cxn ang="0">
                  <a:pos x="58" y="3"/>
                </a:cxn>
              </a:cxnLst>
              <a:rect l="0" t="0" r="0" b="0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17"/>
            <p:cNvSpPr/>
            <p:nvPr/>
          </p:nvSpPr>
          <p:spPr>
            <a:xfrm>
              <a:off x="4529" y="373"/>
              <a:ext cx="80" cy="79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1" y="0"/>
                </a:cxn>
                <a:cxn ang="0">
                  <a:pos x="9" y="21"/>
                </a:cxn>
                <a:cxn ang="0">
                  <a:pos x="26" y="72"/>
                </a:cxn>
                <a:cxn ang="0">
                  <a:pos x="66" y="70"/>
                </a:cxn>
                <a:cxn ang="0">
                  <a:pos x="67" y="68"/>
                </a:cxn>
                <a:cxn ang="0">
                  <a:pos x="45" y="1"/>
                </a:cxn>
              </a:cxnLst>
              <a:rect l="0" t="0" r="0" b="0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18"/>
            <p:cNvSpPr/>
            <p:nvPr/>
          </p:nvSpPr>
          <p:spPr>
            <a:xfrm>
              <a:off x="4529" y="376"/>
              <a:ext cx="24" cy="24"/>
            </a:xfrm>
            <a:custGeom>
              <a:avLst/>
              <a:gdLst/>
              <a:ahLst/>
              <a:cxnLst>
                <a:cxn ang="0">
                  <a:pos x="21" y="16"/>
                </a:cxn>
                <a:cxn ang="0">
                  <a:pos x="7" y="21"/>
                </a:cxn>
                <a:cxn ang="0">
                  <a:pos x="2" y="7"/>
                </a:cxn>
                <a:cxn ang="0">
                  <a:pos x="16" y="2"/>
                </a:cxn>
                <a:cxn ang="0">
                  <a:pos x="21" y="16"/>
                </a:cxn>
              </a:cxnLst>
              <a:rect l="0" t="0" r="0" b="0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19"/>
            <p:cNvSpPr/>
            <p:nvPr/>
          </p:nvSpPr>
          <p:spPr>
            <a:xfrm>
              <a:off x="4779" y="330"/>
              <a:ext cx="114" cy="11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34" y="100"/>
                </a:cxn>
                <a:cxn ang="0">
                  <a:pos x="12" y="33"/>
                </a:cxn>
                <a:cxn ang="0">
                  <a:pos x="79" y="12"/>
                </a:cxn>
                <a:cxn ang="0">
                  <a:pos x="101" y="78"/>
                </a:cxn>
              </a:cxnLst>
              <a:rect l="0" t="0" r="0" b="0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0"/>
            <p:cNvSpPr/>
            <p:nvPr/>
          </p:nvSpPr>
          <p:spPr>
            <a:xfrm>
              <a:off x="4801" y="338"/>
              <a:ext cx="92" cy="90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1" y="0"/>
                </a:cxn>
                <a:cxn ang="0">
                  <a:pos x="10" y="24"/>
                </a:cxn>
                <a:cxn ang="0">
                  <a:pos x="29" y="82"/>
                </a:cxn>
                <a:cxn ang="0">
                  <a:pos x="75" y="77"/>
                </a:cxn>
                <a:cxn ang="0">
                  <a:pos x="79" y="70"/>
                </a:cxn>
                <a:cxn ang="0">
                  <a:pos x="57" y="3"/>
                </a:cxn>
              </a:cxnLst>
              <a:rect l="0" t="0" r="0" b="0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1"/>
            <p:cNvSpPr/>
            <p:nvPr/>
          </p:nvSpPr>
          <p:spPr>
            <a:xfrm>
              <a:off x="4814" y="341"/>
              <a:ext cx="79" cy="79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1" y="0"/>
                </a:cxn>
                <a:cxn ang="0">
                  <a:pos x="9" y="20"/>
                </a:cxn>
                <a:cxn ang="0">
                  <a:pos x="26" y="72"/>
                </a:cxn>
                <a:cxn ang="0">
                  <a:pos x="65" y="69"/>
                </a:cxn>
                <a:cxn ang="0">
                  <a:pos x="66" y="67"/>
                </a:cxn>
                <a:cxn ang="0">
                  <a:pos x="44" y="1"/>
                </a:cxn>
              </a:cxnLst>
              <a:rect l="0" t="0" r="0" b="0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2"/>
            <p:cNvSpPr/>
            <p:nvPr/>
          </p:nvSpPr>
          <p:spPr>
            <a:xfrm>
              <a:off x="4814" y="343"/>
              <a:ext cx="24" cy="25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7" y="22"/>
                </a:cxn>
                <a:cxn ang="0">
                  <a:pos x="2" y="7"/>
                </a:cxn>
                <a:cxn ang="0">
                  <a:pos x="16" y="2"/>
                </a:cxn>
                <a:cxn ang="0">
                  <a:pos x="21" y="17"/>
                </a:cxn>
              </a:cxnLst>
              <a:rect l="0" t="0" r="0" b="0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3"/>
            <p:cNvSpPr/>
            <p:nvPr/>
          </p:nvSpPr>
          <p:spPr>
            <a:xfrm>
              <a:off x="5227" y="351"/>
              <a:ext cx="166" cy="79"/>
            </a:xfrm>
            <a:custGeom>
              <a:avLst/>
              <a:gdLst/>
              <a:ahLst/>
              <a:cxnLst>
                <a:cxn ang="0">
                  <a:pos x="160" y="29"/>
                </a:cxn>
                <a:cxn ang="0">
                  <a:pos x="132" y="33"/>
                </a:cxn>
                <a:cxn ang="0">
                  <a:pos x="130" y="12"/>
                </a:cxn>
                <a:cxn ang="0">
                  <a:pos x="94" y="26"/>
                </a:cxn>
                <a:cxn ang="0">
                  <a:pos x="77" y="45"/>
                </a:cxn>
                <a:cxn ang="0">
                  <a:pos x="68" y="27"/>
                </a:cxn>
                <a:cxn ang="0">
                  <a:pos x="58" y="46"/>
                </a:cxn>
                <a:cxn ang="0">
                  <a:pos x="38" y="21"/>
                </a:cxn>
                <a:cxn ang="0">
                  <a:pos x="38" y="41"/>
                </a:cxn>
                <a:cxn ang="0">
                  <a:pos x="3" y="20"/>
                </a:cxn>
                <a:cxn ang="0">
                  <a:pos x="44" y="71"/>
                </a:cxn>
                <a:cxn ang="0">
                  <a:pos x="108" y="75"/>
                </a:cxn>
                <a:cxn ang="0">
                  <a:pos x="160" y="29"/>
                </a:cxn>
              </a:cxnLst>
              <a:rect l="0" t="0" r="0" b="0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4"/>
            <p:cNvSpPr/>
            <p:nvPr/>
          </p:nvSpPr>
          <p:spPr>
            <a:xfrm>
              <a:off x="5414" y="374"/>
              <a:ext cx="159" cy="167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37" y="29"/>
                </a:cxn>
                <a:cxn ang="0">
                  <a:pos x="73" y="150"/>
                </a:cxn>
                <a:cxn ang="0">
                  <a:pos x="0" y="53"/>
                </a:cxn>
              </a:cxnLst>
              <a:rect l="0" t="0" r="0" b="0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5"/>
            <p:cNvSpPr/>
            <p:nvPr/>
          </p:nvSpPr>
          <p:spPr>
            <a:xfrm>
              <a:off x="5443" y="414"/>
              <a:ext cx="106" cy="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9"/>
                </a:cxn>
                <a:cxn ang="0">
                  <a:pos x="38" y="84"/>
                </a:cxn>
                <a:cxn ang="0">
                  <a:pos x="0" y="30"/>
                </a:cxn>
              </a:cxnLst>
              <a:rect l="0" t="0" r="0" b="0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6"/>
            <p:cNvSpPr/>
            <p:nvPr/>
          </p:nvSpPr>
          <p:spPr>
            <a:xfrm>
              <a:off x="5027" y="352"/>
              <a:ext cx="155" cy="176"/>
            </a:xfrm>
            <a:custGeom>
              <a:avLst/>
              <a:gdLst/>
              <a:ahLst/>
              <a:cxnLst>
                <a:cxn ang="0">
                  <a:pos x="155" y="77"/>
                </a:cxn>
                <a:cxn ang="0">
                  <a:pos x="27" y="23"/>
                </a:cxn>
                <a:cxn ang="0">
                  <a:pos x="63" y="156"/>
                </a:cxn>
                <a:cxn ang="0">
                  <a:pos x="155" y="77"/>
                </a:cxn>
              </a:cxnLst>
              <a:rect l="0" t="0" r="0" b="0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7"/>
            <p:cNvSpPr/>
            <p:nvPr/>
          </p:nvSpPr>
          <p:spPr>
            <a:xfrm>
              <a:off x="5053" y="396"/>
              <a:ext cx="97" cy="95"/>
            </a:xfrm>
            <a:custGeom>
              <a:avLst/>
              <a:gdLst/>
              <a:ahLst/>
              <a:cxnLst>
                <a:cxn ang="0">
                  <a:pos x="97" y="46"/>
                </a:cxn>
                <a:cxn ang="0">
                  <a:pos x="16" y="2"/>
                </a:cxn>
                <a:cxn ang="0">
                  <a:pos x="46" y="88"/>
                </a:cxn>
                <a:cxn ang="0">
                  <a:pos x="97" y="46"/>
                </a:cxn>
              </a:cxnLst>
              <a:rect l="0" t="0" r="0" b="0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28"/>
            <p:cNvSpPr/>
            <p:nvPr/>
          </p:nvSpPr>
          <p:spPr>
            <a:xfrm>
              <a:off x="5031" y="402"/>
              <a:ext cx="509" cy="338"/>
            </a:xfrm>
            <a:custGeom>
              <a:avLst/>
              <a:gdLst/>
              <a:ahLst/>
              <a:cxnLst>
                <a:cxn ang="0">
                  <a:pos x="268" y="3"/>
                </a:cxn>
                <a:cxn ang="0">
                  <a:pos x="477" y="229"/>
                </a:cxn>
                <a:cxn ang="0">
                  <a:pos x="240" y="335"/>
                </a:cxn>
                <a:cxn ang="0">
                  <a:pos x="39" y="134"/>
                </a:cxn>
                <a:cxn ang="0">
                  <a:pos x="268" y="3"/>
                </a:cxn>
              </a:cxnLst>
              <a:rect l="0" t="0" r="0" b="0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29"/>
            <p:cNvSpPr/>
            <p:nvPr/>
          </p:nvSpPr>
          <p:spPr>
            <a:xfrm>
              <a:off x="5246" y="517"/>
              <a:ext cx="73" cy="36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62" y="5"/>
                </a:cxn>
                <a:cxn ang="0">
                  <a:pos x="37" y="36"/>
                </a:cxn>
                <a:cxn ang="0">
                  <a:pos x="15" y="4"/>
                </a:cxn>
              </a:cxnLst>
              <a:rect l="0" t="0" r="0" b="0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30"/>
            <p:cNvSpPr/>
            <p:nvPr/>
          </p:nvSpPr>
          <p:spPr>
            <a:xfrm>
              <a:off x="5210" y="571"/>
              <a:ext cx="143" cy="96"/>
            </a:xfrm>
            <a:custGeom>
              <a:avLst/>
              <a:gdLst/>
              <a:ahLst/>
              <a:cxnLst>
                <a:cxn ang="0">
                  <a:pos x="17" y="8"/>
                </a:cxn>
                <a:cxn ang="0">
                  <a:pos x="125" y="1"/>
                </a:cxn>
                <a:cxn ang="0">
                  <a:pos x="79" y="90"/>
                </a:cxn>
                <a:cxn ang="0">
                  <a:pos x="17" y="8"/>
                </a:cxn>
              </a:cxnLst>
              <a:rect l="0" t="0" r="0" b="0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 cmpd="sng">
              <a:solidFill>
                <a:srgbClr val="584B3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31"/>
            <p:cNvSpPr/>
            <p:nvPr/>
          </p:nvSpPr>
          <p:spPr>
            <a:xfrm>
              <a:off x="5122" y="557"/>
              <a:ext cx="71" cy="58"/>
            </a:xfrm>
            <a:custGeom>
              <a:avLst/>
              <a:gdLst/>
              <a:ahLst/>
              <a:cxnLst>
                <a:cxn ang="0">
                  <a:pos x="70" y="30"/>
                </a:cxn>
                <a:cxn ang="0">
                  <a:pos x="34" y="56"/>
                </a:cxn>
                <a:cxn ang="0">
                  <a:pos x="0" y="27"/>
                </a:cxn>
                <a:cxn ang="0">
                  <a:pos x="36" y="0"/>
                </a:cxn>
                <a:cxn ang="0">
                  <a:pos x="70" y="30"/>
                </a:cxn>
              </a:cxnLst>
              <a:rect l="0" t="0" r="0" b="0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2"/>
            <p:cNvSpPr/>
            <p:nvPr/>
          </p:nvSpPr>
          <p:spPr>
            <a:xfrm>
              <a:off x="5373" y="548"/>
              <a:ext cx="73" cy="61"/>
            </a:xfrm>
            <a:custGeom>
              <a:avLst/>
              <a:gdLst/>
              <a:ahLst/>
              <a:cxnLst>
                <a:cxn ang="0">
                  <a:pos x="70" y="25"/>
                </a:cxn>
                <a:cxn ang="0">
                  <a:pos x="40" y="58"/>
                </a:cxn>
                <a:cxn ang="0">
                  <a:pos x="2" y="35"/>
                </a:cxn>
                <a:cxn ang="0">
                  <a:pos x="32" y="2"/>
                </a:cxn>
                <a:cxn ang="0">
                  <a:pos x="70" y="25"/>
                </a:cxn>
              </a:cxnLst>
              <a:rect l="0" t="0" r="0" b="0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33"/>
            <p:cNvSpPr/>
            <p:nvPr/>
          </p:nvSpPr>
          <p:spPr>
            <a:xfrm>
              <a:off x="5238" y="599"/>
              <a:ext cx="96" cy="65"/>
            </a:xfrm>
            <a:custGeom>
              <a:avLst/>
              <a:gdLst/>
              <a:ahLst/>
              <a:cxnLst>
                <a:cxn ang="0">
                  <a:pos x="96" y="24"/>
                </a:cxn>
                <a:cxn ang="0">
                  <a:pos x="0" y="32"/>
                </a:cxn>
                <a:cxn ang="0">
                  <a:pos x="51" y="62"/>
                </a:cxn>
                <a:cxn ang="0">
                  <a:pos x="96" y="24"/>
                </a:cxn>
              </a:cxnLst>
              <a:rect l="0" t="0" r="0" b="0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34"/>
            <p:cNvSpPr/>
            <p:nvPr/>
          </p:nvSpPr>
          <p:spPr>
            <a:xfrm>
              <a:off x="5217" y="405"/>
              <a:ext cx="44" cy="5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44" y="0"/>
                </a:cxn>
                <a:cxn ang="0">
                  <a:pos x="6" y="2"/>
                </a:cxn>
                <a:cxn ang="0">
                  <a:pos x="10" y="50"/>
                </a:cxn>
              </a:cxnLst>
              <a:rect l="0" t="0" r="0" b="0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35"/>
            <p:cNvSpPr/>
            <p:nvPr/>
          </p:nvSpPr>
          <p:spPr>
            <a:xfrm>
              <a:off x="5270" y="405"/>
              <a:ext cx="39" cy="56"/>
            </a:xfrm>
            <a:custGeom>
              <a:avLst/>
              <a:gdLst/>
              <a:ahLst/>
              <a:cxnLst>
                <a:cxn ang="0">
                  <a:pos x="15" y="53"/>
                </a:cxn>
                <a:cxn ang="0">
                  <a:pos x="39" y="0"/>
                </a:cxn>
                <a:cxn ang="0">
                  <a:pos x="29" y="0"/>
                </a:cxn>
                <a:cxn ang="0">
                  <a:pos x="1" y="0"/>
                </a:cxn>
                <a:cxn ang="0">
                  <a:pos x="15" y="53"/>
                </a:cxn>
              </a:cxnLst>
              <a:rect l="0" t="0" r="0" b="0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36"/>
            <p:cNvSpPr/>
            <p:nvPr/>
          </p:nvSpPr>
          <p:spPr>
            <a:xfrm>
              <a:off x="5321" y="405"/>
              <a:ext cx="44" cy="60"/>
            </a:xfrm>
            <a:custGeom>
              <a:avLst/>
              <a:gdLst/>
              <a:ahLst/>
              <a:cxnLst>
                <a:cxn ang="0">
                  <a:pos x="7" y="49"/>
                </a:cxn>
                <a:cxn ang="0">
                  <a:pos x="40" y="2"/>
                </a:cxn>
                <a:cxn ang="0">
                  <a:pos x="3" y="0"/>
                </a:cxn>
                <a:cxn ang="0">
                  <a:pos x="7" y="49"/>
                </a:cxn>
              </a:cxnLst>
              <a:rect l="0" t="0" r="0" b="0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37"/>
            <p:cNvSpPr/>
            <p:nvPr/>
          </p:nvSpPr>
          <p:spPr>
            <a:xfrm>
              <a:off x="5351" y="491"/>
              <a:ext cx="74" cy="45"/>
            </a:xfrm>
            <a:custGeom>
              <a:avLst/>
              <a:gdLst/>
              <a:ahLst/>
              <a:cxnLst>
                <a:cxn ang="0">
                  <a:pos x="68" y="43"/>
                </a:cxn>
                <a:cxn ang="0">
                  <a:pos x="68" y="43"/>
                </a:cxn>
                <a:cxn ang="0">
                  <a:pos x="63" y="38"/>
                </a:cxn>
                <a:cxn ang="0">
                  <a:pos x="34" y="11"/>
                </a:cxn>
                <a:cxn ang="0">
                  <a:pos x="11" y="39"/>
                </a:cxn>
                <a:cxn ang="0">
                  <a:pos x="5" y="45"/>
                </a:cxn>
                <a:cxn ang="0">
                  <a:pos x="0" y="39"/>
                </a:cxn>
                <a:cxn ang="0">
                  <a:pos x="34" y="0"/>
                </a:cxn>
                <a:cxn ang="0">
                  <a:pos x="74" y="38"/>
                </a:cxn>
                <a:cxn ang="0">
                  <a:pos x="68" y="43"/>
                </a:cxn>
              </a:cxnLst>
              <a:rect l="0" t="0" r="0" b="0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38"/>
            <p:cNvSpPr/>
            <p:nvPr/>
          </p:nvSpPr>
          <p:spPr>
            <a:xfrm>
              <a:off x="5412" y="505"/>
              <a:ext cx="25" cy="14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0" y="12"/>
                </a:cxn>
                <a:cxn ang="0">
                  <a:pos x="1" y="1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3" y="14"/>
                </a:cxn>
                <a:cxn ang="0">
                  <a:pos x="2" y="14"/>
                </a:cxn>
              </a:cxnLst>
              <a:rect l="0" t="0" r="0" b="0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39"/>
            <p:cNvSpPr/>
            <p:nvPr/>
          </p:nvSpPr>
          <p:spPr>
            <a:xfrm>
              <a:off x="5407" y="491"/>
              <a:ext cx="21" cy="19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19" y="4"/>
                </a:cxn>
                <a:cxn ang="0">
                  <a:pos x="3" y="18"/>
                </a:cxn>
                <a:cxn ang="0">
                  <a:pos x="2" y="19"/>
                </a:cxn>
              </a:cxnLst>
              <a:rect l="0" t="0" r="0" b="0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40"/>
            <p:cNvSpPr/>
            <p:nvPr/>
          </p:nvSpPr>
          <p:spPr>
            <a:xfrm>
              <a:off x="5141" y="490"/>
              <a:ext cx="74" cy="45"/>
            </a:xfrm>
            <a:custGeom>
              <a:avLst/>
              <a:gdLst/>
              <a:ahLst/>
              <a:cxnLst>
                <a:cxn ang="0">
                  <a:pos x="68" y="45"/>
                </a:cxn>
                <a:cxn ang="0">
                  <a:pos x="68" y="45"/>
                </a:cxn>
                <a:cxn ang="0">
                  <a:pos x="62" y="39"/>
                </a:cxn>
                <a:cxn ang="0">
                  <a:pos x="39" y="11"/>
                </a:cxn>
                <a:cxn ang="0">
                  <a:pos x="10" y="37"/>
                </a:cxn>
                <a:cxn ang="0">
                  <a:pos x="5" y="43"/>
                </a:cxn>
                <a:cxn ang="0">
                  <a:pos x="0" y="37"/>
                </a:cxn>
                <a:cxn ang="0">
                  <a:pos x="39" y="0"/>
                </a:cxn>
                <a:cxn ang="0">
                  <a:pos x="74" y="39"/>
                </a:cxn>
                <a:cxn ang="0">
                  <a:pos x="68" y="45"/>
                </a:cxn>
              </a:cxnLst>
              <a:rect l="0" t="0" r="0" b="0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41"/>
            <p:cNvSpPr/>
            <p:nvPr/>
          </p:nvSpPr>
          <p:spPr>
            <a:xfrm>
              <a:off x="5130" y="504"/>
              <a:ext cx="24" cy="14"/>
            </a:xfrm>
            <a:custGeom>
              <a:avLst/>
              <a:gdLst/>
              <a:ahLst/>
              <a:cxnLst>
                <a:cxn ang="0">
                  <a:pos x="21" y="14"/>
                </a:cxn>
                <a:cxn ang="0">
                  <a:pos x="20" y="13"/>
                </a:cxn>
                <a:cxn ang="0">
                  <a:pos x="1" y="4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22" y="9"/>
                </a:cxn>
                <a:cxn ang="0">
                  <a:pos x="23" y="12"/>
                </a:cxn>
                <a:cxn ang="0">
                  <a:pos x="21" y="14"/>
                </a:cxn>
              </a:cxnLst>
              <a:rect l="0" t="0" r="0" b="0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42"/>
            <p:cNvSpPr/>
            <p:nvPr/>
          </p:nvSpPr>
          <p:spPr>
            <a:xfrm>
              <a:off x="5138" y="490"/>
              <a:ext cx="21" cy="19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17" y="18"/>
                </a:cxn>
                <a:cxn ang="0">
                  <a:pos x="1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20" y="14"/>
                </a:cxn>
                <a:cxn ang="0">
                  <a:pos x="20" y="17"/>
                </a:cxn>
                <a:cxn ang="0">
                  <a:pos x="18" y="19"/>
                </a:cxn>
              </a:cxnLst>
              <a:rect l="0" t="0" r="0" b="0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Line 43"/>
            <p:cNvSpPr/>
            <p:nvPr/>
          </p:nvSpPr>
          <p:spPr>
            <a:xfrm>
              <a:off x="5457" y="573"/>
              <a:ext cx="126" cy="5"/>
            </a:xfrm>
            <a:prstGeom prst="line">
              <a:avLst/>
            </a:prstGeom>
            <a:ln w="3175" cap="rnd" cmpd="sng">
              <a:solidFill>
                <a:srgbClr val="604C3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14" name="Line 44"/>
            <p:cNvSpPr/>
            <p:nvPr/>
          </p:nvSpPr>
          <p:spPr>
            <a:xfrm>
              <a:off x="5455" y="591"/>
              <a:ext cx="121" cy="31"/>
            </a:xfrm>
            <a:prstGeom prst="line">
              <a:avLst/>
            </a:prstGeom>
            <a:ln w="3175" cap="rnd" cmpd="sng">
              <a:solidFill>
                <a:srgbClr val="604C3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15" name="Line 45"/>
            <p:cNvSpPr/>
            <p:nvPr/>
          </p:nvSpPr>
          <p:spPr>
            <a:xfrm flipH="1">
              <a:off x="4989" y="602"/>
              <a:ext cx="125" cy="19"/>
            </a:xfrm>
            <a:prstGeom prst="line">
              <a:avLst/>
            </a:prstGeom>
            <a:ln w="3175" cap="rnd" cmpd="sng">
              <a:solidFill>
                <a:srgbClr val="604C3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16" name="Line 46"/>
            <p:cNvSpPr/>
            <p:nvPr/>
          </p:nvSpPr>
          <p:spPr>
            <a:xfrm flipH="1">
              <a:off x="4986" y="587"/>
              <a:ext cx="126" cy="6"/>
            </a:xfrm>
            <a:prstGeom prst="line">
              <a:avLst/>
            </a:prstGeom>
            <a:ln w="3175" cap="rnd" cmpd="sng">
              <a:solidFill>
                <a:srgbClr val="604C3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17" name="Freeform 47"/>
            <p:cNvSpPr/>
            <p:nvPr/>
          </p:nvSpPr>
          <p:spPr>
            <a:xfrm>
              <a:off x="5031" y="402"/>
              <a:ext cx="509" cy="338"/>
            </a:xfrm>
            <a:custGeom>
              <a:avLst/>
              <a:gdLst/>
              <a:ahLst/>
              <a:cxnLst>
                <a:cxn ang="0">
                  <a:pos x="268" y="3"/>
                </a:cxn>
                <a:cxn ang="0">
                  <a:pos x="477" y="229"/>
                </a:cxn>
                <a:cxn ang="0">
                  <a:pos x="240" y="335"/>
                </a:cxn>
                <a:cxn ang="0">
                  <a:pos x="39" y="134"/>
                </a:cxn>
                <a:cxn ang="0">
                  <a:pos x="268" y="3"/>
                </a:cxn>
              </a:cxnLst>
              <a:rect l="0" t="0" r="0" b="0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 cmpd="sng">
              <a:solidFill>
                <a:srgbClr val="604C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118" name="图片 5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32788" y="3941763"/>
            <a:ext cx="738187" cy="1201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19" name="图片 5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1125" y="4259263"/>
            <a:ext cx="1528763" cy="884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AE24F8B7-17D5-4A47-87D1-888A9380B43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2019/3/20</a:t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1F56F9FE-184B-4633-A12E-D6D46A1FBF3F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52919893544&amp;di=cd3959388f7d01234950d5102e0fd818&amp;imgtype=0&amp;src=http%3A%2F%2Fpic.51yuansu.com%2Fpic3%2Fcover%2F02%2F17%2F81%2F59aeffbeb593f_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74" y="123479"/>
            <a:ext cx="2295756" cy="210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618" y="2030192"/>
            <a:ext cx="1811664" cy="25246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1942" y="39269"/>
            <a:ext cx="1870460" cy="20268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005" y="2197100"/>
            <a:ext cx="2547620" cy="2376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6142" y="1439839"/>
            <a:ext cx="2193361" cy="26642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l="22784" t="24296" r="25809" b="28832"/>
          <a:stretch>
            <a:fillRect/>
          </a:stretch>
        </p:blipFill>
        <p:spPr>
          <a:xfrm>
            <a:off x="3063043" y="-166486"/>
            <a:ext cx="2007614" cy="183047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30163" y="771550"/>
            <a:ext cx="1472366" cy="14557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1293" y="259132"/>
            <a:ext cx="1656184" cy="15883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1941" y="737759"/>
            <a:ext cx="1771134" cy="16945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980" y="2227580"/>
            <a:ext cx="3555365" cy="28206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0233" y="2750376"/>
            <a:ext cx="1602007" cy="17752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8500" y="2227580"/>
            <a:ext cx="158178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980" y="-213995"/>
            <a:ext cx="2545715" cy="2441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5440" y="-375285"/>
            <a:ext cx="2545715" cy="2441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2195" y="-500380"/>
            <a:ext cx="2675890" cy="2566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675" y="1664335"/>
            <a:ext cx="3006725" cy="2441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86355" y="1847215"/>
            <a:ext cx="1837690" cy="1762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5390" y="1847215"/>
            <a:ext cx="3411855" cy="327215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8"/>
          <p:cNvSpPr txBox="1"/>
          <p:nvPr/>
        </p:nvSpPr>
        <p:spPr>
          <a:xfrm>
            <a:off x="-13253" y="1131066"/>
            <a:ext cx="83200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兔子说：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，大象啊，你的耳朵怎么耷拉下来了？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77533" y="2283718"/>
            <a:ext cx="77048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羊也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啊，你的耳朵怎么是耷拉着的呢？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9502"/>
            <a:ext cx="620266" cy="620266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2505869" y="1233308"/>
            <a:ext cx="504056" cy="52848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148" y="339502"/>
            <a:ext cx="771550" cy="735358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236296" y="2342638"/>
            <a:ext cx="504056" cy="52848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9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"/>
          <p:cNvPicPr>
            <a:picLocks noChangeAspect="1"/>
          </p:cNvPicPr>
          <p:nvPr/>
        </p:nvPicPr>
        <p:blipFill rotWithShape="1">
          <a:blip r:embed="rId2"/>
          <a:srcRect l="48888" t="21727"/>
          <a:stretch/>
        </p:blipFill>
        <p:spPr>
          <a:xfrm>
            <a:off x="5076056" y="2211710"/>
            <a:ext cx="3117999" cy="2657814"/>
          </a:xfrm>
          <a:prstGeom prst="rect">
            <a:avLst/>
          </a:prstGeom>
        </p:spPr>
      </p:pic>
      <p:sp>
        <p:nvSpPr>
          <p:cNvPr id="16385" name="文本框 8"/>
          <p:cNvSpPr txBox="1"/>
          <p:nvPr/>
        </p:nvSpPr>
        <p:spPr>
          <a:xfrm>
            <a:off x="0" y="267494"/>
            <a:ext cx="83200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兔子说：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，大象啊，你的耳朵怎么耷拉下来了？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77533" y="1061323"/>
            <a:ext cx="77048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羊也说：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大象啊，你的耳朵怎么是耷拉着的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 flipH="1">
            <a:off x="2051720" y="1851670"/>
            <a:ext cx="3886101" cy="936104"/>
          </a:xfrm>
          <a:prstGeom prst="borderCallout2">
            <a:avLst>
              <a:gd name="adj1" fmla="val 30022"/>
              <a:gd name="adj2" fmla="val 413"/>
              <a:gd name="adj3" fmla="val 29774"/>
              <a:gd name="adj4" fmla="val -751"/>
              <a:gd name="adj5" fmla="val 29561"/>
              <a:gd name="adj6" fmla="val -234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表示疑问的语气词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嗯  啊  呀  哇 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395536" y="1726211"/>
            <a:ext cx="1374187" cy="792088"/>
          </a:xfrm>
          <a:prstGeom prst="wedgeEllipseCallout">
            <a:avLst>
              <a:gd name="adj1" fmla="val 68488"/>
              <a:gd name="adj2" fmla="val 39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可在前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6338227" y="1726211"/>
            <a:ext cx="1440159" cy="900100"/>
          </a:xfrm>
          <a:prstGeom prst="wedgeEllipseCallout">
            <a:avLst>
              <a:gd name="adj1" fmla="val -74100"/>
              <a:gd name="adj2" fmla="val 188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可在后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63838"/>
            <a:ext cx="7747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32642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52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8"/>
          <p:cNvSpPr txBox="1"/>
          <p:nvPr/>
        </p:nvSpPr>
        <p:spPr>
          <a:xfrm>
            <a:off x="79692" y="123478"/>
            <a:ext cx="8844915" cy="41453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400" dirty="0">
                <a:latin typeface="Calibri" panose="020F0502020204030204" pitchFamily="34" charset="0"/>
              </a:rPr>
              <a:t>    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这一天，大象正在路上慢慢地散步，遇到了小兔子。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 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咦，大象啊，你的耳朵怎么耷拉下来了？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我生来就是这样啊。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你看，我的耳朵是竖着的，你的耳朵一定是有病了。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后来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，大象又遇到了小羊。小羊也说：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大象啊，你的耳朵怎么是耷拉着的呢？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小鹿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、小马，还有小老鼠，见到了大象，都要说他的耳朵。</a:t>
            </a:r>
          </a:p>
          <a:p>
            <a:pPr>
              <a:lnSpc>
                <a:spcPts val="32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大象也不安起来，他自言自语地说：“他们都这么说，是不是我的耳朵真的有毛病啦？我得让我的耳朵竖起来。”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44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" y="-12700"/>
            <a:ext cx="9032875" cy="5027930"/>
          </a:xfrm>
          <a:prstGeom prst="rect">
            <a:avLst/>
          </a:prstGeom>
        </p:spPr>
      </p:pic>
      <p:sp>
        <p:nvSpPr>
          <p:cNvPr id="3" name="思想气泡: 云 2"/>
          <p:cNvSpPr/>
          <p:nvPr/>
        </p:nvSpPr>
        <p:spPr>
          <a:xfrm>
            <a:off x="3304540" y="325755"/>
            <a:ext cx="2834640" cy="849630"/>
          </a:xfrm>
          <a:prstGeom prst="cloudCallout">
            <a:avLst>
              <a:gd name="adj1" fmla="val -41397"/>
              <a:gd name="adj2" fmla="val 141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130000"/>
              </a:lnSpc>
            </a:pPr>
            <a:r>
              <a:rPr lang="zh-CN" altLang="en-US" sz="1800" b="1" strike="noStrike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分角色朗读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7"/>
          <p:cNvGrpSpPr/>
          <p:nvPr/>
        </p:nvGrpSpPr>
        <p:grpSpPr>
          <a:xfrm>
            <a:off x="789305" y="1576705"/>
            <a:ext cx="836613" cy="882650"/>
            <a:chOff x="1209675" y="1716088"/>
            <a:chExt cx="836613" cy="882650"/>
          </a:xfrm>
        </p:grpSpPr>
        <p:grpSp>
          <p:nvGrpSpPr>
            <p:cNvPr id="47107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71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71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711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7111" name="文本框 64"/>
            <p:cNvSpPr txBox="1"/>
            <p:nvPr/>
          </p:nvSpPr>
          <p:spPr>
            <a:xfrm>
              <a:off x="1235075" y="1716088"/>
              <a:ext cx="8112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扇</a:t>
              </a:r>
            </a:p>
          </p:txBody>
        </p:sp>
      </p:grpSp>
      <p:grpSp>
        <p:nvGrpSpPr>
          <p:cNvPr id="47113" name="组合 7"/>
          <p:cNvGrpSpPr/>
          <p:nvPr/>
        </p:nvGrpSpPr>
        <p:grpSpPr>
          <a:xfrm>
            <a:off x="3940175" y="1608455"/>
            <a:ext cx="836930" cy="850900"/>
            <a:chOff x="2437" y="2032"/>
            <a:chExt cx="1244" cy="1264"/>
          </a:xfrm>
        </p:grpSpPr>
        <p:sp>
          <p:nvSpPr>
            <p:cNvPr id="471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1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1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117" name="文本框 64"/>
          <p:cNvSpPr txBox="1"/>
          <p:nvPr/>
        </p:nvSpPr>
        <p:spPr>
          <a:xfrm>
            <a:off x="3953510" y="1638300"/>
            <a:ext cx="81153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</a:p>
        </p:txBody>
      </p:sp>
      <p:grpSp>
        <p:nvGrpSpPr>
          <p:cNvPr id="47124" name="组合 1"/>
          <p:cNvGrpSpPr/>
          <p:nvPr/>
        </p:nvGrpSpPr>
        <p:grpSpPr>
          <a:xfrm>
            <a:off x="180975" y="366713"/>
            <a:ext cx="2765425" cy="925512"/>
            <a:chOff x="197714" y="510656"/>
            <a:chExt cx="2765691" cy="925104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1133619" y="675402"/>
              <a:ext cx="1829786" cy="58383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我会写</a:t>
              </a:r>
            </a:p>
          </p:txBody>
        </p:sp>
        <p:pic>
          <p:nvPicPr>
            <p:cNvPr id="47126" name="图片 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714" y="510656"/>
              <a:ext cx="1050061" cy="9251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372428" y="2620963"/>
            <a:ext cx="14303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左上包围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32188" y="2620963"/>
            <a:ext cx="16541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</a:rPr>
              <a:t>左下包围</a:t>
            </a:r>
          </a:p>
        </p:txBody>
      </p:sp>
    </p:spTree>
    <p:extLst>
      <p:ext uri="{BB962C8B-B14F-4D97-AF65-F5344CB8AC3E}">
        <p14:creationId xmlns:p14="http://schemas.microsoft.com/office/powerpoint/2010/main" val="83396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Box 1"/>
          <p:cNvSpPr txBox="1"/>
          <p:nvPr/>
        </p:nvSpPr>
        <p:spPr>
          <a:xfrm>
            <a:off x="1784350" y="2155825"/>
            <a:ext cx="53054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跟家人或朋友分享这个故事。</a:t>
            </a:r>
          </a:p>
        </p:txBody>
      </p:sp>
      <p:grpSp>
        <p:nvGrpSpPr>
          <p:cNvPr id="35842" name="组合 27"/>
          <p:cNvGrpSpPr/>
          <p:nvPr/>
        </p:nvGrpSpPr>
        <p:grpSpPr>
          <a:xfrm>
            <a:off x="3059113" y="915988"/>
            <a:ext cx="2530475" cy="557212"/>
            <a:chOff x="2671730" y="478763"/>
            <a:chExt cx="2420367" cy="491978"/>
          </a:xfrm>
        </p:grpSpPr>
        <p:sp>
          <p:nvSpPr>
            <p:cNvPr id="4" name="矩形: 圆角 28"/>
            <p:cNvSpPr/>
            <p:nvPr/>
          </p:nvSpPr>
          <p:spPr bwMode="auto">
            <a:xfrm rot="671730">
              <a:off x="2671730" y="481566"/>
              <a:ext cx="564854" cy="47095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课</a:t>
              </a:r>
            </a:p>
          </p:txBody>
        </p:sp>
        <p:sp>
          <p:nvSpPr>
            <p:cNvPr id="5" name="矩形: 圆角 29"/>
            <p:cNvSpPr/>
            <p:nvPr/>
          </p:nvSpPr>
          <p:spPr bwMode="auto">
            <a:xfrm rot="21203441">
              <a:off x="3297320" y="478763"/>
              <a:ext cx="564854" cy="470954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后</a:t>
              </a:r>
            </a:p>
          </p:txBody>
        </p:sp>
        <p:sp>
          <p:nvSpPr>
            <p:cNvPr id="6" name="矩形: 圆角 30"/>
            <p:cNvSpPr/>
            <p:nvPr/>
          </p:nvSpPr>
          <p:spPr bwMode="auto">
            <a:xfrm rot="497406">
              <a:off x="3907727" y="498386"/>
              <a:ext cx="566371" cy="47235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作</a:t>
              </a: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330708">
              <a:off x="4525725" y="499787"/>
              <a:ext cx="566372" cy="469553"/>
            </a:xfrm>
            <a:prstGeom prst="roundRect">
              <a:avLst/>
            </a:prstGeom>
            <a:solidFill>
              <a:srgbClr val="CCFF66">
                <a:alpha val="69804"/>
              </a:srgb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业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2350" y="197231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zh-CN" altLang="en-US" sz="72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谢谢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627534"/>
            <a:ext cx="4122094" cy="338437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771800" y="1387935"/>
            <a:ext cx="3456384" cy="2592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副标题 2"/>
          <p:cNvSpPr txBox="1"/>
          <p:nvPr/>
        </p:nvSpPr>
        <p:spPr>
          <a:xfrm>
            <a:off x="3475038" y="1350963"/>
            <a:ext cx="4640262" cy="4381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统编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二年级语文下册</a:t>
            </a:r>
          </a:p>
        </p:txBody>
      </p:sp>
      <p:sp>
        <p:nvSpPr>
          <p:cNvPr id="8195" name="标题 1"/>
          <p:cNvSpPr txBox="1"/>
          <p:nvPr/>
        </p:nvSpPr>
        <p:spPr>
          <a:xfrm>
            <a:off x="3041650" y="574675"/>
            <a:ext cx="404336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大象的耳朵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040063" y="1235075"/>
            <a:ext cx="475297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8" name="文本框 2"/>
          <p:cNvSpPr txBox="1"/>
          <p:nvPr/>
        </p:nvSpPr>
        <p:spPr>
          <a:xfrm>
            <a:off x="4862513" y="4413250"/>
            <a:ext cx="35702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安吉县第三小学   郑裳裳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文本框 36"/>
          <p:cNvSpPr txBox="1"/>
          <p:nvPr/>
        </p:nvSpPr>
        <p:spPr>
          <a:xfrm rot="-5350866">
            <a:off x="5843588" y="1298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0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1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2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3" name="文本框 51"/>
          <p:cNvSpPr txBox="1"/>
          <p:nvPr/>
        </p:nvSpPr>
        <p:spPr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4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5" name="文本框 31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6" name="文本框 3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7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8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9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0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1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2" name="文本框 51"/>
          <p:cNvSpPr txBox="1"/>
          <p:nvPr/>
        </p:nvSpPr>
        <p:spPr>
          <a:xfrm rot="-5350866">
            <a:off x="5827713" y="3416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3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6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7" name="文本框 43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8" name="文本框 45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9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0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1" name="文本框 49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2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3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4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5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6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7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状成才路</a:t>
            </a:r>
          </a:p>
        </p:txBody>
      </p:sp>
      <p:sp>
        <p:nvSpPr>
          <p:cNvPr id="45088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9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0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1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2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3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4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5" name="文本框 47"/>
          <p:cNvSpPr txBox="1"/>
          <p:nvPr/>
        </p:nvSpPr>
        <p:spPr>
          <a:xfrm rot="-3456638">
            <a:off x="6718300" y="33734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6" name="文本框 66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7" name="文本框 67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8" name="文本框 68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0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1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2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3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4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5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6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7" name="文本框 32"/>
          <p:cNvSpPr txBox="1"/>
          <p:nvPr/>
        </p:nvSpPr>
        <p:spPr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8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9" name="文本框 36"/>
          <p:cNvSpPr txBox="1"/>
          <p:nvPr/>
        </p:nvSpPr>
        <p:spPr>
          <a:xfrm rot="2810103">
            <a:off x="3795713" y="1717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0" name="文本框 37"/>
          <p:cNvSpPr txBox="1"/>
          <p:nvPr/>
        </p:nvSpPr>
        <p:spPr>
          <a:xfrm rot="4010103">
            <a:off x="3795713" y="2260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1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2" name="文本框 46"/>
          <p:cNvSpPr txBox="1"/>
          <p:nvPr/>
        </p:nvSpPr>
        <p:spPr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3" name="文本框 47"/>
          <p:cNvSpPr txBox="1"/>
          <p:nvPr/>
        </p:nvSpPr>
        <p:spPr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4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5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6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7" name="文本框 32"/>
          <p:cNvSpPr txBox="1"/>
          <p:nvPr/>
        </p:nvSpPr>
        <p:spPr>
          <a:xfrm rot="5400000">
            <a:off x="1123950" y="3211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8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9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1" name="文本框 45"/>
          <p:cNvSpPr txBox="1"/>
          <p:nvPr/>
        </p:nvSpPr>
        <p:spPr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2" name="文本框 47"/>
          <p:cNvSpPr txBox="1"/>
          <p:nvPr/>
        </p:nvSpPr>
        <p:spPr>
          <a:xfrm rot="5220000">
            <a:off x="684213" y="2879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4" name="文本框 50"/>
          <p:cNvSpPr txBox="1"/>
          <p:nvPr/>
        </p:nvSpPr>
        <p:spPr>
          <a:xfrm rot="4020000">
            <a:off x="3684588" y="33496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5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6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7" name="文本框 36"/>
          <p:cNvSpPr txBox="1"/>
          <p:nvPr/>
        </p:nvSpPr>
        <p:spPr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8" name="文本框 37"/>
          <p:cNvSpPr txBox="1"/>
          <p:nvPr/>
        </p:nvSpPr>
        <p:spPr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9" name="文本框 46"/>
          <p:cNvSpPr txBox="1"/>
          <p:nvPr/>
        </p:nvSpPr>
        <p:spPr>
          <a:xfrm rot="2810103">
            <a:off x="2582863" y="1730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0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2" name="文本框 51"/>
          <p:cNvSpPr txBox="1"/>
          <p:nvPr/>
        </p:nvSpPr>
        <p:spPr>
          <a:xfrm rot="2810103">
            <a:off x="3427413" y="2603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4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5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6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7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8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9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40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41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pic>
        <p:nvPicPr>
          <p:cNvPr id="45144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3" y="352743"/>
            <a:ext cx="1049750" cy="92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20" name="矩形 4"/>
          <p:cNvSpPr/>
          <p:nvPr/>
        </p:nvSpPr>
        <p:spPr>
          <a:xfrm>
            <a:off x="339725" y="1202511"/>
            <a:ext cx="8572500" cy="732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大象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有一对大耳朵，像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的，耷拉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20"/>
          <a:stretch/>
        </p:blipFill>
        <p:spPr bwMode="auto">
          <a:xfrm>
            <a:off x="205227" y="1908431"/>
            <a:ext cx="2461717" cy="278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文本框 36"/>
          <p:cNvSpPr txBox="1"/>
          <p:nvPr/>
        </p:nvSpPr>
        <p:spPr>
          <a:xfrm rot="-5350866">
            <a:off x="5843588" y="1298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0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1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2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3" name="文本框 51"/>
          <p:cNvSpPr txBox="1"/>
          <p:nvPr/>
        </p:nvSpPr>
        <p:spPr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4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5" name="文本框 31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6" name="文本框 3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7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8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69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0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2" name="文本框 51"/>
          <p:cNvSpPr txBox="1"/>
          <p:nvPr/>
        </p:nvSpPr>
        <p:spPr>
          <a:xfrm rot="-5350866">
            <a:off x="5827713" y="3416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3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6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7" name="文本框 43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8" name="文本框 45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79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0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1" name="文本框 49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2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3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4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5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6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7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状成才路</a:t>
            </a:r>
          </a:p>
        </p:txBody>
      </p:sp>
      <p:sp>
        <p:nvSpPr>
          <p:cNvPr id="45088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89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0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1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2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3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4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5" name="文本框 47"/>
          <p:cNvSpPr txBox="1"/>
          <p:nvPr/>
        </p:nvSpPr>
        <p:spPr>
          <a:xfrm rot="-3456638">
            <a:off x="6718300" y="33734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6" name="文本框 66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7" name="文本框 67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8" name="文本框 68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099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0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1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2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3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4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5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6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7" name="文本框 32"/>
          <p:cNvSpPr txBox="1"/>
          <p:nvPr/>
        </p:nvSpPr>
        <p:spPr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8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09" name="文本框 36"/>
          <p:cNvSpPr txBox="1"/>
          <p:nvPr/>
        </p:nvSpPr>
        <p:spPr>
          <a:xfrm rot="2810103">
            <a:off x="3795713" y="1717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0" name="文本框 37"/>
          <p:cNvSpPr txBox="1"/>
          <p:nvPr/>
        </p:nvSpPr>
        <p:spPr>
          <a:xfrm rot="4010103">
            <a:off x="3795713" y="2260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1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2" name="文本框 46"/>
          <p:cNvSpPr txBox="1"/>
          <p:nvPr/>
        </p:nvSpPr>
        <p:spPr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3" name="文本框 47"/>
          <p:cNvSpPr txBox="1"/>
          <p:nvPr/>
        </p:nvSpPr>
        <p:spPr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4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5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6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7" name="文本框 32"/>
          <p:cNvSpPr txBox="1"/>
          <p:nvPr/>
        </p:nvSpPr>
        <p:spPr>
          <a:xfrm rot="5400000">
            <a:off x="1123950" y="3211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8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19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1" name="文本框 45"/>
          <p:cNvSpPr txBox="1"/>
          <p:nvPr/>
        </p:nvSpPr>
        <p:spPr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2" name="文本框 47"/>
          <p:cNvSpPr txBox="1"/>
          <p:nvPr/>
        </p:nvSpPr>
        <p:spPr>
          <a:xfrm rot="5220000">
            <a:off x="684213" y="2879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4" name="文本框 50"/>
          <p:cNvSpPr txBox="1"/>
          <p:nvPr/>
        </p:nvSpPr>
        <p:spPr>
          <a:xfrm rot="4020000">
            <a:off x="3684588" y="33496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5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6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7" name="文本框 36"/>
          <p:cNvSpPr txBox="1"/>
          <p:nvPr/>
        </p:nvSpPr>
        <p:spPr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8" name="文本框 37"/>
          <p:cNvSpPr txBox="1"/>
          <p:nvPr/>
        </p:nvSpPr>
        <p:spPr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29" name="文本框 46"/>
          <p:cNvSpPr txBox="1"/>
          <p:nvPr/>
        </p:nvSpPr>
        <p:spPr>
          <a:xfrm rot="2810103">
            <a:off x="2582863" y="1730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0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2" name="文本框 51"/>
          <p:cNvSpPr txBox="1"/>
          <p:nvPr/>
        </p:nvSpPr>
        <p:spPr>
          <a:xfrm rot="2810103">
            <a:off x="3427413" y="2603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4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5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6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7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8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39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40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45141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pic>
        <p:nvPicPr>
          <p:cNvPr id="45144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3" y="352743"/>
            <a:ext cx="1049750" cy="92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20" name="矩形 4"/>
          <p:cNvSpPr/>
          <p:nvPr/>
        </p:nvSpPr>
        <p:spPr>
          <a:xfrm>
            <a:off x="339725" y="1202511"/>
            <a:ext cx="8572500" cy="732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大象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有一对大耳朵，像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的，耷拉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40122" y="1010205"/>
            <a:ext cx="113538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 err="1">
                <a:solidFill>
                  <a:srgbClr val="0000FF"/>
                </a:solidFill>
              </a:rPr>
              <a:t>sh</a:t>
            </a:r>
            <a:r>
              <a:rPr lang="en-US" altLang="zh-CN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à</a:t>
            </a:r>
            <a:r>
              <a:rPr lang="en-US" altLang="zh-CN" dirty="0" err="1">
                <a:solidFill>
                  <a:srgbClr val="0000FF"/>
                </a:solidFill>
              </a:rPr>
              <a:t>n</a:t>
            </a:r>
          </a:p>
        </p:txBody>
      </p:sp>
      <p:sp>
        <p:nvSpPr>
          <p:cNvPr id="85" name="文本框 16"/>
          <p:cNvSpPr txBox="1"/>
          <p:nvPr/>
        </p:nvSpPr>
        <p:spPr>
          <a:xfrm>
            <a:off x="5936339" y="960437"/>
            <a:ext cx="966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 err="1">
                <a:solidFill>
                  <a:srgbClr val="0000FF"/>
                </a:solidFill>
                <a:latin typeface="Calibri" panose="020F0502020204030204" pitchFamily="34" charset="0"/>
              </a:rPr>
              <a:t>shì</a:t>
            </a:r>
            <a:endParaRPr lang="en-US" altLang="zh-CN" sz="24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20"/>
          <a:stretch/>
        </p:blipFill>
        <p:spPr bwMode="auto">
          <a:xfrm>
            <a:off x="205227" y="1908431"/>
            <a:ext cx="2461717" cy="278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4576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20" grpId="0"/>
      <p:bldP spid="15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38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39" name="文本框 36"/>
          <p:cNvSpPr txBox="1"/>
          <p:nvPr/>
        </p:nvSpPr>
        <p:spPr>
          <a:xfrm rot="-5350866">
            <a:off x="5843588" y="1298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0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1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2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3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4" name="文本框 26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5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6" name="文本框 51"/>
          <p:cNvSpPr txBox="1"/>
          <p:nvPr/>
        </p:nvSpPr>
        <p:spPr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7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8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0" name="文本框 3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1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2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3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4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5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6" name="文本框 51"/>
          <p:cNvSpPr txBox="1"/>
          <p:nvPr/>
        </p:nvSpPr>
        <p:spPr>
          <a:xfrm rot="-5350866">
            <a:off x="5827713" y="3416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7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8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9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0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1" name="文本框 43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2" name="文本框 44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3" name="文本框 45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4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5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6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7" name="文本框 49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8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9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0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1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2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3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4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5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6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7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8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9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0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1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2" name="文本框 47"/>
          <p:cNvSpPr txBox="1"/>
          <p:nvPr/>
        </p:nvSpPr>
        <p:spPr>
          <a:xfrm rot="-3456638">
            <a:off x="6718300" y="33734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3" name="文本框 67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4" name="文本框 68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5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6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7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8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9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0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1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2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3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4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5" name="文本框 32"/>
          <p:cNvSpPr txBox="1"/>
          <p:nvPr/>
        </p:nvSpPr>
        <p:spPr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6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7" name="文本框 36"/>
          <p:cNvSpPr txBox="1"/>
          <p:nvPr/>
        </p:nvSpPr>
        <p:spPr>
          <a:xfrm rot="2810103">
            <a:off x="3795713" y="1717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8" name="文本框 37"/>
          <p:cNvSpPr txBox="1"/>
          <p:nvPr/>
        </p:nvSpPr>
        <p:spPr>
          <a:xfrm rot="4010103">
            <a:off x="3795713" y="2260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9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0" name="文本框 46"/>
          <p:cNvSpPr txBox="1"/>
          <p:nvPr/>
        </p:nvSpPr>
        <p:spPr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1" name="文本框 47"/>
          <p:cNvSpPr txBox="1"/>
          <p:nvPr/>
        </p:nvSpPr>
        <p:spPr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2" name="文本框 49"/>
          <p:cNvSpPr txBox="1"/>
          <p:nvPr/>
        </p:nvSpPr>
        <p:spPr>
          <a:xfrm rot="-1160763">
            <a:off x="6221730" y="252920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3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4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5" name="文本框 32"/>
          <p:cNvSpPr txBox="1"/>
          <p:nvPr/>
        </p:nvSpPr>
        <p:spPr>
          <a:xfrm rot="5400000">
            <a:off x="1123950" y="3211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6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7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8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9" name="文本框 45"/>
          <p:cNvSpPr txBox="1"/>
          <p:nvPr/>
        </p:nvSpPr>
        <p:spPr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0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1" name="文本框 47"/>
          <p:cNvSpPr txBox="1"/>
          <p:nvPr/>
        </p:nvSpPr>
        <p:spPr>
          <a:xfrm rot="5220000">
            <a:off x="684213" y="2879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2" name="文本框 49"/>
          <p:cNvSpPr txBox="1"/>
          <p:nvPr/>
        </p:nvSpPr>
        <p:spPr>
          <a:xfrm rot="4020000">
            <a:off x="2462213" y="37385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3" name="文本框 50"/>
          <p:cNvSpPr txBox="1"/>
          <p:nvPr/>
        </p:nvSpPr>
        <p:spPr>
          <a:xfrm rot="4020000">
            <a:off x="3684588" y="33496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4" name="文本框 51"/>
          <p:cNvSpPr txBox="1"/>
          <p:nvPr/>
        </p:nvSpPr>
        <p:spPr>
          <a:xfrm rot="4020000">
            <a:off x="4054475" y="3563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5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6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7" name="文本框 36"/>
          <p:cNvSpPr txBox="1"/>
          <p:nvPr/>
        </p:nvSpPr>
        <p:spPr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8" name="文本框 37"/>
          <p:cNvSpPr txBox="1"/>
          <p:nvPr/>
        </p:nvSpPr>
        <p:spPr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9" name="文本框 45"/>
          <p:cNvSpPr txBox="1"/>
          <p:nvPr/>
        </p:nvSpPr>
        <p:spPr>
          <a:xfrm rot="2810103">
            <a:off x="2212975" y="1516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0" name="文本框 46"/>
          <p:cNvSpPr txBox="1"/>
          <p:nvPr/>
        </p:nvSpPr>
        <p:spPr>
          <a:xfrm rot="2810103">
            <a:off x="2582863" y="1730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1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2" name="文本框 49"/>
          <p:cNvSpPr txBox="1"/>
          <p:nvPr/>
        </p:nvSpPr>
        <p:spPr>
          <a:xfrm rot="2810103">
            <a:off x="318611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3" name="文本框 50"/>
          <p:cNvSpPr txBox="1"/>
          <p:nvPr/>
        </p:nvSpPr>
        <p:spPr>
          <a:xfrm rot="2810103">
            <a:off x="3057525" y="2389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4" name="文本框 51"/>
          <p:cNvSpPr txBox="1"/>
          <p:nvPr/>
        </p:nvSpPr>
        <p:spPr>
          <a:xfrm rot="2810103">
            <a:off x="3427413" y="2603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5" name="文本框 32"/>
          <p:cNvSpPr txBox="1"/>
          <p:nvPr/>
        </p:nvSpPr>
        <p:spPr>
          <a:xfrm rot="5400000">
            <a:off x="4733925" y="3665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6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7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8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9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0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1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2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3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4" name="Text Box 6"/>
          <p:cNvSpPr txBox="1"/>
          <p:nvPr/>
        </p:nvSpPr>
        <p:spPr>
          <a:xfrm>
            <a:off x="862330" y="569278"/>
            <a:ext cx="8135938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大象有一对大耳朵，  扇子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耷拉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着。</a:t>
            </a:r>
          </a:p>
        </p:txBody>
      </p:sp>
      <p:pic>
        <p:nvPicPr>
          <p:cNvPr id="14438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69888"/>
            <a:ext cx="1049337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8549122">
            <a:off x="4522719" y="2651125"/>
            <a:ext cx="1498600" cy="191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" y="2809875"/>
            <a:ext cx="2820988" cy="2116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30396" y="1379537"/>
            <a:ext cx="8224520" cy="55976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个很大很大的身体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似的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5676" y="683598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009005" y="640397"/>
            <a:ext cx="142058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似的，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14114" y="2127868"/>
            <a:ext cx="8224520" cy="55976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根很长很长的鼻子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似的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38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39" name="文本框 36"/>
          <p:cNvSpPr txBox="1"/>
          <p:nvPr/>
        </p:nvSpPr>
        <p:spPr>
          <a:xfrm rot="-5350866">
            <a:off x="5843588" y="1298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0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1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2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3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4" name="文本框 26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5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6" name="文本框 51"/>
          <p:cNvSpPr txBox="1"/>
          <p:nvPr/>
        </p:nvSpPr>
        <p:spPr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7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8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9" name="文本框 31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0" name="文本框 3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1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2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3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4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5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6" name="文本框 51"/>
          <p:cNvSpPr txBox="1"/>
          <p:nvPr/>
        </p:nvSpPr>
        <p:spPr>
          <a:xfrm rot="-5350866">
            <a:off x="5827713" y="3416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7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8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9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0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1" name="文本框 43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2" name="文本框 44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3" name="文本框 45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4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5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7" name="文本框 49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8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9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0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1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2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3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4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5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6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7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8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9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0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1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2" name="文本框 47"/>
          <p:cNvSpPr txBox="1"/>
          <p:nvPr/>
        </p:nvSpPr>
        <p:spPr>
          <a:xfrm rot="-3456638">
            <a:off x="6718300" y="33734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3" name="文本框 67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4" name="文本框 68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5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6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7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8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9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0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1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2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3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4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5" name="文本框 32"/>
          <p:cNvSpPr txBox="1"/>
          <p:nvPr/>
        </p:nvSpPr>
        <p:spPr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6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7" name="文本框 36"/>
          <p:cNvSpPr txBox="1"/>
          <p:nvPr/>
        </p:nvSpPr>
        <p:spPr>
          <a:xfrm rot="2810103">
            <a:off x="3795713" y="1717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8" name="文本框 37"/>
          <p:cNvSpPr txBox="1"/>
          <p:nvPr/>
        </p:nvSpPr>
        <p:spPr>
          <a:xfrm rot="4010103">
            <a:off x="3795713" y="2260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9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0" name="文本框 46"/>
          <p:cNvSpPr txBox="1"/>
          <p:nvPr/>
        </p:nvSpPr>
        <p:spPr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1" name="文本框 47"/>
          <p:cNvSpPr txBox="1"/>
          <p:nvPr/>
        </p:nvSpPr>
        <p:spPr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3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5" name="文本框 32"/>
          <p:cNvSpPr txBox="1"/>
          <p:nvPr/>
        </p:nvSpPr>
        <p:spPr>
          <a:xfrm rot="5400000">
            <a:off x="1123950" y="3211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6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7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8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9" name="文本框 45"/>
          <p:cNvSpPr txBox="1"/>
          <p:nvPr/>
        </p:nvSpPr>
        <p:spPr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0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1" name="文本框 47"/>
          <p:cNvSpPr txBox="1"/>
          <p:nvPr/>
        </p:nvSpPr>
        <p:spPr>
          <a:xfrm rot="5220000">
            <a:off x="684213" y="2879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2" name="文本框 49"/>
          <p:cNvSpPr txBox="1"/>
          <p:nvPr/>
        </p:nvSpPr>
        <p:spPr>
          <a:xfrm rot="4020000">
            <a:off x="2462213" y="37385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3" name="文本框 50"/>
          <p:cNvSpPr txBox="1"/>
          <p:nvPr/>
        </p:nvSpPr>
        <p:spPr>
          <a:xfrm rot="4020000">
            <a:off x="3684588" y="33496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4" name="文本框 51"/>
          <p:cNvSpPr txBox="1"/>
          <p:nvPr/>
        </p:nvSpPr>
        <p:spPr>
          <a:xfrm rot="4020000">
            <a:off x="4054475" y="3563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5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6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7" name="文本框 36"/>
          <p:cNvSpPr txBox="1"/>
          <p:nvPr/>
        </p:nvSpPr>
        <p:spPr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8" name="文本框 37"/>
          <p:cNvSpPr txBox="1"/>
          <p:nvPr/>
        </p:nvSpPr>
        <p:spPr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9" name="文本框 45"/>
          <p:cNvSpPr txBox="1"/>
          <p:nvPr/>
        </p:nvSpPr>
        <p:spPr>
          <a:xfrm rot="2810103">
            <a:off x="2212975" y="1516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0" name="文本框 46"/>
          <p:cNvSpPr txBox="1"/>
          <p:nvPr/>
        </p:nvSpPr>
        <p:spPr>
          <a:xfrm rot="2810103">
            <a:off x="2582863" y="1730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1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2" name="文本框 49"/>
          <p:cNvSpPr txBox="1"/>
          <p:nvPr/>
        </p:nvSpPr>
        <p:spPr>
          <a:xfrm rot="2810103">
            <a:off x="318611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3" name="文本框 50"/>
          <p:cNvSpPr txBox="1"/>
          <p:nvPr/>
        </p:nvSpPr>
        <p:spPr>
          <a:xfrm rot="2810103">
            <a:off x="3057525" y="2389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4" name="文本框 51"/>
          <p:cNvSpPr txBox="1"/>
          <p:nvPr/>
        </p:nvSpPr>
        <p:spPr>
          <a:xfrm rot="2810103">
            <a:off x="3427413" y="2603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5" name="文本框 32"/>
          <p:cNvSpPr txBox="1"/>
          <p:nvPr/>
        </p:nvSpPr>
        <p:spPr>
          <a:xfrm rot="5400000">
            <a:off x="4733925" y="3665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6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7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8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9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0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1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2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3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4" name="Text Box 6"/>
          <p:cNvSpPr txBox="1"/>
          <p:nvPr/>
        </p:nvSpPr>
        <p:spPr>
          <a:xfrm>
            <a:off x="918845" y="1156653"/>
            <a:ext cx="8135938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大象有一对大耳朵，像扇子似的，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耷拉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着。</a:t>
            </a:r>
          </a:p>
        </p:txBody>
      </p:sp>
      <p:pic>
        <p:nvPicPr>
          <p:cNvPr id="14438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69888"/>
            <a:ext cx="1049337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6" r="66919" b="21437"/>
          <a:stretch/>
        </p:blipFill>
        <p:spPr bwMode="auto">
          <a:xfrm>
            <a:off x="4402956" y="2320773"/>
            <a:ext cx="1432431" cy="134503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20"/>
          <a:stretch/>
        </p:blipFill>
        <p:spPr bwMode="auto">
          <a:xfrm>
            <a:off x="205227" y="1908431"/>
            <a:ext cx="2461717" cy="278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1145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38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39" name="文本框 36"/>
          <p:cNvSpPr txBox="1"/>
          <p:nvPr/>
        </p:nvSpPr>
        <p:spPr>
          <a:xfrm rot="-5350866">
            <a:off x="5843588" y="1298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0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1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2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3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4" name="文本框 26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5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6" name="文本框 51"/>
          <p:cNvSpPr txBox="1"/>
          <p:nvPr/>
        </p:nvSpPr>
        <p:spPr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7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8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49" name="文本框 31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0" name="文本框 3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1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2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3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4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5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6" name="文本框 51"/>
          <p:cNvSpPr txBox="1"/>
          <p:nvPr/>
        </p:nvSpPr>
        <p:spPr>
          <a:xfrm rot="-5350866">
            <a:off x="5827713" y="3416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7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8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59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0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1" name="文本框 43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2" name="文本框 44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3" name="文本框 45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4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5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6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7" name="文本框 49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8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69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0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1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2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3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4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5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6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7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8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79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0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1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2" name="文本框 47"/>
          <p:cNvSpPr txBox="1"/>
          <p:nvPr/>
        </p:nvSpPr>
        <p:spPr>
          <a:xfrm rot="-3456638">
            <a:off x="6718300" y="33734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3" name="文本框 67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4" name="文本框 68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5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6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7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8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89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0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1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2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3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4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5" name="文本框 32"/>
          <p:cNvSpPr txBox="1"/>
          <p:nvPr/>
        </p:nvSpPr>
        <p:spPr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6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7" name="文本框 36"/>
          <p:cNvSpPr txBox="1"/>
          <p:nvPr/>
        </p:nvSpPr>
        <p:spPr>
          <a:xfrm rot="2810103">
            <a:off x="3795713" y="1717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8" name="文本框 37"/>
          <p:cNvSpPr txBox="1"/>
          <p:nvPr/>
        </p:nvSpPr>
        <p:spPr>
          <a:xfrm rot="4010103">
            <a:off x="3795713" y="2260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99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0" name="文本框 46"/>
          <p:cNvSpPr txBox="1"/>
          <p:nvPr/>
        </p:nvSpPr>
        <p:spPr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1" name="文本框 47"/>
          <p:cNvSpPr txBox="1"/>
          <p:nvPr/>
        </p:nvSpPr>
        <p:spPr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2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3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5" name="文本框 32"/>
          <p:cNvSpPr txBox="1"/>
          <p:nvPr/>
        </p:nvSpPr>
        <p:spPr>
          <a:xfrm rot="5400000">
            <a:off x="1123950" y="3211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6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7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8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09" name="文本框 45"/>
          <p:cNvSpPr txBox="1"/>
          <p:nvPr/>
        </p:nvSpPr>
        <p:spPr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0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1" name="文本框 47"/>
          <p:cNvSpPr txBox="1"/>
          <p:nvPr/>
        </p:nvSpPr>
        <p:spPr>
          <a:xfrm rot="5220000">
            <a:off x="684213" y="2879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2" name="文本框 49"/>
          <p:cNvSpPr txBox="1"/>
          <p:nvPr/>
        </p:nvSpPr>
        <p:spPr>
          <a:xfrm rot="4020000">
            <a:off x="2462213" y="37385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3" name="文本框 50"/>
          <p:cNvSpPr txBox="1"/>
          <p:nvPr/>
        </p:nvSpPr>
        <p:spPr>
          <a:xfrm rot="4020000">
            <a:off x="3684588" y="33496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4" name="文本框 51"/>
          <p:cNvSpPr txBox="1"/>
          <p:nvPr/>
        </p:nvSpPr>
        <p:spPr>
          <a:xfrm rot="4020000">
            <a:off x="4054475" y="3563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5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6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7" name="文本框 36"/>
          <p:cNvSpPr txBox="1"/>
          <p:nvPr/>
        </p:nvSpPr>
        <p:spPr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8" name="文本框 37"/>
          <p:cNvSpPr txBox="1"/>
          <p:nvPr/>
        </p:nvSpPr>
        <p:spPr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19" name="文本框 45"/>
          <p:cNvSpPr txBox="1"/>
          <p:nvPr/>
        </p:nvSpPr>
        <p:spPr>
          <a:xfrm rot="2810103">
            <a:off x="2212975" y="1516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0" name="文本框 46"/>
          <p:cNvSpPr txBox="1"/>
          <p:nvPr/>
        </p:nvSpPr>
        <p:spPr>
          <a:xfrm rot="2810103">
            <a:off x="2582863" y="1730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1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2" name="文本框 49"/>
          <p:cNvSpPr txBox="1"/>
          <p:nvPr/>
        </p:nvSpPr>
        <p:spPr>
          <a:xfrm rot="2810103">
            <a:off x="3186113" y="1970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3" name="文本框 50"/>
          <p:cNvSpPr txBox="1"/>
          <p:nvPr/>
        </p:nvSpPr>
        <p:spPr>
          <a:xfrm rot="2810103">
            <a:off x="3057525" y="2389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4" name="文本框 51"/>
          <p:cNvSpPr txBox="1"/>
          <p:nvPr/>
        </p:nvSpPr>
        <p:spPr>
          <a:xfrm rot="2810103">
            <a:off x="3427413" y="2603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5" name="文本框 32"/>
          <p:cNvSpPr txBox="1"/>
          <p:nvPr/>
        </p:nvSpPr>
        <p:spPr>
          <a:xfrm rot="5400000">
            <a:off x="4733925" y="3665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6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7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8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29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0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1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2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3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434" name="Text Box 6"/>
          <p:cNvSpPr txBox="1"/>
          <p:nvPr/>
        </p:nvSpPr>
        <p:spPr>
          <a:xfrm>
            <a:off x="918845" y="1156653"/>
            <a:ext cx="8135938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大象有一对大耳朵，像扇子似的，耷拉着。</a:t>
            </a:r>
          </a:p>
        </p:txBody>
      </p:sp>
      <p:sp>
        <p:nvSpPr>
          <p:cNvPr id="2" name="椭圆 1"/>
          <p:cNvSpPr/>
          <p:nvPr/>
        </p:nvSpPr>
        <p:spPr>
          <a:xfrm>
            <a:off x="7202805" y="1286510"/>
            <a:ext cx="932815" cy="65405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0377" y="2052890"/>
            <a:ext cx="1309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下垂</a:t>
            </a:r>
          </a:p>
        </p:txBody>
      </p:sp>
      <p:pic>
        <p:nvPicPr>
          <p:cNvPr id="14438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69888"/>
            <a:ext cx="1049337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6" r="66919" b="21437"/>
          <a:stretch/>
        </p:blipFill>
        <p:spPr bwMode="auto">
          <a:xfrm>
            <a:off x="3497257" y="2435493"/>
            <a:ext cx="1432431" cy="13450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20"/>
          <a:stretch/>
        </p:blipFill>
        <p:spPr bwMode="auto">
          <a:xfrm>
            <a:off x="139764" y="2021139"/>
            <a:ext cx="2461717" cy="278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8"/>
          <p:cNvSpPr txBox="1"/>
          <p:nvPr/>
        </p:nvSpPr>
        <p:spPr>
          <a:xfrm>
            <a:off x="79692" y="123478"/>
            <a:ext cx="8844915" cy="41453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400" dirty="0">
                <a:latin typeface="Calibri" panose="020F0502020204030204" pitchFamily="34" charset="0"/>
              </a:rPr>
              <a:t>    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这一天，大象正在路上慢慢地散步，遇到了小兔子。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 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咦，大象啊，你的耳朵怎么耷拉下来了？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我生来就是这样啊。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你看，我的耳朵是竖着的，你的耳朵一定是有病了。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后来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，大象又遇到了小羊。小羊也说：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大象啊，你的耳朵怎么是耷拉着的呢？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>
              <a:lnSpc>
                <a:spcPts val="32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小鹿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、小马，还有小老鼠，见到了大象，都要说他的耳朵。</a:t>
            </a:r>
          </a:p>
          <a:p>
            <a:pPr>
              <a:lnSpc>
                <a:spcPts val="32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大象也不安起来，他自言自语地说：“他们都这么说，是不是我的耳朵真的有毛病啦？我得让我的耳朵竖起来。”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4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1886</Words>
  <Application>Microsoft Office PowerPoint</Application>
  <PresentationFormat>全屏显示(16:9)</PresentationFormat>
  <Paragraphs>489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</dc:title>
  <dc:subject>1</dc:subject>
  <dc:creator>Administrator</dc:creator>
  <cp:keywords>添加标记</cp:keywords>
  <dc:description>添加备注</dc:description>
  <cp:lastModifiedBy>admin</cp:lastModifiedBy>
  <cp:revision>831</cp:revision>
  <dcterms:created xsi:type="dcterms:W3CDTF">2016-10-29T08:56:00Z</dcterms:created>
  <dcterms:modified xsi:type="dcterms:W3CDTF">2019-03-20T01:35:03Z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2052-10.1.0.7669</vt:lpwstr>
  </property>
  <property fmtid="{D5CDD505-2E9C-101B-9397-08002B2CF9AE}" pid="4" name="KSORubyTemplateID">
    <vt:lpwstr>13</vt:lpwstr>
  </property>
</Properties>
</file>