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68" r:id="rId13"/>
    <p:sldId id="267" r:id="rId14"/>
    <p:sldId id="270" r:id="rId15"/>
    <p:sldId id="272" r:id="rId16"/>
    <p:sldId id="271" r:id="rId17"/>
    <p:sldId id="277" r:id="rId18"/>
    <p:sldId id="273" r:id="rId19"/>
    <p:sldId id="275" r:id="rId20"/>
    <p:sldId id="278" r:id="rId21"/>
    <p:sldId id="274" r:id="rId22"/>
    <p:sldId id="279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2014/4/20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2014/4/20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2014/4/20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2014/4/20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2014/4/20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2014/4/20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2014/4/20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17.gif"/><Relationship Id="rId5" Type="http://schemas.openxmlformats.org/officeDocument/2006/relationships/image" Target="../media/image14.jpeg"/><Relationship Id="rId10" Type="http://schemas.openxmlformats.org/officeDocument/2006/relationships/image" Target="../media/image11.gif"/><Relationship Id="rId4" Type="http://schemas.openxmlformats.org/officeDocument/2006/relationships/image" Target="../media/image13.jpeg"/><Relationship Id="rId9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21152;&#21152;\&#21152;&#23567;\&#21152;&#24030;&#23567;&#23398;\&#24040;&#20154;&#30340;&#33457;&#22253;\1814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21152;&#21152;\&#21152;&#23567;\&#21152;&#24030;&#23567;&#23398;\&#24040;&#20154;&#30340;&#33457;&#22253;\3474.wav" TargetMode="External"/><Relationship Id="rId6" Type="http://schemas.openxmlformats.org/officeDocument/2006/relationships/image" Target="../media/image3.gif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2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692" y="0"/>
            <a:ext cx="9572692" cy="6858000"/>
          </a:xfrm>
          <a:prstGeom prst="rect">
            <a:avLst/>
          </a:prstGeom>
        </p:spPr>
      </p:pic>
      <p:pic>
        <p:nvPicPr>
          <p:cNvPr id="3" name="图片 2" descr="ae762d2e99874772b553fcb8965b01a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8" y="1000108"/>
            <a:ext cx="9072594" cy="5857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 descr="yty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6067425"/>
            <a:ext cx="1276350" cy="790575"/>
          </a:xfrm>
          <a:prstGeom prst="rect">
            <a:avLst/>
          </a:prstGeom>
        </p:spPr>
      </p:pic>
      <p:pic>
        <p:nvPicPr>
          <p:cNvPr id="6" name="图片 5" descr="yty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6067425"/>
            <a:ext cx="1276350" cy="790575"/>
          </a:xfrm>
          <a:prstGeom prst="rect">
            <a:avLst/>
          </a:prstGeom>
        </p:spPr>
      </p:pic>
      <p:pic>
        <p:nvPicPr>
          <p:cNvPr id="7" name="图片 6" descr="yty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6067425"/>
            <a:ext cx="1276350" cy="790575"/>
          </a:xfrm>
          <a:prstGeom prst="rect">
            <a:avLst/>
          </a:prstGeom>
        </p:spPr>
      </p:pic>
      <p:pic>
        <p:nvPicPr>
          <p:cNvPr id="8" name="图片 7" descr="yty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6067425"/>
            <a:ext cx="1276350" cy="790575"/>
          </a:xfrm>
          <a:prstGeom prst="rect">
            <a:avLst/>
          </a:prstGeom>
        </p:spPr>
      </p:pic>
      <p:pic>
        <p:nvPicPr>
          <p:cNvPr id="9" name="图片 8" descr="yty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166" y="6067425"/>
            <a:ext cx="1276350" cy="790575"/>
          </a:xfrm>
          <a:prstGeom prst="rect">
            <a:avLst/>
          </a:prstGeom>
        </p:spPr>
      </p:pic>
      <p:pic>
        <p:nvPicPr>
          <p:cNvPr id="10" name="图片 9" descr="yty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7650" y="6067425"/>
            <a:ext cx="1276350" cy="790575"/>
          </a:xfrm>
          <a:prstGeom prst="rect">
            <a:avLst/>
          </a:prstGeom>
        </p:spPr>
      </p:pic>
      <p:pic>
        <p:nvPicPr>
          <p:cNvPr id="11" name="图片 10" descr="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28" y="6010275"/>
            <a:ext cx="3143250" cy="847725"/>
          </a:xfrm>
          <a:prstGeom prst="rect">
            <a:avLst/>
          </a:prstGeom>
        </p:spPr>
      </p:pic>
      <p:pic>
        <p:nvPicPr>
          <p:cNvPr id="13" name="图片 12" descr="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16" y="5643578"/>
            <a:ext cx="2285984" cy="847725"/>
          </a:xfrm>
          <a:prstGeom prst="rect">
            <a:avLst/>
          </a:prstGeom>
        </p:spPr>
      </p:pic>
      <p:pic>
        <p:nvPicPr>
          <p:cNvPr id="14" name="图片 13" descr="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010275"/>
            <a:ext cx="3143250" cy="847725"/>
          </a:xfrm>
          <a:prstGeom prst="rect">
            <a:avLst/>
          </a:prstGeom>
        </p:spPr>
      </p:pic>
      <p:pic>
        <p:nvPicPr>
          <p:cNvPr id="25" name="图片 24" descr="yty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16" y="6067425"/>
            <a:ext cx="1276350" cy="790575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187624" y="260648"/>
            <a:ext cx="509787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6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 </a:t>
            </a:r>
            <a:r>
              <a:rPr lang="zh-CN" altLang="en-US" sz="6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巨人的花园</a:t>
            </a:r>
            <a:endParaRPr lang="zh-CN" altLang="en-US" sz="6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72000" y="5934670"/>
            <a:ext cx="43973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制作：唐老师</a:t>
            </a:r>
            <a:endParaRPr lang="zh-CN" altLang="en-US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 descr="10023-11050Q44614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1071546"/>
            <a:ext cx="7286676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 descr="2129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92" y="1857364"/>
            <a:ext cx="1428760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 descr="u=3502916299,3040376227&amp;fm=23&amp;gp=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4414" y="1857364"/>
            <a:ext cx="2428892" cy="16192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 descr="res01_attpic_brief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3702" y="3429000"/>
            <a:ext cx="1371600" cy="955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 descr="20080812134912132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28992" y="1857364"/>
            <a:ext cx="2643206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 descr="ytyty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85852" y="5500702"/>
            <a:ext cx="1276350" cy="790575"/>
          </a:xfrm>
          <a:prstGeom prst="rect">
            <a:avLst/>
          </a:prstGeom>
        </p:spPr>
      </p:pic>
      <p:pic>
        <p:nvPicPr>
          <p:cNvPr id="11" name="图片 10" descr="ytyty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15206" y="5357826"/>
            <a:ext cx="1276350" cy="790575"/>
          </a:xfrm>
          <a:prstGeom prst="rect">
            <a:avLst/>
          </a:prstGeom>
        </p:spPr>
      </p:pic>
      <p:pic>
        <p:nvPicPr>
          <p:cNvPr id="12" name="图片 11" descr="ytyty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86644" y="4286256"/>
            <a:ext cx="1276350" cy="790575"/>
          </a:xfrm>
          <a:prstGeom prst="rect">
            <a:avLst/>
          </a:prstGeom>
        </p:spPr>
      </p:pic>
      <p:pic>
        <p:nvPicPr>
          <p:cNvPr id="13" name="图片 12" descr="ytyty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0430" y="4357694"/>
            <a:ext cx="1276350" cy="790575"/>
          </a:xfrm>
          <a:prstGeom prst="rect">
            <a:avLst/>
          </a:prstGeom>
        </p:spPr>
      </p:pic>
      <p:pic>
        <p:nvPicPr>
          <p:cNvPr id="14" name="图片 13" descr="ytyty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28728" y="4357694"/>
            <a:ext cx="1276350" cy="790575"/>
          </a:xfrm>
          <a:prstGeom prst="rect">
            <a:avLst/>
          </a:prstGeom>
        </p:spPr>
      </p:pic>
      <p:pic>
        <p:nvPicPr>
          <p:cNvPr id="15" name="图片 14" descr="ytyty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0694" y="5643578"/>
            <a:ext cx="1276350" cy="790575"/>
          </a:xfrm>
          <a:prstGeom prst="rect">
            <a:avLst/>
          </a:prstGeom>
        </p:spPr>
      </p:pic>
      <p:pic>
        <p:nvPicPr>
          <p:cNvPr id="16" name="图片 15" descr="ytyty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5008" y="4357694"/>
            <a:ext cx="1276350" cy="790575"/>
          </a:xfrm>
          <a:prstGeom prst="rect">
            <a:avLst/>
          </a:prstGeom>
        </p:spPr>
      </p:pic>
      <p:pic>
        <p:nvPicPr>
          <p:cNvPr id="17" name="图片 16" descr="ytyty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71868" y="5429264"/>
            <a:ext cx="1276350" cy="790575"/>
          </a:xfrm>
          <a:prstGeom prst="rect">
            <a:avLst/>
          </a:prstGeom>
        </p:spPr>
      </p:pic>
      <p:pic>
        <p:nvPicPr>
          <p:cNvPr id="18" name="图片 17" descr="2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85984" y="5357826"/>
            <a:ext cx="3143250" cy="847725"/>
          </a:xfrm>
          <a:prstGeom prst="rect">
            <a:avLst/>
          </a:prstGeom>
        </p:spPr>
      </p:pic>
      <p:pic>
        <p:nvPicPr>
          <p:cNvPr id="20" name="图片 19" descr="2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57818" y="5572140"/>
            <a:ext cx="3143250" cy="847725"/>
          </a:xfrm>
          <a:prstGeom prst="rect">
            <a:avLst/>
          </a:prstGeom>
        </p:spPr>
      </p:pic>
      <p:pic>
        <p:nvPicPr>
          <p:cNvPr id="21" name="图片 20" descr="ffg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8728" y="4572008"/>
            <a:ext cx="4286250" cy="1762116"/>
          </a:xfrm>
          <a:prstGeom prst="rect">
            <a:avLst/>
          </a:prstGeom>
        </p:spPr>
      </p:pic>
      <p:pic>
        <p:nvPicPr>
          <p:cNvPr id="22" name="图片 21" descr="ffg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43438" y="3429000"/>
            <a:ext cx="3000366" cy="1619240"/>
          </a:xfrm>
          <a:prstGeom prst="rect">
            <a:avLst/>
          </a:prstGeom>
        </p:spPr>
      </p:pic>
      <p:pic>
        <p:nvPicPr>
          <p:cNvPr id="23" name="图片 22" descr="ffg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143108" y="4000504"/>
            <a:ext cx="1643074" cy="985822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3143240" y="714356"/>
            <a:ext cx="24737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鲜果飘香</a:t>
            </a:r>
            <a:endParaRPr lang="zh-CN" altLang="en-US" sz="4400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 descr="nature_winter-dreamy-snow-scene_32885_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1714488"/>
            <a:ext cx="7620000" cy="4833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/>
          <p:cNvSpPr/>
          <p:nvPr/>
        </p:nvSpPr>
        <p:spPr>
          <a:xfrm>
            <a:off x="3143240" y="714356"/>
            <a:ext cx="24737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白雪一片</a:t>
            </a:r>
            <a:endParaRPr lang="zh-CN" altLang="en-US" sz="4400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62" y="1285860"/>
            <a:ext cx="6858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“谁允许你们到这儿来玩的！都滚出去！”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3071810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“好容易才盼来春天，你们又来胡闹！滚出去！”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4714884"/>
            <a:ext cx="6858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“喂！你赶快滚出去！”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图片 7" descr="90606795003342141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14" y="1785926"/>
            <a:ext cx="7215238" cy="4887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181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001024" y="6286520"/>
            <a:ext cx="304800" cy="3048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770878" y="802171"/>
            <a:ext cx="530145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狂风大作</a:t>
            </a:r>
            <a:r>
              <a:rPr lang="zh-CN" altLang="en-US" sz="44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雪花飞舞</a:t>
            </a:r>
            <a:endParaRPr lang="zh-CN" altLang="en-US" sz="4400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7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图片 9" descr="p1sb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1428736"/>
            <a:ext cx="7472415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347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072462" y="6072206"/>
            <a:ext cx="304800" cy="304800"/>
          </a:xfrm>
          <a:prstGeom prst="rect">
            <a:avLst/>
          </a:prstGeom>
        </p:spPr>
      </p:pic>
      <p:pic>
        <p:nvPicPr>
          <p:cNvPr id="16" name="图片 15" descr="ytyty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100" y="5500702"/>
            <a:ext cx="1276350" cy="790575"/>
          </a:xfrm>
          <a:prstGeom prst="rect">
            <a:avLst/>
          </a:prstGeom>
        </p:spPr>
      </p:pic>
      <p:pic>
        <p:nvPicPr>
          <p:cNvPr id="17" name="图片 16" descr="ytyty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3042" y="5429264"/>
            <a:ext cx="1276350" cy="790575"/>
          </a:xfrm>
          <a:prstGeom prst="rect">
            <a:avLst/>
          </a:prstGeom>
        </p:spPr>
      </p:pic>
      <p:pic>
        <p:nvPicPr>
          <p:cNvPr id="18" name="图片 17" descr="ytyty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7422" y="5429264"/>
            <a:ext cx="1276350" cy="790575"/>
          </a:xfrm>
          <a:prstGeom prst="rect">
            <a:avLst/>
          </a:prstGeom>
        </p:spPr>
      </p:pic>
      <p:pic>
        <p:nvPicPr>
          <p:cNvPr id="19" name="图片 18" descr="ytyty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662" y="5214950"/>
            <a:ext cx="1276350" cy="790575"/>
          </a:xfrm>
          <a:prstGeom prst="rect">
            <a:avLst/>
          </a:prstGeom>
        </p:spPr>
      </p:pic>
      <p:pic>
        <p:nvPicPr>
          <p:cNvPr id="20" name="图片 19" descr="ytyty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8926" y="5286388"/>
            <a:ext cx="1276350" cy="790575"/>
          </a:xfrm>
          <a:prstGeom prst="rect">
            <a:avLst/>
          </a:prstGeom>
        </p:spPr>
      </p:pic>
      <p:pic>
        <p:nvPicPr>
          <p:cNvPr id="21" name="图片 20" descr="ytyty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3042" y="5072074"/>
            <a:ext cx="1276350" cy="790575"/>
          </a:xfrm>
          <a:prstGeom prst="rect">
            <a:avLst/>
          </a:prstGeom>
        </p:spPr>
      </p:pic>
      <p:pic>
        <p:nvPicPr>
          <p:cNvPr id="22" name="图片 21" descr="ytyty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3174" y="4929198"/>
            <a:ext cx="1276350" cy="790575"/>
          </a:xfrm>
          <a:prstGeom prst="rect">
            <a:avLst/>
          </a:prstGeom>
        </p:spPr>
      </p:pic>
      <p:pic>
        <p:nvPicPr>
          <p:cNvPr id="23" name="图片 22" descr="ytyty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6116" y="5000636"/>
            <a:ext cx="1276350" cy="790575"/>
          </a:xfrm>
          <a:prstGeom prst="rect">
            <a:avLst/>
          </a:prstGeom>
        </p:spPr>
      </p:pic>
      <p:pic>
        <p:nvPicPr>
          <p:cNvPr id="24" name="图片 23" descr="ytyty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224" y="4857760"/>
            <a:ext cx="1276350" cy="790575"/>
          </a:xfrm>
          <a:prstGeom prst="rect">
            <a:avLst/>
          </a:prstGeom>
        </p:spPr>
      </p:pic>
      <p:pic>
        <p:nvPicPr>
          <p:cNvPr id="25" name="图片 24" descr="ytyty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224" y="5643578"/>
            <a:ext cx="1276350" cy="790575"/>
          </a:xfrm>
          <a:prstGeom prst="rect">
            <a:avLst/>
          </a:prstGeom>
        </p:spPr>
      </p:pic>
      <p:pic>
        <p:nvPicPr>
          <p:cNvPr id="26" name="图片 25" descr="ytyty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3174" y="4643446"/>
            <a:ext cx="1276350" cy="79057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1699441" y="428604"/>
            <a:ext cx="53014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草翠花开    绽出绿芽</a:t>
            </a:r>
            <a:endParaRPr lang="zh-CN" altLang="en-US" sz="4400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 descr="9_110311055555_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500174"/>
            <a:ext cx="7286676" cy="4786346"/>
          </a:xfrm>
          <a:prstGeom prst="rect">
            <a:avLst/>
          </a:prstGeom>
        </p:spPr>
      </p:pic>
      <p:pic>
        <p:nvPicPr>
          <p:cNvPr id="7" name="图片 6" descr="efd72e27f04a5fa80bd1875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1500174"/>
            <a:ext cx="7286676" cy="4643446"/>
          </a:xfrm>
          <a:prstGeom prst="rect">
            <a:avLst/>
          </a:prstGeom>
        </p:spPr>
      </p:pic>
      <p:pic>
        <p:nvPicPr>
          <p:cNvPr id="8" name="图片 7" descr="efd72e27f04a5fa80bd1875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1571612"/>
            <a:ext cx="7286676" cy="4643446"/>
          </a:xfrm>
          <a:prstGeom prst="rect">
            <a:avLst/>
          </a:prstGeom>
        </p:spPr>
      </p:pic>
      <p:pic>
        <p:nvPicPr>
          <p:cNvPr id="10" name="图片 9" descr="efd72e27f04a5fa80bd1875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88" y="1652574"/>
            <a:ext cx="2152664" cy="4643446"/>
          </a:xfrm>
          <a:prstGeom prst="rect">
            <a:avLst/>
          </a:prstGeom>
        </p:spPr>
      </p:pic>
      <p:pic>
        <p:nvPicPr>
          <p:cNvPr id="11" name="图片 10" descr="efd72e27f04a5fa80bd1875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1571612"/>
            <a:ext cx="4500594" cy="464344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699440" y="500042"/>
            <a:ext cx="530145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鲜花凋谢    树叶飘</a:t>
            </a:r>
            <a:r>
              <a:rPr lang="zh-CN" altLang="en-US" sz="44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落</a:t>
            </a:r>
            <a:endParaRPr lang="zh-CN" altLang="en-US" sz="4400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00166" y="2071678"/>
            <a:ext cx="610936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狂风大作     </a:t>
            </a:r>
            <a:r>
              <a:rPr lang="zh-CN" altLang="en-US" sz="44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雪花飞舞 </a:t>
            </a:r>
            <a:endParaRPr lang="zh-CN" altLang="en-US" sz="4400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8728" y="3571876"/>
            <a:ext cx="59747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草翠花开     </a:t>
            </a:r>
            <a:r>
              <a:rPr lang="zh-CN" altLang="en-US" sz="4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绽出绿芽</a:t>
            </a:r>
            <a:endParaRPr lang="zh-CN" altLang="en-US" sz="4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00166" y="5072074"/>
            <a:ext cx="610936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鲜花凋谢     </a:t>
            </a:r>
            <a:r>
              <a:rPr lang="zh-CN" altLang="en-US" sz="44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树叶飘落 </a:t>
            </a:r>
            <a:endParaRPr lang="zh-CN" altLang="en-US" sz="4400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28992" y="642918"/>
            <a:ext cx="20505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花  园</a:t>
            </a:r>
            <a:r>
              <a:rPr lang="zh-CN" altLang="en-US" sz="44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zh-CN" altLang="en-US" sz="4400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5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4" descr="jrh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-26469"/>
            <a:ext cx="9086880" cy="6884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4414" y="1142984"/>
            <a:ext cx="7143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       小男孩没有拔腿就跑，却用他那会说话</a:t>
            </a:r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的眼睛凝视着巨人。不知怎么，巨人看着他</a:t>
            </a:r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的眼神，心里感到火辣辣的。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4429132"/>
            <a:ext cx="7143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       这个小在树下一伸手，桃树马上绽出绿</a:t>
            </a:r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芽，开出许多美丽的花朵。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4414" y="2500306"/>
            <a:ext cx="7143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       这个小在树下一伸手，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桃树马上绽出绿</a:t>
            </a:r>
            <a:endParaRPr lang="en-US" altLang="zh-CN" sz="2800" b="1" dirty="0" smtClean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endParaRPr lang="en-US" altLang="zh-CN" sz="2800" b="1" dirty="0" smtClean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芽，开出许多美丽的花朵。</a:t>
            </a:r>
            <a:endParaRPr lang="zh-CN" altLang="en-US" sz="28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5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4" descr="jrh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"/>
            <a:ext cx="9144000" cy="6798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00166" y="2730997"/>
            <a:ext cx="26084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鲜花凋谢</a:t>
            </a:r>
            <a:r>
              <a:rPr lang="zh-CN" altLang="en-US" sz="44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zh-CN" altLang="en-US" sz="4400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8728" y="4016881"/>
            <a:ext cx="26084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树叶飘落 </a:t>
            </a:r>
            <a:endParaRPr lang="zh-CN" altLang="en-US" sz="4400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54807" y="5231327"/>
            <a:ext cx="26084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冰雪覆盖 </a:t>
            </a:r>
            <a:endParaRPr lang="zh-CN" altLang="en-US" sz="4400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42976" y="642918"/>
            <a:ext cx="7643866" cy="1446550"/>
            <a:chOff x="1214414" y="857232"/>
            <a:chExt cx="7643866" cy="1446550"/>
          </a:xfrm>
        </p:grpSpPr>
        <p:sp>
          <p:nvSpPr>
            <p:cNvPr id="19" name="矩形 18"/>
            <p:cNvSpPr/>
            <p:nvPr/>
          </p:nvSpPr>
          <p:spPr>
            <a:xfrm>
              <a:off x="1214414" y="857232"/>
              <a:ext cx="7643866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zh-CN" altLang="en-US" sz="4400" b="1" cap="none" spc="50" dirty="0" smtClean="0">
                  <a:ln w="11430"/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巨人终于明白， </a:t>
              </a:r>
              <a:endParaRPr lang="en-US" altLang="zh-CN" sz="44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  <a:p>
              <a:r>
                <a:rPr lang="en-US" altLang="zh-CN" sz="4400" b="1" spc="50" dirty="0" smtClean="0">
                  <a:ln w="11430"/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                                                </a:t>
              </a:r>
              <a:r>
                <a:rPr lang="zh-CN" altLang="en-US" sz="4400" b="1" spc="50" dirty="0" smtClean="0">
                  <a:ln w="11430"/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。</a:t>
              </a:r>
              <a:endParaRPr lang="zh-CN" altLang="en-US" sz="4400" b="1" cap="none" spc="5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500166" y="1500174"/>
              <a:ext cx="6858048" cy="573092"/>
              <a:chOff x="1500166" y="1500174"/>
              <a:chExt cx="6858048" cy="573092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4929190" y="1500174"/>
                <a:ext cx="3429024" cy="158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500166" y="2071678"/>
                <a:ext cx="6286544" cy="1588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矩形 11"/>
          <p:cNvSpPr/>
          <p:nvPr/>
        </p:nvSpPr>
        <p:spPr>
          <a:xfrm>
            <a:off x="4857752" y="2714620"/>
            <a:ext cx="26084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鲜花盛开 </a:t>
            </a:r>
            <a:endParaRPr lang="zh-CN" altLang="en-US" sz="4400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57752" y="3929066"/>
            <a:ext cx="26084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绽出绿芽 </a:t>
            </a:r>
            <a:endParaRPr lang="zh-CN" altLang="en-US" sz="4400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86314" y="5214950"/>
            <a:ext cx="26084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草翠花开 </a:t>
            </a:r>
            <a:endParaRPr lang="zh-CN" altLang="en-US" sz="4400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538" y="2857496"/>
            <a:ext cx="762420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没有孩子的地方就没有春天。</a:t>
            </a:r>
            <a:endParaRPr lang="zh-CN" altLang="en-US" sz="4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e056c1b5ef014bbabeb291be2a6098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0108"/>
            <a:ext cx="4214810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 descr="ae762d2e99874772b553fcb8965b01a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1000108"/>
            <a:ext cx="5643602" cy="5857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 descr="yty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6067425"/>
            <a:ext cx="1276350" cy="790575"/>
          </a:xfrm>
          <a:prstGeom prst="rect">
            <a:avLst/>
          </a:prstGeom>
        </p:spPr>
      </p:pic>
      <p:pic>
        <p:nvPicPr>
          <p:cNvPr id="6" name="图片 5" descr="yty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6067425"/>
            <a:ext cx="1276350" cy="790575"/>
          </a:xfrm>
          <a:prstGeom prst="rect">
            <a:avLst/>
          </a:prstGeom>
        </p:spPr>
      </p:pic>
      <p:pic>
        <p:nvPicPr>
          <p:cNvPr id="7" name="图片 6" descr="yty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6067425"/>
            <a:ext cx="1276350" cy="790575"/>
          </a:xfrm>
          <a:prstGeom prst="rect">
            <a:avLst/>
          </a:prstGeom>
        </p:spPr>
      </p:pic>
      <p:pic>
        <p:nvPicPr>
          <p:cNvPr id="8" name="图片 7" descr="yty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6067425"/>
            <a:ext cx="1276350" cy="790575"/>
          </a:xfrm>
          <a:prstGeom prst="rect">
            <a:avLst/>
          </a:prstGeom>
        </p:spPr>
      </p:pic>
      <p:pic>
        <p:nvPicPr>
          <p:cNvPr id="9" name="图片 8" descr="yty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166" y="6067425"/>
            <a:ext cx="1276350" cy="790575"/>
          </a:xfrm>
          <a:prstGeom prst="rect">
            <a:avLst/>
          </a:prstGeom>
        </p:spPr>
      </p:pic>
      <p:pic>
        <p:nvPicPr>
          <p:cNvPr id="10" name="图片 9" descr="yty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7650" y="6067425"/>
            <a:ext cx="1276350" cy="790575"/>
          </a:xfrm>
          <a:prstGeom prst="rect">
            <a:avLst/>
          </a:prstGeom>
        </p:spPr>
      </p:pic>
      <p:pic>
        <p:nvPicPr>
          <p:cNvPr id="11" name="图片 10" descr="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28" y="6010275"/>
            <a:ext cx="3143250" cy="847725"/>
          </a:xfrm>
          <a:prstGeom prst="rect">
            <a:avLst/>
          </a:prstGeom>
        </p:spPr>
      </p:pic>
      <p:pic>
        <p:nvPicPr>
          <p:cNvPr id="13" name="图片 12" descr="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16" y="5643578"/>
            <a:ext cx="2285984" cy="847725"/>
          </a:xfrm>
          <a:prstGeom prst="rect">
            <a:avLst/>
          </a:prstGeom>
        </p:spPr>
      </p:pic>
      <p:pic>
        <p:nvPicPr>
          <p:cNvPr id="14" name="图片 13" descr="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010275"/>
            <a:ext cx="3143250" cy="847725"/>
          </a:xfrm>
          <a:prstGeom prst="rect">
            <a:avLst/>
          </a:prstGeom>
        </p:spPr>
      </p:pic>
      <p:pic>
        <p:nvPicPr>
          <p:cNvPr id="25" name="图片 24" descr="yty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16" y="6067425"/>
            <a:ext cx="1276350" cy="790575"/>
          </a:xfrm>
          <a:prstGeom prst="rect">
            <a:avLst/>
          </a:prstGeom>
        </p:spPr>
      </p:pic>
      <p:pic>
        <p:nvPicPr>
          <p:cNvPr id="16" name="图片 15" descr="ytyt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0" y="6067425"/>
            <a:ext cx="1276350" cy="79057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428860" y="0"/>
            <a:ext cx="42148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快乐的花园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pic>
        <p:nvPicPr>
          <p:cNvPr id="19" name="图片 18" descr="psb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1736" y="857231"/>
            <a:ext cx="3786214" cy="63103"/>
          </a:xfrm>
          <a:prstGeom prst="rect">
            <a:avLst/>
          </a:prstGeom>
        </p:spPr>
      </p:pic>
      <p:pic>
        <p:nvPicPr>
          <p:cNvPr id="20" name="图片 19" descr="psb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1736" y="928670"/>
            <a:ext cx="3786214" cy="63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00364" y="862596"/>
            <a:ext cx="29931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温馨提示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0166" y="2682429"/>
            <a:ext cx="67866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      读准字音，读通顺句子，长句子注意</a:t>
            </a:r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停顿，边读边想：故事的主人公是谁？给</a:t>
            </a:r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你留下了怎样的印象？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43042" y="2320721"/>
            <a:ext cx="635798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训斥         北风呼啸         洋溢欢乐</a:t>
            </a:r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冷酷         鲜花凋零         增添春意</a:t>
            </a:r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脸颊         绽出绿芽         欢快喧闹</a:t>
            </a:r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拆除         草翠花开         纷纷逃散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rot="5400000">
            <a:off x="1606529" y="3892553"/>
            <a:ext cx="2929752" cy="7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5400000">
            <a:off x="4036215" y="3892553"/>
            <a:ext cx="2928958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4" name="图片 13" descr="psb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V="1">
            <a:off x="1631731" y="3868939"/>
            <a:ext cx="2928958" cy="48816"/>
          </a:xfrm>
          <a:prstGeom prst="rect">
            <a:avLst/>
          </a:prstGeom>
        </p:spPr>
      </p:pic>
      <p:pic>
        <p:nvPicPr>
          <p:cNvPr id="15" name="图片 14" descr="psb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V="1">
            <a:off x="4060623" y="3868939"/>
            <a:ext cx="2928958" cy="48816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143240" y="791158"/>
            <a:ext cx="25859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我 会 读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71868" y="99649"/>
            <a:ext cx="218946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溢</a:t>
            </a:r>
            <a:endParaRPr lang="zh-CN" altLang="en-US" sz="1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4" name="图片 23" descr="dv35501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32" y="2669972"/>
            <a:ext cx="4857784" cy="3371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矩形 6"/>
          <p:cNvSpPr/>
          <p:nvPr/>
        </p:nvSpPr>
        <p:spPr>
          <a:xfrm>
            <a:off x="1857356" y="142852"/>
            <a:ext cx="218946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洋</a:t>
            </a:r>
            <a:endParaRPr lang="zh-CN" altLang="en-US" sz="1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0100" y="1928802"/>
            <a:ext cx="7786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花园里常年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洋溢</a:t>
            </a:r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着孩子们欢乐的笑声。</a:t>
            </a:r>
            <a:endParaRPr lang="zh-CN" altLang="en-US" sz="3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3174" y="3500438"/>
            <a:ext cx="331052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洋溢：充满了</a:t>
            </a:r>
            <a:endParaRPr lang="zh-CN" altLang="en-US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57290" y="1714488"/>
            <a:ext cx="700092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      从前，一个小村子里有座漂亮的花园。</a:t>
            </a:r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那里，春天鲜花盛开，夏天绿树成阴，秋</a:t>
            </a:r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天鲜果飘香，冬天白雪一片。村子里的孩</a:t>
            </a:r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28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 dirty="0" smtClean="0">
                <a:latin typeface="华文中宋" pitchFamily="2" charset="-122"/>
                <a:ea typeface="华文中宋" pitchFamily="2" charset="-122"/>
              </a:rPr>
              <a:t>子都喜欢到那里玩。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 descr="755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1785926"/>
            <a:ext cx="6143668" cy="4452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矩形 6"/>
          <p:cNvSpPr/>
          <p:nvPr/>
        </p:nvSpPr>
        <p:spPr>
          <a:xfrm>
            <a:off x="3143240" y="714356"/>
            <a:ext cx="24737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鲜花盛开</a:t>
            </a:r>
            <a:endParaRPr lang="zh-CN" altLang="en-US" sz="4400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35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图片 7" descr="QQ截图201310011206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500174"/>
            <a:ext cx="7406490" cy="5325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 descr="ffg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3643314"/>
            <a:ext cx="4286250" cy="3048000"/>
          </a:xfrm>
          <a:prstGeom prst="rect">
            <a:avLst/>
          </a:prstGeom>
        </p:spPr>
      </p:pic>
      <p:pic>
        <p:nvPicPr>
          <p:cNvPr id="10" name="图片 9" descr="ffg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402" y="3643314"/>
            <a:ext cx="4286250" cy="3048000"/>
          </a:xfrm>
          <a:prstGeom prst="rect">
            <a:avLst/>
          </a:prstGeom>
        </p:spPr>
      </p:pic>
      <p:pic>
        <p:nvPicPr>
          <p:cNvPr id="11" name="图片 10" descr="ffg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3524272"/>
            <a:ext cx="4286250" cy="304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43240" y="500042"/>
            <a:ext cx="24737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绿树成阴</a:t>
            </a:r>
            <a:endParaRPr lang="zh-CN" altLang="en-US" sz="4400" b="1" cap="none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</TotalTime>
  <Words>325</Words>
  <Application>Microsoft Office PowerPoint</Application>
  <PresentationFormat>全屏显示(4:3)</PresentationFormat>
  <Paragraphs>62</Paragraphs>
  <Slides>22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78</cp:revision>
  <dcterms:created xsi:type="dcterms:W3CDTF">2013-10-03T09:42:59Z</dcterms:created>
  <dcterms:modified xsi:type="dcterms:W3CDTF">2014-04-20T08:33:12Z</dcterms:modified>
</cp:coreProperties>
</file>