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65" r:id="rId18"/>
    <p:sldId id="267" r:id="rId19"/>
    <p:sldId id="266" r:id="rId20"/>
    <p:sldId id="268" r:id="rId21"/>
    <p:sldId id="269" r:id="rId22"/>
    <p:sldId id="270" r:id="rId23"/>
    <p:sldId id="271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lxm\Desktop\数一数\20090423175425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71500"/>
            <a:ext cx="7992888" cy="573782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592" y="2276872"/>
            <a:ext cx="7700392" cy="2306687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永安胜利希望小学</a:t>
            </a:r>
            <a:r>
              <a:rPr lang="en-US" altLang="zh-CN" sz="5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sz="5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5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欢迎你们</a:t>
            </a:r>
            <a:endParaRPr lang="zh-CN" altLang="en-US" sz="5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24300" y="476250"/>
            <a:ext cx="831850" cy="1570038"/>
          </a:xfrm>
        </p:spPr>
        <p:txBody>
          <a:bodyPr/>
          <a:lstStyle/>
          <a:p>
            <a:r>
              <a:rPr lang="zh-CN" altLang="en-US" sz="8000" b="1" dirty="0"/>
              <a:t>6</a:t>
            </a:r>
          </a:p>
        </p:txBody>
      </p:sp>
      <p:pic>
        <p:nvPicPr>
          <p:cNvPr id="103429" name="Picture 5" descr="2012-08-22 11-57-24_029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E0CC"/>
              </a:clrFrom>
              <a:clrTo>
                <a:srgbClr val="E1E0CC">
                  <a:alpha val="0"/>
                </a:srgbClr>
              </a:clrTo>
            </a:clrChange>
            <a:lum bright="-6000" contrast="30000"/>
          </a:blip>
          <a:srcRect l="34929" t="3415" r="8939" b="78159"/>
          <a:stretch>
            <a:fillRect/>
          </a:stretch>
        </p:blipFill>
        <p:spPr bwMode="auto">
          <a:xfrm>
            <a:off x="1187450" y="1844675"/>
            <a:ext cx="5976938" cy="358775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3990975" y="346075"/>
            <a:ext cx="1517650" cy="1354138"/>
          </a:xfrm>
        </p:spPr>
        <p:txBody>
          <a:bodyPr/>
          <a:lstStyle/>
          <a:p>
            <a:r>
              <a:rPr lang="zh-CN" altLang="en-US" sz="8000" b="1" dirty="0"/>
              <a:t>7</a:t>
            </a:r>
          </a:p>
        </p:txBody>
      </p:sp>
      <p:pic>
        <p:nvPicPr>
          <p:cNvPr id="104461" name="Picture 13" descr="2012-08-22 11-57-24_029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EDDCB"/>
              </a:clrFrom>
              <a:clrTo>
                <a:srgbClr val="DEDDCB">
                  <a:alpha val="0"/>
                </a:srgbClr>
              </a:clrTo>
            </a:clrChange>
            <a:lum contrast="12000"/>
          </a:blip>
          <a:srcRect l="36166" t="22517" r="8939" b="59056"/>
          <a:stretch>
            <a:fillRect/>
          </a:stretch>
        </p:blipFill>
        <p:spPr bwMode="auto">
          <a:xfrm>
            <a:off x="1258888" y="1773238"/>
            <a:ext cx="6265862" cy="384492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367213" y="354013"/>
            <a:ext cx="1295400" cy="1055687"/>
          </a:xfrm>
        </p:spPr>
        <p:txBody>
          <a:bodyPr>
            <a:normAutofit fontScale="90000"/>
          </a:bodyPr>
          <a:lstStyle/>
          <a:p>
            <a:r>
              <a:rPr lang="zh-CN" altLang="en-US" sz="7600" b="1" dirty="0"/>
              <a:t>8</a:t>
            </a:r>
          </a:p>
        </p:txBody>
      </p:sp>
      <p:pic>
        <p:nvPicPr>
          <p:cNvPr id="105486" name="Picture 14" descr="2012-08-22 11-57-24_0299"/>
          <p:cNvPicPr>
            <a:picLocks noChangeAspect="1" noChangeArrowheads="1"/>
          </p:cNvPicPr>
          <p:nvPr/>
        </p:nvPicPr>
        <p:blipFill>
          <a:blip r:embed="rId3" cstate="print">
            <a:lum bright="-18000" contrast="54000"/>
          </a:blip>
          <a:srcRect l="37431" t="42299" r="8939" b="40674"/>
          <a:stretch>
            <a:fillRect/>
          </a:stretch>
        </p:blipFill>
        <p:spPr bwMode="auto">
          <a:xfrm>
            <a:off x="1042988" y="1628775"/>
            <a:ext cx="6769100" cy="3929063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311650" y="346075"/>
            <a:ext cx="884238" cy="1063625"/>
          </a:xfrm>
        </p:spPr>
        <p:txBody>
          <a:bodyPr>
            <a:normAutofit fontScale="90000"/>
          </a:bodyPr>
          <a:lstStyle/>
          <a:p>
            <a:r>
              <a:rPr lang="zh-CN" altLang="en-US" sz="7600" b="1" dirty="0"/>
              <a:t>9</a:t>
            </a:r>
          </a:p>
        </p:txBody>
      </p:sp>
      <p:pic>
        <p:nvPicPr>
          <p:cNvPr id="106501" name="Picture 5" descr="2012-08-22 11-57-24_029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2E1C5"/>
              </a:clrFrom>
              <a:clrTo>
                <a:srgbClr val="E2E1C5">
                  <a:alpha val="0"/>
                </a:srgbClr>
              </a:clrTo>
            </a:clrChange>
            <a:lum bright="-18000" contrast="42000"/>
          </a:blip>
          <a:srcRect l="37431" t="60034" r="7674" b="21539"/>
          <a:stretch>
            <a:fillRect/>
          </a:stretch>
        </p:blipFill>
        <p:spPr bwMode="auto">
          <a:xfrm>
            <a:off x="684213" y="1484313"/>
            <a:ext cx="7559675" cy="463867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90975" y="346075"/>
            <a:ext cx="1522413" cy="1055688"/>
          </a:xfrm>
        </p:spPr>
        <p:txBody>
          <a:bodyPr>
            <a:normAutofit fontScale="90000"/>
          </a:bodyPr>
          <a:lstStyle/>
          <a:p>
            <a:r>
              <a:rPr lang="zh-CN" altLang="en-US" sz="7600" dirty="0"/>
              <a:t>10</a:t>
            </a:r>
          </a:p>
        </p:txBody>
      </p:sp>
      <p:pic>
        <p:nvPicPr>
          <p:cNvPr id="107525" name="Picture 5" descr="2012-08-22 11-57-24_029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3E2C4"/>
              </a:clrFrom>
              <a:clrTo>
                <a:srgbClr val="E3E2C4">
                  <a:alpha val="0"/>
                </a:srgbClr>
              </a:clrTo>
            </a:clrChange>
            <a:lum bright="-30000" contrast="54000"/>
          </a:blip>
          <a:srcRect l="37431" t="80251" r="6436" b="1338"/>
          <a:stretch>
            <a:fillRect/>
          </a:stretch>
        </p:blipFill>
        <p:spPr bwMode="auto">
          <a:xfrm>
            <a:off x="827088" y="1484313"/>
            <a:ext cx="7058025" cy="423386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5364163" y="188913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6</a:t>
            </a:r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5364163" y="1484313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7</a:t>
            </a: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5370513" y="2762250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8</a:t>
            </a:r>
          </a:p>
        </p:txBody>
      </p:sp>
      <p:sp>
        <p:nvSpPr>
          <p:cNvPr id="108551" name="Text Box 7"/>
          <p:cNvSpPr txBox="1">
            <a:spLocks noChangeArrowheads="1"/>
          </p:cNvSpPr>
          <p:nvPr/>
        </p:nvSpPr>
        <p:spPr bwMode="auto">
          <a:xfrm>
            <a:off x="5435600" y="4130675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9</a:t>
            </a:r>
          </a:p>
        </p:txBody>
      </p:sp>
      <p:sp>
        <p:nvSpPr>
          <p:cNvPr id="108552" name="Text Box 8"/>
          <p:cNvSpPr txBox="1">
            <a:spLocks noChangeArrowheads="1"/>
          </p:cNvSpPr>
          <p:nvPr/>
        </p:nvSpPr>
        <p:spPr bwMode="auto">
          <a:xfrm>
            <a:off x="5292725" y="5499100"/>
            <a:ext cx="10985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10</a:t>
            </a:r>
          </a:p>
        </p:txBody>
      </p:sp>
      <p:pic>
        <p:nvPicPr>
          <p:cNvPr id="108553" name="Picture 9" descr="2012-08-22 11-57-24_029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7E3C8"/>
              </a:clrFrom>
              <a:clrTo>
                <a:srgbClr val="E7E3C8">
                  <a:alpha val="0"/>
                </a:srgbClr>
              </a:clrTo>
            </a:clrChange>
            <a:lum bright="-12000" contrast="12000"/>
          </a:blip>
          <a:srcRect l="37431" t="4091" r="7701" b="2437"/>
          <a:stretch>
            <a:fillRect/>
          </a:stretch>
        </p:blipFill>
        <p:spPr bwMode="auto">
          <a:xfrm>
            <a:off x="1476375" y="188913"/>
            <a:ext cx="3887788" cy="6480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 autoUpdateAnimBg="0"/>
      <p:bldP spid="108549" grpId="0" autoUpdateAnimBg="0"/>
      <p:bldP spid="108550" grpId="0" autoUpdateAnimBg="0"/>
      <p:bldP spid="108551" grpId="0" autoUpdateAnimBg="0"/>
      <p:bldP spid="10855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3570288" y="228600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1</a:t>
            </a: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3570288" y="1447800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2</a:t>
            </a:r>
          </a:p>
        </p:txBody>
      </p:sp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3581400" y="2835275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3</a:t>
            </a:r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3563938" y="4202113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4</a:t>
            </a:r>
          </a:p>
        </p:txBody>
      </p:sp>
      <p:sp>
        <p:nvSpPr>
          <p:cNvPr id="109578" name="Text Box 10"/>
          <p:cNvSpPr txBox="1">
            <a:spLocks noChangeArrowheads="1"/>
          </p:cNvSpPr>
          <p:nvPr/>
        </p:nvSpPr>
        <p:spPr bwMode="auto">
          <a:xfrm>
            <a:off x="3635375" y="5426075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5</a:t>
            </a:r>
          </a:p>
        </p:txBody>
      </p:sp>
      <p:sp>
        <p:nvSpPr>
          <p:cNvPr id="109579" name="Text Box 11"/>
          <p:cNvSpPr txBox="1">
            <a:spLocks noChangeArrowheads="1"/>
          </p:cNvSpPr>
          <p:nvPr/>
        </p:nvSpPr>
        <p:spPr bwMode="auto">
          <a:xfrm>
            <a:off x="7848600" y="304800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6</a:t>
            </a:r>
          </a:p>
        </p:txBody>
      </p:sp>
      <p:sp>
        <p:nvSpPr>
          <p:cNvPr id="109580" name="Text Box 12"/>
          <p:cNvSpPr txBox="1">
            <a:spLocks noChangeArrowheads="1"/>
          </p:cNvSpPr>
          <p:nvPr/>
        </p:nvSpPr>
        <p:spPr bwMode="auto">
          <a:xfrm>
            <a:off x="7848600" y="1447800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7</a:t>
            </a: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>
            <a:off x="7848600" y="2835275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8</a:t>
            </a:r>
          </a:p>
        </p:txBody>
      </p:sp>
      <p:sp>
        <p:nvSpPr>
          <p:cNvPr id="109582" name="Text Box 14"/>
          <p:cNvSpPr txBox="1">
            <a:spLocks noChangeArrowheads="1"/>
          </p:cNvSpPr>
          <p:nvPr/>
        </p:nvSpPr>
        <p:spPr bwMode="auto">
          <a:xfrm>
            <a:off x="7848600" y="4059238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9</a:t>
            </a:r>
          </a:p>
        </p:txBody>
      </p:sp>
      <p:sp>
        <p:nvSpPr>
          <p:cNvPr id="109583" name="Text Box 15"/>
          <p:cNvSpPr txBox="1">
            <a:spLocks noChangeArrowheads="1"/>
          </p:cNvSpPr>
          <p:nvPr/>
        </p:nvSpPr>
        <p:spPr bwMode="auto">
          <a:xfrm>
            <a:off x="7740650" y="5426075"/>
            <a:ext cx="10985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10</a:t>
            </a:r>
          </a:p>
        </p:txBody>
      </p:sp>
      <p:pic>
        <p:nvPicPr>
          <p:cNvPr id="109586" name="Picture 18" descr="2012-08-22 11-56-36_0298"/>
          <p:cNvPicPr>
            <a:picLocks noChangeAspect="1" noChangeArrowheads="1"/>
          </p:cNvPicPr>
          <p:nvPr/>
        </p:nvPicPr>
        <p:blipFill>
          <a:blip r:embed="rId2" cstate="print">
            <a:lum bright="-12000" contrast="48000"/>
          </a:blip>
          <a:srcRect l="13724" t="2208" r="33884" b="2116"/>
          <a:stretch>
            <a:fillRect/>
          </a:stretch>
        </p:blipFill>
        <p:spPr bwMode="auto">
          <a:xfrm>
            <a:off x="539750" y="115888"/>
            <a:ext cx="2808288" cy="6408737"/>
          </a:xfrm>
          <a:prstGeom prst="rect">
            <a:avLst/>
          </a:prstGeom>
          <a:noFill/>
        </p:spPr>
      </p:pic>
      <p:pic>
        <p:nvPicPr>
          <p:cNvPr id="109587" name="Picture 19" descr="2012-08-22 11-57-24_0299"/>
          <p:cNvPicPr>
            <a:picLocks noChangeAspect="1" noChangeArrowheads="1"/>
          </p:cNvPicPr>
          <p:nvPr/>
        </p:nvPicPr>
        <p:blipFill>
          <a:blip r:embed="rId3" cstate="print">
            <a:lum bright="-6000" contrast="42000"/>
          </a:blip>
          <a:srcRect l="36276" t="4106" r="7591" b="1730"/>
          <a:stretch>
            <a:fillRect/>
          </a:stretch>
        </p:blipFill>
        <p:spPr bwMode="auto">
          <a:xfrm>
            <a:off x="4500563" y="261938"/>
            <a:ext cx="3240087" cy="6335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 autoUpdateAnimBg="0"/>
      <p:bldP spid="109575" grpId="0" autoUpdateAnimBg="0"/>
      <p:bldP spid="109576" grpId="0" autoUpdateAnimBg="0"/>
      <p:bldP spid="109577" grpId="0" autoUpdateAnimBg="0"/>
      <p:bldP spid="109578" grpId="0" autoUpdateAnimBg="0"/>
      <p:bldP spid="109579" grpId="0" autoUpdateAnimBg="0"/>
      <p:bldP spid="109580" grpId="0" autoUpdateAnimBg="0"/>
      <p:bldP spid="109581" grpId="0" autoUpdateAnimBg="0"/>
      <p:bldP spid="109582" grpId="0" autoUpdateAnimBg="0"/>
      <p:bldP spid="10958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2"/>
          <p:cNvSpPr>
            <a:spLocks noChangeArrowheads="1" noChangeShapeType="1"/>
          </p:cNvSpPr>
          <p:nvPr/>
        </p:nvSpPr>
        <p:spPr bwMode="auto">
          <a:xfrm>
            <a:off x="2411413" y="515938"/>
            <a:ext cx="3455987" cy="465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黑体"/>
                <a:ea typeface="黑体"/>
              </a:rPr>
              <a:t>我们一起来拍手</a:t>
            </a:r>
          </a:p>
        </p:txBody>
      </p:sp>
      <p:sp>
        <p:nvSpPr>
          <p:cNvPr id="17411" name="WordArt 3"/>
          <p:cNvSpPr>
            <a:spLocks noChangeArrowheads="1" noChangeShapeType="1"/>
          </p:cNvSpPr>
          <p:nvPr/>
        </p:nvSpPr>
        <p:spPr bwMode="auto">
          <a:xfrm>
            <a:off x="5867400" y="2781300"/>
            <a:ext cx="1308100" cy="1741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5</a:t>
            </a:r>
            <a:endParaRPr lang="zh-CN" altLang="en-US" sz="360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黑体"/>
              <a:ea typeface="黑体"/>
            </a:endParaRPr>
          </a:p>
        </p:txBody>
      </p:sp>
      <p:pic>
        <p:nvPicPr>
          <p:cNvPr id="17412" name="Picture 4" descr="小女孩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4675" y="1916113"/>
            <a:ext cx="2843213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55650" y="1125538"/>
            <a:ext cx="3136900" cy="1841500"/>
            <a:chOff x="0" y="0"/>
            <a:chExt cx="1976" cy="1160"/>
          </a:xfrm>
        </p:grpSpPr>
        <p:pic>
          <p:nvPicPr>
            <p:cNvPr id="18435" name="Picture 3" descr="书（5本）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21"/>
              <a:ext cx="1973" cy="9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6" name="AutoShape 4"/>
            <p:cNvSpPr>
              <a:spLocks noChangeArrowheads="1"/>
            </p:cNvSpPr>
            <p:nvPr/>
          </p:nvSpPr>
          <p:spPr bwMode="auto">
            <a:xfrm>
              <a:off x="58" y="0"/>
              <a:ext cx="1918" cy="1089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469DB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619250" y="3286125"/>
            <a:ext cx="2016125" cy="647700"/>
            <a:chOff x="0" y="0"/>
            <a:chExt cx="3175" cy="1020"/>
          </a:xfrm>
        </p:grpSpPr>
        <p:sp>
          <p:nvSpPr>
            <p:cNvPr id="18438" name="WordArt 6"/>
            <p:cNvSpPr>
              <a:spLocks noChangeArrowheads="1" noChangeShapeType="1"/>
            </p:cNvSpPr>
            <p:nvPr/>
          </p:nvSpPr>
          <p:spPr bwMode="auto">
            <a:xfrm>
              <a:off x="1703" y="292"/>
              <a:ext cx="1472" cy="56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幼圆"/>
                  <a:ea typeface="幼圆"/>
                </a:rPr>
                <a:t>本 书 </a:t>
              </a:r>
            </a:p>
          </p:txBody>
        </p:sp>
        <p:sp>
          <p:nvSpPr>
            <p:cNvPr id="18439" name="WordArt 7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1248" cy="10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5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4860925" y="1196975"/>
            <a:ext cx="3043238" cy="1728788"/>
            <a:chOff x="0" y="0"/>
            <a:chExt cx="4794" cy="2722"/>
          </a:xfrm>
        </p:grpSpPr>
        <p:pic>
          <p:nvPicPr>
            <p:cNvPr id="18441" name="Picture 9" descr="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" y="50"/>
              <a:ext cx="3288" cy="2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4795" cy="272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469DB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5795963" y="3213100"/>
            <a:ext cx="1944687" cy="647700"/>
            <a:chOff x="0" y="0"/>
            <a:chExt cx="3062" cy="1020"/>
          </a:xfrm>
        </p:grpSpPr>
        <p:sp>
          <p:nvSpPr>
            <p:cNvPr id="18444" name="WordArt 12"/>
            <p:cNvSpPr>
              <a:spLocks noChangeArrowheads="1" noChangeShapeType="1"/>
            </p:cNvSpPr>
            <p:nvPr/>
          </p:nvSpPr>
          <p:spPr bwMode="auto">
            <a:xfrm>
              <a:off x="1590" y="227"/>
              <a:ext cx="1473" cy="56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幼圆"/>
                  <a:ea typeface="幼圆"/>
                </a:rPr>
                <a:t>块面包</a:t>
              </a:r>
            </a:p>
          </p:txBody>
        </p:sp>
        <p:sp>
          <p:nvSpPr>
            <p:cNvPr id="18445" name="WordArt 13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1248" cy="10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5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971550" y="4365625"/>
            <a:ext cx="3044825" cy="1754188"/>
            <a:chOff x="0" y="0"/>
            <a:chExt cx="4794" cy="2763"/>
          </a:xfrm>
        </p:grpSpPr>
        <p:pic>
          <p:nvPicPr>
            <p:cNvPr id="18447" name="Picture 15" descr="2"/>
            <p:cNvPicPr>
              <a:picLocks noChangeAspect="1" noChangeArrowheads="1"/>
            </p:cNvPicPr>
            <p:nvPr/>
          </p:nvPicPr>
          <p:blipFill>
            <a:blip r:embed="rId4" cstate="print">
              <a:lum contrast="6000"/>
            </a:blip>
            <a:srcRect/>
            <a:stretch>
              <a:fillRect/>
            </a:stretch>
          </p:blipFill>
          <p:spPr bwMode="auto">
            <a:xfrm>
              <a:off x="680" y="115"/>
              <a:ext cx="3742" cy="2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4795" cy="272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469DB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4211638" y="5013325"/>
            <a:ext cx="1944687" cy="647700"/>
            <a:chOff x="0" y="0"/>
            <a:chExt cx="3062" cy="1020"/>
          </a:xfrm>
        </p:grpSpPr>
        <p:sp>
          <p:nvSpPr>
            <p:cNvPr id="18450" name="WordArt 18"/>
            <p:cNvSpPr>
              <a:spLocks noChangeArrowheads="1" noChangeShapeType="1"/>
            </p:cNvSpPr>
            <p:nvPr/>
          </p:nvSpPr>
          <p:spPr bwMode="auto">
            <a:xfrm>
              <a:off x="1590" y="228"/>
              <a:ext cx="1473" cy="5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幼圆"/>
                  <a:ea typeface="幼圆"/>
                </a:rPr>
                <a:t>把椅子</a:t>
              </a:r>
            </a:p>
          </p:txBody>
        </p:sp>
        <p:sp>
          <p:nvSpPr>
            <p:cNvPr id="18451" name="WordArt 19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1247" cy="10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5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sp>
        <p:nvSpPr>
          <p:cNvPr id="18452" name="WordArt 20"/>
          <p:cNvSpPr>
            <a:spLocks noChangeArrowheads="1" noChangeShapeType="1"/>
          </p:cNvSpPr>
          <p:nvPr/>
        </p:nvSpPr>
        <p:spPr bwMode="auto">
          <a:xfrm>
            <a:off x="3635375" y="269875"/>
            <a:ext cx="16938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C0C0C0">
                      <a:alpha val="75999"/>
                    </a:srgbClr>
                  </a:outerShdw>
                </a:effectLst>
                <a:latin typeface="黑体"/>
                <a:ea typeface="黑体"/>
              </a:rPr>
              <a:t>数一数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79475" y="1022350"/>
            <a:ext cx="3044825" cy="1728788"/>
            <a:chOff x="0" y="0"/>
            <a:chExt cx="4794" cy="2722"/>
          </a:xfrm>
        </p:grpSpPr>
        <p:pic>
          <p:nvPicPr>
            <p:cNvPr id="19459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lum contrast="6000"/>
            </a:blip>
            <a:srcRect/>
            <a:stretch>
              <a:fillRect/>
            </a:stretch>
          </p:blipFill>
          <p:spPr bwMode="auto">
            <a:xfrm>
              <a:off x="1165" y="390"/>
              <a:ext cx="2495" cy="2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0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4795" cy="272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469DB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403350" y="2997200"/>
            <a:ext cx="2016125" cy="647700"/>
            <a:chOff x="0" y="0"/>
            <a:chExt cx="3174" cy="1020"/>
          </a:xfrm>
        </p:grpSpPr>
        <p:sp>
          <p:nvSpPr>
            <p:cNvPr id="19462" name="WordArt 6"/>
            <p:cNvSpPr>
              <a:spLocks noChangeArrowheads="1" noChangeShapeType="1"/>
            </p:cNvSpPr>
            <p:nvPr/>
          </p:nvSpPr>
          <p:spPr bwMode="auto">
            <a:xfrm>
              <a:off x="1702" y="292"/>
              <a:ext cx="1473" cy="56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幼圆"/>
                  <a:ea typeface="幼圆"/>
                </a:rPr>
                <a:t>支铅笔</a:t>
              </a:r>
            </a:p>
          </p:txBody>
        </p:sp>
        <p:sp>
          <p:nvSpPr>
            <p:cNvPr id="19463" name="WordArt 7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1247" cy="10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5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4768850" y="1001713"/>
            <a:ext cx="3043238" cy="1728787"/>
            <a:chOff x="0" y="0"/>
            <a:chExt cx="4794" cy="2722"/>
          </a:xfrm>
        </p:grpSpPr>
        <p:sp>
          <p:nvSpPr>
            <p:cNvPr id="19465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4795" cy="272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469DB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6" name="AutoShape 10"/>
            <p:cNvSpPr>
              <a:spLocks noChangeArrowheads="1"/>
            </p:cNvSpPr>
            <p:nvPr/>
          </p:nvSpPr>
          <p:spPr bwMode="auto">
            <a:xfrm>
              <a:off x="712" y="375"/>
              <a:ext cx="908" cy="905"/>
            </a:xfrm>
            <a:prstGeom prst="star4">
              <a:avLst>
                <a:gd name="adj" fmla="val 125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7" name="AutoShape 11"/>
            <p:cNvSpPr>
              <a:spLocks noChangeArrowheads="1"/>
            </p:cNvSpPr>
            <p:nvPr/>
          </p:nvSpPr>
          <p:spPr bwMode="auto">
            <a:xfrm>
              <a:off x="2075" y="372"/>
              <a:ext cx="907" cy="905"/>
            </a:xfrm>
            <a:prstGeom prst="star4">
              <a:avLst>
                <a:gd name="adj" fmla="val 125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8" name="AutoShape 12"/>
            <p:cNvSpPr>
              <a:spLocks noChangeArrowheads="1"/>
            </p:cNvSpPr>
            <p:nvPr/>
          </p:nvSpPr>
          <p:spPr bwMode="auto">
            <a:xfrm>
              <a:off x="3435" y="372"/>
              <a:ext cx="907" cy="905"/>
            </a:xfrm>
            <a:prstGeom prst="star4">
              <a:avLst>
                <a:gd name="adj" fmla="val 125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9" name="AutoShape 13"/>
            <p:cNvSpPr>
              <a:spLocks noChangeArrowheads="1"/>
            </p:cNvSpPr>
            <p:nvPr/>
          </p:nvSpPr>
          <p:spPr bwMode="auto">
            <a:xfrm>
              <a:off x="1392" y="1395"/>
              <a:ext cx="908" cy="905"/>
            </a:xfrm>
            <a:prstGeom prst="star4">
              <a:avLst>
                <a:gd name="adj" fmla="val 125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0" name="AutoShape 14"/>
            <p:cNvSpPr>
              <a:spLocks noChangeArrowheads="1"/>
            </p:cNvSpPr>
            <p:nvPr/>
          </p:nvSpPr>
          <p:spPr bwMode="auto">
            <a:xfrm>
              <a:off x="2755" y="1392"/>
              <a:ext cx="907" cy="905"/>
            </a:xfrm>
            <a:prstGeom prst="star4">
              <a:avLst>
                <a:gd name="adj" fmla="val 125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5365750" y="2967038"/>
            <a:ext cx="2014538" cy="647700"/>
            <a:chOff x="0" y="0"/>
            <a:chExt cx="3174" cy="1020"/>
          </a:xfrm>
        </p:grpSpPr>
        <p:sp>
          <p:nvSpPr>
            <p:cNvPr id="19472" name="WordArt 16"/>
            <p:cNvSpPr>
              <a:spLocks noChangeArrowheads="1" noChangeShapeType="1"/>
            </p:cNvSpPr>
            <p:nvPr/>
          </p:nvSpPr>
          <p:spPr bwMode="auto">
            <a:xfrm>
              <a:off x="1702" y="292"/>
              <a:ext cx="1473" cy="56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幼圆"/>
                  <a:ea typeface="幼圆"/>
                </a:rPr>
                <a:t>颗星星</a:t>
              </a:r>
            </a:p>
          </p:txBody>
        </p:sp>
        <p:sp>
          <p:nvSpPr>
            <p:cNvPr id="19473" name="WordArt 17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1247" cy="10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5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879475" y="4406900"/>
            <a:ext cx="3044825" cy="1728788"/>
            <a:chOff x="0" y="0"/>
            <a:chExt cx="4794" cy="2722"/>
          </a:xfrm>
        </p:grpSpPr>
        <p:pic>
          <p:nvPicPr>
            <p:cNvPr id="19475" name="Picture 19" descr="3"/>
            <p:cNvPicPr>
              <a:picLocks noChangeAspect="1" noChangeArrowheads="1"/>
            </p:cNvPicPr>
            <p:nvPr/>
          </p:nvPicPr>
          <p:blipFill>
            <a:blip r:embed="rId3" cstate="print">
              <a:lum contrast="12000"/>
            </a:blip>
            <a:srcRect/>
            <a:stretch>
              <a:fillRect/>
            </a:stretch>
          </p:blipFill>
          <p:spPr bwMode="auto">
            <a:xfrm>
              <a:off x="825" y="224"/>
              <a:ext cx="3515" cy="2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6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4795" cy="272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469DB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4211638" y="5013325"/>
            <a:ext cx="2016125" cy="647700"/>
            <a:chOff x="0" y="0"/>
            <a:chExt cx="3175" cy="1020"/>
          </a:xfrm>
        </p:grpSpPr>
        <p:sp>
          <p:nvSpPr>
            <p:cNvPr id="19478" name="WordArt 22"/>
            <p:cNvSpPr>
              <a:spLocks noChangeArrowheads="1" noChangeShapeType="1"/>
            </p:cNvSpPr>
            <p:nvPr/>
          </p:nvSpPr>
          <p:spPr bwMode="auto">
            <a:xfrm>
              <a:off x="1703" y="293"/>
              <a:ext cx="1473" cy="56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幼圆"/>
                  <a:ea typeface="幼圆"/>
                </a:rPr>
                <a:t>只小鸟</a:t>
              </a:r>
            </a:p>
          </p:txBody>
        </p:sp>
        <p:sp>
          <p:nvSpPr>
            <p:cNvPr id="19479" name="WordArt 23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1248" cy="10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5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sp>
        <p:nvSpPr>
          <p:cNvPr id="19480" name="WordArt 24"/>
          <p:cNvSpPr>
            <a:spLocks noChangeArrowheads="1" noChangeShapeType="1"/>
          </p:cNvSpPr>
          <p:nvPr/>
        </p:nvSpPr>
        <p:spPr bwMode="auto">
          <a:xfrm>
            <a:off x="3635375" y="238125"/>
            <a:ext cx="16938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C0C0C0">
                      <a:alpha val="75999"/>
                    </a:srgbClr>
                  </a:outerShdw>
                </a:effectLst>
                <a:latin typeface="黑体"/>
                <a:ea typeface="黑体"/>
              </a:rPr>
              <a:t>数一数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xm\Desktop\数一数\201010212126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64704"/>
            <a:ext cx="8229600" cy="4525963"/>
          </a:xfrm>
        </p:spPr>
        <p:txBody>
          <a:bodyPr/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827584" y="1052736"/>
            <a:ext cx="5616624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noProof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数一数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260475" y="1454150"/>
            <a:ext cx="2735263" cy="1933575"/>
            <a:chOff x="0" y="0"/>
            <a:chExt cx="1723" cy="1218"/>
          </a:xfrm>
        </p:grpSpPr>
        <p:sp>
          <p:nvSpPr>
            <p:cNvPr id="21507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1723" cy="121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08" name="WordArt 4"/>
            <p:cNvSpPr>
              <a:spLocks noChangeArrowheads="1" noChangeShapeType="1"/>
            </p:cNvSpPr>
            <p:nvPr/>
          </p:nvSpPr>
          <p:spPr bwMode="auto">
            <a:xfrm>
              <a:off x="803" y="975"/>
              <a:ext cx="409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latin typeface="幼圆"/>
                  <a:ea typeface="幼圆"/>
                </a:rPr>
                <a:t>头牛</a:t>
              </a:r>
            </a:p>
          </p:txBody>
        </p:sp>
        <p:pic>
          <p:nvPicPr>
            <p:cNvPr id="21509" name="Picture 5" descr="8"/>
            <p:cNvPicPr>
              <a:picLocks noChangeAspect="1" noChangeArrowheads="1"/>
            </p:cNvPicPr>
            <p:nvPr/>
          </p:nvPicPr>
          <p:blipFill>
            <a:blip r:embed="rId2" cstate="print">
              <a:lum contrast="12000"/>
            </a:blip>
            <a:srcRect/>
            <a:stretch>
              <a:fillRect/>
            </a:stretch>
          </p:blipFill>
          <p:spPr bwMode="auto">
            <a:xfrm>
              <a:off x="273" y="90"/>
              <a:ext cx="1042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0" name="WordArt 6"/>
            <p:cNvSpPr>
              <a:spLocks noChangeArrowheads="1" noChangeShapeType="1"/>
            </p:cNvSpPr>
            <p:nvPr/>
          </p:nvSpPr>
          <p:spPr bwMode="auto">
            <a:xfrm>
              <a:off x="440" y="872"/>
              <a:ext cx="144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1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148263" y="1412875"/>
            <a:ext cx="2735262" cy="1933575"/>
            <a:chOff x="0" y="0"/>
            <a:chExt cx="1723" cy="1218"/>
          </a:xfrm>
        </p:grpSpPr>
        <p:sp>
          <p:nvSpPr>
            <p:cNvPr id="21512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723" cy="121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1513" name="Picture 9" descr="7"/>
            <p:cNvPicPr>
              <a:picLocks noChangeAspect="1" noChangeArrowheads="1"/>
            </p:cNvPicPr>
            <p:nvPr/>
          </p:nvPicPr>
          <p:blipFill>
            <a:blip r:embed="rId3" cstate="print">
              <a:lum contrast="6000"/>
            </a:blip>
            <a:srcRect/>
            <a:stretch>
              <a:fillRect/>
            </a:stretch>
          </p:blipFill>
          <p:spPr bwMode="auto">
            <a:xfrm>
              <a:off x="259" y="71"/>
              <a:ext cx="1180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4" name="WordArt 10"/>
            <p:cNvSpPr>
              <a:spLocks noChangeArrowheads="1" noChangeShapeType="1"/>
            </p:cNvSpPr>
            <p:nvPr/>
          </p:nvSpPr>
          <p:spPr bwMode="auto">
            <a:xfrm>
              <a:off x="912" y="962"/>
              <a:ext cx="409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latin typeface="幼圆"/>
                  <a:ea typeface="幼圆"/>
                </a:rPr>
                <a:t>匹马</a:t>
              </a:r>
            </a:p>
          </p:txBody>
        </p:sp>
        <p:sp>
          <p:nvSpPr>
            <p:cNvPr id="21515" name="WordArt 11"/>
            <p:cNvSpPr>
              <a:spLocks noChangeArrowheads="1" noChangeShapeType="1"/>
            </p:cNvSpPr>
            <p:nvPr/>
          </p:nvSpPr>
          <p:spPr bwMode="auto">
            <a:xfrm>
              <a:off x="518" y="859"/>
              <a:ext cx="214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2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sp>
        <p:nvSpPr>
          <p:cNvPr id="21516" name="WordArt 12"/>
          <p:cNvSpPr>
            <a:spLocks noChangeArrowheads="1" noChangeShapeType="1"/>
          </p:cNvSpPr>
          <p:nvPr/>
        </p:nvSpPr>
        <p:spPr bwMode="auto">
          <a:xfrm>
            <a:off x="3132138" y="620713"/>
            <a:ext cx="25177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spc="72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5999"/>
                    </a:srgbClr>
                  </a:outerShdw>
                </a:effectLst>
                <a:latin typeface="隶书"/>
                <a:ea typeface="隶书"/>
              </a:rPr>
              <a:t>学习儿歌</a:t>
            </a: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1260475" y="3871913"/>
            <a:ext cx="2735263" cy="1933575"/>
            <a:chOff x="0" y="0"/>
            <a:chExt cx="1723" cy="1218"/>
          </a:xfrm>
        </p:grpSpPr>
        <p:pic>
          <p:nvPicPr>
            <p:cNvPr id="21518" name="Picture 14" descr="鱼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" y="227"/>
              <a:ext cx="1543" cy="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9" name="WordArt 15"/>
            <p:cNvSpPr>
              <a:spLocks noChangeArrowheads="1" noChangeShapeType="1"/>
            </p:cNvSpPr>
            <p:nvPr/>
          </p:nvSpPr>
          <p:spPr bwMode="auto">
            <a:xfrm>
              <a:off x="803" y="900"/>
              <a:ext cx="590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latin typeface="幼圆"/>
                  <a:ea typeface="幼圆"/>
                </a:rPr>
                <a:t>条金鱼</a:t>
              </a:r>
            </a:p>
          </p:txBody>
        </p:sp>
        <p:sp>
          <p:nvSpPr>
            <p:cNvPr id="21520" name="WordArt 16"/>
            <p:cNvSpPr>
              <a:spLocks noChangeArrowheads="1" noChangeShapeType="1"/>
            </p:cNvSpPr>
            <p:nvPr/>
          </p:nvSpPr>
          <p:spPr bwMode="auto">
            <a:xfrm>
              <a:off x="453" y="794"/>
              <a:ext cx="214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3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  <p:sp>
          <p:nvSpPr>
            <p:cNvPr id="21521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723" cy="121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5076825" y="3871913"/>
            <a:ext cx="2735263" cy="1933575"/>
            <a:chOff x="0" y="0"/>
            <a:chExt cx="1723" cy="1218"/>
          </a:xfrm>
        </p:grpSpPr>
        <p:pic>
          <p:nvPicPr>
            <p:cNvPr id="21523" name="Picture 19" descr="00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" y="129"/>
              <a:ext cx="1632" cy="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4" name="WordArt 20"/>
            <p:cNvSpPr>
              <a:spLocks noChangeArrowheads="1" noChangeShapeType="1"/>
            </p:cNvSpPr>
            <p:nvPr/>
          </p:nvSpPr>
          <p:spPr bwMode="auto">
            <a:xfrm>
              <a:off x="861" y="900"/>
              <a:ext cx="409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latin typeface="幼圆"/>
                  <a:ea typeface="幼圆"/>
                </a:rPr>
                <a:t>只鸭</a:t>
              </a:r>
            </a:p>
          </p:txBody>
        </p:sp>
        <p:sp>
          <p:nvSpPr>
            <p:cNvPr id="21525" name="WordArt 21"/>
            <p:cNvSpPr>
              <a:spLocks noChangeArrowheads="1" noChangeShapeType="1"/>
            </p:cNvSpPr>
            <p:nvPr/>
          </p:nvSpPr>
          <p:spPr bwMode="auto">
            <a:xfrm>
              <a:off x="512" y="810"/>
              <a:ext cx="214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4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  <p:sp>
          <p:nvSpPr>
            <p:cNvPr id="21526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1723" cy="121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076825" y="836613"/>
            <a:ext cx="2735263" cy="1933575"/>
            <a:chOff x="0" y="0"/>
            <a:chExt cx="1723" cy="1218"/>
          </a:xfrm>
        </p:grpSpPr>
        <p:pic>
          <p:nvPicPr>
            <p:cNvPr id="22531" name="Picture 3" descr="004"/>
            <p:cNvPicPr>
              <a:picLocks noChangeAspect="1" noChangeArrowheads="1"/>
            </p:cNvPicPr>
            <p:nvPr/>
          </p:nvPicPr>
          <p:blipFill>
            <a:blip r:embed="rId2" cstate="print">
              <a:lum contrast="18000"/>
            </a:blip>
            <a:srcRect/>
            <a:stretch>
              <a:fillRect/>
            </a:stretch>
          </p:blipFill>
          <p:spPr bwMode="auto">
            <a:xfrm>
              <a:off x="188" y="84"/>
              <a:ext cx="1355" cy="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2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723" cy="121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3" name="WordArt 5"/>
            <p:cNvSpPr>
              <a:spLocks noChangeArrowheads="1" noChangeShapeType="1"/>
            </p:cNvSpPr>
            <p:nvPr/>
          </p:nvSpPr>
          <p:spPr bwMode="auto">
            <a:xfrm>
              <a:off x="958" y="968"/>
              <a:ext cx="409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latin typeface="幼圆"/>
                  <a:ea typeface="幼圆"/>
                </a:rPr>
                <a:t>朵花</a:t>
              </a:r>
            </a:p>
          </p:txBody>
        </p:sp>
        <p:sp>
          <p:nvSpPr>
            <p:cNvPr id="22534" name="WordArt 6"/>
            <p:cNvSpPr>
              <a:spLocks noChangeArrowheads="1" noChangeShapeType="1"/>
            </p:cNvSpPr>
            <p:nvPr/>
          </p:nvSpPr>
          <p:spPr bwMode="auto">
            <a:xfrm>
              <a:off x="564" y="862"/>
              <a:ext cx="214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6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076825" y="3644900"/>
            <a:ext cx="2735263" cy="1933575"/>
            <a:chOff x="0" y="0"/>
            <a:chExt cx="1723" cy="1218"/>
          </a:xfrm>
        </p:grpSpPr>
        <p:sp>
          <p:nvSpPr>
            <p:cNvPr id="22536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723" cy="121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2537" name="Picture 9" descr="AM021_T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1" y="176"/>
              <a:ext cx="363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10" descr="AM023_T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" y="176"/>
              <a:ext cx="362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9" name="Picture 11" descr="AM041_T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08" y="176"/>
              <a:ext cx="365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0" name="Picture 12" descr="AM046_T[1]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293" y="182"/>
              <a:ext cx="363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1" name="Picture 13" descr="AM036_T[1]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1" y="460"/>
              <a:ext cx="363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2" name="Picture 14" descr="AM035_T[1]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6" y="460"/>
              <a:ext cx="363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3" name="Picture 15" descr="AM027_T[1]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04" y="466"/>
              <a:ext cx="363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4" name="Picture 16" descr="AM063_T[1]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292" y="468"/>
              <a:ext cx="363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5" name="WordArt 17"/>
            <p:cNvSpPr>
              <a:spLocks noChangeArrowheads="1" noChangeShapeType="1"/>
            </p:cNvSpPr>
            <p:nvPr/>
          </p:nvSpPr>
          <p:spPr bwMode="auto">
            <a:xfrm>
              <a:off x="958" y="968"/>
              <a:ext cx="409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latin typeface="幼圆"/>
                  <a:ea typeface="幼圆"/>
                </a:rPr>
                <a:t>幅画</a:t>
              </a:r>
            </a:p>
          </p:txBody>
        </p:sp>
        <p:sp>
          <p:nvSpPr>
            <p:cNvPr id="22546" name="WordArt 18"/>
            <p:cNvSpPr>
              <a:spLocks noChangeArrowheads="1" noChangeShapeType="1"/>
            </p:cNvSpPr>
            <p:nvPr/>
          </p:nvSpPr>
          <p:spPr bwMode="auto">
            <a:xfrm>
              <a:off x="564" y="862"/>
              <a:ext cx="214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8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1189038" y="3656013"/>
            <a:ext cx="2735262" cy="1933575"/>
            <a:chOff x="0" y="0"/>
            <a:chExt cx="1723" cy="1218"/>
          </a:xfrm>
        </p:grpSpPr>
        <p:pic>
          <p:nvPicPr>
            <p:cNvPr id="22548" name="Picture 20" descr="03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68" y="123"/>
              <a:ext cx="1451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9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1723" cy="121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0" name="WordArt 22"/>
            <p:cNvSpPr>
              <a:spLocks noChangeArrowheads="1" noChangeShapeType="1"/>
            </p:cNvSpPr>
            <p:nvPr/>
          </p:nvSpPr>
          <p:spPr bwMode="auto">
            <a:xfrm>
              <a:off x="951" y="946"/>
              <a:ext cx="500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latin typeface="幼圆"/>
                  <a:ea typeface="幼圆"/>
                </a:rPr>
                <a:t>支彩笔</a:t>
              </a:r>
            </a:p>
          </p:txBody>
        </p:sp>
        <p:sp>
          <p:nvSpPr>
            <p:cNvPr id="22551" name="WordArt 23"/>
            <p:cNvSpPr>
              <a:spLocks noChangeArrowheads="1" noChangeShapeType="1"/>
            </p:cNvSpPr>
            <p:nvPr/>
          </p:nvSpPr>
          <p:spPr bwMode="auto">
            <a:xfrm>
              <a:off x="557" y="855"/>
              <a:ext cx="214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7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189038" y="847725"/>
            <a:ext cx="2735262" cy="1933575"/>
            <a:chOff x="0" y="0"/>
            <a:chExt cx="1723" cy="1218"/>
          </a:xfrm>
        </p:grpSpPr>
        <p:pic>
          <p:nvPicPr>
            <p:cNvPr id="22553" name="Picture 25" descr="003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90" y="168"/>
              <a:ext cx="1542" cy="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54" name="AutoShape 26"/>
            <p:cNvSpPr>
              <a:spLocks noChangeArrowheads="1"/>
            </p:cNvSpPr>
            <p:nvPr/>
          </p:nvSpPr>
          <p:spPr bwMode="auto">
            <a:xfrm>
              <a:off x="0" y="0"/>
              <a:ext cx="1723" cy="121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5" name="WordArt 27"/>
            <p:cNvSpPr>
              <a:spLocks noChangeArrowheads="1" noChangeShapeType="1"/>
            </p:cNvSpPr>
            <p:nvPr/>
          </p:nvSpPr>
          <p:spPr bwMode="auto">
            <a:xfrm>
              <a:off x="951" y="961"/>
              <a:ext cx="409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latin typeface="幼圆"/>
                  <a:ea typeface="幼圆"/>
                </a:rPr>
                <a:t>棵树</a:t>
              </a:r>
            </a:p>
          </p:txBody>
        </p:sp>
        <p:sp>
          <p:nvSpPr>
            <p:cNvPr id="22556" name="WordArt 28"/>
            <p:cNvSpPr>
              <a:spLocks noChangeArrowheads="1" noChangeShapeType="1"/>
            </p:cNvSpPr>
            <p:nvPr/>
          </p:nvSpPr>
          <p:spPr bwMode="auto">
            <a:xfrm>
              <a:off x="557" y="855"/>
              <a:ext cx="214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5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076825" y="1566863"/>
            <a:ext cx="2735263" cy="1933575"/>
            <a:chOff x="0" y="0"/>
            <a:chExt cx="1723" cy="1218"/>
          </a:xfrm>
        </p:grpSpPr>
        <p:pic>
          <p:nvPicPr>
            <p:cNvPr id="23555" name="Picture 3" descr="006"/>
            <p:cNvPicPr>
              <a:picLocks noChangeAspect="1" noChangeArrowheads="1"/>
            </p:cNvPicPr>
            <p:nvPr/>
          </p:nvPicPr>
          <p:blipFill>
            <a:blip r:embed="rId2" cstate="print">
              <a:lum contrast="12000"/>
            </a:blip>
            <a:srcRect/>
            <a:stretch>
              <a:fillRect/>
            </a:stretch>
          </p:blipFill>
          <p:spPr bwMode="auto">
            <a:xfrm>
              <a:off x="317" y="136"/>
              <a:ext cx="1180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6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723" cy="121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57" name="WordArt 5"/>
            <p:cNvSpPr>
              <a:spLocks noChangeArrowheads="1" noChangeShapeType="1"/>
            </p:cNvSpPr>
            <p:nvPr/>
          </p:nvSpPr>
          <p:spPr bwMode="auto">
            <a:xfrm>
              <a:off x="958" y="968"/>
              <a:ext cx="409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latin typeface="幼圆"/>
                  <a:ea typeface="幼圆"/>
                </a:rPr>
                <a:t>把叉</a:t>
              </a:r>
            </a:p>
          </p:txBody>
        </p:sp>
        <p:sp>
          <p:nvSpPr>
            <p:cNvPr id="23558" name="WordArt 6"/>
            <p:cNvSpPr>
              <a:spLocks noChangeArrowheads="1" noChangeShapeType="1"/>
            </p:cNvSpPr>
            <p:nvPr/>
          </p:nvSpPr>
          <p:spPr bwMode="auto">
            <a:xfrm>
              <a:off x="498" y="862"/>
              <a:ext cx="280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10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87450" y="1566863"/>
            <a:ext cx="2735263" cy="1933575"/>
            <a:chOff x="0" y="0"/>
            <a:chExt cx="1723" cy="1218"/>
          </a:xfrm>
        </p:grpSpPr>
        <p:pic>
          <p:nvPicPr>
            <p:cNvPr id="23560" name="Picture 8" descr="11"/>
            <p:cNvPicPr>
              <a:picLocks noChangeAspect="1" noChangeArrowheads="1"/>
            </p:cNvPicPr>
            <p:nvPr/>
          </p:nvPicPr>
          <p:blipFill>
            <a:blip r:embed="rId3" cstate="print">
              <a:lum contrast="18000"/>
            </a:blip>
            <a:srcRect/>
            <a:stretch>
              <a:fillRect/>
            </a:stretch>
          </p:blipFill>
          <p:spPr bwMode="auto">
            <a:xfrm>
              <a:off x="227" y="91"/>
              <a:ext cx="1315" cy="7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1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723" cy="121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2" name="WordArt 10"/>
            <p:cNvSpPr>
              <a:spLocks noChangeArrowheads="1" noChangeShapeType="1"/>
            </p:cNvSpPr>
            <p:nvPr/>
          </p:nvSpPr>
          <p:spPr bwMode="auto">
            <a:xfrm>
              <a:off x="971" y="953"/>
              <a:ext cx="481" cy="1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latin typeface="幼圆"/>
                  <a:ea typeface="幼圆"/>
                </a:rPr>
                <a:t>双筷子</a:t>
              </a:r>
            </a:p>
          </p:txBody>
        </p:sp>
        <p:sp>
          <p:nvSpPr>
            <p:cNvPr id="23563" name="WordArt 11"/>
            <p:cNvSpPr>
              <a:spLocks noChangeArrowheads="1" noChangeShapeType="1"/>
            </p:cNvSpPr>
            <p:nvPr/>
          </p:nvSpPr>
          <p:spPr bwMode="auto">
            <a:xfrm>
              <a:off x="577" y="862"/>
              <a:ext cx="214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0000FF"/>
                  </a:solidFill>
                  <a:latin typeface="黑体"/>
                  <a:ea typeface="黑体"/>
                </a:rPr>
                <a:t>9</a:t>
              </a:r>
              <a:endParaRPr lang="zh-CN" altLang="en-US" sz="360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endParaRPr>
            </a:p>
          </p:txBody>
        </p:sp>
      </p:grp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586038" y="2324100"/>
            <a:ext cx="421798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CC0099"/>
                </a:solidFill>
              </a:rPr>
              <a:t>1 </a:t>
            </a:r>
            <a:r>
              <a:rPr lang="zh-CN" altLang="en-US" sz="3600" dirty="0" smtClean="0">
                <a:solidFill>
                  <a:srgbClr val="CC0099"/>
                </a:solidFill>
              </a:rPr>
              <a:t>头牛，</a:t>
            </a:r>
            <a:r>
              <a:rPr lang="zh-CN" altLang="en-US" sz="3600" dirty="0">
                <a:solidFill>
                  <a:srgbClr val="CC0099"/>
                </a:solidFill>
              </a:rPr>
              <a:t>2 匹马。</a:t>
            </a:r>
          </a:p>
          <a:p>
            <a:r>
              <a:rPr lang="zh-CN" altLang="en-US" sz="3600" dirty="0">
                <a:solidFill>
                  <a:srgbClr val="CC0099"/>
                </a:solidFill>
              </a:rPr>
              <a:t>3 条金鱼，4只鸭。</a:t>
            </a:r>
          </a:p>
          <a:p>
            <a:r>
              <a:rPr lang="zh-CN" altLang="en-US" sz="3600" dirty="0">
                <a:solidFill>
                  <a:srgbClr val="CC0099"/>
                </a:solidFill>
              </a:rPr>
              <a:t>5棵树，6朵花。</a:t>
            </a:r>
          </a:p>
          <a:p>
            <a:r>
              <a:rPr lang="zh-CN" altLang="en-US" sz="3600" dirty="0">
                <a:solidFill>
                  <a:srgbClr val="CC0099"/>
                </a:solidFill>
              </a:rPr>
              <a:t>7只彩笔， 8幅画。</a:t>
            </a:r>
          </a:p>
          <a:p>
            <a:r>
              <a:rPr lang="zh-CN" altLang="en-US" sz="3600" dirty="0">
                <a:solidFill>
                  <a:srgbClr val="CC0099"/>
                </a:solidFill>
              </a:rPr>
              <a:t>9双筷子，10把叉。</a:t>
            </a:r>
          </a:p>
        </p:txBody>
      </p:sp>
      <p:sp>
        <p:nvSpPr>
          <p:cNvPr id="24579" name="WordArt 3"/>
          <p:cNvSpPr>
            <a:spLocks noChangeArrowheads="1" noChangeShapeType="1"/>
          </p:cNvSpPr>
          <p:nvPr/>
        </p:nvSpPr>
        <p:spPr bwMode="auto">
          <a:xfrm>
            <a:off x="3019425" y="1562100"/>
            <a:ext cx="25177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spc="72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5999"/>
                    </a:srgbClr>
                  </a:outerShdw>
                </a:effectLst>
                <a:latin typeface="隶书"/>
                <a:ea typeface="隶书"/>
              </a:rPr>
              <a:t>儿歌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pic>
        <p:nvPicPr>
          <p:cNvPr id="11266" name="Picture 2" descr="IMG_20120828_0833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3924300" y="4508500"/>
            <a:ext cx="7381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8000" dirty="0">
                <a:latin typeface="Tahoma" pitchFamily="34" charset="0"/>
              </a:rPr>
              <a:t>1</a:t>
            </a:r>
          </a:p>
        </p:txBody>
      </p:sp>
      <p:pic>
        <p:nvPicPr>
          <p:cNvPr id="97287" name="Picture 7" descr="2012-08-22 11-56-36_029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4E3CE"/>
              </a:clrFrom>
              <a:clrTo>
                <a:srgbClr val="E4E3CE">
                  <a:alpha val="0"/>
                </a:srgbClr>
              </a:clrTo>
            </a:clrChange>
            <a:lum bright="-18000" contrast="36000"/>
          </a:blip>
          <a:srcRect l="12486" t="2722" r="35121" b="77483"/>
          <a:stretch>
            <a:fillRect/>
          </a:stretch>
        </p:blipFill>
        <p:spPr bwMode="auto">
          <a:xfrm>
            <a:off x="1692275" y="620713"/>
            <a:ext cx="5400675" cy="373062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ext Box 2"/>
          <p:cNvSpPr txBox="1">
            <a:spLocks noChangeArrowheads="1"/>
          </p:cNvSpPr>
          <p:nvPr/>
        </p:nvSpPr>
        <p:spPr bwMode="auto">
          <a:xfrm>
            <a:off x="4067175" y="4005263"/>
            <a:ext cx="7381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8000" dirty="0">
                <a:latin typeface="Tahoma" pitchFamily="34" charset="0"/>
              </a:rPr>
              <a:t>2</a:t>
            </a:r>
          </a:p>
        </p:txBody>
      </p:sp>
      <p:pic>
        <p:nvPicPr>
          <p:cNvPr id="145411" name="Picture 3" descr="2012-08-22 11-56-36_029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3E1CA"/>
              </a:clrFrom>
              <a:clrTo>
                <a:srgbClr val="E3E1CA">
                  <a:alpha val="0"/>
                </a:srgbClr>
              </a:clrTo>
            </a:clrChange>
            <a:lum bright="-30000" contrast="54000"/>
          </a:blip>
          <a:srcRect l="11221" t="23195" r="32619" b="59070"/>
          <a:stretch>
            <a:fillRect/>
          </a:stretch>
        </p:blipFill>
        <p:spPr bwMode="auto">
          <a:xfrm>
            <a:off x="1763713" y="692150"/>
            <a:ext cx="5256212" cy="30353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3995738" y="3860800"/>
            <a:ext cx="8318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8000" b="1" dirty="0">
                <a:latin typeface="Tahoma" pitchFamily="34" charset="0"/>
              </a:rPr>
              <a:t>3</a:t>
            </a:r>
          </a:p>
        </p:txBody>
      </p:sp>
      <p:pic>
        <p:nvPicPr>
          <p:cNvPr id="99336" name="Picture 8" descr="2012-08-22 11-56-36_029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2E0C9"/>
              </a:clrFrom>
              <a:clrTo>
                <a:srgbClr val="E2E0C9">
                  <a:alpha val="0"/>
                </a:srgbClr>
              </a:clrTo>
            </a:clrChange>
            <a:lum bright="-6000" contrast="24000"/>
          </a:blip>
          <a:srcRect l="13724" t="42990" r="35121" b="39998"/>
          <a:stretch>
            <a:fillRect/>
          </a:stretch>
        </p:blipFill>
        <p:spPr bwMode="auto">
          <a:xfrm>
            <a:off x="1908175" y="549275"/>
            <a:ext cx="5184775" cy="315277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4067175" y="4365625"/>
            <a:ext cx="8318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8000" b="1" dirty="0">
                <a:latin typeface="Tahoma" pitchFamily="34" charset="0"/>
              </a:rPr>
              <a:t>4</a:t>
            </a:r>
          </a:p>
        </p:txBody>
      </p:sp>
      <p:pic>
        <p:nvPicPr>
          <p:cNvPr id="100358" name="Picture 6" descr="2012-08-22 11-56-36_029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2E0C9"/>
              </a:clrFrom>
              <a:clrTo>
                <a:srgbClr val="E2E0C9">
                  <a:alpha val="0"/>
                </a:srgbClr>
              </a:clrTo>
            </a:clrChange>
            <a:lum bright="-12000" contrast="30000"/>
          </a:blip>
          <a:srcRect l="12486" t="61823" r="35121" b="21120"/>
          <a:stretch>
            <a:fillRect/>
          </a:stretch>
        </p:blipFill>
        <p:spPr bwMode="auto">
          <a:xfrm>
            <a:off x="1403350" y="333375"/>
            <a:ext cx="6265863" cy="3729038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3924300" y="4581525"/>
            <a:ext cx="8318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8000" b="1" dirty="0">
                <a:latin typeface="Tahoma" pitchFamily="34" charset="0"/>
              </a:rPr>
              <a:t>5</a:t>
            </a:r>
          </a:p>
        </p:txBody>
      </p:sp>
      <p:pic>
        <p:nvPicPr>
          <p:cNvPr id="101382" name="Picture 6" descr="2012-08-22 11-56-36_029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DFC6"/>
              </a:clrFrom>
              <a:clrTo>
                <a:srgbClr val="E1DFC6">
                  <a:alpha val="0"/>
                </a:srgbClr>
              </a:clrTo>
            </a:clrChange>
            <a:lum bright="-18000" contrast="42000"/>
          </a:blip>
          <a:srcRect l="12486" t="80249" r="32619" b="1324"/>
          <a:stretch>
            <a:fillRect/>
          </a:stretch>
        </p:blipFill>
        <p:spPr bwMode="auto">
          <a:xfrm>
            <a:off x="1187450" y="188913"/>
            <a:ext cx="6626225" cy="4065587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4284663" y="246063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1</a:t>
            </a: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4284663" y="1538288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2</a:t>
            </a: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4284663" y="2708275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3</a:t>
            </a:r>
          </a:p>
        </p:txBody>
      </p:sp>
      <p:sp>
        <p:nvSpPr>
          <p:cNvPr id="102408" name="Text Box 8"/>
          <p:cNvSpPr txBox="1">
            <a:spLocks noChangeArrowheads="1"/>
          </p:cNvSpPr>
          <p:nvPr/>
        </p:nvSpPr>
        <p:spPr bwMode="auto">
          <a:xfrm>
            <a:off x="4284663" y="4005263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4</a:t>
            </a:r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4356100" y="5300663"/>
            <a:ext cx="6413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6600">
                <a:latin typeface="Tahoma" pitchFamily="34" charset="0"/>
              </a:rPr>
              <a:t>5</a:t>
            </a:r>
          </a:p>
        </p:txBody>
      </p:sp>
      <p:pic>
        <p:nvPicPr>
          <p:cNvPr id="102411" name="Picture 11" descr="2012-08-22 11-56-36_0298"/>
          <p:cNvPicPr>
            <a:picLocks noChangeAspect="1" noChangeArrowheads="1"/>
          </p:cNvPicPr>
          <p:nvPr/>
        </p:nvPicPr>
        <p:blipFill>
          <a:blip r:embed="rId2" cstate="print">
            <a:lum bright="-12000" contrast="36000"/>
          </a:blip>
          <a:srcRect l="13724" r="33884" b="2116"/>
          <a:stretch>
            <a:fillRect/>
          </a:stretch>
        </p:blipFill>
        <p:spPr bwMode="auto">
          <a:xfrm>
            <a:off x="1187450" y="0"/>
            <a:ext cx="2808288" cy="6335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 autoUpdateAnimBg="0"/>
      <p:bldP spid="102406" grpId="0" autoUpdateAnimBg="0"/>
      <p:bldP spid="102407" grpId="0" autoUpdateAnimBg="0"/>
      <p:bldP spid="102408" grpId="0" autoUpdateAnimBg="0"/>
      <p:bldP spid="102409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188</TotalTime>
  <Words>145</Words>
  <Application>Microsoft Office PowerPoint</Application>
  <PresentationFormat>全屏显示(4:3)</PresentationFormat>
  <Paragraphs>77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永安胜利希望小学 欢迎你们</vt:lpstr>
      <vt:lpstr>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6</vt:lpstr>
      <vt:lpstr>7</vt:lpstr>
      <vt:lpstr>8</vt:lpstr>
      <vt:lpstr>9</vt:lpstr>
      <vt:lpstr>10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永安胜利希望小学 欢迎你们</dc:title>
  <dc:creator>lxm</dc:creator>
  <cp:lastModifiedBy>lxm</cp:lastModifiedBy>
  <cp:revision>6</cp:revision>
  <dcterms:created xsi:type="dcterms:W3CDTF">2012-09-03T06:54:52Z</dcterms:created>
  <dcterms:modified xsi:type="dcterms:W3CDTF">2012-09-05T01:50:22Z</dcterms:modified>
</cp:coreProperties>
</file>