
<file path=[Content_Types].xml><?xml version="1.0" encoding="utf-8"?>
<Types xmlns="http://schemas.openxmlformats.org/package/2006/content-types">
  <Default Extension="wav" ContentType="audio/x-wav"/>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29" r:id="rId3"/>
    <p:sldId id="291" r:id="rId4"/>
    <p:sldId id="330" r:id="rId5"/>
    <p:sldId id="273" r:id="rId6"/>
    <p:sldId id="279" r:id="rId7"/>
    <p:sldId id="280" r:id="rId8"/>
    <p:sldId id="276" r:id="rId9"/>
    <p:sldId id="325" r:id="rId10"/>
    <p:sldId id="312" r:id="rId11"/>
    <p:sldId id="374" r:id="rId12"/>
    <p:sldId id="409" r:id="rId13"/>
    <p:sldId id="410" r:id="rId14"/>
    <p:sldId id="372" r:id="rId15"/>
    <p:sldId id="375" r:id="rId16"/>
    <p:sldId id="412" r:id="rId17"/>
    <p:sldId id="414" r:id="rId18"/>
    <p:sldId id="415" r:id="rId19"/>
    <p:sldId id="373" r:id="rId20"/>
    <p:sldId id="376" r:id="rId21"/>
    <p:sldId id="266" r:id="rId22"/>
    <p:sldId id="416" r:id="rId24"/>
    <p:sldId id="417" r:id="rId25"/>
    <p:sldId id="418" r:id="rId26"/>
    <p:sldId id="380" r:id="rId27"/>
    <p:sldId id="377" r:id="rId28"/>
    <p:sldId id="420" r:id="rId29"/>
    <p:sldId id="419" r:id="rId30"/>
    <p:sldId id="379" r:id="rId31"/>
    <p:sldId id="411" r:id="rId32"/>
    <p:sldId id="413" r:id="rId33"/>
    <p:sldId id="378" r:id="rId34"/>
    <p:sldId id="421" r:id="rId35"/>
    <p:sldId id="423" r:id="rId36"/>
    <p:sldId id="424" r:id="rId37"/>
    <p:sldId id="281" r:id="rId38"/>
    <p:sldId id="282" r:id="rId39"/>
    <p:sldId id="324" r:id="rId40"/>
    <p:sldId id="328" r:id="rId41"/>
    <p:sldId id="297" r:id="rId42"/>
    <p:sldId id="298" r:id="rId43"/>
    <p:sldId id="307" r:id="rId44"/>
    <p:sldId id="303" r:id="rId45"/>
    <p:sldId id="299" r:id="rId46"/>
    <p:sldId id="300" r:id="rId47"/>
    <p:sldId id="301" r:id="rId48"/>
    <p:sldId id="302" r:id="rId49"/>
    <p:sldId id="305" r:id="rId50"/>
    <p:sldId id="306" r:id="rId51"/>
    <p:sldId id="284" r:id="rId52"/>
    <p:sldId id="309" r:id="rId53"/>
    <p:sldId id="308" r:id="rId54"/>
    <p:sldId id="326" r:id="rId55"/>
    <p:sldId id="285" r:id="rId56"/>
    <p:sldId id="292" r:id="rId57"/>
    <p:sldId id="290" r:id="rId58"/>
    <p:sldId id="327" r:id="rId59"/>
    <p:sldId id="296" r:id="rId60"/>
    <p:sldId id="277" r:id="rId61"/>
    <p:sldId id="295" r:id="rId62"/>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A0108B"/>
    <a:srgbClr val="107A15"/>
    <a:srgbClr val="FF66FF"/>
    <a:srgbClr val="E7F80A"/>
    <a:srgbClr val="B913A1"/>
    <a:srgbClr val="3B85F1"/>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24231"/>
    <p:restoredTop sz="93657"/>
  </p:normalViewPr>
  <p:slideViewPr>
    <p:cSldViewPr showGuides="1">
      <p:cViewPr varScale="1">
        <p:scale>
          <a:sx n="83" d="100"/>
          <a:sy n="83" d="100"/>
        </p:scale>
        <p:origin x="-984" y="-120"/>
      </p:cViewPr>
      <p:guideLst>
        <p:guide orient="horz" pos="2160"/>
        <p:guide pos="290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37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37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052"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Rectangle 5"/>
          <p:cNvSpPr>
            <a:spLocks noGrp="1"/>
          </p:cNvSpPr>
          <p:nvPr>
            <p:ph type="body" sz="quarter"/>
          </p:nvPr>
        </p:nvSpPr>
        <p:spPr>
          <a:xfrm>
            <a:off x="685800" y="4343400"/>
            <a:ext cx="5486400" cy="4114800"/>
          </a:xfrm>
          <a:prstGeom prst="rect">
            <a:avLst/>
          </a:prstGeom>
          <a:noFill/>
          <a:ln w="9525">
            <a:noFill/>
          </a:ln>
        </p:spPr>
        <p:txBody>
          <a:bodyPr wrap="square" lIns="91440" tIns="45720" rIns="91440" bIns="45720"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337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37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170" name="Rectangle 2"/>
          <p:cNvSpPr>
            <a:spLocks noRot="1" noTextEdit="1"/>
          </p:cNvSpPr>
          <p:nvPr>
            <p:ph type="sldImg"/>
          </p:nvPr>
        </p:nvSpPr>
        <p:spPr/>
      </p:sp>
      <p:sp>
        <p:nvSpPr>
          <p:cNvPr id="7171" name="Rectangle 3"/>
          <p:cNvSpPr>
            <a:spLocks noGrp="1"/>
          </p:cNvSpPr>
          <p:nvPr>
            <p:ph type="body"/>
          </p:nvPr>
        </p:nvSpPr>
        <p:spPr/>
        <p:txBody>
          <a:bodyPr wrap="square" lIns="91440" tIns="45720" rIns="91440" bIns="45720" anchor="t"/>
          <a:p>
            <a:pPr lvl="0" eaLnBrk="1" hangingPunct="1"/>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76200"/>
            <a:ext cx="2000250" cy="5562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3400" y="76200"/>
            <a:ext cx="5848350" cy="5562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533400" y="76200"/>
            <a:ext cx="8001000" cy="55626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3400" y="1600200"/>
            <a:ext cx="39243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0100" y="1600200"/>
            <a:ext cx="39243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1" i="0" u="none" strike="noStrike" kern="0" cap="none" spc="0" normalizeH="0" baseline="0" noProof="0" smtClean="0">
              <a:ln>
                <a:noFill/>
              </a:ln>
              <a:solidFill>
                <a:schemeClr val="bg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p:sp>
        <p:nvSpPr>
          <p:cNvPr id="1026" name="Rectangle 2"/>
          <p:cNvSpPr/>
          <p:nvPr/>
        </p:nvSpPr>
        <p:spPr>
          <a:xfrm>
            <a:off x="0" y="914400"/>
            <a:ext cx="9144000" cy="5943600"/>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p>
            <a:pPr lvl="0" indent="0" eaLnBrk="0" hangingPunct="0"/>
            <a:endParaRPr lang="zh-CN" altLang="en-US" dirty="0">
              <a:latin typeface="Arial" panose="020B0604020202020204" pitchFamily="34" charset="0"/>
            </a:endParaRPr>
          </a:p>
        </p:txBody>
      </p:sp>
      <p:sp>
        <p:nvSpPr>
          <p:cNvPr id="1027" name="Rectangle 3"/>
          <p:cNvSpPr/>
          <p:nvPr/>
        </p:nvSpPr>
        <p:spPr>
          <a:xfrm>
            <a:off x="0" y="0"/>
            <a:ext cx="9144000" cy="914400"/>
          </a:xfrm>
          <a:prstGeom prst="rect">
            <a:avLst/>
          </a:prstGeom>
          <a:solidFill>
            <a:srgbClr val="B6D947"/>
          </a:solidFill>
          <a:ln w="9525" cap="flat" cmpd="sng">
            <a:solidFill>
              <a:schemeClr val="tx1"/>
            </a:solidFill>
            <a:prstDash val="solid"/>
            <a:miter/>
            <a:headEnd type="none" w="med" len="med"/>
            <a:tailEnd type="none" w="med" len="med"/>
          </a:ln>
        </p:spPr>
        <p:txBody>
          <a:bodyPr wrap="none" anchor="ctr"/>
          <a:p>
            <a:pPr lvl="0" indent="0" eaLnBrk="0" hangingPunct="0"/>
            <a:endParaRPr lang="zh-CN" altLang="en-US" dirty="0">
              <a:latin typeface="Arial" panose="020B0604020202020204" pitchFamily="34" charset="0"/>
            </a:endParaRPr>
          </a:p>
        </p:txBody>
      </p:sp>
      <p:sp>
        <p:nvSpPr>
          <p:cNvPr id="1028" name="Rectangle 4"/>
          <p:cNvSpPr>
            <a:spLocks noGrp="1"/>
          </p:cNvSpPr>
          <p:nvPr>
            <p:ph type="body"/>
          </p:nvPr>
        </p:nvSpPr>
        <p:spPr>
          <a:xfrm>
            <a:off x="533400" y="1600200"/>
            <a:ext cx="8001000" cy="4038600"/>
          </a:xfrm>
          <a:prstGeom prst="rect">
            <a:avLst/>
          </a:prstGeom>
          <a:noFill/>
          <a:ln w="9525" cap="flat" cmpd="sng">
            <a:solidFill>
              <a:schemeClr val="bg2"/>
            </a:solidFill>
            <a:prstDash val="solid"/>
            <a:miter/>
            <a:headEnd type="none" w="med" len="med"/>
            <a:tailEnd type="none" w="med" len="med"/>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9" name="Rectangle 5"/>
          <p:cNvSpPr/>
          <p:nvPr/>
        </p:nvSpPr>
        <p:spPr>
          <a:xfrm>
            <a:off x="0" y="6400800"/>
            <a:ext cx="9144000" cy="457200"/>
          </a:xfrm>
          <a:prstGeom prst="rect">
            <a:avLst/>
          </a:prstGeom>
          <a:solidFill>
            <a:srgbClr val="B6D947"/>
          </a:solidFill>
          <a:ln w="9525" cap="flat" cmpd="sng">
            <a:solidFill>
              <a:schemeClr val="tx1"/>
            </a:solidFill>
            <a:prstDash val="solid"/>
            <a:miter/>
            <a:headEnd type="none" w="med" len="med"/>
            <a:tailEnd type="none" w="med" len="med"/>
          </a:ln>
        </p:spPr>
        <p:txBody>
          <a:bodyPr wrap="none" anchor="ctr"/>
          <a:p>
            <a:pPr lvl="0" indent="0" eaLnBrk="0" hangingPunct="0"/>
            <a:endParaRPr lang="zh-CN" altLang="en-US" dirty="0">
              <a:latin typeface="Arial" panose="020B0604020202020204" pitchFamily="34" charset="0"/>
            </a:endParaRPr>
          </a:p>
        </p:txBody>
      </p:sp>
      <p:sp>
        <p:nvSpPr>
          <p:cNvPr id="197638" name="Rectangle 6"/>
          <p:cNvSpPr>
            <a:spLocks noGrp="1" noChangeArrowheads="1"/>
          </p:cNvSpPr>
          <p:nvPr>
            <p:ph type="dt" sz="half" idx="2"/>
          </p:nvPr>
        </p:nvSpPr>
        <p:spPr bwMode="black">
          <a:xfrm>
            <a:off x="0" y="6477000"/>
            <a:ext cx="3200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solidFill>
                  <a:schemeClr val="bg2"/>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197639" name="Rectangle 7"/>
          <p:cNvSpPr>
            <a:spLocks noGrp="1" noChangeArrowheads="1"/>
          </p:cNvSpPr>
          <p:nvPr>
            <p:ph type="ftr" sz="quarter" idx="3"/>
          </p:nvPr>
        </p:nvSpPr>
        <p:spPr bwMode="black">
          <a:xfrm>
            <a:off x="6096000" y="6477000"/>
            <a:ext cx="3048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b="1" i="1">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FAVORITE   FOOD</a:t>
            </a:r>
            <a:endParaRPr kumimoji="0" lang="en-US" altLang="zh-CN" sz="1400" b="1" i="1"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7640" name="Rectangle 8"/>
          <p:cNvSpPr>
            <a:spLocks noGrp="1" noChangeArrowheads="1"/>
          </p:cNvSpPr>
          <p:nvPr>
            <p:ph type="sldNum" sz="quarter" idx="4"/>
          </p:nvPr>
        </p:nvSpPr>
        <p:spPr bwMode="black">
          <a:xfrm>
            <a:off x="3200400" y="6477000"/>
            <a:ext cx="2895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bg2"/>
                </a:solidFill>
                <a:latin typeface="黑体" panose="02010609060101010101" pitchFamily="2" charset="-122"/>
              </a:defRPr>
            </a:lvl1pPr>
          </a:lstStyle>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mn-cs"/>
              </a:rPr>
            </a:fld>
            <a:endParaRPr lang="zh-CN" altLang="en-US" strike="noStrike" noProof="1" dirty="0">
              <a:latin typeface="Arial" panose="020B0604020202020204" pitchFamily="34" charset="0"/>
            </a:endParaRPr>
          </a:p>
        </p:txBody>
      </p:sp>
      <p:sp>
        <p:nvSpPr>
          <p:cNvPr id="1033" name="Rectangle 9"/>
          <p:cNvSpPr>
            <a:spLocks noGrp="1"/>
          </p:cNvSpPr>
          <p:nvPr>
            <p:ph type="title"/>
          </p:nvPr>
        </p:nvSpPr>
        <p:spPr>
          <a:xfrm>
            <a:off x="990600" y="76200"/>
            <a:ext cx="7239000" cy="762000"/>
          </a:xfrm>
          <a:prstGeom prst="rect">
            <a:avLst/>
          </a:prstGeom>
          <a:noFill/>
          <a:ln w="9525">
            <a:noFill/>
          </a:ln>
        </p:spPr>
        <p:txBody>
          <a:bodyPr anchor="ctr"/>
          <a:p>
            <a:pPr lvl="0"/>
            <a:r>
              <a:rPr lang="zh-CN" altLang="en-US" dirty="0"/>
              <a:t>　　单击此处编辑母版标题样式</a:t>
            </a:r>
            <a:endParaRPr lang="zh-CN" altLang="en-US" dirty="0"/>
          </a:p>
        </p:txBody>
      </p:sp>
      <p:grpSp>
        <p:nvGrpSpPr>
          <p:cNvPr id="1034" name="Group 10"/>
          <p:cNvGrpSpPr/>
          <p:nvPr/>
        </p:nvGrpSpPr>
        <p:grpSpPr>
          <a:xfrm>
            <a:off x="76200" y="76200"/>
            <a:ext cx="762000" cy="762000"/>
            <a:chOff x="384" y="624"/>
            <a:chExt cx="2784" cy="2784"/>
          </a:xfrm>
        </p:grpSpPr>
        <p:sp>
          <p:nvSpPr>
            <p:cNvPr id="1035" name="Oval 11" descr="编织物"/>
            <p:cNvSpPr/>
            <p:nvPr userDrawn="1"/>
          </p:nvSpPr>
          <p:spPr>
            <a:xfrm>
              <a:off x="384" y="624"/>
              <a:ext cx="2784" cy="2784"/>
            </a:xfrm>
            <a:prstGeom prst="ellipse">
              <a:avLst/>
            </a:prstGeom>
            <a:blipFill rotWithShape="0">
              <a:blip r:embed="rId13"/>
            </a:blipFill>
            <a:ln w="34925" cap="flat" cmpd="sng">
              <a:solidFill>
                <a:schemeClr val="tx1"/>
              </a:solidFill>
              <a:prstDash val="solid"/>
              <a:round/>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pic>
          <p:nvPicPr>
            <p:cNvPr id="1036" name="Picture 12" descr="74874-Autumn%20Color"/>
            <p:cNvPicPr>
              <a:picLocks noChangeAspect="1"/>
            </p:cNvPicPr>
            <p:nvPr userDrawn="1"/>
          </p:nvPicPr>
          <p:blipFill>
            <a:blip r:embed="rId14"/>
            <a:srcRect l="2734" t="3334" r="2905" b="5000"/>
            <a:stretch>
              <a:fillRect/>
            </a:stretch>
          </p:blipFill>
          <p:spPr>
            <a:xfrm>
              <a:off x="576" y="960"/>
              <a:ext cx="2448" cy="1952"/>
            </a:xfrm>
            <a:prstGeom prst="rect">
              <a:avLst/>
            </a:prstGeom>
            <a:noFill/>
            <a:ln w="9525">
              <a:noFill/>
            </a:ln>
          </p:spPr>
        </p:pic>
      </p:grpSp>
      <p:pic>
        <p:nvPicPr>
          <p:cNvPr id="1037" name="Picture 13" descr="439b30db1b7a73f6b7fd485b"/>
          <p:cNvPicPr>
            <a:picLocks noChangeAspect="1"/>
          </p:cNvPicPr>
          <p:nvPr/>
        </p:nvPicPr>
        <p:blipFill>
          <a:blip r:embed="rId15">
            <a:lum bright="51999" contrast="-52000"/>
          </a:blip>
          <a:stretch>
            <a:fillRect/>
          </a:stretch>
        </p:blipFill>
        <p:spPr>
          <a:xfrm>
            <a:off x="7753350" y="5276850"/>
            <a:ext cx="1295400" cy="1036638"/>
          </a:xfrm>
          <a:prstGeom prst="rect">
            <a:avLst/>
          </a:prstGeom>
          <a:noFill/>
          <a:ln w="9525">
            <a:noFill/>
          </a:ln>
        </p:spPr>
      </p:pic>
      <p:sp>
        <p:nvSpPr>
          <p:cNvPr id="1038" name="Rectangle 14"/>
          <p:cNvSpPr/>
          <p:nvPr userDrawn="1"/>
        </p:nvSpPr>
        <p:spPr>
          <a:xfrm>
            <a:off x="0" y="914400"/>
            <a:ext cx="9144000" cy="5943600"/>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p>
            <a:pPr lvl="0" indent="0" eaLnBrk="0" hangingPunct="0"/>
            <a:endParaRPr lang="zh-CN" altLang="en-US" dirty="0">
              <a:latin typeface="Arial" panose="020B0604020202020204" pitchFamily="34" charset="0"/>
            </a:endParaRPr>
          </a:p>
        </p:txBody>
      </p:sp>
      <p:sp>
        <p:nvSpPr>
          <p:cNvPr id="1039" name="Rectangle 15"/>
          <p:cNvSpPr/>
          <p:nvPr userDrawn="1"/>
        </p:nvSpPr>
        <p:spPr>
          <a:xfrm>
            <a:off x="0" y="0"/>
            <a:ext cx="9144000" cy="914400"/>
          </a:xfrm>
          <a:prstGeom prst="rect">
            <a:avLst/>
          </a:prstGeom>
          <a:solidFill>
            <a:srgbClr val="B6D947"/>
          </a:solidFill>
          <a:ln w="9525" cap="flat" cmpd="sng">
            <a:solidFill>
              <a:schemeClr val="tx1"/>
            </a:solidFill>
            <a:prstDash val="solid"/>
            <a:miter/>
            <a:headEnd type="none" w="med" len="med"/>
            <a:tailEnd type="none" w="med" len="med"/>
          </a:ln>
        </p:spPr>
        <p:txBody>
          <a:bodyPr wrap="none" anchor="ctr"/>
          <a:p>
            <a:pPr lvl="0" indent="0" eaLnBrk="0" hangingPunct="0"/>
            <a:endParaRPr lang="zh-CN" altLang="en-US" dirty="0">
              <a:latin typeface="Arial" panose="020B0604020202020204" pitchFamily="34" charset="0"/>
            </a:endParaRPr>
          </a:p>
        </p:txBody>
      </p:sp>
      <p:sp>
        <p:nvSpPr>
          <p:cNvPr id="1040" name="Rectangle 16"/>
          <p:cNvSpPr/>
          <p:nvPr userDrawn="1"/>
        </p:nvSpPr>
        <p:spPr>
          <a:xfrm>
            <a:off x="0" y="6400800"/>
            <a:ext cx="9144000" cy="457200"/>
          </a:xfrm>
          <a:prstGeom prst="rect">
            <a:avLst/>
          </a:prstGeom>
          <a:solidFill>
            <a:srgbClr val="B6D947"/>
          </a:solidFill>
          <a:ln w="9525" cap="flat" cmpd="sng">
            <a:solidFill>
              <a:schemeClr val="tx1"/>
            </a:solidFill>
            <a:prstDash val="solid"/>
            <a:miter/>
            <a:headEnd type="none" w="med" len="med"/>
            <a:tailEnd type="none" w="med" len="med"/>
          </a:ln>
        </p:spPr>
        <p:txBody>
          <a:bodyPr wrap="none" anchor="ctr"/>
          <a:p>
            <a:pPr lvl="0" indent="0" eaLnBrk="0" hangingPunct="0"/>
            <a:endParaRPr lang="zh-CN" altLang="en-US" dirty="0">
              <a:latin typeface="Arial" panose="020B0604020202020204" pitchFamily="34" charset="0"/>
            </a:endParaRPr>
          </a:p>
        </p:txBody>
      </p:sp>
      <p:grpSp>
        <p:nvGrpSpPr>
          <p:cNvPr id="1041" name="Group 17"/>
          <p:cNvGrpSpPr/>
          <p:nvPr userDrawn="1"/>
        </p:nvGrpSpPr>
        <p:grpSpPr>
          <a:xfrm>
            <a:off x="76200" y="76200"/>
            <a:ext cx="762000" cy="762000"/>
            <a:chOff x="384" y="624"/>
            <a:chExt cx="2784" cy="2784"/>
          </a:xfrm>
        </p:grpSpPr>
        <p:sp>
          <p:nvSpPr>
            <p:cNvPr id="1042" name="Oval 18" descr="编织物"/>
            <p:cNvSpPr/>
            <p:nvPr userDrawn="1"/>
          </p:nvSpPr>
          <p:spPr>
            <a:xfrm>
              <a:off x="384" y="624"/>
              <a:ext cx="2784" cy="2784"/>
            </a:xfrm>
            <a:prstGeom prst="ellipse">
              <a:avLst/>
            </a:prstGeom>
            <a:blipFill rotWithShape="0">
              <a:blip r:embed="rId13"/>
            </a:blipFill>
            <a:ln w="34925" cap="flat" cmpd="sng">
              <a:solidFill>
                <a:schemeClr val="tx1"/>
              </a:solidFill>
              <a:prstDash val="solid"/>
              <a:round/>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pic>
          <p:nvPicPr>
            <p:cNvPr id="1043" name="Picture 19" descr="74874-Autumn%20Color"/>
            <p:cNvPicPr>
              <a:picLocks noChangeAspect="1"/>
            </p:cNvPicPr>
            <p:nvPr userDrawn="1"/>
          </p:nvPicPr>
          <p:blipFill>
            <a:blip r:embed="rId14"/>
            <a:srcRect l="2734" t="3334" r="2905" b="5000"/>
            <a:stretch>
              <a:fillRect/>
            </a:stretch>
          </p:blipFill>
          <p:spPr>
            <a:xfrm>
              <a:off x="576" y="960"/>
              <a:ext cx="2448" cy="1952"/>
            </a:xfrm>
            <a:prstGeom prst="rect">
              <a:avLst/>
            </a:prstGeom>
            <a:noFill/>
            <a:ln w="9525">
              <a:noFill/>
            </a:ln>
          </p:spPr>
        </p:pic>
      </p:grpSp>
      <p:pic>
        <p:nvPicPr>
          <p:cNvPr id="1044" name="Picture 20" descr="439b30db1b7a73f6b7fd485b"/>
          <p:cNvPicPr>
            <a:picLocks noChangeAspect="1"/>
          </p:cNvPicPr>
          <p:nvPr userDrawn="1"/>
        </p:nvPicPr>
        <p:blipFill>
          <a:blip r:embed="rId15">
            <a:lum bright="51999" contrast="-52000"/>
          </a:blip>
          <a:stretch>
            <a:fillRect/>
          </a:stretch>
        </p:blipFill>
        <p:spPr>
          <a:xfrm>
            <a:off x="7753350" y="5276850"/>
            <a:ext cx="1295400" cy="1036638"/>
          </a:xfrm>
          <a:prstGeom prst="rect">
            <a:avLst/>
          </a:prstGeom>
          <a:noFill/>
          <a:ln w="9525">
            <a:noFill/>
          </a:ln>
        </p:spPr>
      </p:pic>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spcBef>
          <a:spcPct val="0"/>
        </a:spcBef>
        <a:spcAft>
          <a:spcPct val="0"/>
        </a:spcAft>
        <a:defRPr sz="3600" b="1">
          <a:solidFill>
            <a:schemeClr val="bg2"/>
          </a:solidFill>
          <a:latin typeface="+mj-lt"/>
          <a:ea typeface="+mj-ea"/>
          <a:cs typeface="+mj-cs"/>
        </a:defRPr>
      </a:lvl1pPr>
      <a:lvl2pPr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2pPr>
      <a:lvl3pPr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3pPr>
      <a:lvl4pPr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4pPr>
      <a:lvl5pPr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5pPr>
      <a:lvl6pPr marL="457200"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6pPr>
      <a:lvl7pPr marL="914400"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7pPr>
      <a:lvl8pPr marL="1371600"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8pPr>
      <a:lvl9pPr marL="1828800" algn="l" rtl="0" fontAlgn="base">
        <a:spcBef>
          <a:spcPct val="0"/>
        </a:spcBef>
        <a:spcAft>
          <a:spcPct val="0"/>
        </a:spcAft>
        <a:defRPr sz="3600" b="1">
          <a:solidFill>
            <a:schemeClr val="bg2"/>
          </a:solidFill>
          <a:latin typeface="黑体" panose="02010609060101010101" pitchFamily="2" charset="-122"/>
          <a:ea typeface="黑体" panose="02010609060101010101" pitchFamily="2" charset="-122"/>
        </a:defRPr>
      </a:lvl9pPr>
    </p:titleStyle>
    <p:bodyStyle>
      <a:lvl1pPr marL="342900" indent="-342900" algn="l" rtl="0" fontAlgn="base">
        <a:spcBef>
          <a:spcPct val="20000"/>
        </a:spcBef>
        <a:spcAft>
          <a:spcPct val="0"/>
        </a:spcAft>
        <a:buChar char="•"/>
        <a:defRPr sz="3200" b="1">
          <a:solidFill>
            <a:schemeClr val="bg2"/>
          </a:solidFill>
          <a:latin typeface="+mn-lt"/>
          <a:ea typeface="+mn-ea"/>
          <a:cs typeface="+mn-cs"/>
        </a:defRPr>
      </a:lvl1pPr>
      <a:lvl2pPr marL="742950" indent="-285750" algn="l" rtl="0" fontAlgn="base">
        <a:spcBef>
          <a:spcPct val="20000"/>
        </a:spcBef>
        <a:spcAft>
          <a:spcPct val="0"/>
        </a:spcAft>
        <a:buChar char="–"/>
        <a:defRPr sz="2800" b="1">
          <a:solidFill>
            <a:schemeClr val="bg2"/>
          </a:solidFill>
          <a:latin typeface="+mn-lt"/>
          <a:ea typeface="+mn-ea"/>
        </a:defRPr>
      </a:lvl2pPr>
      <a:lvl3pPr marL="1143000" indent="-228600" algn="l" rtl="0" fontAlgn="base">
        <a:spcBef>
          <a:spcPct val="20000"/>
        </a:spcBef>
        <a:spcAft>
          <a:spcPct val="0"/>
        </a:spcAft>
        <a:buChar char="•"/>
        <a:defRPr sz="2400" b="1">
          <a:solidFill>
            <a:schemeClr val="bg2"/>
          </a:solidFill>
          <a:latin typeface="Arial" panose="020B0604020202020204" pitchFamily="34" charset="0"/>
          <a:ea typeface="+mn-ea"/>
        </a:defRPr>
      </a:lvl3pPr>
      <a:lvl4pPr marL="1600200" indent="-228600" algn="l" rtl="0" fontAlgn="base">
        <a:spcBef>
          <a:spcPct val="20000"/>
        </a:spcBef>
        <a:spcAft>
          <a:spcPct val="0"/>
        </a:spcAft>
        <a:buChar char="–"/>
        <a:defRPr sz="2000" b="1">
          <a:solidFill>
            <a:schemeClr val="bg2"/>
          </a:solidFill>
          <a:latin typeface="Arial" panose="020B0604020202020204" pitchFamily="34" charset="0"/>
          <a:ea typeface="+mn-ea"/>
        </a:defRPr>
      </a:lvl4pPr>
      <a:lvl5pPr marL="2057400" indent="-228600" algn="l" rtl="0" fontAlgn="base">
        <a:spcBef>
          <a:spcPct val="20000"/>
        </a:spcBef>
        <a:spcAft>
          <a:spcPct val="0"/>
        </a:spcAft>
        <a:buChar char="»"/>
        <a:defRPr sz="2000" b="1">
          <a:solidFill>
            <a:schemeClr val="bg2"/>
          </a:solidFill>
          <a:latin typeface="Arial" panose="020B0604020202020204" pitchFamily="34" charset="0"/>
          <a:ea typeface="+mn-ea"/>
        </a:defRPr>
      </a:lvl5pPr>
      <a:lvl6pPr marL="2514600" indent="-228600" algn="l" rtl="0" fontAlgn="base">
        <a:spcBef>
          <a:spcPct val="20000"/>
        </a:spcBef>
        <a:spcAft>
          <a:spcPct val="0"/>
        </a:spcAft>
        <a:buChar char="»"/>
        <a:defRPr sz="2000" b="1">
          <a:solidFill>
            <a:schemeClr val="bg2"/>
          </a:solidFill>
          <a:latin typeface="Arial" panose="020B0604020202020204" pitchFamily="34" charset="0"/>
          <a:ea typeface="+mn-ea"/>
        </a:defRPr>
      </a:lvl6pPr>
      <a:lvl7pPr marL="2971800" indent="-228600" algn="l" rtl="0" fontAlgn="base">
        <a:spcBef>
          <a:spcPct val="20000"/>
        </a:spcBef>
        <a:spcAft>
          <a:spcPct val="0"/>
        </a:spcAft>
        <a:buChar char="»"/>
        <a:defRPr sz="2000" b="1">
          <a:solidFill>
            <a:schemeClr val="bg2"/>
          </a:solidFill>
          <a:latin typeface="Arial" panose="020B0604020202020204" pitchFamily="34" charset="0"/>
          <a:ea typeface="+mn-ea"/>
        </a:defRPr>
      </a:lvl7pPr>
      <a:lvl8pPr marL="3429000" indent="-228600" algn="l" rtl="0" fontAlgn="base">
        <a:spcBef>
          <a:spcPct val="20000"/>
        </a:spcBef>
        <a:spcAft>
          <a:spcPct val="0"/>
        </a:spcAft>
        <a:buChar char="»"/>
        <a:defRPr sz="2000" b="1">
          <a:solidFill>
            <a:schemeClr val="bg2"/>
          </a:solidFill>
          <a:latin typeface="Arial" panose="020B0604020202020204" pitchFamily="34" charset="0"/>
          <a:ea typeface="+mn-ea"/>
        </a:defRPr>
      </a:lvl8pPr>
      <a:lvl9pPr marL="3886200" indent="-228600" algn="l" rtl="0" fontAlgn="base">
        <a:spcBef>
          <a:spcPct val="20000"/>
        </a:spcBef>
        <a:spcAft>
          <a:spcPct val="0"/>
        </a:spcAft>
        <a:buChar char="»"/>
        <a:defRPr sz="2000" b="1">
          <a:solidFill>
            <a:schemeClr val="bg2"/>
          </a:solidFill>
          <a:latin typeface="Arial" panose="020B0604020202020204"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1.png"/><Relationship Id="rId3" Type="http://schemas.microsoft.com/office/2007/relationships/media" Target="file:///G:\cjxq.mp3" TargetMode="External"/><Relationship Id="rId2" Type="http://schemas.openxmlformats.org/officeDocument/2006/relationships/audio" Target="file:///G:\cjxq.mp3" TargetMode="External"/><Relationship Id="rId1"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png"/></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1.GIF"/><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1.GI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7.GIF"/><Relationship Id="rId1" Type="http://schemas.openxmlformats.org/officeDocument/2006/relationships/image" Target="../media/image56.jpeg"/></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slide" Target="slide54.xml"/><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image" Target="../media/image59.GIF"/><Relationship Id="rId1"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jpeg"/><Relationship Id="rId1" Type="http://schemas.openxmlformats.org/officeDocument/2006/relationships/image" Target="../media/image61.GIF"/></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1"/>
          <p:cNvSpPr>
            <a:spLocks noGrp="1"/>
          </p:cNvSpPr>
          <p:nvPr>
            <p:ph type="title"/>
          </p:nvPr>
        </p:nvSpPr>
        <p:spPr/>
        <p:txBody>
          <a:bodyPr wrap="square" lIns="91440" tIns="45720" rIns="91440" bIns="45720" anchor="ctr"/>
          <a:p>
            <a:pPr eaLnBrk="1" hangingPunct="1"/>
            <a:endParaRPr lang="zh-CN" altLang="en-US" dirty="0"/>
          </a:p>
        </p:txBody>
      </p:sp>
      <p:sp>
        <p:nvSpPr>
          <p:cNvPr id="3074" name="内容占位符 2"/>
          <p:cNvSpPr>
            <a:spLocks noGrp="1"/>
          </p:cNvSpPr>
          <p:nvPr>
            <p:ph idx="1"/>
          </p:nvPr>
        </p:nvSpPr>
        <p:spPr/>
        <p:txBody>
          <a:bodyPr wrap="square" lIns="91440" tIns="45720" rIns="91440" bIns="45720" anchor="t"/>
          <a:p>
            <a:pPr eaLnBrk="1" hangingPunct="1"/>
            <a:r>
              <a:rPr lang="en-US" altLang="zh-CN" dirty="0"/>
              <a:t>What did you have for breakfast this morning?</a:t>
            </a:r>
            <a:endParaRPr lang="en-US" altLang="zh-CN" dirty="0"/>
          </a:p>
          <a:p>
            <a:pPr eaLnBrk="1" hangingPunct="1"/>
            <a:r>
              <a:rPr lang="en-US" altLang="zh-CN" dirty="0"/>
              <a:t>What do you usually have for lunch?</a:t>
            </a:r>
            <a:endParaRPr lang="en-US" altLang="zh-CN" dirty="0"/>
          </a:p>
          <a:p>
            <a:pPr eaLnBrk="1" hangingPunct="1"/>
            <a:r>
              <a:rPr lang="en-US" altLang="zh-CN" dirty="0"/>
              <a:t> What do you usually have for supper?</a:t>
            </a:r>
            <a:endParaRPr lang="en-US" altLang="zh-CN" dirty="0"/>
          </a:p>
          <a:p>
            <a:pPr eaLnBrk="1" hangingPunct="1"/>
            <a:r>
              <a:rPr lang="en-US" altLang="zh-CN" dirty="0"/>
              <a:t> What's your favorite food?</a:t>
            </a:r>
            <a:endParaRPr lang="zh-CN" altLang="en-US" dirty="0"/>
          </a:p>
        </p:txBody>
      </p:sp>
      <p:sp>
        <p:nvSpPr>
          <p:cNvPr id="3075" name="页脚占位符 3"/>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
          <p:cNvSpPr>
            <a:spLocks noGrp="1"/>
          </p:cNvSpPr>
          <p:nvPr>
            <p:ph type="title"/>
          </p:nvPr>
        </p:nvSpPr>
        <p:spPr/>
        <p:txBody>
          <a:bodyPr anchor="ctr"/>
          <a:p>
            <a:endParaRPr lang="zh-CN" altLang="en-US"/>
          </a:p>
        </p:txBody>
      </p:sp>
      <p:sp>
        <p:nvSpPr>
          <p:cNvPr id="28674" name="内容占位符 2"/>
          <p:cNvSpPr>
            <a:spLocks noGrp="1"/>
          </p:cNvSpPr>
          <p:nvPr>
            <p:ph idx="1"/>
          </p:nvPr>
        </p:nvSpPr>
        <p:spPr/>
        <p:txBody>
          <a:bodyPr anchor="t"/>
          <a:p>
            <a:pPr marL="0" indent="0">
              <a:buNone/>
            </a:pPr>
            <a:r>
              <a:rPr lang="en-US" altLang="zh-CN"/>
              <a:t>   </a:t>
            </a:r>
            <a:r>
              <a:rPr lang="en-US" altLang="zh-CN">
                <a:solidFill>
                  <a:srgbClr val="107A15"/>
                </a:solidFill>
              </a:rPr>
              <a:t>People in different countries have their different favorite food.</a:t>
            </a:r>
            <a:r>
              <a:rPr lang="en-US" altLang="zh-CN"/>
              <a:t> </a:t>
            </a:r>
            <a:r>
              <a:rPr lang="en-US" altLang="zh-CN">
                <a:solidFill>
                  <a:srgbClr val="FF0000"/>
                </a:solidFill>
              </a:rPr>
              <a:t>Englishmen</a:t>
            </a:r>
            <a:r>
              <a:rPr lang="en-US" altLang="zh-CN"/>
              <a:t> like to eat fish and chips. </a:t>
            </a:r>
            <a:r>
              <a:rPr lang="en-US" altLang="zh-CN">
                <a:solidFill>
                  <a:srgbClr val="A0108B"/>
                </a:solidFill>
              </a:rPr>
              <a:t>Americans</a:t>
            </a:r>
            <a:r>
              <a:rPr lang="en-US" altLang="zh-CN"/>
              <a:t> like to eat hot dogs and fried chickens.</a:t>
            </a:r>
            <a:r>
              <a:rPr lang="en-US" altLang="zh-CN">
                <a:solidFill>
                  <a:srgbClr val="FF0000"/>
                </a:solidFill>
              </a:rPr>
              <a:t>Italians</a:t>
            </a:r>
            <a:r>
              <a:rPr lang="en-US" altLang="zh-CN"/>
              <a:t> like to eat pizza.</a:t>
            </a:r>
            <a:r>
              <a:rPr lang="en-US" altLang="zh-CN">
                <a:solidFill>
                  <a:srgbClr val="00B0F0"/>
                </a:solidFill>
              </a:rPr>
              <a:t>Japanese</a:t>
            </a:r>
            <a:r>
              <a:rPr lang="en-US" altLang="zh-CN"/>
              <a:t> like to eat fish and the fish is sometimes </a:t>
            </a:r>
            <a:r>
              <a:rPr lang="en-US" altLang="zh-CN">
                <a:solidFill>
                  <a:srgbClr val="FF66FF"/>
                </a:solidFill>
              </a:rPr>
              <a:t>not cooked</a:t>
            </a:r>
            <a:r>
              <a:rPr lang="en-US" altLang="zh-CN"/>
              <a:t>.</a:t>
            </a:r>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00990" y="1567815"/>
            <a:ext cx="8542020" cy="3646170"/>
          </a:xfrm>
          <a:prstGeom prst="rect">
            <a:avLst/>
          </a:prstGeom>
        </p:spPr>
        <p:txBody>
          <a:bodyPr vert="horz" lIns="68580" tIns="34290" rIns="68580" bIns="34290" rtlCol="0" anchor="t" anchorCtr="0">
            <a:normAutofit fontScale="70000"/>
          </a:bodyPr>
          <a:lstStyle>
            <a:lvl1pPr algn="dist" defTabSz="914400" rtl="0" eaLnBrk="1" latinLnBrk="0" hangingPunct="1">
              <a:lnSpc>
                <a:spcPct val="90000"/>
              </a:lnSpc>
              <a:spcBef>
                <a:spcPct val="0"/>
              </a:spcBef>
              <a:buNone/>
              <a:defRPr sz="3600" b="1" kern="1200">
                <a:solidFill>
                  <a:schemeClr val="tx2"/>
                </a:solidFill>
                <a:latin typeface="+mj-lt"/>
                <a:ea typeface="+mj-ea"/>
                <a:cs typeface="+mj-cs"/>
              </a:defRPr>
            </a:lvl1pPr>
          </a:lstStyle>
          <a:p>
            <a:r>
              <a:rPr lang="zh-CN" altLang="en-US" sz="6000">
                <a:solidFill>
                  <a:srgbClr val="FF0000"/>
                </a:solidFill>
              </a:rPr>
              <a:t>like to do sth</a:t>
            </a:r>
            <a:r>
              <a:rPr lang="zh-CN" altLang="en-US" sz="6000">
                <a:solidFill>
                  <a:schemeClr val="bg2"/>
                </a:solidFill>
              </a:rPr>
              <a:t> 和</a:t>
            </a:r>
            <a:r>
              <a:rPr lang="zh-CN" altLang="en-US" sz="6000">
                <a:solidFill>
                  <a:srgbClr val="FF0000"/>
                </a:solidFill>
              </a:rPr>
              <a:t>like doing sth </a:t>
            </a:r>
            <a:r>
              <a:rPr lang="zh-CN" altLang="en-US" sz="6000">
                <a:solidFill>
                  <a:schemeClr val="bg2"/>
                </a:solidFill>
              </a:rPr>
              <a:t>都是“喜欢做某事”的意思， 但它们的用法有点不同</a:t>
            </a:r>
            <a:br>
              <a:rPr lang="zh-CN" altLang="en-US" sz="6000">
                <a:solidFill>
                  <a:schemeClr val="bg2"/>
                </a:solidFill>
              </a:rPr>
            </a:br>
            <a:r>
              <a:rPr lang="zh-CN" altLang="en-US" sz="6000">
                <a:solidFill>
                  <a:schemeClr val="bg2"/>
                </a:solidFill>
              </a:rPr>
              <a:t>1. like to do sth 指</a:t>
            </a:r>
            <a:r>
              <a:rPr lang="zh-CN" altLang="en-US" sz="6000">
                <a:solidFill>
                  <a:srgbClr val="FF0000"/>
                </a:solidFill>
              </a:rPr>
              <a:t>一次性</a:t>
            </a:r>
            <a:r>
              <a:rPr lang="zh-CN" altLang="en-US" sz="6000">
                <a:solidFill>
                  <a:schemeClr val="bg2"/>
                </a:solidFill>
              </a:rPr>
              <a:t>喜欢，即某次具体的动作。</a:t>
            </a:r>
            <a:br>
              <a:rPr lang="zh-CN" altLang="en-US" sz="6000">
                <a:solidFill>
                  <a:schemeClr val="bg2"/>
                </a:solidFill>
              </a:rPr>
            </a:br>
            <a:r>
              <a:rPr lang="zh-CN" altLang="en-US" sz="6000">
                <a:solidFill>
                  <a:schemeClr val="bg2"/>
                </a:solidFill>
              </a:rPr>
              <a:t>2. like doing sth 指</a:t>
            </a:r>
            <a:r>
              <a:rPr lang="zh-CN" altLang="en-US" sz="6000">
                <a:solidFill>
                  <a:srgbClr val="FF0000"/>
                </a:solidFill>
              </a:rPr>
              <a:t>向来喜欢</a:t>
            </a:r>
            <a:r>
              <a:rPr lang="zh-CN" altLang="en-US" sz="2700">
                <a:solidFill>
                  <a:schemeClr val="bg2"/>
                </a:solidFill>
              </a:rPr>
              <a:t>（爱好）</a:t>
            </a:r>
            <a:endParaRPr lang="zh-CN" altLang="en-US" sz="2700">
              <a:solidFill>
                <a:schemeClr val="bg2"/>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custDataLst>
              <p:tags r:id="rId1"/>
            </p:custDataLst>
          </p:nvPr>
        </p:nvSpPr>
        <p:spPr>
          <a:xfrm>
            <a:off x="559594" y="1515904"/>
            <a:ext cx="7886700" cy="3263504"/>
          </a:xfrm>
        </p:spPr>
        <p:txBody>
          <a:bodyPr>
            <a:noAutofit/>
          </a:bodyPr>
          <a:p>
            <a:r>
              <a:rPr lang="zh-CN" altLang="en-US" sz="2700" dirty="0"/>
              <a:t>1). She likes singing , but she doesn't like to sing now.</a:t>
            </a:r>
            <a:endParaRPr lang="zh-CN" altLang="en-US" sz="2700" dirty="0"/>
          </a:p>
          <a:p>
            <a:r>
              <a:rPr lang="zh-CN" altLang="en-US" sz="2700" dirty="0"/>
              <a:t>  她喜欢唱歌,但她现在不喜欢唱歌。</a:t>
            </a:r>
            <a:endParaRPr lang="zh-CN" altLang="en-US" sz="2700" dirty="0"/>
          </a:p>
          <a:p>
            <a:r>
              <a:rPr lang="zh-CN" altLang="en-US" sz="2700" dirty="0"/>
              <a:t>2 ). She likes to swim this afternoon.</a:t>
            </a:r>
            <a:endParaRPr lang="zh-CN" altLang="en-US" sz="2700" dirty="0"/>
          </a:p>
          <a:p>
            <a:r>
              <a:rPr lang="zh-CN" altLang="en-US" sz="2700" dirty="0"/>
              <a:t>     她今天下午想游泳.（特指某一次的动作）</a:t>
            </a:r>
            <a:endParaRPr lang="zh-CN" altLang="en-US" sz="2700" dirty="0"/>
          </a:p>
          <a:p>
            <a:r>
              <a:rPr lang="zh-CN" altLang="en-US" sz="2700" dirty="0"/>
              <a:t>3) Do you like eating fish ?</a:t>
            </a:r>
            <a:endParaRPr lang="zh-CN" altLang="en-US" sz="2700" dirty="0"/>
          </a:p>
          <a:p>
            <a:r>
              <a:rPr lang="zh-CN" altLang="en-US" sz="2700" dirty="0"/>
              <a:t>   你喜欢吃鱼吗？</a:t>
            </a:r>
            <a:endParaRPr lang="zh-CN" altLang="en-US" sz="2700" dirty="0"/>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
          <p:cNvSpPr>
            <a:spLocks noGrp="1"/>
          </p:cNvSpPr>
          <p:nvPr>
            <p:ph type="title"/>
          </p:nvPr>
        </p:nvSpPr>
        <p:spPr/>
        <p:txBody>
          <a:bodyPr anchor="ctr"/>
          <a:p>
            <a:endParaRPr lang="zh-CN" altLang="en-US"/>
          </a:p>
        </p:txBody>
      </p:sp>
      <p:sp>
        <p:nvSpPr>
          <p:cNvPr id="29698" name="内容占位符 2"/>
          <p:cNvSpPr>
            <a:spLocks noGrp="1"/>
          </p:cNvSpPr>
          <p:nvPr>
            <p:ph idx="1"/>
          </p:nvPr>
        </p:nvSpPr>
        <p:spPr/>
        <p:txBody>
          <a:bodyPr anchor="t"/>
          <a:p>
            <a:r>
              <a:rPr lang="zh-CN" altLang="en-US"/>
              <a:t>不同国家的人喜欢吃的食物也不相同。英国人喜欢吃鱼和炸薯条。美国人喜欢吃热狗和炸鸡。意大利人喜欢吃披萨。日本人喜欢吃鱼并且经常生着吃。</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
          <p:cNvSpPr>
            <a:spLocks noGrp="1"/>
          </p:cNvSpPr>
          <p:nvPr>
            <p:ph type="title"/>
          </p:nvPr>
        </p:nvSpPr>
        <p:spPr/>
        <p:txBody>
          <a:bodyPr anchor="ctr"/>
          <a:p>
            <a:endParaRPr lang="zh-CN" altLang="en-US"/>
          </a:p>
        </p:txBody>
      </p:sp>
      <p:sp>
        <p:nvSpPr>
          <p:cNvPr id="30722" name="内容占位符 2"/>
          <p:cNvSpPr>
            <a:spLocks noGrp="1"/>
          </p:cNvSpPr>
          <p:nvPr>
            <p:ph idx="1"/>
          </p:nvPr>
        </p:nvSpPr>
        <p:spPr>
          <a:xfrm>
            <a:off x="-20637" y="981075"/>
            <a:ext cx="9026525" cy="5264150"/>
          </a:xfrm>
        </p:spPr>
        <p:txBody>
          <a:bodyPr anchor="t"/>
          <a:p>
            <a:r>
              <a:rPr lang="en-US" altLang="zh-CN">
                <a:solidFill>
                  <a:srgbClr val="FF0000"/>
                </a:solidFill>
              </a:rPr>
              <a:t>In the north of</a:t>
            </a:r>
            <a:r>
              <a:rPr lang="en-US" altLang="zh-CN"/>
              <a:t> China, </a:t>
            </a:r>
            <a:r>
              <a:rPr lang="en-US" altLang="zh-CN">
                <a:solidFill>
                  <a:srgbClr val="FF0000"/>
                </a:solidFill>
              </a:rPr>
              <a:t>the most</a:t>
            </a:r>
            <a:r>
              <a:rPr lang="en-US" altLang="zh-CN"/>
              <a:t> popular food is dumplings.People usually eat dumplings </a:t>
            </a:r>
            <a:r>
              <a:rPr lang="en-US" altLang="zh-CN">
                <a:solidFill>
                  <a:srgbClr val="FF0000"/>
                </a:solidFill>
              </a:rPr>
              <a:t>on important festivals</a:t>
            </a:r>
            <a:r>
              <a:rPr lang="en-US" altLang="zh-CN"/>
              <a:t> or </a:t>
            </a:r>
            <a:r>
              <a:rPr lang="en-US" altLang="zh-CN">
                <a:solidFill>
                  <a:srgbClr val="A0108B"/>
                </a:solidFill>
              </a:rPr>
              <a:t>on weekends</a:t>
            </a:r>
            <a:r>
              <a:rPr lang="en-US" altLang="zh-CN"/>
              <a:t>,especially</a:t>
            </a:r>
            <a:r>
              <a:rPr lang="en-US" altLang="zh-CN">
                <a:solidFill>
                  <a:srgbClr val="FF0000"/>
                </a:solidFill>
              </a:rPr>
              <a:t> on the Spring Festival </a:t>
            </a:r>
            <a:r>
              <a:rPr lang="en-US" altLang="zh-CN"/>
              <a:t>and </a:t>
            </a:r>
            <a:r>
              <a:rPr lang="en-US" altLang="zh-CN">
                <a:solidFill>
                  <a:srgbClr val="FF0000"/>
                </a:solidFill>
              </a:rPr>
              <a:t>New Year's Day.</a:t>
            </a:r>
            <a:r>
              <a:rPr lang="en-US" altLang="zh-CN"/>
              <a:t> All the familly members </a:t>
            </a:r>
            <a:r>
              <a:rPr lang="en-US" altLang="zh-CN">
                <a:solidFill>
                  <a:srgbClr val="FF0000"/>
                </a:solidFill>
              </a:rPr>
              <a:t>come back home</a:t>
            </a:r>
            <a:r>
              <a:rPr lang="en-US" altLang="zh-CN"/>
              <a:t> and </a:t>
            </a:r>
            <a:r>
              <a:rPr lang="en-US" altLang="zh-CN">
                <a:solidFill>
                  <a:srgbClr val="FF0000"/>
                </a:solidFill>
              </a:rPr>
              <a:t>make dumplings</a:t>
            </a:r>
            <a:r>
              <a:rPr lang="en-US" altLang="zh-CN"/>
              <a:t> together.They think the familly getting </a:t>
            </a:r>
            <a:r>
              <a:rPr lang="en-US" altLang="zh-CN">
                <a:solidFill>
                  <a:srgbClr val="FF0000"/>
                </a:solidFill>
              </a:rPr>
              <a:t>together</a:t>
            </a:r>
            <a:r>
              <a:rPr lang="en-US" altLang="zh-CN"/>
              <a:t> is important</a:t>
            </a:r>
            <a:r>
              <a:rPr lang="en-US" altLang="zh-CN">
                <a:solidFill>
                  <a:srgbClr val="FF0000"/>
                </a:solidFill>
              </a:rPr>
              <a:t> during a festival</a:t>
            </a:r>
            <a:r>
              <a:rPr lang="en-US" altLang="zh-CN"/>
              <a:t>.</a:t>
            </a:r>
            <a:endParaRPr lang="en-US" altLang="zh-CN"/>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1535906"/>
            <a:ext cx="7886700" cy="4074319"/>
          </a:xfrm>
        </p:spPr>
        <p:txBody>
          <a:bodyPr>
            <a:normAutofit fontScale="90000"/>
          </a:bodyPr>
          <a:p>
            <a:r>
              <a:rPr lang="en-US" altLang="zh-CN">
                <a:hlinkClick r:id="rId1" action="ppaction://hlinksldjump"/>
              </a:rPr>
              <a:t>in the north of   </a:t>
            </a:r>
            <a:r>
              <a:rPr lang="zh-CN" altLang="en-US">
                <a:hlinkClick r:id="rId1" action="ppaction://hlinksldjump"/>
              </a:rPr>
              <a:t>在</a:t>
            </a:r>
            <a:r>
              <a:rPr lang="zh-CN" altLang="en-US">
                <a:latin typeface="Arial" panose="020B0604020202020204" pitchFamily="34" charset="0"/>
                <a:hlinkClick r:id="rId1" action="ppaction://hlinksldjump"/>
              </a:rPr>
              <a:t>…的北部、北方</a:t>
            </a:r>
            <a:br>
              <a:rPr lang="en-US" altLang="zh-CN">
                <a:hlinkClick r:id="rId1" action="ppaction://hlinksldjump"/>
              </a:rPr>
            </a:br>
            <a:r>
              <a:rPr lang="en-US" altLang="zh-CN"/>
              <a:t>on weekends </a:t>
            </a:r>
            <a:r>
              <a:rPr lang="zh-CN" altLang="en-US"/>
              <a:t>每逢周末</a:t>
            </a:r>
            <a:br>
              <a:rPr lang="en-US" altLang="zh-CN"/>
            </a:br>
            <a:r>
              <a:rPr lang="en-US" altLang="zh-CN"/>
              <a:t>on the Spring Festival  </a:t>
            </a:r>
            <a:r>
              <a:rPr lang="zh-CN" altLang="en-US"/>
              <a:t>春节</a:t>
            </a:r>
            <a:br>
              <a:rPr lang="en-US" altLang="zh-CN"/>
            </a:br>
            <a:r>
              <a:rPr lang="en-US" altLang="zh-CN"/>
              <a:t>New Year's Day </a:t>
            </a:r>
            <a:r>
              <a:rPr lang="zh-CN" altLang="en-US"/>
              <a:t>新年</a:t>
            </a:r>
            <a:br>
              <a:rPr lang="en-US" altLang="zh-CN"/>
            </a:br>
            <a:r>
              <a:rPr lang="en-US" altLang="zh-CN"/>
              <a:t>come back home </a:t>
            </a:r>
            <a:r>
              <a:rPr lang="zh-CN" altLang="en-US"/>
              <a:t>回家</a:t>
            </a:r>
            <a:br>
              <a:rPr lang="en-US" altLang="zh-CN"/>
            </a:br>
            <a:r>
              <a:rPr lang="en-US" altLang="zh-CN"/>
              <a:t>make dumplings </a:t>
            </a:r>
            <a:r>
              <a:rPr lang="zh-CN" altLang="en-US"/>
              <a:t>包饺子</a:t>
            </a:r>
            <a:r>
              <a:rPr lang="en-US" altLang="zh-CN"/>
              <a:t> </a:t>
            </a:r>
            <a:br>
              <a:rPr lang="en-US" altLang="zh-CN"/>
            </a:br>
            <a:r>
              <a:rPr lang="en-US" altLang="zh-CN"/>
              <a:t>get together 聚会；聚集；收集；积累</a:t>
            </a:r>
            <a:br>
              <a:rPr lang="en-US" altLang="zh-CN"/>
            </a:br>
            <a:endParaRPr lang="en-US" altLang="zh-CN"/>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16890" y="1221105"/>
            <a:ext cx="7239000" cy="762000"/>
          </a:xfrm>
        </p:spPr>
        <p:txBody>
          <a:bodyPr/>
          <a:p>
            <a:r>
              <a:rPr lang="zh-CN" altLang="en-US">
                <a:solidFill>
                  <a:srgbClr val="FF0000"/>
                </a:solidFill>
              </a:rPr>
              <a:t>in</a:t>
            </a:r>
            <a:r>
              <a:rPr lang="zh-CN" altLang="en-US"/>
              <a:t> the +方位名词+of...指在某一范围内的地区.</a:t>
            </a:r>
            <a:endParaRPr lang="zh-CN" altLang="en-US"/>
          </a:p>
        </p:txBody>
      </p:sp>
      <p:sp>
        <p:nvSpPr>
          <p:cNvPr id="3" name="内容占位符 2"/>
          <p:cNvSpPr>
            <a:spLocks noGrp="1"/>
          </p:cNvSpPr>
          <p:nvPr>
            <p:ph idx="1"/>
          </p:nvPr>
        </p:nvSpPr>
        <p:spPr>
          <a:xfrm>
            <a:off x="628650" y="2226310"/>
            <a:ext cx="7886700" cy="1437005"/>
          </a:xfrm>
        </p:spPr>
        <p:txBody>
          <a:bodyPr>
            <a:normAutofit fontScale="45000"/>
          </a:bodyPr>
          <a:p>
            <a:r>
              <a:rPr lang="zh-CN" altLang="en-US" sz="7200"/>
              <a:t>例:Beijing is </a:t>
            </a:r>
            <a:r>
              <a:rPr lang="zh-CN" altLang="en-US" sz="7200">
                <a:solidFill>
                  <a:srgbClr val="FF0000"/>
                </a:solidFill>
              </a:rPr>
              <a:t>in the north of </a:t>
            </a:r>
            <a:r>
              <a:rPr lang="zh-CN" altLang="en-US" sz="7200"/>
              <a:t>China.北京在中国的北部.(在内部)</a:t>
            </a:r>
            <a:r>
              <a:rPr lang="zh-CN" altLang="en-US"/>
              <a:t> </a:t>
            </a:r>
            <a:endParaRPr lang="zh-CN" altLang="en-US"/>
          </a:p>
        </p:txBody>
      </p:sp>
      <p:sp>
        <p:nvSpPr>
          <p:cNvPr id="4" name="文本框 3"/>
          <p:cNvSpPr txBox="1"/>
          <p:nvPr/>
        </p:nvSpPr>
        <p:spPr>
          <a:xfrm>
            <a:off x="780733" y="3786823"/>
            <a:ext cx="7580948" cy="1076325"/>
          </a:xfrm>
          <a:prstGeom prst="rect">
            <a:avLst/>
          </a:prstGeom>
          <a:noFill/>
        </p:spPr>
        <p:txBody>
          <a:bodyPr wrap="square" rtlCol="0" anchor="t">
            <a:spAutoFit/>
          </a:bodyPr>
          <a:p>
            <a:r>
              <a:rPr lang="zh-CN" altLang="en-US" sz="3200" b="1">
                <a:solidFill>
                  <a:schemeClr val="bg2"/>
                </a:solidFill>
              </a:rPr>
              <a:t>on the+方位名词+of...指相互接壤并互不管辖的两个地区 </a:t>
            </a:r>
            <a:endParaRPr lang="zh-CN" altLang="en-US" sz="3200" b="1">
              <a:solidFill>
                <a:schemeClr val="bg2"/>
              </a:solidFill>
            </a:endParaRPr>
          </a:p>
        </p:txBody>
      </p:sp>
      <p:sp>
        <p:nvSpPr>
          <p:cNvPr id="7" name="文本框 6"/>
          <p:cNvSpPr txBox="1"/>
          <p:nvPr/>
        </p:nvSpPr>
        <p:spPr>
          <a:xfrm>
            <a:off x="648335" y="5113655"/>
            <a:ext cx="8579485" cy="953135"/>
          </a:xfrm>
          <a:prstGeom prst="rect">
            <a:avLst/>
          </a:prstGeom>
          <a:noFill/>
        </p:spPr>
        <p:txBody>
          <a:bodyPr wrap="square" rtlCol="0" anchor="t">
            <a:spAutoFit/>
          </a:bodyPr>
          <a:p>
            <a:r>
              <a:rPr lang="zh-CN" altLang="en-US" sz="2800" b="1">
                <a:solidFill>
                  <a:schemeClr val="bg2"/>
                </a:solidFill>
              </a:rPr>
              <a:t>例:The Pacific is on the east of China.太平洋在中国的东面.(接壤)</a:t>
            </a:r>
            <a:endParaRPr lang="zh-CN" altLang="en-US" sz="2800" b="1">
              <a:solidFill>
                <a:schemeClr val="bg2"/>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8650" y="1131094"/>
            <a:ext cx="7886700" cy="1400651"/>
          </a:xfrm>
        </p:spPr>
        <p:txBody>
          <a:bodyPr>
            <a:noAutofit/>
          </a:bodyPr>
          <a:p>
            <a:r>
              <a:rPr lang="zh-CN" altLang="en-US">
                <a:solidFill>
                  <a:srgbClr val="FF0000"/>
                </a:solidFill>
              </a:rPr>
              <a:t>to</a:t>
            </a:r>
            <a:r>
              <a:rPr lang="zh-CN" altLang="en-US"/>
              <a:t> the+方位名词+of...指互不接壤并互不管辖的两个地区</a:t>
            </a:r>
            <a:endParaRPr lang="zh-CN" altLang="en-US"/>
          </a:p>
        </p:txBody>
      </p:sp>
      <p:sp>
        <p:nvSpPr>
          <p:cNvPr id="3" name="内容占位符 2"/>
          <p:cNvSpPr>
            <a:spLocks noGrp="1"/>
          </p:cNvSpPr>
          <p:nvPr>
            <p:ph idx="1"/>
          </p:nvPr>
        </p:nvSpPr>
        <p:spPr>
          <a:xfrm>
            <a:off x="697706" y="2532221"/>
            <a:ext cx="7886700" cy="3263504"/>
          </a:xfrm>
        </p:spPr>
        <p:txBody>
          <a:bodyPr/>
          <a:p>
            <a:r>
              <a:rPr lang="zh-CN" altLang="en-US" sz="4050"/>
              <a:t>例:Japan is to the east of China.日本在中国以东.(不接壤) </a:t>
            </a:r>
            <a:endParaRPr lang="zh-CN" altLang="en-US" sz="405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1"/>
          <p:cNvSpPr>
            <a:spLocks noGrp="1"/>
          </p:cNvSpPr>
          <p:nvPr>
            <p:ph type="title"/>
          </p:nvPr>
        </p:nvSpPr>
        <p:spPr/>
        <p:txBody>
          <a:bodyPr anchor="ctr"/>
          <a:p>
            <a:endParaRPr lang="zh-CN" altLang="en-US"/>
          </a:p>
        </p:txBody>
      </p:sp>
      <p:sp>
        <p:nvSpPr>
          <p:cNvPr id="31746" name="内容占位符 2"/>
          <p:cNvSpPr>
            <a:spLocks noGrp="1"/>
          </p:cNvSpPr>
          <p:nvPr>
            <p:ph idx="1"/>
          </p:nvPr>
        </p:nvSpPr>
        <p:spPr/>
        <p:txBody>
          <a:bodyPr anchor="t"/>
          <a:p>
            <a:r>
              <a:rPr lang="zh-CN" altLang="en-US"/>
              <a:t>在中国的北部，最熟欢迎的食物是饺子。人们经常在重要的节日或在周末吃饺子，特别是在春节或公历新年的时候。所有的家人都回到家里一起包饺子。他们认为在过节的时候一家人在一起很重要。</a:t>
            </a:r>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1"/>
          <p:cNvSpPr>
            <a:spLocks noGrp="1"/>
          </p:cNvSpPr>
          <p:nvPr>
            <p:ph type="title"/>
          </p:nvPr>
        </p:nvSpPr>
        <p:spPr/>
        <p:txBody>
          <a:bodyPr anchor="ctr"/>
          <a:p>
            <a:endParaRPr lang="zh-CN" altLang="en-US"/>
          </a:p>
        </p:txBody>
      </p:sp>
      <p:sp>
        <p:nvSpPr>
          <p:cNvPr id="32770" name="内容占位符 2"/>
          <p:cNvSpPr>
            <a:spLocks noGrp="1"/>
          </p:cNvSpPr>
          <p:nvPr>
            <p:ph idx="1"/>
          </p:nvPr>
        </p:nvSpPr>
        <p:spPr/>
        <p:txBody>
          <a:bodyPr anchor="t"/>
          <a:p>
            <a:r>
              <a:rPr lang="en-US" altLang="zh-CN"/>
              <a:t> Sometimes young couples don't want to make dumplings</a:t>
            </a:r>
            <a:r>
              <a:rPr lang="en-US" altLang="zh-CN">
                <a:solidFill>
                  <a:srgbClr val="C00000"/>
                </a:solidFill>
              </a:rPr>
              <a:t> by themselves. </a:t>
            </a:r>
            <a:r>
              <a:rPr lang="en-US" altLang="zh-CN"/>
              <a:t>They go to restaurants and order the kinds of dumplings they like.They ean them there there or take  thme home. Ordering food from  a resturand is a way to save time . </a:t>
            </a:r>
            <a:endParaRPr lang="en-US" altLang="zh-CN"/>
          </a:p>
          <a:p>
            <a:r>
              <a:rPr lang="en-US" altLang="zh-CN"/>
              <a:t> </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133125" name="Picture 5" descr="20090213191433"/>
          <p:cNvPicPr>
            <a:picLocks noChangeAspect="1"/>
          </p:cNvPicPr>
          <p:nvPr/>
        </p:nvPicPr>
        <p:blipFill>
          <a:blip r:embed="rId1"/>
          <a:stretch>
            <a:fillRect/>
          </a:stretch>
        </p:blipFill>
        <p:spPr>
          <a:xfrm>
            <a:off x="0" y="914400"/>
            <a:ext cx="4648200" cy="5486400"/>
          </a:xfrm>
          <a:prstGeom prst="rect">
            <a:avLst/>
          </a:prstGeom>
          <a:noFill/>
          <a:ln w="9525">
            <a:noFill/>
          </a:ln>
        </p:spPr>
      </p:pic>
      <p:pic>
        <p:nvPicPr>
          <p:cNvPr id="133133" name="Picture 13" descr="82f623fcdef2da3b09244d94"/>
          <p:cNvPicPr>
            <a:picLocks noChangeAspect="1"/>
          </p:cNvPicPr>
          <p:nvPr/>
        </p:nvPicPr>
        <p:blipFill>
          <a:blip r:embed="rId2"/>
          <a:srcRect l="51431" t="10001" r="5443" b="22726"/>
          <a:stretch>
            <a:fillRect/>
          </a:stretch>
        </p:blipFill>
        <p:spPr>
          <a:xfrm>
            <a:off x="4648200" y="914400"/>
            <a:ext cx="4495800" cy="5486400"/>
          </a:xfrm>
          <a:prstGeom prst="rect">
            <a:avLst/>
          </a:prstGeom>
          <a:noFill/>
          <a:ln w="9525">
            <a:noFill/>
          </a:ln>
        </p:spPr>
      </p:pic>
      <p:sp>
        <p:nvSpPr>
          <p:cNvPr id="4100" name="Rectangle 19"/>
          <p:cNvSpPr>
            <a:spLocks noGrp="1"/>
          </p:cNvSpPr>
          <p:nvPr>
            <p:ph type="title"/>
          </p:nvPr>
        </p:nvSpPr>
        <p:spPr/>
        <p:txBody>
          <a:bodyPr wrap="square" lIns="91440" tIns="45720" rIns="91440" bIns="45720" anchor="ctr"/>
          <a:p>
            <a:pPr algn="ctr" eaLnBrk="1" hangingPunct="1"/>
            <a:r>
              <a:rPr lang="zh-CN" altLang="en-US" sz="3200" dirty="0">
                <a:solidFill>
                  <a:srgbClr val="969696"/>
                </a:solidFill>
              </a:rPr>
              <a:t> </a:t>
            </a:r>
            <a:r>
              <a:rPr lang="en-US" altLang="zh-CN" sz="5400" i="1" dirty="0">
                <a:solidFill>
                  <a:srgbClr val="FF0000"/>
                </a:solidFill>
                <a:latin typeface="Times New Roman" panose="02020603050405020304" pitchFamily="18" charset="0"/>
              </a:rPr>
              <a:t>FAVORITE  FOOD</a:t>
            </a:r>
            <a:endParaRPr lang="en-US" altLang="zh-CN" sz="5400" i="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33125"/>
                                        </p:tgtEl>
                                        <p:attrNameLst>
                                          <p:attrName>style.visibility</p:attrName>
                                        </p:attrNameLst>
                                      </p:cBhvr>
                                      <p:to>
                                        <p:strVal val="visible"/>
                                      </p:to>
                                    </p:set>
                                    <p:animEffect transition="in" filter="barn(outVertical)">
                                      <p:cBhvr>
                                        <p:cTn id="7" dur="500"/>
                                        <p:tgtEl>
                                          <p:spTgt spid="13312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33133"/>
                                        </p:tgtEl>
                                        <p:attrNameLst>
                                          <p:attrName>style.visibility</p:attrName>
                                        </p:attrNameLst>
                                      </p:cBhvr>
                                      <p:to>
                                        <p:strVal val="visible"/>
                                      </p:to>
                                    </p:set>
                                    <p:anim calcmode="lin" valueType="num">
                                      <p:cBhvr>
                                        <p:cTn id="12" dur="1000" fill="hold"/>
                                        <p:tgtEl>
                                          <p:spTgt spid="133133"/>
                                        </p:tgtEl>
                                        <p:attrNameLst>
                                          <p:attrName>ppt_w</p:attrName>
                                        </p:attrNameLst>
                                      </p:cBhvr>
                                      <p:tavLst>
                                        <p:tav tm="0">
                                          <p:val>
                                            <p:strVal val="#ppt_w*0.70"/>
                                          </p:val>
                                        </p:tav>
                                        <p:tav tm="100000">
                                          <p:val>
                                            <p:strVal val="#ppt_w"/>
                                          </p:val>
                                        </p:tav>
                                      </p:tavLst>
                                    </p:anim>
                                    <p:anim calcmode="lin" valueType="num">
                                      <p:cBhvr>
                                        <p:cTn id="13" dur="1000" fill="hold"/>
                                        <p:tgtEl>
                                          <p:spTgt spid="133133"/>
                                        </p:tgtEl>
                                        <p:attrNameLst>
                                          <p:attrName>ppt_h</p:attrName>
                                        </p:attrNameLst>
                                      </p:cBhvr>
                                      <p:tavLst>
                                        <p:tav tm="0">
                                          <p:val>
                                            <p:strVal val="#ppt_h"/>
                                          </p:val>
                                        </p:tav>
                                        <p:tav tm="100000">
                                          <p:val>
                                            <p:strVal val="#ppt_h"/>
                                          </p:val>
                                        </p:tav>
                                      </p:tavLst>
                                    </p:anim>
                                    <p:animEffect transition="in" filter="fade">
                                      <p:cBhvr>
                                        <p:cTn id="14" dur="1000"/>
                                        <p:tgtEl>
                                          <p:spTgt spid="133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页脚占位符 3"/>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6146" name="Rectangle 2"/>
          <p:cNvSpPr>
            <a:spLocks noGrp="1"/>
          </p:cNvSpPr>
          <p:nvPr>
            <p:ph type="title"/>
          </p:nvPr>
        </p:nvSpPr>
        <p:spPr/>
        <p:txBody>
          <a:bodyPr wrap="square" lIns="91440" tIns="45720" rIns="91440" bIns="45720" anchor="ctr"/>
          <a:p>
            <a:pPr algn="ctr" eaLnBrk="1" hangingPunct="1"/>
            <a:r>
              <a:rPr lang="zh-CN" altLang="en-US" sz="3200" dirty="0">
                <a:solidFill>
                  <a:srgbClr val="969696"/>
                </a:solidFill>
              </a:rPr>
              <a:t> </a:t>
            </a:r>
            <a:r>
              <a:rPr lang="en-US" altLang="zh-CN" sz="4800" i="1" dirty="0">
                <a:solidFill>
                  <a:srgbClr val="FF0000"/>
                </a:solidFill>
                <a:latin typeface="Times New Roman" panose="02020603050405020304" pitchFamily="18" charset="0"/>
              </a:rPr>
              <a:t>FAVORITE  FOOD</a:t>
            </a:r>
            <a:endParaRPr lang="en-US" altLang="zh-CN" sz="4800" i="1" dirty="0">
              <a:solidFill>
                <a:srgbClr val="FF0000"/>
              </a:solidFill>
              <a:latin typeface="Times New Roman" panose="02020603050405020304" pitchFamily="18" charset="0"/>
            </a:endParaRPr>
          </a:p>
        </p:txBody>
      </p:sp>
      <p:sp>
        <p:nvSpPr>
          <p:cNvPr id="41987" name="AutoShape 3"/>
          <p:cNvSpPr/>
          <p:nvPr/>
        </p:nvSpPr>
        <p:spPr>
          <a:xfrm>
            <a:off x="-1066800" y="533400"/>
            <a:ext cx="823913" cy="838200"/>
          </a:xfrm>
          <a:prstGeom prst="roundRect">
            <a:avLst>
              <a:gd name="adj" fmla="val 50000"/>
            </a:avLst>
          </a:prstGeom>
          <a:gradFill rotWithShape="1">
            <a:gsLst>
              <a:gs pos="0">
                <a:srgbClr val="0099FF"/>
              </a:gs>
              <a:gs pos="50000">
                <a:srgbClr val="93D4FF"/>
              </a:gs>
              <a:gs pos="100000">
                <a:srgbClr val="0099FF"/>
              </a:gs>
            </a:gsLst>
            <a:lin ang="5400000" scaled="1"/>
            <a:tileRect/>
          </a:gradFill>
          <a:ln w="28575" cap="flat" cmpd="sng">
            <a:solidFill>
              <a:srgbClr val="0099FF"/>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1600" b="1" dirty="0">
                <a:solidFill>
                  <a:schemeClr val="bg2"/>
                </a:solidFill>
                <a:latin typeface="黑体" panose="02010609060101010101" pitchFamily="2" charset="-122"/>
              </a:rPr>
              <a:t>教材分析</a:t>
            </a:r>
            <a:endParaRPr lang="zh-CN" altLang="en-US" sz="1600" b="1" dirty="0">
              <a:solidFill>
                <a:schemeClr val="bg2"/>
              </a:solidFill>
              <a:latin typeface="黑体" panose="02010609060101010101" pitchFamily="2" charset="-122"/>
            </a:endParaRPr>
          </a:p>
        </p:txBody>
      </p:sp>
      <p:sp>
        <p:nvSpPr>
          <p:cNvPr id="41988" name="AutoShape 4"/>
          <p:cNvSpPr/>
          <p:nvPr/>
        </p:nvSpPr>
        <p:spPr>
          <a:xfrm>
            <a:off x="-1066800" y="533400"/>
            <a:ext cx="823913" cy="838200"/>
          </a:xfrm>
          <a:prstGeom prst="roundRect">
            <a:avLst>
              <a:gd name="adj" fmla="val 50000"/>
            </a:avLst>
          </a:prstGeom>
          <a:gradFill rotWithShape="1">
            <a:gsLst>
              <a:gs pos="0">
                <a:srgbClr val="FF9900"/>
              </a:gs>
              <a:gs pos="50000">
                <a:srgbClr val="FFD493"/>
              </a:gs>
              <a:gs pos="100000">
                <a:srgbClr val="FF9900"/>
              </a:gs>
            </a:gsLst>
            <a:lin ang="5400000" scaled="1"/>
            <a:tileRect/>
          </a:gradFill>
          <a:ln w="28575" cap="flat" cmpd="sng">
            <a:solidFill>
              <a:srgbClr val="FF99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1600" b="1" dirty="0">
                <a:solidFill>
                  <a:schemeClr val="bg2"/>
                </a:solidFill>
                <a:latin typeface="黑体" panose="02010609060101010101" pitchFamily="2" charset="-122"/>
              </a:rPr>
              <a:t>教法分析</a:t>
            </a:r>
            <a:endParaRPr lang="zh-CN" altLang="en-US" sz="1600" b="1" dirty="0">
              <a:solidFill>
                <a:schemeClr val="bg2"/>
              </a:solidFill>
              <a:latin typeface="黑体" panose="02010609060101010101" pitchFamily="2" charset="-122"/>
            </a:endParaRPr>
          </a:p>
        </p:txBody>
      </p:sp>
      <p:sp>
        <p:nvSpPr>
          <p:cNvPr id="42009" name="AutoShape 25"/>
          <p:cNvSpPr/>
          <p:nvPr/>
        </p:nvSpPr>
        <p:spPr>
          <a:xfrm>
            <a:off x="-1066800" y="533400"/>
            <a:ext cx="823913" cy="838200"/>
          </a:xfrm>
          <a:prstGeom prst="roundRect">
            <a:avLst>
              <a:gd name="adj" fmla="val 50000"/>
            </a:avLst>
          </a:prstGeom>
          <a:gradFill rotWithShape="1">
            <a:gsLst>
              <a:gs pos="0">
                <a:srgbClr val="FF66FF"/>
              </a:gs>
              <a:gs pos="50000">
                <a:srgbClr val="FFBEFF"/>
              </a:gs>
              <a:gs pos="100000">
                <a:srgbClr val="FF66FF"/>
              </a:gs>
            </a:gsLst>
            <a:lin ang="5400000" scaled="1"/>
            <a:tileRect/>
          </a:gradFill>
          <a:ln w="28575" cap="flat" cmpd="sng">
            <a:solidFill>
              <a:srgbClr val="FF66FF"/>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1600" b="1" dirty="0">
                <a:solidFill>
                  <a:schemeClr val="bg2"/>
                </a:solidFill>
                <a:latin typeface="黑体" panose="02010609060101010101" pitchFamily="2" charset="-122"/>
              </a:rPr>
              <a:t>学法分析</a:t>
            </a:r>
            <a:endParaRPr lang="zh-CN" altLang="en-US" sz="1600" b="1" dirty="0">
              <a:solidFill>
                <a:schemeClr val="bg2"/>
              </a:solidFill>
              <a:latin typeface="黑体" panose="02010609060101010101" pitchFamily="2" charset="-122"/>
            </a:endParaRPr>
          </a:p>
        </p:txBody>
      </p:sp>
      <p:sp>
        <p:nvSpPr>
          <p:cNvPr id="42010" name="AutoShape 26"/>
          <p:cNvSpPr/>
          <p:nvPr/>
        </p:nvSpPr>
        <p:spPr>
          <a:xfrm>
            <a:off x="-1066800" y="533400"/>
            <a:ext cx="823913"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1600" b="1" dirty="0">
                <a:solidFill>
                  <a:schemeClr val="bg2"/>
                </a:solidFill>
                <a:latin typeface="黑体" panose="02010609060101010101" pitchFamily="2" charset="-122"/>
              </a:rPr>
              <a:t>教学过程</a:t>
            </a:r>
            <a:endParaRPr lang="zh-CN" altLang="en-US" sz="1600" b="1" dirty="0">
              <a:solidFill>
                <a:schemeClr val="bg2"/>
              </a:solidFill>
              <a:latin typeface="黑体" panose="02010609060101010101" pitchFamily="2" charset="-122"/>
            </a:endParaRPr>
          </a:p>
        </p:txBody>
      </p:sp>
      <p:sp>
        <p:nvSpPr>
          <p:cNvPr id="42011" name="AutoShape 27"/>
          <p:cNvSpPr/>
          <p:nvPr/>
        </p:nvSpPr>
        <p:spPr>
          <a:xfrm>
            <a:off x="-1066800" y="533400"/>
            <a:ext cx="823913" cy="838200"/>
          </a:xfrm>
          <a:prstGeom prst="roundRect">
            <a:avLst>
              <a:gd name="adj" fmla="val 50000"/>
            </a:avLst>
          </a:prstGeom>
          <a:gradFill rotWithShape="1">
            <a:gsLst>
              <a:gs pos="0">
                <a:srgbClr val="FFFF00"/>
              </a:gs>
              <a:gs pos="50000">
                <a:srgbClr val="FFFF93"/>
              </a:gs>
              <a:gs pos="100000">
                <a:srgbClr val="FFFF00"/>
              </a:gs>
            </a:gsLst>
            <a:lin ang="5400000" scaled="1"/>
            <a:tileRect/>
          </a:gradFill>
          <a:ln w="28575" cap="flat" cmpd="sng">
            <a:solidFill>
              <a:srgbClr val="FFFF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1600" b="1" dirty="0">
                <a:solidFill>
                  <a:schemeClr val="bg2"/>
                </a:solidFill>
                <a:latin typeface="黑体" panose="02010609060101010101" pitchFamily="2" charset="-122"/>
              </a:rPr>
              <a:t>教学反思</a:t>
            </a:r>
            <a:endParaRPr lang="zh-CN" altLang="en-US" sz="1600" b="1" dirty="0">
              <a:solidFill>
                <a:schemeClr val="bg2"/>
              </a:solidFill>
              <a:latin typeface="黑体" panose="02010609060101010101" pitchFamily="2" charset="-122"/>
            </a:endParaRPr>
          </a:p>
        </p:txBody>
      </p:sp>
      <p:sp>
        <p:nvSpPr>
          <p:cNvPr id="6152" name="矩形 1"/>
          <p:cNvSpPr/>
          <p:nvPr/>
        </p:nvSpPr>
        <p:spPr>
          <a:xfrm>
            <a:off x="3678238" y="3244850"/>
            <a:ext cx="3454400" cy="368300"/>
          </a:xfrm>
          <a:prstGeom prst="rect">
            <a:avLst/>
          </a:prstGeom>
          <a:noFill/>
          <a:ln w="9525">
            <a:noFill/>
          </a:ln>
        </p:spPr>
        <p:txBody>
          <a:bodyPr wrap="none" anchor="t">
            <a:spAutoFit/>
          </a:bodyPr>
          <a:p>
            <a:pPr eaLnBrk="0" hangingPunct="0"/>
            <a:r>
              <a:rPr lang="en-US" altLang="zh-CN" dirty="0">
                <a:latin typeface="Arial" panose="020B0604020202020204" pitchFamily="34" charset="0"/>
              </a:rPr>
              <a:t>steamed bread, teamed bread,</a:t>
            </a:r>
            <a:endParaRPr lang="zh-CN" altLang="en-US" dirty="0">
              <a:latin typeface="Arial" panose="020B0604020202020204" pitchFamily="34" charset="0"/>
            </a:endParaRPr>
          </a:p>
        </p:txBody>
      </p:sp>
      <p:sp>
        <p:nvSpPr>
          <p:cNvPr id="6153" name="矩形 2"/>
          <p:cNvSpPr/>
          <p:nvPr/>
        </p:nvSpPr>
        <p:spPr>
          <a:xfrm>
            <a:off x="3646488" y="3244850"/>
            <a:ext cx="1851025" cy="368300"/>
          </a:xfrm>
          <a:prstGeom prst="rect">
            <a:avLst/>
          </a:prstGeom>
          <a:noFill/>
          <a:ln w="9525">
            <a:noFill/>
          </a:ln>
        </p:spPr>
        <p:txBody>
          <a:bodyPr wrap="none" anchor="t">
            <a:spAutoFit/>
          </a:bodyPr>
          <a:p>
            <a:pPr eaLnBrk="0" hangingPunct="0"/>
            <a:r>
              <a:rPr lang="en-US" altLang="zh-CN" dirty="0">
                <a:latin typeface="Arial" panose="020B0604020202020204" pitchFamily="34" charset="0"/>
              </a:rPr>
              <a:t>steamed bread, </a:t>
            </a:r>
            <a:endParaRPr lang="zh-CN" altLang="en-US" dirty="0">
              <a:latin typeface="Arial" panose="020B0604020202020204" pitchFamily="34" charset="0"/>
            </a:endParaRPr>
          </a:p>
        </p:txBody>
      </p:sp>
      <p:sp>
        <p:nvSpPr>
          <p:cNvPr id="3" name="文本框 2"/>
          <p:cNvSpPr txBox="1"/>
          <p:nvPr/>
        </p:nvSpPr>
        <p:spPr>
          <a:xfrm>
            <a:off x="84455" y="1959610"/>
            <a:ext cx="8974455" cy="2553335"/>
          </a:xfrm>
          <a:prstGeom prst="rect">
            <a:avLst/>
          </a:prstGeom>
          <a:noFill/>
        </p:spPr>
        <p:txBody>
          <a:bodyPr wrap="square" rtlCol="0" anchor="t">
            <a:spAutoFit/>
          </a:bodyPr>
          <a:p>
            <a:r>
              <a:rPr lang="zh-CN" altLang="en-US" sz="4000">
                <a:solidFill>
                  <a:srgbClr val="FF0000"/>
                </a:solidFill>
              </a:rPr>
              <a:t>by oneself</a:t>
            </a:r>
            <a:r>
              <a:rPr lang="zh-CN" altLang="en-US" sz="4000">
                <a:solidFill>
                  <a:schemeClr val="bg2"/>
                </a:solidFill>
              </a:rPr>
              <a:t>意思是“单独地”、“靠自己地”（alone or independently）。 </a:t>
            </a:r>
            <a:endParaRPr lang="zh-CN" altLang="en-US" sz="4000">
              <a:solidFill>
                <a:schemeClr val="bg2"/>
              </a:solidFill>
            </a:endParaRPr>
          </a:p>
          <a:p>
            <a:r>
              <a:rPr lang="zh-CN" altLang="en-US" sz="4000">
                <a:solidFill>
                  <a:schemeClr val="bg2"/>
                </a:solidFill>
              </a:rPr>
              <a:t>例： His father lives in the village </a:t>
            </a:r>
            <a:r>
              <a:rPr lang="zh-CN" altLang="en-US" sz="4000">
                <a:solidFill>
                  <a:schemeClr val="bg2"/>
                </a:solidFill>
                <a:sym typeface="+mn-ea"/>
              </a:rPr>
              <a:t>by himself </a:t>
            </a:r>
            <a:r>
              <a:rPr lang="zh-CN" altLang="en-US" sz="4000">
                <a:solidFill>
                  <a:schemeClr val="bg2"/>
                </a:solidFill>
              </a:rPr>
              <a:t>.</a:t>
            </a:r>
            <a:endParaRPr lang="zh-CN" altLang="en-US" sz="4000">
              <a:solidFill>
                <a:schemeClr val="bg2"/>
              </a:solidFill>
            </a:endParaRPr>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7153 -0.00555 C 0.11216 0.00625 0.1533 0.01828 0.18091 0.03308 C 0.20868 0.04789 0.22344 0.06547 0.2382 0.08328 " pathEditMode="relative" rAng="0" ptsTypes="aaA">
                                      <p:cBhvr>
                                        <p:cTn id="6" dur="500" fill="hold"/>
                                        <p:tgtEl>
                                          <p:spTgt spid="41987"/>
                                        </p:tgtEl>
                                        <p:attrNameLst>
                                          <p:attrName>ppt_x</p:attrName>
                                          <p:attrName>ppt_y</p:attrName>
                                        </p:attrNameLst>
                                      </p:cBhvr>
                                      <p:rCtr x="8300" y="4400"/>
                                    </p:animMotion>
                                  </p:childTnLst>
                                </p:cTn>
                              </p:par>
                            </p:childTnLst>
                          </p:cTn>
                        </p:par>
                        <p:par>
                          <p:cTn id="7" fill="hold">
                            <p:stCondLst>
                              <p:cond delay="500"/>
                            </p:stCondLst>
                            <p:childTnLst>
                              <p:par>
                                <p:cTn id="8" presetID="0" presetClass="path" presetSubtype="0" accel="50000" decel="50000" fill="hold" grpId="0" nodeType="afterEffect">
                                  <p:stCondLst>
                                    <p:cond delay="0"/>
                                  </p:stCondLst>
                                  <p:childTnLst>
                                    <p:animMotion origin="layout" path="M 0.07153 -0.00717 C 0.09896 0.00509 0.19063 0.03007 0.23646 0.06732 C 0.28229 0.10479 0.32361 0.18529 0.34653 0.21652 " pathEditMode="relative" rAng="0" ptsTypes="aaa">
                                      <p:cBhvr>
                                        <p:cTn id="9" dur="500" fill="hold"/>
                                        <p:tgtEl>
                                          <p:spTgt spid="41988"/>
                                        </p:tgtEl>
                                        <p:attrNameLst>
                                          <p:attrName>ppt_x</p:attrName>
                                          <p:attrName>ppt_y</p:attrName>
                                        </p:attrNameLst>
                                      </p:cBhvr>
                                      <p:rCtr x="13800" y="11200"/>
                                    </p:animMotion>
                                  </p:childTnLst>
                                </p:cTn>
                              </p:par>
                            </p:childTnLst>
                          </p:cTn>
                        </p:par>
                        <p:par>
                          <p:cTn id="10" fill="hold">
                            <p:stCondLst>
                              <p:cond delay="1000"/>
                            </p:stCondLst>
                            <p:childTnLst>
                              <p:par>
                                <p:cTn id="11" presetID="0" presetClass="path" presetSubtype="0" accel="50000" decel="50000" fill="hold" grpId="0" nodeType="afterEffect">
                                  <p:stCondLst>
                                    <p:cond delay="0"/>
                                  </p:stCondLst>
                                  <p:childTnLst>
                                    <p:animMotion origin="layout" path="M 0.07031 -0.00856 C 0.10486 0.01087 0.23177 0.0687 0.27813 0.10849 C 0.32448 0.14828 0.32691 0.18437 0.34861 0.23017 C 0.37031 0.27597 0.39584 0.35161 0.40834 0.38353 " pathEditMode="relative" rAng="0" ptsTypes="aaaa">
                                      <p:cBhvr>
                                        <p:cTn id="12" dur="500" fill="hold"/>
                                        <p:tgtEl>
                                          <p:spTgt spid="42009"/>
                                        </p:tgtEl>
                                        <p:attrNameLst>
                                          <p:attrName>ppt_x</p:attrName>
                                          <p:attrName>ppt_y</p:attrName>
                                        </p:attrNameLst>
                                      </p:cBhvr>
                                      <p:rCtr x="16900" y="19600"/>
                                    </p:animMotion>
                                  </p:childTnLst>
                                </p:cTn>
                              </p:par>
                            </p:childTnLst>
                          </p:cTn>
                        </p:par>
                        <p:par>
                          <p:cTn id="13" fill="hold">
                            <p:stCondLst>
                              <p:cond delay="1500"/>
                            </p:stCondLst>
                            <p:childTnLst>
                              <p:par>
                                <p:cTn id="14" presetID="0" presetClass="path" presetSubtype="0" accel="50000" decel="50000" fill="hold" grpId="0" nodeType="afterEffect">
                                  <p:stCondLst>
                                    <p:cond delay="0"/>
                                  </p:stCondLst>
                                  <p:childTnLst>
                                    <p:animMotion origin="layout" path="M 0.06927 -0.00856 C 0.10486 0.01203 0.22917 0.0539 0.28351 0.11589 C 0.33785 0.17789 0.38472 0.29077 0.39566 0.36364 C 0.4066 0.4365 0.3592 0.514 0.34966 0.55355 " pathEditMode="relative" rAng="0" ptsTypes="aaaa">
                                      <p:cBhvr>
                                        <p:cTn id="15" dur="600" fill="hold"/>
                                        <p:tgtEl>
                                          <p:spTgt spid="42010"/>
                                        </p:tgtEl>
                                        <p:attrNameLst>
                                          <p:attrName>ppt_x</p:attrName>
                                          <p:attrName>ppt_y</p:attrName>
                                        </p:attrNameLst>
                                      </p:cBhvr>
                                      <p:rCtr x="16900" y="28100"/>
                                    </p:animMotion>
                                  </p:childTnLst>
                                </p:cTn>
                              </p:par>
                            </p:childTnLst>
                          </p:cTn>
                        </p:par>
                        <p:par>
                          <p:cTn id="16" fill="hold">
                            <p:stCondLst>
                              <p:cond delay="2500"/>
                            </p:stCondLst>
                            <p:childTnLst>
                              <p:par>
                                <p:cTn id="17" presetID="0" presetClass="path" presetSubtype="0" accel="50000" decel="50000" fill="hold" grpId="0" nodeType="afterEffect">
                                  <p:stCondLst>
                                    <p:cond delay="0"/>
                                  </p:stCondLst>
                                  <p:childTnLst>
                                    <p:animMotion origin="layout" path="M 0.07118 -0.01018 C 0.1342 0.01573 0.1974 0.04187 0.24254 0.07865 C 0.28716 0.11543 0.31545 0.16123 0.34132 0.2105 C 0.36684 0.25978 0.39497 0.31899 0.39775 0.37428 C 0.40018 0.42957 0.37934 0.48971 0.35643 0.54268 C 0.33386 0.59565 0.28108 0.66158 0.26111 0.69281 " pathEditMode="relative" rAng="0" ptsTypes="aaaaaa">
                                      <p:cBhvr>
                                        <p:cTn id="18" dur="700" fill="hold"/>
                                        <p:tgtEl>
                                          <p:spTgt spid="42011"/>
                                        </p:tgtEl>
                                        <p:attrNameLst>
                                          <p:attrName>ppt_x</p:attrName>
                                          <p:attrName>ppt_y</p:attrName>
                                        </p:attrNameLst>
                                      </p:cBhvr>
                                      <p:rCtr x="16400" y="35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P spid="41988" grpId="0" animBg="1"/>
      <p:bldP spid="42009" grpId="0" animBg="1"/>
      <p:bldP spid="42010" grpId="0" animBg="1"/>
      <p:bldP spid="420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框 2"/>
          <p:cNvSpPr txBox="1"/>
          <p:nvPr/>
        </p:nvSpPr>
        <p:spPr>
          <a:xfrm>
            <a:off x="1169670" y="1716405"/>
            <a:ext cx="6804660" cy="2061210"/>
          </a:xfrm>
          <a:prstGeom prst="rect">
            <a:avLst/>
          </a:prstGeom>
          <a:noFill/>
        </p:spPr>
        <p:txBody>
          <a:bodyPr wrap="square" rtlCol="0" anchor="t">
            <a:spAutoFit/>
          </a:bodyPr>
          <a:p>
            <a:r>
              <a:rPr lang="zh-CN" altLang="en-US" sz="3200" b="1">
                <a:solidFill>
                  <a:srgbClr val="C00000"/>
                </a:solidFill>
              </a:rPr>
              <a:t>for oneself  </a:t>
            </a:r>
            <a:r>
              <a:rPr lang="zh-CN" altLang="en-US" sz="3200" b="1">
                <a:solidFill>
                  <a:schemeClr val="bg2"/>
                </a:solidFill>
              </a:rPr>
              <a:t>意义为“为自己”（for himself or for herself）。 </a:t>
            </a:r>
            <a:endParaRPr lang="zh-CN" altLang="en-US" sz="3200" b="1">
              <a:solidFill>
                <a:schemeClr val="bg2"/>
              </a:solidFill>
            </a:endParaRPr>
          </a:p>
          <a:p>
            <a:r>
              <a:rPr lang="zh-CN" altLang="en-US" sz="3200" b="1">
                <a:solidFill>
                  <a:schemeClr val="bg2"/>
                </a:solidFill>
              </a:rPr>
              <a:t>例：One should not live only for oneself.</a:t>
            </a:r>
            <a:endParaRPr lang="zh-CN" altLang="en-US" sz="3200" b="1">
              <a:solidFill>
                <a:schemeClr val="bg2"/>
              </a:solidFill>
            </a:endParaRPr>
          </a:p>
        </p:txBody>
      </p:sp>
      <p:sp>
        <p:nvSpPr>
          <p:cNvPr id="4" name="文本框 3"/>
          <p:cNvSpPr txBox="1"/>
          <p:nvPr/>
        </p:nvSpPr>
        <p:spPr>
          <a:xfrm>
            <a:off x="1169670" y="4311650"/>
            <a:ext cx="6259830" cy="706755"/>
          </a:xfrm>
          <a:prstGeom prst="rect">
            <a:avLst/>
          </a:prstGeom>
          <a:noFill/>
        </p:spPr>
        <p:txBody>
          <a:bodyPr wrap="square" rtlCol="0" anchor="t">
            <a:spAutoFit/>
          </a:bodyPr>
          <a:p>
            <a:r>
              <a:rPr lang="zh-CN" altLang="en-US" sz="4000">
                <a:solidFill>
                  <a:schemeClr val="bg2"/>
                </a:solidFill>
              </a:rPr>
              <a:t>人不应单为自己而活。</a:t>
            </a:r>
            <a:endParaRPr lang="zh-CN" altLang="en-US" sz="4000">
              <a:solidFill>
                <a:schemeClr val="bg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框 2"/>
          <p:cNvSpPr txBox="1"/>
          <p:nvPr/>
        </p:nvSpPr>
        <p:spPr>
          <a:xfrm>
            <a:off x="669290" y="2275840"/>
            <a:ext cx="8291830" cy="2306955"/>
          </a:xfrm>
          <a:prstGeom prst="rect">
            <a:avLst/>
          </a:prstGeom>
          <a:noFill/>
        </p:spPr>
        <p:txBody>
          <a:bodyPr wrap="square" rtlCol="0" anchor="t">
            <a:spAutoFit/>
          </a:bodyPr>
          <a:p>
            <a:r>
              <a:rPr lang="en-US" altLang="zh-CN" sz="3600" b="1">
                <a:solidFill>
                  <a:schemeClr val="bg2"/>
                </a:solidFill>
              </a:rPr>
              <a:t>i</a:t>
            </a:r>
            <a:r>
              <a:rPr lang="zh-CN" altLang="en-US" sz="3600" b="1">
                <a:solidFill>
                  <a:schemeClr val="bg2"/>
                </a:solidFill>
              </a:rPr>
              <a:t>n oneself意思是“就其本身或本性而言”。 </a:t>
            </a:r>
            <a:endParaRPr lang="zh-CN" altLang="en-US" sz="3600" b="1">
              <a:solidFill>
                <a:schemeClr val="bg2"/>
              </a:solidFill>
            </a:endParaRPr>
          </a:p>
          <a:p>
            <a:r>
              <a:rPr lang="zh-CN" altLang="en-US" sz="3600" b="1">
                <a:solidFill>
                  <a:schemeClr val="bg2"/>
                </a:solidFill>
              </a:rPr>
              <a:t> This wood is hard in itself.</a:t>
            </a:r>
            <a:endParaRPr lang="zh-CN" altLang="en-US" sz="3600" b="1">
              <a:solidFill>
                <a:schemeClr val="bg2"/>
              </a:solidFill>
            </a:endParaRPr>
          </a:p>
          <a:p>
            <a:r>
              <a:rPr lang="zh-CN" altLang="en-US" sz="3600" b="1">
                <a:solidFill>
                  <a:schemeClr val="bg2"/>
                </a:solidFill>
              </a:rPr>
              <a:t>这种木头本要就是硬的</a:t>
            </a:r>
            <a:r>
              <a:rPr lang="zh-CN" altLang="en-US" sz="3600" b="1"/>
              <a:t>。</a:t>
            </a:r>
            <a:endParaRPr lang="zh-CN" altLang="en-US" sz="36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16890" y="1272540"/>
            <a:ext cx="7844790" cy="4523105"/>
          </a:xfrm>
          <a:prstGeom prst="rect">
            <a:avLst/>
          </a:prstGeom>
          <a:noFill/>
        </p:spPr>
        <p:txBody>
          <a:bodyPr wrap="square" rtlCol="0" anchor="t">
            <a:spAutoFit/>
          </a:bodyPr>
          <a:p>
            <a:r>
              <a:rPr lang="zh-CN" altLang="en-US" sz="3200" b="1">
                <a:solidFill>
                  <a:schemeClr val="bg2"/>
                </a:solidFill>
              </a:rPr>
              <a:t>of oneself意思是“自然地”、“自发地”、“自动地”（of one's own accord）。 </a:t>
            </a:r>
            <a:endParaRPr lang="zh-CN" altLang="en-US" sz="3200" b="1">
              <a:solidFill>
                <a:schemeClr val="bg2"/>
              </a:solidFill>
            </a:endParaRPr>
          </a:p>
          <a:p>
            <a:r>
              <a:rPr lang="zh-CN" altLang="en-US" sz="3200" b="1">
                <a:solidFill>
                  <a:schemeClr val="bg2"/>
                </a:solidFill>
              </a:rPr>
              <a:t>例： Every day I awake of myself at half past five.</a:t>
            </a:r>
            <a:endParaRPr lang="zh-CN" altLang="en-US" sz="3200" b="1">
              <a:solidFill>
                <a:schemeClr val="bg2"/>
              </a:solidFill>
            </a:endParaRPr>
          </a:p>
          <a:p>
            <a:r>
              <a:rPr lang="zh-CN" altLang="en-US" sz="3200" b="1">
                <a:solidFill>
                  <a:schemeClr val="bg2"/>
                </a:solidFill>
              </a:rPr>
              <a:t>每天早上我都是五点半就自己醒来。 </a:t>
            </a:r>
            <a:endParaRPr lang="zh-CN" altLang="en-US" sz="3200" b="1">
              <a:solidFill>
                <a:schemeClr val="bg2"/>
              </a:solidFill>
            </a:endParaRPr>
          </a:p>
          <a:p>
            <a:r>
              <a:rPr lang="zh-CN" altLang="en-US" sz="3200" b="1">
                <a:solidFill>
                  <a:schemeClr val="bg2"/>
                </a:solidFill>
              </a:rPr>
              <a:t>例： The door opened of itself.</a:t>
            </a:r>
            <a:endParaRPr lang="zh-CN" altLang="en-US" sz="3200" b="1">
              <a:solidFill>
                <a:schemeClr val="bg2"/>
              </a:solidFill>
            </a:endParaRPr>
          </a:p>
          <a:p>
            <a:r>
              <a:rPr lang="zh-CN" altLang="en-US" sz="3200" b="1">
                <a:solidFill>
                  <a:schemeClr val="bg2"/>
                </a:solidFill>
              </a:rPr>
              <a:t>门是自己开的。 </a:t>
            </a:r>
            <a:endParaRPr lang="zh-CN" altLang="en-US" sz="3200" b="1">
              <a:solidFill>
                <a:schemeClr val="bg2"/>
              </a:solidFill>
            </a:endParaRPr>
          </a:p>
          <a:p>
            <a:r>
              <a:rPr lang="zh-CN" altLang="en-US" sz="3200" b="1">
                <a:solidFill>
                  <a:schemeClr val="bg2"/>
                </a:solidFill>
              </a:rPr>
              <a:t>例：The fire went out of itself.</a:t>
            </a:r>
            <a:endParaRPr lang="zh-CN" altLang="en-US" sz="3200" b="1">
              <a:solidFill>
                <a:schemeClr val="bg2"/>
              </a:solidFill>
            </a:endParaRPr>
          </a:p>
          <a:p>
            <a:r>
              <a:rPr lang="zh-CN" altLang="en-US" sz="3200" b="1">
                <a:solidFill>
                  <a:schemeClr val="bg2"/>
                </a:solidFill>
              </a:rPr>
              <a:t>火自己熄灭了。</a:t>
            </a:r>
            <a:endParaRPr lang="zh-CN" altLang="en-US" sz="3200" b="1">
              <a:solidFill>
                <a:schemeClr val="bg2"/>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p:txBody>
          <a:bodyPr anchor="ctr"/>
          <a:p>
            <a:endParaRPr lang="zh-CN" altLang="en-US"/>
          </a:p>
        </p:txBody>
      </p:sp>
      <p:sp>
        <p:nvSpPr>
          <p:cNvPr id="33794" name="内容占位符 2"/>
          <p:cNvSpPr>
            <a:spLocks noGrp="1"/>
          </p:cNvSpPr>
          <p:nvPr>
            <p:ph idx="1"/>
          </p:nvPr>
        </p:nvSpPr>
        <p:spPr/>
        <p:txBody>
          <a:bodyPr anchor="t"/>
          <a:p>
            <a:r>
              <a:rPr lang="zh-CN" altLang="en-US"/>
              <a:t>有时，年轻夫妇们不想自己包饺子。他们到餐馆里预定自己喜欢吃的那种馅儿的饺子。他们可以在那儿吃或者带回家吃。从餐馆里订餐是一种节省时间的方法。</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内容占位符 2"/>
          <p:cNvSpPr>
            <a:spLocks noGrp="1"/>
          </p:cNvSpPr>
          <p:nvPr>
            <p:ph idx="1"/>
          </p:nvPr>
        </p:nvSpPr>
        <p:spPr>
          <a:xfrm>
            <a:off x="256540" y="1409700"/>
            <a:ext cx="8868410" cy="4498975"/>
          </a:xfrm>
        </p:spPr>
        <p:txBody>
          <a:bodyPr anchor="t"/>
          <a:p>
            <a:r>
              <a:rPr lang="en-US" altLang="zh-CN" sz="4400"/>
              <a:t>Some Kindes of American food have now become more and more popular in Chian .Children like ice cream, hamburgers and potato chips. They like going to KFC or McDonald's. </a:t>
            </a:r>
            <a:endParaRPr lang="en-US" altLang="zh-CN" sz="4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sz="5400">
                <a:sym typeface="+mn-ea"/>
              </a:rPr>
              <a:t>很多种美国食物现在在中国变得越来越流行。孩子们喜欢到肯德基和麦当劳去吃冰激凌、汉堡包和炸薯条。</a:t>
            </a:r>
            <a:endParaRPr lang="zh-CN" altLang="en-US" sz="540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71500" y="830580"/>
            <a:ext cx="8001000" cy="5196840"/>
          </a:xfrm>
        </p:spPr>
        <p:txBody>
          <a:bodyPr/>
          <a:p>
            <a:r>
              <a:rPr lang="en-US" altLang="zh-CN" sz="4000">
                <a:sym typeface="+mn-ea"/>
              </a:rPr>
              <a:t>Some parents say,“We go there with our children not to eat piay ang eat fast food.”In fact, it is not good for your health to eat too much fast food .Many people think this kind of food is “junk food”. Do you think so?  </a:t>
            </a:r>
            <a:endParaRPr lang="en-US" altLang="zh-CN" sz="4000">
              <a:sym typeface="+mn-ea"/>
            </a:endParaRPr>
          </a:p>
          <a:p>
            <a:endParaRPr lang="en-US" altLang="zh-CN" sz="4000">
              <a:sym typeface="+mn-ea"/>
            </a:endParaRPr>
          </a:p>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内容占位符 2"/>
          <p:cNvSpPr>
            <a:spLocks noGrp="1"/>
          </p:cNvSpPr>
          <p:nvPr>
            <p:ph idx="1"/>
          </p:nvPr>
        </p:nvSpPr>
        <p:spPr>
          <a:xfrm>
            <a:off x="571500" y="1231265"/>
            <a:ext cx="8001000" cy="4591685"/>
          </a:xfrm>
        </p:spPr>
        <p:txBody>
          <a:bodyPr anchor="t"/>
          <a:p>
            <a:r>
              <a:rPr lang="zh-CN" altLang="en-US" sz="4000">
                <a:sym typeface="+mn-ea"/>
              </a:rPr>
              <a:t>一些父母说，</a:t>
            </a:r>
            <a:r>
              <a:rPr lang="en-US" altLang="zh-CN" sz="4000">
                <a:sym typeface="+mn-ea"/>
              </a:rPr>
              <a:t>“</a:t>
            </a:r>
            <a:r>
              <a:rPr lang="zh-CN" altLang="en-US" sz="4000">
                <a:sym typeface="+mn-ea"/>
              </a:rPr>
              <a:t>我们陪孩子去那儿。他们可以在那儿玩，吃快餐。但是我们必须告诉我们的孩子不能吃太多的快餐。</a:t>
            </a:r>
            <a:r>
              <a:rPr lang="en-US" altLang="zh-CN" sz="4000">
                <a:sym typeface="+mn-ea"/>
              </a:rPr>
              <a:t>”</a:t>
            </a:r>
            <a:r>
              <a:rPr lang="zh-CN" altLang="en-US" sz="4000">
                <a:sym typeface="+mn-ea"/>
              </a:rPr>
              <a:t>实际上，吃太多的快餐对你们的身体有害。许多人认为这种类型的食物是</a:t>
            </a:r>
            <a:r>
              <a:rPr lang="en-US" altLang="zh-CN" sz="4000">
                <a:sym typeface="+mn-ea"/>
              </a:rPr>
              <a:t>“</a:t>
            </a:r>
            <a:r>
              <a:rPr lang="zh-CN" altLang="en-US" sz="4000">
                <a:sym typeface="+mn-ea"/>
              </a:rPr>
              <a:t>垃圾食品</a:t>
            </a:r>
            <a:r>
              <a:rPr lang="en-US" altLang="zh-CN" sz="4000">
                <a:sym typeface="+mn-ea"/>
              </a:rPr>
              <a:t>”</a:t>
            </a:r>
            <a:r>
              <a:rPr lang="zh-CN" altLang="en-US" sz="4000">
                <a:sym typeface="+mn-ea"/>
              </a:rPr>
              <a:t>。你们这样认为吗</a:t>
            </a:r>
            <a:r>
              <a:rPr lang="en-US" altLang="zh-CN" sz="4000">
                <a:sym typeface="+mn-ea"/>
              </a:rPr>
              <a:t>?</a:t>
            </a:r>
            <a:endParaRPr lang="en-US" altLang="zh-CN" sz="4000">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sz="5400"/>
              <a:t>save time </a:t>
            </a:r>
            <a:r>
              <a:rPr lang="zh-CN" altLang="en-US" sz="5400"/>
              <a:t>节省时间</a:t>
            </a:r>
            <a:endParaRPr lang="zh-CN" altLang="en-US" sz="5400"/>
          </a:p>
          <a:p>
            <a:r>
              <a:rPr lang="en-US" altLang="zh-CN" sz="5400"/>
              <a:t>have to  </a:t>
            </a:r>
            <a:r>
              <a:rPr lang="zh-CN" altLang="en-US" sz="5400"/>
              <a:t>不得不</a:t>
            </a:r>
            <a:endParaRPr lang="zh-CN" altLang="en-US" sz="5400"/>
          </a:p>
          <a:p>
            <a:r>
              <a:rPr lang="en-US" altLang="zh-CN" sz="5400"/>
              <a:t>too much   </a:t>
            </a:r>
            <a:r>
              <a:rPr lang="zh-CN" altLang="en-US" sz="5400"/>
              <a:t>太多</a:t>
            </a:r>
            <a:endParaRPr lang="zh-CN" altLang="en-US" sz="5400"/>
          </a:p>
          <a:p>
            <a:r>
              <a:rPr lang="en-US" altLang="zh-CN" sz="5400"/>
              <a:t>in  fact  </a:t>
            </a:r>
            <a:r>
              <a:rPr lang="zh-CN" altLang="en-US" sz="5400"/>
              <a:t>实际上</a:t>
            </a:r>
            <a:endParaRPr lang="zh-CN" altLang="en-US" sz="54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wrap="square" lIns="91440" tIns="45720" rIns="91440" bIns="45720" anchor="ctr"/>
          <a:p>
            <a:pPr eaLnBrk="1" hangingPunct="1"/>
            <a:endParaRPr lang="zh-CN" altLang="en-US" dirty="0"/>
          </a:p>
        </p:txBody>
      </p:sp>
      <p:sp>
        <p:nvSpPr>
          <p:cNvPr id="5122" name="内容占位符 2"/>
          <p:cNvSpPr>
            <a:spLocks noGrp="1"/>
          </p:cNvSpPr>
          <p:nvPr>
            <p:ph idx="1"/>
          </p:nvPr>
        </p:nvSpPr>
        <p:spPr/>
        <p:txBody>
          <a:bodyPr wrap="square" lIns="91440" tIns="45720" rIns="91440" bIns="45720" anchor="t"/>
          <a:p>
            <a:pPr eaLnBrk="1" hangingPunct="1"/>
            <a:r>
              <a:rPr lang="en-US" altLang="zh-CN" dirty="0"/>
              <a:t>Food plays an very important role in our social life. When we going shopping ,having dinner in a restaurant ,having a party with our classmates ,we will talk about food. Now, please come with me , I’ll show you more delicious food.</a:t>
            </a:r>
            <a:endParaRPr lang="zh-CN" altLang="en-US" dirty="0"/>
          </a:p>
        </p:txBody>
      </p:sp>
      <p:sp>
        <p:nvSpPr>
          <p:cNvPr id="5123" name="页脚占位符 3"/>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3400" y="1600200"/>
            <a:ext cx="8211185" cy="4038600"/>
          </a:xfrm>
        </p:spPr>
        <p:txBody>
          <a:bodyPr/>
          <a:p>
            <a:r>
              <a:rPr lang="zh-CN" altLang="en-US" sz="6000">
                <a:solidFill>
                  <a:srgbClr val="FF0000"/>
                </a:solidFill>
              </a:rPr>
              <a:t>must</a:t>
            </a:r>
            <a:r>
              <a:rPr lang="zh-CN" altLang="en-US" sz="4400"/>
              <a:t>表示主观，</a:t>
            </a:r>
            <a:r>
              <a:rPr lang="zh-CN" altLang="en-US" sz="6000">
                <a:solidFill>
                  <a:srgbClr val="FF0000"/>
                </a:solidFill>
              </a:rPr>
              <a:t>have to</a:t>
            </a:r>
            <a:r>
              <a:rPr lang="zh-CN" altLang="en-US" sz="4400"/>
              <a:t>表示客观。  </a:t>
            </a:r>
            <a:endParaRPr lang="zh-CN" altLang="en-US" sz="4400"/>
          </a:p>
          <a:p>
            <a:r>
              <a:rPr lang="zh-CN" altLang="en-US" sz="4400"/>
              <a:t>We must help each other.  </a:t>
            </a:r>
            <a:endParaRPr lang="zh-CN" altLang="en-US" sz="4400"/>
          </a:p>
          <a:p>
            <a:r>
              <a:rPr lang="zh-CN" altLang="en-US" sz="4400"/>
              <a:t>My sister is ill, my mother has to look after her.  </a:t>
            </a:r>
            <a:endParaRPr lang="zh-CN" altLang="en-US" sz="440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0175" y="1247140"/>
            <a:ext cx="8884285" cy="5569585"/>
          </a:xfrm>
          <a:prstGeom prst="rect">
            <a:avLst/>
          </a:prstGeom>
          <a:noFill/>
        </p:spPr>
        <p:txBody>
          <a:bodyPr wrap="square" rtlCol="0" anchor="t">
            <a:spAutoFit/>
          </a:bodyPr>
          <a:p>
            <a:r>
              <a:rPr lang="zh-CN" altLang="en-US" sz="4000" b="1">
                <a:solidFill>
                  <a:srgbClr val="FF0000"/>
                </a:solidFill>
              </a:rPr>
              <a:t>too much</a:t>
            </a:r>
            <a:r>
              <a:rPr lang="zh-CN" altLang="en-US" sz="4000" b="1">
                <a:solidFill>
                  <a:schemeClr val="bg2"/>
                </a:solidFill>
              </a:rPr>
              <a:t> </a:t>
            </a:r>
            <a:endParaRPr lang="zh-CN" altLang="en-US" sz="4000" b="1">
              <a:solidFill>
                <a:schemeClr val="bg2"/>
              </a:solidFill>
            </a:endParaRPr>
          </a:p>
          <a:p>
            <a:r>
              <a:rPr lang="zh-CN" altLang="en-US" sz="2800" b="1">
                <a:solidFill>
                  <a:schemeClr val="bg2"/>
                </a:solidFill>
              </a:rPr>
              <a:t>1．相当于形容词，意为“more than enough”，用在不可数名词前面作定语或在系动词后面作表语。如： </a:t>
            </a:r>
            <a:endParaRPr lang="zh-CN" altLang="en-US" sz="2800" b="1">
              <a:solidFill>
                <a:schemeClr val="bg2"/>
              </a:solidFill>
            </a:endParaRPr>
          </a:p>
          <a:p>
            <a:r>
              <a:rPr lang="zh-CN" altLang="en-US" sz="2800" b="1">
                <a:solidFill>
                  <a:schemeClr val="bg2"/>
                </a:solidFill>
              </a:rPr>
              <a:t>Americans eat</a:t>
            </a:r>
            <a:r>
              <a:rPr lang="zh-CN" altLang="en-US" sz="2800" b="1">
                <a:solidFill>
                  <a:srgbClr val="FF0000"/>
                </a:solidFill>
              </a:rPr>
              <a:t> too much </a:t>
            </a:r>
            <a:r>
              <a:rPr lang="zh-CN" altLang="en-US" sz="2800" b="1">
                <a:solidFill>
                  <a:schemeClr val="bg2"/>
                </a:solidFill>
              </a:rPr>
              <a:t>meat in my opinion．依我看，美国人吃的肉太多。 </a:t>
            </a:r>
            <a:endParaRPr lang="zh-CN" altLang="en-US" sz="2800" b="1">
              <a:solidFill>
                <a:schemeClr val="bg2"/>
              </a:solidFill>
            </a:endParaRPr>
          </a:p>
          <a:p>
            <a:r>
              <a:rPr lang="zh-CN" altLang="en-US" sz="2800" b="1">
                <a:solidFill>
                  <a:schemeClr val="bg2"/>
                </a:solidFill>
              </a:rPr>
              <a:t>I drank too much cola last night．昨天晚上我可乐喝得太多了。 </a:t>
            </a:r>
            <a:endParaRPr lang="zh-CN" altLang="en-US" sz="2800" b="1">
              <a:solidFill>
                <a:schemeClr val="bg2"/>
              </a:solidFill>
            </a:endParaRPr>
          </a:p>
          <a:p>
            <a:r>
              <a:rPr lang="zh-CN" altLang="en-US" sz="2800" b="1">
                <a:solidFill>
                  <a:schemeClr val="bg2"/>
                </a:solidFill>
              </a:rPr>
              <a:t>The work is too much for her．这工作她干不了。 </a:t>
            </a:r>
            <a:endParaRPr lang="zh-CN" altLang="en-US" sz="2800" b="1">
              <a:solidFill>
                <a:schemeClr val="bg2"/>
              </a:solidFill>
            </a:endParaRPr>
          </a:p>
          <a:p>
            <a:r>
              <a:rPr lang="zh-CN" altLang="en-US" sz="2800" b="1">
                <a:solidFill>
                  <a:schemeClr val="bg2"/>
                </a:solidFill>
              </a:rPr>
              <a:t>She's afraid the trip will be too much for me．她怕我受不了旅途的劳累。 </a:t>
            </a:r>
            <a:endParaRPr lang="zh-CN" altLang="en-US" sz="2800" b="1">
              <a:solidFill>
                <a:schemeClr val="bg2"/>
              </a:solidFill>
            </a:endParaRPr>
          </a:p>
          <a:p>
            <a:endParaRPr lang="zh-CN" altLang="en-US" sz="3200" b="1">
              <a:solidFill>
                <a:schemeClr val="bg2"/>
              </a:solidFill>
            </a:endParaRPr>
          </a:p>
          <a:p>
            <a:endParaRPr lang="zh-CN" altLang="en-US" sz="3200" b="1">
              <a:solidFill>
                <a:schemeClr val="bg2"/>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838200"/>
            <a:ext cx="8001000" cy="5407025"/>
          </a:xfrm>
        </p:spPr>
        <p:txBody>
          <a:bodyPr/>
          <a:p>
            <a:r>
              <a:rPr lang="zh-CN" altLang="en-US">
                <a:sym typeface="+mn-ea"/>
              </a:rPr>
              <a:t>2．相当于名词，在句子中作主语或宾语。如： </a:t>
            </a:r>
            <a:endParaRPr lang="zh-CN" altLang="en-US">
              <a:solidFill>
                <a:schemeClr val="bg2"/>
              </a:solidFill>
            </a:endParaRPr>
          </a:p>
          <a:p>
            <a:r>
              <a:rPr lang="zh-CN" altLang="en-US">
                <a:solidFill>
                  <a:srgbClr val="FF0000"/>
                </a:solidFill>
                <a:sym typeface="+mn-ea"/>
              </a:rPr>
              <a:t>Too much</a:t>
            </a:r>
            <a:r>
              <a:rPr lang="zh-CN" altLang="en-US">
                <a:sym typeface="+mn-ea"/>
              </a:rPr>
              <a:t> was happening all at once．同时发生的事情太多了。 </a:t>
            </a:r>
            <a:endParaRPr lang="zh-CN" altLang="en-US">
              <a:solidFill>
                <a:schemeClr val="bg2"/>
              </a:solidFill>
            </a:endParaRPr>
          </a:p>
          <a:p>
            <a:r>
              <a:rPr lang="zh-CN" altLang="en-US">
                <a:sym typeface="+mn-ea"/>
              </a:rPr>
              <a:t>You have given me </a:t>
            </a:r>
            <a:r>
              <a:rPr lang="zh-CN" altLang="en-US">
                <a:solidFill>
                  <a:srgbClr val="FF0000"/>
                </a:solidFill>
                <a:sym typeface="+mn-ea"/>
              </a:rPr>
              <a:t>too much</a:t>
            </a:r>
            <a:r>
              <a:rPr lang="zh-CN" altLang="en-US">
                <a:sym typeface="+mn-ea"/>
              </a:rPr>
              <a:t>．你给我的太多了。 </a:t>
            </a:r>
            <a:endParaRPr lang="zh-CN" altLang="en-US">
              <a:solidFill>
                <a:schemeClr val="bg2"/>
              </a:solidFill>
            </a:endParaRPr>
          </a:p>
          <a:p>
            <a:r>
              <a:rPr lang="en-US" altLang="zh-CN">
                <a:sym typeface="+mn-ea"/>
              </a:rPr>
              <a:t>3.</a:t>
            </a:r>
            <a:r>
              <a:rPr lang="zh-CN" altLang="en-US">
                <a:sym typeface="+mn-ea"/>
              </a:rPr>
              <a:t>相当于副词，在句子中作状语。如： </a:t>
            </a:r>
            <a:endParaRPr lang="zh-CN" altLang="en-US">
              <a:solidFill>
                <a:schemeClr val="bg2"/>
              </a:solidFill>
            </a:endParaRPr>
          </a:p>
          <a:p>
            <a:r>
              <a:rPr lang="zh-CN" altLang="en-US">
                <a:sym typeface="+mn-ea"/>
              </a:rPr>
              <a:t>You work </a:t>
            </a:r>
            <a:r>
              <a:rPr lang="zh-CN" altLang="en-US">
                <a:solidFill>
                  <a:srgbClr val="FF0000"/>
                </a:solidFill>
                <a:sym typeface="+mn-ea"/>
              </a:rPr>
              <a:t>too much．</a:t>
            </a:r>
            <a:r>
              <a:rPr lang="zh-CN" altLang="en-US">
                <a:sym typeface="+mn-ea"/>
              </a:rPr>
              <a:t>你工作干得太多了。 </a:t>
            </a:r>
            <a:endParaRPr lang="zh-CN" altLang="en-US">
              <a:solidFill>
                <a:schemeClr val="bg2"/>
              </a:solidFill>
            </a:endParaRPr>
          </a:p>
          <a:p>
            <a:r>
              <a:rPr lang="zh-CN" altLang="en-US">
                <a:sym typeface="+mn-ea"/>
              </a:rPr>
              <a:t>She talks </a:t>
            </a:r>
            <a:r>
              <a:rPr lang="zh-CN" altLang="en-US">
                <a:solidFill>
                  <a:srgbClr val="FF0000"/>
                </a:solidFill>
                <a:sym typeface="+mn-ea"/>
              </a:rPr>
              <a:t>too much</a:t>
            </a:r>
            <a:r>
              <a:rPr lang="zh-CN" altLang="en-US">
                <a:sym typeface="+mn-ea"/>
              </a:rPr>
              <a:t>．她话说得太多了。 </a:t>
            </a:r>
            <a:endParaRPr lang="zh-CN" altLang="en-US">
              <a:solidFill>
                <a:schemeClr val="bg2"/>
              </a:solidFill>
            </a:endParaRPr>
          </a:p>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71500" y="705485"/>
            <a:ext cx="8001000" cy="4038600"/>
          </a:xfrm>
        </p:spPr>
        <p:txBody>
          <a:bodyPr/>
          <a:p>
            <a:r>
              <a:rPr lang="zh-CN" altLang="en-US" sz="6000"/>
              <a:t>much too </a:t>
            </a:r>
            <a:endParaRPr lang="zh-CN" altLang="en-US" sz="6000"/>
          </a:p>
          <a:p>
            <a:r>
              <a:rPr lang="zh-CN" altLang="en-US"/>
              <a:t>much too的用法比较简单，只用作副词作状语，但它不单独使用，在句子中要修饰形容词或副词，但不修饰动词。如： </a:t>
            </a:r>
            <a:endParaRPr lang="zh-CN" altLang="en-US"/>
          </a:p>
          <a:p>
            <a:r>
              <a:rPr lang="zh-CN" altLang="en-US"/>
              <a:t>You are much too kind to me．你对我实在太好了。 </a:t>
            </a:r>
            <a:endParaRPr lang="zh-CN" altLang="en-US"/>
          </a:p>
          <a:p>
            <a:r>
              <a:rPr lang="zh-CN" altLang="en-US"/>
              <a:t>It's much too cold．天气实在太冷了。 </a:t>
            </a:r>
            <a:endParaRPr lang="zh-CN" altLang="en-US"/>
          </a:p>
          <a:p>
            <a:r>
              <a:rPr lang="zh-CN" altLang="en-US"/>
              <a:t>You are driving much too fast．你开车太快了。</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800"/>
              <a:t>in fact</a:t>
            </a:r>
            <a:r>
              <a:rPr lang="zh-CN" altLang="en-US" sz="4000"/>
              <a:t> </a:t>
            </a:r>
            <a:r>
              <a:rPr lang="zh-CN" altLang="en-US"/>
              <a:t> </a:t>
            </a:r>
            <a:r>
              <a:rPr lang="zh-CN" altLang="en-US" sz="4400"/>
              <a:t>事实上，实际上</a:t>
            </a:r>
            <a:endParaRPr lang="zh-CN" altLang="en-US" sz="4400"/>
          </a:p>
        </p:txBody>
      </p:sp>
      <p:sp>
        <p:nvSpPr>
          <p:cNvPr id="3" name="内容占位符 2"/>
          <p:cNvSpPr>
            <a:spLocks noGrp="1"/>
          </p:cNvSpPr>
          <p:nvPr>
            <p:ph idx="1"/>
          </p:nvPr>
        </p:nvSpPr>
        <p:spPr>
          <a:xfrm>
            <a:off x="533400" y="1600200"/>
            <a:ext cx="8001000" cy="1511300"/>
          </a:xfrm>
        </p:spPr>
        <p:txBody>
          <a:bodyPr/>
          <a:p>
            <a:r>
              <a:rPr lang="zh-CN" altLang="en-US"/>
              <a:t>eg. </a:t>
            </a:r>
            <a:r>
              <a:rPr lang="en-US" altLang="zh-CN"/>
              <a:t>I</a:t>
            </a:r>
            <a:r>
              <a:rPr lang="zh-CN" altLang="en-US"/>
              <a:t>n fact,he is a faker 事实上，他是一个骗子</a:t>
            </a:r>
            <a:endParaRPr lang="zh-CN" altLang="en-US"/>
          </a:p>
        </p:txBody>
      </p:sp>
      <p:sp>
        <p:nvSpPr>
          <p:cNvPr id="4" name="文本框 3"/>
          <p:cNvSpPr txBox="1"/>
          <p:nvPr/>
        </p:nvSpPr>
        <p:spPr>
          <a:xfrm>
            <a:off x="533400" y="4388485"/>
            <a:ext cx="7362825" cy="645160"/>
          </a:xfrm>
          <a:prstGeom prst="rect">
            <a:avLst/>
          </a:prstGeom>
          <a:noFill/>
        </p:spPr>
        <p:txBody>
          <a:bodyPr wrap="square" rtlCol="0" anchor="t">
            <a:spAutoFit/>
          </a:bodyPr>
          <a:p>
            <a:r>
              <a:rPr lang="zh-CN" altLang="en-US" sz="3600">
                <a:solidFill>
                  <a:schemeClr val="bg2"/>
                </a:solidFill>
              </a:rPr>
              <a:t>例句：In fact ,he is not a bad boy .</a:t>
            </a:r>
            <a:endParaRPr lang="zh-CN" altLang="en-US" sz="3600">
              <a:solidFill>
                <a:schemeClr val="bg2"/>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37890" name="Line 6"/>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37891" name="Rectangle 7"/>
          <p:cNvSpPr/>
          <p:nvPr/>
        </p:nvSpPr>
        <p:spPr>
          <a:xfrm>
            <a:off x="0" y="1162050"/>
            <a:ext cx="9144000" cy="4848225"/>
          </a:xfrm>
          <a:prstGeom prst="rect">
            <a:avLst/>
          </a:prstGeom>
          <a:noFill/>
          <a:ln w="9525">
            <a:noFill/>
          </a:ln>
        </p:spPr>
        <p:txBody>
          <a:bodyPr anchor="ctr">
            <a:spAutoFit/>
          </a:bodyPr>
          <a:p>
            <a:pPr defTabSz="0">
              <a:spcBef>
                <a:spcPct val="20000"/>
              </a:spcBef>
              <a:tabLst>
                <a:tab pos="563880" algn="l"/>
              </a:tabLst>
            </a:pPr>
            <a:endParaRPr lang="en-US" altLang="zh-CN" sz="2400" b="1" dirty="0">
              <a:solidFill>
                <a:srgbClr val="0000FF"/>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800" b="1" dirty="0">
                <a:solidFill>
                  <a:schemeClr val="bg2"/>
                </a:solidFill>
                <a:latin typeface="黑体" panose="02010609060101010101" pitchFamily="2" charset="-122"/>
              </a:rPr>
              <a:t>(  ) </a:t>
            </a:r>
            <a:r>
              <a:rPr lang="en-US" altLang="zh-CN" sz="2400" b="1" dirty="0">
                <a:solidFill>
                  <a:schemeClr val="bg2"/>
                </a:solidFill>
                <a:latin typeface="宋体" panose="02010600030101010101" pitchFamily="2" charset="-122"/>
                <a:ea typeface="宋体" panose="02010600030101010101" pitchFamily="2" charset="-122"/>
              </a:rPr>
              <a:t>1.Englishmen like to eat hot hogs and fried chicken.</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800" b="1" dirty="0">
                <a:solidFill>
                  <a:schemeClr val="bg2"/>
                </a:solidFill>
                <a:latin typeface="黑体" panose="02010609060101010101" pitchFamily="2" charset="-122"/>
              </a:rPr>
              <a:t>(  ) </a:t>
            </a:r>
            <a:r>
              <a:rPr lang="en-US" altLang="zh-CN" sz="2400" b="1" dirty="0">
                <a:solidFill>
                  <a:schemeClr val="bg2"/>
                </a:solidFill>
                <a:latin typeface="宋体" panose="02010600030101010101" pitchFamily="2" charset="-122"/>
                <a:ea typeface="宋体" panose="02010600030101010101" pitchFamily="2" charset="-122"/>
              </a:rPr>
              <a:t>2.People in the north of China usually eat dumplings</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400" b="1" dirty="0">
                <a:solidFill>
                  <a:schemeClr val="bg2"/>
                </a:solidFill>
                <a:latin typeface="宋体" panose="02010600030101010101" pitchFamily="2" charset="-122"/>
                <a:ea typeface="宋体" panose="02010600030101010101" pitchFamily="2" charset="-122"/>
              </a:rPr>
              <a:t>        on important festivals or on weekends. </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800" b="1" dirty="0">
                <a:solidFill>
                  <a:schemeClr val="bg2"/>
                </a:solidFill>
                <a:latin typeface="黑体" panose="02010609060101010101" pitchFamily="2" charset="-122"/>
              </a:rPr>
              <a:t>(  ) </a:t>
            </a:r>
            <a:r>
              <a:rPr lang="en-US" altLang="zh-CN" sz="2400" b="1" dirty="0">
                <a:solidFill>
                  <a:schemeClr val="bg2"/>
                </a:solidFill>
                <a:latin typeface="宋体" panose="02010600030101010101" pitchFamily="2" charset="-122"/>
                <a:ea typeface="宋体" panose="02010600030101010101" pitchFamily="2" charset="-122"/>
              </a:rPr>
              <a:t>3.Young couples want to make dumplings by themselves.</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800" b="1" dirty="0">
                <a:solidFill>
                  <a:schemeClr val="bg2"/>
                </a:solidFill>
                <a:latin typeface="黑体" panose="02010609060101010101" pitchFamily="2" charset="-122"/>
              </a:rPr>
              <a:t>(  ) </a:t>
            </a:r>
            <a:r>
              <a:rPr lang="en-US" altLang="zh-CN" sz="2400" b="1" dirty="0">
                <a:solidFill>
                  <a:schemeClr val="bg2"/>
                </a:solidFill>
                <a:latin typeface="宋体" panose="02010600030101010101" pitchFamily="2" charset="-122"/>
                <a:ea typeface="宋体" panose="02010600030101010101" pitchFamily="2" charset="-122"/>
              </a:rPr>
              <a:t>4.Many children in China like hamburgers and potato</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400" b="1" dirty="0">
                <a:solidFill>
                  <a:schemeClr val="bg2"/>
                </a:solidFill>
                <a:latin typeface="宋体" panose="02010600030101010101" pitchFamily="2" charset="-122"/>
                <a:ea typeface="宋体" panose="02010600030101010101" pitchFamily="2" charset="-122"/>
              </a:rPr>
              <a:t>        chips.</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800" b="1" dirty="0">
                <a:solidFill>
                  <a:schemeClr val="bg2"/>
                </a:solidFill>
                <a:latin typeface="黑体" panose="02010609060101010101" pitchFamily="2" charset="-122"/>
              </a:rPr>
              <a:t>(  ) </a:t>
            </a:r>
            <a:r>
              <a:rPr lang="en-US" altLang="zh-CN" sz="2400" b="1" dirty="0">
                <a:solidFill>
                  <a:schemeClr val="bg2"/>
                </a:solidFill>
                <a:latin typeface="宋体" panose="02010600030101010101" pitchFamily="2" charset="-122"/>
                <a:ea typeface="宋体" panose="02010600030101010101" pitchFamily="2" charset="-122"/>
              </a:rPr>
              <a:t>5.It’s good for your health to eat too much fast</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400" b="1" dirty="0">
                <a:solidFill>
                  <a:schemeClr val="bg2"/>
                </a:solidFill>
                <a:latin typeface="宋体" panose="02010600030101010101" pitchFamily="2" charset="-122"/>
                <a:ea typeface="宋体" panose="02010600030101010101" pitchFamily="2" charset="-122"/>
              </a:rPr>
              <a:t>         food.</a:t>
            </a:r>
            <a:endParaRPr lang="en-US" altLang="zh-CN" sz="2400" b="1" dirty="0">
              <a:solidFill>
                <a:schemeClr val="bg2"/>
              </a:solidFill>
              <a:latin typeface="宋体" panose="02010600030101010101" pitchFamily="2" charset="-122"/>
              <a:ea typeface="宋体" panose="02010600030101010101" pitchFamily="2" charset="-122"/>
            </a:endParaRPr>
          </a:p>
          <a:p>
            <a:pPr defTabSz="0">
              <a:spcBef>
                <a:spcPct val="20000"/>
              </a:spcBef>
              <a:tabLst>
                <a:tab pos="563880" algn="l"/>
              </a:tabLst>
            </a:pPr>
            <a:r>
              <a:rPr lang="en-US" altLang="zh-CN" sz="2800" b="1" dirty="0">
                <a:solidFill>
                  <a:schemeClr val="bg2"/>
                </a:solidFill>
                <a:latin typeface="黑体" panose="02010609060101010101" pitchFamily="2" charset="-122"/>
              </a:rPr>
              <a:t>(  ) </a:t>
            </a:r>
            <a:r>
              <a:rPr lang="en-US" altLang="zh-CN" sz="2400" b="1" dirty="0">
                <a:solidFill>
                  <a:schemeClr val="bg2"/>
                </a:solidFill>
                <a:latin typeface="宋体" panose="02010600030101010101" pitchFamily="2" charset="-122"/>
                <a:ea typeface="宋体" panose="02010600030101010101" pitchFamily="2" charset="-122"/>
              </a:rPr>
              <a:t>6.Many people think fast food is junk food. </a:t>
            </a:r>
            <a:endParaRPr lang="en-US" altLang="zh-CN" sz="2400" b="1" dirty="0">
              <a:solidFill>
                <a:schemeClr val="bg2"/>
              </a:solidFill>
              <a:latin typeface="宋体" panose="02010600030101010101" pitchFamily="2" charset="-122"/>
              <a:ea typeface="宋体" panose="02010600030101010101" pitchFamily="2" charset="-122"/>
            </a:endParaRPr>
          </a:p>
        </p:txBody>
      </p:sp>
      <p:sp>
        <p:nvSpPr>
          <p:cNvPr id="37892" name="Rectangle 8"/>
          <p:cNvSpPr/>
          <p:nvPr/>
        </p:nvSpPr>
        <p:spPr>
          <a:xfrm>
            <a:off x="596900" y="1085850"/>
            <a:ext cx="2374900" cy="519113"/>
          </a:xfrm>
          <a:prstGeom prst="rect">
            <a:avLst/>
          </a:prstGeom>
          <a:noFill/>
          <a:ln w="9525">
            <a:noFill/>
          </a:ln>
        </p:spPr>
        <p:txBody>
          <a:bodyPr wrap="none" anchor="t">
            <a:spAutoFit/>
          </a:bodyPr>
          <a:p>
            <a:pPr marL="342900" indent="-342900">
              <a:spcBef>
                <a:spcPct val="20000"/>
              </a:spcBef>
            </a:pPr>
            <a:r>
              <a:rPr lang="en-US" altLang="zh-CN" sz="2800" b="1" i="1" dirty="0">
                <a:solidFill>
                  <a:srgbClr val="0000FF"/>
                </a:solidFill>
                <a:latin typeface="Times New Roman" panose="02020603050405020304" pitchFamily="18" charset="0"/>
              </a:rPr>
              <a:t>True or False?</a:t>
            </a:r>
            <a:endParaRPr lang="zh-CN" altLang="en-US" sz="2800" b="1" i="1" dirty="0">
              <a:solidFill>
                <a:srgbClr val="0000FF"/>
              </a:solidFill>
              <a:latin typeface="Times New Roman" panose="02020603050405020304" pitchFamily="18" charset="0"/>
            </a:endParaRPr>
          </a:p>
        </p:txBody>
      </p:sp>
      <p:sp>
        <p:nvSpPr>
          <p:cNvPr id="93193" name="AutoShape 9"/>
          <p:cNvSpPr>
            <a:spLocks noChangeArrowheads="1"/>
          </p:cNvSpPr>
          <p:nvPr/>
        </p:nvSpPr>
        <p:spPr bwMode="auto">
          <a:xfrm>
            <a:off x="85725" y="1676400"/>
            <a:ext cx="720725" cy="574675"/>
          </a:xfrm>
          <a:prstGeom prst="star8">
            <a:avLst>
              <a:gd name="adj" fmla="val 38250"/>
            </a:avLst>
          </a:prstGeom>
          <a:solidFill>
            <a:srgbClr val="FF3300"/>
          </a:solidFill>
          <a:ln w="9525">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rPr>
              <a:t>F</a:t>
            </a:r>
            <a:endPar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endParaRPr>
          </a:p>
        </p:txBody>
      </p:sp>
      <p:sp>
        <p:nvSpPr>
          <p:cNvPr id="37894" name="AutoShape 11"/>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37895" name="AutoShape 12"/>
          <p:cNvSpPr/>
          <p:nvPr/>
        </p:nvSpPr>
        <p:spPr>
          <a:xfrm>
            <a:off x="4191000" y="76200"/>
            <a:ext cx="1524000" cy="7620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b="1" dirty="0">
                <a:solidFill>
                  <a:schemeClr val="bg2"/>
                </a:solidFill>
                <a:latin typeface="Arial Black" panose="020B0A04020102020204" pitchFamily="34" charset="0"/>
              </a:rPr>
              <a:t>Fast-</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grpSp>
        <p:nvGrpSpPr>
          <p:cNvPr id="93202" name="Group 18"/>
          <p:cNvGrpSpPr/>
          <p:nvPr/>
        </p:nvGrpSpPr>
        <p:grpSpPr>
          <a:xfrm>
            <a:off x="76200" y="2228850"/>
            <a:ext cx="768350" cy="3829050"/>
            <a:chOff x="48" y="1404"/>
            <a:chExt cx="484" cy="2412"/>
          </a:xfrm>
        </p:grpSpPr>
        <p:sp>
          <p:nvSpPr>
            <p:cNvPr id="93194" name="AutoShape 10"/>
            <p:cNvSpPr>
              <a:spLocks noChangeArrowheads="1"/>
            </p:cNvSpPr>
            <p:nvPr/>
          </p:nvSpPr>
          <p:spPr bwMode="auto">
            <a:xfrm>
              <a:off x="48" y="1404"/>
              <a:ext cx="454" cy="384"/>
            </a:xfrm>
            <a:prstGeom prst="star8">
              <a:avLst>
                <a:gd name="adj" fmla="val 38250"/>
              </a:avLst>
            </a:prstGeom>
            <a:solidFill>
              <a:srgbClr val="33CC33"/>
            </a:solidFill>
            <a:ln w="9525">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rPr>
                <a:t>T</a:t>
              </a:r>
              <a:endPar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endParaRPr>
            </a:p>
          </p:txBody>
        </p:sp>
        <p:sp>
          <p:nvSpPr>
            <p:cNvPr id="93197" name="AutoShape 13"/>
            <p:cNvSpPr>
              <a:spLocks noChangeArrowheads="1"/>
            </p:cNvSpPr>
            <p:nvPr/>
          </p:nvSpPr>
          <p:spPr bwMode="auto">
            <a:xfrm>
              <a:off x="78" y="1902"/>
              <a:ext cx="454" cy="362"/>
            </a:xfrm>
            <a:prstGeom prst="star8">
              <a:avLst>
                <a:gd name="adj" fmla="val 38250"/>
              </a:avLst>
            </a:prstGeom>
            <a:solidFill>
              <a:srgbClr val="FF3300"/>
            </a:solidFill>
            <a:ln w="9525">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rPr>
                <a:t>F</a:t>
              </a:r>
              <a:endPar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endParaRPr>
            </a:p>
          </p:txBody>
        </p:sp>
        <p:sp>
          <p:nvSpPr>
            <p:cNvPr id="93198" name="AutoShape 14"/>
            <p:cNvSpPr>
              <a:spLocks noChangeArrowheads="1"/>
            </p:cNvSpPr>
            <p:nvPr/>
          </p:nvSpPr>
          <p:spPr bwMode="auto">
            <a:xfrm>
              <a:off x="66" y="2838"/>
              <a:ext cx="454" cy="362"/>
            </a:xfrm>
            <a:prstGeom prst="star8">
              <a:avLst>
                <a:gd name="adj" fmla="val 38250"/>
              </a:avLst>
            </a:prstGeom>
            <a:solidFill>
              <a:srgbClr val="FF3300"/>
            </a:solidFill>
            <a:ln w="9525">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rPr>
                <a:t>F</a:t>
              </a:r>
              <a:endPar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endParaRPr>
            </a:p>
          </p:txBody>
        </p:sp>
        <p:sp>
          <p:nvSpPr>
            <p:cNvPr id="93199" name="AutoShape 15"/>
            <p:cNvSpPr>
              <a:spLocks noChangeArrowheads="1"/>
            </p:cNvSpPr>
            <p:nvPr/>
          </p:nvSpPr>
          <p:spPr bwMode="auto">
            <a:xfrm>
              <a:off x="78" y="2280"/>
              <a:ext cx="454" cy="384"/>
            </a:xfrm>
            <a:prstGeom prst="star8">
              <a:avLst>
                <a:gd name="adj" fmla="val 38250"/>
              </a:avLst>
            </a:prstGeom>
            <a:solidFill>
              <a:srgbClr val="33CC33"/>
            </a:solidFill>
            <a:ln w="9525">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rPr>
                <a:t>T</a:t>
              </a:r>
              <a:endPar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endParaRPr>
            </a:p>
          </p:txBody>
        </p:sp>
        <p:sp>
          <p:nvSpPr>
            <p:cNvPr id="93200" name="AutoShape 16"/>
            <p:cNvSpPr>
              <a:spLocks noChangeArrowheads="1"/>
            </p:cNvSpPr>
            <p:nvPr/>
          </p:nvSpPr>
          <p:spPr bwMode="auto">
            <a:xfrm>
              <a:off x="72" y="3432"/>
              <a:ext cx="454" cy="384"/>
            </a:xfrm>
            <a:prstGeom prst="star8">
              <a:avLst>
                <a:gd name="adj" fmla="val 38250"/>
              </a:avLst>
            </a:prstGeom>
            <a:solidFill>
              <a:srgbClr val="33CC33"/>
            </a:solidFill>
            <a:ln w="9525">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rPr>
                <a:t>T</a:t>
              </a:r>
              <a:endParaRPr kumimoji="0" lang="en-US" altLang="zh-CN" sz="32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方正准圆简体" pitchFamily="2" charset="-122"/>
                <a:ea typeface="方正准圆简体" pitchFamily="2" charset="-122"/>
                <a:cs typeface="+mn-cs"/>
                <a:sym typeface="+mn-ea"/>
              </a:endParaRPr>
            </a:p>
          </p:txBody>
        </p:sp>
      </p:grpSp>
      <p:sp>
        <p:nvSpPr>
          <p:cNvPr id="37902" name="Text Box 19"/>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3193"/>
                                        </p:tgtEl>
                                        <p:attrNameLst>
                                          <p:attrName>style.visibility</p:attrName>
                                        </p:attrNameLst>
                                      </p:cBhvr>
                                      <p:to>
                                        <p:strVal val="visible"/>
                                      </p:to>
                                    </p:set>
                                    <p:animEffect transition="in" filter="wipe(down)">
                                      <p:cBhvr>
                                        <p:cTn id="7" dur="580">
                                          <p:stCondLst>
                                            <p:cond delay="0"/>
                                          </p:stCondLst>
                                        </p:cTn>
                                        <p:tgtEl>
                                          <p:spTgt spid="93193"/>
                                        </p:tgtEl>
                                      </p:cBhvr>
                                    </p:animEffect>
                                    <p:anim calcmode="lin" valueType="num">
                                      <p:cBhvr>
                                        <p:cTn id="8" dur="1822" tmFilter="0,0; 0.14,0.36; 0.43,0.73; 0.71,0.91; 1.0,1.0">
                                          <p:stCondLst>
                                            <p:cond delay="0"/>
                                          </p:stCondLst>
                                        </p:cTn>
                                        <p:tgtEl>
                                          <p:spTgt spid="9319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3193"/>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93193"/>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93193"/>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93193"/>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93193"/>
                                        </p:tgtEl>
                                      </p:cBhvr>
                                      <p:to x="100000" y="60000"/>
                                    </p:animScale>
                                    <p:animScale>
                                      <p:cBhvr>
                                        <p:cTn id="14" dur="166" decel="50000">
                                          <p:stCondLst>
                                            <p:cond delay="676"/>
                                          </p:stCondLst>
                                        </p:cTn>
                                        <p:tgtEl>
                                          <p:spTgt spid="93193"/>
                                        </p:tgtEl>
                                      </p:cBhvr>
                                      <p:to x="100000" y="100000"/>
                                    </p:animScale>
                                    <p:animScale>
                                      <p:cBhvr>
                                        <p:cTn id="15" dur="26">
                                          <p:stCondLst>
                                            <p:cond delay="1312"/>
                                          </p:stCondLst>
                                        </p:cTn>
                                        <p:tgtEl>
                                          <p:spTgt spid="93193"/>
                                        </p:tgtEl>
                                      </p:cBhvr>
                                      <p:to x="100000" y="80000"/>
                                    </p:animScale>
                                    <p:animScale>
                                      <p:cBhvr>
                                        <p:cTn id="16" dur="166" decel="50000">
                                          <p:stCondLst>
                                            <p:cond delay="1338"/>
                                          </p:stCondLst>
                                        </p:cTn>
                                        <p:tgtEl>
                                          <p:spTgt spid="93193"/>
                                        </p:tgtEl>
                                      </p:cBhvr>
                                      <p:to x="100000" y="100000"/>
                                    </p:animScale>
                                    <p:animScale>
                                      <p:cBhvr>
                                        <p:cTn id="17" dur="26">
                                          <p:stCondLst>
                                            <p:cond delay="1642"/>
                                          </p:stCondLst>
                                        </p:cTn>
                                        <p:tgtEl>
                                          <p:spTgt spid="93193"/>
                                        </p:tgtEl>
                                      </p:cBhvr>
                                      <p:to x="100000" y="90000"/>
                                    </p:animScale>
                                    <p:animScale>
                                      <p:cBhvr>
                                        <p:cTn id="18" dur="166" decel="50000">
                                          <p:stCondLst>
                                            <p:cond delay="1668"/>
                                          </p:stCondLst>
                                        </p:cTn>
                                        <p:tgtEl>
                                          <p:spTgt spid="93193"/>
                                        </p:tgtEl>
                                      </p:cBhvr>
                                      <p:to x="100000" y="100000"/>
                                    </p:animScale>
                                    <p:animScale>
                                      <p:cBhvr>
                                        <p:cTn id="19" dur="26">
                                          <p:stCondLst>
                                            <p:cond delay="1808"/>
                                          </p:stCondLst>
                                        </p:cTn>
                                        <p:tgtEl>
                                          <p:spTgt spid="93193"/>
                                        </p:tgtEl>
                                      </p:cBhvr>
                                      <p:to x="100000" y="95000"/>
                                    </p:animScale>
                                    <p:animScale>
                                      <p:cBhvr>
                                        <p:cTn id="20" dur="166" decel="50000">
                                          <p:stCondLst>
                                            <p:cond delay="1834"/>
                                          </p:stCondLst>
                                        </p:cTn>
                                        <p:tgtEl>
                                          <p:spTgt spid="9319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93202"/>
                                        </p:tgtEl>
                                        <p:attrNameLst>
                                          <p:attrName>style.visibility</p:attrName>
                                        </p:attrNameLst>
                                      </p:cBhvr>
                                      <p:to>
                                        <p:strVal val="visible"/>
                                      </p:to>
                                    </p:set>
                                    <p:anim calcmode="lin" valueType="num">
                                      <p:cBhvr>
                                        <p:cTn id="25" dur="500" fill="hold"/>
                                        <p:tgtEl>
                                          <p:spTgt spid="93202"/>
                                        </p:tgtEl>
                                        <p:attrNameLst>
                                          <p:attrName>ppt_w</p:attrName>
                                        </p:attrNameLst>
                                      </p:cBhvr>
                                      <p:tavLst>
                                        <p:tav tm="0">
                                          <p:val>
                                            <p:fltVal val="0.000000"/>
                                          </p:val>
                                        </p:tav>
                                        <p:tav tm="100000">
                                          <p:val>
                                            <p:strVal val="#ppt_w"/>
                                          </p:val>
                                        </p:tav>
                                      </p:tavLst>
                                    </p:anim>
                                    <p:anim calcmode="lin" valueType="num">
                                      <p:cBhvr>
                                        <p:cTn id="26" dur="500" fill="hold"/>
                                        <p:tgtEl>
                                          <p:spTgt spid="932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38914" name="Line 5"/>
          <p:cNvSpPr/>
          <p:nvPr/>
        </p:nvSpPr>
        <p:spPr>
          <a:xfrm>
            <a:off x="3429000" y="533400"/>
            <a:ext cx="685800" cy="0"/>
          </a:xfrm>
          <a:prstGeom prst="line">
            <a:avLst/>
          </a:prstGeom>
          <a:ln w="57150" cap="flat" cmpd="sng">
            <a:solidFill>
              <a:schemeClr val="bg2"/>
            </a:solidFill>
            <a:prstDash val="solid"/>
            <a:round/>
            <a:headEnd type="none" w="med" len="med"/>
            <a:tailEnd type="none" w="med" len="med"/>
          </a:ln>
        </p:spPr>
      </p:sp>
      <p:sp>
        <p:nvSpPr>
          <p:cNvPr id="38915" name="AutoShape 100"/>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38916" name="AutoShape 101"/>
          <p:cNvSpPr/>
          <p:nvPr/>
        </p:nvSpPr>
        <p:spPr>
          <a:xfrm>
            <a:off x="4191000" y="0"/>
            <a:ext cx="15240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dirty="0">
                <a:solidFill>
                  <a:schemeClr val="bg2"/>
                </a:solidFill>
                <a:latin typeface="Arial Black" panose="020B0A04020102020204" pitchFamily="34" charset="0"/>
              </a:rPr>
              <a:t> </a:t>
            </a:r>
            <a:r>
              <a:rPr lang="en-US" altLang="zh-CN" sz="2400" b="1" dirty="0">
                <a:solidFill>
                  <a:schemeClr val="bg2"/>
                </a:solidFill>
                <a:latin typeface="Arial Black" panose="020B0A04020102020204" pitchFamily="34" charset="0"/>
              </a:rPr>
              <a:t>Careful-</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grpSp>
        <p:nvGrpSpPr>
          <p:cNvPr id="94341" name="Group 133"/>
          <p:cNvGrpSpPr/>
          <p:nvPr/>
        </p:nvGrpSpPr>
        <p:grpSpPr>
          <a:xfrm>
            <a:off x="228600" y="3708400"/>
            <a:ext cx="8915400" cy="1854200"/>
            <a:chOff x="144" y="2336"/>
            <a:chExt cx="5616" cy="1168"/>
          </a:xfrm>
        </p:grpSpPr>
        <p:pic>
          <p:nvPicPr>
            <p:cNvPr id="38918" name="Picture 102" descr="ebcf8342bfdb6d63f0a7ecbe02d4acf4"/>
            <p:cNvPicPr>
              <a:picLocks noChangeAspect="1"/>
            </p:cNvPicPr>
            <p:nvPr/>
          </p:nvPicPr>
          <p:blipFill>
            <a:blip r:embed="rId1"/>
            <a:srcRect l="16000" t="16054" r="17999" b="25084"/>
            <a:stretch>
              <a:fillRect/>
            </a:stretch>
          </p:blipFill>
          <p:spPr>
            <a:xfrm>
              <a:off x="144" y="2336"/>
              <a:ext cx="960" cy="640"/>
            </a:xfrm>
            <a:prstGeom prst="rect">
              <a:avLst/>
            </a:prstGeom>
            <a:noFill/>
            <a:ln w="9525">
              <a:noFill/>
            </a:ln>
          </p:spPr>
        </p:pic>
        <p:pic>
          <p:nvPicPr>
            <p:cNvPr id="38919" name="Picture 103" descr="01a161ee-9b93-4976-887e-fa25733ac08e4"/>
            <p:cNvPicPr>
              <a:picLocks noChangeAspect="1"/>
            </p:cNvPicPr>
            <p:nvPr/>
          </p:nvPicPr>
          <p:blipFill>
            <a:blip r:embed="rId2"/>
            <a:srcRect l="4210" t="14259" r="5263" b="5882"/>
            <a:stretch>
              <a:fillRect/>
            </a:stretch>
          </p:blipFill>
          <p:spPr>
            <a:xfrm>
              <a:off x="2304" y="2352"/>
              <a:ext cx="1152" cy="1056"/>
            </a:xfrm>
            <a:prstGeom prst="rect">
              <a:avLst/>
            </a:prstGeom>
            <a:noFill/>
            <a:ln w="9525">
              <a:noFill/>
            </a:ln>
          </p:spPr>
        </p:pic>
        <p:pic>
          <p:nvPicPr>
            <p:cNvPr id="38920" name="Picture 104" descr="1b04022q118cc2_7da3ea"/>
            <p:cNvPicPr>
              <a:picLocks noChangeAspect="1"/>
            </p:cNvPicPr>
            <p:nvPr/>
          </p:nvPicPr>
          <p:blipFill>
            <a:blip r:embed="rId3"/>
            <a:srcRect t="32059"/>
            <a:stretch>
              <a:fillRect/>
            </a:stretch>
          </p:blipFill>
          <p:spPr>
            <a:xfrm>
              <a:off x="3552" y="2352"/>
              <a:ext cx="1104" cy="1056"/>
            </a:xfrm>
            <a:prstGeom prst="rect">
              <a:avLst/>
            </a:prstGeom>
            <a:noFill/>
            <a:ln w="9525">
              <a:noFill/>
            </a:ln>
          </p:spPr>
        </p:pic>
        <p:pic>
          <p:nvPicPr>
            <p:cNvPr id="38921" name="Picture 105" descr="12_20_8368_238_48_20061130174320"/>
            <p:cNvPicPr>
              <a:picLocks noChangeAspect="1"/>
            </p:cNvPicPr>
            <p:nvPr/>
          </p:nvPicPr>
          <p:blipFill>
            <a:blip r:embed="rId4"/>
            <a:stretch>
              <a:fillRect/>
            </a:stretch>
          </p:blipFill>
          <p:spPr>
            <a:xfrm>
              <a:off x="192" y="2928"/>
              <a:ext cx="864" cy="552"/>
            </a:xfrm>
            <a:prstGeom prst="rect">
              <a:avLst/>
            </a:prstGeom>
            <a:noFill/>
            <a:ln w="9525">
              <a:noFill/>
            </a:ln>
          </p:spPr>
        </p:pic>
        <p:pic>
          <p:nvPicPr>
            <p:cNvPr id="38922" name="Picture 106" descr="46f7b86c467d28624faba21cbbd20987"/>
            <p:cNvPicPr>
              <a:picLocks noChangeAspect="1"/>
            </p:cNvPicPr>
            <p:nvPr/>
          </p:nvPicPr>
          <p:blipFill>
            <a:blip r:embed="rId5"/>
            <a:stretch>
              <a:fillRect/>
            </a:stretch>
          </p:blipFill>
          <p:spPr>
            <a:xfrm>
              <a:off x="1344" y="2347"/>
              <a:ext cx="816" cy="581"/>
            </a:xfrm>
            <a:prstGeom prst="rect">
              <a:avLst/>
            </a:prstGeom>
            <a:noFill/>
            <a:ln w="9525">
              <a:noFill/>
            </a:ln>
          </p:spPr>
        </p:pic>
        <p:pic>
          <p:nvPicPr>
            <p:cNvPr id="38923" name="Picture 107" descr="200909240132_123981"/>
            <p:cNvPicPr>
              <a:picLocks noChangeAspect="1"/>
            </p:cNvPicPr>
            <p:nvPr/>
          </p:nvPicPr>
          <p:blipFill>
            <a:blip r:embed="rId6"/>
            <a:stretch>
              <a:fillRect/>
            </a:stretch>
          </p:blipFill>
          <p:spPr>
            <a:xfrm>
              <a:off x="4704" y="2376"/>
              <a:ext cx="1056" cy="1032"/>
            </a:xfrm>
            <a:prstGeom prst="rect">
              <a:avLst/>
            </a:prstGeom>
            <a:noFill/>
            <a:ln w="9525">
              <a:noFill/>
            </a:ln>
          </p:spPr>
        </p:pic>
        <p:pic>
          <p:nvPicPr>
            <p:cNvPr id="38924" name="Picture 108" descr="2007061608281851824"/>
            <p:cNvPicPr>
              <a:picLocks noChangeAspect="1"/>
            </p:cNvPicPr>
            <p:nvPr/>
          </p:nvPicPr>
          <p:blipFill>
            <a:blip r:embed="rId7"/>
            <a:srcRect l="14285" t="15320"/>
            <a:stretch>
              <a:fillRect/>
            </a:stretch>
          </p:blipFill>
          <p:spPr>
            <a:xfrm>
              <a:off x="1392" y="2928"/>
              <a:ext cx="768" cy="576"/>
            </a:xfrm>
            <a:prstGeom prst="rect">
              <a:avLst/>
            </a:prstGeom>
            <a:noFill/>
            <a:ln w="9525">
              <a:noFill/>
            </a:ln>
          </p:spPr>
        </p:pic>
      </p:grpSp>
      <p:grpSp>
        <p:nvGrpSpPr>
          <p:cNvPr id="94340" name="Group 132"/>
          <p:cNvGrpSpPr/>
          <p:nvPr/>
        </p:nvGrpSpPr>
        <p:grpSpPr>
          <a:xfrm>
            <a:off x="0" y="3306763"/>
            <a:ext cx="9299575" cy="2941637"/>
            <a:chOff x="0" y="2083"/>
            <a:chExt cx="5858" cy="1853"/>
          </a:xfrm>
        </p:grpSpPr>
        <p:sp>
          <p:nvSpPr>
            <p:cNvPr id="38926" name="Text Box 109"/>
            <p:cNvSpPr txBox="1"/>
            <p:nvPr/>
          </p:nvSpPr>
          <p:spPr>
            <a:xfrm>
              <a:off x="276" y="2083"/>
              <a:ext cx="732" cy="269"/>
            </a:xfrm>
            <a:prstGeom prst="rect">
              <a:avLst/>
            </a:prstGeom>
            <a:noFill/>
            <a:ln w="9525">
              <a:noFill/>
            </a:ln>
          </p:spPr>
          <p:txBody>
            <a:bodyPr wrap="none" anchor="t">
              <a:spAutoFit/>
            </a:bodyPr>
            <a:p>
              <a:pPr marL="342900" indent="-342900">
                <a:spcBef>
                  <a:spcPct val="20000"/>
                </a:spcBef>
              </a:pPr>
              <a:r>
                <a:rPr lang="en-US" altLang="zh-CN" sz="2200" b="1" dirty="0">
                  <a:solidFill>
                    <a:srgbClr val="0000FF"/>
                  </a:solidFill>
                  <a:latin typeface="黑体" panose="02010609060101010101" pitchFamily="2" charset="-122"/>
                </a:rPr>
                <a:t>hot dog</a:t>
              </a:r>
              <a:endParaRPr lang="en-US" altLang="zh-CN" sz="2200" b="1" dirty="0">
                <a:solidFill>
                  <a:srgbClr val="0000FF"/>
                </a:solidFill>
                <a:latin typeface="黑体" panose="02010609060101010101" pitchFamily="2" charset="-122"/>
              </a:endParaRPr>
            </a:p>
          </p:txBody>
        </p:sp>
        <p:sp>
          <p:nvSpPr>
            <p:cNvPr id="38927" name="Text Box 110"/>
            <p:cNvSpPr txBox="1"/>
            <p:nvPr/>
          </p:nvSpPr>
          <p:spPr>
            <a:xfrm>
              <a:off x="0" y="3523"/>
              <a:ext cx="1348" cy="269"/>
            </a:xfrm>
            <a:prstGeom prst="rect">
              <a:avLst/>
            </a:prstGeom>
            <a:noFill/>
            <a:ln w="9525">
              <a:noFill/>
            </a:ln>
          </p:spPr>
          <p:txBody>
            <a:bodyPr wrap="none" anchor="t">
              <a:spAutoFit/>
            </a:bodyPr>
            <a:p>
              <a:pPr marL="342900" indent="-342900">
                <a:spcBef>
                  <a:spcPct val="20000"/>
                </a:spcBef>
              </a:pPr>
              <a:r>
                <a:rPr lang="en-US" altLang="zh-CN" sz="2200" b="1" dirty="0">
                  <a:solidFill>
                    <a:srgbClr val="0000FF"/>
                  </a:solidFill>
                  <a:latin typeface="黑体" panose="02010609060101010101" pitchFamily="2" charset="-122"/>
                </a:rPr>
                <a:t>fried chickens</a:t>
              </a:r>
              <a:endParaRPr lang="en-US" altLang="zh-CN" sz="2200" b="1" dirty="0">
                <a:solidFill>
                  <a:srgbClr val="0000FF"/>
                </a:solidFill>
                <a:latin typeface="黑体" panose="02010609060101010101" pitchFamily="2" charset="-122"/>
              </a:endParaRPr>
            </a:p>
          </p:txBody>
        </p:sp>
        <p:sp>
          <p:nvSpPr>
            <p:cNvPr id="38928" name="Text Box 111"/>
            <p:cNvSpPr txBox="1"/>
            <p:nvPr/>
          </p:nvSpPr>
          <p:spPr>
            <a:xfrm>
              <a:off x="1488" y="2083"/>
              <a:ext cx="468" cy="269"/>
            </a:xfrm>
            <a:prstGeom prst="rect">
              <a:avLst/>
            </a:prstGeom>
            <a:noFill/>
            <a:ln w="9525">
              <a:noFill/>
            </a:ln>
          </p:spPr>
          <p:txBody>
            <a:bodyPr wrap="none" anchor="t">
              <a:spAutoFit/>
            </a:bodyPr>
            <a:p>
              <a:pPr marL="342900" indent="-342900">
                <a:spcBef>
                  <a:spcPct val="20000"/>
                </a:spcBef>
              </a:pPr>
              <a:r>
                <a:rPr lang="en-US" altLang="zh-CN" sz="2200" b="1" dirty="0">
                  <a:solidFill>
                    <a:srgbClr val="0000FF"/>
                  </a:solidFill>
                  <a:latin typeface="黑体" panose="02010609060101010101" pitchFamily="2" charset="-122"/>
                </a:rPr>
                <a:t>fish</a:t>
              </a:r>
              <a:endParaRPr lang="en-US" altLang="zh-CN" sz="2200" b="1" dirty="0">
                <a:solidFill>
                  <a:srgbClr val="0000FF"/>
                </a:solidFill>
                <a:latin typeface="黑体" panose="02010609060101010101" pitchFamily="2" charset="-122"/>
              </a:endParaRPr>
            </a:p>
          </p:txBody>
        </p:sp>
        <p:sp>
          <p:nvSpPr>
            <p:cNvPr id="38929" name="Text Box 112"/>
            <p:cNvSpPr txBox="1"/>
            <p:nvPr/>
          </p:nvSpPr>
          <p:spPr>
            <a:xfrm>
              <a:off x="1508" y="3504"/>
              <a:ext cx="556" cy="269"/>
            </a:xfrm>
            <a:prstGeom prst="rect">
              <a:avLst/>
            </a:prstGeom>
            <a:noFill/>
            <a:ln w="9525">
              <a:noFill/>
            </a:ln>
          </p:spPr>
          <p:txBody>
            <a:bodyPr wrap="none" anchor="t">
              <a:spAutoFit/>
            </a:bodyPr>
            <a:p>
              <a:pPr marL="342900" indent="-342900">
                <a:spcBef>
                  <a:spcPct val="20000"/>
                </a:spcBef>
              </a:pPr>
              <a:r>
                <a:rPr lang="en-US" altLang="zh-CN" sz="2200" b="1" dirty="0">
                  <a:solidFill>
                    <a:srgbClr val="0000FF"/>
                  </a:solidFill>
                  <a:latin typeface="黑体" panose="02010609060101010101" pitchFamily="2" charset="-122"/>
                </a:rPr>
                <a:t>chips</a:t>
              </a:r>
              <a:endParaRPr lang="en-US" altLang="zh-CN" sz="2200" b="1" dirty="0">
                <a:solidFill>
                  <a:srgbClr val="0000FF"/>
                </a:solidFill>
                <a:latin typeface="黑体" panose="02010609060101010101" pitchFamily="2" charset="-122"/>
              </a:endParaRPr>
            </a:p>
          </p:txBody>
        </p:sp>
        <p:sp>
          <p:nvSpPr>
            <p:cNvPr id="38930" name="Text Box 113"/>
            <p:cNvSpPr txBox="1"/>
            <p:nvPr/>
          </p:nvSpPr>
          <p:spPr>
            <a:xfrm>
              <a:off x="2640" y="3523"/>
              <a:ext cx="556" cy="269"/>
            </a:xfrm>
            <a:prstGeom prst="rect">
              <a:avLst/>
            </a:prstGeom>
            <a:noFill/>
            <a:ln w="9525">
              <a:noFill/>
            </a:ln>
          </p:spPr>
          <p:txBody>
            <a:bodyPr wrap="none" anchor="t">
              <a:spAutoFit/>
            </a:bodyPr>
            <a:p>
              <a:pPr marL="342900" indent="-342900">
                <a:spcBef>
                  <a:spcPct val="20000"/>
                </a:spcBef>
              </a:pPr>
              <a:r>
                <a:rPr lang="en-US" altLang="zh-CN" sz="2200" b="1" dirty="0">
                  <a:solidFill>
                    <a:srgbClr val="0000FF"/>
                  </a:solidFill>
                  <a:latin typeface="黑体" panose="02010609060101010101" pitchFamily="2" charset="-122"/>
                </a:rPr>
                <a:t>pizza</a:t>
              </a:r>
              <a:endParaRPr lang="en-US" altLang="zh-CN" sz="2200" b="1" dirty="0">
                <a:solidFill>
                  <a:srgbClr val="0000FF"/>
                </a:solidFill>
                <a:latin typeface="黑体" panose="02010609060101010101" pitchFamily="2" charset="-122"/>
              </a:endParaRPr>
            </a:p>
          </p:txBody>
        </p:sp>
        <p:sp>
          <p:nvSpPr>
            <p:cNvPr id="38931" name="Text Box 114"/>
            <p:cNvSpPr txBox="1"/>
            <p:nvPr/>
          </p:nvSpPr>
          <p:spPr>
            <a:xfrm>
              <a:off x="3600" y="3504"/>
              <a:ext cx="908" cy="269"/>
            </a:xfrm>
            <a:prstGeom prst="rect">
              <a:avLst/>
            </a:prstGeom>
            <a:noFill/>
            <a:ln w="9525">
              <a:noFill/>
            </a:ln>
          </p:spPr>
          <p:txBody>
            <a:bodyPr wrap="none" anchor="t">
              <a:spAutoFit/>
            </a:bodyPr>
            <a:p>
              <a:pPr marL="342900" indent="-342900">
                <a:spcBef>
                  <a:spcPct val="20000"/>
                </a:spcBef>
              </a:pPr>
              <a:r>
                <a:rPr lang="en-US" altLang="zh-CN" sz="2200" b="1" dirty="0">
                  <a:solidFill>
                    <a:srgbClr val="0000FF"/>
                  </a:solidFill>
                  <a:latin typeface="黑体" panose="02010609060101010101" pitchFamily="2" charset="-122"/>
                </a:rPr>
                <a:t>dumplings</a:t>
              </a:r>
              <a:endParaRPr lang="en-US" altLang="zh-CN" sz="2200" b="1" dirty="0">
                <a:solidFill>
                  <a:srgbClr val="0000FF"/>
                </a:solidFill>
                <a:latin typeface="黑体" panose="02010609060101010101" pitchFamily="2" charset="-122"/>
              </a:endParaRPr>
            </a:p>
          </p:txBody>
        </p:sp>
        <p:sp>
          <p:nvSpPr>
            <p:cNvPr id="38932" name="Text Box 115"/>
            <p:cNvSpPr txBox="1"/>
            <p:nvPr/>
          </p:nvSpPr>
          <p:spPr>
            <a:xfrm>
              <a:off x="4464" y="3456"/>
              <a:ext cx="1394" cy="480"/>
            </a:xfrm>
            <a:prstGeom prst="rect">
              <a:avLst/>
            </a:prstGeom>
            <a:noFill/>
            <a:ln w="9525">
              <a:noFill/>
            </a:ln>
          </p:spPr>
          <p:txBody>
            <a:bodyPr anchor="t">
              <a:spAutoFit/>
            </a:bodyPr>
            <a:p>
              <a:pPr marL="342900" indent="-342900">
                <a:spcBef>
                  <a:spcPct val="20000"/>
                </a:spcBef>
              </a:pPr>
              <a:r>
                <a:rPr lang="en-US" altLang="zh-CN" sz="2200" b="1" dirty="0">
                  <a:solidFill>
                    <a:srgbClr val="0000FF"/>
                  </a:solidFill>
                  <a:latin typeface="黑体" panose="02010609060101010101" pitchFamily="2" charset="-122"/>
                </a:rPr>
                <a:t>fish(sometimes not cooked)</a:t>
              </a:r>
              <a:endParaRPr lang="en-US" altLang="zh-CN" sz="2200" b="1" dirty="0">
                <a:solidFill>
                  <a:srgbClr val="0000FF"/>
                </a:solidFill>
                <a:latin typeface="黑体" panose="02010609060101010101" pitchFamily="2" charset="-122"/>
              </a:endParaRPr>
            </a:p>
          </p:txBody>
        </p:sp>
      </p:grpSp>
      <p:grpSp>
        <p:nvGrpSpPr>
          <p:cNvPr id="94338" name="Group 130"/>
          <p:cNvGrpSpPr/>
          <p:nvPr/>
        </p:nvGrpSpPr>
        <p:grpSpPr>
          <a:xfrm>
            <a:off x="381000" y="1066800"/>
            <a:ext cx="8839200" cy="762000"/>
            <a:chOff x="240" y="672"/>
            <a:chExt cx="5568" cy="480"/>
          </a:xfrm>
        </p:grpSpPr>
        <p:sp>
          <p:nvSpPr>
            <p:cNvPr id="38934" name="Text Box 117"/>
            <p:cNvSpPr txBox="1"/>
            <p:nvPr/>
          </p:nvSpPr>
          <p:spPr>
            <a:xfrm>
              <a:off x="240" y="816"/>
              <a:ext cx="996" cy="269"/>
            </a:xfrm>
            <a:prstGeom prst="rect">
              <a:avLst/>
            </a:prstGeom>
            <a:noFill/>
            <a:ln w="9525">
              <a:noFill/>
            </a:ln>
          </p:spPr>
          <p:txBody>
            <a:bodyPr wrap="none" anchor="t">
              <a:spAutoFit/>
            </a:bodyPr>
            <a:p>
              <a:pPr marL="342900" indent="-342900">
                <a:spcBef>
                  <a:spcPct val="20000"/>
                </a:spcBef>
              </a:pPr>
              <a:r>
                <a:rPr lang="en-US" altLang="zh-CN" sz="2200" b="1" dirty="0">
                  <a:solidFill>
                    <a:schemeClr val="bg2"/>
                  </a:solidFill>
                  <a:latin typeface="黑体" panose="02010609060101010101" pitchFamily="2" charset="-122"/>
                </a:rPr>
                <a:t>Englishmen</a:t>
              </a:r>
              <a:endParaRPr lang="en-US" altLang="zh-CN" sz="2200" b="1" dirty="0">
                <a:solidFill>
                  <a:schemeClr val="bg2"/>
                </a:solidFill>
                <a:latin typeface="黑体" panose="02010609060101010101" pitchFamily="2" charset="-122"/>
              </a:endParaRPr>
            </a:p>
          </p:txBody>
        </p:sp>
        <p:sp>
          <p:nvSpPr>
            <p:cNvPr id="38935" name="Text Box 118"/>
            <p:cNvSpPr txBox="1"/>
            <p:nvPr/>
          </p:nvSpPr>
          <p:spPr>
            <a:xfrm>
              <a:off x="1344" y="816"/>
              <a:ext cx="820" cy="269"/>
            </a:xfrm>
            <a:prstGeom prst="rect">
              <a:avLst/>
            </a:prstGeom>
            <a:noFill/>
            <a:ln w="9525">
              <a:noFill/>
            </a:ln>
          </p:spPr>
          <p:txBody>
            <a:bodyPr wrap="none" anchor="t">
              <a:spAutoFit/>
            </a:bodyPr>
            <a:p>
              <a:pPr marL="342900" indent="-342900">
                <a:spcBef>
                  <a:spcPct val="20000"/>
                </a:spcBef>
              </a:pPr>
              <a:r>
                <a:rPr lang="en-US" altLang="zh-CN" sz="2200" b="1" dirty="0">
                  <a:solidFill>
                    <a:schemeClr val="bg2"/>
                  </a:solidFill>
                  <a:latin typeface="黑体" panose="02010609060101010101" pitchFamily="2" charset="-122"/>
                </a:rPr>
                <a:t>Italians</a:t>
              </a:r>
              <a:endParaRPr lang="en-US" altLang="zh-CN" sz="2200" b="1" dirty="0">
                <a:solidFill>
                  <a:schemeClr val="bg2"/>
                </a:solidFill>
                <a:latin typeface="黑体" panose="02010609060101010101" pitchFamily="2" charset="-122"/>
              </a:endParaRPr>
            </a:p>
          </p:txBody>
        </p:sp>
        <p:sp>
          <p:nvSpPr>
            <p:cNvPr id="38936" name="Text Box 119"/>
            <p:cNvSpPr txBox="1"/>
            <p:nvPr/>
          </p:nvSpPr>
          <p:spPr>
            <a:xfrm>
              <a:off x="2352" y="798"/>
              <a:ext cx="908" cy="269"/>
            </a:xfrm>
            <a:prstGeom prst="rect">
              <a:avLst/>
            </a:prstGeom>
            <a:noFill/>
            <a:ln w="9525">
              <a:noFill/>
            </a:ln>
          </p:spPr>
          <p:txBody>
            <a:bodyPr wrap="none" anchor="t">
              <a:spAutoFit/>
            </a:bodyPr>
            <a:p>
              <a:pPr marL="342900" indent="-342900">
                <a:spcBef>
                  <a:spcPct val="20000"/>
                </a:spcBef>
              </a:pPr>
              <a:r>
                <a:rPr lang="en-US" altLang="zh-CN" sz="2200" b="1" dirty="0">
                  <a:solidFill>
                    <a:schemeClr val="bg2"/>
                  </a:solidFill>
                  <a:latin typeface="黑体" panose="02010609060101010101" pitchFamily="2" charset="-122"/>
                </a:rPr>
                <a:t>Americans</a:t>
              </a:r>
              <a:endParaRPr lang="en-US" altLang="zh-CN" sz="2200" b="1" dirty="0">
                <a:solidFill>
                  <a:schemeClr val="bg2"/>
                </a:solidFill>
                <a:latin typeface="黑体" panose="02010609060101010101" pitchFamily="2" charset="-122"/>
              </a:endParaRPr>
            </a:p>
          </p:txBody>
        </p:sp>
        <p:sp>
          <p:nvSpPr>
            <p:cNvPr id="38937" name="Text Box 120"/>
            <p:cNvSpPr txBox="1"/>
            <p:nvPr/>
          </p:nvSpPr>
          <p:spPr>
            <a:xfrm>
              <a:off x="3360" y="798"/>
              <a:ext cx="820" cy="269"/>
            </a:xfrm>
            <a:prstGeom prst="rect">
              <a:avLst/>
            </a:prstGeom>
            <a:noFill/>
            <a:ln w="9525">
              <a:noFill/>
            </a:ln>
          </p:spPr>
          <p:txBody>
            <a:bodyPr wrap="none" anchor="t">
              <a:spAutoFit/>
            </a:bodyPr>
            <a:p>
              <a:pPr marL="342900" indent="-342900">
                <a:spcBef>
                  <a:spcPct val="20000"/>
                </a:spcBef>
              </a:pPr>
              <a:r>
                <a:rPr lang="en-US" altLang="zh-CN" sz="2200" b="1" dirty="0">
                  <a:solidFill>
                    <a:schemeClr val="bg2"/>
                  </a:solidFill>
                  <a:latin typeface="黑体" panose="02010609060101010101" pitchFamily="2" charset="-122"/>
                </a:rPr>
                <a:t>Japanese</a:t>
              </a:r>
              <a:endParaRPr lang="en-US" altLang="zh-CN" sz="2200" b="1" dirty="0">
                <a:solidFill>
                  <a:schemeClr val="bg2"/>
                </a:solidFill>
                <a:latin typeface="黑体" panose="02010609060101010101" pitchFamily="2" charset="-122"/>
              </a:endParaRPr>
            </a:p>
          </p:txBody>
        </p:sp>
        <p:sp>
          <p:nvSpPr>
            <p:cNvPr id="38938" name="Text Box 121"/>
            <p:cNvSpPr txBox="1"/>
            <p:nvPr/>
          </p:nvSpPr>
          <p:spPr>
            <a:xfrm>
              <a:off x="4320" y="672"/>
              <a:ext cx="1488" cy="480"/>
            </a:xfrm>
            <a:prstGeom prst="rect">
              <a:avLst/>
            </a:prstGeom>
            <a:noFill/>
            <a:ln w="9525">
              <a:noFill/>
            </a:ln>
          </p:spPr>
          <p:txBody>
            <a:bodyPr anchor="t">
              <a:spAutoFit/>
            </a:bodyPr>
            <a:p>
              <a:pPr marL="342900" indent="-342900">
                <a:spcBef>
                  <a:spcPct val="20000"/>
                </a:spcBef>
              </a:pPr>
              <a:r>
                <a:rPr lang="en-US" altLang="zh-CN" sz="2200" b="1" dirty="0">
                  <a:solidFill>
                    <a:schemeClr val="bg2"/>
                  </a:solidFill>
                  <a:latin typeface="黑体" panose="02010609060101010101" pitchFamily="2" charset="-122"/>
                </a:rPr>
                <a:t>People in north of China</a:t>
              </a:r>
              <a:endParaRPr lang="en-US" altLang="zh-CN" sz="2200" b="1" dirty="0">
                <a:solidFill>
                  <a:schemeClr val="bg2"/>
                </a:solidFill>
                <a:latin typeface="黑体" panose="02010609060101010101" pitchFamily="2" charset="-122"/>
              </a:endParaRPr>
            </a:p>
          </p:txBody>
        </p:sp>
      </p:grpSp>
      <p:sp>
        <p:nvSpPr>
          <p:cNvPr id="94330" name="Line 122"/>
          <p:cNvSpPr/>
          <p:nvPr/>
        </p:nvSpPr>
        <p:spPr>
          <a:xfrm>
            <a:off x="914400" y="1752600"/>
            <a:ext cx="1828800" cy="1600200"/>
          </a:xfrm>
          <a:prstGeom prst="line">
            <a:avLst/>
          </a:prstGeom>
          <a:ln w="38100" cap="flat" cmpd="sng">
            <a:solidFill>
              <a:srgbClr val="FF3399"/>
            </a:solidFill>
            <a:prstDash val="solid"/>
            <a:round/>
            <a:headEnd type="none" w="med" len="med"/>
            <a:tailEnd type="triangle" w="med" len="med"/>
          </a:ln>
        </p:spPr>
      </p:sp>
      <p:sp>
        <p:nvSpPr>
          <p:cNvPr id="94331" name="Line 123"/>
          <p:cNvSpPr/>
          <p:nvPr/>
        </p:nvSpPr>
        <p:spPr>
          <a:xfrm>
            <a:off x="3048000" y="1752600"/>
            <a:ext cx="1600200" cy="1905000"/>
          </a:xfrm>
          <a:prstGeom prst="line">
            <a:avLst/>
          </a:prstGeom>
          <a:ln w="38100" cap="flat" cmpd="sng">
            <a:solidFill>
              <a:srgbClr val="FF3399"/>
            </a:solidFill>
            <a:prstDash val="solid"/>
            <a:round/>
            <a:headEnd type="none" w="med" len="med"/>
            <a:tailEnd type="triangle" w="med" len="med"/>
          </a:ln>
        </p:spPr>
      </p:sp>
      <p:sp>
        <p:nvSpPr>
          <p:cNvPr id="94332" name="Line 124"/>
          <p:cNvSpPr/>
          <p:nvPr/>
        </p:nvSpPr>
        <p:spPr>
          <a:xfrm flipH="1">
            <a:off x="838200" y="1676400"/>
            <a:ext cx="3810000" cy="1752600"/>
          </a:xfrm>
          <a:prstGeom prst="line">
            <a:avLst/>
          </a:prstGeom>
          <a:ln w="38100" cap="flat" cmpd="sng">
            <a:solidFill>
              <a:srgbClr val="FF3399"/>
            </a:solidFill>
            <a:prstDash val="solid"/>
            <a:round/>
            <a:headEnd type="none" w="med" len="med"/>
            <a:tailEnd type="triangle" w="med" len="med"/>
          </a:ln>
        </p:spPr>
      </p:sp>
      <p:sp>
        <p:nvSpPr>
          <p:cNvPr id="94333" name="Line 125"/>
          <p:cNvSpPr/>
          <p:nvPr/>
        </p:nvSpPr>
        <p:spPr>
          <a:xfrm flipH="1">
            <a:off x="6172200" y="1752600"/>
            <a:ext cx="1676400" cy="1905000"/>
          </a:xfrm>
          <a:prstGeom prst="line">
            <a:avLst/>
          </a:prstGeom>
          <a:ln w="38100" cap="flat" cmpd="sng">
            <a:solidFill>
              <a:srgbClr val="FF3399"/>
            </a:solidFill>
            <a:prstDash val="solid"/>
            <a:round/>
            <a:headEnd type="none" w="med" len="med"/>
            <a:tailEnd type="triangle" w="med" len="med"/>
          </a:ln>
        </p:spPr>
      </p:sp>
      <p:sp>
        <p:nvSpPr>
          <p:cNvPr id="94334" name="Line 126"/>
          <p:cNvSpPr/>
          <p:nvPr/>
        </p:nvSpPr>
        <p:spPr>
          <a:xfrm>
            <a:off x="5943600" y="1676400"/>
            <a:ext cx="2057400" cy="2057400"/>
          </a:xfrm>
          <a:prstGeom prst="line">
            <a:avLst/>
          </a:prstGeom>
          <a:ln w="38100" cap="flat" cmpd="sng">
            <a:solidFill>
              <a:srgbClr val="FF3399"/>
            </a:solidFill>
            <a:prstDash val="solid"/>
            <a:round/>
            <a:headEnd type="none" w="med" len="med"/>
            <a:tailEnd type="triangle" w="med" len="med"/>
          </a:ln>
        </p:spPr>
      </p:sp>
      <p:sp>
        <p:nvSpPr>
          <p:cNvPr id="38944" name="Text Box 127"/>
          <p:cNvSpPr txBox="1"/>
          <p:nvPr/>
        </p:nvSpPr>
        <p:spPr>
          <a:xfrm>
            <a:off x="304800" y="885825"/>
            <a:ext cx="5791200" cy="427038"/>
          </a:xfrm>
          <a:prstGeom prst="rect">
            <a:avLst/>
          </a:prstGeom>
          <a:noFill/>
          <a:ln w="9525">
            <a:noFill/>
          </a:ln>
        </p:spPr>
        <p:txBody>
          <a:bodyPr anchor="t">
            <a:spAutoFit/>
          </a:bodyPr>
          <a:p>
            <a:pPr marL="342900" indent="-342900">
              <a:spcBef>
                <a:spcPct val="50000"/>
              </a:spcBef>
            </a:pPr>
            <a:r>
              <a:rPr lang="en-US" altLang="zh-CN" sz="2200" b="1" dirty="0">
                <a:solidFill>
                  <a:srgbClr val="FF0000"/>
                </a:solidFill>
                <a:latin typeface="黑体" panose="02010609060101010101" pitchFamily="2" charset="-122"/>
              </a:rPr>
              <a:t>Task 1(A </a:t>
            </a:r>
            <a:r>
              <a:rPr lang="zh-CN" altLang="en-US" sz="2200" b="1" dirty="0">
                <a:solidFill>
                  <a:srgbClr val="FF0000"/>
                </a:solidFill>
                <a:latin typeface="黑体" panose="02010609060101010101" pitchFamily="2" charset="-122"/>
              </a:rPr>
              <a:t>层次）读第一段做连线题</a:t>
            </a:r>
            <a:endParaRPr lang="zh-CN" altLang="en-US" sz="2200" b="1" dirty="0">
              <a:solidFill>
                <a:srgbClr val="FF0000"/>
              </a:solidFill>
              <a:latin typeface="黑体" panose="02010609060101010101" pitchFamily="2" charset="-122"/>
            </a:endParaRPr>
          </a:p>
        </p:txBody>
      </p:sp>
      <p:sp>
        <p:nvSpPr>
          <p:cNvPr id="38945" name="Text Box 134"/>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94341"/>
                                        </p:tgtEl>
                                        <p:attrNameLst>
                                          <p:attrName>style.visibility</p:attrName>
                                        </p:attrNameLst>
                                      </p:cBhvr>
                                      <p:to>
                                        <p:strVal val="visible"/>
                                      </p:to>
                                    </p:set>
                                    <p:animEffect transition="in" filter="wheel(4)">
                                      <p:cBhvr>
                                        <p:cTn id="7" dur="2000"/>
                                        <p:tgtEl>
                                          <p:spTgt spid="94341"/>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94340"/>
                                        </p:tgtEl>
                                        <p:attrNameLst>
                                          <p:attrName>style.visibility</p:attrName>
                                        </p:attrNameLst>
                                      </p:cBhvr>
                                      <p:to>
                                        <p:strVal val="visible"/>
                                      </p:to>
                                    </p:set>
                                    <p:animEffect transition="in" filter="plus(in)">
                                      <p:cBhvr>
                                        <p:cTn id="12" dur="2000"/>
                                        <p:tgtEl>
                                          <p:spTgt spid="94340"/>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94338"/>
                                        </p:tgtEl>
                                        <p:attrNameLst>
                                          <p:attrName>style.visibility</p:attrName>
                                        </p:attrNameLst>
                                      </p:cBhvr>
                                      <p:to>
                                        <p:strVal val="visible"/>
                                      </p:to>
                                    </p:set>
                                    <p:anim calcmode="lin" valueType="num">
                                      <p:cBhvr>
                                        <p:cTn id="17" dur="1000" fill="hold"/>
                                        <p:tgtEl>
                                          <p:spTgt spid="94338"/>
                                        </p:tgtEl>
                                        <p:attrNameLst>
                                          <p:attrName>ppt_w</p:attrName>
                                        </p:attrNameLst>
                                      </p:cBhvr>
                                      <p:tavLst>
                                        <p:tav tm="0">
                                          <p:val>
                                            <p:strVal val="#ppt_w*0.70"/>
                                          </p:val>
                                        </p:tav>
                                        <p:tav tm="100000">
                                          <p:val>
                                            <p:strVal val="#ppt_w"/>
                                          </p:val>
                                        </p:tav>
                                      </p:tavLst>
                                    </p:anim>
                                    <p:anim calcmode="lin" valueType="num">
                                      <p:cBhvr>
                                        <p:cTn id="18" dur="1000" fill="hold"/>
                                        <p:tgtEl>
                                          <p:spTgt spid="94338"/>
                                        </p:tgtEl>
                                        <p:attrNameLst>
                                          <p:attrName>ppt_h</p:attrName>
                                        </p:attrNameLst>
                                      </p:cBhvr>
                                      <p:tavLst>
                                        <p:tav tm="0">
                                          <p:val>
                                            <p:strVal val="#ppt_h"/>
                                          </p:val>
                                        </p:tav>
                                        <p:tav tm="100000">
                                          <p:val>
                                            <p:strVal val="#ppt_h"/>
                                          </p:val>
                                        </p:tav>
                                      </p:tavLst>
                                    </p:anim>
                                    <p:animEffect transition="in" filter="fade">
                                      <p:cBhvr>
                                        <p:cTn id="19" dur="1000"/>
                                        <p:tgtEl>
                                          <p:spTgt spid="9433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94330"/>
                                        </p:tgtEl>
                                        <p:attrNameLst>
                                          <p:attrName>style.visibility</p:attrName>
                                        </p:attrNameLst>
                                      </p:cBhvr>
                                      <p:to>
                                        <p:strVal val="visible"/>
                                      </p:to>
                                    </p:set>
                                    <p:animEffect transition="in" filter="wipe(up)">
                                      <p:cBhvr>
                                        <p:cTn id="24" dur="500"/>
                                        <p:tgtEl>
                                          <p:spTgt spid="943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94331"/>
                                        </p:tgtEl>
                                        <p:attrNameLst>
                                          <p:attrName>style.visibility</p:attrName>
                                        </p:attrNameLst>
                                      </p:cBhvr>
                                      <p:to>
                                        <p:strVal val="visible"/>
                                      </p:to>
                                    </p:set>
                                    <p:animEffect transition="in" filter="wipe(up)">
                                      <p:cBhvr>
                                        <p:cTn id="29" dur="500"/>
                                        <p:tgtEl>
                                          <p:spTgt spid="9433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94332"/>
                                        </p:tgtEl>
                                        <p:attrNameLst>
                                          <p:attrName>style.visibility</p:attrName>
                                        </p:attrNameLst>
                                      </p:cBhvr>
                                      <p:to>
                                        <p:strVal val="visible"/>
                                      </p:to>
                                    </p:set>
                                    <p:animEffect transition="in" filter="wipe(up)">
                                      <p:cBhvr>
                                        <p:cTn id="34" dur="500"/>
                                        <p:tgtEl>
                                          <p:spTgt spid="943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94334"/>
                                        </p:tgtEl>
                                        <p:attrNameLst>
                                          <p:attrName>style.visibility</p:attrName>
                                        </p:attrNameLst>
                                      </p:cBhvr>
                                      <p:to>
                                        <p:strVal val="visible"/>
                                      </p:to>
                                    </p:set>
                                    <p:animEffect transition="in" filter="wipe(up)">
                                      <p:cBhvr>
                                        <p:cTn id="39" dur="500"/>
                                        <p:tgtEl>
                                          <p:spTgt spid="9433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94333"/>
                                        </p:tgtEl>
                                        <p:attrNameLst>
                                          <p:attrName>style.visibility</p:attrName>
                                        </p:attrNameLst>
                                      </p:cBhvr>
                                      <p:to>
                                        <p:strVal val="visible"/>
                                      </p:to>
                                    </p:set>
                                    <p:animEffect transition="in" filter="wipe(up)">
                                      <p:cBhvr>
                                        <p:cTn id="44" dur="500"/>
                                        <p:tgtEl>
                                          <p:spTgt spid="94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39938" name="Picture 11" descr="2008929065119920"/>
          <p:cNvPicPr>
            <a:picLocks noChangeAspect="1"/>
          </p:cNvPicPr>
          <p:nvPr/>
        </p:nvPicPr>
        <p:blipFill>
          <a:blip r:embed="rId1"/>
          <a:stretch>
            <a:fillRect/>
          </a:stretch>
        </p:blipFill>
        <p:spPr>
          <a:xfrm>
            <a:off x="0" y="914400"/>
            <a:ext cx="9144000" cy="5486400"/>
          </a:xfrm>
          <a:prstGeom prst="rect">
            <a:avLst/>
          </a:prstGeom>
          <a:noFill/>
          <a:ln w="9525">
            <a:noFill/>
          </a:ln>
        </p:spPr>
      </p:pic>
      <p:sp>
        <p:nvSpPr>
          <p:cNvPr id="39939" name="Line 2"/>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39940" name="Rectangle 3"/>
          <p:cNvSpPr/>
          <p:nvPr/>
        </p:nvSpPr>
        <p:spPr>
          <a:xfrm>
            <a:off x="-228600" y="2438400"/>
            <a:ext cx="8534400" cy="519113"/>
          </a:xfrm>
          <a:prstGeom prst="rect">
            <a:avLst/>
          </a:prstGeom>
          <a:noFill/>
          <a:ln w="9525">
            <a:noFill/>
          </a:ln>
        </p:spPr>
        <p:txBody>
          <a:bodyPr anchor="ctr">
            <a:spAutoFit/>
          </a:bodyPr>
          <a:p>
            <a:pPr indent="228600" algn="ctr">
              <a:spcBef>
                <a:spcPct val="20000"/>
              </a:spcBef>
            </a:pPr>
            <a:endParaRPr lang="en-US" altLang="zh-CN" sz="2800" b="1" dirty="0">
              <a:solidFill>
                <a:schemeClr val="bg2"/>
              </a:solidFill>
              <a:latin typeface="宋体" panose="02010600030101010101" pitchFamily="2" charset="-122"/>
              <a:ea typeface="宋体" panose="02010600030101010101" pitchFamily="2" charset="-122"/>
            </a:endParaRPr>
          </a:p>
        </p:txBody>
      </p:sp>
      <p:sp>
        <p:nvSpPr>
          <p:cNvPr id="39941" name="Rectangle 4"/>
          <p:cNvSpPr/>
          <p:nvPr/>
        </p:nvSpPr>
        <p:spPr>
          <a:xfrm>
            <a:off x="158750" y="3233738"/>
            <a:ext cx="608013" cy="427037"/>
          </a:xfrm>
          <a:prstGeom prst="rect">
            <a:avLst/>
          </a:prstGeom>
          <a:noFill/>
          <a:ln w="9525">
            <a:noFill/>
          </a:ln>
        </p:spPr>
        <p:txBody>
          <a:bodyPr wrap="none" anchor="ctr">
            <a:spAutoFit/>
          </a:bodyPr>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   </a:t>
            </a:r>
            <a:endParaRPr lang="en-US" altLang="zh-CN" sz="2200" b="1" dirty="0">
              <a:solidFill>
                <a:schemeClr val="bg2"/>
              </a:solidFill>
              <a:latin typeface="宋体" panose="02010600030101010101" pitchFamily="2" charset="-122"/>
              <a:ea typeface="宋体" panose="02010600030101010101" pitchFamily="2" charset="-122"/>
            </a:endParaRPr>
          </a:p>
        </p:txBody>
      </p:sp>
      <p:sp>
        <p:nvSpPr>
          <p:cNvPr id="39942" name="AutoShape 5"/>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39943" name="Text Box 7"/>
          <p:cNvSpPr txBox="1"/>
          <p:nvPr/>
        </p:nvSpPr>
        <p:spPr>
          <a:xfrm>
            <a:off x="990600" y="1524000"/>
            <a:ext cx="184150" cy="427038"/>
          </a:xfrm>
          <a:prstGeom prst="rect">
            <a:avLst/>
          </a:prstGeom>
          <a:noFill/>
          <a:ln w="9525">
            <a:noFill/>
          </a:ln>
        </p:spPr>
        <p:txBody>
          <a:bodyPr anchor="t">
            <a:spAutoFit/>
          </a:bodyPr>
          <a:p>
            <a:pPr marL="342900" indent="-342900">
              <a:spcBef>
                <a:spcPct val="50000"/>
              </a:spcBef>
            </a:pPr>
            <a:endParaRPr lang="zh-CN" altLang="en-US" sz="2200" b="1" dirty="0">
              <a:solidFill>
                <a:schemeClr val="bg2"/>
              </a:solidFill>
              <a:latin typeface="黑体" panose="02010609060101010101" pitchFamily="2" charset="-122"/>
            </a:endParaRPr>
          </a:p>
        </p:txBody>
      </p:sp>
      <p:sp>
        <p:nvSpPr>
          <p:cNvPr id="39944" name="Text Box 9"/>
          <p:cNvSpPr txBox="1"/>
          <p:nvPr/>
        </p:nvSpPr>
        <p:spPr>
          <a:xfrm>
            <a:off x="609600" y="1157288"/>
            <a:ext cx="7010400" cy="519112"/>
          </a:xfrm>
          <a:prstGeom prst="rect">
            <a:avLst/>
          </a:prstGeom>
          <a:noFill/>
          <a:ln w="9525">
            <a:noFill/>
          </a:ln>
        </p:spPr>
        <p:txBody>
          <a:bodyPr anchor="t">
            <a:spAutoFit/>
          </a:bodyPr>
          <a:p>
            <a:pPr marL="342900" indent="-342900">
              <a:spcBef>
                <a:spcPct val="50000"/>
              </a:spcBef>
            </a:pPr>
            <a:r>
              <a:rPr lang="en-US" altLang="zh-CN" sz="2800" b="1" dirty="0">
                <a:solidFill>
                  <a:srgbClr val="FF0000"/>
                </a:solidFill>
                <a:latin typeface="黑体" panose="02010609060101010101" pitchFamily="2" charset="-122"/>
              </a:rPr>
              <a:t>Task 2 </a:t>
            </a:r>
            <a:r>
              <a:rPr lang="zh-CN" altLang="en-US" sz="2800" b="1" dirty="0">
                <a:solidFill>
                  <a:srgbClr val="FF0000"/>
                </a:solidFill>
                <a:latin typeface="黑体" panose="02010609060101010101" pitchFamily="2" charset="-122"/>
              </a:rPr>
              <a:t>（</a:t>
            </a:r>
            <a:r>
              <a:rPr lang="en-US" altLang="zh-CN" sz="2800" b="1" dirty="0">
                <a:solidFill>
                  <a:srgbClr val="FF0000"/>
                </a:solidFill>
                <a:latin typeface="黑体" panose="02010609060101010101" pitchFamily="2" charset="-122"/>
              </a:rPr>
              <a:t>B</a:t>
            </a:r>
            <a:r>
              <a:rPr lang="zh-CN" altLang="en-US" sz="2800" b="1" dirty="0">
                <a:solidFill>
                  <a:srgbClr val="FF0000"/>
                </a:solidFill>
                <a:latin typeface="黑体" panose="02010609060101010101" pitchFamily="2" charset="-122"/>
              </a:rPr>
              <a:t>、</a:t>
            </a:r>
            <a:r>
              <a:rPr lang="en-US" altLang="zh-CN" sz="2800" b="1" dirty="0">
                <a:solidFill>
                  <a:srgbClr val="FF0000"/>
                </a:solidFill>
                <a:latin typeface="黑体" panose="02010609060101010101" pitchFamily="2" charset="-122"/>
              </a:rPr>
              <a:t>C</a:t>
            </a:r>
            <a:r>
              <a:rPr lang="zh-CN" altLang="en-US" sz="2800" b="1" dirty="0">
                <a:solidFill>
                  <a:srgbClr val="FF0000"/>
                </a:solidFill>
                <a:latin typeface="黑体" panose="02010609060101010101" pitchFamily="2" charset="-122"/>
              </a:rPr>
              <a:t>层次 读第二、三段回答问题）</a:t>
            </a:r>
            <a:endParaRPr lang="zh-CN" altLang="en-US" sz="2800" b="1" dirty="0">
              <a:solidFill>
                <a:srgbClr val="FF0000"/>
              </a:solidFill>
              <a:latin typeface="黑体" panose="02010609060101010101" pitchFamily="2" charset="-122"/>
            </a:endParaRPr>
          </a:p>
        </p:txBody>
      </p:sp>
      <p:sp>
        <p:nvSpPr>
          <p:cNvPr id="39945" name="Text Box 10"/>
          <p:cNvSpPr txBox="1"/>
          <p:nvPr/>
        </p:nvSpPr>
        <p:spPr>
          <a:xfrm>
            <a:off x="609600" y="1752600"/>
            <a:ext cx="8153400" cy="3987800"/>
          </a:xfrm>
          <a:prstGeom prst="rect">
            <a:avLst/>
          </a:prstGeom>
          <a:noFill/>
          <a:ln w="9525">
            <a:noFill/>
          </a:ln>
        </p:spPr>
        <p:txBody>
          <a:bodyPr anchor="t">
            <a:spAutoFit/>
          </a:bodyPr>
          <a:p>
            <a:pPr marL="342900" indent="-342900">
              <a:spcBef>
                <a:spcPct val="20000"/>
              </a:spcBef>
              <a:buAutoNum type="arabicPeriod"/>
            </a:pPr>
            <a:r>
              <a:rPr lang="en-US" altLang="zh-CN" sz="3200" b="1" i="1" dirty="0">
                <a:solidFill>
                  <a:schemeClr val="bg2"/>
                </a:solidFill>
                <a:latin typeface="Times New Roman" panose="02020603050405020304" pitchFamily="18" charset="0"/>
              </a:rPr>
              <a:t> What’s the popular food in the north of </a:t>
            </a:r>
            <a:endParaRPr lang="en-US" altLang="zh-CN" sz="3200" b="1" i="1" dirty="0">
              <a:solidFill>
                <a:schemeClr val="bg2"/>
              </a:solidFill>
              <a:latin typeface="Times New Roman" panose="02020603050405020304" pitchFamily="18" charset="0"/>
            </a:endParaRPr>
          </a:p>
          <a:p>
            <a:pPr marL="342900" indent="-342900">
              <a:spcBef>
                <a:spcPct val="20000"/>
              </a:spcBef>
            </a:pPr>
            <a:r>
              <a:rPr lang="en-US" altLang="zh-CN" sz="3200" b="1" i="1" dirty="0">
                <a:solidFill>
                  <a:schemeClr val="bg2"/>
                </a:solidFill>
                <a:latin typeface="Times New Roman" panose="02020603050405020304" pitchFamily="18" charset="0"/>
              </a:rPr>
              <a:t>    China</a:t>
            </a:r>
            <a:r>
              <a:rPr lang="zh-CN" altLang="en-US" sz="3200" b="1" i="1" dirty="0">
                <a:solidFill>
                  <a:schemeClr val="bg2"/>
                </a:solidFill>
                <a:latin typeface="Times New Roman" panose="02020603050405020304" pitchFamily="18" charset="0"/>
              </a:rPr>
              <a:t>？     </a:t>
            </a:r>
            <a:endParaRPr lang="zh-CN" altLang="en-US" sz="3200" b="1" i="1" dirty="0">
              <a:solidFill>
                <a:schemeClr val="bg2"/>
              </a:solidFill>
              <a:latin typeface="Times New Roman" panose="02020603050405020304" pitchFamily="18" charset="0"/>
            </a:endParaRPr>
          </a:p>
          <a:p>
            <a:pPr marL="342900" indent="-342900">
              <a:spcBef>
                <a:spcPct val="20000"/>
              </a:spcBef>
            </a:pPr>
            <a:r>
              <a:rPr lang="en-US" altLang="zh-CN" sz="3200" b="1" i="1" dirty="0">
                <a:solidFill>
                  <a:schemeClr val="bg2"/>
                </a:solidFill>
                <a:latin typeface="Times New Roman" panose="02020603050405020304" pitchFamily="18" charset="0"/>
              </a:rPr>
              <a:t>2. When do they eat dumplings?</a:t>
            </a:r>
            <a:endParaRPr lang="en-US" altLang="zh-CN" sz="3200" b="1" i="1" dirty="0">
              <a:solidFill>
                <a:schemeClr val="bg2"/>
              </a:solidFill>
              <a:latin typeface="Times New Roman" panose="02020603050405020304" pitchFamily="18" charset="0"/>
            </a:endParaRPr>
          </a:p>
          <a:p>
            <a:pPr marL="342900" indent="-342900">
              <a:spcBef>
                <a:spcPct val="20000"/>
              </a:spcBef>
            </a:pPr>
            <a:r>
              <a:rPr lang="en-US" altLang="zh-CN" sz="3200" b="1" i="1" dirty="0">
                <a:solidFill>
                  <a:schemeClr val="bg2"/>
                </a:solidFill>
                <a:latin typeface="Times New Roman" panose="02020603050405020304" pitchFamily="18" charset="0"/>
              </a:rPr>
              <a:t>3. Why do they eat dumplings on festivals?</a:t>
            </a:r>
            <a:endParaRPr lang="en-US" altLang="zh-CN" sz="3200" b="1" i="1" dirty="0">
              <a:solidFill>
                <a:schemeClr val="bg2"/>
              </a:solidFill>
              <a:latin typeface="Times New Roman" panose="02020603050405020304" pitchFamily="18" charset="0"/>
            </a:endParaRPr>
          </a:p>
          <a:p>
            <a:pPr marL="342900" indent="-342900">
              <a:spcBef>
                <a:spcPct val="20000"/>
              </a:spcBef>
            </a:pPr>
            <a:r>
              <a:rPr lang="en-US" altLang="zh-CN" sz="3200" b="1" i="1" dirty="0">
                <a:solidFill>
                  <a:schemeClr val="bg2"/>
                </a:solidFill>
                <a:latin typeface="Times New Roman" panose="02020603050405020304" pitchFamily="18" charset="0"/>
              </a:rPr>
              <a:t>4. What do the young couples do when they don’t want to make dumplings by </a:t>
            </a:r>
            <a:endParaRPr lang="en-US" altLang="zh-CN" sz="3200" b="1" i="1" dirty="0">
              <a:solidFill>
                <a:schemeClr val="bg2"/>
              </a:solidFill>
              <a:latin typeface="Times New Roman" panose="02020603050405020304" pitchFamily="18" charset="0"/>
            </a:endParaRPr>
          </a:p>
          <a:p>
            <a:pPr marL="342900" indent="-342900">
              <a:spcBef>
                <a:spcPct val="20000"/>
              </a:spcBef>
            </a:pPr>
            <a:r>
              <a:rPr lang="en-US" altLang="zh-CN" sz="3200" b="1" i="1" dirty="0">
                <a:solidFill>
                  <a:schemeClr val="bg2"/>
                </a:solidFill>
                <a:latin typeface="Times New Roman" panose="02020603050405020304" pitchFamily="18" charset="0"/>
              </a:rPr>
              <a:t>   themselves?</a:t>
            </a:r>
            <a:endParaRPr lang="en-US" altLang="zh-CN" sz="3200" b="1" i="1" dirty="0">
              <a:solidFill>
                <a:schemeClr val="bg2"/>
              </a:solidFill>
              <a:latin typeface="Times New Roman" panose="02020603050405020304" pitchFamily="18" charset="0"/>
            </a:endParaRPr>
          </a:p>
        </p:txBody>
      </p:sp>
      <p:sp>
        <p:nvSpPr>
          <p:cNvPr id="39946" name="AutoShape 12"/>
          <p:cNvSpPr/>
          <p:nvPr/>
        </p:nvSpPr>
        <p:spPr>
          <a:xfrm>
            <a:off x="4191000" y="0"/>
            <a:ext cx="15240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dirty="0">
                <a:solidFill>
                  <a:schemeClr val="bg2"/>
                </a:solidFill>
                <a:latin typeface="Arial Black" panose="020B0A04020102020204" pitchFamily="34" charset="0"/>
              </a:rPr>
              <a:t> </a:t>
            </a:r>
            <a:r>
              <a:rPr lang="en-US" altLang="zh-CN" sz="2400" b="1" dirty="0">
                <a:solidFill>
                  <a:schemeClr val="bg2"/>
                </a:solidFill>
                <a:latin typeface="Arial Black" panose="020B0A04020102020204" pitchFamily="34" charset="0"/>
              </a:rPr>
              <a:t>Careful-</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sp>
        <p:nvSpPr>
          <p:cNvPr id="39947" name="Text Box 13"/>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0961" name="Picture 4" descr="IMG_2314"/>
          <p:cNvPicPr>
            <a:picLocks noChangeAspect="1"/>
          </p:cNvPicPr>
          <p:nvPr/>
        </p:nvPicPr>
        <p:blipFill>
          <a:blip r:embed="rId1"/>
          <a:srcRect l="12280" t="18761" b="21277"/>
          <a:stretch>
            <a:fillRect/>
          </a:stretch>
        </p:blipFill>
        <p:spPr>
          <a:xfrm>
            <a:off x="4724400" y="0"/>
            <a:ext cx="4419600" cy="3352800"/>
          </a:xfrm>
          <a:prstGeom prst="rect">
            <a:avLst/>
          </a:prstGeom>
          <a:noFill/>
          <a:ln w="9525">
            <a:noFill/>
          </a:ln>
        </p:spPr>
      </p:pic>
      <p:pic>
        <p:nvPicPr>
          <p:cNvPr id="40962" name="Picture 5" descr="IMG_2317"/>
          <p:cNvPicPr>
            <a:picLocks noChangeAspect="1"/>
          </p:cNvPicPr>
          <p:nvPr/>
        </p:nvPicPr>
        <p:blipFill>
          <a:blip r:embed="rId2"/>
          <a:srcRect b="5643"/>
          <a:stretch>
            <a:fillRect/>
          </a:stretch>
        </p:blipFill>
        <p:spPr>
          <a:xfrm>
            <a:off x="0" y="3581400"/>
            <a:ext cx="4267200" cy="3276600"/>
          </a:xfrm>
          <a:prstGeom prst="rect">
            <a:avLst/>
          </a:prstGeom>
          <a:noFill/>
          <a:ln w="9525">
            <a:noFill/>
          </a:ln>
        </p:spPr>
      </p:pic>
      <p:pic>
        <p:nvPicPr>
          <p:cNvPr id="40963" name="Picture 6" descr="IMG_2337"/>
          <p:cNvPicPr>
            <a:picLocks noChangeAspect="1"/>
          </p:cNvPicPr>
          <p:nvPr/>
        </p:nvPicPr>
        <p:blipFill>
          <a:blip r:embed="rId3"/>
          <a:srcRect l="14807" t="1546" r="6349" b="15555"/>
          <a:stretch>
            <a:fillRect/>
          </a:stretch>
        </p:blipFill>
        <p:spPr>
          <a:xfrm>
            <a:off x="0" y="0"/>
            <a:ext cx="4267200" cy="3352800"/>
          </a:xfrm>
          <a:prstGeom prst="rect">
            <a:avLst/>
          </a:prstGeom>
          <a:noFill/>
          <a:ln w="9525">
            <a:noFill/>
          </a:ln>
        </p:spPr>
      </p:pic>
      <p:pic>
        <p:nvPicPr>
          <p:cNvPr id="40964" name="Picture 7" descr="IMG_2340"/>
          <p:cNvPicPr>
            <a:picLocks noChangeAspect="1"/>
          </p:cNvPicPr>
          <p:nvPr/>
        </p:nvPicPr>
        <p:blipFill>
          <a:blip r:embed="rId4"/>
          <a:srcRect l="11879" t="5357" r="6667" b="12500"/>
          <a:stretch>
            <a:fillRect/>
          </a:stretch>
        </p:blipFill>
        <p:spPr>
          <a:xfrm>
            <a:off x="4724400" y="3581400"/>
            <a:ext cx="4419600" cy="32766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pic>
        <p:nvPicPr>
          <p:cNvPr id="147464" name="cjxq.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0" y="0"/>
            <a:ext cx="304800" cy="304800"/>
          </a:xfrm>
          <a:prstGeom prst="rect">
            <a:avLst/>
          </a:prstGeom>
          <a:noFill/>
          <a:ln w="9525">
            <a:noFill/>
          </a:ln>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74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
                <p:cTn id="7" fill="hold" display="0">
                  <p:stCondLst>
                    <p:cond delay="indefinite"/>
                  </p:stCondLst>
                  <p:endCondLst>
                    <p:cond evt="onPrev" delay="0">
                      <p:tgtEl>
                        <p:sldTgt/>
                      </p:tgtEl>
                    </p:cond>
                    <p:cond evt="onStopAudio" delay="0">
                      <p:tgtEl>
                        <p:sldTgt/>
                      </p:tgtEl>
                    </p:cond>
                  </p:endCondLst>
                </p:cTn>
                <p:tgtEl>
                  <p:spTgt spid="14746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20482" name="Picture 12" descr="2008929065119920"/>
          <p:cNvPicPr>
            <a:picLocks noChangeAspect="1"/>
          </p:cNvPicPr>
          <p:nvPr/>
        </p:nvPicPr>
        <p:blipFill>
          <a:blip r:embed="rId1"/>
          <a:stretch>
            <a:fillRect/>
          </a:stretch>
        </p:blipFill>
        <p:spPr>
          <a:xfrm>
            <a:off x="0" y="990600"/>
            <a:ext cx="9144000" cy="5410200"/>
          </a:xfrm>
          <a:prstGeom prst="rect">
            <a:avLst/>
          </a:prstGeom>
          <a:noFill/>
          <a:ln w="9525">
            <a:noFill/>
          </a:ln>
        </p:spPr>
      </p:pic>
      <p:sp>
        <p:nvSpPr>
          <p:cNvPr id="20483" name="Rectangle 3"/>
          <p:cNvSpPr>
            <a:spLocks noGrp="1"/>
          </p:cNvSpPr>
          <p:nvPr>
            <p:ph idx="1"/>
          </p:nvPr>
        </p:nvSpPr>
        <p:spPr>
          <a:xfrm>
            <a:off x="304800" y="1600200"/>
            <a:ext cx="8001000" cy="4038600"/>
          </a:xfrm>
          <a:ln>
            <a:noFill/>
          </a:ln>
        </p:spPr>
        <p:txBody>
          <a:bodyPr wrap="square" lIns="91440" tIns="45720" rIns="91440" bIns="45720" anchor="t"/>
          <a:p>
            <a:pPr eaLnBrk="1" hangingPunct="1">
              <a:buNone/>
            </a:pPr>
            <a:endParaRPr lang="zh-CN" altLang="en-US" sz="2800" dirty="0"/>
          </a:p>
          <a:p>
            <a:pPr eaLnBrk="1" hangingPunct="1">
              <a:buNone/>
            </a:pPr>
            <a:r>
              <a:rPr lang="zh-CN" altLang="en-US" sz="2800" dirty="0"/>
              <a:t>        本课选自新教材英语第一册第五单元</a:t>
            </a:r>
            <a:r>
              <a:rPr lang="en-US" altLang="zh-CN" sz="2800" i="1" dirty="0">
                <a:latin typeface="Times New Roman" panose="02020603050405020304" pitchFamily="18" charset="0"/>
              </a:rPr>
              <a:t>Reading-Favorite Food</a:t>
            </a:r>
            <a:r>
              <a:rPr lang="en-US" altLang="zh-CN" sz="2800" dirty="0"/>
              <a:t>, </a:t>
            </a:r>
            <a:r>
              <a:rPr lang="zh-CN" altLang="en-US" sz="2800" dirty="0"/>
              <a:t>本单元分</a:t>
            </a:r>
            <a:r>
              <a:rPr lang="zh-CN" altLang="en-US" sz="2800" dirty="0">
                <a:latin typeface="Arial" panose="020B0604020202020204" pitchFamily="34" charset="0"/>
              </a:rPr>
              <a:t>“</a:t>
            </a:r>
            <a:r>
              <a:rPr lang="en-US" altLang="zh-CN" sz="2800" i="1" dirty="0">
                <a:latin typeface="Times New Roman" panose="02020603050405020304" pitchFamily="18" charset="0"/>
              </a:rPr>
              <a:t>Reading-Listening-Speaking -Writing</a:t>
            </a:r>
            <a:r>
              <a:rPr lang="en-US" altLang="zh-CN" sz="2800" dirty="0">
                <a:latin typeface="Arial" panose="020B0604020202020204" pitchFamily="34" charset="0"/>
              </a:rPr>
              <a:t>”</a:t>
            </a:r>
            <a:r>
              <a:rPr lang="zh-CN" altLang="en-US" sz="2800" dirty="0"/>
              <a:t>四大模块，四</a:t>
            </a:r>
            <a:endParaRPr lang="zh-CN" altLang="en-US" sz="2800" dirty="0"/>
          </a:p>
          <a:p>
            <a:pPr eaLnBrk="1" hangingPunct="1">
              <a:buNone/>
            </a:pPr>
            <a:r>
              <a:rPr lang="zh-CN" altLang="en-US" sz="2800" dirty="0"/>
              <a:t>  块内容互有联系又各自独立，其中</a:t>
            </a:r>
            <a:r>
              <a:rPr lang="en-US" altLang="zh-CN" sz="2800" i="1" dirty="0">
                <a:latin typeface="Times New Roman" panose="02020603050405020304" pitchFamily="18" charset="0"/>
              </a:rPr>
              <a:t>Reading</a:t>
            </a:r>
            <a:r>
              <a:rPr lang="zh-CN" altLang="en-US" sz="2800" dirty="0"/>
              <a:t>是本单元核心，在全书中占有重要地位。</a:t>
            </a:r>
            <a:endParaRPr lang="zh-CN" altLang="en-US" sz="2800" dirty="0"/>
          </a:p>
        </p:txBody>
      </p:sp>
      <p:sp>
        <p:nvSpPr>
          <p:cNvPr id="20484" name="AutoShape 4"/>
          <p:cNvSpPr/>
          <p:nvPr/>
        </p:nvSpPr>
        <p:spPr>
          <a:xfrm>
            <a:off x="1066800" y="152400"/>
            <a:ext cx="2362200" cy="609600"/>
          </a:xfrm>
          <a:prstGeom prst="roundRect">
            <a:avLst>
              <a:gd name="adj" fmla="val 50000"/>
            </a:avLst>
          </a:prstGeom>
          <a:gradFill rotWithShape="1">
            <a:gsLst>
              <a:gs pos="0">
                <a:srgbClr val="0099FF"/>
              </a:gs>
              <a:gs pos="50000">
                <a:srgbClr val="93D4FF"/>
              </a:gs>
              <a:gs pos="100000">
                <a:srgbClr val="0099FF"/>
              </a:gs>
            </a:gsLst>
            <a:lin ang="5400000" scaled="1"/>
            <a:tileRect/>
          </a:gradFill>
          <a:ln w="28575" cap="flat" cmpd="sng">
            <a:solidFill>
              <a:srgbClr val="0099FF"/>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教材分析</a:t>
            </a:r>
            <a:endParaRPr lang="zh-CN" altLang="en-US" sz="3600" b="1" dirty="0">
              <a:solidFill>
                <a:schemeClr val="bg2"/>
              </a:solidFill>
              <a:latin typeface="黑体" panose="02010609060101010101" pitchFamily="2" charset="-122"/>
            </a:endParaRPr>
          </a:p>
        </p:txBody>
      </p:sp>
      <p:sp>
        <p:nvSpPr>
          <p:cNvPr id="20485" name="Rectangle 5"/>
          <p:cNvSpPr/>
          <p:nvPr/>
        </p:nvSpPr>
        <p:spPr>
          <a:xfrm>
            <a:off x="609600" y="1498600"/>
            <a:ext cx="4530725" cy="579438"/>
          </a:xfrm>
          <a:prstGeom prst="rect">
            <a:avLst/>
          </a:prstGeom>
          <a:noFill/>
          <a:ln w="9525">
            <a:noFill/>
          </a:ln>
        </p:spPr>
        <p:txBody>
          <a:bodyPr wrap="none" anchor="t">
            <a:spAutoFit/>
          </a:bodyPr>
          <a:p>
            <a:pPr marL="342900" indent="-342900">
              <a:spcBef>
                <a:spcPct val="20000"/>
              </a:spcBef>
            </a:pPr>
            <a:r>
              <a:rPr lang="en-US" altLang="zh-CN" sz="3200" b="1" i="1" dirty="0">
                <a:solidFill>
                  <a:srgbClr val="0000FF"/>
                </a:solidFill>
                <a:latin typeface="Times New Roman" panose="02020603050405020304" pitchFamily="18" charset="0"/>
              </a:rPr>
              <a:t>1. Status and Function</a:t>
            </a:r>
            <a:r>
              <a:rPr lang="en-US" altLang="zh-CN" sz="3200" b="1" i="1" dirty="0">
                <a:solidFill>
                  <a:schemeClr val="bg2"/>
                </a:solidFill>
                <a:latin typeface="Times New Roman" panose="02020603050405020304" pitchFamily="18" charset="0"/>
              </a:rPr>
              <a:t> </a:t>
            </a:r>
            <a:r>
              <a:rPr lang="zh-CN" altLang="en-US" sz="3200" b="1" i="1" dirty="0">
                <a:solidFill>
                  <a:srgbClr val="0000FF"/>
                </a:solidFill>
                <a:latin typeface="Times New Roman" panose="02020603050405020304" pitchFamily="18" charset="0"/>
              </a:rPr>
              <a:t>：</a:t>
            </a:r>
            <a:endParaRPr lang="zh-CN" altLang="en-US" sz="3200" b="1" i="1" dirty="0">
              <a:solidFill>
                <a:srgbClr val="0000FF"/>
              </a:solidFill>
              <a:latin typeface="Times New Roman" panose="02020603050405020304" pitchFamily="18" charset="0"/>
            </a:endParaRPr>
          </a:p>
        </p:txBody>
      </p:sp>
      <p:sp>
        <p:nvSpPr>
          <p:cNvPr id="80903" name="Rectangle 7"/>
          <p:cNvSpPr/>
          <p:nvPr/>
        </p:nvSpPr>
        <p:spPr>
          <a:xfrm>
            <a:off x="6075363" y="2514600"/>
            <a:ext cx="2230437" cy="519113"/>
          </a:xfrm>
          <a:prstGeom prst="rect">
            <a:avLst/>
          </a:prstGeom>
          <a:noFill/>
          <a:ln w="9525">
            <a:noFill/>
          </a:ln>
        </p:spPr>
        <p:txBody>
          <a:bodyPr anchor="t">
            <a:spAutoFit/>
          </a:bodyPr>
          <a:p>
            <a:pPr marL="342900" indent="-342900">
              <a:spcBef>
                <a:spcPct val="20000"/>
              </a:spcBef>
            </a:pPr>
            <a:r>
              <a:rPr lang="en-US" altLang="zh-CN" sz="2800" b="1" i="1" dirty="0">
                <a:solidFill>
                  <a:srgbClr val="FF0000"/>
                </a:solidFill>
                <a:latin typeface="Times New Roman" panose="02020603050405020304" pitchFamily="18" charset="0"/>
              </a:rPr>
              <a:t>Reading-</a:t>
            </a:r>
            <a:endParaRPr lang="zh-CN" altLang="en-US" sz="2800" b="1" i="1" dirty="0">
              <a:solidFill>
                <a:srgbClr val="FF0000"/>
              </a:solidFill>
              <a:latin typeface="Times New Roman" panose="02020603050405020304" pitchFamily="18" charset="0"/>
            </a:endParaRPr>
          </a:p>
        </p:txBody>
      </p:sp>
      <p:sp>
        <p:nvSpPr>
          <p:cNvPr id="80904" name="Rectangle 8"/>
          <p:cNvSpPr/>
          <p:nvPr/>
        </p:nvSpPr>
        <p:spPr>
          <a:xfrm>
            <a:off x="609600" y="2986088"/>
            <a:ext cx="4441825" cy="519112"/>
          </a:xfrm>
          <a:prstGeom prst="rect">
            <a:avLst/>
          </a:prstGeom>
          <a:noFill/>
          <a:ln w="9525">
            <a:noFill/>
          </a:ln>
        </p:spPr>
        <p:txBody>
          <a:bodyPr wrap="none" anchor="t">
            <a:spAutoFit/>
          </a:bodyPr>
          <a:p>
            <a:pPr marL="342900" indent="-342900">
              <a:spcBef>
                <a:spcPct val="20000"/>
              </a:spcBef>
            </a:pPr>
            <a:r>
              <a:rPr lang="en-US" altLang="zh-CN" sz="2800" b="1" i="1" dirty="0">
                <a:solidFill>
                  <a:srgbClr val="FF0000"/>
                </a:solidFill>
                <a:latin typeface="Times New Roman" panose="02020603050405020304" pitchFamily="18" charset="0"/>
              </a:rPr>
              <a:t>Listening-Speaking –Writing</a:t>
            </a:r>
            <a:endParaRPr lang="zh-CN" altLang="en-US" sz="2800" b="1" i="1" dirty="0">
              <a:solidFill>
                <a:srgbClr val="FF0000"/>
              </a:solidFill>
              <a:latin typeface="Times New Roman" panose="02020603050405020304" pitchFamily="18" charset="0"/>
            </a:endParaRPr>
          </a:p>
        </p:txBody>
      </p:sp>
      <p:sp>
        <p:nvSpPr>
          <p:cNvPr id="80905" name="Rectangle 9"/>
          <p:cNvSpPr/>
          <p:nvPr/>
        </p:nvSpPr>
        <p:spPr>
          <a:xfrm>
            <a:off x="6019800" y="3502025"/>
            <a:ext cx="1409700" cy="519113"/>
          </a:xfrm>
          <a:prstGeom prst="rect">
            <a:avLst/>
          </a:prstGeom>
          <a:noFill/>
          <a:ln w="9525">
            <a:noFill/>
          </a:ln>
        </p:spPr>
        <p:txBody>
          <a:bodyPr wrap="none" anchor="t">
            <a:spAutoFit/>
          </a:bodyPr>
          <a:p>
            <a:pPr marL="342900" indent="-342900">
              <a:spcBef>
                <a:spcPct val="20000"/>
              </a:spcBef>
            </a:pPr>
            <a:r>
              <a:rPr lang="en-US" altLang="zh-CN" sz="2800" b="1" i="1" dirty="0">
                <a:solidFill>
                  <a:srgbClr val="FF0000"/>
                </a:solidFill>
                <a:latin typeface="Times New Roman" panose="02020603050405020304" pitchFamily="18" charset="0"/>
              </a:rPr>
              <a:t>Readin</a:t>
            </a:r>
            <a:r>
              <a:rPr lang="en-US" altLang="zh-CN" sz="2800" b="1" dirty="0">
                <a:solidFill>
                  <a:srgbClr val="FF0000"/>
                </a:solidFill>
                <a:latin typeface="黑体" panose="02010609060101010101" pitchFamily="2" charset="-122"/>
              </a:rPr>
              <a:t>g</a:t>
            </a:r>
            <a:endParaRPr lang="zh-CN" altLang="en-US" sz="2800" b="1" dirty="0">
              <a:solidFill>
                <a:srgbClr val="FF0000"/>
              </a:solidFill>
              <a:latin typeface="黑体" panose="02010609060101010101" pitchFamily="2" charset="-122"/>
            </a:endParaRPr>
          </a:p>
        </p:txBody>
      </p:sp>
      <p:sp>
        <p:nvSpPr>
          <p:cNvPr id="20489" name="Text Box 13"/>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90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090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09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3" grpId="0"/>
      <p:bldP spid="80904" grpId="0"/>
      <p:bldP spid="8090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48130" name="Picture 4" descr="20090524_a9ff41e12b00e72e372askxXVvlxZa5Y"/>
          <p:cNvPicPr>
            <a:picLocks noChangeAspect="1"/>
          </p:cNvPicPr>
          <p:nvPr/>
        </p:nvPicPr>
        <p:blipFill>
          <a:blip r:embed="rId1"/>
          <a:srcRect b="51382"/>
          <a:stretch>
            <a:fillRect/>
          </a:stretch>
        </p:blipFill>
        <p:spPr>
          <a:xfrm>
            <a:off x="0" y="0"/>
            <a:ext cx="9144000" cy="6858000"/>
          </a:xfrm>
          <a:prstGeom prst="rect">
            <a:avLst/>
          </a:prstGeom>
          <a:noFill/>
          <a:ln w="9525">
            <a:noFill/>
          </a:ln>
        </p:spPr>
      </p:pic>
    </p:spTree>
  </p:cSld>
  <p:clrMapOvr>
    <a:masterClrMapping/>
  </p:clrMapOvr>
  <p:transition advTm="2000"/>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Tree>
  </p:cSld>
  <p:clrMapOvr>
    <a:masterClrMapping/>
  </p:clrMapOvr>
  <p:transition advTm="200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51202" name="Picture 4" descr="20090524_a9ff41e12b00e72e372askxXVvlxZa5Y"/>
          <p:cNvPicPr>
            <a:picLocks noChangeAspect="1"/>
          </p:cNvPicPr>
          <p:nvPr/>
        </p:nvPicPr>
        <p:blipFill>
          <a:blip r:embed="rId1"/>
          <a:srcRect t="52074"/>
          <a:stretch>
            <a:fillRect/>
          </a:stretch>
        </p:blipFill>
        <p:spPr>
          <a:xfrm>
            <a:off x="0" y="0"/>
            <a:ext cx="9144000" cy="6856413"/>
          </a:xfrm>
          <a:prstGeom prst="rect">
            <a:avLst/>
          </a:prstGeom>
          <a:noFill/>
          <a:ln w="9525">
            <a:noFill/>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52226" name="Line 3"/>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2227" name="Rectangle 5"/>
          <p:cNvSpPr/>
          <p:nvPr/>
        </p:nvSpPr>
        <p:spPr>
          <a:xfrm>
            <a:off x="533400" y="1063625"/>
            <a:ext cx="8153400" cy="1679575"/>
          </a:xfrm>
          <a:prstGeom prst="rect">
            <a:avLst/>
          </a:prstGeom>
          <a:noFill/>
          <a:ln w="9525">
            <a:noFill/>
          </a:ln>
        </p:spPr>
        <p:txBody>
          <a:bodyPr anchor="ctr">
            <a:spAutoFit/>
          </a:bodyPr>
          <a:p>
            <a:r>
              <a:rPr lang="en-US" altLang="zh-CN" sz="2600" b="1" i="1" dirty="0">
                <a:solidFill>
                  <a:srgbClr val="0000FF"/>
                </a:solidFill>
                <a:latin typeface="Times New Roman" panose="02020603050405020304" pitchFamily="18" charset="0"/>
              </a:rPr>
              <a:t>1. Find out the topic sentence (A </a:t>
            </a:r>
            <a:r>
              <a:rPr lang="zh-CN" altLang="en-US" sz="2600" b="1" i="1" dirty="0">
                <a:solidFill>
                  <a:srgbClr val="0000FF"/>
                </a:solidFill>
                <a:latin typeface="Times New Roman" panose="02020603050405020304" pitchFamily="18" charset="0"/>
              </a:rPr>
              <a:t>层次）</a:t>
            </a:r>
            <a:r>
              <a:rPr lang="en-US" altLang="zh-CN" sz="2600" b="1" i="1" dirty="0">
                <a:solidFill>
                  <a:srgbClr val="0000FF"/>
                </a:solidFill>
                <a:latin typeface="Times New Roman" panose="02020603050405020304" pitchFamily="18" charset="0"/>
              </a:rPr>
              <a:t>. </a:t>
            </a:r>
            <a:endParaRPr lang="en-US" altLang="zh-CN" sz="2600" b="1" i="1" dirty="0">
              <a:solidFill>
                <a:srgbClr val="0000FF"/>
              </a:solidFill>
              <a:latin typeface="Times New Roman" panose="02020603050405020304" pitchFamily="18" charset="0"/>
            </a:endParaRPr>
          </a:p>
          <a:p>
            <a:r>
              <a:rPr lang="en-US" altLang="zh-CN" sz="2600" b="1" i="1" dirty="0">
                <a:solidFill>
                  <a:srgbClr val="0000FF"/>
                </a:solidFill>
                <a:latin typeface="Times New Roman" panose="02020603050405020304" pitchFamily="18" charset="0"/>
              </a:rPr>
              <a:t>2. Compare the food in western countries with that in </a:t>
            </a:r>
            <a:endParaRPr lang="en-US" altLang="zh-CN" sz="2600" b="1" i="1" dirty="0">
              <a:solidFill>
                <a:srgbClr val="0000FF"/>
              </a:solidFill>
              <a:latin typeface="Times New Roman" panose="02020603050405020304" pitchFamily="18" charset="0"/>
            </a:endParaRPr>
          </a:p>
          <a:p>
            <a:r>
              <a:rPr lang="en-US" altLang="zh-CN" sz="2600" b="1" i="1" dirty="0">
                <a:solidFill>
                  <a:srgbClr val="0000FF"/>
                </a:solidFill>
                <a:latin typeface="Times New Roman" panose="02020603050405020304" pitchFamily="18" charset="0"/>
              </a:rPr>
              <a:t>    China and fill in the form. </a:t>
            </a:r>
            <a:r>
              <a:rPr lang="zh-CN" altLang="en-US" sz="2600" b="1" i="1" dirty="0">
                <a:solidFill>
                  <a:srgbClr val="0000FF"/>
                </a:solidFill>
                <a:latin typeface="Times New Roman" panose="02020603050405020304" pitchFamily="18" charset="0"/>
              </a:rPr>
              <a:t>（</a:t>
            </a:r>
            <a:r>
              <a:rPr lang="en-US" altLang="zh-CN" sz="2600" b="1" i="1" dirty="0">
                <a:solidFill>
                  <a:srgbClr val="0000FF"/>
                </a:solidFill>
                <a:latin typeface="Times New Roman" panose="02020603050405020304" pitchFamily="18" charset="0"/>
              </a:rPr>
              <a:t>B</a:t>
            </a:r>
            <a:r>
              <a:rPr lang="zh-CN" altLang="en-US" sz="2600" b="1" i="1" dirty="0">
                <a:solidFill>
                  <a:srgbClr val="0000FF"/>
                </a:solidFill>
                <a:latin typeface="Times New Roman" panose="02020603050405020304" pitchFamily="18" charset="0"/>
              </a:rPr>
              <a:t>、</a:t>
            </a:r>
            <a:r>
              <a:rPr lang="en-US" altLang="zh-CN" sz="2600" b="1" i="1" dirty="0">
                <a:solidFill>
                  <a:srgbClr val="0000FF"/>
                </a:solidFill>
                <a:latin typeface="Times New Roman" panose="02020603050405020304" pitchFamily="18" charset="0"/>
              </a:rPr>
              <a:t>C</a:t>
            </a:r>
            <a:r>
              <a:rPr lang="zh-CN" altLang="en-US" sz="2600" b="1" i="1" dirty="0">
                <a:solidFill>
                  <a:srgbClr val="0000FF"/>
                </a:solidFill>
                <a:latin typeface="Times New Roman" panose="02020603050405020304" pitchFamily="18" charset="0"/>
              </a:rPr>
              <a:t>层次）</a:t>
            </a:r>
            <a:endParaRPr lang="zh-CN" altLang="en-US" sz="2600" b="1" i="1" dirty="0">
              <a:solidFill>
                <a:srgbClr val="0000FF"/>
              </a:solidFill>
              <a:latin typeface="Times New Roman" panose="02020603050405020304" pitchFamily="18" charset="0"/>
            </a:endParaRPr>
          </a:p>
          <a:p>
            <a:endParaRPr lang="en-US" altLang="zh-CN" sz="2600" b="1" i="1" dirty="0">
              <a:solidFill>
                <a:srgbClr val="0000FF"/>
              </a:solidFill>
              <a:latin typeface="Times New Roman" panose="02020603050405020304" pitchFamily="18" charset="0"/>
              <a:ea typeface="Times New Roman" panose="02020603050405020304" pitchFamily="18" charset="0"/>
            </a:endParaRPr>
          </a:p>
        </p:txBody>
      </p:sp>
      <p:sp>
        <p:nvSpPr>
          <p:cNvPr id="52228" name="AutoShape 29"/>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52229" name="Text Box 44"/>
          <p:cNvSpPr txBox="1"/>
          <p:nvPr/>
        </p:nvSpPr>
        <p:spPr>
          <a:xfrm>
            <a:off x="1295400" y="4648200"/>
            <a:ext cx="519113" cy="1190625"/>
          </a:xfrm>
          <a:prstGeom prst="rect">
            <a:avLst/>
          </a:prstGeom>
          <a:noFill/>
          <a:ln w="9525">
            <a:noFill/>
          </a:ln>
        </p:spPr>
        <p:txBody>
          <a:bodyPr vert="eaVert" wrap="none" anchor="t">
            <a:spAutoFit/>
          </a:bodyPr>
          <a:p>
            <a:pPr marL="342900" indent="-342900">
              <a:spcBef>
                <a:spcPct val="20000"/>
              </a:spcBef>
            </a:pPr>
            <a:r>
              <a:rPr lang="zh-CN" altLang="en-US" sz="2200" b="1" dirty="0">
                <a:solidFill>
                  <a:srgbClr val="FF00FF"/>
                </a:solidFill>
                <a:latin typeface="黑体" panose="02010609060101010101" pitchFamily="2" charset="-122"/>
              </a:rPr>
              <a:t>西方快餐</a:t>
            </a:r>
            <a:endParaRPr lang="zh-CN" altLang="en-US" sz="2200" b="1" dirty="0">
              <a:solidFill>
                <a:srgbClr val="FF00FF"/>
              </a:solidFill>
              <a:latin typeface="黑体" panose="02010609060101010101" pitchFamily="2" charset="-122"/>
            </a:endParaRPr>
          </a:p>
        </p:txBody>
      </p:sp>
      <p:sp>
        <p:nvSpPr>
          <p:cNvPr id="52230" name="AutoShape 46"/>
          <p:cNvSpPr/>
          <p:nvPr/>
        </p:nvSpPr>
        <p:spPr>
          <a:xfrm>
            <a:off x="1066800" y="2971800"/>
            <a:ext cx="228600" cy="2667000"/>
          </a:xfrm>
          <a:prstGeom prst="leftBrace">
            <a:avLst>
              <a:gd name="adj1" fmla="val 97114"/>
              <a:gd name="adj2" fmla="val 46963"/>
            </a:avLst>
          </a:prstGeom>
          <a:noFill/>
          <a:ln w="28575" cap="flat" cmpd="sng">
            <a:solidFill>
              <a:schemeClr val="bg2"/>
            </a:solidFill>
            <a:prstDash val="solid"/>
            <a:round/>
            <a:headEnd type="none" w="med" len="med"/>
            <a:tailEnd type="none" w="med" len="med"/>
          </a:ln>
        </p:spPr>
        <p:txBody>
          <a:bodyPr wrap="none" anchor="ctr"/>
          <a:p>
            <a:pPr eaLnBrk="0" hangingPunct="0"/>
            <a:endParaRPr lang="zh-CN" altLang="en-US" dirty="0">
              <a:latin typeface="Arial" panose="020B0604020202020204" pitchFamily="34" charset="0"/>
            </a:endParaRPr>
          </a:p>
        </p:txBody>
      </p:sp>
      <p:grpSp>
        <p:nvGrpSpPr>
          <p:cNvPr id="52231" name="Group 55"/>
          <p:cNvGrpSpPr/>
          <p:nvPr/>
        </p:nvGrpSpPr>
        <p:grpSpPr>
          <a:xfrm>
            <a:off x="533400" y="2482850"/>
            <a:ext cx="1281113" cy="1936750"/>
            <a:chOff x="336" y="1488"/>
            <a:chExt cx="807" cy="1220"/>
          </a:xfrm>
        </p:grpSpPr>
        <p:sp>
          <p:nvSpPr>
            <p:cNvPr id="52232" name="Text Box 43"/>
            <p:cNvSpPr txBox="1"/>
            <p:nvPr/>
          </p:nvSpPr>
          <p:spPr>
            <a:xfrm>
              <a:off x="816" y="1488"/>
              <a:ext cx="327" cy="1096"/>
            </a:xfrm>
            <a:prstGeom prst="rect">
              <a:avLst/>
            </a:prstGeom>
            <a:noFill/>
            <a:ln w="9525">
              <a:noFill/>
            </a:ln>
          </p:spPr>
          <p:txBody>
            <a:bodyPr vert="eaVert" wrap="none" anchor="t">
              <a:spAutoFit/>
            </a:bodyPr>
            <a:p>
              <a:pPr marL="342900" indent="-342900">
                <a:spcBef>
                  <a:spcPct val="20000"/>
                </a:spcBef>
              </a:pPr>
              <a:r>
                <a:rPr lang="zh-CN" altLang="en-US" sz="2200" b="1" dirty="0">
                  <a:solidFill>
                    <a:srgbClr val="FF00FF"/>
                  </a:solidFill>
                  <a:latin typeface="黑体" panose="02010609060101010101" pitchFamily="2" charset="-122"/>
                </a:rPr>
                <a:t>中国传统饮食</a:t>
              </a:r>
              <a:endParaRPr lang="zh-CN" altLang="en-US" sz="2200" b="1" dirty="0">
                <a:solidFill>
                  <a:srgbClr val="FF00FF"/>
                </a:solidFill>
                <a:latin typeface="黑体" panose="02010609060101010101" pitchFamily="2" charset="-122"/>
              </a:endParaRPr>
            </a:p>
          </p:txBody>
        </p:sp>
        <p:sp>
          <p:nvSpPr>
            <p:cNvPr id="52233" name="Text Box 47"/>
            <p:cNvSpPr txBox="1"/>
            <p:nvPr/>
          </p:nvSpPr>
          <p:spPr>
            <a:xfrm>
              <a:off x="336" y="2304"/>
              <a:ext cx="327" cy="404"/>
            </a:xfrm>
            <a:prstGeom prst="rect">
              <a:avLst/>
            </a:prstGeom>
            <a:noFill/>
            <a:ln w="9525">
              <a:noFill/>
            </a:ln>
          </p:spPr>
          <p:txBody>
            <a:bodyPr vert="eaVert" wrap="none" anchor="t">
              <a:spAutoFit/>
            </a:bodyPr>
            <a:p>
              <a:pPr marL="342900" indent="-342900">
                <a:spcBef>
                  <a:spcPct val="20000"/>
                </a:spcBef>
              </a:pPr>
              <a:r>
                <a:rPr lang="zh-CN" altLang="en-US" sz="2200" b="1" dirty="0">
                  <a:solidFill>
                    <a:srgbClr val="FF00FF"/>
                  </a:solidFill>
                  <a:latin typeface="黑体" panose="02010609060101010101" pitchFamily="2" charset="-122"/>
                </a:rPr>
                <a:t>对比</a:t>
              </a:r>
              <a:endParaRPr lang="zh-CN" altLang="en-US" sz="2200" b="1" dirty="0">
                <a:solidFill>
                  <a:srgbClr val="FF00FF"/>
                </a:solidFill>
                <a:latin typeface="黑体" panose="02010609060101010101" pitchFamily="2" charset="-122"/>
              </a:endParaRPr>
            </a:p>
          </p:txBody>
        </p:sp>
      </p:grpSp>
      <p:sp>
        <p:nvSpPr>
          <p:cNvPr id="52234" name="Text Box 48"/>
          <p:cNvSpPr txBox="1"/>
          <p:nvPr/>
        </p:nvSpPr>
        <p:spPr>
          <a:xfrm>
            <a:off x="228600" y="792163"/>
            <a:ext cx="5791200" cy="427037"/>
          </a:xfrm>
          <a:prstGeom prst="rect">
            <a:avLst/>
          </a:prstGeom>
          <a:noFill/>
          <a:ln w="9525">
            <a:noFill/>
          </a:ln>
        </p:spPr>
        <p:txBody>
          <a:bodyPr anchor="t">
            <a:spAutoFit/>
          </a:bodyPr>
          <a:p>
            <a:pPr marL="342900" indent="-342900">
              <a:spcBef>
                <a:spcPct val="50000"/>
              </a:spcBef>
            </a:pPr>
            <a:r>
              <a:rPr lang="en-US" altLang="zh-CN" sz="2200" b="1" dirty="0">
                <a:solidFill>
                  <a:srgbClr val="FF0000"/>
                </a:solidFill>
                <a:latin typeface="黑体" panose="02010609060101010101" pitchFamily="2" charset="-122"/>
              </a:rPr>
              <a:t>Task 3 Read the fourth paragraph.</a:t>
            </a:r>
            <a:endParaRPr lang="zh-CN" altLang="en-US" sz="2200" b="1" dirty="0">
              <a:solidFill>
                <a:srgbClr val="FF0000"/>
              </a:solidFill>
              <a:latin typeface="黑体" panose="02010609060101010101" pitchFamily="2" charset="-122"/>
            </a:endParaRPr>
          </a:p>
        </p:txBody>
      </p:sp>
      <p:pic>
        <p:nvPicPr>
          <p:cNvPr id="52235" name="Picture 32" descr="14eeec30ba47b73aebc4af01"/>
          <p:cNvPicPr>
            <a:picLocks noChangeAspect="1"/>
          </p:cNvPicPr>
          <p:nvPr/>
        </p:nvPicPr>
        <p:blipFill>
          <a:blip r:embed="rId1"/>
          <a:stretch>
            <a:fillRect/>
          </a:stretch>
        </p:blipFill>
        <p:spPr>
          <a:xfrm>
            <a:off x="2057400" y="4497388"/>
            <a:ext cx="1839913" cy="1895475"/>
          </a:xfrm>
          <a:prstGeom prst="rect">
            <a:avLst/>
          </a:prstGeom>
          <a:noFill/>
          <a:ln w="9525">
            <a:noFill/>
          </a:ln>
        </p:spPr>
      </p:pic>
      <p:pic>
        <p:nvPicPr>
          <p:cNvPr id="52236" name="Picture 34" descr="9310f23dbefca022bba1677e"/>
          <p:cNvPicPr>
            <a:picLocks noChangeAspect="1"/>
          </p:cNvPicPr>
          <p:nvPr/>
        </p:nvPicPr>
        <p:blipFill>
          <a:blip r:embed="rId2"/>
          <a:stretch>
            <a:fillRect/>
          </a:stretch>
        </p:blipFill>
        <p:spPr>
          <a:xfrm>
            <a:off x="4578350" y="4510088"/>
            <a:ext cx="1828800" cy="1828800"/>
          </a:xfrm>
          <a:prstGeom prst="rect">
            <a:avLst/>
          </a:prstGeom>
          <a:noFill/>
          <a:ln w="9525">
            <a:noFill/>
          </a:ln>
        </p:spPr>
      </p:pic>
      <p:pic>
        <p:nvPicPr>
          <p:cNvPr id="52237" name="Picture 35" descr="2417701_002416229_2"/>
          <p:cNvPicPr/>
          <p:nvPr/>
        </p:nvPicPr>
        <p:blipFill>
          <a:blip r:embed="rId3"/>
          <a:stretch>
            <a:fillRect/>
          </a:stretch>
        </p:blipFill>
        <p:spPr>
          <a:xfrm>
            <a:off x="7010400" y="4510088"/>
            <a:ext cx="1828800" cy="1828800"/>
          </a:xfrm>
          <a:prstGeom prst="rect">
            <a:avLst/>
          </a:prstGeom>
          <a:noFill/>
          <a:ln w="9525">
            <a:noFill/>
          </a:ln>
        </p:spPr>
      </p:pic>
      <p:sp>
        <p:nvSpPr>
          <p:cNvPr id="52238" name="AutoShape 56"/>
          <p:cNvSpPr/>
          <p:nvPr/>
        </p:nvSpPr>
        <p:spPr>
          <a:xfrm>
            <a:off x="4191000" y="0"/>
            <a:ext cx="15240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dirty="0">
                <a:solidFill>
                  <a:schemeClr val="bg2"/>
                </a:solidFill>
                <a:latin typeface="Arial Black" panose="020B0A04020102020204" pitchFamily="34" charset="0"/>
              </a:rPr>
              <a:t> </a:t>
            </a:r>
            <a:r>
              <a:rPr lang="en-US" altLang="zh-CN" sz="2400" b="1" dirty="0">
                <a:solidFill>
                  <a:schemeClr val="bg2"/>
                </a:solidFill>
                <a:latin typeface="Arial Black" panose="020B0A04020102020204" pitchFamily="34" charset="0"/>
              </a:rPr>
              <a:t>Careful-</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pic>
        <p:nvPicPr>
          <p:cNvPr id="52239" name="Picture 57" descr="2008416144347291"/>
          <p:cNvPicPr>
            <a:picLocks noChangeAspect="1"/>
          </p:cNvPicPr>
          <p:nvPr/>
        </p:nvPicPr>
        <p:blipFill>
          <a:blip r:embed="rId4"/>
          <a:stretch>
            <a:fillRect/>
          </a:stretch>
        </p:blipFill>
        <p:spPr>
          <a:xfrm>
            <a:off x="4495800" y="2514600"/>
            <a:ext cx="1905000" cy="1676400"/>
          </a:xfrm>
          <a:prstGeom prst="rect">
            <a:avLst/>
          </a:prstGeom>
          <a:noFill/>
          <a:ln w="9525">
            <a:noFill/>
          </a:ln>
        </p:spPr>
      </p:pic>
      <p:pic>
        <p:nvPicPr>
          <p:cNvPr id="52240" name="Picture 58" descr="200751613948229"/>
          <p:cNvPicPr>
            <a:picLocks noChangeAspect="1"/>
          </p:cNvPicPr>
          <p:nvPr/>
        </p:nvPicPr>
        <p:blipFill>
          <a:blip r:embed="rId5"/>
          <a:stretch>
            <a:fillRect/>
          </a:stretch>
        </p:blipFill>
        <p:spPr>
          <a:xfrm>
            <a:off x="2057400" y="2473325"/>
            <a:ext cx="1981200" cy="1709738"/>
          </a:xfrm>
          <a:prstGeom prst="rect">
            <a:avLst/>
          </a:prstGeom>
          <a:noFill/>
          <a:ln w="9525">
            <a:noFill/>
          </a:ln>
        </p:spPr>
      </p:pic>
      <p:pic>
        <p:nvPicPr>
          <p:cNvPr id="52241" name="Picture 59" descr="2006719231442841"/>
          <p:cNvPicPr>
            <a:picLocks noChangeAspect="1"/>
          </p:cNvPicPr>
          <p:nvPr/>
        </p:nvPicPr>
        <p:blipFill>
          <a:blip r:embed="rId6"/>
          <a:srcRect t="11684" b="8591"/>
          <a:stretch>
            <a:fillRect/>
          </a:stretch>
        </p:blipFill>
        <p:spPr>
          <a:xfrm>
            <a:off x="7010400" y="2514600"/>
            <a:ext cx="1828800" cy="1666875"/>
          </a:xfrm>
          <a:prstGeom prst="rect">
            <a:avLst/>
          </a:prstGeom>
          <a:noFill/>
          <a:ln w="9525">
            <a:noFill/>
          </a:ln>
        </p:spPr>
      </p:pic>
      <p:sp>
        <p:nvSpPr>
          <p:cNvPr id="52242" name="Text Box 60"/>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21506" name="Picture 15" descr="2008929065119920"/>
          <p:cNvPicPr>
            <a:picLocks noChangeAspect="1"/>
          </p:cNvPicPr>
          <p:nvPr/>
        </p:nvPicPr>
        <p:blipFill>
          <a:blip r:embed="rId1"/>
          <a:stretch>
            <a:fillRect/>
          </a:stretch>
        </p:blipFill>
        <p:spPr>
          <a:xfrm>
            <a:off x="0" y="914400"/>
            <a:ext cx="9144000" cy="5486400"/>
          </a:xfrm>
          <a:prstGeom prst="rect">
            <a:avLst/>
          </a:prstGeom>
          <a:noFill/>
          <a:ln w="9525">
            <a:noFill/>
          </a:ln>
        </p:spPr>
      </p:pic>
      <p:sp>
        <p:nvSpPr>
          <p:cNvPr id="21507" name="Rectangle 4"/>
          <p:cNvSpPr>
            <a:spLocks noGrp="1"/>
          </p:cNvSpPr>
          <p:nvPr>
            <p:ph idx="1"/>
          </p:nvPr>
        </p:nvSpPr>
        <p:spPr>
          <a:xfrm>
            <a:off x="533400" y="1600200"/>
            <a:ext cx="7543800" cy="1143000"/>
          </a:xfrm>
          <a:ln>
            <a:noFill/>
          </a:ln>
        </p:spPr>
        <p:txBody>
          <a:bodyPr wrap="square" lIns="91440" tIns="45720" rIns="91440" bIns="45720" anchor="t"/>
          <a:p>
            <a:pPr eaLnBrk="1" hangingPunct="1">
              <a:lnSpc>
                <a:spcPct val="80000"/>
              </a:lnSpc>
              <a:buNone/>
            </a:pPr>
            <a:endParaRPr lang="zh-CN" altLang="en-US" sz="2800" dirty="0"/>
          </a:p>
          <a:p>
            <a:pPr eaLnBrk="1" hangingPunct="1">
              <a:lnSpc>
                <a:spcPct val="80000"/>
              </a:lnSpc>
            </a:pPr>
            <a:r>
              <a:rPr lang="zh-CN" altLang="en-US" sz="2800" dirty="0"/>
              <a:t>知识目标：掌握本课重点</a:t>
            </a:r>
            <a:r>
              <a:rPr lang="zh-CN" altLang="en-US" sz="2800" u="sng" dirty="0">
                <a:solidFill>
                  <a:srgbClr val="FF0000"/>
                </a:solidFill>
              </a:rPr>
              <a:t>词汇</a:t>
            </a:r>
            <a:r>
              <a:rPr lang="zh-CN" altLang="en-US" sz="2800" dirty="0"/>
              <a:t>、</a:t>
            </a:r>
            <a:r>
              <a:rPr lang="zh-CN" altLang="en-US" sz="2800" u="sng" dirty="0">
                <a:solidFill>
                  <a:srgbClr val="FF0000"/>
                </a:solidFill>
              </a:rPr>
              <a:t>句型</a:t>
            </a:r>
            <a:r>
              <a:rPr lang="zh-CN" altLang="en-US" sz="2800" dirty="0"/>
              <a:t>。</a:t>
            </a:r>
            <a:endParaRPr lang="zh-CN" altLang="en-US" sz="2800" dirty="0"/>
          </a:p>
          <a:p>
            <a:pPr eaLnBrk="1" hangingPunct="1">
              <a:lnSpc>
                <a:spcPct val="80000"/>
              </a:lnSpc>
              <a:buNone/>
            </a:pPr>
            <a:r>
              <a:rPr lang="zh-CN" altLang="en-US" sz="2800" dirty="0"/>
              <a:t>     </a:t>
            </a:r>
            <a:endParaRPr lang="zh-CN" altLang="en-US" sz="2800" dirty="0"/>
          </a:p>
        </p:txBody>
      </p:sp>
      <p:sp>
        <p:nvSpPr>
          <p:cNvPr id="21508" name="AutoShape 7"/>
          <p:cNvSpPr/>
          <p:nvPr/>
        </p:nvSpPr>
        <p:spPr>
          <a:xfrm>
            <a:off x="1066800" y="152400"/>
            <a:ext cx="2362200" cy="609600"/>
          </a:xfrm>
          <a:prstGeom prst="roundRect">
            <a:avLst>
              <a:gd name="adj" fmla="val 50000"/>
            </a:avLst>
          </a:prstGeom>
          <a:gradFill rotWithShape="1">
            <a:gsLst>
              <a:gs pos="0">
                <a:srgbClr val="0099FF"/>
              </a:gs>
              <a:gs pos="50000">
                <a:srgbClr val="93D4FF"/>
              </a:gs>
              <a:gs pos="100000">
                <a:srgbClr val="0099FF"/>
              </a:gs>
            </a:gsLst>
            <a:lin ang="5400000" scaled="1"/>
            <a:tileRect/>
          </a:gradFill>
          <a:ln w="28575" cap="flat" cmpd="sng">
            <a:solidFill>
              <a:srgbClr val="0099FF"/>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教材分析</a:t>
            </a:r>
            <a:endParaRPr lang="zh-CN" altLang="en-US" sz="3600" b="1" dirty="0">
              <a:solidFill>
                <a:schemeClr val="bg2"/>
              </a:solidFill>
              <a:latin typeface="黑体" panose="02010609060101010101" pitchFamily="2" charset="-122"/>
            </a:endParaRPr>
          </a:p>
        </p:txBody>
      </p:sp>
      <p:sp>
        <p:nvSpPr>
          <p:cNvPr id="21509" name="Rectangle 8"/>
          <p:cNvSpPr/>
          <p:nvPr/>
        </p:nvSpPr>
        <p:spPr>
          <a:xfrm>
            <a:off x="381000" y="1371600"/>
            <a:ext cx="3470275" cy="579438"/>
          </a:xfrm>
          <a:prstGeom prst="rect">
            <a:avLst/>
          </a:prstGeom>
          <a:noFill/>
          <a:ln w="9525">
            <a:noFill/>
          </a:ln>
        </p:spPr>
        <p:txBody>
          <a:bodyPr wrap="none" anchor="t">
            <a:spAutoFit/>
          </a:bodyPr>
          <a:p>
            <a:pPr marL="342900" indent="-342900">
              <a:spcBef>
                <a:spcPct val="20000"/>
              </a:spcBef>
            </a:pPr>
            <a:r>
              <a:rPr lang="en-US" altLang="zh-CN" sz="3200" b="1" i="1" dirty="0">
                <a:solidFill>
                  <a:srgbClr val="0000FF"/>
                </a:solidFill>
                <a:latin typeface="Times New Roman" panose="02020603050405020304" pitchFamily="18" charset="0"/>
              </a:rPr>
              <a:t>2.Teaching aims</a:t>
            </a:r>
            <a:r>
              <a:rPr lang="en-US" altLang="zh-CN" sz="3200" b="1" i="1" dirty="0">
                <a:solidFill>
                  <a:schemeClr val="bg2"/>
                </a:solidFill>
                <a:latin typeface="Times New Roman" panose="02020603050405020304" pitchFamily="18" charset="0"/>
              </a:rPr>
              <a:t> </a:t>
            </a:r>
            <a:r>
              <a:rPr lang="zh-CN" altLang="en-US" sz="3200" b="1" i="1" dirty="0">
                <a:solidFill>
                  <a:srgbClr val="0000FF"/>
                </a:solidFill>
                <a:latin typeface="Times New Roman" panose="02020603050405020304" pitchFamily="18" charset="0"/>
              </a:rPr>
              <a:t>：</a:t>
            </a:r>
            <a:endParaRPr lang="zh-CN" altLang="en-US" sz="3200" b="1" i="1" dirty="0">
              <a:solidFill>
                <a:srgbClr val="0000FF"/>
              </a:solidFill>
              <a:latin typeface="Times New Roman" panose="02020603050405020304" pitchFamily="18" charset="0"/>
            </a:endParaRPr>
          </a:p>
        </p:txBody>
      </p:sp>
      <p:sp>
        <p:nvSpPr>
          <p:cNvPr id="91148" name="Rectangle 12"/>
          <p:cNvSpPr/>
          <p:nvPr/>
        </p:nvSpPr>
        <p:spPr>
          <a:xfrm>
            <a:off x="533400" y="2632075"/>
            <a:ext cx="8610600" cy="3082925"/>
          </a:xfrm>
          <a:prstGeom prst="rect">
            <a:avLst/>
          </a:prstGeom>
          <a:noFill/>
          <a:ln w="9525">
            <a:noFill/>
          </a:ln>
        </p:spPr>
        <p:txBody>
          <a:bodyPr anchor="t">
            <a:spAutoFit/>
          </a:bodyPr>
          <a:p>
            <a:pPr marL="342900" indent="-342900">
              <a:spcBef>
                <a:spcPct val="20000"/>
              </a:spcBef>
              <a:buChar char="•"/>
            </a:pPr>
            <a:r>
              <a:rPr lang="zh-CN" altLang="en-US" sz="2800" b="1" dirty="0">
                <a:solidFill>
                  <a:schemeClr val="bg2"/>
                </a:solidFill>
                <a:latin typeface="黑体" panose="02010609060101010101" pitchFamily="2" charset="-122"/>
              </a:rPr>
              <a:t>能力目标：通过具体的学法指导，逐步培养学生</a:t>
            </a:r>
            <a:endParaRPr lang="zh-CN" altLang="en-US" sz="2800" b="1" dirty="0">
              <a:solidFill>
                <a:schemeClr val="bg2"/>
              </a:solidFill>
              <a:latin typeface="黑体" panose="02010609060101010101" pitchFamily="2" charset="-122"/>
            </a:endParaRPr>
          </a:p>
          <a:p>
            <a:pPr marL="342900" indent="-342900">
              <a:spcBef>
                <a:spcPct val="20000"/>
              </a:spcBef>
            </a:pPr>
            <a:r>
              <a:rPr lang="zh-CN" altLang="en-US" sz="2800" b="1" dirty="0">
                <a:solidFill>
                  <a:schemeClr val="bg2"/>
                </a:solidFill>
                <a:latin typeface="黑体" panose="02010609060101010101" pitchFamily="2" charset="-122"/>
              </a:rPr>
              <a:t>            良好的学习习惯，提高口语交际能力   </a:t>
            </a:r>
            <a:endParaRPr lang="zh-CN" altLang="en-US" sz="2800" b="1" dirty="0">
              <a:solidFill>
                <a:schemeClr val="bg2"/>
              </a:solidFill>
              <a:latin typeface="黑体" panose="02010609060101010101" pitchFamily="2" charset="-122"/>
            </a:endParaRPr>
          </a:p>
          <a:p>
            <a:pPr marL="342900" indent="-342900">
              <a:spcBef>
                <a:spcPct val="20000"/>
              </a:spcBef>
            </a:pPr>
            <a:r>
              <a:rPr lang="zh-CN" altLang="en-US" sz="2800" b="1" dirty="0">
                <a:solidFill>
                  <a:schemeClr val="bg2"/>
                </a:solidFill>
                <a:latin typeface="黑体" panose="02010609060101010101" pitchFamily="2" charset="-122"/>
              </a:rPr>
              <a:t>            及自主学习、合作学习的能力。</a:t>
            </a:r>
            <a:endParaRPr lang="zh-CN" altLang="en-US" sz="2800" b="1" dirty="0">
              <a:solidFill>
                <a:schemeClr val="bg2"/>
              </a:solidFill>
              <a:latin typeface="黑体" panose="02010609060101010101" pitchFamily="2" charset="-122"/>
            </a:endParaRPr>
          </a:p>
          <a:p>
            <a:pPr marL="342900" indent="-342900">
              <a:spcBef>
                <a:spcPct val="20000"/>
              </a:spcBef>
              <a:buChar char="•"/>
            </a:pPr>
            <a:r>
              <a:rPr lang="zh-CN" altLang="en-US" sz="2800" b="1" dirty="0">
                <a:solidFill>
                  <a:schemeClr val="bg2"/>
                </a:solidFill>
                <a:latin typeface="黑体" panose="02010609060101010101" pitchFamily="2" charset="-122"/>
              </a:rPr>
              <a:t>情感目标：了解中西方饮食文化差异，明确饮食</a:t>
            </a:r>
            <a:endParaRPr lang="zh-CN" altLang="en-US" sz="2800" b="1" dirty="0">
              <a:solidFill>
                <a:schemeClr val="bg2"/>
              </a:solidFill>
              <a:latin typeface="黑体" panose="02010609060101010101" pitchFamily="2" charset="-122"/>
            </a:endParaRPr>
          </a:p>
          <a:p>
            <a:pPr marL="342900" indent="-342900">
              <a:spcBef>
                <a:spcPct val="20000"/>
              </a:spcBef>
            </a:pPr>
            <a:r>
              <a:rPr lang="zh-CN" altLang="en-US" sz="2800" b="1" dirty="0">
                <a:solidFill>
                  <a:schemeClr val="bg2"/>
                </a:solidFill>
                <a:latin typeface="黑体" panose="02010609060101010101" pitchFamily="2" charset="-122"/>
              </a:rPr>
              <a:t>            文化在中国文化中的地位与影响，激</a:t>
            </a:r>
            <a:endParaRPr lang="zh-CN" altLang="en-US" sz="2800" b="1" dirty="0">
              <a:solidFill>
                <a:schemeClr val="bg2"/>
              </a:solidFill>
              <a:latin typeface="黑体" panose="02010609060101010101" pitchFamily="2" charset="-122"/>
            </a:endParaRPr>
          </a:p>
          <a:p>
            <a:pPr marL="342900" indent="-342900">
              <a:spcBef>
                <a:spcPct val="20000"/>
              </a:spcBef>
            </a:pPr>
            <a:r>
              <a:rPr lang="zh-CN" altLang="en-US" sz="2800" b="1" dirty="0">
                <a:solidFill>
                  <a:schemeClr val="bg2"/>
                </a:solidFill>
                <a:latin typeface="黑体" panose="02010609060101010101" pitchFamily="2" charset="-122"/>
              </a:rPr>
              <a:t>            发学生对中国传统文化的热爱。</a:t>
            </a:r>
            <a:endParaRPr lang="zh-CN" altLang="en-US" sz="2800" b="1" dirty="0">
              <a:solidFill>
                <a:schemeClr val="bg2"/>
              </a:solidFill>
              <a:latin typeface="黑体" panose="02010609060101010101" pitchFamily="2" charset="-122"/>
            </a:endParaRPr>
          </a:p>
        </p:txBody>
      </p:sp>
      <p:sp>
        <p:nvSpPr>
          <p:cNvPr id="91149" name="AutoShape 13"/>
          <p:cNvSpPr/>
          <p:nvPr/>
        </p:nvSpPr>
        <p:spPr>
          <a:xfrm>
            <a:off x="762000" y="2895600"/>
            <a:ext cx="7848600" cy="2209800"/>
          </a:xfrm>
          <a:prstGeom prst="wedgeRoundRectCallout">
            <a:avLst>
              <a:gd name="adj1" fmla="val 8616"/>
              <a:gd name="adj2" fmla="val -70977"/>
              <a:gd name="adj3" fmla="val 16667"/>
            </a:avLst>
          </a:prstGeom>
          <a:noFill/>
          <a:ln w="9525" cap="flat" cmpd="sng">
            <a:solidFill>
              <a:schemeClr val="bg2"/>
            </a:solidFill>
            <a:prstDash val="solid"/>
            <a:miter/>
            <a:headEnd type="none" w="med" len="med"/>
            <a:tailEnd type="none" w="med" len="med"/>
          </a:ln>
        </p:spPr>
        <p:txBody>
          <a:bodyPr anchor="t"/>
          <a:p>
            <a:pPr marL="342900" indent="-342900" algn="ctr">
              <a:spcBef>
                <a:spcPct val="20000"/>
              </a:spcBef>
            </a:pPr>
            <a:r>
              <a:rPr lang="en-US" altLang="zh-CN" sz="3200" b="1" i="1" dirty="0">
                <a:solidFill>
                  <a:srgbClr val="FF33CC"/>
                </a:solidFill>
                <a:latin typeface="黑体" panose="02010609060101010101" pitchFamily="2" charset="-122"/>
              </a:rPr>
              <a:t>Words: favorite,different,hot dog,fried,Japanese,improtant,</a:t>
            </a:r>
            <a:endParaRPr lang="en-US" altLang="zh-CN" sz="3200" b="1" i="1" dirty="0">
              <a:solidFill>
                <a:srgbClr val="FF33CC"/>
              </a:solidFill>
              <a:latin typeface="黑体" panose="02010609060101010101" pitchFamily="2" charset="-122"/>
            </a:endParaRPr>
          </a:p>
          <a:p>
            <a:pPr marL="342900" indent="-342900" algn="ctr">
              <a:spcBef>
                <a:spcPct val="20000"/>
              </a:spcBef>
            </a:pPr>
            <a:r>
              <a:rPr lang="en-US" altLang="zh-CN" sz="3200" b="1" i="1" dirty="0">
                <a:solidFill>
                  <a:srgbClr val="FF33CC"/>
                </a:solidFill>
                <a:latin typeface="黑体" panose="02010609060101010101" pitchFamily="2" charset="-122"/>
              </a:rPr>
              <a:t>   order,save,health,waiter,potato,</a:t>
            </a:r>
            <a:endParaRPr lang="en-US" altLang="zh-CN" sz="3200" b="1" i="1" dirty="0">
              <a:solidFill>
                <a:srgbClr val="FF33CC"/>
              </a:solidFill>
              <a:latin typeface="黑体" panose="02010609060101010101" pitchFamily="2" charset="-122"/>
            </a:endParaRPr>
          </a:p>
          <a:p>
            <a:pPr marL="342900" indent="-342900" algn="ctr">
              <a:spcBef>
                <a:spcPct val="20000"/>
              </a:spcBef>
            </a:pPr>
            <a:r>
              <a:rPr lang="en-US" altLang="zh-CN" sz="3200" b="1" i="1" dirty="0">
                <a:solidFill>
                  <a:srgbClr val="FF33CC"/>
                </a:solidFill>
                <a:latin typeface="黑体" panose="02010609060101010101" pitchFamily="2" charset="-122"/>
              </a:rPr>
              <a:t>Chip.</a:t>
            </a:r>
            <a:endParaRPr lang="en-US" altLang="zh-CN" sz="3200" b="1" i="1" dirty="0">
              <a:solidFill>
                <a:srgbClr val="FF33CC"/>
              </a:solidFill>
              <a:latin typeface="黑体" panose="02010609060101010101" pitchFamily="2" charset="-122"/>
            </a:endParaRPr>
          </a:p>
        </p:txBody>
      </p:sp>
      <p:sp>
        <p:nvSpPr>
          <p:cNvPr id="91150" name="AutoShape 14"/>
          <p:cNvSpPr/>
          <p:nvPr/>
        </p:nvSpPr>
        <p:spPr>
          <a:xfrm>
            <a:off x="304800" y="3276600"/>
            <a:ext cx="8991600" cy="2209800"/>
          </a:xfrm>
          <a:prstGeom prst="wedgeRoundRectCallout">
            <a:avLst>
              <a:gd name="adj1" fmla="val 13310"/>
              <a:gd name="adj2" fmla="val -163866"/>
              <a:gd name="adj3" fmla="val 16667"/>
            </a:avLst>
          </a:prstGeom>
          <a:noFill/>
          <a:ln w="9525" cap="flat" cmpd="sng">
            <a:solidFill>
              <a:schemeClr val="bg2"/>
            </a:solidFill>
            <a:prstDash val="solid"/>
            <a:miter/>
            <a:headEnd type="none" w="med" len="med"/>
            <a:tailEnd type="none" w="med" len="med"/>
          </a:ln>
        </p:spPr>
        <p:txBody>
          <a:bodyPr anchor="t"/>
          <a:p>
            <a:pPr marL="342900" indent="-342900" algn="ctr">
              <a:spcBef>
                <a:spcPct val="20000"/>
              </a:spcBef>
            </a:pPr>
            <a:r>
              <a:rPr lang="en-US" altLang="zh-CN" sz="3200" b="1" i="1" dirty="0">
                <a:solidFill>
                  <a:srgbClr val="FF33CC"/>
                </a:solidFill>
                <a:latin typeface="黑体" panose="02010609060101010101" pitchFamily="2" charset="-122"/>
              </a:rPr>
              <a:t>Drills: 1.People in different countries have their different favorite food.</a:t>
            </a:r>
            <a:endParaRPr lang="en-US" altLang="zh-CN" sz="3200" b="1" i="1" dirty="0">
              <a:solidFill>
                <a:srgbClr val="FF33CC"/>
              </a:solidFill>
              <a:latin typeface="黑体" panose="02010609060101010101" pitchFamily="2" charset="-122"/>
            </a:endParaRPr>
          </a:p>
          <a:p>
            <a:pPr marL="342900" indent="-342900" algn="ctr">
              <a:spcBef>
                <a:spcPct val="20000"/>
              </a:spcBef>
            </a:pPr>
            <a:r>
              <a:rPr lang="en-US" altLang="zh-CN" sz="3200" b="1" i="1" dirty="0">
                <a:solidFill>
                  <a:srgbClr val="FF33CC"/>
                </a:solidFill>
                <a:latin typeface="黑体" panose="02010609060101010101" pitchFamily="2" charset="-122"/>
              </a:rPr>
              <a:t>2.In fact,it is not good for your health to eat so much fast food.</a:t>
            </a:r>
            <a:endParaRPr lang="en-US" altLang="zh-CN" sz="3200" b="1" i="1" dirty="0">
              <a:solidFill>
                <a:srgbClr val="FF33CC"/>
              </a:solidFill>
              <a:latin typeface="黑体" panose="02010609060101010101" pitchFamily="2" charset="-122"/>
            </a:endParaRPr>
          </a:p>
        </p:txBody>
      </p:sp>
      <p:sp>
        <p:nvSpPr>
          <p:cNvPr id="91145" name="Rectangle 9"/>
          <p:cNvSpPr/>
          <p:nvPr/>
        </p:nvSpPr>
        <p:spPr>
          <a:xfrm>
            <a:off x="3006725" y="3671888"/>
            <a:ext cx="3698875" cy="519112"/>
          </a:xfrm>
          <a:prstGeom prst="rect">
            <a:avLst/>
          </a:prstGeom>
          <a:noFill/>
          <a:ln w="9525">
            <a:noFill/>
          </a:ln>
        </p:spPr>
        <p:txBody>
          <a:bodyPr anchor="t">
            <a:spAutoFit/>
          </a:bodyPr>
          <a:p>
            <a:pPr marL="342900" indent="-342900">
              <a:spcBef>
                <a:spcPct val="20000"/>
              </a:spcBef>
            </a:pPr>
            <a:r>
              <a:rPr lang="zh-CN" altLang="en-US" sz="2800" b="1" dirty="0">
                <a:solidFill>
                  <a:srgbClr val="FF0000"/>
                </a:solidFill>
                <a:latin typeface="黑体" panose="02010609060101010101" pitchFamily="2" charset="-122"/>
              </a:rPr>
              <a:t>自主学习、合作学习</a:t>
            </a:r>
            <a:endParaRPr lang="zh-CN" altLang="en-US" sz="2800" b="1" dirty="0">
              <a:solidFill>
                <a:srgbClr val="FF0000"/>
              </a:solidFill>
              <a:latin typeface="黑体" panose="02010609060101010101" pitchFamily="2" charset="-122"/>
            </a:endParaRPr>
          </a:p>
        </p:txBody>
      </p:sp>
      <p:sp>
        <p:nvSpPr>
          <p:cNvPr id="91146" name="Rectangle 10"/>
          <p:cNvSpPr/>
          <p:nvPr/>
        </p:nvSpPr>
        <p:spPr>
          <a:xfrm>
            <a:off x="4114800" y="5195888"/>
            <a:ext cx="2362200" cy="519112"/>
          </a:xfrm>
          <a:prstGeom prst="rect">
            <a:avLst/>
          </a:prstGeom>
          <a:noFill/>
          <a:ln w="9525">
            <a:noFill/>
          </a:ln>
        </p:spPr>
        <p:txBody>
          <a:bodyPr anchor="t">
            <a:spAutoFit/>
          </a:bodyPr>
          <a:p>
            <a:pPr marL="342900" indent="-342900">
              <a:spcBef>
                <a:spcPct val="20000"/>
              </a:spcBef>
            </a:pPr>
            <a:r>
              <a:rPr lang="zh-CN" altLang="en-US" sz="2800" b="1" dirty="0">
                <a:solidFill>
                  <a:srgbClr val="FF0000"/>
                </a:solidFill>
                <a:latin typeface="黑体" panose="02010609060101010101" pitchFamily="2" charset="-122"/>
              </a:rPr>
              <a:t>中国传统文化</a:t>
            </a:r>
            <a:endParaRPr lang="zh-CN" altLang="en-US" sz="2800" b="1" dirty="0">
              <a:solidFill>
                <a:srgbClr val="FF0000"/>
              </a:solidFill>
              <a:latin typeface="黑体" panose="02010609060101010101" pitchFamily="2" charset="-122"/>
            </a:endParaRPr>
          </a:p>
        </p:txBody>
      </p:sp>
      <p:sp>
        <p:nvSpPr>
          <p:cNvPr id="21515" name="Text Box 16"/>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1149"/>
                                        </p:tgtEl>
                                        <p:attrNameLst>
                                          <p:attrName>style.visibility</p:attrName>
                                        </p:attrNameLst>
                                      </p:cBhvr>
                                      <p:to>
                                        <p:strVal val="visible"/>
                                      </p:to>
                                    </p:set>
                                    <p:animEffect transition="in" filter="box(in)">
                                      <p:cBhvr>
                                        <p:cTn id="7" dur="500"/>
                                        <p:tgtEl>
                                          <p:spTgt spid="9114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1149"/>
                                        </p:tgtEl>
                                        <p:attrNameLst>
                                          <p:attrName>style.visibility</p:attrName>
                                        </p:attrNameLst>
                                      </p:cBhvr>
                                      <p:to>
                                        <p:strVal val="hidden"/>
                                      </p:to>
                                    </p:set>
                                  </p:childTnLst>
                                </p:cTn>
                              </p:par>
                            </p:childTnLst>
                          </p:cTn>
                        </p:par>
                        <p:par>
                          <p:cTn id="12" fill="hold">
                            <p:stCondLst>
                              <p:cond delay="0"/>
                            </p:stCondLst>
                            <p:childTnLst>
                              <p:par>
                                <p:cTn id="13" presetID="3" presetClass="entr" presetSubtype="10" fill="hold" grpId="0" nodeType="afterEffect">
                                  <p:stCondLst>
                                    <p:cond delay="0"/>
                                  </p:stCondLst>
                                  <p:childTnLst>
                                    <p:set>
                                      <p:cBhvr>
                                        <p:cTn id="14" dur="1" fill="hold">
                                          <p:stCondLst>
                                            <p:cond delay="0"/>
                                          </p:stCondLst>
                                        </p:cTn>
                                        <p:tgtEl>
                                          <p:spTgt spid="91150"/>
                                        </p:tgtEl>
                                        <p:attrNameLst>
                                          <p:attrName>style.visibility</p:attrName>
                                        </p:attrNameLst>
                                      </p:cBhvr>
                                      <p:to>
                                        <p:strVal val="visible"/>
                                      </p:to>
                                    </p:set>
                                    <p:animEffect transition="in" filter="blinds(horizontal)">
                                      <p:cBhvr>
                                        <p:cTn id="15" dur="500"/>
                                        <p:tgtEl>
                                          <p:spTgt spid="9115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91150"/>
                                        </p:tgtEl>
                                        <p:attrNameLst>
                                          <p:attrName>style.visibility</p:attrName>
                                        </p:attrNameLst>
                                      </p:cBhvr>
                                      <p:to>
                                        <p:strVal val="hidden"/>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114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1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8" grpId="0"/>
      <p:bldP spid="91149" grpId="0" animBg="1"/>
      <p:bldP spid="91149" grpId="1" animBg="1"/>
      <p:bldP spid="91150" grpId="0" animBg="1"/>
      <p:bldP spid="91150" grpId="1" animBg="1"/>
      <p:bldP spid="91145" grpId="0"/>
      <p:bldP spid="9114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页脚占位符 3"/>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53250" name="Line 4"/>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3251" name="AutoShape 5"/>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graphicFrame>
        <p:nvGraphicFramePr>
          <p:cNvPr id="53252" name="内容占位符 53251"/>
          <p:cNvGraphicFramePr/>
          <p:nvPr>
            <p:ph/>
          </p:nvPr>
        </p:nvGraphicFramePr>
        <p:xfrm>
          <a:off x="681038" y="1974850"/>
          <a:ext cx="7631112" cy="3662363"/>
        </p:xfrm>
        <a:graphic>
          <a:graphicData uri="http://schemas.openxmlformats.org/drawingml/2006/table">
            <a:tbl>
              <a:tblPr/>
              <a:tblGrid>
                <a:gridCol w="2227263"/>
                <a:gridCol w="2811462"/>
                <a:gridCol w="2592388"/>
              </a:tblGrid>
              <a:tr h="134620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spcBef>
                          <a:spcPct val="20000"/>
                        </a:spcBef>
                        <a:buNone/>
                      </a:pPr>
                      <a:endParaRPr lang="zh-CN" altLang="en-US" sz="2200" b="1">
                        <a:solidFill>
                          <a:schemeClr val="bg2"/>
                        </a:solidFill>
                        <a:latin typeface="黑体" panose="0201060906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ctr" defTabSz="914400">
                        <a:buNone/>
                      </a:pPr>
                      <a:r>
                        <a:rPr lang="en-US" altLang="zh-CN" sz="2800" b="1">
                          <a:solidFill>
                            <a:schemeClr val="bg2"/>
                          </a:solidFill>
                          <a:latin typeface="宋体" panose="02010600030101010101" pitchFamily="2" charset="-122"/>
                          <a:ea typeface="宋体" panose="02010600030101010101" pitchFamily="2" charset="-122"/>
                        </a:rPr>
                        <a:t>Advantages</a:t>
                      </a:r>
                      <a:endParaRPr lang="en-US" altLang="zh-CN" sz="2800">
                        <a:solidFill>
                          <a:schemeClr val="bg2"/>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ctr" defTabSz="914400">
                        <a:buNone/>
                      </a:pPr>
                      <a:r>
                        <a:rPr lang="en-US" altLang="zh-CN" sz="2800" b="1">
                          <a:solidFill>
                            <a:schemeClr val="bg2"/>
                          </a:solidFill>
                          <a:latin typeface="宋体" panose="02010600030101010101" pitchFamily="2" charset="-122"/>
                          <a:ea typeface="宋体" panose="02010600030101010101" pitchFamily="2" charset="-122"/>
                        </a:rPr>
                        <a:t>Disadvantages</a:t>
                      </a:r>
                      <a:endParaRPr lang="en-US" altLang="zh-CN" sz="2800">
                        <a:solidFill>
                          <a:schemeClr val="bg2"/>
                        </a:solidFill>
                        <a:latin typeface="Arial" panose="020B0604020202020204" pitchFamily="34" charset="0"/>
                        <a:ea typeface="宋体" panose="02010600030101010101" pitchFamily="2" charset="-122"/>
                      </a:endParaRPr>
                    </a:p>
                  </a:txBody>
                  <a:tcPr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r>
              <a:tr h="137160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buNone/>
                      </a:pPr>
                      <a:r>
                        <a:rPr lang="en-US" altLang="zh-CN" sz="2800" b="1">
                          <a:solidFill>
                            <a:schemeClr val="bg2"/>
                          </a:solidFill>
                          <a:latin typeface="宋体" panose="02010600030101010101" pitchFamily="2" charset="-122"/>
                          <a:ea typeface="宋体" panose="02010600030101010101" pitchFamily="2" charset="-122"/>
                        </a:rPr>
                        <a:t>Chinese traditional food</a:t>
                      </a:r>
                      <a:endParaRPr lang="en-US" altLang="zh-CN" sz="2800">
                        <a:solidFill>
                          <a:schemeClr val="bg2"/>
                        </a:solidFill>
                        <a:latin typeface="Arial" panose="020B0604020202020204" pitchFamily="34" charset="0"/>
                        <a:ea typeface="宋体" panose="0201060003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buNone/>
                      </a:pPr>
                      <a:endParaRPr lang="en-US" altLang="zh-CN" sz="2200">
                        <a:solidFill>
                          <a:schemeClr val="bg2"/>
                        </a:solidFill>
                        <a:latin typeface="Arial" panose="020B0604020202020204" pitchFamily="34" charset="0"/>
                        <a:ea typeface="宋体" panose="0201060003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buNone/>
                      </a:pPr>
                      <a:endParaRPr lang="en-US" altLang="zh-CN" sz="2200">
                        <a:solidFill>
                          <a:schemeClr val="bg2"/>
                        </a:solidFill>
                        <a:latin typeface="Arial" panose="020B0604020202020204" pitchFamily="34" charset="0"/>
                        <a:ea typeface="宋体" panose="0201060003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r>
              <a:tr h="944563">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buNone/>
                      </a:pPr>
                      <a:r>
                        <a:rPr lang="en-US" altLang="zh-CN" sz="2800" b="1">
                          <a:solidFill>
                            <a:schemeClr val="bg2"/>
                          </a:solidFill>
                          <a:latin typeface="宋体" panose="02010600030101010101" pitchFamily="2" charset="-122"/>
                          <a:ea typeface="宋体" panose="02010600030101010101" pitchFamily="2" charset="-122"/>
                        </a:rPr>
                        <a:t>Western fast food</a:t>
                      </a:r>
                      <a:endParaRPr lang="en-US" altLang="zh-CN" sz="2800">
                        <a:solidFill>
                          <a:schemeClr val="bg2"/>
                        </a:solidFill>
                        <a:latin typeface="Arial" panose="020B0604020202020204" pitchFamily="34" charset="0"/>
                        <a:ea typeface="宋体" panose="0201060003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buNone/>
                      </a:pPr>
                      <a:endParaRPr lang="en-US" altLang="zh-CN" sz="2200">
                        <a:solidFill>
                          <a:schemeClr val="bg2"/>
                        </a:solidFill>
                        <a:latin typeface="Arial" panose="020B0604020202020204" pitchFamily="34" charset="0"/>
                        <a:ea typeface="宋体" panose="0201060003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defTabSz="914400">
                        <a:buNone/>
                      </a:pPr>
                      <a:endParaRPr lang="en-US" altLang="zh-CN" sz="2200">
                        <a:solidFill>
                          <a:schemeClr val="bg2"/>
                        </a:solidFill>
                        <a:latin typeface="Arial" panose="020B0604020202020204" pitchFamily="34" charset="0"/>
                        <a:ea typeface="宋体" panose="02010600030101010101" pitchFamily="2" charset="-122"/>
                      </a:endParaRPr>
                    </a:p>
                  </a:txBody>
                  <a:tcPr anchor="t">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blipFill rotWithShape="0">
                      <a:blip r:embed="rId1"/>
                      <a:stretch>
                        <a:fillRect/>
                      </a:stretch>
                    </a:blipFill>
                  </a:tcPr>
                </a:tc>
              </a:tr>
            </a:tbl>
          </a:graphicData>
        </a:graphic>
      </p:graphicFrame>
      <p:sp>
        <p:nvSpPr>
          <p:cNvPr id="53270" name="Text Box 137"/>
          <p:cNvSpPr txBox="1"/>
          <p:nvPr/>
        </p:nvSpPr>
        <p:spPr>
          <a:xfrm>
            <a:off x="990600" y="1219200"/>
            <a:ext cx="6553200" cy="579438"/>
          </a:xfrm>
          <a:prstGeom prst="rect">
            <a:avLst/>
          </a:prstGeom>
          <a:noFill/>
          <a:ln w="9525">
            <a:noFill/>
          </a:ln>
        </p:spPr>
        <p:txBody>
          <a:bodyPr anchor="ctr">
            <a:spAutoFit/>
          </a:bodyPr>
          <a:p>
            <a:r>
              <a:rPr lang="en-US" altLang="zh-CN" sz="3200" b="1" dirty="0">
                <a:solidFill>
                  <a:srgbClr val="0000FF"/>
                </a:solidFill>
                <a:latin typeface="黑体" panose="02010609060101010101" pitchFamily="2" charset="-122"/>
              </a:rPr>
              <a:t>Fill in the form</a:t>
            </a:r>
            <a:r>
              <a:rPr lang="en-US" altLang="zh-CN" sz="2600" b="1" dirty="0">
                <a:solidFill>
                  <a:srgbClr val="0000FF"/>
                </a:solidFill>
                <a:latin typeface="黑体" panose="02010609060101010101" pitchFamily="2" charset="-122"/>
              </a:rPr>
              <a:t> </a:t>
            </a:r>
            <a:r>
              <a:rPr lang="zh-CN" altLang="en-US" sz="3200" b="1" i="1" dirty="0">
                <a:solidFill>
                  <a:srgbClr val="0000FF"/>
                </a:solidFill>
                <a:latin typeface="黑体" panose="02010609060101010101" pitchFamily="2" charset="-122"/>
              </a:rPr>
              <a:t>（</a:t>
            </a:r>
            <a:r>
              <a:rPr lang="en-US" altLang="zh-CN" sz="3200" b="1" i="1" dirty="0">
                <a:solidFill>
                  <a:srgbClr val="0000FF"/>
                </a:solidFill>
                <a:latin typeface="黑体" panose="02010609060101010101" pitchFamily="2" charset="-122"/>
              </a:rPr>
              <a:t>B</a:t>
            </a:r>
            <a:r>
              <a:rPr lang="zh-CN" altLang="en-US" sz="3200" b="1" i="1" dirty="0">
                <a:solidFill>
                  <a:srgbClr val="0000FF"/>
                </a:solidFill>
                <a:latin typeface="黑体" panose="02010609060101010101" pitchFamily="2" charset="-122"/>
              </a:rPr>
              <a:t>、</a:t>
            </a:r>
            <a:r>
              <a:rPr lang="en-US" altLang="zh-CN" sz="3200" b="1" i="1" dirty="0">
                <a:solidFill>
                  <a:srgbClr val="0000FF"/>
                </a:solidFill>
                <a:latin typeface="黑体" panose="02010609060101010101" pitchFamily="2" charset="-122"/>
              </a:rPr>
              <a:t>C</a:t>
            </a:r>
            <a:r>
              <a:rPr lang="zh-CN" altLang="en-US" sz="3200" b="1" i="1" dirty="0">
                <a:solidFill>
                  <a:srgbClr val="0000FF"/>
                </a:solidFill>
                <a:latin typeface="黑体" panose="02010609060101010101" pitchFamily="2" charset="-122"/>
              </a:rPr>
              <a:t>层次）</a:t>
            </a:r>
            <a:endParaRPr lang="en-US" altLang="zh-CN" sz="3200" b="1" i="1" dirty="0">
              <a:solidFill>
                <a:srgbClr val="0000FF"/>
              </a:solidFill>
              <a:latin typeface="黑体" panose="02010609060101010101" pitchFamily="2" charset="-122"/>
              <a:ea typeface="Times New Roman" panose="02020603050405020304" pitchFamily="18" charset="0"/>
            </a:endParaRPr>
          </a:p>
        </p:txBody>
      </p:sp>
      <p:grpSp>
        <p:nvGrpSpPr>
          <p:cNvPr id="163997" name="Group 157"/>
          <p:cNvGrpSpPr/>
          <p:nvPr/>
        </p:nvGrpSpPr>
        <p:grpSpPr>
          <a:xfrm>
            <a:off x="3025775" y="3397250"/>
            <a:ext cx="4806950" cy="2546350"/>
            <a:chOff x="1906" y="2332"/>
            <a:chExt cx="3028" cy="1604"/>
          </a:xfrm>
        </p:grpSpPr>
        <p:sp>
          <p:nvSpPr>
            <p:cNvPr id="53272" name="Text Box 144"/>
            <p:cNvSpPr txBox="1"/>
            <p:nvPr/>
          </p:nvSpPr>
          <p:spPr>
            <a:xfrm>
              <a:off x="2025" y="2332"/>
              <a:ext cx="1239" cy="1028"/>
            </a:xfrm>
            <a:prstGeom prst="rect">
              <a:avLst/>
            </a:prstGeom>
            <a:noFill/>
            <a:ln w="9525">
              <a:noFill/>
            </a:ln>
          </p:spPr>
          <p:txBody>
            <a:bodyPr anchor="t">
              <a:spAutoFit/>
            </a:bodyPr>
            <a:p>
              <a:pPr marL="342900" indent="-342900">
                <a:spcBef>
                  <a:spcPct val="20000"/>
                </a:spcBef>
              </a:pPr>
              <a:r>
                <a:rPr lang="en-US" altLang="zh-CN" sz="2200" b="1" dirty="0">
                  <a:solidFill>
                    <a:srgbClr val="A0108B"/>
                  </a:solidFill>
                  <a:latin typeface="Arial Black" panose="020B0A04020102020204" pitchFamily="34" charset="0"/>
                </a:rPr>
                <a:t>Nutrient,</a:t>
              </a:r>
              <a:endParaRPr lang="en-US" altLang="zh-CN" sz="3200" b="1" i="1" dirty="0">
                <a:solidFill>
                  <a:schemeClr val="bg2"/>
                </a:solidFill>
                <a:latin typeface="黑体" panose="02010609060101010101" pitchFamily="2" charset="-122"/>
              </a:endParaRPr>
            </a:p>
            <a:p>
              <a:pPr marL="342900" indent="-342900">
                <a:spcBef>
                  <a:spcPct val="20000"/>
                </a:spcBef>
              </a:pPr>
              <a:r>
                <a:rPr lang="en-US" altLang="zh-CN" sz="2200" b="1" dirty="0">
                  <a:solidFill>
                    <a:srgbClr val="A0108B"/>
                  </a:solidFill>
                  <a:latin typeface="Arial Black" panose="020B0A04020102020204" pitchFamily="34" charset="0"/>
                </a:rPr>
                <a:t>Scientific, </a:t>
              </a:r>
              <a:endParaRPr lang="en-US" altLang="zh-CN" sz="2200" b="1" dirty="0">
                <a:solidFill>
                  <a:srgbClr val="A0108B"/>
                </a:solidFill>
                <a:latin typeface="Arial Black" panose="020B0A04020102020204" pitchFamily="34" charset="0"/>
              </a:endParaRPr>
            </a:p>
            <a:p>
              <a:pPr marL="342900" indent="-342900">
                <a:spcBef>
                  <a:spcPct val="20000"/>
                </a:spcBef>
              </a:pPr>
              <a:r>
                <a:rPr lang="en-US" altLang="zh-CN" sz="2200" b="1" dirty="0">
                  <a:solidFill>
                    <a:srgbClr val="A0108B"/>
                  </a:solidFill>
                  <a:latin typeface="Arial Black" panose="020B0A04020102020204" pitchFamily="34" charset="0"/>
                </a:rPr>
                <a:t>reasonable,</a:t>
              </a:r>
              <a:endParaRPr lang="en-US" altLang="zh-CN" sz="2200" b="1" dirty="0">
                <a:solidFill>
                  <a:srgbClr val="A0108B"/>
                </a:solidFill>
                <a:latin typeface="Arial Black" panose="020B0A04020102020204" pitchFamily="34" charset="0"/>
              </a:endParaRPr>
            </a:p>
            <a:p>
              <a:pPr marL="342900" indent="-342900">
                <a:spcBef>
                  <a:spcPct val="20000"/>
                </a:spcBef>
              </a:pPr>
              <a:endParaRPr lang="zh-CN" altLang="en-US" sz="2200" b="1" i="1" dirty="0">
                <a:solidFill>
                  <a:srgbClr val="A0108B"/>
                </a:solidFill>
                <a:latin typeface="Arial Black" panose="020B0A04020102020204" pitchFamily="34" charset="0"/>
              </a:endParaRPr>
            </a:p>
          </p:txBody>
        </p:sp>
        <p:sp>
          <p:nvSpPr>
            <p:cNvPr id="53273" name="Rectangle 145"/>
            <p:cNvSpPr/>
            <p:nvPr/>
          </p:nvSpPr>
          <p:spPr>
            <a:xfrm>
              <a:off x="3975" y="2339"/>
              <a:ext cx="959" cy="733"/>
            </a:xfrm>
            <a:prstGeom prst="rect">
              <a:avLst/>
            </a:prstGeom>
            <a:noFill/>
            <a:ln w="9525">
              <a:noFill/>
            </a:ln>
          </p:spPr>
          <p:txBody>
            <a:bodyPr wrap="none" anchor="t">
              <a:spAutoFit/>
            </a:bodyPr>
            <a:p>
              <a:pPr marL="342900" indent="-342900">
                <a:spcBef>
                  <a:spcPct val="20000"/>
                </a:spcBef>
              </a:pPr>
              <a:r>
                <a:rPr lang="en-US" altLang="zh-CN" sz="2200" b="1" dirty="0">
                  <a:solidFill>
                    <a:srgbClr val="A0108B"/>
                  </a:solidFill>
                  <a:latin typeface="Arial Black" panose="020B0A04020102020204" pitchFamily="34" charset="0"/>
                </a:rPr>
                <a:t>Slow</a:t>
              </a:r>
              <a:r>
                <a:rPr lang="en-US" altLang="zh-CN" sz="3200" b="1" dirty="0">
                  <a:solidFill>
                    <a:srgbClr val="A0108B"/>
                  </a:solidFill>
                  <a:latin typeface="黑体" panose="02010609060101010101" pitchFamily="2" charset="-122"/>
                </a:rPr>
                <a:t>, </a:t>
              </a:r>
              <a:endParaRPr lang="en-US" altLang="zh-CN" sz="3200" b="1" dirty="0">
                <a:solidFill>
                  <a:srgbClr val="A0108B"/>
                </a:solidFill>
                <a:latin typeface="黑体" panose="02010609060101010101" pitchFamily="2" charset="-122"/>
              </a:endParaRPr>
            </a:p>
            <a:p>
              <a:pPr marL="342900" indent="-342900">
                <a:spcBef>
                  <a:spcPct val="20000"/>
                </a:spcBef>
              </a:pPr>
              <a:r>
                <a:rPr lang="en-US" altLang="zh-CN" sz="2200" b="1" dirty="0">
                  <a:solidFill>
                    <a:srgbClr val="A0108B"/>
                  </a:solidFill>
                  <a:latin typeface="Arial Black" panose="020B0A04020102020204" pitchFamily="34" charset="0"/>
                </a:rPr>
                <a:t>complex</a:t>
              </a:r>
              <a:r>
                <a:rPr lang="en-US" altLang="zh-CN" sz="3200" b="1" i="1" dirty="0">
                  <a:solidFill>
                    <a:schemeClr val="bg2"/>
                  </a:solidFill>
                  <a:latin typeface="黑体" panose="02010609060101010101" pitchFamily="2" charset="-122"/>
                </a:rPr>
                <a:t> </a:t>
              </a:r>
              <a:endParaRPr lang="zh-CN" altLang="en-US" sz="3200" b="1" i="1" dirty="0">
                <a:solidFill>
                  <a:schemeClr val="bg2"/>
                </a:solidFill>
                <a:latin typeface="黑体" panose="02010609060101010101" pitchFamily="2" charset="-122"/>
              </a:endParaRPr>
            </a:p>
          </p:txBody>
        </p:sp>
        <p:sp>
          <p:nvSpPr>
            <p:cNvPr id="53274" name="Rectangle 146"/>
            <p:cNvSpPr/>
            <p:nvPr/>
          </p:nvSpPr>
          <p:spPr>
            <a:xfrm>
              <a:off x="1906" y="3042"/>
              <a:ext cx="1515" cy="894"/>
            </a:xfrm>
            <a:prstGeom prst="rect">
              <a:avLst/>
            </a:prstGeom>
            <a:noFill/>
            <a:ln w="9525">
              <a:noFill/>
            </a:ln>
          </p:spPr>
          <p:txBody>
            <a:bodyPr wrap="none" anchor="t">
              <a:spAutoFit/>
            </a:bodyPr>
            <a:p>
              <a:pPr marL="342900" indent="-342900" algn="ctr">
                <a:spcBef>
                  <a:spcPct val="20000"/>
                </a:spcBef>
              </a:pPr>
              <a:r>
                <a:rPr lang="en-US" altLang="zh-CN" sz="2200" b="1" dirty="0">
                  <a:solidFill>
                    <a:srgbClr val="A0108B"/>
                  </a:solidFill>
                  <a:latin typeface="Arial Black" panose="020B0A04020102020204" pitchFamily="34" charset="0"/>
                </a:rPr>
                <a:t>fast</a:t>
              </a:r>
              <a:r>
                <a:rPr lang="en-US" altLang="zh-CN" sz="2400" b="1" dirty="0">
                  <a:solidFill>
                    <a:srgbClr val="A0108B"/>
                  </a:solidFill>
                  <a:latin typeface="黑体" panose="02010609060101010101" pitchFamily="2" charset="-122"/>
                </a:rPr>
                <a:t>, </a:t>
              </a:r>
              <a:r>
                <a:rPr lang="en-US" altLang="zh-CN" sz="2200" b="1" dirty="0">
                  <a:solidFill>
                    <a:srgbClr val="A0108B"/>
                  </a:solidFill>
                  <a:latin typeface="Arial Black" panose="020B0A04020102020204" pitchFamily="34" charset="0"/>
                </a:rPr>
                <a:t>delicious</a:t>
              </a:r>
              <a:r>
                <a:rPr lang="en-US" altLang="zh-CN" sz="3200" b="1" i="1" dirty="0">
                  <a:solidFill>
                    <a:schemeClr val="bg2"/>
                  </a:solidFill>
                  <a:latin typeface="黑体" panose="02010609060101010101" pitchFamily="2" charset="-122"/>
                </a:rPr>
                <a:t> </a:t>
              </a:r>
              <a:endParaRPr lang="en-US" altLang="zh-CN" sz="3200" b="1" i="1" dirty="0">
                <a:solidFill>
                  <a:schemeClr val="bg2"/>
                </a:solidFill>
                <a:latin typeface="黑体" panose="02010609060101010101" pitchFamily="2" charset="-122"/>
              </a:endParaRPr>
            </a:p>
            <a:p>
              <a:pPr marL="342900" indent="-342900" algn="ctr">
                <a:spcBef>
                  <a:spcPct val="20000"/>
                </a:spcBef>
              </a:pPr>
              <a:r>
                <a:rPr lang="en-US" altLang="zh-CN" sz="2200" b="1" dirty="0">
                  <a:solidFill>
                    <a:srgbClr val="A0108B"/>
                  </a:solidFill>
                  <a:latin typeface="Arial Black" panose="020B0A04020102020204" pitchFamily="34" charset="0"/>
                </a:rPr>
                <a:t>convenient</a:t>
              </a:r>
              <a:r>
                <a:rPr lang="zh-CN" altLang="en-US" sz="2400" b="1" dirty="0">
                  <a:solidFill>
                    <a:srgbClr val="A0108B"/>
                  </a:solidFill>
                  <a:latin typeface="黑体" panose="02010609060101010101" pitchFamily="2" charset="-122"/>
                </a:rPr>
                <a:t>，</a:t>
              </a:r>
              <a:endParaRPr lang="zh-CN" altLang="en-US" sz="2400" b="1" dirty="0">
                <a:solidFill>
                  <a:srgbClr val="A0108B"/>
                </a:solidFill>
                <a:latin typeface="黑体" panose="02010609060101010101" pitchFamily="2" charset="-122"/>
              </a:endParaRPr>
            </a:p>
            <a:p>
              <a:pPr marL="342900" indent="-342900" algn="ctr">
                <a:spcBef>
                  <a:spcPct val="20000"/>
                </a:spcBef>
              </a:pPr>
              <a:endParaRPr lang="zh-CN" altLang="en-US" sz="2200" b="1" dirty="0">
                <a:solidFill>
                  <a:srgbClr val="A0108B"/>
                </a:solidFill>
                <a:latin typeface="Arial Black" panose="020B0A04020102020204" pitchFamily="34" charset="0"/>
              </a:endParaRPr>
            </a:p>
          </p:txBody>
        </p:sp>
        <p:sp>
          <p:nvSpPr>
            <p:cNvPr id="53275" name="Rectangle 148"/>
            <p:cNvSpPr/>
            <p:nvPr/>
          </p:nvSpPr>
          <p:spPr>
            <a:xfrm>
              <a:off x="3695" y="3126"/>
              <a:ext cx="1116" cy="522"/>
            </a:xfrm>
            <a:prstGeom prst="rect">
              <a:avLst/>
            </a:prstGeom>
            <a:noFill/>
            <a:ln w="9525">
              <a:noFill/>
            </a:ln>
          </p:spPr>
          <p:txBody>
            <a:bodyPr wrap="none" anchor="t">
              <a:spAutoFit/>
            </a:bodyPr>
            <a:p>
              <a:pPr marL="342900" indent="-342900">
                <a:spcBef>
                  <a:spcPct val="20000"/>
                </a:spcBef>
              </a:pPr>
              <a:r>
                <a:rPr lang="en-US" altLang="zh-CN" sz="2200" b="1" dirty="0">
                  <a:solidFill>
                    <a:srgbClr val="A0108B"/>
                  </a:solidFill>
                  <a:latin typeface="Arial Black" panose="020B0A04020102020204" pitchFamily="34" charset="0"/>
                </a:rPr>
                <a:t>high-fat</a:t>
              </a:r>
              <a:r>
                <a:rPr lang="en-US" altLang="zh-CN" sz="2200" b="1" dirty="0">
                  <a:solidFill>
                    <a:srgbClr val="A0108B"/>
                  </a:solidFill>
                  <a:latin typeface="宋体" panose="02010600030101010101" pitchFamily="2" charset="-122"/>
                  <a:ea typeface="宋体" panose="02010600030101010101" pitchFamily="2" charset="-122"/>
                </a:rPr>
                <a:t>, </a:t>
              </a:r>
              <a:endParaRPr lang="en-US" altLang="zh-CN" sz="2200" b="1" dirty="0">
                <a:solidFill>
                  <a:srgbClr val="A0108B"/>
                </a:solidFill>
                <a:latin typeface="宋体" panose="02010600030101010101" pitchFamily="2" charset="-122"/>
                <a:ea typeface="宋体" panose="02010600030101010101" pitchFamily="2" charset="-122"/>
              </a:endParaRPr>
            </a:p>
            <a:p>
              <a:pPr marL="342900" indent="-342900">
                <a:spcBef>
                  <a:spcPct val="20000"/>
                </a:spcBef>
              </a:pPr>
              <a:r>
                <a:rPr lang="en-US" altLang="zh-CN" sz="2200" b="1" dirty="0">
                  <a:solidFill>
                    <a:srgbClr val="A0108B"/>
                  </a:solidFill>
                  <a:latin typeface="Arial Black" panose="020B0A04020102020204" pitchFamily="34" charset="0"/>
                </a:rPr>
                <a:t>high-calorie</a:t>
              </a:r>
              <a:endParaRPr lang="zh-CN" altLang="en-US" sz="2200" b="1" dirty="0">
                <a:solidFill>
                  <a:srgbClr val="A0108B"/>
                </a:solidFill>
                <a:latin typeface="Arial Black" panose="020B0A04020102020204" pitchFamily="34" charset="0"/>
              </a:endParaRPr>
            </a:p>
          </p:txBody>
        </p:sp>
      </p:grpSp>
      <p:sp>
        <p:nvSpPr>
          <p:cNvPr id="53276" name="AutoShape 150"/>
          <p:cNvSpPr/>
          <p:nvPr/>
        </p:nvSpPr>
        <p:spPr>
          <a:xfrm>
            <a:off x="4191000" y="0"/>
            <a:ext cx="15240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dirty="0">
                <a:solidFill>
                  <a:schemeClr val="bg2"/>
                </a:solidFill>
                <a:latin typeface="Arial Black" panose="020B0A04020102020204" pitchFamily="34" charset="0"/>
              </a:rPr>
              <a:t> </a:t>
            </a:r>
            <a:r>
              <a:rPr lang="en-US" altLang="zh-CN" sz="2400" b="1" dirty="0">
                <a:solidFill>
                  <a:schemeClr val="bg2"/>
                </a:solidFill>
                <a:latin typeface="Arial Black" panose="020B0A04020102020204" pitchFamily="34" charset="0"/>
              </a:rPr>
              <a:t>Careful-</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sp>
        <p:nvSpPr>
          <p:cNvPr id="53277" name="Text Box 161"/>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3997"/>
                                        </p:tgtEl>
                                        <p:attrNameLst>
                                          <p:attrName>style.visibility</p:attrName>
                                        </p:attrNameLst>
                                      </p:cBhvr>
                                      <p:to>
                                        <p:strVal val="visible"/>
                                      </p:to>
                                    </p:set>
                                    <p:animEffect transition="in" filter="checkerboard(across)">
                                      <p:cBhvr>
                                        <p:cTn id="7" dur="500"/>
                                        <p:tgtEl>
                                          <p:spTgt spid="163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54274" name="Line 4"/>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4275" name="AutoShape 5"/>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pic>
        <p:nvPicPr>
          <p:cNvPr id="54276" name="Picture 11" descr="1_20090617014436_6345"/>
          <p:cNvPicPr>
            <a:picLocks noChangeAspect="1"/>
          </p:cNvPicPr>
          <p:nvPr/>
        </p:nvPicPr>
        <p:blipFill>
          <a:blip r:embed="rId1"/>
          <a:srcRect l="6667" r="8333"/>
          <a:stretch>
            <a:fillRect/>
          </a:stretch>
        </p:blipFill>
        <p:spPr>
          <a:xfrm>
            <a:off x="381000" y="990600"/>
            <a:ext cx="3276600" cy="2438400"/>
          </a:xfrm>
          <a:prstGeom prst="rect">
            <a:avLst/>
          </a:prstGeom>
          <a:noFill/>
          <a:ln w="9525">
            <a:noFill/>
          </a:ln>
        </p:spPr>
      </p:pic>
      <p:pic>
        <p:nvPicPr>
          <p:cNvPr id="54277" name="Picture 12" descr="e8114ef1f47a72e77931aab5"/>
          <p:cNvPicPr>
            <a:picLocks noChangeAspect="1"/>
          </p:cNvPicPr>
          <p:nvPr/>
        </p:nvPicPr>
        <p:blipFill>
          <a:blip r:embed="rId2"/>
          <a:srcRect l="8333" r="6667"/>
          <a:stretch>
            <a:fillRect/>
          </a:stretch>
        </p:blipFill>
        <p:spPr>
          <a:xfrm>
            <a:off x="304800" y="3733800"/>
            <a:ext cx="3352800" cy="2667000"/>
          </a:xfrm>
          <a:prstGeom prst="rect">
            <a:avLst/>
          </a:prstGeom>
          <a:noFill/>
          <a:ln w="9525">
            <a:noFill/>
          </a:ln>
        </p:spPr>
      </p:pic>
      <p:pic>
        <p:nvPicPr>
          <p:cNvPr id="54278" name="Picture 13" descr="2008113183046757_2"/>
          <p:cNvPicPr>
            <a:picLocks noChangeAspect="1"/>
          </p:cNvPicPr>
          <p:nvPr/>
        </p:nvPicPr>
        <p:blipFill>
          <a:blip r:embed="rId3"/>
          <a:stretch>
            <a:fillRect/>
          </a:stretch>
        </p:blipFill>
        <p:spPr>
          <a:xfrm>
            <a:off x="5715000" y="990600"/>
            <a:ext cx="3200400" cy="2470150"/>
          </a:xfrm>
          <a:prstGeom prst="rect">
            <a:avLst/>
          </a:prstGeom>
          <a:noFill/>
          <a:ln w="9525">
            <a:noFill/>
          </a:ln>
        </p:spPr>
      </p:pic>
      <p:pic>
        <p:nvPicPr>
          <p:cNvPr id="54279" name="Picture 14" descr="2008619114138261_2"/>
          <p:cNvPicPr>
            <a:picLocks noChangeAspect="1"/>
          </p:cNvPicPr>
          <p:nvPr/>
        </p:nvPicPr>
        <p:blipFill>
          <a:blip r:embed="rId4"/>
          <a:srcRect t="2942" b="10294"/>
          <a:stretch>
            <a:fillRect/>
          </a:stretch>
        </p:blipFill>
        <p:spPr>
          <a:xfrm>
            <a:off x="5715000" y="3721100"/>
            <a:ext cx="3200400" cy="2655888"/>
          </a:xfrm>
          <a:prstGeom prst="rect">
            <a:avLst/>
          </a:prstGeom>
          <a:noFill/>
          <a:ln w="9525">
            <a:noFill/>
          </a:ln>
        </p:spPr>
      </p:pic>
      <p:pic>
        <p:nvPicPr>
          <p:cNvPr id="54280" name="Picture 18" descr="arrow382"/>
          <p:cNvPicPr>
            <a:picLocks noChangeAspect="1"/>
          </p:cNvPicPr>
          <p:nvPr/>
        </p:nvPicPr>
        <p:blipFill>
          <a:blip r:embed="rId5"/>
          <a:stretch>
            <a:fillRect/>
          </a:stretch>
        </p:blipFill>
        <p:spPr>
          <a:xfrm>
            <a:off x="4038600" y="1905000"/>
            <a:ext cx="1371600" cy="685800"/>
          </a:xfrm>
          <a:prstGeom prst="rect">
            <a:avLst/>
          </a:prstGeom>
          <a:noFill/>
          <a:ln w="9525">
            <a:noFill/>
          </a:ln>
        </p:spPr>
      </p:pic>
      <p:pic>
        <p:nvPicPr>
          <p:cNvPr id="54281" name="Picture 19" descr="arrow382"/>
          <p:cNvPicPr>
            <a:picLocks noChangeAspect="1"/>
          </p:cNvPicPr>
          <p:nvPr/>
        </p:nvPicPr>
        <p:blipFill>
          <a:blip r:embed="rId5"/>
          <a:stretch>
            <a:fillRect/>
          </a:stretch>
        </p:blipFill>
        <p:spPr>
          <a:xfrm>
            <a:off x="4191000" y="4572000"/>
            <a:ext cx="1371600" cy="685800"/>
          </a:xfrm>
          <a:prstGeom prst="rect">
            <a:avLst/>
          </a:prstGeom>
          <a:noFill/>
          <a:ln w="9525">
            <a:noFill/>
          </a:ln>
        </p:spPr>
      </p:pic>
      <p:sp>
        <p:nvSpPr>
          <p:cNvPr id="54282" name="AutoShape 20"/>
          <p:cNvSpPr/>
          <p:nvPr/>
        </p:nvSpPr>
        <p:spPr>
          <a:xfrm>
            <a:off x="4191000" y="0"/>
            <a:ext cx="15240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dirty="0">
                <a:solidFill>
                  <a:schemeClr val="bg2"/>
                </a:solidFill>
                <a:latin typeface="Arial Black" panose="020B0A04020102020204" pitchFamily="34" charset="0"/>
              </a:rPr>
              <a:t> </a:t>
            </a:r>
            <a:r>
              <a:rPr lang="en-US" altLang="zh-CN" sz="2400" b="1" dirty="0">
                <a:solidFill>
                  <a:schemeClr val="bg2"/>
                </a:solidFill>
                <a:latin typeface="Arial Black" panose="020B0A04020102020204" pitchFamily="34" charset="0"/>
              </a:rPr>
              <a:t>Careful-</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sp>
        <p:nvSpPr>
          <p:cNvPr id="54283" name="Text Box 21"/>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55298" name="Picture 4" descr="arrow382"/>
          <p:cNvPicPr>
            <a:picLocks noChangeAspect="1"/>
          </p:cNvPicPr>
          <p:nvPr/>
        </p:nvPicPr>
        <p:blipFill>
          <a:blip r:embed="rId1"/>
          <a:stretch>
            <a:fillRect/>
          </a:stretch>
        </p:blipFill>
        <p:spPr>
          <a:xfrm>
            <a:off x="3886200" y="1828800"/>
            <a:ext cx="1371600" cy="685800"/>
          </a:xfrm>
          <a:prstGeom prst="rect">
            <a:avLst/>
          </a:prstGeom>
          <a:noFill/>
          <a:ln w="9525">
            <a:noFill/>
          </a:ln>
        </p:spPr>
      </p:pic>
      <p:pic>
        <p:nvPicPr>
          <p:cNvPr id="55299" name="Picture 5" descr="arrow382"/>
          <p:cNvPicPr>
            <a:picLocks noChangeAspect="1"/>
          </p:cNvPicPr>
          <p:nvPr/>
        </p:nvPicPr>
        <p:blipFill>
          <a:blip r:embed="rId1"/>
          <a:stretch>
            <a:fillRect/>
          </a:stretch>
        </p:blipFill>
        <p:spPr>
          <a:xfrm>
            <a:off x="4038600" y="4572000"/>
            <a:ext cx="1371600" cy="685800"/>
          </a:xfrm>
          <a:prstGeom prst="rect">
            <a:avLst/>
          </a:prstGeom>
          <a:noFill/>
          <a:ln w="9525">
            <a:noFill/>
          </a:ln>
        </p:spPr>
      </p:pic>
      <p:pic>
        <p:nvPicPr>
          <p:cNvPr id="55300" name="Picture 6" descr="1"/>
          <p:cNvPicPr>
            <a:picLocks noChangeAspect="1"/>
          </p:cNvPicPr>
          <p:nvPr/>
        </p:nvPicPr>
        <p:blipFill>
          <a:blip r:embed="rId2"/>
          <a:srcRect l="4878" t="2667" b="6667"/>
          <a:stretch>
            <a:fillRect/>
          </a:stretch>
        </p:blipFill>
        <p:spPr>
          <a:xfrm>
            <a:off x="152400" y="914400"/>
            <a:ext cx="3352800" cy="2590800"/>
          </a:xfrm>
          <a:prstGeom prst="rect">
            <a:avLst/>
          </a:prstGeom>
          <a:noFill/>
          <a:ln w="9525">
            <a:noFill/>
          </a:ln>
        </p:spPr>
      </p:pic>
      <p:pic>
        <p:nvPicPr>
          <p:cNvPr id="55301" name="Picture 7" descr="3508_1234070676bWq0"/>
          <p:cNvPicPr>
            <a:picLocks noChangeAspect="1"/>
          </p:cNvPicPr>
          <p:nvPr/>
        </p:nvPicPr>
        <p:blipFill>
          <a:blip r:embed="rId3"/>
          <a:stretch>
            <a:fillRect/>
          </a:stretch>
        </p:blipFill>
        <p:spPr>
          <a:xfrm>
            <a:off x="5638800" y="990600"/>
            <a:ext cx="3276600" cy="2547938"/>
          </a:xfrm>
          <a:prstGeom prst="rect">
            <a:avLst/>
          </a:prstGeom>
          <a:noFill/>
          <a:ln w="9525">
            <a:noFill/>
          </a:ln>
        </p:spPr>
      </p:pic>
      <p:pic>
        <p:nvPicPr>
          <p:cNvPr id="55302" name="Picture 8" descr="20090312112802"/>
          <p:cNvPicPr>
            <a:picLocks noChangeAspect="1"/>
          </p:cNvPicPr>
          <p:nvPr/>
        </p:nvPicPr>
        <p:blipFill>
          <a:blip r:embed="rId4"/>
          <a:stretch>
            <a:fillRect/>
          </a:stretch>
        </p:blipFill>
        <p:spPr>
          <a:xfrm>
            <a:off x="152400" y="3733800"/>
            <a:ext cx="3352800" cy="2667000"/>
          </a:xfrm>
          <a:prstGeom prst="rect">
            <a:avLst/>
          </a:prstGeom>
          <a:noFill/>
          <a:ln w="9525">
            <a:noFill/>
          </a:ln>
        </p:spPr>
      </p:pic>
      <p:pic>
        <p:nvPicPr>
          <p:cNvPr id="55303" name="Picture 9" descr="2008815201036447_2"/>
          <p:cNvPicPr>
            <a:picLocks noChangeAspect="1"/>
          </p:cNvPicPr>
          <p:nvPr/>
        </p:nvPicPr>
        <p:blipFill>
          <a:blip r:embed="rId5"/>
          <a:stretch>
            <a:fillRect/>
          </a:stretch>
        </p:blipFill>
        <p:spPr>
          <a:xfrm>
            <a:off x="5638800" y="3748088"/>
            <a:ext cx="3276600" cy="2652712"/>
          </a:xfrm>
          <a:prstGeom prst="rect">
            <a:avLst/>
          </a:prstGeom>
          <a:noFill/>
          <a:ln w="9525">
            <a:noFill/>
          </a:ln>
        </p:spPr>
      </p:pic>
      <p:sp>
        <p:nvSpPr>
          <p:cNvPr id="55304" name="AutoShape 10"/>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55305" name="AutoShape 13"/>
          <p:cNvSpPr/>
          <p:nvPr/>
        </p:nvSpPr>
        <p:spPr>
          <a:xfrm>
            <a:off x="4191000" y="0"/>
            <a:ext cx="15240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dirty="0">
                <a:solidFill>
                  <a:schemeClr val="bg2"/>
                </a:solidFill>
                <a:latin typeface="Arial Black" panose="020B0A04020102020204" pitchFamily="34" charset="0"/>
              </a:rPr>
              <a:t> </a:t>
            </a:r>
            <a:r>
              <a:rPr lang="en-US" altLang="zh-CN" sz="2400" b="1" dirty="0">
                <a:solidFill>
                  <a:schemeClr val="bg2"/>
                </a:solidFill>
                <a:latin typeface="Arial Black" panose="020B0A04020102020204" pitchFamily="34" charset="0"/>
              </a:rPr>
              <a:t>Careful-</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sp>
        <p:nvSpPr>
          <p:cNvPr id="55306" name="Line 14"/>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5307" name="Text Box 16"/>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56322" name="Picture 14" descr="450084_135324082_2"/>
          <p:cNvPicPr>
            <a:picLocks noChangeAspect="1"/>
          </p:cNvPicPr>
          <p:nvPr/>
        </p:nvPicPr>
        <p:blipFill>
          <a:blip r:embed="rId1">
            <a:lum bright="45999" contrast="-58000"/>
          </a:blip>
          <a:srcRect l="3200" t="4730" r="3200" b="6525"/>
          <a:stretch>
            <a:fillRect/>
          </a:stretch>
        </p:blipFill>
        <p:spPr>
          <a:xfrm>
            <a:off x="0" y="914400"/>
            <a:ext cx="9144000" cy="5486400"/>
          </a:xfrm>
          <a:prstGeom prst="rect">
            <a:avLst/>
          </a:prstGeom>
          <a:noFill/>
          <a:ln w="9525">
            <a:noFill/>
          </a:ln>
        </p:spPr>
      </p:pic>
      <p:sp>
        <p:nvSpPr>
          <p:cNvPr id="56323" name="Line 3"/>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6324" name="Rectangle 7"/>
          <p:cNvSpPr/>
          <p:nvPr/>
        </p:nvSpPr>
        <p:spPr>
          <a:xfrm>
            <a:off x="533400" y="1457325"/>
            <a:ext cx="7999413" cy="4041775"/>
          </a:xfrm>
          <a:prstGeom prst="rect">
            <a:avLst/>
          </a:prstGeom>
          <a:noFill/>
          <a:ln w="9525">
            <a:noFill/>
          </a:ln>
        </p:spPr>
        <p:txBody>
          <a:bodyPr anchor="ctr">
            <a:spAutoFit/>
          </a:bodyPr>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1. </a:t>
            </a:r>
            <a:r>
              <a:rPr lang="en-US" altLang="zh-CN" sz="2200" b="1" dirty="0">
                <a:solidFill>
                  <a:srgbClr val="0000FF"/>
                </a:solidFill>
                <a:latin typeface="宋体" panose="02010600030101010101" pitchFamily="2" charset="-122"/>
                <a:ea typeface="宋体" panose="02010600030101010101" pitchFamily="2" charset="-122"/>
              </a:rPr>
              <a:t>to get together </a:t>
            </a:r>
            <a:r>
              <a:rPr lang="zh-CN" altLang="en-US" sz="2200" b="1" dirty="0">
                <a:solidFill>
                  <a:srgbClr val="0000FF"/>
                </a:solidFill>
                <a:latin typeface="宋体" panose="02010600030101010101" pitchFamily="2" charset="-122"/>
                <a:ea typeface="宋体" panose="02010600030101010101" pitchFamily="2" charset="-122"/>
              </a:rPr>
              <a:t>聚会，聚集</a:t>
            </a:r>
            <a:endParaRPr lang="zh-CN" altLang="en-US" sz="2200" b="1" dirty="0">
              <a:solidFill>
                <a:srgbClr val="0000FF"/>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   </a:t>
            </a:r>
            <a:r>
              <a:rPr lang="en-US" altLang="zh-CN" sz="2200" b="1" dirty="0">
                <a:solidFill>
                  <a:schemeClr val="hlink"/>
                </a:solidFill>
                <a:latin typeface="宋体" panose="02010600030101010101" pitchFamily="2" charset="-122"/>
                <a:ea typeface="宋体" panose="02010600030101010101" pitchFamily="2" charset="-122"/>
              </a:rPr>
              <a:t>e.g.Every Monday we get together to waiting for the</a:t>
            </a:r>
            <a:endParaRPr lang="en-US" altLang="zh-CN" sz="2200" b="1" dirty="0">
              <a:solidFill>
                <a:schemeClr val="hlink"/>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hlink"/>
                </a:solidFill>
                <a:latin typeface="宋体" panose="02010600030101010101" pitchFamily="2" charset="-122"/>
                <a:ea typeface="宋体" panose="02010600030101010101" pitchFamily="2" charset="-122"/>
              </a:rPr>
              <a:t>      flag rising.</a:t>
            </a:r>
            <a:endParaRPr lang="en-US" altLang="zh-CN" sz="2200" b="1" dirty="0">
              <a:solidFill>
                <a:schemeClr val="hlink"/>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hlink"/>
                </a:solidFill>
                <a:latin typeface="宋体" panose="02010600030101010101" pitchFamily="2" charset="-122"/>
                <a:ea typeface="宋体" panose="02010600030101010101" pitchFamily="2" charset="-122"/>
              </a:rPr>
              <a:t>2.</a:t>
            </a:r>
            <a:r>
              <a:rPr lang="en-US" altLang="zh-CN" sz="2200" b="1" dirty="0">
                <a:solidFill>
                  <a:srgbClr val="FF3399"/>
                </a:solidFill>
                <a:latin typeface="宋体" panose="02010600030101010101" pitchFamily="2" charset="-122"/>
                <a:ea typeface="宋体" panose="02010600030101010101" pitchFamily="2" charset="-122"/>
              </a:rPr>
              <a:t> </a:t>
            </a:r>
            <a:r>
              <a:rPr lang="en-US" altLang="zh-CN" sz="2200" b="1" dirty="0">
                <a:solidFill>
                  <a:srgbClr val="0000FF"/>
                </a:solidFill>
                <a:latin typeface="宋体" panose="02010600030101010101" pitchFamily="2" charset="-122"/>
                <a:ea typeface="宋体" panose="02010600030101010101" pitchFamily="2" charset="-122"/>
              </a:rPr>
              <a:t>to order..from</a:t>
            </a:r>
            <a:r>
              <a:rPr lang="en-US" altLang="zh-CN" sz="2200" b="1" dirty="0">
                <a:solidFill>
                  <a:schemeClr val="bg2"/>
                </a:solidFill>
                <a:latin typeface="宋体" panose="02010600030101010101" pitchFamily="2" charset="-122"/>
                <a:ea typeface="宋体" panose="02010600030101010101" pitchFamily="2" charset="-122"/>
              </a:rPr>
              <a:t> </a:t>
            </a:r>
            <a:r>
              <a:rPr lang="zh-CN" altLang="en-US" sz="2200" b="1" dirty="0">
                <a:solidFill>
                  <a:srgbClr val="0000FF"/>
                </a:solidFill>
                <a:latin typeface="宋体" panose="02010600030101010101" pitchFamily="2" charset="-122"/>
                <a:ea typeface="宋体" panose="02010600030101010101" pitchFamily="2" charset="-122"/>
              </a:rPr>
              <a:t>向</a:t>
            </a:r>
            <a:r>
              <a:rPr lang="en-US" altLang="zh-CN" sz="2200" b="1" dirty="0">
                <a:solidFill>
                  <a:srgbClr val="0000FF"/>
                </a:solidFill>
                <a:latin typeface="宋体" panose="02010600030101010101" pitchFamily="2" charset="-122"/>
                <a:ea typeface="宋体" panose="02010600030101010101" pitchFamily="2" charset="-122"/>
              </a:rPr>
              <a:t>..</a:t>
            </a:r>
            <a:r>
              <a:rPr lang="zh-CN" altLang="en-US" sz="2200" b="1" dirty="0">
                <a:solidFill>
                  <a:srgbClr val="0000FF"/>
                </a:solidFill>
                <a:latin typeface="宋体" panose="02010600030101010101" pitchFamily="2" charset="-122"/>
                <a:ea typeface="宋体" panose="02010600030101010101" pitchFamily="2" charset="-122"/>
              </a:rPr>
              <a:t>订购</a:t>
            </a:r>
            <a:endParaRPr lang="zh-CN" altLang="en-US" sz="2200" b="1" dirty="0">
              <a:solidFill>
                <a:srgbClr val="0000FF"/>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   e.g. We ordered the textbooks from a bookstore.</a:t>
            </a:r>
            <a:endParaRPr lang="en-US" altLang="zh-CN" sz="2200" b="1" dirty="0">
              <a:solidFill>
                <a:schemeClr val="bg2"/>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hlink"/>
                </a:solidFill>
                <a:latin typeface="宋体" panose="02010600030101010101" pitchFamily="2" charset="-122"/>
                <a:ea typeface="宋体" panose="02010600030101010101" pitchFamily="2" charset="-122"/>
              </a:rPr>
              <a:t>3.</a:t>
            </a:r>
            <a:r>
              <a:rPr lang="en-US" altLang="zh-CN" sz="2200" b="1" dirty="0">
                <a:solidFill>
                  <a:srgbClr val="FF3399"/>
                </a:solidFill>
                <a:latin typeface="宋体" panose="02010600030101010101" pitchFamily="2" charset="-122"/>
                <a:ea typeface="宋体" panose="02010600030101010101" pitchFamily="2" charset="-122"/>
              </a:rPr>
              <a:t> </a:t>
            </a:r>
            <a:r>
              <a:rPr lang="en-US" altLang="zh-CN" sz="2200" b="1" dirty="0">
                <a:solidFill>
                  <a:srgbClr val="0000FF"/>
                </a:solidFill>
                <a:latin typeface="宋体" panose="02010600030101010101" pitchFamily="2" charset="-122"/>
                <a:ea typeface="宋体" panose="02010600030101010101" pitchFamily="2" charset="-122"/>
              </a:rPr>
              <a:t>have to</a:t>
            </a:r>
            <a:r>
              <a:rPr lang="en-US" altLang="zh-CN" sz="2200" b="1" dirty="0">
                <a:solidFill>
                  <a:schemeClr val="bg2"/>
                </a:solidFill>
                <a:latin typeface="宋体" panose="02010600030101010101" pitchFamily="2" charset="-122"/>
                <a:ea typeface="宋体" panose="02010600030101010101" pitchFamily="2" charset="-122"/>
              </a:rPr>
              <a:t> </a:t>
            </a:r>
            <a:r>
              <a:rPr lang="zh-CN" altLang="en-US" sz="2200" b="1" dirty="0">
                <a:solidFill>
                  <a:srgbClr val="0000FF"/>
                </a:solidFill>
                <a:latin typeface="宋体" panose="02010600030101010101" pitchFamily="2" charset="-122"/>
                <a:ea typeface="宋体" panose="02010600030101010101" pitchFamily="2" charset="-122"/>
              </a:rPr>
              <a:t>不得不</a:t>
            </a:r>
            <a:endParaRPr lang="zh-CN" altLang="en-US" sz="2200" b="1" dirty="0">
              <a:solidFill>
                <a:srgbClr val="0000FF"/>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   e.g. We have to get up at 5 tomorrow morning.</a:t>
            </a:r>
            <a:endParaRPr lang="en-US" altLang="zh-CN" sz="2200" b="1" dirty="0">
              <a:solidFill>
                <a:schemeClr val="bg2"/>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hlink"/>
                </a:solidFill>
                <a:latin typeface="宋体" panose="02010600030101010101" pitchFamily="2" charset="-122"/>
                <a:ea typeface="宋体" panose="02010600030101010101" pitchFamily="2" charset="-122"/>
              </a:rPr>
              <a:t>4.</a:t>
            </a:r>
            <a:r>
              <a:rPr lang="en-US" altLang="zh-CN" sz="2200" b="1" dirty="0">
                <a:solidFill>
                  <a:srgbClr val="FF3399"/>
                </a:solidFill>
                <a:latin typeface="宋体" panose="02010600030101010101" pitchFamily="2" charset="-122"/>
                <a:ea typeface="宋体" panose="02010600030101010101" pitchFamily="2" charset="-122"/>
              </a:rPr>
              <a:t> </a:t>
            </a:r>
            <a:r>
              <a:rPr lang="en-US" altLang="zh-CN" sz="2200" b="1" dirty="0">
                <a:solidFill>
                  <a:srgbClr val="0000FF"/>
                </a:solidFill>
                <a:latin typeface="宋体" panose="02010600030101010101" pitchFamily="2" charset="-122"/>
                <a:ea typeface="宋体" panose="02010600030101010101" pitchFamily="2" charset="-122"/>
              </a:rPr>
              <a:t>in fact</a:t>
            </a:r>
            <a:r>
              <a:rPr lang="en-US" altLang="zh-CN" sz="2200" b="1" dirty="0">
                <a:solidFill>
                  <a:schemeClr val="bg2"/>
                </a:solidFill>
                <a:latin typeface="宋体" panose="02010600030101010101" pitchFamily="2" charset="-122"/>
                <a:ea typeface="宋体" panose="02010600030101010101" pitchFamily="2" charset="-122"/>
              </a:rPr>
              <a:t> </a:t>
            </a:r>
            <a:r>
              <a:rPr lang="zh-CN" altLang="en-US" sz="2200" b="1" dirty="0">
                <a:solidFill>
                  <a:srgbClr val="0000FF"/>
                </a:solidFill>
                <a:latin typeface="宋体" panose="02010600030101010101" pitchFamily="2" charset="-122"/>
                <a:ea typeface="宋体" panose="02010600030101010101" pitchFamily="2" charset="-122"/>
              </a:rPr>
              <a:t>事实上</a:t>
            </a:r>
            <a:r>
              <a:rPr lang="en-US" altLang="zh-CN" sz="2200" b="1" dirty="0">
                <a:solidFill>
                  <a:schemeClr val="bg2"/>
                </a:solidFill>
                <a:latin typeface="宋体" panose="02010600030101010101" pitchFamily="2" charset="-122"/>
                <a:ea typeface="宋体" panose="02010600030101010101" pitchFamily="2" charset="-122"/>
              </a:rPr>
              <a:t>, </a:t>
            </a:r>
            <a:r>
              <a:rPr lang="en-US" altLang="zh-CN" sz="2200" b="1" dirty="0">
                <a:solidFill>
                  <a:srgbClr val="0000FF"/>
                </a:solidFill>
                <a:latin typeface="宋体" panose="02010600030101010101" pitchFamily="2" charset="-122"/>
                <a:ea typeface="宋体" panose="02010600030101010101" pitchFamily="2" charset="-122"/>
              </a:rPr>
              <a:t>be good for</a:t>
            </a:r>
            <a:r>
              <a:rPr lang="en-US" altLang="zh-CN" sz="2200" b="1" dirty="0">
                <a:solidFill>
                  <a:schemeClr val="bg2"/>
                </a:solidFill>
                <a:latin typeface="宋体" panose="02010600030101010101" pitchFamily="2" charset="-122"/>
                <a:ea typeface="宋体" panose="02010600030101010101" pitchFamily="2" charset="-122"/>
              </a:rPr>
              <a:t> </a:t>
            </a:r>
            <a:r>
              <a:rPr lang="zh-CN" altLang="en-US" sz="2200" b="1" dirty="0">
                <a:solidFill>
                  <a:srgbClr val="0000FF"/>
                </a:solidFill>
                <a:latin typeface="宋体" panose="02010600030101010101" pitchFamily="2" charset="-122"/>
                <a:ea typeface="宋体" panose="02010600030101010101" pitchFamily="2" charset="-122"/>
              </a:rPr>
              <a:t>对</a:t>
            </a:r>
            <a:r>
              <a:rPr lang="en-US" altLang="zh-CN" sz="2200" b="1" dirty="0">
                <a:solidFill>
                  <a:srgbClr val="0000FF"/>
                </a:solidFill>
                <a:latin typeface="宋体" panose="02010600030101010101" pitchFamily="2" charset="-122"/>
                <a:ea typeface="宋体" panose="02010600030101010101" pitchFamily="2" charset="-122"/>
              </a:rPr>
              <a:t>..</a:t>
            </a:r>
            <a:r>
              <a:rPr lang="zh-CN" altLang="en-US" sz="2200" b="1" dirty="0">
                <a:solidFill>
                  <a:srgbClr val="0000FF"/>
                </a:solidFill>
                <a:latin typeface="宋体" panose="02010600030101010101" pitchFamily="2" charset="-122"/>
                <a:ea typeface="宋体" panose="02010600030101010101" pitchFamily="2" charset="-122"/>
              </a:rPr>
              <a:t>有益</a:t>
            </a:r>
            <a:endParaRPr lang="zh-CN" altLang="en-US" sz="2200" b="1" dirty="0">
              <a:solidFill>
                <a:srgbClr val="0000FF"/>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   e.g. In fact, we all know eating too much sugar</a:t>
            </a:r>
            <a:endParaRPr lang="en-US" altLang="zh-CN" sz="2200" b="1" dirty="0">
              <a:solidFill>
                <a:schemeClr val="bg2"/>
              </a:solidFill>
              <a:latin typeface="宋体" panose="02010600030101010101" pitchFamily="2" charset="-122"/>
              <a:ea typeface="宋体" panose="02010600030101010101" pitchFamily="2" charset="-122"/>
            </a:endParaRPr>
          </a:p>
          <a:p>
            <a:pPr>
              <a:spcBef>
                <a:spcPct val="20000"/>
              </a:spcBef>
            </a:pPr>
            <a:r>
              <a:rPr lang="en-US" altLang="zh-CN" sz="2200" b="1" dirty="0">
                <a:solidFill>
                  <a:schemeClr val="bg2"/>
                </a:solidFill>
                <a:latin typeface="宋体" panose="02010600030101010101" pitchFamily="2" charset="-122"/>
                <a:ea typeface="宋体" panose="02010600030101010101" pitchFamily="2" charset="-122"/>
              </a:rPr>
              <a:t>        is not good for our health.</a:t>
            </a:r>
            <a:endParaRPr lang="en-US" altLang="zh-CN" sz="2200" b="1" dirty="0">
              <a:solidFill>
                <a:schemeClr val="bg2"/>
              </a:solidFill>
              <a:latin typeface="宋体" panose="02010600030101010101" pitchFamily="2" charset="-122"/>
              <a:ea typeface="宋体" panose="02010600030101010101" pitchFamily="2" charset="-122"/>
            </a:endParaRPr>
          </a:p>
        </p:txBody>
      </p:sp>
      <p:sp>
        <p:nvSpPr>
          <p:cNvPr id="56325" name="AutoShape 8"/>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56326" name="AutoShape 9"/>
          <p:cNvSpPr/>
          <p:nvPr/>
        </p:nvSpPr>
        <p:spPr>
          <a:xfrm>
            <a:off x="4191000" y="152400"/>
            <a:ext cx="1600200" cy="6096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b="1" dirty="0">
                <a:solidFill>
                  <a:schemeClr val="bg2"/>
                </a:solidFill>
                <a:latin typeface="Arial Black" panose="020B0A04020102020204" pitchFamily="34" charset="0"/>
              </a:rPr>
              <a:t>Phrases</a:t>
            </a:r>
            <a:endParaRPr lang="en-US" altLang="zh-CN" sz="2400" b="1" dirty="0">
              <a:solidFill>
                <a:schemeClr val="bg2"/>
              </a:solidFill>
              <a:latin typeface="Arial Black" panose="020B0A04020102020204" pitchFamily="34" charset="0"/>
            </a:endParaRPr>
          </a:p>
        </p:txBody>
      </p:sp>
      <p:pic>
        <p:nvPicPr>
          <p:cNvPr id="56327" name="Picture 15" descr="图片1"/>
          <p:cNvPicPr>
            <a:picLocks noChangeAspect="1"/>
          </p:cNvPicPr>
          <p:nvPr/>
        </p:nvPicPr>
        <p:blipFill>
          <a:blip r:embed="rId2"/>
          <a:stretch>
            <a:fillRect/>
          </a:stretch>
        </p:blipFill>
        <p:spPr>
          <a:xfrm>
            <a:off x="7708900" y="4953000"/>
            <a:ext cx="1333500" cy="1600200"/>
          </a:xfrm>
          <a:prstGeom prst="rect">
            <a:avLst/>
          </a:prstGeom>
          <a:noFill/>
          <a:ln w="9525">
            <a:noFill/>
          </a:ln>
        </p:spPr>
      </p:pic>
      <p:sp>
        <p:nvSpPr>
          <p:cNvPr id="56328" name="Text Box 16"/>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grpSp>
        <p:nvGrpSpPr>
          <p:cNvPr id="57346" name="Group 8"/>
          <p:cNvGrpSpPr/>
          <p:nvPr/>
        </p:nvGrpSpPr>
        <p:grpSpPr>
          <a:xfrm>
            <a:off x="4114800" y="1143000"/>
            <a:ext cx="1657350" cy="1066800"/>
            <a:chOff x="2592" y="720"/>
            <a:chExt cx="1044" cy="672"/>
          </a:xfrm>
        </p:grpSpPr>
        <p:pic>
          <p:nvPicPr>
            <p:cNvPr id="57347" name="Picture 9" descr="goldegg"/>
            <p:cNvPicPr>
              <a:picLocks noChangeAspect="1"/>
            </p:cNvPicPr>
            <p:nvPr/>
          </p:nvPicPr>
          <p:blipFill>
            <a:blip r:embed="rId1"/>
            <a:stretch>
              <a:fillRect/>
            </a:stretch>
          </p:blipFill>
          <p:spPr>
            <a:xfrm>
              <a:off x="2688" y="720"/>
              <a:ext cx="672" cy="672"/>
            </a:xfrm>
            <a:prstGeom prst="rect">
              <a:avLst/>
            </a:prstGeom>
            <a:noFill/>
            <a:ln w="9525">
              <a:noFill/>
            </a:ln>
          </p:spPr>
        </p:pic>
        <p:sp>
          <p:nvSpPr>
            <p:cNvPr id="57348" name="Rectangle 10"/>
            <p:cNvSpPr/>
            <p:nvPr/>
          </p:nvSpPr>
          <p:spPr>
            <a:xfrm>
              <a:off x="2592" y="944"/>
              <a:ext cx="1044" cy="269"/>
            </a:xfrm>
            <a:prstGeom prst="rect">
              <a:avLst/>
            </a:prstGeom>
            <a:noFill/>
            <a:ln w="9525">
              <a:noFill/>
            </a:ln>
          </p:spPr>
          <p:txBody>
            <a:bodyPr anchor="t">
              <a:spAutoFit/>
            </a:bodyPr>
            <a:p>
              <a:pPr marL="342900" indent="-342900">
                <a:spcBef>
                  <a:spcPct val="20000"/>
                </a:spcBef>
              </a:pPr>
              <a:r>
                <a:rPr lang="en-US" altLang="zh-CN" sz="2200" b="1" dirty="0">
                  <a:solidFill>
                    <a:srgbClr val="0345FF"/>
                  </a:solidFill>
                  <a:latin typeface="黑体" panose="02010609060101010101" pitchFamily="2" charset="-122"/>
                </a:rPr>
                <a:t>a way to</a:t>
              </a:r>
              <a:endParaRPr lang="zh-CN" altLang="en-US" sz="2200" b="1" dirty="0">
                <a:solidFill>
                  <a:srgbClr val="0345FF"/>
                </a:solidFill>
                <a:latin typeface="黑体" panose="02010609060101010101" pitchFamily="2" charset="-122"/>
              </a:endParaRPr>
            </a:p>
          </p:txBody>
        </p:sp>
      </p:grpSp>
      <p:grpSp>
        <p:nvGrpSpPr>
          <p:cNvPr id="57349" name="Group 11"/>
          <p:cNvGrpSpPr/>
          <p:nvPr/>
        </p:nvGrpSpPr>
        <p:grpSpPr>
          <a:xfrm>
            <a:off x="5538788" y="1143000"/>
            <a:ext cx="1738312" cy="1066800"/>
            <a:chOff x="3489" y="720"/>
            <a:chExt cx="1095" cy="672"/>
          </a:xfrm>
        </p:grpSpPr>
        <p:pic>
          <p:nvPicPr>
            <p:cNvPr id="57350" name="Picture 12" descr="goldegg"/>
            <p:cNvPicPr>
              <a:picLocks noChangeAspect="1"/>
            </p:cNvPicPr>
            <p:nvPr/>
          </p:nvPicPr>
          <p:blipFill>
            <a:blip r:embed="rId1"/>
            <a:stretch>
              <a:fillRect/>
            </a:stretch>
          </p:blipFill>
          <p:spPr>
            <a:xfrm>
              <a:off x="3648" y="720"/>
              <a:ext cx="672" cy="672"/>
            </a:xfrm>
            <a:prstGeom prst="rect">
              <a:avLst/>
            </a:prstGeom>
            <a:noFill/>
            <a:ln w="9525">
              <a:noFill/>
            </a:ln>
          </p:spPr>
        </p:pic>
        <p:sp>
          <p:nvSpPr>
            <p:cNvPr id="57351" name="Rectangle 13"/>
            <p:cNvSpPr/>
            <p:nvPr/>
          </p:nvSpPr>
          <p:spPr>
            <a:xfrm>
              <a:off x="3489" y="944"/>
              <a:ext cx="1095" cy="269"/>
            </a:xfrm>
            <a:prstGeom prst="rect">
              <a:avLst/>
            </a:prstGeom>
            <a:noFill/>
            <a:ln w="9525">
              <a:noFill/>
            </a:ln>
          </p:spPr>
          <p:txBody>
            <a:bodyPr wrap="none" anchor="t">
              <a:spAutoFit/>
            </a:bodyPr>
            <a:p>
              <a:pPr marL="342900" indent="-342900">
                <a:spcBef>
                  <a:spcPct val="20000"/>
                </a:spcBef>
              </a:pPr>
              <a:r>
                <a:rPr lang="en-US" altLang="zh-CN" sz="2200" b="1" dirty="0">
                  <a:solidFill>
                    <a:srgbClr val="0345FF"/>
                  </a:solidFill>
                  <a:latin typeface="黑体" panose="02010609060101010101" pitchFamily="2" charset="-122"/>
                </a:rPr>
                <a:t>be good for</a:t>
              </a:r>
              <a:endParaRPr lang="zh-CN" altLang="en-US" sz="2200" b="1" dirty="0">
                <a:solidFill>
                  <a:srgbClr val="0345FF"/>
                </a:solidFill>
                <a:latin typeface="黑体" panose="02010609060101010101" pitchFamily="2" charset="-122"/>
              </a:endParaRPr>
            </a:p>
          </p:txBody>
        </p:sp>
      </p:grpSp>
      <p:grpSp>
        <p:nvGrpSpPr>
          <p:cNvPr id="57352" name="Group 14"/>
          <p:cNvGrpSpPr/>
          <p:nvPr/>
        </p:nvGrpSpPr>
        <p:grpSpPr>
          <a:xfrm>
            <a:off x="7242175" y="1143000"/>
            <a:ext cx="1597025" cy="1066800"/>
            <a:chOff x="4562" y="720"/>
            <a:chExt cx="1006" cy="672"/>
          </a:xfrm>
        </p:grpSpPr>
        <p:pic>
          <p:nvPicPr>
            <p:cNvPr id="57353" name="Picture 15" descr="goldegg"/>
            <p:cNvPicPr>
              <a:picLocks noChangeAspect="1"/>
            </p:cNvPicPr>
            <p:nvPr/>
          </p:nvPicPr>
          <p:blipFill>
            <a:blip r:embed="rId1"/>
            <a:stretch>
              <a:fillRect/>
            </a:stretch>
          </p:blipFill>
          <p:spPr>
            <a:xfrm>
              <a:off x="4605" y="720"/>
              <a:ext cx="672" cy="672"/>
            </a:xfrm>
            <a:prstGeom prst="rect">
              <a:avLst/>
            </a:prstGeom>
            <a:noFill/>
            <a:ln w="9525">
              <a:noFill/>
            </a:ln>
          </p:spPr>
        </p:pic>
        <p:sp>
          <p:nvSpPr>
            <p:cNvPr id="57354" name="Rectangle 16"/>
            <p:cNvSpPr/>
            <p:nvPr/>
          </p:nvSpPr>
          <p:spPr>
            <a:xfrm>
              <a:off x="4562" y="931"/>
              <a:ext cx="1006" cy="269"/>
            </a:xfrm>
            <a:prstGeom prst="rect">
              <a:avLst/>
            </a:prstGeom>
            <a:noFill/>
            <a:ln w="9525">
              <a:noFill/>
            </a:ln>
          </p:spPr>
          <p:txBody>
            <a:bodyPr wrap="none" anchor="t">
              <a:spAutoFit/>
            </a:bodyPr>
            <a:p>
              <a:pPr marL="342900" indent="-342900">
                <a:spcBef>
                  <a:spcPct val="20000"/>
                </a:spcBef>
              </a:pPr>
              <a:r>
                <a:rPr lang="en-US" altLang="zh-CN" sz="2200" b="1" dirty="0">
                  <a:solidFill>
                    <a:srgbClr val="0345FF"/>
                  </a:solidFill>
                  <a:latin typeface="黑体" panose="02010609060101010101" pitchFamily="2" charset="-122"/>
                </a:rPr>
                <a:t>order from</a:t>
              </a:r>
              <a:endParaRPr lang="zh-CN" altLang="en-US" sz="2200" b="1" dirty="0">
                <a:solidFill>
                  <a:srgbClr val="0345FF"/>
                </a:solidFill>
                <a:latin typeface="黑体" panose="02010609060101010101" pitchFamily="2" charset="-122"/>
              </a:endParaRPr>
            </a:p>
          </p:txBody>
        </p:sp>
      </p:grpSp>
      <p:sp>
        <p:nvSpPr>
          <p:cNvPr id="57355" name="Rectangle 17"/>
          <p:cNvSpPr/>
          <p:nvPr/>
        </p:nvSpPr>
        <p:spPr>
          <a:xfrm>
            <a:off x="533400" y="2819400"/>
            <a:ext cx="8382000" cy="3506788"/>
          </a:xfrm>
          <a:prstGeom prst="rect">
            <a:avLst/>
          </a:prstGeom>
          <a:noFill/>
          <a:ln w="9525">
            <a:noFill/>
          </a:ln>
        </p:spPr>
        <p:txBody>
          <a:bodyPr anchor="ctr">
            <a:spAutoFit/>
          </a:bodyPr>
          <a:p>
            <a:pPr>
              <a:spcBef>
                <a:spcPct val="20000"/>
              </a:spcBef>
            </a:pPr>
            <a:r>
              <a:rPr lang="en-US" altLang="zh-CN" sz="2200" b="1" dirty="0">
                <a:solidFill>
                  <a:schemeClr val="bg2"/>
                </a:solidFill>
                <a:latin typeface="黑体" panose="02010609060101010101" pitchFamily="2" charset="-122"/>
              </a:rPr>
              <a:t>1. ___________,it is not good for our health.</a:t>
            </a:r>
            <a:endParaRPr lang="en-US" altLang="zh-CN" sz="2200" b="1" dirty="0">
              <a:solidFill>
                <a:schemeClr val="bg2"/>
              </a:solidFill>
              <a:latin typeface="黑体" panose="02010609060101010101" pitchFamily="2" charset="-122"/>
            </a:endParaRPr>
          </a:p>
          <a:p>
            <a:pPr>
              <a:spcBef>
                <a:spcPct val="20000"/>
              </a:spcBef>
            </a:pPr>
            <a:endParaRPr lang="en-US" altLang="zh-CN" sz="2200" b="1" dirty="0">
              <a:solidFill>
                <a:schemeClr val="bg2"/>
              </a:solidFill>
              <a:latin typeface="黑体" panose="02010609060101010101" pitchFamily="2" charset="-122"/>
            </a:endParaRPr>
          </a:p>
          <a:p>
            <a:pPr>
              <a:spcBef>
                <a:spcPct val="20000"/>
              </a:spcBef>
            </a:pPr>
            <a:r>
              <a:rPr lang="en-US" altLang="zh-CN" sz="2200" b="1" dirty="0">
                <a:solidFill>
                  <a:schemeClr val="bg2"/>
                </a:solidFill>
                <a:latin typeface="黑体" panose="02010609060101010101" pitchFamily="2" charset="-122"/>
              </a:rPr>
              <a:t>2. I think ___________ is very important during festivals.</a:t>
            </a:r>
            <a:endParaRPr lang="en-US" altLang="zh-CN" sz="2200" b="1" dirty="0">
              <a:solidFill>
                <a:schemeClr val="bg2"/>
              </a:solidFill>
              <a:latin typeface="黑体" panose="02010609060101010101" pitchFamily="2" charset="-122"/>
            </a:endParaRPr>
          </a:p>
          <a:p>
            <a:pPr>
              <a:spcBef>
                <a:spcPct val="20000"/>
              </a:spcBef>
            </a:pPr>
            <a:r>
              <a:rPr lang="en-US" altLang="zh-CN" sz="2200" b="1" dirty="0">
                <a:solidFill>
                  <a:schemeClr val="bg2"/>
                </a:solidFill>
                <a:latin typeface="黑体" panose="02010609060101010101" pitchFamily="2" charset="-122"/>
              </a:rPr>
              <a:t> </a:t>
            </a:r>
            <a:endParaRPr lang="en-US" altLang="zh-CN" sz="2200" b="1" dirty="0">
              <a:solidFill>
                <a:schemeClr val="bg2"/>
              </a:solidFill>
              <a:latin typeface="黑体" panose="02010609060101010101" pitchFamily="2" charset="-122"/>
            </a:endParaRPr>
          </a:p>
          <a:p>
            <a:pPr>
              <a:spcBef>
                <a:spcPct val="20000"/>
              </a:spcBef>
            </a:pPr>
            <a:r>
              <a:rPr lang="en-US" altLang="zh-CN" sz="2200" b="1" dirty="0">
                <a:solidFill>
                  <a:schemeClr val="bg2"/>
                </a:solidFill>
                <a:latin typeface="黑体" panose="02010609060101010101" pitchFamily="2" charset="-122"/>
              </a:rPr>
              <a:t>3. We _________ ask our teacher to help us answer these questions.</a:t>
            </a:r>
            <a:endParaRPr lang="en-US" altLang="zh-CN" sz="2200" b="1" dirty="0">
              <a:solidFill>
                <a:schemeClr val="bg2"/>
              </a:solidFill>
              <a:latin typeface="黑体" panose="02010609060101010101" pitchFamily="2" charset="-122"/>
            </a:endParaRPr>
          </a:p>
          <a:p>
            <a:pPr>
              <a:spcBef>
                <a:spcPct val="20000"/>
              </a:spcBef>
            </a:pPr>
            <a:endParaRPr lang="en-US" altLang="zh-CN" sz="2200" b="1" dirty="0">
              <a:solidFill>
                <a:schemeClr val="bg2"/>
              </a:solidFill>
              <a:latin typeface="黑体" panose="02010609060101010101" pitchFamily="2" charset="-122"/>
            </a:endParaRPr>
          </a:p>
          <a:p>
            <a:pPr>
              <a:spcBef>
                <a:spcPct val="20000"/>
              </a:spcBef>
            </a:pPr>
            <a:r>
              <a:rPr lang="en-US" altLang="zh-CN" sz="2200" b="1" dirty="0">
                <a:solidFill>
                  <a:schemeClr val="bg2"/>
                </a:solidFill>
                <a:latin typeface="黑体" panose="02010609060101010101" pitchFamily="2" charset="-122"/>
              </a:rPr>
              <a:t>4. </a:t>
            </a:r>
            <a:r>
              <a:rPr lang="en-US" altLang="zh-CN" sz="2200" b="1" u="sng" dirty="0">
                <a:solidFill>
                  <a:schemeClr val="bg2"/>
                </a:solidFill>
                <a:latin typeface="黑体" panose="02010609060101010101" pitchFamily="2" charset="-122"/>
              </a:rPr>
              <a:t>        </a:t>
            </a:r>
            <a:r>
              <a:rPr lang="en-US" altLang="zh-CN" sz="2200" b="1" dirty="0">
                <a:solidFill>
                  <a:schemeClr val="bg2"/>
                </a:solidFill>
                <a:latin typeface="黑体" panose="02010609060101010101" pitchFamily="2" charset="-122"/>
              </a:rPr>
              <a:t> food </a:t>
            </a:r>
            <a:r>
              <a:rPr lang="en-US" altLang="zh-CN" sz="2200" b="1" u="sng" dirty="0">
                <a:solidFill>
                  <a:schemeClr val="bg2"/>
                </a:solidFill>
                <a:latin typeface="黑体" panose="02010609060101010101" pitchFamily="2" charset="-122"/>
              </a:rPr>
              <a:t>     </a:t>
            </a:r>
            <a:r>
              <a:rPr lang="en-US" altLang="zh-CN" sz="2200" b="1" dirty="0">
                <a:solidFill>
                  <a:schemeClr val="bg2"/>
                </a:solidFill>
                <a:latin typeface="黑体" panose="02010609060101010101" pitchFamily="2" charset="-122"/>
              </a:rPr>
              <a:t> a restaurant is ________________ save time.</a:t>
            </a:r>
            <a:endParaRPr lang="en-US" altLang="zh-CN" sz="2200" b="1" dirty="0">
              <a:solidFill>
                <a:schemeClr val="bg2"/>
              </a:solidFill>
              <a:latin typeface="黑体" panose="02010609060101010101" pitchFamily="2" charset="-122"/>
            </a:endParaRPr>
          </a:p>
        </p:txBody>
      </p:sp>
      <p:pic>
        <p:nvPicPr>
          <p:cNvPr id="134162" name="Picture 18" descr="砸金蛋"/>
          <p:cNvPicPr>
            <a:picLocks noChangeAspect="1"/>
          </p:cNvPicPr>
          <p:nvPr/>
        </p:nvPicPr>
        <p:blipFill>
          <a:blip r:embed="rId2"/>
          <a:stretch>
            <a:fillRect/>
          </a:stretch>
        </p:blipFill>
        <p:spPr>
          <a:xfrm>
            <a:off x="914400" y="2209800"/>
            <a:ext cx="1676400" cy="1428750"/>
          </a:xfrm>
          <a:prstGeom prst="rect">
            <a:avLst/>
          </a:prstGeom>
          <a:noFill/>
          <a:ln w="9525">
            <a:noFill/>
          </a:ln>
        </p:spPr>
      </p:pic>
      <p:grpSp>
        <p:nvGrpSpPr>
          <p:cNvPr id="134164" name="Group 20"/>
          <p:cNvGrpSpPr/>
          <p:nvPr/>
        </p:nvGrpSpPr>
        <p:grpSpPr>
          <a:xfrm>
            <a:off x="2209800" y="1143000"/>
            <a:ext cx="1860550" cy="1066800"/>
            <a:chOff x="432" y="720"/>
            <a:chExt cx="1172" cy="672"/>
          </a:xfrm>
        </p:grpSpPr>
        <p:pic>
          <p:nvPicPr>
            <p:cNvPr id="57358" name="Picture 21" descr="goldegg">
              <a:hlinkClick r:id="" action="ppaction://noaction">
                <a:snd r:embed="rId3" name="explode.wav"/>
              </a:hlinkClick>
            </p:cNvPr>
            <p:cNvPicPr>
              <a:picLocks noChangeAspect="1"/>
            </p:cNvPicPr>
            <p:nvPr/>
          </p:nvPicPr>
          <p:blipFill>
            <a:blip r:embed="rId1"/>
            <a:stretch>
              <a:fillRect/>
            </a:stretch>
          </p:blipFill>
          <p:spPr>
            <a:xfrm>
              <a:off x="720" y="720"/>
              <a:ext cx="672" cy="672"/>
            </a:xfrm>
            <a:prstGeom prst="rect">
              <a:avLst/>
            </a:prstGeom>
            <a:noFill/>
            <a:ln w="9525">
              <a:noFill/>
            </a:ln>
          </p:spPr>
        </p:pic>
        <p:sp>
          <p:nvSpPr>
            <p:cNvPr id="57359" name="Rectangle 22"/>
            <p:cNvSpPr/>
            <p:nvPr/>
          </p:nvSpPr>
          <p:spPr>
            <a:xfrm>
              <a:off x="432" y="936"/>
              <a:ext cx="1172" cy="269"/>
            </a:xfrm>
            <a:prstGeom prst="rect">
              <a:avLst/>
            </a:prstGeom>
            <a:noFill/>
            <a:ln w="9525">
              <a:noFill/>
            </a:ln>
          </p:spPr>
          <p:txBody>
            <a:bodyPr wrap="none" anchor="t">
              <a:spAutoFit/>
            </a:bodyPr>
            <a:p>
              <a:pPr marL="342900" indent="-342900">
                <a:spcBef>
                  <a:spcPct val="20000"/>
                </a:spcBef>
              </a:pPr>
              <a:r>
                <a:rPr lang="en-US" altLang="zh-CN" sz="2200" b="1" dirty="0">
                  <a:solidFill>
                    <a:srgbClr val="0345FF"/>
                  </a:solidFill>
                  <a:latin typeface="黑体" panose="02010609060101010101" pitchFamily="2" charset="-122"/>
                </a:rPr>
                <a:t>get together</a:t>
              </a:r>
              <a:endParaRPr lang="zh-CN" altLang="en-US" sz="2200" b="1" dirty="0">
                <a:solidFill>
                  <a:srgbClr val="0345FF"/>
                </a:solidFill>
                <a:latin typeface="黑体" panose="02010609060101010101" pitchFamily="2" charset="-122"/>
              </a:endParaRPr>
            </a:p>
          </p:txBody>
        </p:sp>
      </p:grpSp>
      <p:grpSp>
        <p:nvGrpSpPr>
          <p:cNvPr id="134167" name="Group 23"/>
          <p:cNvGrpSpPr/>
          <p:nvPr/>
        </p:nvGrpSpPr>
        <p:grpSpPr>
          <a:xfrm>
            <a:off x="914400" y="1143000"/>
            <a:ext cx="1162050" cy="1066800"/>
            <a:chOff x="1680" y="720"/>
            <a:chExt cx="732" cy="672"/>
          </a:xfrm>
        </p:grpSpPr>
        <p:pic>
          <p:nvPicPr>
            <p:cNvPr id="57361" name="Picture 24" descr="goldegg">
              <a:hlinkClick r:id="" action="ppaction://noaction">
                <a:snd r:embed="rId4" name="applause.wav"/>
              </a:hlinkClick>
            </p:cNvPr>
            <p:cNvPicPr>
              <a:picLocks noChangeAspect="1"/>
            </p:cNvPicPr>
            <p:nvPr/>
          </p:nvPicPr>
          <p:blipFill>
            <a:blip r:embed="rId1"/>
            <a:stretch>
              <a:fillRect/>
            </a:stretch>
          </p:blipFill>
          <p:spPr>
            <a:xfrm>
              <a:off x="1680" y="720"/>
              <a:ext cx="672" cy="672"/>
            </a:xfrm>
            <a:prstGeom prst="rect">
              <a:avLst/>
            </a:prstGeom>
            <a:noFill/>
            <a:ln w="9525">
              <a:noFill/>
            </a:ln>
          </p:spPr>
        </p:pic>
        <p:sp>
          <p:nvSpPr>
            <p:cNvPr id="57362" name="Rectangle 25">
              <a:hlinkClick r:id="rId5" action="ppaction://hlinksldjump">
                <a:snd r:embed="rId4" name="applause.wav"/>
              </a:hlinkClick>
            </p:cNvPr>
            <p:cNvSpPr/>
            <p:nvPr/>
          </p:nvSpPr>
          <p:spPr>
            <a:xfrm>
              <a:off x="1680" y="944"/>
              <a:ext cx="732" cy="269"/>
            </a:xfrm>
            <a:prstGeom prst="rect">
              <a:avLst/>
            </a:prstGeom>
            <a:noFill/>
            <a:ln w="9525">
              <a:noFill/>
            </a:ln>
          </p:spPr>
          <p:txBody>
            <a:bodyPr wrap="none" anchor="t">
              <a:spAutoFit/>
            </a:bodyPr>
            <a:p>
              <a:pPr marL="342900" indent="-342900">
                <a:spcBef>
                  <a:spcPct val="20000"/>
                </a:spcBef>
              </a:pPr>
              <a:r>
                <a:rPr lang="en-US" altLang="zh-CN" sz="2200" b="1" dirty="0">
                  <a:solidFill>
                    <a:srgbClr val="0345FF"/>
                  </a:solidFill>
                  <a:latin typeface="黑体" panose="02010609060101010101" pitchFamily="2" charset="-122"/>
                </a:rPr>
                <a:t>in fact</a:t>
              </a:r>
              <a:endParaRPr lang="zh-CN" altLang="en-US" sz="2200" b="1" dirty="0">
                <a:solidFill>
                  <a:srgbClr val="0345FF"/>
                </a:solidFill>
                <a:latin typeface="黑体" panose="02010609060101010101" pitchFamily="2" charset="-122"/>
              </a:endParaRPr>
            </a:p>
          </p:txBody>
        </p:sp>
      </p:grpSp>
      <p:pic>
        <p:nvPicPr>
          <p:cNvPr id="134170" name="Picture 26" descr="无标题">
            <a:hlinkClick r:id="" action="ppaction://noaction">
              <a:snd r:embed="rId3" name="explode.wav"/>
            </a:hlinkClick>
          </p:cNvPr>
          <p:cNvPicPr>
            <a:picLocks noChangeAspect="1"/>
          </p:cNvPicPr>
          <p:nvPr/>
        </p:nvPicPr>
        <p:blipFill>
          <a:blip r:embed="rId6"/>
          <a:srcRect t="5687"/>
          <a:stretch>
            <a:fillRect/>
          </a:stretch>
        </p:blipFill>
        <p:spPr>
          <a:xfrm>
            <a:off x="2514600" y="3200400"/>
            <a:ext cx="1241425" cy="1263650"/>
          </a:xfrm>
          <a:prstGeom prst="rect">
            <a:avLst/>
          </a:prstGeom>
          <a:noFill/>
          <a:ln w="9525">
            <a:noFill/>
          </a:ln>
        </p:spPr>
      </p:pic>
      <p:sp>
        <p:nvSpPr>
          <p:cNvPr id="134171" name="Rectangle 27"/>
          <p:cNvSpPr/>
          <p:nvPr/>
        </p:nvSpPr>
        <p:spPr>
          <a:xfrm>
            <a:off x="1276350" y="2819400"/>
            <a:ext cx="1162050" cy="427038"/>
          </a:xfrm>
          <a:prstGeom prst="rect">
            <a:avLst/>
          </a:prstGeom>
          <a:noFill/>
          <a:ln w="9525">
            <a:noFill/>
          </a:ln>
        </p:spPr>
        <p:txBody>
          <a:bodyPr wrap="none" anchor="t">
            <a:spAutoFit/>
          </a:bodyPr>
          <a:p>
            <a:pPr marL="342900" indent="-342900">
              <a:spcBef>
                <a:spcPct val="20000"/>
              </a:spcBef>
            </a:pPr>
            <a:r>
              <a:rPr lang="en-US" altLang="zh-CN" sz="2200" b="1" u="sng" dirty="0">
                <a:solidFill>
                  <a:srgbClr val="0345FF"/>
                </a:solidFill>
                <a:latin typeface="黑体" panose="02010609060101010101" pitchFamily="2" charset="-122"/>
              </a:rPr>
              <a:t>In fact</a:t>
            </a:r>
            <a:endParaRPr lang="zh-CN" altLang="en-US" sz="2200" b="1" u="sng" dirty="0">
              <a:solidFill>
                <a:srgbClr val="0345FF"/>
              </a:solidFill>
              <a:latin typeface="黑体" panose="02010609060101010101" pitchFamily="2" charset="-122"/>
            </a:endParaRPr>
          </a:p>
        </p:txBody>
      </p:sp>
      <p:sp>
        <p:nvSpPr>
          <p:cNvPr id="57365" name="Line 28"/>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7366" name="AutoShape 29"/>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57367" name="AutoShape 30"/>
          <p:cNvSpPr/>
          <p:nvPr/>
        </p:nvSpPr>
        <p:spPr>
          <a:xfrm>
            <a:off x="4191000" y="152400"/>
            <a:ext cx="1676400" cy="6858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spcBef>
                <a:spcPct val="20000"/>
              </a:spcBef>
            </a:pPr>
            <a:r>
              <a:rPr lang="en-US" altLang="zh-CN" sz="2400" b="1" dirty="0">
                <a:solidFill>
                  <a:schemeClr val="bg2"/>
                </a:solidFill>
                <a:latin typeface="Arial Black" panose="020B0A04020102020204" pitchFamily="34" charset="0"/>
              </a:rPr>
              <a:t>Consoli-</a:t>
            </a:r>
            <a:endParaRPr lang="en-US" altLang="zh-CN" sz="2400" b="1" dirty="0">
              <a:solidFill>
                <a:schemeClr val="bg2"/>
              </a:solidFill>
              <a:latin typeface="Arial Black" panose="020B0A04020102020204" pitchFamily="34" charset="0"/>
            </a:endParaRPr>
          </a:p>
          <a:p>
            <a:pPr algn="ctr">
              <a:spcBef>
                <a:spcPct val="20000"/>
              </a:spcBef>
            </a:pPr>
            <a:r>
              <a:rPr lang="en-US" altLang="zh-CN" sz="2400" b="1" dirty="0">
                <a:solidFill>
                  <a:schemeClr val="bg2"/>
                </a:solidFill>
                <a:latin typeface="Arial Black" panose="020B0A04020102020204" pitchFamily="34" charset="0"/>
              </a:rPr>
              <a:t>dation</a:t>
            </a:r>
            <a:endParaRPr lang="en-US" altLang="zh-CN" sz="2400" b="1" dirty="0">
              <a:solidFill>
                <a:schemeClr val="bg2"/>
              </a:solidFill>
              <a:latin typeface="Arial Black" panose="020B0A04020102020204" pitchFamily="34" charset="0"/>
            </a:endParaRPr>
          </a:p>
        </p:txBody>
      </p:sp>
      <p:sp>
        <p:nvSpPr>
          <p:cNvPr id="57368" name="Text Box 31"/>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521 4.59085E-6 L -1.66667E-6 0.18862 " pathEditMode="relative" rAng="0" ptsTypes="AA">
                                      <p:cBhvr>
                                        <p:cTn id="6" dur="2000" fill="hold"/>
                                        <p:tgtEl>
                                          <p:spTgt spid="134167"/>
                                        </p:tgtEl>
                                        <p:attrNameLst>
                                          <p:attrName>ppt_x</p:attrName>
                                          <p:attrName>ppt_y</p:attrName>
                                        </p:attrNameLst>
                                      </p:cBhvr>
                                      <p:rCtr x="300" y="9400"/>
                                    </p:animMotion>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134162"/>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4" name="applause.wav"/>
                                        </p:tgtEl>
                                      </p:cMediaNode>
                                    </p:audio>
                                  </p:subTnLst>
                                </p:cTn>
                              </p:par>
                            </p:childTnLst>
                          </p:cTn>
                        </p:par>
                        <p:par>
                          <p:cTn id="10" fill="hold">
                            <p:stCondLst>
                              <p:cond delay="2000"/>
                            </p:stCondLst>
                            <p:childTnLst>
                              <p:par>
                                <p:cTn id="11" presetID="1" presetClass="exit" presetSubtype="0" fill="hold" nodeType="afterEffect">
                                  <p:stCondLst>
                                    <p:cond delay="0"/>
                                  </p:stCondLst>
                                  <p:childTnLst>
                                    <p:set>
                                      <p:cBhvr>
                                        <p:cTn id="12" dur="1" fill="hold">
                                          <p:stCondLst>
                                            <p:cond delay="0"/>
                                          </p:stCondLst>
                                        </p:cTn>
                                        <p:tgtEl>
                                          <p:spTgt spid="134167"/>
                                        </p:tgtEl>
                                        <p:attrNameLst>
                                          <p:attrName>style.visibility</p:attrName>
                                        </p:attrNameLst>
                                      </p:cBhvr>
                                      <p:to>
                                        <p:strVal val="hidden"/>
                                      </p:to>
                                    </p:set>
                                  </p:childTnLst>
                                </p:cTn>
                              </p:par>
                            </p:childTnLst>
                          </p:cTn>
                        </p:par>
                        <p:par>
                          <p:cTn id="13" fill="hold">
                            <p:stCondLst>
                              <p:cond delay="2000"/>
                            </p:stCondLst>
                            <p:childTnLst>
                              <p:par>
                                <p:cTn id="14" presetID="1" presetClass="exit" presetSubtype="0" fill="hold" nodeType="afterEffect">
                                  <p:stCondLst>
                                    <p:cond delay="2000"/>
                                  </p:stCondLst>
                                  <p:childTnLst>
                                    <p:set>
                                      <p:cBhvr>
                                        <p:cTn id="15" dur="1" fill="hold">
                                          <p:stCondLst>
                                            <p:cond delay="0"/>
                                          </p:stCondLst>
                                        </p:cTn>
                                        <p:tgtEl>
                                          <p:spTgt spid="134162"/>
                                        </p:tgtEl>
                                        <p:attrNameLst>
                                          <p:attrName>style.visibility</p:attrName>
                                        </p:attrNameLst>
                                      </p:cBhvr>
                                      <p:to>
                                        <p:strVal val="hidden"/>
                                      </p:to>
                                    </p:set>
                                  </p:childTnLst>
                                </p:cTn>
                              </p:par>
                            </p:childTnLst>
                          </p:cTn>
                        </p:par>
                        <p:par>
                          <p:cTn id="16" fill="hold">
                            <p:stCondLst>
                              <p:cond delay="4000"/>
                            </p:stCondLst>
                            <p:childTnLst>
                              <p:par>
                                <p:cTn id="17" presetID="1" presetClass="entr" presetSubtype="0" fill="hold" grpId="0" nodeType="afterEffect">
                                  <p:stCondLst>
                                    <p:cond delay="0"/>
                                  </p:stCondLst>
                                  <p:childTnLst>
                                    <p:set>
                                      <p:cBhvr>
                                        <p:cTn id="18" dur="1" fill="hold">
                                          <p:stCondLst>
                                            <p:cond delay="0"/>
                                          </p:stCondLst>
                                        </p:cTn>
                                        <p:tgtEl>
                                          <p:spTgt spid="1341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0173 4.59085E-6 L -2.77778E-6 0.26629 " pathEditMode="relative" rAng="0" ptsTypes="AA">
                                      <p:cBhvr>
                                        <p:cTn id="22" dur="2000" fill="hold"/>
                                        <p:tgtEl>
                                          <p:spTgt spid="134164"/>
                                        </p:tgtEl>
                                        <p:attrNameLst>
                                          <p:attrName>ppt_x</p:attrName>
                                          <p:attrName>ppt_y</p:attrName>
                                        </p:attrNameLst>
                                      </p:cBhvr>
                                      <p:rCtr x="100" y="13300"/>
                                    </p:animMotion>
                                  </p:childTnLst>
                                </p:cTn>
                              </p:par>
                              <p:par>
                                <p:cTn id="23" presetID="2" presetClass="entr" presetSubtype="4" fill="hold" nodeType="withEffect">
                                  <p:stCondLst>
                                    <p:cond delay="0"/>
                                  </p:stCondLst>
                                  <p:childTnLst>
                                    <p:set>
                                      <p:cBhvr>
                                        <p:cTn id="24" dur="1" fill="hold">
                                          <p:stCondLst>
                                            <p:cond delay="0"/>
                                          </p:stCondLst>
                                        </p:cTn>
                                        <p:tgtEl>
                                          <p:spTgt spid="134170"/>
                                        </p:tgtEl>
                                        <p:attrNameLst>
                                          <p:attrName>style.visibility</p:attrName>
                                        </p:attrNameLst>
                                      </p:cBhvr>
                                      <p:to>
                                        <p:strVal val="visible"/>
                                      </p:to>
                                    </p:set>
                                    <p:anim calcmode="lin" valueType="num">
                                      <p:cBhvr additive="base">
                                        <p:cTn id="25" dur="500" fill="hold"/>
                                        <p:tgtEl>
                                          <p:spTgt spid="134170"/>
                                        </p:tgtEl>
                                        <p:attrNameLst>
                                          <p:attrName>ppt_x</p:attrName>
                                        </p:attrNameLst>
                                      </p:cBhvr>
                                      <p:tavLst>
                                        <p:tav tm="0">
                                          <p:val>
                                            <p:strVal val="#ppt_x"/>
                                          </p:val>
                                        </p:tav>
                                        <p:tav tm="100000">
                                          <p:val>
                                            <p:strVal val="#ppt_x"/>
                                          </p:val>
                                        </p:tav>
                                      </p:tavLst>
                                    </p:anim>
                                    <p:anim calcmode="lin" valueType="num">
                                      <p:cBhvr additive="base">
                                        <p:cTn id="26" dur="500" fill="hold"/>
                                        <p:tgtEl>
                                          <p:spTgt spid="134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7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58370" name="AutoShape 21"/>
          <p:cNvSpPr/>
          <p:nvPr/>
        </p:nvSpPr>
        <p:spPr>
          <a:xfrm>
            <a:off x="4191000" y="76200"/>
            <a:ext cx="1676400" cy="7620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b="1" dirty="0">
                <a:solidFill>
                  <a:schemeClr val="bg2"/>
                </a:solidFill>
                <a:latin typeface="Arial Black" panose="020B0A04020102020204" pitchFamily="34" charset="0"/>
              </a:rPr>
              <a:t>Post-</a:t>
            </a:r>
            <a:endParaRPr lang="en-US" altLang="zh-CN" sz="2400" b="1" dirty="0">
              <a:solidFill>
                <a:schemeClr val="bg2"/>
              </a:solidFill>
              <a:latin typeface="Arial Black" panose="020B0A04020102020204" pitchFamily="34" charset="0"/>
            </a:endParaRPr>
          </a:p>
          <a:p>
            <a:pPr algn="ctr"/>
            <a:r>
              <a:rPr lang="en-US" altLang="zh-CN" sz="2400" b="1" dirty="0">
                <a:solidFill>
                  <a:schemeClr val="bg2"/>
                </a:solidFill>
                <a:latin typeface="Arial Black" panose="020B0A04020102020204" pitchFamily="34" charset="0"/>
              </a:rPr>
              <a:t>reading</a:t>
            </a:r>
            <a:endParaRPr lang="en-US" altLang="zh-CN" sz="2400" b="1" dirty="0">
              <a:solidFill>
                <a:schemeClr val="bg2"/>
              </a:solidFill>
              <a:latin typeface="Arial Black" panose="020B0A04020102020204" pitchFamily="34" charset="0"/>
            </a:endParaRPr>
          </a:p>
        </p:txBody>
      </p:sp>
      <p:sp>
        <p:nvSpPr>
          <p:cNvPr id="58371" name="Line 22"/>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8372" name="AutoShape 23"/>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58373" name="Rectangle 24"/>
          <p:cNvSpPr/>
          <p:nvPr/>
        </p:nvSpPr>
        <p:spPr>
          <a:xfrm>
            <a:off x="1752600" y="990600"/>
            <a:ext cx="7391400" cy="1554163"/>
          </a:xfrm>
          <a:prstGeom prst="rect">
            <a:avLst/>
          </a:prstGeom>
          <a:noFill/>
          <a:ln w="9525">
            <a:noFill/>
          </a:ln>
        </p:spPr>
        <p:txBody>
          <a:bodyPr anchor="ctr">
            <a:spAutoFit/>
          </a:bodyPr>
          <a:p>
            <a:r>
              <a:rPr lang="en-US" altLang="zh-CN" sz="3200" b="1" i="1" dirty="0">
                <a:solidFill>
                  <a:srgbClr val="0000FF"/>
                </a:solidFill>
                <a:latin typeface="Times New Roman" panose="02020603050405020304" pitchFamily="18" charset="0"/>
              </a:rPr>
              <a:t>   In a restaurant, the Smiths want to order the Chinese traditional food jiaozi. Make up a conversation with your partners.</a:t>
            </a:r>
            <a:endParaRPr lang="en-US" altLang="zh-CN" sz="3200" b="1" i="1" dirty="0">
              <a:solidFill>
                <a:srgbClr val="0000FF"/>
              </a:solidFill>
              <a:latin typeface="Times New Roman" panose="02020603050405020304" pitchFamily="18" charset="0"/>
              <a:ea typeface="Times New Roman" panose="02020603050405020304" pitchFamily="18" charset="0"/>
            </a:endParaRPr>
          </a:p>
        </p:txBody>
      </p:sp>
      <p:pic>
        <p:nvPicPr>
          <p:cNvPr id="58374" name="Picture 25" descr="GL_013"/>
          <p:cNvPicPr>
            <a:picLocks noChangeAspect="1"/>
          </p:cNvPicPr>
          <p:nvPr/>
        </p:nvPicPr>
        <p:blipFill>
          <a:blip r:embed="rId1"/>
          <a:stretch>
            <a:fillRect/>
          </a:stretch>
        </p:blipFill>
        <p:spPr>
          <a:xfrm>
            <a:off x="0" y="1143000"/>
            <a:ext cx="1655763" cy="1081088"/>
          </a:xfrm>
          <a:prstGeom prst="rect">
            <a:avLst/>
          </a:prstGeom>
          <a:noFill/>
          <a:ln w="9525">
            <a:noFill/>
          </a:ln>
        </p:spPr>
      </p:pic>
      <p:pic>
        <p:nvPicPr>
          <p:cNvPr id="58375" name="Picture 33" descr="d5e410df65b3e27395ee377f%E5%89%AF%E6%9C%AC"/>
          <p:cNvPicPr>
            <a:picLocks noChangeAspect="1"/>
          </p:cNvPicPr>
          <p:nvPr/>
        </p:nvPicPr>
        <p:blipFill>
          <a:blip r:embed="rId2"/>
          <a:stretch>
            <a:fillRect/>
          </a:stretch>
        </p:blipFill>
        <p:spPr>
          <a:xfrm>
            <a:off x="1905000" y="2514600"/>
            <a:ext cx="6096000" cy="3657600"/>
          </a:xfrm>
          <a:prstGeom prst="rect">
            <a:avLst/>
          </a:prstGeom>
          <a:noFill/>
          <a:ln w="9525">
            <a:noFill/>
          </a:ln>
        </p:spPr>
      </p:pic>
      <p:sp>
        <p:nvSpPr>
          <p:cNvPr id="58376" name="Text Box 34"/>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59394" name="Line 2"/>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59395" name="AutoShape 3"/>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pic>
        <p:nvPicPr>
          <p:cNvPr id="59396" name="Picture 4"/>
          <p:cNvPicPr>
            <a:picLocks noChangeAspect="1"/>
          </p:cNvPicPr>
          <p:nvPr/>
        </p:nvPicPr>
        <p:blipFill>
          <a:blip r:embed="rId1"/>
          <a:srcRect l="25781" t="27083" r="7813" b="26042"/>
          <a:stretch>
            <a:fillRect/>
          </a:stretch>
        </p:blipFill>
        <p:spPr>
          <a:xfrm>
            <a:off x="2057400" y="914400"/>
            <a:ext cx="6705600" cy="1752600"/>
          </a:xfrm>
          <a:prstGeom prst="rect">
            <a:avLst/>
          </a:prstGeom>
          <a:noFill/>
          <a:ln w="9525" cap="flat" cmpd="sng">
            <a:solidFill>
              <a:schemeClr val="hlink"/>
            </a:solidFill>
            <a:prstDash val="solid"/>
            <a:miter/>
            <a:headEnd type="none" w="med" len="med"/>
            <a:tailEnd type="none" w="med" len="med"/>
          </a:ln>
        </p:spPr>
      </p:pic>
      <p:sp>
        <p:nvSpPr>
          <p:cNvPr id="59397" name="WordArt 5"/>
          <p:cNvSpPr>
            <a:spLocks noTextEdit="1"/>
          </p:cNvSpPr>
          <p:nvPr/>
        </p:nvSpPr>
        <p:spPr>
          <a:xfrm>
            <a:off x="914400" y="1447800"/>
            <a:ext cx="228600" cy="990600"/>
          </a:xfrm>
          <a:prstGeom prst="rect">
            <a:avLst/>
          </a:prstGeom>
        </p:spPr>
        <p:txBody>
          <a:bodyPr wrap="none" fromWordArt="1">
            <a:prstTxWarp prst="textSlantUp">
              <a:avLst>
                <a:gd name="adj" fmla="val 20194"/>
              </a:avLst>
            </a:prstTxWarp>
            <a:normAutofit/>
          </a:bodyPr>
          <a:p>
            <a:pPr algn="ctr"/>
            <a:r>
              <a:rPr lang="zh-CN" altLang="en-US" sz="3600">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rPr>
              <a:t>1</a:t>
            </a:r>
            <a:endParaRPr lang="zh-CN" altLang="en-US" sz="3600">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endParaRPr>
          </a:p>
        </p:txBody>
      </p:sp>
      <p:sp>
        <p:nvSpPr>
          <p:cNvPr id="59398" name="WordArt 6"/>
          <p:cNvSpPr>
            <a:spLocks noTextEdit="1"/>
          </p:cNvSpPr>
          <p:nvPr/>
        </p:nvSpPr>
        <p:spPr>
          <a:xfrm>
            <a:off x="1066800" y="3200400"/>
            <a:ext cx="228600" cy="1028700"/>
          </a:xfrm>
          <a:prstGeom prst="rect">
            <a:avLst/>
          </a:prstGeom>
        </p:spPr>
        <p:txBody>
          <a:bodyPr wrap="none" fromWordArt="1">
            <a:prstTxWarp prst="textSlantUp">
              <a:avLst>
                <a:gd name="adj" fmla="val 14352"/>
              </a:avLst>
            </a:prstTxWarp>
            <a:normAutofit/>
          </a:bodyPr>
          <a:p>
            <a:pPr algn="ctr"/>
            <a:r>
              <a:rPr lang="zh-CN" altLang="en-US" sz="3600">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rPr>
              <a:t>2</a:t>
            </a:r>
            <a:endParaRPr lang="zh-CN" altLang="en-US" sz="3600">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endParaRPr>
          </a:p>
        </p:txBody>
      </p:sp>
      <p:sp>
        <p:nvSpPr>
          <p:cNvPr id="59399" name="WordArt 7"/>
          <p:cNvSpPr>
            <a:spLocks noTextEdit="1"/>
          </p:cNvSpPr>
          <p:nvPr/>
        </p:nvSpPr>
        <p:spPr>
          <a:xfrm>
            <a:off x="1143000" y="4953000"/>
            <a:ext cx="228600" cy="1028700"/>
          </a:xfrm>
          <a:prstGeom prst="rect">
            <a:avLst/>
          </a:prstGeom>
        </p:spPr>
        <p:txBody>
          <a:bodyPr wrap="none" fromWordArt="1">
            <a:prstTxWarp prst="textSlantUp">
              <a:avLst>
                <a:gd name="adj" fmla="val 20681"/>
              </a:avLst>
            </a:prstTxWarp>
            <a:normAutofit/>
          </a:bodyPr>
          <a:p>
            <a:pPr algn="ctr"/>
            <a:r>
              <a:rPr lang="zh-CN" altLang="en-US" sz="3600">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rPr>
              <a:t>3</a:t>
            </a:r>
            <a:endParaRPr lang="zh-CN" altLang="en-US" sz="3600">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endParaRPr>
          </a:p>
        </p:txBody>
      </p:sp>
      <p:pic>
        <p:nvPicPr>
          <p:cNvPr id="59400" name="Picture 8"/>
          <p:cNvPicPr>
            <a:picLocks noChangeAspect="1"/>
          </p:cNvPicPr>
          <p:nvPr/>
        </p:nvPicPr>
        <p:blipFill>
          <a:blip r:embed="rId2"/>
          <a:srcRect l="3960" t="13333" b="11700"/>
          <a:stretch>
            <a:fillRect/>
          </a:stretch>
        </p:blipFill>
        <p:spPr>
          <a:xfrm>
            <a:off x="2057400" y="4686300"/>
            <a:ext cx="6705600" cy="1676400"/>
          </a:xfrm>
          <a:prstGeom prst="rect">
            <a:avLst/>
          </a:prstGeom>
          <a:noFill/>
          <a:ln w="9525" cap="flat" cmpd="sng">
            <a:solidFill>
              <a:schemeClr val="bg2"/>
            </a:solidFill>
            <a:prstDash val="solid"/>
            <a:miter/>
            <a:headEnd type="none" w="med" len="med"/>
            <a:tailEnd type="none" w="med" len="med"/>
          </a:ln>
        </p:spPr>
      </p:pic>
      <p:pic>
        <p:nvPicPr>
          <p:cNvPr id="59401" name="Picture 9"/>
          <p:cNvPicPr>
            <a:picLocks noChangeAspect="1"/>
          </p:cNvPicPr>
          <p:nvPr/>
        </p:nvPicPr>
        <p:blipFill>
          <a:blip r:embed="rId3"/>
          <a:srcRect l="40625" t="31250" r="14844" b="40625"/>
          <a:stretch>
            <a:fillRect/>
          </a:stretch>
        </p:blipFill>
        <p:spPr>
          <a:xfrm>
            <a:off x="2057400" y="2838450"/>
            <a:ext cx="6705600" cy="1676400"/>
          </a:xfrm>
          <a:prstGeom prst="rect">
            <a:avLst/>
          </a:prstGeom>
          <a:noFill/>
          <a:ln w="9525" cap="flat" cmpd="sng">
            <a:solidFill>
              <a:schemeClr val="bg2"/>
            </a:solidFill>
            <a:prstDash val="solid"/>
            <a:miter/>
            <a:headEnd type="none" w="med" len="med"/>
            <a:tailEnd type="none" w="med" len="med"/>
          </a:ln>
        </p:spPr>
      </p:pic>
      <p:sp>
        <p:nvSpPr>
          <p:cNvPr id="59402" name="AutoShape 10"/>
          <p:cNvSpPr/>
          <p:nvPr/>
        </p:nvSpPr>
        <p:spPr>
          <a:xfrm>
            <a:off x="4191000" y="0"/>
            <a:ext cx="19812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dirty="0">
                <a:solidFill>
                  <a:schemeClr val="bg2"/>
                </a:solidFill>
                <a:latin typeface="Arial Black" panose="020B0A04020102020204" pitchFamily="34" charset="0"/>
              </a:rPr>
              <a:t> </a:t>
            </a:r>
            <a:r>
              <a:rPr lang="en-US" altLang="zh-CN" sz="2800" b="1" dirty="0">
                <a:solidFill>
                  <a:schemeClr val="bg2"/>
                </a:solidFill>
                <a:latin typeface="Arial Black" panose="020B0A04020102020204" pitchFamily="34" charset="0"/>
              </a:rPr>
              <a:t>Summary</a:t>
            </a:r>
            <a:endParaRPr lang="en-US" altLang="zh-CN" sz="2800" b="1" dirty="0">
              <a:solidFill>
                <a:schemeClr val="bg2"/>
              </a:solidFill>
              <a:latin typeface="Arial Black" panose="020B0A04020102020204" pitchFamily="34" charset="0"/>
            </a:endParaRPr>
          </a:p>
        </p:txBody>
      </p:sp>
      <p:sp>
        <p:nvSpPr>
          <p:cNvPr id="59403" name="Text Box 11"/>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60418" name="Picture 14" descr="20089241591830978"/>
          <p:cNvPicPr>
            <a:picLocks noChangeAspect="1"/>
          </p:cNvPicPr>
          <p:nvPr/>
        </p:nvPicPr>
        <p:blipFill>
          <a:blip r:embed="rId1"/>
          <a:stretch>
            <a:fillRect/>
          </a:stretch>
        </p:blipFill>
        <p:spPr>
          <a:xfrm>
            <a:off x="0" y="914400"/>
            <a:ext cx="9144000" cy="5486400"/>
          </a:xfrm>
          <a:prstGeom prst="rect">
            <a:avLst/>
          </a:prstGeom>
          <a:noFill/>
          <a:ln w="9525">
            <a:noFill/>
          </a:ln>
        </p:spPr>
      </p:pic>
      <p:sp>
        <p:nvSpPr>
          <p:cNvPr id="60419" name="Rectangle 5"/>
          <p:cNvSpPr>
            <a:spLocks noGrp="1"/>
          </p:cNvSpPr>
          <p:nvPr>
            <p:ph idx="1"/>
          </p:nvPr>
        </p:nvSpPr>
        <p:spPr>
          <a:ln>
            <a:noFill/>
          </a:ln>
        </p:spPr>
        <p:txBody>
          <a:bodyPr wrap="square" lIns="91440" tIns="45720" rIns="91440" bIns="45720" anchor="t"/>
          <a:p>
            <a:pPr eaLnBrk="1" hangingPunct="1">
              <a:buNone/>
            </a:pPr>
            <a:r>
              <a:rPr lang="en-US" altLang="zh-CN" dirty="0">
                <a:solidFill>
                  <a:srgbClr val="CC00CC"/>
                </a:solidFill>
              </a:rPr>
              <a:t>   </a:t>
            </a:r>
            <a:endParaRPr lang="en-US" altLang="zh-CN" dirty="0">
              <a:solidFill>
                <a:srgbClr val="CC00CC"/>
              </a:solidFill>
            </a:endParaRPr>
          </a:p>
        </p:txBody>
      </p:sp>
      <p:sp>
        <p:nvSpPr>
          <p:cNvPr id="60420" name="Line 7"/>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60421" name="AutoShape 8"/>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60422" name="AutoShape 9"/>
          <p:cNvSpPr/>
          <p:nvPr/>
        </p:nvSpPr>
        <p:spPr>
          <a:xfrm>
            <a:off x="4191000" y="152400"/>
            <a:ext cx="1828800" cy="6096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b="1" dirty="0">
                <a:solidFill>
                  <a:schemeClr val="bg2"/>
                </a:solidFill>
                <a:latin typeface="Arial Black" panose="020B0A04020102020204" pitchFamily="34" charset="0"/>
              </a:rPr>
              <a:t>Homework</a:t>
            </a:r>
            <a:endParaRPr lang="en-US" altLang="zh-CN" sz="2400" b="1" dirty="0">
              <a:solidFill>
                <a:schemeClr val="bg2"/>
              </a:solidFill>
              <a:latin typeface="Arial Black" panose="020B0A04020102020204" pitchFamily="34" charset="0"/>
            </a:endParaRPr>
          </a:p>
        </p:txBody>
      </p:sp>
      <p:sp>
        <p:nvSpPr>
          <p:cNvPr id="60423" name="Text Box 12"/>
          <p:cNvSpPr txBox="1"/>
          <p:nvPr/>
        </p:nvSpPr>
        <p:spPr>
          <a:xfrm>
            <a:off x="2438400" y="1524000"/>
            <a:ext cx="6019800" cy="3990975"/>
          </a:xfrm>
          <a:prstGeom prst="rect">
            <a:avLst/>
          </a:prstGeom>
          <a:noFill/>
          <a:ln w="9525">
            <a:noFill/>
          </a:ln>
        </p:spPr>
        <p:txBody>
          <a:bodyPr anchor="t">
            <a:spAutoFit/>
          </a:bodyPr>
          <a:p>
            <a:pPr marL="342900" indent="-342900">
              <a:spcBef>
                <a:spcPct val="20000"/>
              </a:spcBef>
            </a:pPr>
            <a:r>
              <a:rPr lang="zh-CN" altLang="en-US" sz="3200" b="1" i="1" dirty="0">
                <a:solidFill>
                  <a:schemeClr val="bg2"/>
                </a:solidFill>
                <a:latin typeface="黑体" panose="02010609060101010101" pitchFamily="2" charset="-122"/>
              </a:rPr>
              <a:t>   </a:t>
            </a:r>
            <a:r>
              <a:rPr lang="en-US" altLang="zh-CN" sz="3200" b="1" i="1" dirty="0">
                <a:solidFill>
                  <a:schemeClr val="bg2"/>
                </a:solidFill>
                <a:latin typeface="黑体" panose="02010609060101010101" pitchFamily="2" charset="-122"/>
              </a:rPr>
              <a:t> Suppose you are a guider. Consult more materials   about other Chinese traditional diets and introduce one of them to the foreign friend, for example: Four Distinctive Cuisines. </a:t>
            </a:r>
            <a:endParaRPr lang="zh-CN" altLang="en-US" sz="3200" b="1" i="1" dirty="0">
              <a:solidFill>
                <a:schemeClr val="bg2"/>
              </a:solidFill>
              <a:latin typeface="黑体" panose="02010609060101010101" pitchFamily="2" charset="-122"/>
            </a:endParaRPr>
          </a:p>
        </p:txBody>
      </p:sp>
      <p:sp>
        <p:nvSpPr>
          <p:cNvPr id="60424" name="Text Box 15"/>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61442" name="Picture 12" descr="2008929065119920"/>
          <p:cNvPicPr>
            <a:picLocks noChangeAspect="1"/>
          </p:cNvPicPr>
          <p:nvPr/>
        </p:nvPicPr>
        <p:blipFill>
          <a:blip r:embed="rId1"/>
          <a:stretch>
            <a:fillRect/>
          </a:stretch>
        </p:blipFill>
        <p:spPr>
          <a:xfrm>
            <a:off x="76200" y="838200"/>
            <a:ext cx="9144000" cy="5562600"/>
          </a:xfrm>
          <a:prstGeom prst="rect">
            <a:avLst/>
          </a:prstGeom>
          <a:noFill/>
          <a:ln w="9525">
            <a:noFill/>
          </a:ln>
        </p:spPr>
      </p:pic>
      <p:sp>
        <p:nvSpPr>
          <p:cNvPr id="61443" name="Rectangle 3"/>
          <p:cNvSpPr>
            <a:spLocks noGrp="1"/>
          </p:cNvSpPr>
          <p:nvPr>
            <p:ph idx="1"/>
          </p:nvPr>
        </p:nvSpPr>
        <p:spPr>
          <a:ln>
            <a:noFill/>
          </a:ln>
        </p:spPr>
        <p:txBody>
          <a:bodyPr wrap="square" lIns="91440" tIns="45720" rIns="91440" bIns="45720" anchor="t"/>
          <a:p>
            <a:pPr eaLnBrk="1" hangingPunct="1">
              <a:buNone/>
            </a:pPr>
            <a:r>
              <a:rPr lang="zh-CN" altLang="en-US" dirty="0"/>
              <a:t>      本课教学设计通过不同的任务设置，让学生在活动中通过合作探究来完成，每项活动的展开都力求体现学生是课堂主体的原则。兼顾各层次学生，充分调动学生参与的热情，使其处于</a:t>
            </a:r>
            <a:r>
              <a:rPr lang="zh-CN" altLang="en-US" dirty="0">
                <a:solidFill>
                  <a:schemeClr val="hlink"/>
                </a:solidFill>
              </a:rPr>
              <a:t>积极的思维状态</a:t>
            </a:r>
            <a:r>
              <a:rPr lang="zh-CN" altLang="en-US" dirty="0"/>
              <a:t>之中，全方位，多角度培养学生</a:t>
            </a:r>
            <a:r>
              <a:rPr lang="zh-CN" altLang="en-US" dirty="0">
                <a:solidFill>
                  <a:schemeClr val="hlink"/>
                </a:solidFill>
              </a:rPr>
              <a:t>运用语言</a:t>
            </a:r>
            <a:r>
              <a:rPr lang="zh-CN" altLang="en-US" dirty="0"/>
              <a:t>的能力。</a:t>
            </a:r>
            <a:endParaRPr lang="zh-CN" altLang="en-US" dirty="0">
              <a:solidFill>
                <a:schemeClr val="hlink"/>
              </a:solidFill>
            </a:endParaRPr>
          </a:p>
        </p:txBody>
      </p:sp>
      <p:sp>
        <p:nvSpPr>
          <p:cNvPr id="61444" name="AutoShape 4"/>
          <p:cNvSpPr/>
          <p:nvPr/>
        </p:nvSpPr>
        <p:spPr>
          <a:xfrm>
            <a:off x="1066800" y="152400"/>
            <a:ext cx="2209800" cy="609600"/>
          </a:xfrm>
          <a:prstGeom prst="roundRect">
            <a:avLst>
              <a:gd name="adj" fmla="val 50000"/>
            </a:avLst>
          </a:prstGeom>
          <a:gradFill rotWithShape="1">
            <a:gsLst>
              <a:gs pos="0">
                <a:srgbClr val="FFFF00"/>
              </a:gs>
              <a:gs pos="50000">
                <a:srgbClr val="FFFF93"/>
              </a:gs>
              <a:gs pos="100000">
                <a:srgbClr val="FFFF00"/>
              </a:gs>
            </a:gsLst>
            <a:lin ang="5400000" scaled="1"/>
            <a:tileRect/>
          </a:gradFill>
          <a:ln w="28575" cap="flat" cmpd="sng">
            <a:solidFill>
              <a:srgbClr val="FFFF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教学反思</a:t>
            </a:r>
            <a:endParaRPr lang="zh-CN" altLang="en-US" sz="3600" b="1" dirty="0">
              <a:solidFill>
                <a:schemeClr val="bg2"/>
              </a:solidFill>
              <a:latin typeface="黑体" panose="02010609060101010101" pitchFamily="2" charset="-122"/>
            </a:endParaRPr>
          </a:p>
        </p:txBody>
      </p:sp>
      <p:sp>
        <p:nvSpPr>
          <p:cNvPr id="84999" name="Rectangle 7"/>
          <p:cNvSpPr/>
          <p:nvPr/>
        </p:nvSpPr>
        <p:spPr>
          <a:xfrm>
            <a:off x="914400" y="2971800"/>
            <a:ext cx="7620000" cy="519113"/>
          </a:xfrm>
          <a:prstGeom prst="rect">
            <a:avLst/>
          </a:prstGeom>
          <a:noFill/>
          <a:ln w="9525">
            <a:noFill/>
          </a:ln>
        </p:spPr>
        <p:txBody>
          <a:bodyPr anchor="t">
            <a:spAutoFit/>
          </a:bodyPr>
          <a:p>
            <a:pPr marL="342900" indent="-342900"/>
            <a:r>
              <a:rPr lang="zh-CN" altLang="en-US" sz="2800" b="1" dirty="0">
                <a:solidFill>
                  <a:srgbClr val="FF0000"/>
                </a:solidFill>
                <a:latin typeface="黑体" panose="02010609060101010101" pitchFamily="2" charset="-122"/>
              </a:rPr>
              <a:t>   </a:t>
            </a:r>
            <a:endParaRPr lang="zh-CN" altLang="en-US" sz="2800" b="1" dirty="0">
              <a:solidFill>
                <a:srgbClr val="FF0000"/>
              </a:solidFill>
              <a:latin typeface="黑体" panose="02010609060101010101" pitchFamily="2" charset="-122"/>
            </a:endParaRPr>
          </a:p>
        </p:txBody>
      </p:sp>
      <p:sp>
        <p:nvSpPr>
          <p:cNvPr id="85000" name="Rectangle 8"/>
          <p:cNvSpPr/>
          <p:nvPr/>
        </p:nvSpPr>
        <p:spPr>
          <a:xfrm>
            <a:off x="4953000" y="3581400"/>
            <a:ext cx="3028950" cy="579438"/>
          </a:xfrm>
          <a:prstGeom prst="rect">
            <a:avLst/>
          </a:prstGeom>
          <a:noFill/>
          <a:ln w="9525">
            <a:noFill/>
          </a:ln>
        </p:spPr>
        <p:txBody>
          <a:bodyPr wrap="none" anchor="t">
            <a:spAutoFit/>
          </a:bodyPr>
          <a:p>
            <a:pPr marL="342900" indent="-342900">
              <a:spcBef>
                <a:spcPct val="20000"/>
              </a:spcBef>
            </a:pPr>
            <a:r>
              <a:rPr lang="zh-CN" altLang="en-US" sz="3200" b="1" dirty="0">
                <a:solidFill>
                  <a:srgbClr val="FF0000"/>
                </a:solidFill>
                <a:latin typeface="黑体" panose="02010609060101010101" pitchFamily="2" charset="-122"/>
              </a:rPr>
              <a:t>积极的思维状态</a:t>
            </a:r>
            <a:endParaRPr lang="zh-CN" altLang="en-US" sz="3200" b="1" dirty="0">
              <a:solidFill>
                <a:srgbClr val="FF0000"/>
              </a:solidFill>
              <a:latin typeface="黑体" panose="02010609060101010101" pitchFamily="2" charset="-122"/>
            </a:endParaRPr>
          </a:p>
        </p:txBody>
      </p:sp>
      <p:sp>
        <p:nvSpPr>
          <p:cNvPr id="85003" name="Rectangle 11"/>
          <p:cNvSpPr/>
          <p:nvPr/>
        </p:nvSpPr>
        <p:spPr>
          <a:xfrm>
            <a:off x="4495800" y="2057400"/>
            <a:ext cx="1809750" cy="579438"/>
          </a:xfrm>
          <a:prstGeom prst="rect">
            <a:avLst/>
          </a:prstGeom>
          <a:noFill/>
          <a:ln w="9525">
            <a:noFill/>
          </a:ln>
        </p:spPr>
        <p:txBody>
          <a:bodyPr wrap="none" anchor="t">
            <a:spAutoFit/>
          </a:bodyPr>
          <a:p>
            <a:pPr marL="342900" indent="-342900">
              <a:spcBef>
                <a:spcPct val="20000"/>
              </a:spcBef>
            </a:pPr>
            <a:r>
              <a:rPr lang="zh-CN" altLang="en-US" sz="3200" b="1" dirty="0">
                <a:solidFill>
                  <a:srgbClr val="FF0000"/>
                </a:solidFill>
                <a:latin typeface="黑体" panose="02010609060101010101" pitchFamily="2" charset="-122"/>
              </a:rPr>
              <a:t>合作探究</a:t>
            </a:r>
            <a:endParaRPr lang="zh-CN" altLang="en-US" sz="3200" b="1" dirty="0">
              <a:solidFill>
                <a:srgbClr val="FF0000"/>
              </a:solidFill>
              <a:latin typeface="黑体" panose="02010609060101010101" pitchFamily="2" charset="-122"/>
            </a:endParaRPr>
          </a:p>
        </p:txBody>
      </p:sp>
      <p:sp>
        <p:nvSpPr>
          <p:cNvPr id="61448" name="Text Box 13"/>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0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49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50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9" grpId="0"/>
      <p:bldP spid="85000" grpId="0"/>
      <p:bldP spid="8500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62466" name="Picture 6" descr="图片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2467" name="WordArt 5"/>
          <p:cNvSpPr>
            <a:spLocks noTextEdit="1"/>
          </p:cNvSpPr>
          <p:nvPr/>
        </p:nvSpPr>
        <p:spPr>
          <a:xfrm>
            <a:off x="1447800" y="2362200"/>
            <a:ext cx="5562600" cy="31242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6600" b="1">
                <a:gradFill rotWithShape="0">
                  <a:gsLst>
                    <a:gs pos="0">
                      <a:srgbClr val="FFE701"/>
                    </a:gs>
                    <a:gs pos="100000">
                      <a:srgbClr val="FE3E02"/>
                    </a:gs>
                  </a:gsLst>
                  <a:lin ang="5400000" scaled="1"/>
                  <a:tileRect/>
                </a:gradFill>
                <a:latin typeface="黑体" panose="02010609060101010101" pitchFamily="2" charset="-122"/>
                <a:ea typeface="黑体" panose="02010609060101010101" pitchFamily="2" charset="-122"/>
              </a:rPr>
              <a:t>Thank you！</a:t>
            </a:r>
            <a:endParaRPr lang="zh-CN" altLang="en-US" sz="6600" b="1">
              <a:gradFill rotWithShape="0">
                <a:gsLst>
                  <a:gs pos="0">
                    <a:srgbClr val="FFE701"/>
                  </a:gs>
                  <a:gs pos="100000">
                    <a:srgbClr val="FE3E02"/>
                  </a:gs>
                </a:gsLst>
                <a:lin ang="5400000" scaled="1"/>
                <a:tileRect/>
              </a:gradFill>
              <a:latin typeface="黑体" panose="02010609060101010101" pitchFamily="2" charset="-122"/>
              <a:ea typeface="黑体" panose="0201060906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pic>
        <p:nvPicPr>
          <p:cNvPr id="22530" name="Picture 8" descr="2008929065119920"/>
          <p:cNvPicPr>
            <a:picLocks noChangeAspect="1"/>
          </p:cNvPicPr>
          <p:nvPr/>
        </p:nvPicPr>
        <p:blipFill>
          <a:blip r:embed="rId1"/>
          <a:stretch>
            <a:fillRect/>
          </a:stretch>
        </p:blipFill>
        <p:spPr>
          <a:xfrm>
            <a:off x="0" y="990600"/>
            <a:ext cx="9144000" cy="5295900"/>
          </a:xfrm>
          <a:prstGeom prst="rect">
            <a:avLst/>
          </a:prstGeom>
          <a:noFill/>
          <a:ln w="9525">
            <a:noFill/>
          </a:ln>
        </p:spPr>
      </p:pic>
      <p:sp>
        <p:nvSpPr>
          <p:cNvPr id="92164" name="Rectangle 4"/>
          <p:cNvSpPr>
            <a:spLocks noGrp="1"/>
          </p:cNvSpPr>
          <p:nvPr>
            <p:ph idx="1"/>
          </p:nvPr>
        </p:nvSpPr>
        <p:spPr>
          <a:xfrm>
            <a:off x="533400" y="2133600"/>
            <a:ext cx="8001000" cy="3276600"/>
          </a:xfrm>
          <a:ln>
            <a:noFill/>
          </a:ln>
        </p:spPr>
        <p:txBody>
          <a:bodyPr wrap="square" lIns="91440" tIns="45720" rIns="91440" bIns="45720" anchor="t"/>
          <a:p>
            <a:pPr eaLnBrk="1" hangingPunct="1">
              <a:buNone/>
            </a:pPr>
            <a:endParaRPr lang="zh-CN" altLang="en-US" dirty="0"/>
          </a:p>
          <a:p>
            <a:pPr eaLnBrk="1" hangingPunct="1">
              <a:buNone/>
            </a:pPr>
            <a:r>
              <a:rPr lang="zh-CN" altLang="en-US" dirty="0"/>
              <a:t>重点  全面透彻地理解课文，准确把握</a:t>
            </a:r>
            <a:endParaRPr lang="zh-CN" altLang="en-US" dirty="0"/>
          </a:p>
          <a:p>
            <a:pPr eaLnBrk="1" hangingPunct="1">
              <a:buNone/>
            </a:pPr>
            <a:r>
              <a:rPr lang="zh-CN" altLang="en-US" dirty="0"/>
              <a:t>      文章的中心内容。</a:t>
            </a:r>
            <a:endParaRPr lang="zh-CN" altLang="en-US" dirty="0"/>
          </a:p>
          <a:p>
            <a:pPr eaLnBrk="1" hangingPunct="1">
              <a:buNone/>
            </a:pPr>
            <a:r>
              <a:rPr lang="zh-CN" altLang="en-US" dirty="0"/>
              <a:t>难点  灵活运用所学语言，实现自由沟通。  </a:t>
            </a:r>
            <a:endParaRPr lang="zh-CN" altLang="en-US" dirty="0"/>
          </a:p>
        </p:txBody>
      </p:sp>
      <p:sp>
        <p:nvSpPr>
          <p:cNvPr id="22532" name="AutoShape 6"/>
          <p:cNvSpPr/>
          <p:nvPr/>
        </p:nvSpPr>
        <p:spPr>
          <a:xfrm>
            <a:off x="1066800" y="152400"/>
            <a:ext cx="2362200" cy="609600"/>
          </a:xfrm>
          <a:prstGeom prst="roundRect">
            <a:avLst>
              <a:gd name="adj" fmla="val 50000"/>
            </a:avLst>
          </a:prstGeom>
          <a:gradFill rotWithShape="1">
            <a:gsLst>
              <a:gs pos="0">
                <a:srgbClr val="0099FF"/>
              </a:gs>
              <a:gs pos="50000">
                <a:srgbClr val="93D4FF"/>
              </a:gs>
              <a:gs pos="100000">
                <a:srgbClr val="0099FF"/>
              </a:gs>
            </a:gsLst>
            <a:lin ang="5400000" scaled="1"/>
            <a:tileRect/>
          </a:gradFill>
          <a:ln w="28575" cap="flat" cmpd="sng">
            <a:solidFill>
              <a:srgbClr val="0099FF"/>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教材分析</a:t>
            </a:r>
            <a:endParaRPr lang="zh-CN" altLang="en-US" sz="3600" b="1" dirty="0">
              <a:solidFill>
                <a:schemeClr val="bg2"/>
              </a:solidFill>
              <a:latin typeface="黑体" panose="02010609060101010101" pitchFamily="2" charset="-122"/>
            </a:endParaRPr>
          </a:p>
        </p:txBody>
      </p:sp>
      <p:sp>
        <p:nvSpPr>
          <p:cNvPr id="22533" name="Rectangle 7"/>
          <p:cNvSpPr/>
          <p:nvPr/>
        </p:nvSpPr>
        <p:spPr>
          <a:xfrm>
            <a:off x="533400" y="1422400"/>
            <a:ext cx="6119813" cy="1554163"/>
          </a:xfrm>
          <a:prstGeom prst="rect">
            <a:avLst/>
          </a:prstGeom>
          <a:noFill/>
          <a:ln w="9525">
            <a:noFill/>
          </a:ln>
        </p:spPr>
        <p:txBody>
          <a:bodyPr wrap="none" anchor="t">
            <a:spAutoFit/>
          </a:bodyPr>
          <a:p>
            <a:pPr marL="342900" indent="-342900">
              <a:spcBef>
                <a:spcPct val="20000"/>
              </a:spcBef>
            </a:pPr>
            <a:r>
              <a:rPr lang="en-US" altLang="zh-CN" sz="3200" b="1" i="1" dirty="0">
                <a:solidFill>
                  <a:srgbClr val="1E27E4"/>
                </a:solidFill>
                <a:latin typeface="Times New Roman" panose="02020603050405020304" pitchFamily="18" charset="0"/>
              </a:rPr>
              <a:t>3. Teaching key and difficult points</a:t>
            </a:r>
            <a:br>
              <a:rPr lang="en-US" altLang="zh-CN" sz="3200" b="1" i="1" dirty="0">
                <a:solidFill>
                  <a:schemeClr val="bg2"/>
                </a:solidFill>
                <a:latin typeface="黑体" panose="02010609060101010101" pitchFamily="2" charset="-122"/>
              </a:rPr>
            </a:br>
            <a:br>
              <a:rPr lang="en-US" altLang="zh-CN" sz="3200" b="1" i="1" dirty="0">
                <a:solidFill>
                  <a:schemeClr val="bg2"/>
                </a:solidFill>
                <a:latin typeface="黑体" panose="02010609060101010101" pitchFamily="2" charset="-122"/>
              </a:rPr>
            </a:br>
            <a:endParaRPr lang="zh-CN" altLang="en-US" sz="3200" b="1" i="1" dirty="0">
              <a:solidFill>
                <a:schemeClr val="bg2"/>
              </a:solidFill>
              <a:latin typeface="黑体" panose="02010609060101010101" pitchFamily="2" charset="-122"/>
            </a:endParaRPr>
          </a:p>
        </p:txBody>
      </p:sp>
      <p:sp>
        <p:nvSpPr>
          <p:cNvPr id="22534" name="Text Box 9"/>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92164">
                                            <p:txEl>
                                              <p:charRg st="1" end="20"/>
                                            </p:txEl>
                                          </p:spTgt>
                                        </p:tgtEl>
                                        <p:attrNameLst>
                                          <p:attrName>style.visibility</p:attrName>
                                        </p:attrNameLst>
                                      </p:cBhvr>
                                      <p:to>
                                        <p:strVal val="visible"/>
                                      </p:to>
                                    </p:set>
                                    <p:anim calcmode="discrete" valueType="clr">
                                      <p:cBhvr override="childStyle">
                                        <p:cTn id="7" dur="400"/>
                                        <p:tgtEl>
                                          <p:spTgt spid="92164">
                                            <p:txEl>
                                              <p:charRg st="1" end="2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400"/>
                                        <p:tgtEl>
                                          <p:spTgt spid="92164">
                                            <p:txEl>
                                              <p:charRg st="1" end="20"/>
                                            </p:txEl>
                                          </p:spTgt>
                                        </p:tgtEl>
                                        <p:attrNameLst>
                                          <p:attrName>fillcolor</p:attrName>
                                        </p:attrNameLst>
                                      </p:cBhvr>
                                      <p:tavLst>
                                        <p:tav tm="0">
                                          <p:val>
                                            <p:clrVal>
                                              <a:schemeClr val="accent2"/>
                                            </p:clrVal>
                                          </p:val>
                                        </p:tav>
                                        <p:tav tm="50000">
                                          <p:val>
                                            <p:clrVal>
                                              <a:schemeClr val="hlink"/>
                                            </p:clrVal>
                                          </p:val>
                                        </p:tav>
                                      </p:tavLst>
                                    </p:anim>
                                    <p:set>
                                      <p:cBhvr>
                                        <p:cTn id="9" dur="400"/>
                                        <p:tgtEl>
                                          <p:spTgt spid="92164">
                                            <p:txEl>
                                              <p:charRg st="1" end="20"/>
                                            </p:txEl>
                                          </p:spTgt>
                                        </p:tgtEl>
                                        <p:attrNameLst>
                                          <p:attrName>fill.type</p:attrName>
                                        </p:attrNameLst>
                                      </p:cBhvr>
                                      <p:to>
                                        <p:strVal val="solid"/>
                                      </p:to>
                                    </p:set>
                                  </p:childTnLst>
                                </p:cTn>
                              </p:par>
                            </p:childTnLst>
                          </p:cTn>
                        </p:par>
                        <p:par>
                          <p:cTn id="10" fill="hold">
                            <p:stCondLst>
                              <p:cond delay="3799"/>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92164">
                                            <p:txEl>
                                              <p:charRg st="20" end="35"/>
                                            </p:txEl>
                                          </p:spTgt>
                                        </p:tgtEl>
                                        <p:attrNameLst>
                                          <p:attrName>style.visibility</p:attrName>
                                        </p:attrNameLst>
                                      </p:cBhvr>
                                      <p:to>
                                        <p:strVal val="visible"/>
                                      </p:to>
                                    </p:set>
                                    <p:anim calcmode="discrete" valueType="clr">
                                      <p:cBhvr override="childStyle">
                                        <p:cTn id="13" dur="400"/>
                                        <p:tgtEl>
                                          <p:spTgt spid="92164">
                                            <p:txEl>
                                              <p:charRg st="20" end="3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400"/>
                                        <p:tgtEl>
                                          <p:spTgt spid="92164">
                                            <p:txEl>
                                              <p:charRg st="20" end="35"/>
                                            </p:txEl>
                                          </p:spTgt>
                                        </p:tgtEl>
                                        <p:attrNameLst>
                                          <p:attrName>fillcolor</p:attrName>
                                        </p:attrNameLst>
                                      </p:cBhvr>
                                      <p:tavLst>
                                        <p:tav tm="0">
                                          <p:val>
                                            <p:clrVal>
                                              <a:schemeClr val="accent2"/>
                                            </p:clrVal>
                                          </p:val>
                                        </p:tav>
                                        <p:tav tm="50000">
                                          <p:val>
                                            <p:clrVal>
                                              <a:schemeClr val="hlink"/>
                                            </p:clrVal>
                                          </p:val>
                                        </p:tav>
                                      </p:tavLst>
                                    </p:anim>
                                    <p:set>
                                      <p:cBhvr>
                                        <p:cTn id="15" dur="400"/>
                                        <p:tgtEl>
                                          <p:spTgt spid="92164">
                                            <p:txEl>
                                              <p:charRg st="20" end="35"/>
                                            </p:txEl>
                                          </p:spTgt>
                                        </p:tgtEl>
                                        <p:attrNameLst>
                                          <p:attrName>fill.type</p:attrName>
                                        </p:attrNameLst>
                                      </p:cBhvr>
                                      <p:to>
                                        <p:strVal val="solid"/>
                                      </p:to>
                                    </p:set>
                                  </p:childTnLst>
                                </p:cTn>
                              </p:par>
                            </p:childTnLst>
                          </p:cTn>
                        </p:par>
                        <p:par>
                          <p:cTn id="16" fill="hold">
                            <p:stCondLst>
                              <p:cond delay="68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92164">
                                            <p:txEl>
                                              <p:charRg st="35" end="58"/>
                                            </p:txEl>
                                          </p:spTgt>
                                        </p:tgtEl>
                                        <p:attrNameLst>
                                          <p:attrName>style.visibility</p:attrName>
                                        </p:attrNameLst>
                                      </p:cBhvr>
                                      <p:to>
                                        <p:strVal val="visible"/>
                                      </p:to>
                                    </p:set>
                                    <p:anim calcmode="discrete" valueType="clr">
                                      <p:cBhvr override="childStyle">
                                        <p:cTn id="19" dur="400"/>
                                        <p:tgtEl>
                                          <p:spTgt spid="92164">
                                            <p:txEl>
                                              <p:charRg st="35" end="5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400"/>
                                        <p:tgtEl>
                                          <p:spTgt spid="92164">
                                            <p:txEl>
                                              <p:charRg st="35" end="58"/>
                                            </p:txEl>
                                          </p:spTgt>
                                        </p:tgtEl>
                                        <p:attrNameLst>
                                          <p:attrName>fillcolor</p:attrName>
                                        </p:attrNameLst>
                                      </p:cBhvr>
                                      <p:tavLst>
                                        <p:tav tm="0">
                                          <p:val>
                                            <p:clrVal>
                                              <a:schemeClr val="accent2"/>
                                            </p:clrVal>
                                          </p:val>
                                        </p:tav>
                                        <p:tav tm="50000">
                                          <p:val>
                                            <p:clrVal>
                                              <a:schemeClr val="hlink"/>
                                            </p:clrVal>
                                          </p:val>
                                        </p:tav>
                                      </p:tavLst>
                                    </p:anim>
                                    <p:set>
                                      <p:cBhvr>
                                        <p:cTn id="21" dur="400"/>
                                        <p:tgtEl>
                                          <p:spTgt spid="92164">
                                            <p:txEl>
                                              <p:charRg st="35" end="5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25602" name="AutoShape 21"/>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25603" name="AutoShape 6"/>
          <p:cNvSpPr/>
          <p:nvPr/>
        </p:nvSpPr>
        <p:spPr>
          <a:xfrm>
            <a:off x="2438400" y="18288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Fast-</a:t>
            </a:r>
            <a:endParaRPr lang="en-US" altLang="zh-CN" sz="2800" b="1" dirty="0">
              <a:solidFill>
                <a:schemeClr val="bg2"/>
              </a:solidFill>
              <a:latin typeface="Times New Roman" panose="02020603050405020304" pitchFamily="18" charset="0"/>
            </a:endParaRPr>
          </a:p>
          <a:p>
            <a:pPr algn="ctr"/>
            <a:r>
              <a:rPr lang="en-US" altLang="zh-CN" sz="2800" b="1" dirty="0">
                <a:solidFill>
                  <a:schemeClr val="bg2"/>
                </a:solidFill>
                <a:latin typeface="Times New Roman" panose="02020603050405020304" pitchFamily="18" charset="0"/>
              </a:rPr>
              <a:t>reading</a:t>
            </a:r>
            <a:endParaRPr lang="en-US" altLang="zh-CN" sz="2800" b="1" dirty="0">
              <a:solidFill>
                <a:schemeClr val="bg2"/>
              </a:solidFill>
              <a:latin typeface="Times New Roman" panose="02020603050405020304" pitchFamily="18" charset="0"/>
            </a:endParaRPr>
          </a:p>
        </p:txBody>
      </p:sp>
      <p:sp>
        <p:nvSpPr>
          <p:cNvPr id="25604" name="Line 13"/>
          <p:cNvSpPr/>
          <p:nvPr/>
        </p:nvSpPr>
        <p:spPr>
          <a:xfrm>
            <a:off x="1828800" y="2286000"/>
            <a:ext cx="609600" cy="0"/>
          </a:xfrm>
          <a:prstGeom prst="line">
            <a:avLst/>
          </a:prstGeom>
          <a:ln w="57150" cap="flat" cmpd="sng">
            <a:solidFill>
              <a:srgbClr val="99CC00"/>
            </a:solidFill>
            <a:prstDash val="solid"/>
            <a:round/>
            <a:headEnd type="none" w="med" len="med"/>
            <a:tailEnd type="triangle" w="med" len="med"/>
          </a:ln>
        </p:spPr>
      </p:sp>
      <p:sp>
        <p:nvSpPr>
          <p:cNvPr id="25605" name="Line 14"/>
          <p:cNvSpPr/>
          <p:nvPr/>
        </p:nvSpPr>
        <p:spPr>
          <a:xfrm>
            <a:off x="6553200" y="2286000"/>
            <a:ext cx="533400" cy="0"/>
          </a:xfrm>
          <a:prstGeom prst="line">
            <a:avLst/>
          </a:prstGeom>
          <a:ln w="57150" cap="flat" cmpd="sng">
            <a:solidFill>
              <a:srgbClr val="99CC00"/>
            </a:solidFill>
            <a:prstDash val="solid"/>
            <a:round/>
            <a:headEnd type="none" w="med" len="med"/>
            <a:tailEnd type="triangle" w="med" len="med"/>
          </a:ln>
        </p:spPr>
      </p:sp>
      <p:sp>
        <p:nvSpPr>
          <p:cNvPr id="25606" name="Line 15"/>
          <p:cNvSpPr/>
          <p:nvPr/>
        </p:nvSpPr>
        <p:spPr>
          <a:xfrm>
            <a:off x="4343400" y="2286000"/>
            <a:ext cx="457200" cy="0"/>
          </a:xfrm>
          <a:prstGeom prst="line">
            <a:avLst/>
          </a:prstGeom>
          <a:ln w="57150" cap="flat" cmpd="sng">
            <a:solidFill>
              <a:srgbClr val="99CC00"/>
            </a:solidFill>
            <a:prstDash val="solid"/>
            <a:round/>
            <a:headEnd type="none" w="med" len="med"/>
            <a:tailEnd type="triangle" w="med" len="med"/>
          </a:ln>
        </p:spPr>
      </p:sp>
      <p:sp>
        <p:nvSpPr>
          <p:cNvPr id="25607" name="Line 16"/>
          <p:cNvSpPr/>
          <p:nvPr/>
        </p:nvSpPr>
        <p:spPr>
          <a:xfrm>
            <a:off x="1981200" y="3962400"/>
            <a:ext cx="685800" cy="0"/>
          </a:xfrm>
          <a:prstGeom prst="line">
            <a:avLst/>
          </a:prstGeom>
          <a:ln w="57150" cap="flat" cmpd="sng">
            <a:solidFill>
              <a:srgbClr val="99CC00"/>
            </a:solidFill>
            <a:prstDash val="solid"/>
            <a:round/>
            <a:headEnd type="triangle" w="med" len="med"/>
            <a:tailEnd type="none" w="med" len="med"/>
          </a:ln>
        </p:spPr>
      </p:sp>
      <p:sp>
        <p:nvSpPr>
          <p:cNvPr id="25608" name="Line 17"/>
          <p:cNvSpPr/>
          <p:nvPr/>
        </p:nvSpPr>
        <p:spPr>
          <a:xfrm>
            <a:off x="4343400" y="4038600"/>
            <a:ext cx="457200" cy="0"/>
          </a:xfrm>
          <a:prstGeom prst="line">
            <a:avLst/>
          </a:prstGeom>
          <a:ln w="57150" cap="flat" cmpd="sng">
            <a:solidFill>
              <a:srgbClr val="99CC00"/>
            </a:solidFill>
            <a:prstDash val="solid"/>
            <a:round/>
            <a:headEnd type="triangle" w="med" len="med"/>
            <a:tailEnd type="none" w="med" len="med"/>
          </a:ln>
        </p:spPr>
      </p:sp>
      <p:sp>
        <p:nvSpPr>
          <p:cNvPr id="25609" name="Line 18"/>
          <p:cNvSpPr/>
          <p:nvPr/>
        </p:nvSpPr>
        <p:spPr>
          <a:xfrm>
            <a:off x="6629400" y="4038600"/>
            <a:ext cx="381000" cy="0"/>
          </a:xfrm>
          <a:prstGeom prst="line">
            <a:avLst/>
          </a:prstGeom>
          <a:ln w="57150" cap="flat" cmpd="sng">
            <a:solidFill>
              <a:srgbClr val="99CC00"/>
            </a:solidFill>
            <a:prstDash val="solid"/>
            <a:round/>
            <a:headEnd type="triangle" w="med" len="med"/>
            <a:tailEnd type="none" w="med" len="med"/>
          </a:ln>
        </p:spPr>
      </p:sp>
      <p:sp>
        <p:nvSpPr>
          <p:cNvPr id="25610" name="Line 19"/>
          <p:cNvSpPr/>
          <p:nvPr/>
        </p:nvSpPr>
        <p:spPr>
          <a:xfrm>
            <a:off x="8001000" y="2743200"/>
            <a:ext cx="0" cy="838200"/>
          </a:xfrm>
          <a:prstGeom prst="line">
            <a:avLst/>
          </a:prstGeom>
          <a:ln w="57150" cap="flat" cmpd="sng">
            <a:solidFill>
              <a:srgbClr val="99CC00"/>
            </a:solidFill>
            <a:prstDash val="solid"/>
            <a:round/>
            <a:headEnd type="none" w="med" len="med"/>
            <a:tailEnd type="triangle" w="med" len="med"/>
          </a:ln>
        </p:spPr>
      </p:sp>
      <p:sp>
        <p:nvSpPr>
          <p:cNvPr id="25611" name="AutoShape 22"/>
          <p:cNvSpPr/>
          <p:nvPr/>
        </p:nvSpPr>
        <p:spPr>
          <a:xfrm>
            <a:off x="4800600" y="18288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Careful</a:t>
            </a:r>
            <a:endParaRPr lang="en-US" altLang="zh-CN" sz="2800" b="1" dirty="0">
              <a:solidFill>
                <a:schemeClr val="bg2"/>
              </a:solidFill>
              <a:latin typeface="Times New Roman" panose="02020603050405020304" pitchFamily="18" charset="0"/>
            </a:endParaRPr>
          </a:p>
          <a:p>
            <a:pPr algn="ctr"/>
            <a:r>
              <a:rPr lang="en-US" altLang="zh-CN" sz="2800" b="1" dirty="0">
                <a:solidFill>
                  <a:schemeClr val="bg2"/>
                </a:solidFill>
                <a:latin typeface="Times New Roman" panose="02020603050405020304" pitchFamily="18" charset="0"/>
              </a:rPr>
              <a:t>-reading</a:t>
            </a:r>
            <a:endParaRPr lang="en-US" altLang="zh-CN" sz="2800" b="1" dirty="0">
              <a:solidFill>
                <a:schemeClr val="bg2"/>
              </a:solidFill>
              <a:latin typeface="Times New Roman" panose="02020603050405020304" pitchFamily="18" charset="0"/>
            </a:endParaRPr>
          </a:p>
        </p:txBody>
      </p:sp>
      <p:sp>
        <p:nvSpPr>
          <p:cNvPr id="25612" name="AutoShape 23"/>
          <p:cNvSpPr/>
          <p:nvPr/>
        </p:nvSpPr>
        <p:spPr>
          <a:xfrm>
            <a:off x="152400" y="18288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3200" b="1" dirty="0">
                <a:solidFill>
                  <a:schemeClr val="bg2"/>
                </a:solidFill>
                <a:latin typeface="Times New Roman" panose="02020603050405020304" pitchFamily="18" charset="0"/>
              </a:rPr>
              <a:t>Lead-in</a:t>
            </a:r>
            <a:endParaRPr lang="en-US" altLang="zh-CN" sz="3200" b="1" dirty="0">
              <a:solidFill>
                <a:schemeClr val="bg2"/>
              </a:solidFill>
              <a:latin typeface="Times New Roman" panose="02020603050405020304" pitchFamily="18" charset="0"/>
            </a:endParaRPr>
          </a:p>
        </p:txBody>
      </p:sp>
      <p:sp>
        <p:nvSpPr>
          <p:cNvPr id="25613" name="AutoShape 24"/>
          <p:cNvSpPr/>
          <p:nvPr/>
        </p:nvSpPr>
        <p:spPr>
          <a:xfrm>
            <a:off x="152400" y="35052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Homework</a:t>
            </a:r>
            <a:endParaRPr lang="en-US" altLang="zh-CN" sz="2800" b="1" dirty="0">
              <a:solidFill>
                <a:schemeClr val="bg2"/>
              </a:solidFill>
              <a:latin typeface="Times New Roman" panose="02020603050405020304" pitchFamily="18" charset="0"/>
            </a:endParaRPr>
          </a:p>
        </p:txBody>
      </p:sp>
      <p:sp>
        <p:nvSpPr>
          <p:cNvPr id="25614" name="AutoShape 25"/>
          <p:cNvSpPr/>
          <p:nvPr/>
        </p:nvSpPr>
        <p:spPr>
          <a:xfrm>
            <a:off x="2438400" y="35814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Summary</a:t>
            </a:r>
            <a:endParaRPr lang="en-US" altLang="zh-CN" sz="2800" b="1" dirty="0">
              <a:solidFill>
                <a:schemeClr val="bg2"/>
              </a:solidFill>
              <a:latin typeface="Times New Roman" panose="02020603050405020304" pitchFamily="18" charset="0"/>
            </a:endParaRPr>
          </a:p>
        </p:txBody>
      </p:sp>
      <p:sp>
        <p:nvSpPr>
          <p:cNvPr id="25615" name="AutoShape 26"/>
          <p:cNvSpPr/>
          <p:nvPr/>
        </p:nvSpPr>
        <p:spPr>
          <a:xfrm>
            <a:off x="4800600" y="35814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Post-</a:t>
            </a:r>
            <a:endParaRPr lang="en-US" altLang="zh-CN" sz="2800" b="1" dirty="0">
              <a:solidFill>
                <a:schemeClr val="bg2"/>
              </a:solidFill>
              <a:latin typeface="Times New Roman" panose="02020603050405020304" pitchFamily="18" charset="0"/>
            </a:endParaRPr>
          </a:p>
          <a:p>
            <a:pPr algn="ctr"/>
            <a:r>
              <a:rPr lang="en-US" altLang="zh-CN" sz="2800" b="1" dirty="0">
                <a:solidFill>
                  <a:schemeClr val="bg2"/>
                </a:solidFill>
                <a:latin typeface="Times New Roman" panose="02020603050405020304" pitchFamily="18" charset="0"/>
              </a:rPr>
              <a:t>reading</a:t>
            </a:r>
            <a:endParaRPr lang="en-US" altLang="zh-CN" sz="2800" b="1" dirty="0">
              <a:solidFill>
                <a:schemeClr val="bg2"/>
              </a:solidFill>
              <a:latin typeface="Times New Roman" panose="02020603050405020304" pitchFamily="18" charset="0"/>
            </a:endParaRPr>
          </a:p>
        </p:txBody>
      </p:sp>
      <p:sp>
        <p:nvSpPr>
          <p:cNvPr id="25616" name="AutoShape 27"/>
          <p:cNvSpPr/>
          <p:nvPr/>
        </p:nvSpPr>
        <p:spPr>
          <a:xfrm>
            <a:off x="7010400" y="35814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Consoli-</a:t>
            </a:r>
            <a:endParaRPr lang="en-US" altLang="zh-CN" sz="2800" b="1" dirty="0">
              <a:solidFill>
                <a:schemeClr val="bg2"/>
              </a:solidFill>
              <a:latin typeface="Times New Roman" panose="02020603050405020304" pitchFamily="18" charset="0"/>
            </a:endParaRPr>
          </a:p>
          <a:p>
            <a:pPr algn="ctr"/>
            <a:r>
              <a:rPr lang="en-US" altLang="zh-CN" sz="2800" b="1" dirty="0">
                <a:solidFill>
                  <a:schemeClr val="bg2"/>
                </a:solidFill>
                <a:latin typeface="Times New Roman" panose="02020603050405020304" pitchFamily="18" charset="0"/>
              </a:rPr>
              <a:t>dation</a:t>
            </a:r>
            <a:endParaRPr lang="en-US" altLang="zh-CN" sz="2800" b="1" dirty="0">
              <a:solidFill>
                <a:schemeClr val="bg2"/>
              </a:solidFill>
              <a:latin typeface="Times New Roman" panose="02020603050405020304" pitchFamily="18" charset="0"/>
            </a:endParaRPr>
          </a:p>
        </p:txBody>
      </p:sp>
      <p:sp>
        <p:nvSpPr>
          <p:cNvPr id="25617" name="AutoShape 28"/>
          <p:cNvSpPr/>
          <p:nvPr/>
        </p:nvSpPr>
        <p:spPr>
          <a:xfrm>
            <a:off x="7086600" y="1828800"/>
            <a:ext cx="1828800" cy="8382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800" b="1" dirty="0">
                <a:solidFill>
                  <a:schemeClr val="bg2"/>
                </a:solidFill>
                <a:latin typeface="Times New Roman" panose="02020603050405020304" pitchFamily="18" charset="0"/>
              </a:rPr>
              <a:t>Pharses</a:t>
            </a:r>
            <a:endParaRPr lang="en-US" altLang="zh-CN" sz="2800" b="1" dirty="0">
              <a:solidFill>
                <a:schemeClr val="bg2"/>
              </a:solidFill>
              <a:latin typeface="Times New Roman" panose="02020603050405020304" pitchFamily="18" charset="0"/>
            </a:endParaRPr>
          </a:p>
        </p:txBody>
      </p:sp>
      <p:sp>
        <p:nvSpPr>
          <p:cNvPr id="25618" name="Rectangle 29"/>
          <p:cNvSpPr/>
          <p:nvPr/>
        </p:nvSpPr>
        <p:spPr>
          <a:xfrm>
            <a:off x="522288" y="2054225"/>
            <a:ext cx="184150" cy="336550"/>
          </a:xfrm>
          <a:prstGeom prst="rect">
            <a:avLst/>
          </a:prstGeom>
          <a:noFill/>
          <a:ln w="9525">
            <a:noFill/>
          </a:ln>
        </p:spPr>
        <p:txBody>
          <a:bodyPr wrap="none" anchor="t">
            <a:spAutoFit/>
          </a:bodyPr>
          <a:p>
            <a:pPr marL="342900" indent="-342900"/>
            <a:endParaRPr lang="en-US" altLang="zh-CN" sz="1600" dirty="0">
              <a:solidFill>
                <a:schemeClr val="bg2"/>
              </a:solidFill>
              <a:latin typeface="Arial Black" panose="020B0A04020102020204" pitchFamily="34" charset="0"/>
            </a:endParaRPr>
          </a:p>
        </p:txBody>
      </p:sp>
      <p:sp>
        <p:nvSpPr>
          <p:cNvPr id="25619" name="Text Box 31"/>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26626" name="Line 13"/>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26627" name="AutoShape 14"/>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26628" name="AutoShape 15"/>
          <p:cNvSpPr/>
          <p:nvPr/>
        </p:nvSpPr>
        <p:spPr>
          <a:xfrm>
            <a:off x="4191000" y="152400"/>
            <a:ext cx="1231900" cy="6096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b="1" dirty="0">
                <a:solidFill>
                  <a:schemeClr val="bg2"/>
                </a:solidFill>
                <a:latin typeface="Arial Black" panose="020B0A04020102020204" pitchFamily="34" charset="0"/>
              </a:rPr>
              <a:t>Lead-in</a:t>
            </a:r>
            <a:endParaRPr lang="en-US" altLang="zh-CN" sz="2400" b="1" dirty="0">
              <a:solidFill>
                <a:schemeClr val="bg2"/>
              </a:solidFill>
              <a:latin typeface="Arial Black" panose="020B0A04020102020204" pitchFamily="34" charset="0"/>
            </a:endParaRPr>
          </a:p>
        </p:txBody>
      </p:sp>
      <p:grpSp>
        <p:nvGrpSpPr>
          <p:cNvPr id="181268" name="Group 20"/>
          <p:cNvGrpSpPr/>
          <p:nvPr/>
        </p:nvGrpSpPr>
        <p:grpSpPr>
          <a:xfrm>
            <a:off x="13335" y="908685"/>
            <a:ext cx="9144000" cy="5489575"/>
            <a:chOff x="0" y="576"/>
            <a:chExt cx="5760" cy="3458"/>
          </a:xfrm>
        </p:grpSpPr>
        <p:pic>
          <p:nvPicPr>
            <p:cNvPr id="26630" name="Picture 6" descr="05b9b0c40dfaf0e938db497e"/>
            <p:cNvPicPr>
              <a:picLocks noChangeAspect="1"/>
            </p:cNvPicPr>
            <p:nvPr/>
          </p:nvPicPr>
          <p:blipFill>
            <a:blip r:embed="rId1"/>
            <a:srcRect b="5000"/>
            <a:stretch>
              <a:fillRect/>
            </a:stretch>
          </p:blipFill>
          <p:spPr>
            <a:xfrm>
              <a:off x="1872" y="2256"/>
              <a:ext cx="2064" cy="1776"/>
            </a:xfrm>
            <a:prstGeom prst="rect">
              <a:avLst/>
            </a:prstGeom>
            <a:noFill/>
            <a:ln w="9525">
              <a:noFill/>
            </a:ln>
          </p:spPr>
        </p:pic>
        <p:pic>
          <p:nvPicPr>
            <p:cNvPr id="26631" name="Picture 9" descr="16300000062729124340998602751"/>
            <p:cNvPicPr>
              <a:picLocks noChangeAspect="1"/>
            </p:cNvPicPr>
            <p:nvPr/>
          </p:nvPicPr>
          <p:blipFill>
            <a:blip r:embed="rId2"/>
            <a:stretch>
              <a:fillRect/>
            </a:stretch>
          </p:blipFill>
          <p:spPr>
            <a:xfrm>
              <a:off x="3936" y="2256"/>
              <a:ext cx="1824" cy="1778"/>
            </a:xfrm>
            <a:prstGeom prst="rect">
              <a:avLst/>
            </a:prstGeom>
            <a:noFill/>
            <a:ln w="9525">
              <a:noFill/>
            </a:ln>
          </p:spPr>
        </p:pic>
        <p:pic>
          <p:nvPicPr>
            <p:cNvPr id="26632" name="Picture 10" descr="621_G_1239868300368"/>
            <p:cNvPicPr>
              <a:picLocks noChangeAspect="1"/>
            </p:cNvPicPr>
            <p:nvPr/>
          </p:nvPicPr>
          <p:blipFill>
            <a:blip r:embed="rId3"/>
            <a:stretch>
              <a:fillRect/>
            </a:stretch>
          </p:blipFill>
          <p:spPr>
            <a:xfrm>
              <a:off x="192" y="2320"/>
              <a:ext cx="1248" cy="1712"/>
            </a:xfrm>
            <a:prstGeom prst="rect">
              <a:avLst/>
            </a:prstGeom>
            <a:noFill/>
            <a:ln w="9525">
              <a:noFill/>
            </a:ln>
          </p:spPr>
        </p:pic>
        <p:pic>
          <p:nvPicPr>
            <p:cNvPr id="26633" name="Picture 17" descr="c0a40b50cfa5ef0642a75b0c"/>
            <p:cNvPicPr>
              <a:picLocks noChangeAspect="1"/>
            </p:cNvPicPr>
            <p:nvPr/>
          </p:nvPicPr>
          <p:blipFill>
            <a:blip r:embed="rId4"/>
            <a:srcRect l="1501" b="5940"/>
            <a:stretch>
              <a:fillRect/>
            </a:stretch>
          </p:blipFill>
          <p:spPr>
            <a:xfrm>
              <a:off x="0" y="576"/>
              <a:ext cx="1968" cy="1708"/>
            </a:xfrm>
            <a:prstGeom prst="rect">
              <a:avLst/>
            </a:prstGeom>
            <a:noFill/>
            <a:ln w="9525">
              <a:noFill/>
            </a:ln>
          </p:spPr>
        </p:pic>
        <p:pic>
          <p:nvPicPr>
            <p:cNvPr id="26634" name="Picture 18" descr="e597f7fa4e1fe040024f56d4"/>
            <p:cNvPicPr>
              <a:picLocks noChangeAspect="1"/>
            </p:cNvPicPr>
            <p:nvPr/>
          </p:nvPicPr>
          <p:blipFill>
            <a:blip r:embed="rId5"/>
            <a:stretch>
              <a:fillRect/>
            </a:stretch>
          </p:blipFill>
          <p:spPr>
            <a:xfrm>
              <a:off x="3936" y="576"/>
              <a:ext cx="1824" cy="1728"/>
            </a:xfrm>
            <a:prstGeom prst="rect">
              <a:avLst/>
            </a:prstGeom>
            <a:noFill/>
            <a:ln w="9525">
              <a:noFill/>
            </a:ln>
          </p:spPr>
        </p:pic>
        <p:pic>
          <p:nvPicPr>
            <p:cNvPr id="26635" name="Picture 19" descr="180295cq118bb3"/>
            <p:cNvPicPr>
              <a:picLocks noChangeAspect="1"/>
            </p:cNvPicPr>
            <p:nvPr/>
          </p:nvPicPr>
          <p:blipFill>
            <a:blip r:embed="rId6"/>
            <a:stretch>
              <a:fillRect/>
            </a:stretch>
          </p:blipFill>
          <p:spPr>
            <a:xfrm>
              <a:off x="1920" y="576"/>
              <a:ext cx="2016" cy="1713"/>
            </a:xfrm>
            <a:prstGeom prst="rect">
              <a:avLst/>
            </a:prstGeom>
            <a:noFill/>
            <a:ln w="9525">
              <a:noFill/>
            </a:ln>
          </p:spPr>
        </p:pic>
      </p:grpSp>
      <p:sp>
        <p:nvSpPr>
          <p:cNvPr id="26636" name="Text Box 22"/>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
        <p:nvSpPr>
          <p:cNvPr id="2" name="文本框 1"/>
          <p:cNvSpPr txBox="1"/>
          <p:nvPr/>
        </p:nvSpPr>
        <p:spPr>
          <a:xfrm>
            <a:off x="3833495" y="908685"/>
            <a:ext cx="2428240" cy="1568450"/>
          </a:xfrm>
          <a:prstGeom prst="rect">
            <a:avLst/>
          </a:prstGeom>
          <a:noFill/>
        </p:spPr>
        <p:txBody>
          <a:bodyPr wrap="square" rtlCol="0">
            <a:spAutoFit/>
          </a:bodyPr>
          <a:p>
            <a:r>
              <a:rPr lang="zh-CN" altLang="en-US" sz="3200" b="1">
                <a:solidFill>
                  <a:schemeClr val="bg2"/>
                </a:solidFill>
              </a:rPr>
              <a:t>wonton</a:t>
            </a:r>
            <a:endParaRPr lang="zh-CN" altLang="en-US" sz="3200" b="1">
              <a:solidFill>
                <a:schemeClr val="bg2"/>
              </a:solidFill>
            </a:endParaRPr>
          </a:p>
          <a:p>
            <a:r>
              <a:rPr lang="zh-CN" altLang="en-US" sz="3200" b="1">
                <a:solidFill>
                  <a:schemeClr val="bg2"/>
                </a:solidFill>
              </a:rPr>
              <a:t>英 [wɒn'tɒn]  美 ['wɑntɑn</a:t>
            </a:r>
            <a:r>
              <a:rPr lang="zh-CN" altLang="en-US"/>
              <a:t>] </a:t>
            </a:r>
            <a:endParaRPr lang="zh-CN" altLang="en-US"/>
          </a:p>
        </p:txBody>
      </p:sp>
      <p:sp>
        <p:nvSpPr>
          <p:cNvPr id="3" name="文本框 2"/>
          <p:cNvSpPr txBox="1"/>
          <p:nvPr/>
        </p:nvSpPr>
        <p:spPr>
          <a:xfrm>
            <a:off x="-69215" y="1846580"/>
            <a:ext cx="2368550" cy="706755"/>
          </a:xfrm>
          <a:prstGeom prst="rect">
            <a:avLst/>
          </a:prstGeom>
          <a:noFill/>
        </p:spPr>
        <p:txBody>
          <a:bodyPr wrap="square" rtlCol="0">
            <a:spAutoFit/>
          </a:bodyPr>
          <a:p>
            <a:r>
              <a:rPr lang="en-US" altLang="zh-CN" sz="4000" b="1">
                <a:solidFill>
                  <a:schemeClr val="bg2"/>
                </a:solidFill>
              </a:rPr>
              <a:t>egg  tart</a:t>
            </a:r>
            <a:endParaRPr lang="en-US" altLang="zh-CN" sz="4000" b="1">
              <a:solidFill>
                <a:schemeClr val="bg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81268"/>
                                        </p:tgtEl>
                                        <p:attrNameLst>
                                          <p:attrName>style.visibility</p:attrName>
                                        </p:attrNameLst>
                                      </p:cBhvr>
                                      <p:to>
                                        <p:strVal val="visible"/>
                                      </p:to>
                                    </p:set>
                                    <p:animEffect transition="in" filter="wedge">
                                      <p:cBhvr>
                                        <p:cTn id="7" dur="2000"/>
                                        <p:tgtEl>
                                          <p:spTgt spid="1812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blinds(horizontal)">
                                      <p:cBhvr>
                                        <p:cTn id="15" dur="5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heel(1)">
                                      <p:cBhvr>
                                        <p:cTn id="2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页脚占位符 4"/>
          <p:cNvSpPr>
            <a:spLocks noGrp="1"/>
          </p:cNvSpPr>
          <p:nvPr>
            <p:ph type="ftr" sz="quarter" idx="11"/>
          </p:nvPr>
        </p:nvSpPr>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pitchFamily="2" charset="-122"/>
                <a:cs typeface="+mn-cs"/>
              </a:defRPr>
            </a:lvl5pPr>
          </a:lstStyle>
          <a:p>
            <a:pPr lvl="0" indent="0" algn="r"/>
            <a:r>
              <a:rPr lang="en-US" altLang="zh-CN" sz="1400" b="1" i="1" dirty="0">
                <a:ea typeface="宋体" panose="02010600030101010101" pitchFamily="2" charset="-122"/>
              </a:rPr>
              <a:t>FAVORITE   FOOD</a:t>
            </a:r>
            <a:endParaRPr lang="en-US" altLang="zh-CN" sz="1400" b="1" i="1" dirty="0">
              <a:ea typeface="宋体" panose="02010600030101010101" pitchFamily="2" charset="-122"/>
            </a:endParaRPr>
          </a:p>
        </p:txBody>
      </p:sp>
      <p:sp>
        <p:nvSpPr>
          <p:cNvPr id="27650" name="Line 14"/>
          <p:cNvSpPr/>
          <p:nvPr/>
        </p:nvSpPr>
        <p:spPr>
          <a:xfrm>
            <a:off x="3505200" y="457200"/>
            <a:ext cx="685800" cy="0"/>
          </a:xfrm>
          <a:prstGeom prst="line">
            <a:avLst/>
          </a:prstGeom>
          <a:ln w="57150" cap="flat" cmpd="sng">
            <a:solidFill>
              <a:schemeClr val="bg2"/>
            </a:solidFill>
            <a:prstDash val="solid"/>
            <a:round/>
            <a:headEnd type="none" w="med" len="med"/>
            <a:tailEnd type="none" w="med" len="med"/>
          </a:ln>
        </p:spPr>
      </p:sp>
      <p:sp>
        <p:nvSpPr>
          <p:cNvPr id="27651" name="AutoShape 15"/>
          <p:cNvSpPr/>
          <p:nvPr/>
        </p:nvSpPr>
        <p:spPr>
          <a:xfrm>
            <a:off x="1066800" y="152400"/>
            <a:ext cx="2362200" cy="6223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zh-CN" altLang="en-US" sz="3600" b="1" dirty="0">
                <a:solidFill>
                  <a:schemeClr val="bg2"/>
                </a:solidFill>
                <a:latin typeface="黑体" panose="02010609060101010101" pitchFamily="2" charset="-122"/>
              </a:rPr>
              <a:t>教学过程</a:t>
            </a:r>
            <a:endParaRPr lang="zh-CN" altLang="en-US" sz="3600" b="1" dirty="0">
              <a:solidFill>
                <a:schemeClr val="bg2"/>
              </a:solidFill>
              <a:latin typeface="黑体" panose="02010609060101010101" pitchFamily="2" charset="-122"/>
            </a:endParaRPr>
          </a:p>
        </p:txBody>
      </p:sp>
      <p:sp>
        <p:nvSpPr>
          <p:cNvPr id="27652" name="AutoShape 16"/>
          <p:cNvSpPr/>
          <p:nvPr/>
        </p:nvSpPr>
        <p:spPr>
          <a:xfrm>
            <a:off x="4191000" y="152400"/>
            <a:ext cx="1231900" cy="609600"/>
          </a:xfrm>
          <a:prstGeom prst="roundRect">
            <a:avLst>
              <a:gd name="adj" fmla="val 50000"/>
            </a:avLst>
          </a:prstGeom>
          <a:gradFill rotWithShape="1">
            <a:gsLst>
              <a:gs pos="0">
                <a:srgbClr val="99CC00"/>
              </a:gs>
              <a:gs pos="50000">
                <a:srgbClr val="D4E993"/>
              </a:gs>
              <a:gs pos="100000">
                <a:srgbClr val="99CC00"/>
              </a:gs>
            </a:gsLst>
            <a:lin ang="5400000" scaled="1"/>
            <a:tileRect/>
          </a:gradFill>
          <a:ln w="28575" cap="flat" cmpd="sng">
            <a:solidFill>
              <a:srgbClr val="99CC00"/>
            </a:solidFill>
            <a:prstDash val="solid"/>
            <a:round/>
            <a:headEnd type="none" w="med" len="med"/>
            <a:tailEnd type="none" w="med" len="med"/>
          </a:ln>
          <a:effectLst>
            <a:outerShdw dist="107763" dir="2699999" algn="ctr" rotWithShape="0">
              <a:schemeClr val="bg2">
                <a:alpha val="50000"/>
              </a:schemeClr>
            </a:outerShdw>
          </a:effectLst>
        </p:spPr>
        <p:txBody>
          <a:bodyPr wrap="none" anchor="ctr"/>
          <a:p>
            <a:pPr algn="ctr"/>
            <a:r>
              <a:rPr lang="en-US" altLang="zh-CN" sz="2400" b="1" dirty="0">
                <a:solidFill>
                  <a:schemeClr val="bg2"/>
                </a:solidFill>
                <a:latin typeface="Arial Black" panose="020B0A04020102020204" pitchFamily="34" charset="0"/>
              </a:rPr>
              <a:t>Lead-in</a:t>
            </a:r>
            <a:endParaRPr lang="en-US" altLang="zh-CN" sz="2400" b="1" dirty="0">
              <a:solidFill>
                <a:schemeClr val="bg2"/>
              </a:solidFill>
              <a:latin typeface="Arial Black" panose="020B0A04020102020204" pitchFamily="34" charset="0"/>
            </a:endParaRPr>
          </a:p>
        </p:txBody>
      </p:sp>
      <p:grpSp>
        <p:nvGrpSpPr>
          <p:cNvPr id="167956" name="Group 20"/>
          <p:cNvGrpSpPr/>
          <p:nvPr/>
        </p:nvGrpSpPr>
        <p:grpSpPr>
          <a:xfrm>
            <a:off x="0" y="914400"/>
            <a:ext cx="9144000" cy="5502275"/>
            <a:chOff x="0" y="576"/>
            <a:chExt cx="5760" cy="3466"/>
          </a:xfrm>
        </p:grpSpPr>
        <p:pic>
          <p:nvPicPr>
            <p:cNvPr id="27654" name="Picture 6" descr="2008111134226909"/>
            <p:cNvPicPr>
              <a:picLocks noChangeAspect="1"/>
            </p:cNvPicPr>
            <p:nvPr/>
          </p:nvPicPr>
          <p:blipFill>
            <a:blip r:embed="rId1"/>
            <a:stretch>
              <a:fillRect/>
            </a:stretch>
          </p:blipFill>
          <p:spPr>
            <a:xfrm>
              <a:off x="0" y="2266"/>
              <a:ext cx="1968" cy="1776"/>
            </a:xfrm>
            <a:prstGeom prst="rect">
              <a:avLst/>
            </a:prstGeom>
            <a:noFill/>
            <a:ln w="9525">
              <a:noFill/>
            </a:ln>
          </p:spPr>
        </p:pic>
        <p:pic>
          <p:nvPicPr>
            <p:cNvPr id="27655" name="Picture 7" descr="2009518151559614"/>
            <p:cNvPicPr>
              <a:picLocks noChangeAspect="1"/>
            </p:cNvPicPr>
            <p:nvPr/>
          </p:nvPicPr>
          <p:blipFill>
            <a:blip r:embed="rId2"/>
            <a:stretch>
              <a:fillRect/>
            </a:stretch>
          </p:blipFill>
          <p:spPr>
            <a:xfrm>
              <a:off x="1968" y="2304"/>
              <a:ext cx="1872" cy="1728"/>
            </a:xfrm>
            <a:prstGeom prst="rect">
              <a:avLst/>
            </a:prstGeom>
            <a:noFill/>
            <a:ln w="9525">
              <a:noFill/>
            </a:ln>
          </p:spPr>
        </p:pic>
        <p:pic>
          <p:nvPicPr>
            <p:cNvPr id="27656" name="Picture 12" descr="4c8311d0cad5c7fe572c84d6"/>
            <p:cNvPicPr>
              <a:picLocks noChangeAspect="1"/>
            </p:cNvPicPr>
            <p:nvPr/>
          </p:nvPicPr>
          <p:blipFill>
            <a:blip r:embed="rId3"/>
            <a:srcRect l="21260"/>
            <a:stretch>
              <a:fillRect/>
            </a:stretch>
          </p:blipFill>
          <p:spPr>
            <a:xfrm>
              <a:off x="3840" y="2304"/>
              <a:ext cx="1920" cy="1728"/>
            </a:xfrm>
            <a:prstGeom prst="rect">
              <a:avLst/>
            </a:prstGeom>
            <a:noFill/>
            <a:ln w="9525">
              <a:noFill/>
            </a:ln>
          </p:spPr>
        </p:pic>
        <p:pic>
          <p:nvPicPr>
            <p:cNvPr id="27657" name="Picture 17" descr="437c14adc4a78c254b36d699"/>
            <p:cNvPicPr>
              <a:picLocks noChangeAspect="1"/>
            </p:cNvPicPr>
            <p:nvPr/>
          </p:nvPicPr>
          <p:blipFill>
            <a:blip r:embed="rId4"/>
            <a:srcRect l="6581" t="7341" r="2878" b="23207"/>
            <a:stretch>
              <a:fillRect/>
            </a:stretch>
          </p:blipFill>
          <p:spPr>
            <a:xfrm>
              <a:off x="0" y="576"/>
              <a:ext cx="1968" cy="1728"/>
            </a:xfrm>
            <a:prstGeom prst="rect">
              <a:avLst/>
            </a:prstGeom>
            <a:noFill/>
            <a:ln w="9525">
              <a:noFill/>
            </a:ln>
          </p:spPr>
        </p:pic>
        <p:pic>
          <p:nvPicPr>
            <p:cNvPr id="27658" name="Picture 18" descr="cb2474ffb197bd145d6008ce"/>
            <p:cNvPicPr>
              <a:picLocks noChangeAspect="1"/>
            </p:cNvPicPr>
            <p:nvPr/>
          </p:nvPicPr>
          <p:blipFill>
            <a:blip r:embed="rId5"/>
            <a:stretch>
              <a:fillRect/>
            </a:stretch>
          </p:blipFill>
          <p:spPr>
            <a:xfrm>
              <a:off x="1920" y="576"/>
              <a:ext cx="1960" cy="1728"/>
            </a:xfrm>
            <a:prstGeom prst="rect">
              <a:avLst/>
            </a:prstGeom>
            <a:noFill/>
            <a:ln w="9525">
              <a:noFill/>
            </a:ln>
          </p:spPr>
        </p:pic>
        <p:pic>
          <p:nvPicPr>
            <p:cNvPr id="27659" name="Picture 19" descr="8ab89b88b790387a01d2f348ea24ccf3"/>
            <p:cNvPicPr>
              <a:picLocks noChangeAspect="1"/>
            </p:cNvPicPr>
            <p:nvPr/>
          </p:nvPicPr>
          <p:blipFill>
            <a:blip r:embed="rId6"/>
            <a:srcRect t="4295" r="14583" b="29128"/>
            <a:stretch>
              <a:fillRect/>
            </a:stretch>
          </p:blipFill>
          <p:spPr>
            <a:xfrm>
              <a:off x="3840" y="576"/>
              <a:ext cx="1920" cy="1728"/>
            </a:xfrm>
            <a:prstGeom prst="rect">
              <a:avLst/>
            </a:prstGeom>
            <a:noFill/>
            <a:ln w="9525">
              <a:noFill/>
            </a:ln>
          </p:spPr>
        </p:pic>
      </p:grpSp>
      <p:sp>
        <p:nvSpPr>
          <p:cNvPr id="27660" name="Text Box 21"/>
          <p:cNvSpPr txBox="1"/>
          <p:nvPr/>
        </p:nvSpPr>
        <p:spPr>
          <a:xfrm>
            <a:off x="6477000" y="6338888"/>
            <a:ext cx="2667000" cy="519112"/>
          </a:xfrm>
          <a:prstGeom prst="rect">
            <a:avLst/>
          </a:prstGeom>
          <a:noFill/>
          <a:ln w="9525">
            <a:noFill/>
          </a:ln>
        </p:spPr>
        <p:txBody>
          <a:bodyPr anchor="t">
            <a:spAutoFit/>
          </a:bodyPr>
          <a:p>
            <a:pPr eaLnBrk="0" hangingPunct="0"/>
            <a:r>
              <a:rPr lang="en-US" altLang="zh-CN" sz="2800" dirty="0">
                <a:solidFill>
                  <a:schemeClr val="bg2"/>
                </a:solidFill>
                <a:latin typeface="Arial" panose="020B0604020202020204" pitchFamily="34" charset="0"/>
                <a:ea typeface="宋体" panose="02010600030101010101" pitchFamily="2" charset="-122"/>
              </a:rPr>
              <a:t>Favorite Food</a:t>
            </a:r>
            <a:endParaRPr lang="en-US"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67956"/>
                                        </p:tgtEl>
                                        <p:attrNameLst>
                                          <p:attrName>style.visibility</p:attrName>
                                        </p:attrNameLst>
                                      </p:cBhvr>
                                      <p:to>
                                        <p:strVal val="visible"/>
                                      </p:to>
                                    </p:set>
                                    <p:animEffect transition="in" filter="wedge">
                                      <p:cBhvr>
                                        <p:cTn id="7" dur="2000"/>
                                        <p:tgtEl>
                                          <p:spTgt spid="167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20185064"/>
</p:tagLst>
</file>

<file path=ppt/tags/tag2.xml><?xml version="1.0" encoding="utf-8"?>
<p:tagLst xmlns:p="http://schemas.openxmlformats.org/presentationml/2006/main">
  <p:tag name="KSO_WM_TEMPLATE_CATEGORY" val="custom"/>
  <p:tag name="KSO_WM_TEMPLATE_INDEX" val="20185064"/>
  <p:tag name="KSO_WM_TAG_VERSION" val="1.0"/>
  <p:tag name="KSO_WM_BEAUTIFY_FLAG" val="#wm#"/>
  <p:tag name="KSO_WM_UNIT_PRESET_TEXT_LEN" val="240"/>
  <p:tag name="KSO_WM_UNIT_PRESET_TEXT_INDEX" val="2"/>
  <p:tag name="KSO_WM_UNIT_CLEAR" val="0"/>
  <p:tag name="KSO_WM_UNIT_COMPATIBLE" val="0"/>
  <p:tag name="KSO_WM_UNIT_HIGHLIGHT" val="0"/>
  <p:tag name="KSO_WM_UNIT_VALUE" val="440"/>
  <p:tag name="KSO_WM_UNIT_LAYERLEVEL" val="1"/>
  <p:tag name="KSO_WM_UNIT_INDEX" val="1"/>
  <p:tag name="KSO_WM_UNIT_ID" val="custom20185064_2*f*1"/>
  <p:tag name="KSO_WM_UNIT_TYPE" val="f"/>
</p:tagLst>
</file>

<file path=ppt/tags/tag3.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5064_2"/>
  <p:tag name="KSO_WM_TAG_VERSION" val="1.0"/>
  <p:tag name="KSO_WM_TEMPLATE_INDEX" val="20185064"/>
  <p:tag name="KSO_WM_TEMPLATE_CATEGORY" val="custom"/>
  <p:tag name="KSO_WM_SLIDE_SUBTYPE" val="pureTxt"/>
</p:tagLst>
</file>

<file path=ppt/tags/tag4.xml><?xml version="1.0" encoding="utf-8"?>
<p:tagLst xmlns:p="http://schemas.openxmlformats.org/presentationml/2006/main">
  <p:tag name="KSO_WM_BEAUTIFY_FLAG" val="#wm#"/>
  <p:tag name="KSO_WM_TEMPLATE_CATEGORY" val="custom"/>
  <p:tag name="KSO_WM_TEMPLATE_INDEX" val="20185064"/>
</p:tagLst>
</file>

<file path=ppt/tags/tag5.xml><?xml version="1.0" encoding="utf-8"?>
<p:tagLst xmlns:p="http://schemas.openxmlformats.org/presentationml/2006/main">
  <p:tag name="KSO_WM_BEAUTIFY_FLAG" val="#wm#"/>
  <p:tag name="KSO_WM_TEMPLATE_CATEGORY" val="custom"/>
  <p:tag name="KSO_WM_TEMPLATE_INDEX" val="20185064"/>
</p:tagLst>
</file>

<file path=ppt/tags/tag6.xml><?xml version="1.0" encoding="utf-8"?>
<p:tagLst xmlns:p="http://schemas.openxmlformats.org/presentationml/2006/main">
  <p:tag name="KSO_WM_BEAUTIFY_FLAG" val="#wm#"/>
  <p:tag name="KSO_WM_TEMPLATE_CATEGORY" val="custom"/>
  <p:tag name="KSO_WM_TEMPLATE_INDEX" val="20185064"/>
</p:tagLst>
</file>

<file path=ppt/tags/tag7.xml><?xml version="1.0" encoding="utf-8"?>
<p:tagLst xmlns:p="http://schemas.openxmlformats.org/presentationml/2006/main">
  <p:tag name="KSO_WM_BEAUTIFY_FLAG" val="#wm#"/>
  <p:tag name="KSO_WM_TEMPLATE_CATEGORY" val="custom"/>
  <p:tag name="KSO_WM_TEMPLATE_INDEX" val="20185064"/>
</p:tagLst>
</file>

<file path=ppt/tags/tag8.xml><?xml version="1.0" encoding="utf-8"?>
<p:tagLst xmlns:p="http://schemas.openxmlformats.org/presentationml/2006/main">
  <p:tag name="KSO_WM_BEAUTIFY_FLAG" val="#wm#"/>
  <p:tag name="KSO_WM_TEMPLATE_CATEGORY" val="custom"/>
  <p:tag name="KSO_WM_TEMPLATE_INDEX" val="20185064"/>
</p:tagLst>
</file>

<file path=ppt/theme/theme1.xml><?xml version="1.0" encoding="utf-8"?>
<a:theme xmlns:a="http://schemas.openxmlformats.org/drawingml/2006/main" name="256TGp_medical_dark">
  <a:themeElements>
    <a:clrScheme name="256TGp_medical_dark 4">
      <a:dk1>
        <a:srgbClr val="080808"/>
      </a:dk1>
      <a:lt1>
        <a:srgbClr val="FFFFFF"/>
      </a:lt1>
      <a:dk2>
        <a:srgbClr val="7A764C"/>
      </a:dk2>
      <a:lt2>
        <a:srgbClr val="FFFF99"/>
      </a:lt2>
      <a:accent1>
        <a:srgbClr val="42A2C0"/>
      </a:accent1>
      <a:accent2>
        <a:srgbClr val="36B297"/>
      </a:accent2>
      <a:accent3>
        <a:srgbClr val="BEBDB2"/>
      </a:accent3>
      <a:accent4>
        <a:srgbClr val="DADADA"/>
      </a:accent4>
      <a:accent5>
        <a:srgbClr val="B0CEDC"/>
      </a:accent5>
      <a:accent6>
        <a:srgbClr val="30A188"/>
      </a:accent6>
      <a:hlink>
        <a:srgbClr val="000000"/>
      </a:hlink>
      <a:folHlink>
        <a:srgbClr val="91B325"/>
      </a:folHlink>
    </a:clrScheme>
    <a:fontScheme name="256TGp_medical_dark">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256TGp_medical_dark 1">
        <a:dk1>
          <a:srgbClr val="080808"/>
        </a:dk1>
        <a:lt1>
          <a:srgbClr val="FFFFFF"/>
        </a:lt1>
        <a:dk2>
          <a:srgbClr val="7A764C"/>
        </a:dk2>
        <a:lt2>
          <a:srgbClr val="FFFF99"/>
        </a:lt2>
        <a:accent1>
          <a:srgbClr val="42A2C0"/>
        </a:accent1>
        <a:accent2>
          <a:srgbClr val="36B297"/>
        </a:accent2>
        <a:accent3>
          <a:srgbClr val="BEBDB2"/>
        </a:accent3>
        <a:accent4>
          <a:srgbClr val="DADADA"/>
        </a:accent4>
        <a:accent5>
          <a:srgbClr val="B0CEDC"/>
        </a:accent5>
        <a:accent6>
          <a:srgbClr val="30A188"/>
        </a:accent6>
        <a:hlink>
          <a:srgbClr val="996633"/>
        </a:hlink>
        <a:folHlink>
          <a:srgbClr val="91B325"/>
        </a:folHlink>
      </a:clrScheme>
      <a:clrMap bg1="dk2" tx1="lt1" bg2="dk1" tx2="lt2" accent1="accent1" accent2="accent2" accent3="accent3" accent4="accent4" accent5="accent5" accent6="accent6" hlink="hlink" folHlink="folHlink"/>
    </a:extraClrScheme>
    <a:extraClrScheme>
      <a:clrScheme name="256TGp_medical_dark 2">
        <a:dk1>
          <a:srgbClr val="001E1D"/>
        </a:dk1>
        <a:lt1>
          <a:srgbClr val="FFFFFF"/>
        </a:lt1>
        <a:dk2>
          <a:srgbClr val="006699"/>
        </a:dk2>
        <a:lt2>
          <a:srgbClr val="CCFFCC"/>
        </a:lt2>
        <a:accent1>
          <a:srgbClr val="5DB161"/>
        </a:accent1>
        <a:accent2>
          <a:srgbClr val="6ACA9A"/>
        </a:accent2>
        <a:accent3>
          <a:srgbClr val="AAB8CA"/>
        </a:accent3>
        <a:accent4>
          <a:srgbClr val="DADADA"/>
        </a:accent4>
        <a:accent5>
          <a:srgbClr val="B6D5B7"/>
        </a:accent5>
        <a:accent6>
          <a:srgbClr val="5FB78B"/>
        </a:accent6>
        <a:hlink>
          <a:srgbClr val="D87A1C"/>
        </a:hlink>
        <a:folHlink>
          <a:srgbClr val="66A1E2"/>
        </a:folHlink>
      </a:clrScheme>
      <a:clrMap bg1="dk2" tx1="lt1" bg2="dk1" tx2="lt2" accent1="accent1" accent2="accent2" accent3="accent3" accent4="accent4" accent5="accent5" accent6="accent6" hlink="hlink" folHlink="folHlink"/>
    </a:extraClrScheme>
    <a:extraClrScheme>
      <a:clrScheme name="256TGp_medical_dark 3">
        <a:dk1>
          <a:srgbClr val="002060"/>
        </a:dk1>
        <a:lt1>
          <a:srgbClr val="FFFFFF"/>
        </a:lt1>
        <a:dk2>
          <a:srgbClr val="765BCB"/>
        </a:dk2>
        <a:lt2>
          <a:srgbClr val="CCFFFF"/>
        </a:lt2>
        <a:accent1>
          <a:srgbClr val="55C96E"/>
        </a:accent1>
        <a:accent2>
          <a:srgbClr val="2E88EC"/>
        </a:accent2>
        <a:accent3>
          <a:srgbClr val="BDB5E2"/>
        </a:accent3>
        <a:accent4>
          <a:srgbClr val="DADADA"/>
        </a:accent4>
        <a:accent5>
          <a:srgbClr val="B4E1BA"/>
        </a:accent5>
        <a:accent6>
          <a:srgbClr val="297BD6"/>
        </a:accent6>
        <a:hlink>
          <a:srgbClr val="FFCC00"/>
        </a:hlink>
        <a:folHlink>
          <a:srgbClr val="FF9933"/>
        </a:folHlink>
      </a:clrScheme>
      <a:clrMap bg1="dk2" tx1="lt1" bg2="dk1" tx2="lt2" accent1="accent1" accent2="accent2" accent3="accent3" accent4="accent4" accent5="accent5" accent6="accent6" hlink="hlink" folHlink="folHlink"/>
    </a:extraClrScheme>
    <a:extraClrScheme>
      <a:clrScheme name="256TGp_medical_dark 4">
        <a:dk1>
          <a:srgbClr val="080808"/>
        </a:dk1>
        <a:lt1>
          <a:srgbClr val="FFFFFF"/>
        </a:lt1>
        <a:dk2>
          <a:srgbClr val="7A764C"/>
        </a:dk2>
        <a:lt2>
          <a:srgbClr val="FFFF99"/>
        </a:lt2>
        <a:accent1>
          <a:srgbClr val="42A2C0"/>
        </a:accent1>
        <a:accent2>
          <a:srgbClr val="36B297"/>
        </a:accent2>
        <a:accent3>
          <a:srgbClr val="BEBDB2"/>
        </a:accent3>
        <a:accent4>
          <a:srgbClr val="DADADA"/>
        </a:accent4>
        <a:accent5>
          <a:srgbClr val="B0CEDC"/>
        </a:accent5>
        <a:accent6>
          <a:srgbClr val="30A188"/>
        </a:accent6>
        <a:hlink>
          <a:srgbClr val="000000"/>
        </a:hlink>
        <a:folHlink>
          <a:srgbClr val="91B32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8045</Words>
  <Application>WPS 演示</Application>
  <PresentationFormat>全屏显示(4:3)</PresentationFormat>
  <Paragraphs>511</Paragraphs>
  <Slides>59</Slides>
  <Notes>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59</vt:i4>
      </vt:variant>
    </vt:vector>
  </HeadingPairs>
  <TitlesOfParts>
    <vt:vector size="69" baseType="lpstr">
      <vt:lpstr>Arial</vt:lpstr>
      <vt:lpstr>宋体</vt:lpstr>
      <vt:lpstr>Wingdings</vt:lpstr>
      <vt:lpstr>黑体</vt:lpstr>
      <vt:lpstr>Times New Roman</vt:lpstr>
      <vt:lpstr>Arial Black</vt:lpstr>
      <vt:lpstr>微软雅黑</vt:lpstr>
      <vt:lpstr>Arial Unicode MS</vt:lpstr>
      <vt:lpstr>方正准圆简体</vt:lpstr>
      <vt:lpstr>256TGp_medical_dark</vt:lpstr>
      <vt:lpstr>PowerPoint 演示文稿</vt:lpstr>
      <vt:lpstr> FAVORITE  FOOD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in the north of   在…的北部、北方 on weekends 每逢周末 on the Spring Festival  春节 New Year's Day 新年 come back home 回家 make dumplings 包饺子  get together 聚会；聚集；收集；积累 </vt:lpstr>
      <vt:lpstr>in the +方位名词+of...指在某一范围内的地区.</vt:lpstr>
      <vt:lpstr>to the+方位名词+of...指互不接壤并互不管辖的两个地区</vt:lpstr>
      <vt:lpstr>PowerPoint 演示文稿</vt:lpstr>
      <vt:lpstr>PowerPoint 演示文稿</vt:lpstr>
      <vt:lpstr> FAVORITE  FOOD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in fact  事实上，实际上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Administrator</cp:lastModifiedBy>
  <cp:revision>307</cp:revision>
  <dcterms:created xsi:type="dcterms:W3CDTF">2005-03-22T08:26:00Z</dcterms:created>
  <dcterms:modified xsi:type="dcterms:W3CDTF">2018-03-10T07:42:30Z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