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4" r:id="rId8"/>
    <p:sldId id="265" r:id="rId9"/>
    <p:sldId id="266" r:id="rId10"/>
    <p:sldId id="260" r:id="rId11"/>
    <p:sldId id="267" r:id="rId12"/>
    <p:sldId id="270" r:id="rId13"/>
    <p:sldId id="269" r:id="rId14"/>
    <p:sldId id="268" r:id="rId15"/>
    <p:sldId id="261" r:id="rId16"/>
  </p:sldIdLst>
  <p:sldSz cx="9144000" cy="6858000" type="screen4x3"/>
  <p:notesSz cx="6858000" cy="9144000"/>
  <p:embeddedFontLst>
    <p:embeddedFont>
      <p:font typeface="华文行楷" pitchFamily="2" charset="-122"/>
      <p:regular r:id="rId17"/>
    </p:embeddedFont>
    <p:embeddedFont>
      <p:font typeface="楷体_GB2312" pitchFamily="49" charset="-122"/>
      <p:regular r:id="rId1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59" d="100"/>
          <a:sy n="59" d="100"/>
        </p:scale>
        <p:origin x="-12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C341F-E13C-4F01-8655-EE87C486E2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048D8-0BB0-4566-A6A4-EA8F72D494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043E2-C920-4E9C-9776-93419AEFB4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31E1A-0E37-47C1-8C05-9E8494F934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B0F62-BC35-4FF1-A3BF-562DA34955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28CDA-B38B-4300-A4CE-00C9790653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01085-14E3-4525-BECE-877F3E62DA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70C9F-6BA3-4A85-98FD-DE16EB54DC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639B8-6D29-4734-838A-71149933B6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2AAC6-C479-4EB6-8FBC-F228DA413F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381E2-03FB-4266-88F5-CCD55AC0E3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4926A1A-00E6-40C4-A14C-FB263F5521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ll%20Users\Documents\My%20Music\&#31034;&#20363;&#38899;&#20048;\arbj-08.mp3" TargetMode="External"/><Relationship Id="rId1" Type="http://schemas.openxmlformats.org/officeDocument/2006/relationships/audio" Target="file:///C:\Documents%20and%20Settings\All%20Users\Documents\My%20Music\&#31034;&#20363;&#38899;&#20048;\0080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ll%20Users\Documents\My%20Music\&#31034;&#20363;&#38899;&#20048;\0080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Documents and Settings\Administrator\桌面\羊群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57200"/>
            <a:ext cx="10134600" cy="72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4"/>
          <p:cNvSpPr>
            <a:spLocks noChangeArrowheads="1" noChangeShapeType="1" noTextEdit="1"/>
          </p:cNvSpPr>
          <p:nvPr/>
        </p:nvSpPr>
        <p:spPr bwMode="auto">
          <a:xfrm>
            <a:off x="2057400" y="1447800"/>
            <a:ext cx="5562600" cy="213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4800" b="1" kern="10" spc="-48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草原的早晨</a:t>
            </a:r>
          </a:p>
        </p:txBody>
      </p:sp>
      <p:pic>
        <p:nvPicPr>
          <p:cNvPr id="2053" name="0080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6172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arbj-08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0600" y="60960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0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219200" y="1447800"/>
            <a:ext cx="6629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</a:t>
            </a:r>
            <a:r>
              <a:rPr lang="zh-CN" altLang="en-US" sz="4000" b="1">
                <a:ea typeface="楷体_GB2312" pitchFamily="49" charset="-122"/>
              </a:rPr>
              <a:t>远处，一群群羊儿像朵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朵白云在飘动，蓝天下回荡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着牧羊人的歌声。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219200" y="1447800"/>
            <a:ext cx="6629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</a:t>
            </a:r>
            <a:r>
              <a:rPr lang="zh-CN" altLang="en-US" sz="4000" b="1">
                <a:ea typeface="楷体_GB2312" pitchFamily="49" charset="-122"/>
              </a:rPr>
              <a:t>远处，一群群羊儿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像</a:t>
            </a:r>
            <a:r>
              <a:rPr lang="zh-CN" altLang="en-US" sz="4000" b="1">
                <a:ea typeface="楷体_GB2312" pitchFamily="49" charset="-122"/>
              </a:rPr>
              <a:t>朵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朵白云在飘动，蓝天下回荡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着牧羊人的歌声。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istrator\桌面\蒙古包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istrator\桌面\羊群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istrator\桌面\羊群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09600" y="381000"/>
            <a:ext cx="83058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</a:t>
            </a:r>
            <a:r>
              <a:rPr lang="zh-CN" altLang="en-US" sz="4000" b="1">
                <a:ea typeface="楷体_GB2312" pitchFamily="49" charset="-122"/>
              </a:rPr>
              <a:t>远处，一群群羊儿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像</a:t>
            </a:r>
            <a:r>
              <a:rPr lang="zh-CN" altLang="en-US" sz="4000" b="1">
                <a:ea typeface="楷体_GB2312" pitchFamily="49" charset="-122"/>
              </a:rPr>
              <a:t>朵朵白云在飘动，蓝天下回荡着牧羊人的歌声。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57200" y="1295400"/>
            <a:ext cx="86868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“</a:t>
            </a:r>
            <a:r>
              <a:rPr lang="zh-CN" altLang="en-US" sz="4000" b="1">
                <a:ea typeface="楷体_GB2312" pitchFamily="49" charset="-122"/>
              </a:rPr>
              <a:t>啪！啪！”响亮的鞭声打破了黎明的宁静。铺满新绿的草原醒来了。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28600" y="2667000"/>
            <a:ext cx="8915400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</a:t>
            </a:r>
            <a:r>
              <a:rPr lang="zh-CN" altLang="en-US" sz="4000" b="1">
                <a:ea typeface="楷体_GB2312" pitchFamily="49" charset="-122"/>
              </a:rPr>
              <a:t>一只只羊儿涌出了圈门，蹦跳着奔向无边的草原。牧民们跨上骏马，追赶那欢乐的羊群。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8600" y="4648200"/>
            <a:ext cx="89154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</a:t>
            </a:r>
            <a:r>
              <a:rPr lang="zh-CN" altLang="en-US" sz="4000" b="1">
                <a:ea typeface="楷体_GB2312" pitchFamily="49" charset="-122"/>
              </a:rPr>
              <a:t>远处，一群群羊儿像朵朵白云在飘动，蓝天下回荡着牧羊人的歌声。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828800" y="304800"/>
            <a:ext cx="495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5</a:t>
            </a:r>
            <a:r>
              <a:rPr lang="zh-CN" altLang="en-US" sz="3200" b="1"/>
              <a:t>、草原的早晨</a:t>
            </a:r>
          </a:p>
        </p:txBody>
      </p:sp>
      <p:pic>
        <p:nvPicPr>
          <p:cNvPr id="7174" name="0080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6172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066800" y="1752600"/>
            <a:ext cx="75438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草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原</a:t>
            </a:r>
            <a:r>
              <a:rPr lang="zh-CN" altLang="en-US" sz="4000" b="1">
                <a:ea typeface="楷体_GB2312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打</a:t>
            </a:r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破 </a:t>
            </a:r>
            <a:r>
              <a:rPr lang="zh-CN" altLang="en-US" sz="4000" b="1">
                <a:ea typeface="楷体_GB2312" pitchFamily="49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宁</a:t>
            </a:r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静    鞭声    黎明     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铺满    新绿</a:t>
            </a:r>
            <a:r>
              <a:rPr lang="zh-CN" altLang="en-US" sz="4000" b="1">
                <a:ea typeface="楷体_GB2312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羊</a:t>
            </a:r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儿    圈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门</a:t>
            </a:r>
            <a:r>
              <a:rPr lang="zh-CN" altLang="en-US" sz="4000" b="1">
                <a:ea typeface="楷体_GB2312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无</a:t>
            </a:r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边</a:t>
            </a:r>
            <a:r>
              <a:rPr lang="zh-CN" altLang="en-US" sz="4000" b="1">
                <a:ea typeface="楷体_GB2312" pitchFamily="49" charset="-122"/>
              </a:rPr>
              <a:t>    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牧民</a:t>
            </a:r>
            <a:r>
              <a:rPr lang="zh-CN" altLang="en-US" sz="4000" b="1">
                <a:ea typeface="楷体_GB2312" pitchFamily="49" charset="-122"/>
              </a:rPr>
              <a:t>    </a:t>
            </a:r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跨上    骏马</a:t>
            </a:r>
            <a:r>
              <a:rPr lang="zh-CN" altLang="en-US" sz="4000" b="1">
                <a:ea typeface="楷体_GB2312" pitchFamily="49" charset="-122"/>
              </a:rPr>
              <a:t>    </a:t>
            </a:r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远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处</a:t>
            </a:r>
            <a:r>
              <a:rPr lang="zh-CN" altLang="en-US" sz="4000" b="1">
                <a:ea typeface="楷体_GB2312" pitchFamily="49" charset="-122"/>
              </a:rPr>
              <a:t>    </a:t>
            </a:r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飘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动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5800" y="1600200"/>
            <a:ext cx="7772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“</a:t>
            </a:r>
            <a:r>
              <a:rPr lang="zh-CN" altLang="en-US" sz="4000" b="1">
                <a:ea typeface="楷体_GB2312" pitchFamily="49" charset="-122"/>
              </a:rPr>
              <a:t>啪！啪！”响亮的鞭声打破了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黎明的宁静。铺满新绿的草原醒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来了。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685800" y="1600200"/>
            <a:ext cx="7772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“</a:t>
            </a:r>
            <a:r>
              <a:rPr lang="zh-CN" altLang="en-US" sz="4000" b="1">
                <a:ea typeface="楷体_GB2312" pitchFamily="49" charset="-122"/>
              </a:rPr>
              <a:t>啪！啪！”响亮的鞭声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打破</a:t>
            </a:r>
            <a:r>
              <a:rPr lang="zh-CN" altLang="en-US" sz="4000" b="1">
                <a:ea typeface="楷体_GB2312" pitchFamily="49" charset="-122"/>
              </a:rPr>
              <a:t>了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黎明的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宁静</a:t>
            </a:r>
            <a:r>
              <a:rPr lang="zh-CN" altLang="en-US" sz="4000" b="1">
                <a:ea typeface="楷体_GB2312" pitchFamily="49" charset="-122"/>
              </a:rPr>
              <a:t>。铺满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新绿</a:t>
            </a:r>
            <a:r>
              <a:rPr lang="zh-CN" altLang="en-US" sz="4000" b="1">
                <a:ea typeface="楷体_GB2312" pitchFamily="49" charset="-122"/>
              </a:rPr>
              <a:t>的草原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醒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来了。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蒙古包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04800" y="228600"/>
            <a:ext cx="8839200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</a:t>
            </a:r>
            <a:r>
              <a:rPr lang="en-US" altLang="zh-CN" sz="4000" b="1">
                <a:solidFill>
                  <a:srgbClr val="FFFF00"/>
                </a:solidFill>
                <a:ea typeface="楷体_GB2312" pitchFamily="49" charset="-122"/>
              </a:rPr>
              <a:t>“</a:t>
            </a: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啪！啪！”响亮的鞭声打破了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黎明的宁静。铺满新绿的草原醒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来了。</a:t>
            </a:r>
          </a:p>
          <a:p>
            <a:pPr>
              <a:spcBef>
                <a:spcPct val="50000"/>
              </a:spcBef>
            </a:pPr>
            <a:endParaRPr lang="en-US" altLang="zh-CN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62000" y="838200"/>
            <a:ext cx="769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219200" y="990600"/>
            <a:ext cx="70104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</a:t>
            </a:r>
            <a:r>
              <a:rPr lang="zh-CN" altLang="en-US" sz="4000" b="1">
                <a:ea typeface="楷体_GB2312" pitchFamily="49" charset="-122"/>
              </a:rPr>
              <a:t>一只只羊儿涌出了圈门，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蹦跳着奔向无边的草原。牧民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们跨上骏马，追赶那欢乐的羊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群。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762000" y="838200"/>
            <a:ext cx="769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219200" y="990600"/>
            <a:ext cx="70104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</a:t>
            </a:r>
            <a:r>
              <a:rPr lang="zh-CN" altLang="en-US" sz="4000" b="1">
                <a:ea typeface="楷体_GB2312" pitchFamily="49" charset="-122"/>
              </a:rPr>
              <a:t>一只只羊儿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涌出</a:t>
            </a:r>
            <a:r>
              <a:rPr lang="zh-CN" altLang="en-US" sz="4000" b="1">
                <a:ea typeface="楷体_GB2312" pitchFamily="49" charset="-122"/>
              </a:rPr>
              <a:t>了圈门，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蹦跳</a:t>
            </a:r>
            <a:r>
              <a:rPr lang="zh-CN" altLang="en-US" sz="4000" b="1">
                <a:ea typeface="楷体_GB2312" pitchFamily="49" charset="-122"/>
              </a:rPr>
              <a:t>着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奔向</a:t>
            </a:r>
            <a:r>
              <a:rPr lang="zh-CN" altLang="en-US" sz="4000" b="1">
                <a:ea typeface="楷体_GB2312" pitchFamily="49" charset="-122"/>
              </a:rPr>
              <a:t>无边的草原。牧民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们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跨上</a:t>
            </a:r>
            <a:r>
              <a:rPr lang="zh-CN" altLang="en-US" sz="4000" b="1">
                <a:ea typeface="楷体_GB2312" pitchFamily="49" charset="-122"/>
              </a:rPr>
              <a:t>骏马，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追赶</a:t>
            </a:r>
            <a:r>
              <a:rPr lang="zh-CN" altLang="en-US" sz="4000" b="1">
                <a:ea typeface="楷体_GB2312" pitchFamily="49" charset="-122"/>
              </a:rPr>
              <a:t>那欢乐的羊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群。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桌面\牧民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572000" y="533400"/>
            <a:ext cx="42672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</a:t>
            </a: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一只只羊儿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涌出</a:t>
            </a: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了圈门，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蹦跳</a:t>
            </a: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着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奔向</a:t>
            </a: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无边的草原。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istrator\桌面\牧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5257800" y="533400"/>
            <a:ext cx="3886200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牧民们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跨上</a:t>
            </a: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骏马，</a:t>
            </a: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追赶</a:t>
            </a:r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那欢乐的羊群。</a:t>
            </a:r>
          </a:p>
          <a:p>
            <a:pPr>
              <a:spcBef>
                <a:spcPct val="50000"/>
              </a:spcBef>
            </a:pPr>
            <a:endParaRPr lang="en-US" altLang="zh-CN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330</Words>
  <Application>Microsoft Office PowerPoint</Application>
  <PresentationFormat>全屏显示(4:3)</PresentationFormat>
  <Paragraphs>34</Paragraphs>
  <Slides>15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Times New Roman</vt:lpstr>
      <vt:lpstr>宋体</vt:lpstr>
      <vt:lpstr>Arial</vt:lpstr>
      <vt:lpstr>华文行楷</vt:lpstr>
      <vt:lpstr>楷体_GB2312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Microsoft 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张峥</cp:lastModifiedBy>
  <cp:revision>7</cp:revision>
  <dcterms:created xsi:type="dcterms:W3CDTF">2006-03-03T07:04:42Z</dcterms:created>
  <dcterms:modified xsi:type="dcterms:W3CDTF">2012-08-25T17:20:08Z</dcterms:modified>
</cp:coreProperties>
</file>