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72" r:id="rId1"/>
  </p:sldMasterIdLst>
  <p:notesMasterIdLst>
    <p:notesMasterId r:id="rId2"/>
  </p:notesMasterIdLst>
  <p:sldIdLst>
    <p:sldId id="274" r:id="rId3"/>
    <p:sldId id="275" r:id="rId4"/>
    <p:sldId id="276" r:id="rId5"/>
    <p:sldId id="277" r:id="rId6"/>
    <p:sldId id="278" r:id="rId7"/>
    <p:sldId id="279" r:id="rId8"/>
    <p:sldId id="28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90" r:id="rId19"/>
    <p:sldId id="292" r:id="rId20"/>
    <p:sldId id="293" r:id="rId21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tableStyles" Target="tableStyles.xml"/><Relationship Id="rId23" Type="http://schemas.openxmlformats.org/officeDocument/2006/relationships/presProps" Target="presProps.xml"/><Relationship Id="rId24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0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1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2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7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18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0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5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7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3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0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18903" y="55275"/>
            <a:ext cx="9703596" cy="6747451"/>
          </a:xfrm>
          <a:prstGeom prst="rect"/>
        </p:spPr>
      </p:pic>
      <p:sp>
        <p:nvSpPr>
          <p:cNvPr id="1048601" name=""/>
          <p:cNvSpPr txBox="1"/>
          <p:nvPr/>
        </p:nvSpPr>
        <p:spPr>
          <a:xfrm>
            <a:off x="2572000" y="479744"/>
            <a:ext cx="4000000" cy="1285239"/>
          </a:xfrm>
          <a:prstGeom prst="rect"/>
        </p:spPr>
        <p:txBody>
          <a:bodyPr rtlCol="0" wrap="square">
            <a:spAutoFit/>
          </a:bodyPr>
          <a:p>
            <a:r>
              <a:rPr sz="8000" lang="zh-CN">
                <a:solidFill>
                  <a:srgbClr val="FF6600"/>
                </a:solidFill>
              </a:rPr>
              <a:t>识字</a:t>
            </a:r>
            <a:r>
              <a:rPr altLang="zh-CN" sz="8000" lang="en-US">
                <a:solidFill>
                  <a:srgbClr val="FF6600"/>
                </a:solidFill>
              </a:rPr>
              <a:t>5</a:t>
            </a:r>
            <a:endParaRPr sz="8000" lang="zh-CN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58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8424" y="-178841"/>
            <a:ext cx="9160848" cy="7036841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054642" y="0"/>
            <a:ext cx="7034715" cy="68580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98132" y="0"/>
            <a:ext cx="7147736" cy="685800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79256" y="55274"/>
            <a:ext cx="8585488" cy="6747451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41676" y="152220"/>
            <a:ext cx="7260647" cy="6553559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49432" y="87590"/>
            <a:ext cx="7845135" cy="6682820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8932" y="0"/>
            <a:ext cx="8826136" cy="7387956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305"/>
            <a:ext cx="9144000" cy="7251061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12720" y="0"/>
            <a:ext cx="9046868" cy="6858000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sp>
        <p:nvSpPr>
          <p:cNvPr id="1048686" name=""/>
          <p:cNvSpPr txBox="1"/>
          <p:nvPr/>
        </p:nvSpPr>
        <p:spPr>
          <a:xfrm>
            <a:off x="2572000" y="3219450"/>
            <a:ext cx="4000000" cy="5105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/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0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75649" y="-332340"/>
            <a:ext cx="9068351" cy="7414455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0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506231" y="-187692"/>
            <a:ext cx="9811477" cy="7188549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0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5978" y="-99617"/>
            <a:ext cx="9092044" cy="7039339"/>
          </a:xfrm>
          <a:prstGeom prst="rect"/>
        </p:spPr>
      </p:pic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0" y="0"/>
            <a:ext cx="3903351" cy="3634711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0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45460" y="-54128"/>
            <a:ext cx="9053080" cy="6720851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59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53835" y="55274"/>
            <a:ext cx="9103235" cy="6747451"/>
          </a:xfrm>
          <a:prstGeom prst="rect"/>
        </p:spPr>
      </p:pic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0" y="365125"/>
            <a:ext cx="2687378" cy="2400499"/>
          </a:xfrm>
          <a:prstGeom prst="rect"/>
        </p:spPr>
      </p:pic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6642341" y="938191"/>
            <a:ext cx="2501658" cy="1742578"/>
          </a:xfrm>
          <a:prstGeom prst="rect"/>
        </p:spPr>
      </p:pic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 rot="0">
            <a:off x="3737594" y="4885859"/>
            <a:ext cx="2680510" cy="1652085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39028" y="262093"/>
            <a:ext cx="8065943" cy="6333814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59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68259" y="0"/>
            <a:ext cx="9280324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58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2875" y="216851"/>
            <a:ext cx="8858250" cy="6424297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2015-05-10T09:24:01Z</dcterms:created>
  <dcterms:modified xsi:type="dcterms:W3CDTF">2016-12-03T12:28:21Z</dcterms:modified>
</cp:coreProperties>
</file>