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</p:sldMasterIdLst>
  <p:notesMasterIdLst>
    <p:notesMasterId r:id="rId21"/>
  </p:notesMasterIdLst>
  <p:sldIdLst>
    <p:sldId id="291" r:id="rId6"/>
    <p:sldId id="332" r:id="rId7"/>
    <p:sldId id="267" r:id="rId8"/>
    <p:sldId id="269" r:id="rId9"/>
    <p:sldId id="270" r:id="rId10"/>
    <p:sldId id="273" r:id="rId11"/>
    <p:sldId id="274" r:id="rId12"/>
    <p:sldId id="277" r:id="rId13"/>
    <p:sldId id="304" r:id="rId14"/>
    <p:sldId id="347" r:id="rId15"/>
    <p:sldId id="311" r:id="rId16"/>
    <p:sldId id="292" r:id="rId17"/>
    <p:sldId id="264" r:id="rId18"/>
    <p:sldId id="293" r:id="rId19"/>
    <p:sldId id="294" r:id="rId20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6600"/>
    <a:srgbClr val="FF3300"/>
    <a:srgbClr val="008000"/>
    <a:srgbClr val="CC0099"/>
    <a:srgbClr val="800080"/>
    <a:srgbClr val="CC00CC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>
        <p:scale>
          <a:sx n="75" d="100"/>
          <a:sy n="75" d="100"/>
        </p:scale>
        <p:origin x="-492" y="-762"/>
      </p:cViewPr>
      <p:guideLst>
        <p:guide orient="horz" pos="2192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5" Type="http://schemas.openxmlformats.org/officeDocument/2006/relationships/tags" Target="tags/tag7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页眉占位符 204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fontAlgn="base" hangingPunct="1"/>
            <a:endParaRPr lang="zh-CN" altLang="en-US" sz="1200" strike="noStrike" noProof="1" dirty="0">
              <a:ea typeface="宋体" panose="02010600030101010101" pitchFamily="2" charset="-122"/>
            </a:endParaRPr>
          </a:p>
        </p:txBody>
      </p:sp>
      <p:sp>
        <p:nvSpPr>
          <p:cNvPr id="2051" name="日期占位符 205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eaLnBrk="1" fontAlgn="base" hangingPunct="1"/>
            <a:endParaRPr lang="zh-CN" altLang="en-US" sz="1200" strike="noStrike" noProof="1" dirty="0">
              <a:ea typeface="宋体" panose="02010600030101010101" pitchFamily="2" charset="-122"/>
            </a:endParaRPr>
          </a:p>
        </p:txBody>
      </p:sp>
      <p:sp>
        <p:nvSpPr>
          <p:cNvPr id="8196" name="幻灯片图像占位符 2051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8197" name="文本占位符 2052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fontAlgn="base" hangingPunct="1"/>
            <a:endParaRPr lang="zh-CN" altLang="en-US" sz="1200" strike="noStrike" noProof="1" dirty="0">
              <a:ea typeface="宋体" panose="02010600030101010101" pitchFamily="2" charset="-122"/>
            </a:endParaRPr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9394" name="标题 59393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59395" name="副标题 59394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ctr">
              <a:buClr>
                <a:schemeClr val="hlink"/>
              </a:buClr>
              <a:buSzPct val="95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folHlink"/>
              </a:buClr>
              <a:buSzPct val="90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folHlink"/>
              </a:buClr>
              <a:buSzPct val="90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59396" name="日期占位符 59395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>
              <a:defRPr sz="1400">
                <a:ea typeface="宋体" panose="02010600030101010101" pitchFamily="2" charset="-122"/>
              </a:defRPr>
            </a:lvl1pPr>
          </a:lstStyle>
          <a:p>
            <a:pPr eaLnBrk="1" fontAlgn="base" hangingPunct="1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397" name="页脚占位符 5939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algn="ctr">
              <a:defRPr sz="1400">
                <a:ea typeface="宋体" panose="02010600030101010101" pitchFamily="2" charset="-122"/>
              </a:defRPr>
            </a:lvl1pPr>
          </a:lstStyle>
          <a:p>
            <a:pPr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9398" name="灯片编号占位符 5939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algn="r">
              <a:defRPr sz="1400">
                <a:ea typeface="宋体" panose="02010600030101010101" pitchFamily="2" charset="-122"/>
              </a:defRPr>
            </a:lvl1pPr>
          </a:lstStyle>
          <a:p>
            <a:pPr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84968" cy="44989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600200"/>
            <a:ext cx="4184968" cy="44989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8" cy="58705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81784" cy="5870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6146" name="组合 66561"/>
          <p:cNvGrpSpPr/>
          <p:nvPr/>
        </p:nvGrpSpPr>
        <p:grpSpPr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6147" name="组合 66562"/>
            <p:cNvGrpSpPr/>
            <p:nvPr userDrawn="1"/>
          </p:nvGrpSpPr>
          <p:grpSpPr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6148" name="任意多边形 66563"/>
              <p:cNvSpPr/>
              <p:nvPr/>
            </p:nvSpPr>
            <p:spPr>
              <a:xfrm>
                <a:off x="1728" y="2644"/>
                <a:ext cx="2882" cy="1671"/>
              </a:xfrm>
              <a:custGeom>
                <a:avLst/>
                <a:gdLst/>
                <a:ahLst/>
                <a:cxnLst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rgbClr val="002E8B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49" name="任意多边形 66564"/>
              <p:cNvSpPr/>
              <p:nvPr/>
            </p:nvSpPr>
            <p:spPr>
              <a:xfrm>
                <a:off x="4170" y="2671"/>
                <a:ext cx="1259" cy="811"/>
              </a:xfrm>
              <a:custGeom>
                <a:avLst/>
                <a:gdLst/>
                <a:ahLst/>
                <a:cxnLst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rgbClr val="002E8B"/>
                  </a:gs>
                </a:gsLst>
                <a:lin ang="27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50" name="任意多边形 66565"/>
              <p:cNvSpPr/>
              <p:nvPr/>
            </p:nvSpPr>
            <p:spPr>
              <a:xfrm>
                <a:off x="2900" y="3346"/>
                <a:ext cx="2849" cy="969"/>
              </a:xfrm>
              <a:custGeom>
                <a:avLst/>
                <a:gdLst/>
                <a:ahLst/>
                <a:cxnLst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2A7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51" name="任意多边形 66566"/>
              <p:cNvSpPr/>
              <p:nvPr/>
            </p:nvSpPr>
            <p:spPr>
              <a:xfrm>
                <a:off x="2748" y="2230"/>
                <a:ext cx="3007" cy="2085"/>
              </a:xfrm>
              <a:custGeom>
                <a:avLst/>
                <a:gdLst/>
                <a:ahLst/>
                <a:cxnLst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52" name="任意多边形 66567"/>
              <p:cNvSpPr/>
              <p:nvPr/>
            </p:nvSpPr>
            <p:spPr>
              <a:xfrm>
                <a:off x="4501" y="2317"/>
                <a:ext cx="1248" cy="539"/>
              </a:xfrm>
              <a:custGeom>
                <a:avLst/>
                <a:gdLst/>
                <a:ahLst/>
                <a:cxnLst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2D86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6153" name="任意多边形 66568"/>
            <p:cNvSpPr/>
            <p:nvPr/>
          </p:nvSpPr>
          <p:spPr>
            <a:xfrm>
              <a:off x="3322" y="1341"/>
              <a:ext cx="1825" cy="1537"/>
            </a:xfrm>
            <a:custGeom>
              <a:avLst/>
              <a:gdLst/>
              <a:ahLst/>
              <a:cxnLst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rgbClr val="002B82"/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54" name="任意多边形 66569"/>
            <p:cNvSpPr/>
            <p:nvPr/>
          </p:nvSpPr>
          <p:spPr>
            <a:xfrm>
              <a:off x="0" y="0"/>
              <a:ext cx="5758" cy="1776"/>
            </a:xfrm>
            <a:custGeom>
              <a:avLst/>
              <a:gdLst/>
              <a:ahLst/>
              <a:cxnLst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66571" name="标题 66570"/>
          <p:cNvSpPr>
            <a:spLocks noGrp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lvl="0">
              <a:buClrTx/>
              <a:buSzTx/>
              <a:buFontTx/>
              <a:defRPr sz="6000"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66572" name="副标题 66571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ctr"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accent2"/>
              </a:buClr>
              <a:buSzPct val="70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Pct val="70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66573" name="日期占位符 66572"/>
          <p:cNvSpPr>
            <a:spLocks noGrp="1"/>
          </p:cNvSpPr>
          <p:nvPr>
            <p:ph type="dt" sz="quarter" idx="2"/>
          </p:nvPr>
        </p:nvSpPr>
        <p:spPr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>
              <a:defRPr sz="1200">
                <a:ea typeface="宋体" panose="02010600030101010101" pitchFamily="2" charset="-122"/>
              </a:defRPr>
            </a:lvl1pPr>
          </a:lstStyle>
          <a:p>
            <a:pPr eaLnBrk="1" fontAlgn="base" hangingPunct="1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574" name="页脚占位符 66573"/>
          <p:cNvSpPr>
            <a:spLocks noGrp="1"/>
          </p:cNvSpPr>
          <p:nvPr>
            <p:ph type="ftr" sz="quarter" idx="3"/>
          </p:nvPr>
        </p:nvSpPr>
        <p:spPr>
          <a:xfrm>
            <a:off x="3124200" y="625157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ctr">
              <a:defRPr sz="1200">
                <a:ea typeface="宋体" panose="02010600030101010101" pitchFamily="2" charset="-122"/>
              </a:defRPr>
            </a:lvl1pPr>
          </a:lstStyle>
          <a:p>
            <a:pPr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6575" name="灯片编号占位符 66574"/>
          <p:cNvSpPr>
            <a:spLocks noGrp="1"/>
          </p:cNvSpPr>
          <p:nvPr>
            <p:ph type="sldNum" sz="quarter" idx="4"/>
          </p:nvPr>
        </p:nvSpPr>
        <p:spPr>
          <a:xfrm>
            <a:off x="6553200" y="6254750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任意多边形 98305"/>
          <p:cNvSpPr/>
          <p:nvPr/>
        </p:nvSpPr>
        <p:spPr>
          <a:xfrm>
            <a:off x="20638" y="12700"/>
            <a:ext cx="8896350" cy="6780213"/>
          </a:xfrm>
          <a:custGeom>
            <a:avLst/>
            <a:gdLst/>
            <a:ahLst/>
            <a:cxnLst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7171" name="组合 98311"/>
          <p:cNvGrpSpPr/>
          <p:nvPr/>
        </p:nvGrpSpPr>
        <p:grpSpPr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7172" name="任意多边形 98312"/>
            <p:cNvSpPr/>
            <p:nvPr userDrawn="1"/>
          </p:nvSpPr>
          <p:spPr>
            <a:xfrm>
              <a:off x="177" y="177"/>
              <a:ext cx="2250" cy="1017"/>
            </a:xfrm>
            <a:custGeom>
              <a:avLst/>
              <a:gdLst/>
              <a:ahLst/>
              <a:cxnLst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3" name="任意多边形 98313"/>
            <p:cNvSpPr/>
            <p:nvPr userDrawn="1"/>
          </p:nvSpPr>
          <p:spPr>
            <a:xfrm>
              <a:off x="166" y="261"/>
              <a:ext cx="2244" cy="1007"/>
            </a:xfrm>
            <a:custGeom>
              <a:avLst/>
              <a:gdLst/>
              <a:ahLst/>
              <a:cxnLst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4" name="任意多边形 98314"/>
            <p:cNvSpPr/>
            <p:nvPr userDrawn="1"/>
          </p:nvSpPr>
          <p:spPr>
            <a:xfrm>
              <a:off x="474" y="344"/>
              <a:ext cx="1488" cy="919"/>
            </a:xfrm>
            <a:custGeom>
              <a:avLst/>
              <a:gdLst/>
              <a:ahLst/>
              <a:cxnLst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7175" name="组合 98315"/>
            <p:cNvGrpSpPr/>
            <p:nvPr userDrawn="1"/>
          </p:nvGrpSpPr>
          <p:grpSpPr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7176" name="任意多边形 98316"/>
              <p:cNvSpPr/>
              <p:nvPr userDrawn="1"/>
            </p:nvSpPr>
            <p:spPr>
              <a:xfrm>
                <a:off x="2005" y="934"/>
                <a:ext cx="212" cy="214"/>
              </a:xfrm>
              <a:custGeom>
                <a:avLst/>
                <a:gdLst/>
                <a:ahLst/>
                <a:cxnLst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177" name="任意多边形 98317"/>
              <p:cNvSpPr/>
              <p:nvPr userDrawn="1"/>
            </p:nvSpPr>
            <p:spPr>
              <a:xfrm>
                <a:off x="123" y="148"/>
                <a:ext cx="2386" cy="1081"/>
              </a:xfrm>
              <a:custGeom>
                <a:avLst/>
                <a:gdLst/>
                <a:ahLst/>
                <a:cxnLst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178" name="任意多边形 98318"/>
              <p:cNvSpPr/>
              <p:nvPr userDrawn="1"/>
            </p:nvSpPr>
            <p:spPr>
              <a:xfrm>
                <a:off x="324" y="158"/>
                <a:ext cx="1686" cy="614"/>
              </a:xfrm>
              <a:custGeom>
                <a:avLst/>
                <a:gdLst/>
                <a:ahLst/>
                <a:cxnLst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179" name="任意多边形 98319"/>
              <p:cNvSpPr/>
              <p:nvPr userDrawn="1"/>
            </p:nvSpPr>
            <p:spPr>
              <a:xfrm>
                <a:off x="409" y="251"/>
                <a:ext cx="227" cy="410"/>
              </a:xfrm>
              <a:custGeom>
                <a:avLst/>
                <a:gdLst/>
                <a:ahLst/>
                <a:cxnLst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180" name="任意多边形 98320"/>
              <p:cNvSpPr/>
              <p:nvPr userDrawn="1"/>
            </p:nvSpPr>
            <p:spPr>
              <a:xfrm>
                <a:off x="846" y="536"/>
                <a:ext cx="691" cy="364"/>
              </a:xfrm>
              <a:custGeom>
                <a:avLst/>
                <a:gdLst/>
                <a:ahLst/>
                <a:cxnLst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grpSp>
        <p:nvGrpSpPr>
          <p:cNvPr id="7181" name="组合 98321"/>
          <p:cNvGrpSpPr/>
          <p:nvPr/>
        </p:nvGrpSpPr>
        <p:grpSpPr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7182" name="任意多边形 98322"/>
            <p:cNvSpPr/>
            <p:nvPr userDrawn="1"/>
          </p:nvSpPr>
          <p:spPr>
            <a:xfrm rot="7320404">
              <a:off x="4906" y="2933"/>
              <a:ext cx="629" cy="293"/>
            </a:xfrm>
            <a:custGeom>
              <a:avLst/>
              <a:gdLst/>
              <a:ahLst/>
              <a:cxnLst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3" name="任意多边形 98323"/>
            <p:cNvSpPr/>
            <p:nvPr userDrawn="1"/>
          </p:nvSpPr>
          <p:spPr>
            <a:xfrm rot="7320404">
              <a:off x="4890" y="2919"/>
              <a:ext cx="627" cy="290"/>
            </a:xfrm>
            <a:custGeom>
              <a:avLst/>
              <a:gdLst/>
              <a:ahLst/>
              <a:cxnLst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4" name="任意多边形 98324"/>
            <p:cNvSpPr/>
            <p:nvPr userDrawn="1"/>
          </p:nvSpPr>
          <p:spPr>
            <a:xfrm rot="7320404">
              <a:off x="4996" y="2909"/>
              <a:ext cx="416" cy="265"/>
            </a:xfrm>
            <a:custGeom>
              <a:avLst/>
              <a:gdLst/>
              <a:ahLst/>
              <a:cxnLst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7185" name="组合 98325"/>
            <p:cNvGrpSpPr/>
            <p:nvPr userDrawn="1"/>
          </p:nvGrpSpPr>
          <p:grpSpPr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7186" name="任意多边形 98326"/>
              <p:cNvSpPr/>
              <p:nvPr userDrawn="1"/>
            </p:nvSpPr>
            <p:spPr>
              <a:xfrm rot="7320404">
                <a:off x="4984" y="3187"/>
                <a:ext cx="59" cy="61"/>
              </a:xfrm>
              <a:custGeom>
                <a:avLst/>
                <a:gdLst/>
                <a:ahLst/>
                <a:cxnLst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187" name="任意多边形 98327"/>
              <p:cNvSpPr/>
              <p:nvPr userDrawn="1"/>
            </p:nvSpPr>
            <p:spPr>
              <a:xfrm rot="7320404">
                <a:off x="4884" y="2927"/>
                <a:ext cx="667" cy="311"/>
              </a:xfrm>
              <a:custGeom>
                <a:avLst/>
                <a:gdLst/>
                <a:ahLst/>
                <a:cxnLst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188" name="任意多边形 98328"/>
              <p:cNvSpPr/>
              <p:nvPr userDrawn="1"/>
            </p:nvSpPr>
            <p:spPr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189" name="任意多边形 98329"/>
              <p:cNvSpPr/>
              <p:nvPr userDrawn="1"/>
            </p:nvSpPr>
            <p:spPr>
              <a:xfrm rot="7320404">
                <a:off x="5360" y="2870"/>
                <a:ext cx="63" cy="118"/>
              </a:xfrm>
              <a:custGeom>
                <a:avLst/>
                <a:gdLst/>
                <a:ahLst/>
                <a:cxnLst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190" name="任意多边形 98330"/>
              <p:cNvSpPr/>
              <p:nvPr userDrawn="1"/>
            </p:nvSpPr>
            <p:spPr>
              <a:xfrm rot="7320404">
                <a:off x="5133" y="2996"/>
                <a:ext cx="193" cy="104"/>
              </a:xfrm>
              <a:custGeom>
                <a:avLst/>
                <a:gdLst/>
                <a:ahLst/>
                <a:cxnLst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7191" name="任意多边形 98331"/>
          <p:cNvSpPr/>
          <p:nvPr/>
        </p:nvSpPr>
        <p:spPr>
          <a:xfrm>
            <a:off x="901700" y="5054600"/>
            <a:ext cx="6807200" cy="728663"/>
          </a:xfrm>
          <a:custGeom>
            <a:avLst/>
            <a:gdLst/>
            <a:ahLst/>
            <a:cxnLst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192" name="任意多边形 98332"/>
          <p:cNvSpPr/>
          <p:nvPr/>
        </p:nvSpPr>
        <p:spPr>
          <a:xfrm>
            <a:off x="4076700" y="1930400"/>
            <a:ext cx="889000" cy="381000"/>
          </a:xfrm>
          <a:custGeom>
            <a:avLst/>
            <a:gdLst/>
            <a:ahLst/>
            <a:cxnLst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ap="flat" cmpd="sng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8307" name="标题 98306"/>
          <p:cNvSpPr>
            <a:spLocks noGrp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prstGeom prst="rect">
            <a:avLst/>
          </a:prstGeom>
          <a:noFill/>
          <a:ln w="9525">
            <a:noFill/>
          </a:ln>
          <a:effectLst>
            <a:outerShdw dist="45791" dir="2021404" algn="ctr" rotWithShape="0">
              <a:schemeClr val="bg2"/>
            </a:outerShdw>
          </a:effectLst>
        </p:spPr>
        <p:txBody>
          <a:bodyPr anchor="b" anchorCtr="0"/>
          <a:lstStyle>
            <a:lvl1pPr lvl="0">
              <a:buClrTx/>
              <a:buSzTx/>
              <a:buFontTx/>
              <a:defRPr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</a:defRPr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98308" name="副标题 98307"/>
          <p:cNvSpPr>
            <a:spLocks noGrp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ctr">
              <a:buClrTx/>
              <a:buSzTx/>
              <a:buFontTx/>
              <a:buNone/>
              <a:defRPr sz="2800">
                <a:effectLst>
                  <a:outerShdw blurRad="38100" dist="38100" dir="2700000">
                    <a:srgbClr val="C0C0C0"/>
                  </a:outerShdw>
                </a:effectLst>
              </a:defRPr>
            </a:lvl1pPr>
            <a:lvl2pPr marL="457200" lvl="1" indent="0" algn="ctr">
              <a:buClrTx/>
              <a:buSzTx/>
              <a:buFontTx/>
              <a:buNone/>
              <a:defRPr sz="2800">
                <a:effectLst>
                  <a:outerShdw blurRad="38100" dist="38100" dir="2700000">
                    <a:srgbClr val="C0C0C0"/>
                  </a:outerShdw>
                </a:effectLst>
              </a:defRPr>
            </a:lvl2pPr>
            <a:lvl3pPr marL="914400" lvl="2" indent="0" algn="ctr">
              <a:buClrTx/>
              <a:buSzTx/>
              <a:buFontTx/>
              <a:buNone/>
              <a:defRPr sz="2800">
                <a:effectLst>
                  <a:outerShdw blurRad="38100" dist="38100" dir="2700000">
                    <a:srgbClr val="C0C0C0"/>
                  </a:outerShdw>
                </a:effectLst>
              </a:defRPr>
            </a:lvl3pPr>
            <a:lvl4pPr marL="1371600" lvl="3" indent="0" algn="ctr">
              <a:buClrTx/>
              <a:buSzTx/>
              <a:buFontTx/>
              <a:buNone/>
              <a:defRPr sz="2800">
                <a:effectLst>
                  <a:outerShdw blurRad="38100" dist="38100" dir="2700000">
                    <a:srgbClr val="C0C0C0"/>
                  </a:outerShdw>
                </a:effectLst>
              </a:defRPr>
            </a:lvl4pPr>
            <a:lvl5pPr marL="1828800" lvl="4" indent="0" algn="ctr">
              <a:buClrTx/>
              <a:buSzTx/>
              <a:buFontTx/>
              <a:buNone/>
              <a:defRPr sz="2800">
                <a:effectLst>
                  <a:outerShdw blurRad="38100" dist="38100" dir="2700000">
                    <a:srgbClr val="C0C0C0"/>
                  </a:outerShdw>
                </a:effectLst>
              </a:defRPr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98309" name="日期占位符 98308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>
              <a:defRPr sz="1400">
                <a:latin typeface="Comic Sans MS" panose="030F0702030302020204" pitchFamily="66" charset="0"/>
                <a:ea typeface="宋体" panose="02010600030101010101" pitchFamily="2" charset="-122"/>
              </a:defRPr>
            </a:lvl1pPr>
          </a:lstStyle>
          <a:p>
            <a:pPr eaLnBrk="1" fontAlgn="base" hangingPunct="1"/>
            <a:endParaRPr lang="zh-CN" altLang="en-US" strike="noStrike" noProof="1" dirty="0"/>
          </a:p>
        </p:txBody>
      </p:sp>
      <p:sp>
        <p:nvSpPr>
          <p:cNvPr id="98310" name="页脚占位符 98309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algn="ctr">
              <a:defRPr sz="1400">
                <a:latin typeface="Comic Sans MS" panose="030F0702030302020204" pitchFamily="66" charset="0"/>
                <a:ea typeface="宋体" panose="02010600030101010101" pitchFamily="2" charset="-122"/>
              </a:defRPr>
            </a:lvl1pPr>
          </a:lstStyle>
          <a:p>
            <a:pPr eaLnBrk="1" fontAlgn="base" hangingPunct="1"/>
            <a:endParaRPr lang="zh-CN" altLang="en-US" strike="noStrike" noProof="1" dirty="0"/>
          </a:p>
        </p:txBody>
      </p:sp>
      <p:sp>
        <p:nvSpPr>
          <p:cNvPr id="98311" name="灯片编号占位符 98310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algn="r">
              <a:defRPr sz="1400">
                <a:latin typeface="Comic Sans MS" panose="030F0702030302020204" pitchFamily="66" charset="0"/>
                <a:ea typeface="宋体" panose="02010600030101010101" pitchFamily="2" charset="-122"/>
              </a:defRPr>
            </a:lvl1pPr>
          </a:lstStyle>
          <a:p>
            <a:pPr eaLnBrk="1" fontAlgn="base" hangingPunct="1"/>
            <a:fld id="{9A0DB2DC-4C9A-4742-B13C-FB6460FD3503}" type="slidenum">
              <a:rPr lang="zh-CN" altLang="en-US" strike="noStrike" noProof="1" dirty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138" cy="36576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0862" y="1828800"/>
            <a:ext cx="3771138" cy="36576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60611" cy="53340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563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5632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6324" name="日期占位符 5632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ea typeface="宋体" panose="02010600030101010101" pitchFamily="2" charset="-122"/>
              </a:defRPr>
            </a:lvl1pPr>
          </a:lstStyle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325" name="页脚占位符 5632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ea typeface="宋体" panose="02010600030101010101" pitchFamily="2" charset="-122"/>
              </a:defRPr>
            </a:lvl1pPr>
          </a:lstStyle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6326" name="灯片编号占位符 5632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ea typeface="宋体" panose="02010600030101010101" pitchFamily="2" charset="-122"/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58369"/>
          <p:cNvSpPr>
            <a:spLocks noGrp="1" noRot="1"/>
          </p:cNvSpPr>
          <p:nvPr>
            <p:ph type="title"/>
          </p:nvPr>
        </p:nvSpPr>
        <p:spPr>
          <a:xfrm>
            <a:off x="301625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58370"/>
          <p:cNvSpPr>
            <a:spLocks noGrp="1" noRot="1"/>
          </p:cNvSpPr>
          <p:nvPr>
            <p:ph type="body"/>
          </p:nvPr>
        </p:nvSpPr>
        <p:spPr>
          <a:xfrm>
            <a:off x="301625" y="1600200"/>
            <a:ext cx="8540750" cy="44989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8372" name="日期占位符 58371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ea typeface="宋体" panose="02010600030101010101" pitchFamily="2" charset="-122"/>
              </a:defRPr>
            </a:lvl1pPr>
          </a:lstStyle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8373" name="页脚占位符 5837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ea typeface="宋体" panose="02010600030101010101" pitchFamily="2" charset="-122"/>
              </a:defRPr>
            </a:lvl1pPr>
          </a:lstStyle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8374" name="灯片编号占位符 5837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ea typeface="宋体" panose="02010600030101010101" pitchFamily="2" charset="-122"/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anose="05000000000000000000" pitchFamily="2" charset="2"/>
        <a:buChar char="w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anose="05000000000000000000" pitchFamily="2" charset="2"/>
        <a:buChar char="ª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" panose="05000000000000000000" pitchFamily="2" charset="2"/>
        <a:buChar char="w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anose="05000000000000000000" pitchFamily="2" charset="2"/>
        <a:buChar char="ª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" panose="05000000000000000000" pitchFamily="2" charset="2"/>
        <a:buChar char="w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" panose="05000000000000000000" pitchFamily="2" charset="2"/>
        <a:buChar char="w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" panose="05000000000000000000" pitchFamily="2" charset="2"/>
        <a:buChar char="w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" panose="05000000000000000000" pitchFamily="2" charset="2"/>
        <a:buChar char="w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" panose="05000000000000000000" pitchFamily="2" charset="2"/>
        <a:buChar char="w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5538" name="日期占位符 65537"/>
          <p:cNvSpPr>
            <a:spLocks noGrp="1"/>
          </p:cNvSpPr>
          <p:nvPr>
            <p:ph type="dt" sz="half" idx="2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>
              <a:defRPr sz="1200">
                <a:ea typeface="宋体" panose="02010600030101010101" pitchFamily="2" charset="-122"/>
              </a:defRPr>
            </a:lvl1pPr>
          </a:lstStyle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539" name="灯片编号占位符 65538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076" name="组合 65539"/>
          <p:cNvGrpSpPr/>
          <p:nvPr/>
        </p:nvGrpSpPr>
        <p:grpSpPr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3077" name="组合 65540"/>
            <p:cNvGrpSpPr/>
            <p:nvPr userDrawn="1"/>
          </p:nvGrpSpPr>
          <p:grpSpPr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3078" name="任意多边形 65541"/>
              <p:cNvSpPr/>
              <p:nvPr/>
            </p:nvSpPr>
            <p:spPr>
              <a:xfrm>
                <a:off x="1728" y="2644"/>
                <a:ext cx="2882" cy="1671"/>
              </a:xfrm>
              <a:custGeom>
                <a:avLst/>
                <a:gdLst/>
                <a:ahLst/>
                <a:cxnLst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rgbClr val="002E8B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079" name="任意多边形 65542"/>
              <p:cNvSpPr/>
              <p:nvPr/>
            </p:nvSpPr>
            <p:spPr>
              <a:xfrm>
                <a:off x="4170" y="2671"/>
                <a:ext cx="1259" cy="811"/>
              </a:xfrm>
              <a:custGeom>
                <a:avLst/>
                <a:gdLst/>
                <a:ahLst/>
                <a:cxnLst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rgbClr val="002E8B"/>
                  </a:gs>
                </a:gsLst>
                <a:lin ang="27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080" name="任意多边形 65543"/>
              <p:cNvSpPr/>
              <p:nvPr/>
            </p:nvSpPr>
            <p:spPr>
              <a:xfrm>
                <a:off x="2900" y="3346"/>
                <a:ext cx="2849" cy="969"/>
              </a:xfrm>
              <a:custGeom>
                <a:avLst/>
                <a:gdLst/>
                <a:ahLst/>
                <a:cxnLst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2A7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081" name="任意多边形 65544"/>
              <p:cNvSpPr/>
              <p:nvPr/>
            </p:nvSpPr>
            <p:spPr>
              <a:xfrm>
                <a:off x="2748" y="2230"/>
                <a:ext cx="3007" cy="2085"/>
              </a:xfrm>
              <a:custGeom>
                <a:avLst/>
                <a:gdLst/>
                <a:ahLst/>
                <a:cxnLst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082" name="任意多边形 65545"/>
              <p:cNvSpPr/>
              <p:nvPr/>
            </p:nvSpPr>
            <p:spPr>
              <a:xfrm>
                <a:off x="4501" y="2317"/>
                <a:ext cx="1248" cy="539"/>
              </a:xfrm>
              <a:custGeom>
                <a:avLst/>
                <a:gdLst/>
                <a:ahLst/>
                <a:cxnLst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2D86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3083" name="任意多边形 65546"/>
            <p:cNvSpPr/>
            <p:nvPr/>
          </p:nvSpPr>
          <p:spPr>
            <a:xfrm>
              <a:off x="3322" y="1341"/>
              <a:ext cx="1825" cy="1537"/>
            </a:xfrm>
            <a:custGeom>
              <a:avLst/>
              <a:gdLst/>
              <a:ahLst/>
              <a:cxnLst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rgbClr val="002B82"/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4" name="任意多边形 65547"/>
            <p:cNvSpPr/>
            <p:nvPr/>
          </p:nvSpPr>
          <p:spPr>
            <a:xfrm>
              <a:off x="0" y="0"/>
              <a:ext cx="5758" cy="1776"/>
            </a:xfrm>
            <a:custGeom>
              <a:avLst/>
              <a:gdLst/>
              <a:ahLst/>
              <a:cxnLst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65549" name="标题 65548"/>
          <p:cNvSpPr>
            <a:spLocks noGrp="1" noRot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65550" name="页脚占位符 65549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ctr">
              <a:defRPr sz="1200">
                <a:ea typeface="宋体" panose="02010600030101010101" pitchFamily="2" charset="-122"/>
              </a:defRPr>
            </a:lvl1pPr>
          </a:lstStyle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5551" name="文本占位符 6555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base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base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base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base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1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任意多边形 97281"/>
          <p:cNvSpPr/>
          <p:nvPr/>
        </p:nvSpPr>
        <p:spPr>
          <a:xfrm rot="-3172564">
            <a:off x="7777163" y="-14287"/>
            <a:ext cx="1162050" cy="2082800"/>
          </a:xfrm>
          <a:custGeom>
            <a:avLst/>
            <a:gdLst/>
            <a:ahLst/>
            <a:cxnLst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099" name="标题 97282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100" name="文本占位符 97283"/>
          <p:cNvSpPr>
            <a:spLocks noGrp="1"/>
          </p:cNvSpPr>
          <p:nvPr>
            <p:ph type="body"/>
          </p:nvPr>
        </p:nvSpPr>
        <p:spPr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7285" name="日期占位符 97284"/>
          <p:cNvSpPr>
            <a:spLocks noGrp="1"/>
          </p:cNvSpPr>
          <p:nvPr>
            <p:ph type="dt" sz="half" idx="2"/>
          </p:nvPr>
        </p:nvSpPr>
        <p:spPr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Comic Sans MS" panose="030F0702030302020204" pitchFamily="66" charset="0"/>
                <a:ea typeface="宋体" panose="02010600030101010101" pitchFamily="2" charset="-122"/>
              </a:defRPr>
            </a:lvl1pPr>
          </a:lstStyle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97286" name="页脚占位符 97285"/>
          <p:cNvSpPr>
            <a:spLocks noGrp="1"/>
          </p:cNvSpPr>
          <p:nvPr>
            <p:ph type="ftr" sz="quarter" idx="3"/>
          </p:nvPr>
        </p:nvSpPr>
        <p:spPr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Comic Sans MS" panose="030F0702030302020204" pitchFamily="66" charset="0"/>
                <a:ea typeface="宋体" panose="02010600030101010101" pitchFamily="2" charset="-122"/>
              </a:defRPr>
            </a:lvl1pPr>
          </a:lstStyle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97287" name="灯片编号占位符 97286"/>
          <p:cNvSpPr>
            <a:spLocks noGrp="1"/>
          </p:cNvSpPr>
          <p:nvPr>
            <p:ph type="sldNum" sz="quarter" idx="4"/>
          </p:nvPr>
        </p:nvSpPr>
        <p:spPr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Comic Sans MS" panose="030F0702030302020204" pitchFamily="66" charset="0"/>
                <a:ea typeface="宋体" panose="02010600030101010101" pitchFamily="2" charset="-122"/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4104" name="任意多边形 97287"/>
          <p:cNvSpPr/>
          <p:nvPr/>
        </p:nvSpPr>
        <p:spPr>
          <a:xfrm rot="-3172564">
            <a:off x="7862888" y="20638"/>
            <a:ext cx="1165225" cy="2098675"/>
          </a:xfrm>
          <a:custGeom>
            <a:avLst/>
            <a:gdLst/>
            <a:ahLst/>
            <a:cxnLst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05" name="任意多边形 97288"/>
          <p:cNvSpPr/>
          <p:nvPr/>
        </p:nvSpPr>
        <p:spPr>
          <a:xfrm rot="-3172564">
            <a:off x="7831138" y="192088"/>
            <a:ext cx="1025525" cy="1571625"/>
          </a:xfrm>
          <a:custGeom>
            <a:avLst/>
            <a:gdLst/>
            <a:ahLst/>
            <a:cxnLst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4106" name="组合 97289"/>
          <p:cNvGrpSpPr/>
          <p:nvPr/>
        </p:nvGrpSpPr>
        <p:grpSpPr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4107" name="任意多边形 97290"/>
            <p:cNvSpPr/>
            <p:nvPr userDrawn="1"/>
          </p:nvSpPr>
          <p:spPr>
            <a:xfrm>
              <a:off x="24" y="3505"/>
              <a:ext cx="1089" cy="649"/>
            </a:xfrm>
            <a:custGeom>
              <a:avLst/>
              <a:gdLst/>
              <a:ahLst/>
              <a:cxnLst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8" name="任意多边形 97291"/>
            <p:cNvSpPr/>
            <p:nvPr userDrawn="1"/>
          </p:nvSpPr>
          <p:spPr>
            <a:xfrm>
              <a:off x="1022" y="3582"/>
              <a:ext cx="71" cy="129"/>
            </a:xfrm>
            <a:custGeom>
              <a:avLst/>
              <a:gdLst/>
              <a:ahLst/>
              <a:cxnLst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9" name="任意多边形 97292"/>
            <p:cNvSpPr/>
            <p:nvPr userDrawn="1"/>
          </p:nvSpPr>
          <p:spPr>
            <a:xfrm>
              <a:off x="20" y="3774"/>
              <a:ext cx="792" cy="410"/>
            </a:xfrm>
            <a:custGeom>
              <a:avLst/>
              <a:gdLst/>
              <a:ahLst/>
              <a:cxnLst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10" name="任意多边形 97293"/>
            <p:cNvSpPr/>
            <p:nvPr userDrawn="1"/>
          </p:nvSpPr>
          <p:spPr>
            <a:xfrm>
              <a:off x="129" y="3808"/>
              <a:ext cx="525" cy="374"/>
            </a:xfrm>
            <a:custGeom>
              <a:avLst/>
              <a:gdLst/>
              <a:ahLst/>
              <a:cxnLst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11" name="任意多边形 97294"/>
            <p:cNvSpPr/>
            <p:nvPr userDrawn="1"/>
          </p:nvSpPr>
          <p:spPr>
            <a:xfrm>
              <a:off x="485" y="3532"/>
              <a:ext cx="135" cy="121"/>
            </a:xfrm>
            <a:custGeom>
              <a:avLst/>
              <a:gdLst/>
              <a:ahLst/>
              <a:cxnLst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12" name="任意多边形 97295"/>
            <p:cNvSpPr/>
            <p:nvPr userDrawn="1"/>
          </p:nvSpPr>
          <p:spPr>
            <a:xfrm>
              <a:off x="641" y="4163"/>
              <a:ext cx="76" cy="112"/>
            </a:xfrm>
            <a:custGeom>
              <a:avLst/>
              <a:gdLst/>
              <a:ahLst/>
              <a:cxnLst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13" name="任意多边形 97296"/>
            <p:cNvSpPr/>
            <p:nvPr userDrawn="1"/>
          </p:nvSpPr>
          <p:spPr>
            <a:xfrm>
              <a:off x="504" y="3607"/>
              <a:ext cx="193" cy="383"/>
            </a:xfrm>
            <a:custGeom>
              <a:avLst/>
              <a:gdLst/>
              <a:ahLst/>
              <a:cxnLst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14" name="任意多边形 97297"/>
            <p:cNvSpPr/>
            <p:nvPr userDrawn="1"/>
          </p:nvSpPr>
          <p:spPr>
            <a:xfrm>
              <a:off x="668" y="3590"/>
              <a:ext cx="364" cy="174"/>
            </a:xfrm>
            <a:custGeom>
              <a:avLst/>
              <a:gdLst/>
              <a:ahLst/>
              <a:cxnLst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15" name="任意多边形 97298"/>
            <p:cNvSpPr/>
            <p:nvPr userDrawn="1"/>
          </p:nvSpPr>
          <p:spPr>
            <a:xfrm>
              <a:off x="347" y="3693"/>
              <a:ext cx="156" cy="67"/>
            </a:xfrm>
            <a:custGeom>
              <a:avLst/>
              <a:gdLst/>
              <a:ahLst/>
              <a:cxnLst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4116" name="组合 97299"/>
            <p:cNvGrpSpPr/>
            <p:nvPr userDrawn="1"/>
          </p:nvGrpSpPr>
          <p:grpSpPr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4117" name="组合 97300"/>
              <p:cNvGrpSpPr/>
              <p:nvPr userDrawn="1"/>
            </p:nvGrpSpPr>
            <p:grpSpPr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4118" name="任意多边形 97301"/>
                <p:cNvSpPr/>
                <p:nvPr userDrawn="1"/>
              </p:nvSpPr>
              <p:spPr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4119" name="任意多边形 97302"/>
                <p:cNvSpPr/>
                <p:nvPr userDrawn="1"/>
              </p:nvSpPr>
              <p:spPr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4120" name="任意多边形 97303"/>
                <p:cNvSpPr/>
                <p:nvPr userDrawn="1"/>
              </p:nvSpPr>
              <p:spPr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4121" name="任意多边形 97304"/>
              <p:cNvSpPr/>
              <p:nvPr userDrawn="1"/>
            </p:nvSpPr>
            <p:spPr>
              <a:xfrm>
                <a:off x="76" y="3732"/>
                <a:ext cx="595" cy="250"/>
              </a:xfrm>
              <a:custGeom>
                <a:avLst/>
                <a:gdLst/>
                <a:ahLst/>
                <a:cxnLst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122" name="任意多边形 97305"/>
              <p:cNvSpPr/>
              <p:nvPr userDrawn="1"/>
            </p:nvSpPr>
            <p:spPr>
              <a:xfrm>
                <a:off x="260" y="3886"/>
                <a:ext cx="244" cy="148"/>
              </a:xfrm>
              <a:custGeom>
                <a:avLst/>
                <a:gdLst/>
                <a:ahLst/>
                <a:cxnLst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123" name="任意多边形 97306"/>
              <p:cNvSpPr/>
              <p:nvPr userDrawn="1"/>
            </p:nvSpPr>
            <p:spPr>
              <a:xfrm>
                <a:off x="565" y="3680"/>
                <a:ext cx="107" cy="238"/>
              </a:xfrm>
              <a:custGeom>
                <a:avLst/>
                <a:gdLst/>
                <a:ahLst/>
                <a:cxnLst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4124" name="组合 97307"/>
              <p:cNvGrpSpPr/>
              <p:nvPr userDrawn="1"/>
            </p:nvGrpSpPr>
            <p:grpSpPr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4125" name="任意多边形 97308"/>
                <p:cNvSpPr/>
                <p:nvPr userDrawn="1"/>
              </p:nvSpPr>
              <p:spPr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4126" name="任意多边形 97309"/>
                <p:cNvSpPr/>
                <p:nvPr userDrawn="1"/>
              </p:nvSpPr>
              <p:spPr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4127" name="任意多边形 97310"/>
                <p:cNvSpPr/>
                <p:nvPr userDrawn="1"/>
              </p:nvSpPr>
              <p:spPr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4128" name="任意多边形 97311"/>
                <p:cNvSpPr/>
                <p:nvPr userDrawn="1"/>
              </p:nvSpPr>
              <p:spPr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4129" name="任意多边形 97312"/>
                <p:cNvSpPr/>
                <p:nvPr userDrawn="1"/>
              </p:nvSpPr>
              <p:spPr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4130" name="任意多边形 97313"/>
                <p:cNvSpPr/>
                <p:nvPr userDrawn="1"/>
              </p:nvSpPr>
              <p:spPr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4131" name="任意多边形 97314"/>
                <p:cNvSpPr/>
                <p:nvPr userDrawn="1"/>
              </p:nvSpPr>
              <p:spPr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4132" name="任意多边形 97315"/>
                <p:cNvSpPr/>
                <p:nvPr userDrawn="1"/>
              </p:nvSpPr>
              <p:spPr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</p:grpSp>
      <p:grpSp>
        <p:nvGrpSpPr>
          <p:cNvPr id="4133" name="组合 97316"/>
          <p:cNvGrpSpPr/>
          <p:nvPr/>
        </p:nvGrpSpPr>
        <p:grpSpPr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4134" name="任意多边形 97317"/>
            <p:cNvSpPr/>
            <p:nvPr userDrawn="1"/>
          </p:nvSpPr>
          <p:spPr>
            <a:xfrm flipH="1">
              <a:off x="5468" y="2620"/>
              <a:ext cx="205" cy="1427"/>
            </a:xfrm>
            <a:custGeom>
              <a:avLst/>
              <a:gdLst/>
              <a:ahLst/>
              <a:cxnLst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35" name="任意多边形 97318"/>
            <p:cNvSpPr/>
            <p:nvPr userDrawn="1"/>
          </p:nvSpPr>
          <p:spPr>
            <a:xfrm flipH="1">
              <a:off x="5506" y="1333"/>
              <a:ext cx="205" cy="1633"/>
            </a:xfrm>
            <a:custGeom>
              <a:avLst/>
              <a:gdLst/>
              <a:ahLst/>
              <a:cxnLst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4136" name="组合 97319"/>
          <p:cNvGrpSpPr/>
          <p:nvPr/>
        </p:nvGrpSpPr>
        <p:grpSpPr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4137" name="组合 97320"/>
            <p:cNvGrpSpPr/>
            <p:nvPr userDrawn="1"/>
          </p:nvGrpSpPr>
          <p:grpSpPr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4138" name="任意多边形 97321"/>
              <p:cNvSpPr/>
              <p:nvPr userDrawn="1"/>
            </p:nvSpPr>
            <p:spPr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4139" name="组合 97322"/>
              <p:cNvGrpSpPr/>
              <p:nvPr userDrawn="1"/>
            </p:nvGrpSpPr>
            <p:grpSpPr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4140" name="任意多边形 97323"/>
                <p:cNvSpPr/>
                <p:nvPr userDrawn="1"/>
              </p:nvSpPr>
              <p:spPr>
                <a:xfrm rot="-3172564">
                  <a:off x="4963" y="68"/>
                  <a:ext cx="153" cy="125"/>
                </a:xfrm>
                <a:custGeom>
                  <a:avLst/>
                  <a:gdLst/>
                  <a:ahLst/>
                  <a:cxnLst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4141" name="任意多边形 97324"/>
                <p:cNvSpPr/>
                <p:nvPr userDrawn="1"/>
              </p:nvSpPr>
              <p:spPr>
                <a:xfrm rot="-3172564">
                  <a:off x="5045" y="328"/>
                  <a:ext cx="269" cy="438"/>
                </a:xfrm>
                <a:custGeom>
                  <a:avLst/>
                  <a:gdLst/>
                  <a:ahLst/>
                  <a:cxnLst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4142" name="任意多边形 97325"/>
                <p:cNvSpPr/>
                <p:nvPr userDrawn="1"/>
              </p:nvSpPr>
              <p:spPr>
                <a:xfrm rot="-3172564">
                  <a:off x="4855" y="178"/>
                  <a:ext cx="505" cy="898"/>
                </a:xfrm>
                <a:custGeom>
                  <a:avLst/>
                  <a:gdLst/>
                  <a:ahLst/>
                  <a:cxnLst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4143" name="任意多边形 97326"/>
                <p:cNvSpPr/>
                <p:nvPr userDrawn="1"/>
              </p:nvSpPr>
              <p:spPr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4144" name="任意多边形 97327"/>
                <p:cNvSpPr/>
                <p:nvPr userDrawn="1"/>
              </p:nvSpPr>
              <p:spPr>
                <a:xfrm rot="-3172564">
                  <a:off x="5294" y="893"/>
                  <a:ext cx="169" cy="122"/>
                </a:xfrm>
                <a:custGeom>
                  <a:avLst/>
                  <a:gdLst/>
                  <a:ahLst/>
                  <a:cxnLst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4145" name="任意多边形 97328"/>
                <p:cNvSpPr/>
                <p:nvPr userDrawn="1"/>
              </p:nvSpPr>
              <p:spPr>
                <a:xfrm rot="-3172564">
                  <a:off x="5250" y="802"/>
                  <a:ext cx="181" cy="144"/>
                </a:xfrm>
                <a:custGeom>
                  <a:avLst/>
                  <a:gdLst/>
                  <a:ahLst/>
                  <a:cxnLst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4146" name="任意多边形 97329"/>
                <p:cNvSpPr/>
                <p:nvPr userDrawn="1"/>
              </p:nvSpPr>
              <p:spPr>
                <a:xfrm rot="-3172564">
                  <a:off x="4982" y="207"/>
                  <a:ext cx="181" cy="147"/>
                </a:xfrm>
                <a:custGeom>
                  <a:avLst/>
                  <a:gdLst/>
                  <a:ahLst/>
                  <a:cxnLst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4147" name="任意多边形 97330"/>
                <p:cNvSpPr/>
                <p:nvPr userDrawn="1"/>
              </p:nvSpPr>
              <p:spPr>
                <a:xfrm rot="-3172564">
                  <a:off x="4945" y="138"/>
                  <a:ext cx="179" cy="138"/>
                </a:xfrm>
                <a:custGeom>
                  <a:avLst/>
                  <a:gdLst/>
                  <a:ahLst/>
                  <a:cxnLst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  <p:sp>
          <p:nvSpPr>
            <p:cNvPr id="4148" name="直接连接符 97331"/>
            <p:cNvSpPr/>
            <p:nvPr userDrawn="1"/>
          </p:nvSpPr>
          <p:spPr>
            <a:xfrm>
              <a:off x="4870" y="84"/>
              <a:ext cx="42" cy="96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tags" Target="../tags/tag1.xml"/><Relationship Id="rId5" Type="http://schemas.microsoft.com/office/2007/relationships/media" Target="../media/media2.mp3"/><Relationship Id="rId4" Type="http://schemas.openxmlformats.org/officeDocument/2006/relationships/audio" Target="../media/media2.mp3"/><Relationship Id="rId3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0.pn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image" Target="../media/image38.png"/><Relationship Id="rId1" Type="http://schemas.openxmlformats.org/officeDocument/2006/relationships/tags" Target="../tags/tag6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audio" Target="../media/audio1.wav"/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audio" Target="../media/audio1.wav"/><Relationship Id="rId7" Type="http://schemas.openxmlformats.org/officeDocument/2006/relationships/image" Target="../media/image3.png"/><Relationship Id="rId6" Type="http://schemas.microsoft.com/office/2007/relationships/media" Target="../media/media3.mp3"/><Relationship Id="rId5" Type="http://schemas.openxmlformats.org/officeDocument/2006/relationships/audio" Target="../media/media3.mp3"/><Relationship Id="rId4" Type="http://schemas.openxmlformats.org/officeDocument/2006/relationships/image" Target="../media/image12.jpeg"/><Relationship Id="rId3" Type="http://schemas.openxmlformats.org/officeDocument/2006/relationships/tags" Target="../tags/tag3.xml"/><Relationship Id="rId2" Type="http://schemas.openxmlformats.org/officeDocument/2006/relationships/image" Target="../media/image11.png"/><Relationship Id="rId1" Type="http://schemas.openxmlformats.org/officeDocument/2006/relationships/slide" Target="slide13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14.jpeg"/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22.jpeg"/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jpeg"/><Relationship Id="rId8" Type="http://schemas.openxmlformats.org/officeDocument/2006/relationships/image" Target="../media/image28.jpeg"/><Relationship Id="rId7" Type="http://schemas.openxmlformats.org/officeDocument/2006/relationships/image" Target="../media/image27.jpeg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11.png"/><Relationship Id="rId17" Type="http://schemas.openxmlformats.org/officeDocument/2006/relationships/slideLayout" Target="../slideLayouts/slideLayout7.xml"/><Relationship Id="rId16" Type="http://schemas.openxmlformats.org/officeDocument/2006/relationships/audio" Target="../media/audio1.wav"/><Relationship Id="rId15" Type="http://schemas.openxmlformats.org/officeDocument/2006/relationships/image" Target="../media/image35.jpeg"/><Relationship Id="rId14" Type="http://schemas.openxmlformats.org/officeDocument/2006/relationships/image" Target="../media/image34.jpeg"/><Relationship Id="rId13" Type="http://schemas.openxmlformats.org/officeDocument/2006/relationships/image" Target="../media/image33.jpeg"/><Relationship Id="rId12" Type="http://schemas.openxmlformats.org/officeDocument/2006/relationships/image" Target="../media/image32.jpeg"/><Relationship Id="rId11" Type="http://schemas.openxmlformats.org/officeDocument/2006/relationships/image" Target="../media/image31.jpeg"/><Relationship Id="rId10" Type="http://schemas.openxmlformats.org/officeDocument/2006/relationships/image" Target="../media/image30.jpeg"/><Relationship Id="rId1" Type="http://schemas.openxmlformats.org/officeDocument/2006/relationships/slide" Target="slide13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65c930399b339b93386f26eeac3176d5_20101626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83895" y="6669405"/>
            <a:ext cx="619125" cy="619125"/>
          </a:xfrm>
          <a:prstGeom prst="rect">
            <a:avLst/>
          </a:prstGeom>
        </p:spPr>
      </p:pic>
      <p:pic>
        <p:nvPicPr>
          <p:cNvPr id="3" name="jaycd - 雨的印记 (钢琴版纯音乐)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6669405"/>
            <a:ext cx="619125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-36830" y="-27305"/>
            <a:ext cx="9166225" cy="6957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8" dur="6006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2000">
                <p:cTn id="9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14000" numSld="2" showWhenStopped="0">
                <p:cTn id="10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768316"/>
            <a:ext cx="6858000" cy="1315879"/>
          </a:xfrm>
        </p:spPr>
        <p:txBody>
          <a:bodyPr/>
          <a:p>
            <a:r>
              <a:rPr lang="zh-CN" altLang="en-US" sz="405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四川省井研县教师进修学校</a:t>
            </a:r>
            <a:endParaRPr lang="zh-CN" altLang="en-US" sz="405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957036"/>
            <a:ext cx="6858000" cy="1843564"/>
          </a:xfrm>
        </p:spPr>
        <p:txBody>
          <a:bodyPr>
            <a:normAutofit lnSpcReduction="20000"/>
          </a:bodyPr>
          <a:p>
            <a:endParaRPr lang="zh-CN" altLang="en-US" sz="27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信息技术能力提升工程</a:t>
            </a:r>
            <a:r>
              <a:rPr lang="en-US" altLang="zh-CN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2.0    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课件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27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方晓辉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35"/>
            <a:ext cx="9144000" cy="6858000"/>
          </a:xfrm>
          <a:prstGeom prst="rect">
            <a:avLst/>
          </a:prstGeom>
        </p:spPr>
      </p:pic>
      <p:pic>
        <p:nvPicPr>
          <p:cNvPr id="4" name="图片 3" descr="e05ec39f038e30f6195c900b97a67e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55" y="116840"/>
            <a:ext cx="4512945" cy="3346450"/>
          </a:xfrm>
          <a:prstGeom prst="rect">
            <a:avLst/>
          </a:prstGeom>
        </p:spPr>
      </p:pic>
      <p:pic>
        <p:nvPicPr>
          <p:cNvPr id="6" name="图片 5" descr="79187079dcb31021bbe7b1e3617e9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3755" y="132080"/>
            <a:ext cx="4474845" cy="33153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79705" y="3590290"/>
            <a:ext cx="8499475" cy="30537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                     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秋天的雨，吹起了金色的</a:t>
            </a:r>
            <a:r>
              <a:rPr lang="zh-CN" altLang="en-US" sz="4800" b="1" u="sng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小喇叭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。它告诉大家，冬天快要来了。</a:t>
            </a:r>
            <a:endParaRPr lang="zh-CN" altLang="en-US" sz="4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27305"/>
            <a:ext cx="9144000" cy="6858000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2860" y="2461895"/>
            <a:ext cx="9028430" cy="4234815"/>
          </a:xfrm>
        </p:spPr>
        <p:txBody>
          <a:bodyPr/>
          <a:p>
            <a:pPr algn="l"/>
            <a:r>
              <a:rPr lang="en-US" altLang="zh-CN" sz="4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      </a:t>
            </a:r>
            <a:r>
              <a:rPr lang="en-US" altLang="zh-CN" sz="4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小喜鹊衔来树枝造房子，小松鼠找来松果当粮食，小青蛙在加紧挖洞，准备舒舒服服地睡大觉。松柏穿上厚厚的、油亮亮的衣裳，杨树、柳树的叶子飘到树妈妈脚下。它们都在准备过冬了。</a:t>
            </a:r>
            <a:endParaRPr lang="zh-CN" altLang="en-US" sz="4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8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0425" y="44450"/>
            <a:ext cx="3014345" cy="2472055"/>
          </a:xfrm>
          <a:prstGeom prst="rect">
            <a:avLst/>
          </a:prstGeom>
        </p:spPr>
      </p:pic>
      <p:pic>
        <p:nvPicPr>
          <p:cNvPr id="5" name="图片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315" y="55880"/>
            <a:ext cx="2832100" cy="2406015"/>
          </a:xfrm>
          <a:prstGeom prst="rect">
            <a:avLst/>
          </a:prstGeom>
        </p:spPr>
      </p:pic>
      <p:pic>
        <p:nvPicPr>
          <p:cNvPr id="7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6730" y="92075"/>
            <a:ext cx="2786380" cy="2369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标题 36867"/>
          <p:cNvSpPr>
            <a:spLocks noGrp="1" noRot="1"/>
          </p:cNvSpPr>
          <p:nvPr>
            <p:ph type="title"/>
          </p:nvPr>
        </p:nvSpPr>
        <p:spPr>
          <a:xfrm>
            <a:off x="0" y="188913"/>
            <a:ext cx="9144000" cy="1584325"/>
          </a:xfrm>
        </p:spPr>
        <p:txBody>
          <a:bodyPr anchor="ctr" anchorCtr="0"/>
          <a:p>
            <a:pPr algn="l"/>
            <a:br>
              <a:rPr lang="en-US" altLang="zh-CN" sz="4000" dirty="0"/>
            </a:br>
            <a:br>
              <a:rPr lang="en-US" altLang="zh-CN" sz="4000" dirty="0"/>
            </a:br>
            <a:br>
              <a:rPr lang="en-US" altLang="zh-CN" sz="4000" dirty="0"/>
            </a:br>
            <a:br>
              <a:rPr lang="en-US" altLang="zh-CN" sz="4000" dirty="0"/>
            </a:br>
            <a:br>
              <a:rPr lang="en-US" altLang="zh-CN" sz="4000" dirty="0"/>
            </a:br>
            <a:br>
              <a:rPr lang="en-US" altLang="zh-CN" sz="4000" dirty="0"/>
            </a:br>
            <a:br>
              <a:rPr lang="en-US" altLang="zh-CN" sz="4000" dirty="0"/>
            </a:br>
            <a:r>
              <a:rPr lang="en-US" altLang="zh-CN" sz="4000" dirty="0"/>
              <a:t>   </a:t>
            </a:r>
            <a:br>
              <a:rPr lang="en-US" altLang="zh-CN" sz="4000" dirty="0"/>
            </a:br>
            <a:r>
              <a:rPr lang="en-US" altLang="zh-CN" sz="4000" dirty="0"/>
              <a:t>   </a:t>
            </a:r>
            <a:r>
              <a:rPr lang="zh-CN" altLang="en-US" sz="4800" b="1" dirty="0">
                <a:solidFill>
                  <a:srgbClr val="000000"/>
                </a:solidFill>
              </a:rPr>
              <a:t>清凉  留意  扇子  炎热  邮票</a:t>
            </a:r>
            <a:br>
              <a:rPr lang="zh-CN" altLang="en-US" sz="4800" b="1" dirty="0">
                <a:solidFill>
                  <a:srgbClr val="000000"/>
                </a:solidFill>
              </a:rPr>
            </a:br>
            <a:br>
              <a:rPr lang="zh-CN" altLang="en-US" sz="4800" b="1" dirty="0">
                <a:solidFill>
                  <a:srgbClr val="000000"/>
                </a:solidFill>
              </a:rPr>
            </a:br>
            <a:r>
              <a:rPr lang="zh-CN" altLang="en-US" sz="4800" b="1" dirty="0">
                <a:solidFill>
                  <a:srgbClr val="000000"/>
                </a:solidFill>
              </a:rPr>
              <a:t>  凉爽   柿子  仙子  菠萝  气味</a:t>
            </a:r>
            <a:br>
              <a:rPr lang="zh-CN" altLang="en-US" sz="4800" b="1" dirty="0">
                <a:solidFill>
                  <a:srgbClr val="000000"/>
                </a:solidFill>
              </a:rPr>
            </a:br>
            <a:br>
              <a:rPr lang="zh-CN" altLang="en-US" sz="4800" b="1" dirty="0">
                <a:solidFill>
                  <a:srgbClr val="000000"/>
                </a:solidFill>
              </a:rPr>
            </a:br>
            <a:r>
              <a:rPr lang="zh-CN" altLang="en-US" sz="4800" b="1" dirty="0">
                <a:solidFill>
                  <a:srgbClr val="000000"/>
                </a:solidFill>
              </a:rPr>
              <a:t>  香甜   粮食  加紧  杨树  丰收</a:t>
            </a:r>
            <a:br>
              <a:rPr lang="zh-CN" altLang="en-US" sz="4800" b="1" dirty="0">
                <a:solidFill>
                  <a:srgbClr val="000000"/>
                </a:solidFill>
              </a:rPr>
            </a:br>
            <a:r>
              <a:rPr lang="zh-CN" altLang="en-US" sz="4800" b="1" dirty="0">
                <a:solidFill>
                  <a:srgbClr val="000000"/>
                </a:solidFill>
              </a:rPr>
              <a:t>  </a:t>
            </a:r>
            <a:br>
              <a:rPr lang="zh-CN" altLang="en-US" sz="4800" b="1" dirty="0">
                <a:solidFill>
                  <a:srgbClr val="000000"/>
                </a:solidFill>
              </a:rPr>
            </a:br>
            <a:r>
              <a:rPr lang="zh-CN" altLang="en-US" sz="4800" b="1" dirty="0">
                <a:solidFill>
                  <a:srgbClr val="000000"/>
                </a:solidFill>
              </a:rPr>
              <a:t>  油亮亮</a:t>
            </a:r>
            <a:r>
              <a:rPr lang="zh-CN" altLang="en-US" sz="4000" dirty="0"/>
              <a:t> </a:t>
            </a:r>
            <a:endParaRPr lang="zh-CN" altLang="en-US" sz="4000" dirty="0"/>
          </a:p>
        </p:txBody>
      </p:sp>
      <p:pic>
        <p:nvPicPr>
          <p:cNvPr id="12289" name="图片 8193" descr="543279772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266700" y="3453765"/>
            <a:ext cx="8682990" cy="293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r>
              <a:rPr lang="en-US" altLang="zh-CN" sz="4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sz="4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秋天的雨，带给大地的是一曲丰收的歌，带给小朋友的是一首欢乐的歌。</a:t>
            </a:r>
            <a:endParaRPr lang="zh-CN" altLang="en-US" sz="4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/>
          <p:nvPr/>
        </p:nvPicPr>
        <p:blipFill>
          <a:blip r:embed="rId2"/>
          <a:stretch>
            <a:fillRect/>
          </a:stretch>
        </p:blipFill>
        <p:spPr>
          <a:xfrm>
            <a:off x="35560" y="116840"/>
            <a:ext cx="4617085" cy="32664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/>
        </p:nvPicPr>
        <p:blipFill>
          <a:blip r:embed="rId3"/>
          <a:stretch>
            <a:fillRect/>
          </a:stretch>
        </p:blipFill>
        <p:spPr>
          <a:xfrm>
            <a:off x="4787900" y="116840"/>
            <a:ext cx="4131945" cy="32664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2529" name="图片 26625" descr="543279772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6195" y="0"/>
            <a:ext cx="9167495" cy="68719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矩形 8194">
            <a:hlinkClick r:id="rId2" action="ppaction://hlinksldjump"/>
          </p:cNvPr>
          <p:cNvSpPr/>
          <p:nvPr/>
        </p:nvSpPr>
        <p:spPr>
          <a:xfrm>
            <a:off x="971550" y="352425"/>
            <a:ext cx="461168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fontAlgn="base">
              <a:spcBef>
                <a:spcPct val="50000"/>
              </a:spcBef>
              <a:buChar char="•"/>
            </a:pPr>
            <a:r>
              <a:rPr lang="zh-CN" altLang="en-US" sz="3200" b="1" strike="noStrike" noProof="1" dirty="0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秋天的雨</a:t>
            </a:r>
            <a:r>
              <a:rPr lang="en-US" altLang="zh-CN" sz="3200" b="1" strike="noStrike" noProof="1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,</a:t>
            </a:r>
            <a:r>
              <a:rPr lang="zh-CN" altLang="en-US" sz="3200" b="1" strike="noStrike" noProof="1" dirty="0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是一把钥匙。</a:t>
            </a:r>
            <a:endParaRPr lang="zh-CN" altLang="en-US" sz="3200" b="1" strike="noStrike" noProof="1" dirty="0">
              <a:solidFill>
                <a:srgbClr val="008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6" name="矩形 8195">
            <a:hlinkClick r:id="rId3" action="ppaction://hlinksldjump"/>
          </p:cNvPr>
          <p:cNvSpPr/>
          <p:nvPr/>
        </p:nvSpPr>
        <p:spPr>
          <a:xfrm>
            <a:off x="971550" y="1265238"/>
            <a:ext cx="66516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fontAlgn="base">
              <a:spcBef>
                <a:spcPct val="50000"/>
              </a:spcBef>
              <a:buChar char="•"/>
            </a:pPr>
            <a:r>
              <a:rPr lang="zh-CN" altLang="en-US" sz="3200" b="1" strike="noStrike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秋天的雨</a:t>
            </a:r>
            <a:r>
              <a:rPr lang="en-US" altLang="zh-CN" sz="3200" b="1" strike="noStrike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,</a:t>
            </a:r>
            <a:r>
              <a:rPr lang="zh-CN" altLang="en-US" sz="3200" b="1" strike="noStrike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有一盒五彩缤纷的颜料。</a:t>
            </a:r>
            <a:endParaRPr lang="zh-CN" altLang="en-US" sz="3200" b="1" strike="noStrike" noProof="1" dirty="0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7" name="矩形 8196">
            <a:hlinkClick r:id="" action="ppaction://noaction"/>
          </p:cNvPr>
          <p:cNvSpPr/>
          <p:nvPr/>
        </p:nvSpPr>
        <p:spPr>
          <a:xfrm>
            <a:off x="971550" y="2201863"/>
            <a:ext cx="684053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  <a:buChar char="•"/>
            </a:pPr>
            <a:r>
              <a:rPr lang="zh-CN" altLang="en-US" sz="3200" b="1" strike="noStrike" noProof="1" dirty="0">
                <a:solidFill>
                  <a:srgbClr val="CC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秋天的雨</a:t>
            </a:r>
            <a:r>
              <a:rPr lang="en-US" altLang="zh-CN" sz="3200" b="1" strike="noStrike" noProof="1">
                <a:solidFill>
                  <a:srgbClr val="CC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,</a:t>
            </a:r>
            <a:r>
              <a:rPr lang="zh-CN" altLang="en-US" sz="3200" b="1" strike="noStrike" noProof="1" dirty="0">
                <a:solidFill>
                  <a:srgbClr val="CC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藏着非常好闻的气味。</a:t>
            </a:r>
            <a:endParaRPr lang="zh-CN" altLang="en-US" sz="3200" b="1" strike="noStrike" noProof="1" dirty="0">
              <a:solidFill>
                <a:srgbClr val="CC0099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8" name="矩形 8197">
            <a:hlinkClick r:id="" action="ppaction://noaction"/>
          </p:cNvPr>
          <p:cNvSpPr/>
          <p:nvPr/>
        </p:nvSpPr>
        <p:spPr>
          <a:xfrm>
            <a:off x="971550" y="3370263"/>
            <a:ext cx="648017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buChar char="•"/>
            </a:pPr>
            <a:r>
              <a:rPr lang="zh-CN" altLang="en-US" sz="3200" b="1" strike="noStrike" noProof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秋天的雨</a:t>
            </a:r>
            <a:r>
              <a:rPr lang="en-US" altLang="zh-CN" sz="3200" b="1" strike="noStrike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,</a:t>
            </a:r>
            <a:r>
              <a:rPr lang="zh-CN" altLang="en-US" sz="3200" b="1" strike="noStrike" noProof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吹起了金色的小喇叭，</a:t>
            </a:r>
            <a:br>
              <a:rPr lang="zh-CN" altLang="en-US" sz="32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 strike="noStrike" noProof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它告诉大家，冬天快要来了。</a:t>
            </a:r>
            <a:endParaRPr lang="zh-CN" altLang="en-US" sz="3200" b="1" strike="noStrike" noProof="1" dirty="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9" name="矩形 8198"/>
          <p:cNvSpPr/>
          <p:nvPr/>
        </p:nvSpPr>
        <p:spPr>
          <a:xfrm>
            <a:off x="971550" y="4883150"/>
            <a:ext cx="650875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  <a:buChar char="•"/>
            </a:pPr>
            <a:r>
              <a:rPr lang="zh-CN" altLang="en-US" sz="32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秋天的雨</a:t>
            </a:r>
            <a:r>
              <a:rPr lang="en-US" altLang="zh-CN" sz="32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,</a:t>
            </a:r>
            <a:r>
              <a:rPr lang="zh-CN" altLang="en-US" sz="32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带给大地的是一曲丰收的歌</a:t>
            </a:r>
            <a:r>
              <a:rPr lang="en-US" altLang="zh-CN" sz="32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,</a:t>
            </a:r>
            <a:r>
              <a:rPr lang="zh-CN" altLang="en-US" sz="32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带给小朋友的是一首欢乐的歌。</a:t>
            </a:r>
            <a:endParaRPr lang="zh-CN" altLang="en-US" sz="3200" b="1" strike="noStrike" noProof="1" dirty="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95" name="文本占位符 8201"/>
          <p:cNvSpPr>
            <a:spLocks noGrp="1"/>
          </p:cNvSpPr>
          <p:nvPr>
            <p:ph type="body" orient="vert" idx="1"/>
          </p:nvPr>
        </p:nvSpPr>
        <p:spPr/>
        <p:txBody>
          <a:bodyPr anchor="t" anchorCtr="0"/>
          <a:p>
            <a:r>
              <a:rPr lang="zh-CN" altLang="en-US" sz="5400" b="1" dirty="0">
                <a:solidFill>
                  <a:srgbClr val="660066"/>
                </a:solidFill>
              </a:rPr>
              <a:t>神奇之处</a:t>
            </a:r>
            <a:endParaRPr lang="zh-CN" altLang="en-US" sz="5400" b="1" dirty="0">
              <a:solidFill>
                <a:srgbClr val="660066"/>
              </a:solidFill>
            </a:endParaRPr>
          </a:p>
        </p:txBody>
      </p:sp>
    </p:spTree>
  </p:cSld>
  <p:clrMapOvr>
    <a:masterClrMapping/>
  </p:clrMapOvr>
  <p:transition spd="slow" advClick="0">
    <p:random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5" name="标题 53254"/>
          <p:cNvSpPr>
            <a:spLocks noGrp="1" noRot="1"/>
          </p:cNvSpPr>
          <p:nvPr>
            <p:ph type="title"/>
          </p:nvPr>
        </p:nvSpPr>
        <p:spPr>
          <a:xfrm>
            <a:off x="0" y="0"/>
            <a:ext cx="9144000" cy="6810375"/>
          </a:xfrm>
        </p:spPr>
        <p:txBody>
          <a:bodyPr anchor="ctr" anchorCtr="0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5400" b="1" i="0" u="none" strike="noStrike" kern="1200" cap="none" spc="0" normalizeH="0" baseline="0" noProof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1</a:t>
            </a:r>
            <a:r>
              <a:rPr kumimoji="0" lang="zh-CN" altLang="en-US" sz="5400" b="1" i="0" u="none" strike="noStrike" kern="1200" cap="none" spc="0" normalizeH="0" baseline="0" noProof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、把词语放到课文中读一读。</a:t>
            </a:r>
            <a:br>
              <a:rPr lang="zh-CN" altLang="en-US" sz="5400" dirty="0"/>
            </a:br>
            <a:br>
              <a:rPr lang="zh-CN" altLang="en-US" sz="5400" dirty="0"/>
            </a:br>
            <a:r>
              <a:rPr kumimoji="0" lang="zh-CN" altLang="en-US" sz="5400" b="1" i="0" u="none" strike="noStrike" kern="1200" cap="none" spc="0" normalizeH="0" baseline="0" noProof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 </a:t>
            </a:r>
            <a:r>
              <a:rPr kumimoji="0" lang="en-US" altLang="zh-CN" sz="5400" b="1" i="0" u="none" strike="noStrike" kern="1200" cap="none" spc="0" normalizeH="0" baseline="0" noProof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2 </a:t>
            </a:r>
            <a:r>
              <a:rPr kumimoji="0" lang="zh-CN" altLang="en-US" sz="5400" b="1" i="0" u="none" strike="noStrike" kern="1200" cap="none" spc="0" normalizeH="0" baseline="0" noProof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、说一说：你们觉得秋天 </a:t>
            </a:r>
            <a:r>
              <a:rPr kumimoji="0" lang="en-US" altLang="zh-CN" sz="5400" b="1" i="0" u="none" strike="noStrike" kern="1200" cap="none" spc="0" normalizeH="0" baseline="0" noProof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 </a:t>
            </a:r>
            <a:r>
              <a:rPr kumimoji="0" lang="zh-CN" altLang="en-US" sz="5400" b="1" i="0" u="none" strike="noStrike" kern="1200" cap="none" spc="0" normalizeH="0" baseline="0" noProof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 </a:t>
            </a:r>
            <a:r>
              <a:rPr kumimoji="0" lang="en-US" altLang="zh-CN" sz="5400" b="1" i="0" u="none" strike="noStrike" kern="1200" cap="none" spc="0" normalizeH="0" baseline="0" noProof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    </a:t>
            </a:r>
            <a:r>
              <a:rPr kumimoji="0" lang="zh-CN" altLang="en-US" sz="5400" b="1" i="0" u="none" strike="noStrike" kern="1200" cap="none" spc="0" normalizeH="0" baseline="0" noProof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的雨美吗？美在哪些地方？</a:t>
            </a:r>
            <a:endParaRPr kumimoji="0" lang="zh-CN" altLang="en-US" sz="5400" b="1" i="0" u="none" strike="noStrike" kern="1200" cap="none" spc="0" normalizeH="0" baseline="0" noProof="1" dirty="0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5" grpId="0"/>
      <p:bldP spid="5325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标题 69635"/>
          <p:cNvSpPr>
            <a:spLocks noGrp="1"/>
          </p:cNvSpPr>
          <p:nvPr>
            <p:ph type="title"/>
          </p:nvPr>
        </p:nvSpPr>
        <p:spPr>
          <a:xfrm>
            <a:off x="971550" y="-603250"/>
            <a:ext cx="7199313" cy="5795963"/>
          </a:xfrm>
        </p:spPr>
        <p:txBody>
          <a:bodyPr anchor="b" anchorCtr="0"/>
          <a:p>
            <a:pPr algn="l"/>
            <a:br>
              <a:rPr lang="en-US" altLang="zh-CN" sz="8000" dirty="0"/>
            </a:br>
            <a:br>
              <a:rPr lang="en-US" altLang="zh-CN" sz="8000" dirty="0"/>
            </a:br>
            <a:br>
              <a:rPr lang="en-US" altLang="zh-CN" sz="8000" dirty="0"/>
            </a:br>
            <a:br>
              <a:rPr lang="en-US" altLang="zh-CN" sz="8000" dirty="0"/>
            </a:br>
            <a:br>
              <a:rPr lang="en-US" altLang="zh-CN" sz="8000" dirty="0"/>
            </a:br>
            <a:br>
              <a:rPr lang="en-US" altLang="zh-CN" sz="8000" dirty="0"/>
            </a:br>
            <a:br>
              <a:rPr lang="en-US" altLang="zh-CN" sz="8000" dirty="0"/>
            </a:br>
            <a:br>
              <a:rPr lang="en-US" altLang="zh-CN" sz="8000" dirty="0"/>
            </a:br>
            <a:br>
              <a:rPr lang="en-US" altLang="zh-CN" sz="8000" dirty="0"/>
            </a:br>
            <a:br>
              <a:rPr lang="en-US" altLang="zh-CN" sz="8000" dirty="0"/>
            </a:br>
            <a:r>
              <a:rPr lang="zh-CN" altLang="en-US" sz="7200" b="1" dirty="0">
                <a:solidFill>
                  <a:srgbClr val="FF6600"/>
                </a:solidFill>
                <a:ea typeface="楷体_GB2312" pitchFamily="49" charset="-122"/>
              </a:rPr>
              <a:t>课外练习大搜集：</a:t>
            </a:r>
            <a:br>
              <a:rPr lang="zh-CN" altLang="en-US" sz="7200" b="1" dirty="0">
                <a:solidFill>
                  <a:srgbClr val="FF6600"/>
                </a:solidFill>
                <a:ea typeface="楷体_GB2312" pitchFamily="49" charset="-122"/>
              </a:rPr>
            </a:br>
            <a:r>
              <a:rPr lang="zh-CN" altLang="en-US" sz="7200" b="1" dirty="0">
                <a:solidFill>
                  <a:srgbClr val="FF6600"/>
                </a:solidFill>
                <a:ea typeface="楷体_GB2312" pitchFamily="49" charset="-122"/>
              </a:rPr>
              <a:t>   收集有关描写秋天的好词、佳句。</a:t>
            </a:r>
            <a:endParaRPr lang="zh-CN" altLang="en-US" sz="7200" b="1" dirty="0">
              <a:solidFill>
                <a:srgbClr val="FF6600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795" y="19685"/>
            <a:ext cx="9133205" cy="67995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56565" y="4726305"/>
            <a:ext cx="3689985" cy="9251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600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雨中红枫</a:t>
            </a:r>
            <a:endParaRPr lang="zh-CN" altLang="en-US" sz="6000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60" y="19685"/>
            <a:ext cx="9144635" cy="67760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5560" y="4572000"/>
            <a:ext cx="3940175" cy="10795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600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流光溢彩</a:t>
            </a:r>
            <a:endParaRPr lang="zh-CN" altLang="en-US" sz="6000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88450" cy="681926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128260" y="289560"/>
            <a:ext cx="3702685" cy="9321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6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层林尽染</a:t>
            </a:r>
            <a:endParaRPr lang="zh-CN" altLang="en-US" sz="6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5"/>
          <a:stretch>
            <a:fillRect/>
          </a:stretch>
        </p:blipFill>
        <p:spPr>
          <a:xfrm>
            <a:off x="-5715" y="-8255"/>
            <a:ext cx="9194165" cy="68281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251460" y="116840"/>
            <a:ext cx="912495" cy="3759835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p>
            <a:pPr algn="l"/>
            <a:r>
              <a:rPr lang="zh-CN" altLang="en-US" sz="6600" b="1">
                <a:solidFill>
                  <a:srgbClr val="FFC000"/>
                </a:solidFill>
                <a:latin typeface="楷体" panose="02010609060101010101" charset="-122"/>
                <a:ea typeface="楷体" panose="02010609060101010101" charset="-122"/>
              </a:rPr>
              <a:t>风中银杏</a:t>
            </a:r>
            <a:endParaRPr lang="zh-CN" altLang="en-US" sz="6600" b="1">
              <a:solidFill>
                <a:srgbClr val="FFC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2700" y="-24130"/>
            <a:ext cx="9201785" cy="684593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871085" y="548640"/>
            <a:ext cx="3901440" cy="9461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660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金色麦浪</a:t>
            </a:r>
            <a:endParaRPr lang="zh-CN" altLang="en-US" sz="6600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4" name="图片 13" descr="微信图片_202210311653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95" y="-32385"/>
            <a:ext cx="9217660" cy="682815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86410" y="2440305"/>
            <a:ext cx="980440" cy="3633470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p>
            <a:pPr algn="l"/>
            <a:r>
              <a:rPr lang="zh-CN" altLang="en-US" sz="660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瓜果飘香</a:t>
            </a:r>
            <a:endParaRPr lang="zh-CN" altLang="en-US" sz="6600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000"/>
                            </p:stCondLst>
                            <p:childTnLst>
                              <p:par>
                                <p:cTn id="2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0"/>
                            </p:stCondLst>
                            <p:childTnLst>
                              <p:par>
                                <p:cTn id="37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0"/>
                            </p:stCondLst>
                            <p:childTnLst>
                              <p:par>
                                <p:cTn id="4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0"/>
                            </p:stCondLst>
                            <p:childTnLst>
                              <p:par>
                                <p:cTn id="4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0"/>
                            </p:stCondLst>
                            <p:childTnLst>
                              <p:par>
                                <p:cTn id="5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0" grpId="1"/>
      <p:bldP spid="13" grpId="0"/>
      <p:bldP spid="13" grpId="1"/>
      <p:bldP spid="15" grpId="0"/>
      <p:bldP spid="1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3" name="图片 9217" descr="54327977210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8" name="标题 9218"/>
          <p:cNvSpPr>
            <a:spLocks noGrp="1"/>
          </p:cNvSpPr>
          <p:nvPr>
            <p:ph type="title" idx="4294967295"/>
          </p:nvPr>
        </p:nvSpPr>
        <p:spPr>
          <a:xfrm>
            <a:off x="170180" y="1669415"/>
            <a:ext cx="8528685" cy="4803140"/>
          </a:xfrm>
        </p:spPr>
        <p:txBody>
          <a:bodyPr anchor="ctr" anchorCtr="0"/>
          <a:p>
            <a:pPr algn="l" fontAlgn="base"/>
            <a:r>
              <a:rPr lang="en-US" altLang="zh-CN" sz="6000" b="1" strike="noStrike" noProof="1" dirty="0">
                <a:ea typeface="楷体_GB2312" pitchFamily="49" charset="-122"/>
              </a:rPr>
              <a:t>        </a:t>
            </a:r>
            <a:br>
              <a:rPr lang="en-US" altLang="zh-CN" sz="6000" b="1" dirty="0">
                <a:ea typeface="楷体_GB2312" pitchFamily="49" charset="-122"/>
              </a:rPr>
            </a:br>
            <a:r>
              <a:rPr lang="en-US" altLang="zh-CN" sz="6000" b="1" strike="noStrike" noProof="1" dirty="0">
                <a:ea typeface="楷体_GB2312" pitchFamily="49" charset="-122"/>
              </a:rPr>
              <a:t>                        </a:t>
            </a:r>
            <a:r>
              <a:rPr lang="zh-CN" altLang="en-US" sz="4800" b="1" strike="noStrike" noProof="1" dirty="0">
                <a:solidFill>
                  <a:srgbClr val="FFFF00"/>
                </a:solidFill>
                <a:highlight>
                  <a:srgbClr val="FF00FF"/>
                </a:highlight>
                <a:ea typeface="楷体_GB2312" pitchFamily="49" charset="-122"/>
              </a:rPr>
              <a:t>秋天的雨是一把</a:t>
            </a:r>
            <a:r>
              <a:rPr lang="zh-CN" altLang="en-US" sz="4800" b="1" strike="noStrike" noProof="1" dirty="0">
                <a:solidFill>
                  <a:srgbClr val="FFC000"/>
                </a:solidFill>
                <a:highlight>
                  <a:srgbClr val="FF0000"/>
                </a:highlight>
                <a:ea typeface="楷体_GB2312" pitchFamily="49" charset="-122"/>
              </a:rPr>
              <a:t>钥匙</a:t>
            </a:r>
            <a:r>
              <a:rPr lang="zh-CN" altLang="en-US" sz="4800" b="1" strike="noStrike" noProof="1" dirty="0">
                <a:solidFill>
                  <a:srgbClr val="FFFF00"/>
                </a:solidFill>
                <a:highlight>
                  <a:srgbClr val="FF00FF"/>
                </a:highlight>
                <a:ea typeface="楷体_GB2312" pitchFamily="49" charset="-122"/>
              </a:rPr>
              <a:t>。它带着</a:t>
            </a:r>
            <a:r>
              <a:rPr lang="en-US" altLang="zh-CN" sz="4800" b="1" strike="noStrike" noProof="1" dirty="0">
                <a:solidFill>
                  <a:srgbClr val="FFFF00"/>
                </a:solidFill>
                <a:highlight>
                  <a:srgbClr val="FF00FF"/>
                </a:highlight>
                <a:ea typeface="楷体_GB2312" pitchFamily="49" charset="-122"/>
              </a:rPr>
              <a:t> </a:t>
            </a:r>
            <a:r>
              <a:rPr lang="zh-CN" altLang="en-US" sz="4800" b="1" u="sng" strike="noStrike" noProof="1" dirty="0">
                <a:solidFill>
                  <a:srgbClr val="FFC000"/>
                </a:solidFill>
                <a:highlight>
                  <a:srgbClr val="FF0000"/>
                </a:highlight>
                <a:ea typeface="楷体_GB2312" pitchFamily="49" charset="-122"/>
              </a:rPr>
              <a:t>清</a:t>
            </a:r>
            <a:r>
              <a:rPr lang="en-US" altLang="zh-CN" sz="4800" b="1" u="sng" strike="noStrike" noProof="1" dirty="0">
                <a:solidFill>
                  <a:srgbClr val="FFC000"/>
                </a:solidFill>
                <a:highlight>
                  <a:srgbClr val="FF0000"/>
                </a:highlight>
                <a:ea typeface="楷体_GB2312" pitchFamily="49" charset="-122"/>
              </a:rPr>
              <a:t> </a:t>
            </a:r>
            <a:r>
              <a:rPr lang="zh-CN" altLang="en-US" sz="4800" b="1" u="sng" strike="noStrike" noProof="1" dirty="0">
                <a:solidFill>
                  <a:srgbClr val="FFC000"/>
                </a:solidFill>
                <a:highlight>
                  <a:srgbClr val="FF0000"/>
                </a:highlight>
                <a:ea typeface="楷体_GB2312" pitchFamily="49" charset="-122"/>
              </a:rPr>
              <a:t>凉</a:t>
            </a:r>
            <a:r>
              <a:rPr lang="zh-CN" altLang="en-US" sz="4800" b="1" strike="noStrike" noProof="1" dirty="0">
                <a:solidFill>
                  <a:srgbClr val="FFFF00"/>
                </a:solidFill>
                <a:highlight>
                  <a:srgbClr val="FF00FF"/>
                </a:highlight>
                <a:ea typeface="楷体_GB2312" pitchFamily="49" charset="-122"/>
              </a:rPr>
              <a:t>和</a:t>
            </a:r>
            <a:r>
              <a:rPr lang="en-US" altLang="zh-CN" sz="4800" b="1" strike="noStrike" noProof="1" dirty="0">
                <a:solidFill>
                  <a:srgbClr val="FFFF00"/>
                </a:solidFill>
                <a:highlight>
                  <a:srgbClr val="FF00FF"/>
                </a:highlight>
                <a:ea typeface="楷体_GB2312" pitchFamily="49" charset="-122"/>
              </a:rPr>
              <a:t> </a:t>
            </a:r>
            <a:r>
              <a:rPr lang="zh-CN" altLang="en-US" sz="4800" b="1" u="sng" strike="noStrike" noProof="1" dirty="0">
                <a:solidFill>
                  <a:srgbClr val="FFC000"/>
                </a:solidFill>
                <a:highlight>
                  <a:srgbClr val="FF0000"/>
                </a:highlight>
                <a:ea typeface="楷体_GB2312" pitchFamily="49" charset="-122"/>
              </a:rPr>
              <a:t>温</a:t>
            </a:r>
            <a:r>
              <a:rPr lang="en-US" altLang="zh-CN" sz="4800" b="1" u="sng" strike="noStrike" noProof="1" dirty="0">
                <a:solidFill>
                  <a:srgbClr val="FFC000"/>
                </a:solidFill>
                <a:highlight>
                  <a:srgbClr val="FF0000"/>
                </a:highlight>
                <a:ea typeface="楷体_GB2312" pitchFamily="49" charset="-122"/>
              </a:rPr>
              <a:t>  </a:t>
            </a:r>
            <a:r>
              <a:rPr lang="zh-CN" altLang="en-US" sz="4800" b="1" u="sng" strike="noStrike" noProof="1" dirty="0">
                <a:solidFill>
                  <a:srgbClr val="FFC000"/>
                </a:solidFill>
                <a:highlight>
                  <a:srgbClr val="FF0000"/>
                </a:highlight>
                <a:ea typeface="楷体_GB2312" pitchFamily="49" charset="-122"/>
              </a:rPr>
              <a:t>柔</a:t>
            </a:r>
            <a:r>
              <a:rPr lang="zh-CN" altLang="en-US" sz="4800" b="1" strike="noStrike" noProof="1" dirty="0">
                <a:solidFill>
                  <a:srgbClr val="FFFF00"/>
                </a:solidFill>
                <a:highlight>
                  <a:srgbClr val="FF00FF"/>
                </a:highlight>
                <a:ea typeface="楷体_GB2312" pitchFamily="49" charset="-122"/>
              </a:rPr>
              <a:t>，轻轻地，轻轻地，趁你</a:t>
            </a:r>
            <a:r>
              <a:rPr lang="zh-CN" altLang="en-US" sz="4800" b="1" strike="noStrike" noProof="1" dirty="0">
                <a:solidFill>
                  <a:srgbClr val="FFC000"/>
                </a:solidFill>
                <a:highlight>
                  <a:srgbClr val="FF0000"/>
                </a:highlight>
                <a:ea typeface="楷体_GB2312" pitchFamily="49" charset="-122"/>
              </a:rPr>
              <a:t>没留意</a:t>
            </a:r>
            <a:r>
              <a:rPr lang="zh-CN" altLang="en-US" sz="4800" b="1" strike="noStrike" noProof="1" dirty="0">
                <a:solidFill>
                  <a:srgbClr val="FFFF00"/>
                </a:solidFill>
                <a:highlight>
                  <a:srgbClr val="FF00FF"/>
                </a:highlight>
                <a:ea typeface="楷体_GB2312" pitchFamily="49" charset="-122"/>
              </a:rPr>
              <a:t>，把秋天的大门打开了。</a:t>
            </a:r>
            <a:endParaRPr lang="zh-CN" altLang="en-US" sz="4800" b="1" strike="noStrike" noProof="1" dirty="0">
              <a:solidFill>
                <a:srgbClr val="FFFF00"/>
              </a:solidFill>
              <a:highlight>
                <a:srgbClr val="FF00FF"/>
              </a:highlight>
              <a:ea typeface="楷体_GB2312" pitchFamily="49" charset="-122"/>
            </a:endParaRPr>
          </a:p>
        </p:txBody>
      </p:sp>
      <p:pic>
        <p:nvPicPr>
          <p:cNvPr id="13315" name="图片 102"/>
          <p:cNvPicPr/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23850" y="117475"/>
            <a:ext cx="4892040" cy="37680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三年级上册 6 秋天的雨（朗读） 人教版小学语文 - 美丽生活">
            <a:hlinkClick r:id="" action="ppaction://media"/>
          </p:cNvPr>
          <p:cNvPicPr/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67360" y="6453505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 spd="slow" advClick="0">
    <p:random/>
    <p:sndAc>
      <p:stSnd>
        <p:snd r:embed="rId8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48000" numSld="10"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标题 11265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lang="zh-CN" altLang="zh-CN" dirty="0"/>
          </a:p>
        </p:txBody>
      </p:sp>
      <p:pic>
        <p:nvPicPr>
          <p:cNvPr id="14338" name="图片 11266" descr="232_1523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36195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文本框 11267"/>
          <p:cNvSpPr txBox="1"/>
          <p:nvPr/>
        </p:nvSpPr>
        <p:spPr>
          <a:xfrm>
            <a:off x="900113" y="981075"/>
            <a:ext cx="6911975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4" name="矩形 11268"/>
          <p:cNvSpPr/>
          <p:nvPr/>
        </p:nvSpPr>
        <p:spPr>
          <a:xfrm>
            <a:off x="400685" y="2853055"/>
            <a:ext cx="7743825" cy="3716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fontAlgn="base"/>
            <a:r>
              <a:rPr lang="en-US" altLang="zh-CN" sz="3600" b="1" strike="noStrike" noProof="1" dirty="0">
                <a:latin typeface="Arial" panose="020B0604020202020204" pitchFamily="34" charset="0"/>
                <a:ea typeface="楷体_GB2312" pitchFamily="49" charset="-122"/>
                <a:cs typeface="+mn-cs"/>
              </a:rPr>
              <a:t>       </a:t>
            </a:r>
            <a:r>
              <a:rPr lang="zh-CN" altLang="en-US" sz="4400" b="1" strike="noStrike" noProof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秋天的雨</a:t>
            </a:r>
            <a:r>
              <a:rPr lang="en-US" altLang="zh-CN" sz="44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,</a:t>
            </a:r>
            <a:r>
              <a:rPr lang="zh-CN" altLang="en-US" sz="4400" b="1" strike="noStrike" noProof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有一盒</a:t>
            </a:r>
            <a:r>
              <a:rPr lang="zh-CN" altLang="en-US" sz="4400" b="1" u="sng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highlight>
                  <a:srgbClr val="FFFF00"/>
                </a:highlight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五彩缤纷</a:t>
            </a:r>
            <a:r>
              <a:rPr lang="zh-CN" altLang="en-US" sz="4400" b="1" strike="noStrike" noProof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的颜料。</a:t>
            </a:r>
            <a:r>
              <a:rPr lang="zh-CN" altLang="en-US" sz="4400" b="1" strike="noStrike" noProof="1" dirty="0">
                <a:latin typeface="Arial" panose="020B0604020202020204" pitchFamily="34" charset="0"/>
                <a:ea typeface="楷体_GB2312" pitchFamily="49" charset="-122"/>
                <a:cs typeface="+mn-cs"/>
              </a:rPr>
              <a:t>你看，它把黄色给了银杏树，黄黄的叶子像一把把</a:t>
            </a:r>
            <a:r>
              <a:rPr lang="zh-CN" altLang="en-US" sz="4400" b="1" u="sng" strike="noStrike" noProof="1" dirty="0">
                <a:solidFill>
                  <a:srgbClr val="FF0000"/>
                </a:solidFill>
                <a:highlight>
                  <a:srgbClr val="FFFF00"/>
                </a:highlight>
                <a:latin typeface="Arial" panose="020B0604020202020204" pitchFamily="34" charset="0"/>
                <a:ea typeface="楷体_GB2312" pitchFamily="49" charset="-122"/>
                <a:cs typeface="+mn-cs"/>
              </a:rPr>
              <a:t>小扇子</a:t>
            </a:r>
            <a:r>
              <a:rPr lang="zh-CN" altLang="en-US" sz="4400" b="1" strike="noStrike" noProof="1" dirty="0">
                <a:latin typeface="Arial" panose="020B0604020202020204" pitchFamily="34" charset="0"/>
                <a:ea typeface="楷体_GB2312" pitchFamily="49" charset="-122"/>
                <a:cs typeface="+mn-cs"/>
              </a:rPr>
              <a:t>，扇哪扇哪，扇走了夏天的</a:t>
            </a:r>
            <a:r>
              <a:rPr lang="zh-CN" altLang="en-US" sz="44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  <a:cs typeface="+mn-cs"/>
              </a:rPr>
              <a:t>炎热</a:t>
            </a:r>
            <a:r>
              <a:rPr lang="zh-CN" altLang="en-US" sz="4400" b="1" strike="noStrike" noProof="1" dirty="0">
                <a:latin typeface="Arial" panose="020B0604020202020204" pitchFamily="34" charset="0"/>
                <a:ea typeface="楷体_GB2312" pitchFamily="49" charset="-122"/>
                <a:cs typeface="+mn-cs"/>
              </a:rPr>
              <a:t>。</a:t>
            </a:r>
            <a:endParaRPr lang="zh-CN" altLang="en-US" sz="4400" b="1" strike="noStrike" noProof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3"/>
          <a:stretch>
            <a:fillRect/>
          </a:stretch>
        </p:blipFill>
        <p:spPr>
          <a:xfrm>
            <a:off x="400685" y="375285"/>
            <a:ext cx="3724910" cy="24390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/>
        </p:nvPicPr>
        <p:blipFill>
          <a:blip r:embed="rId4"/>
          <a:stretch>
            <a:fillRect/>
          </a:stretch>
        </p:blipFill>
        <p:spPr>
          <a:xfrm>
            <a:off x="4283710" y="332740"/>
            <a:ext cx="4156075" cy="25679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  <p:sndAc>
      <p:stSnd>
        <p:snd r:embed="rId5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图片 12289" descr="0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4762"/>
            <a:ext cx="9144000" cy="6865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文本框 12290"/>
          <p:cNvSpPr txBox="1"/>
          <p:nvPr/>
        </p:nvSpPr>
        <p:spPr>
          <a:xfrm>
            <a:off x="611188" y="549275"/>
            <a:ext cx="7921625" cy="22875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 dirty="0">
                <a:latin typeface="Arial" panose="020B0604020202020204" pitchFamily="34" charset="0"/>
                <a:ea typeface="楷体_GB2312" pitchFamily="49" charset="-122"/>
              </a:rPr>
              <a:t>    </a:t>
            </a:r>
            <a:r>
              <a:rPr lang="zh-CN" altLang="en-US" sz="48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它把红色给了枫树，红红的枫叶像一枚枚</a:t>
            </a:r>
            <a:r>
              <a:rPr lang="zh-CN" altLang="en-US" sz="4800" b="1" dirty="0">
                <a:solidFill>
                  <a:srgbClr val="FF0000"/>
                </a:solidFill>
                <a:highlight>
                  <a:srgbClr val="FFFF00"/>
                </a:highlight>
                <a:latin typeface="Arial" panose="020B0604020202020204" pitchFamily="34" charset="0"/>
                <a:ea typeface="楷体_GB2312" pitchFamily="49" charset="-122"/>
              </a:rPr>
              <a:t>邮票</a:t>
            </a:r>
            <a:r>
              <a:rPr lang="zh-CN" altLang="en-US" sz="48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，飘哇飘哇，邮来了秋天的凉爽。</a:t>
            </a:r>
            <a:endParaRPr lang="zh-CN" altLang="en-US" sz="4800" b="1" dirty="0">
              <a:solidFill>
                <a:schemeClr val="bg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7945" y="3141345"/>
            <a:ext cx="2696210" cy="3596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550" y="3141345"/>
            <a:ext cx="2933065" cy="3580130"/>
          </a:xfrm>
          <a:prstGeom prst="rect">
            <a:avLst/>
          </a:prstGeom>
        </p:spPr>
      </p:pic>
    </p:spTree>
  </p:cSld>
  <p:clrMapOvr>
    <a:masterClrMapping/>
  </p:clrMapOvr>
  <p:transition spd="slow">
    <p:random/>
    <p:sndAc>
      <p:stSnd>
        <p:snd r:embed="rId4" name="chimes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图片 13313" descr="金黄"/>
          <p:cNvPicPr>
            <a:picLocks noChangeAspect="1"/>
          </p:cNvPicPr>
          <p:nvPr/>
        </p:nvPicPr>
        <p:blipFill>
          <a:blip r:embed="rId1"/>
          <a:srcRect r="389" b="12221"/>
          <a:stretch>
            <a:fillRect/>
          </a:stretch>
        </p:blipFill>
        <p:spPr>
          <a:xfrm>
            <a:off x="0" y="-531495"/>
            <a:ext cx="9108440" cy="78492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0" name="文本框 13314"/>
          <p:cNvSpPr txBox="1"/>
          <p:nvPr/>
        </p:nvSpPr>
        <p:spPr>
          <a:xfrm>
            <a:off x="2164715" y="476250"/>
            <a:ext cx="6979285" cy="15684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 noProof="1" dirty="0">
                <a:latin typeface="Arial" panose="020B0604020202020204" pitchFamily="34" charset="0"/>
                <a:ea typeface="楷体_GB2312" pitchFamily="49" charset="-122"/>
                <a:cs typeface="+mn-cs"/>
              </a:rPr>
              <a:t>       </a:t>
            </a:r>
            <a:r>
              <a:rPr lang="zh-CN" altLang="en-US" sz="4800" b="1" noProof="1" dirty="0">
                <a:highlight>
                  <a:srgbClr val="FFFF00"/>
                </a:highlight>
                <a:latin typeface="Arial" panose="020B0604020202020204" pitchFamily="34" charset="0"/>
                <a:ea typeface="楷体_GB2312" pitchFamily="49" charset="-122"/>
                <a:cs typeface="+mn-cs"/>
              </a:rPr>
              <a:t>金黄色是给田野的，看，田野像金色的海洋。</a:t>
            </a:r>
            <a:endParaRPr lang="zh-CN" altLang="en-US" sz="4800" b="1" noProof="1" dirty="0">
              <a:highlight>
                <a:srgbClr val="FFFF00"/>
              </a:highlight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slow">
    <p:random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Picture 3" descr="hg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9838" y="1557338"/>
            <a:ext cx="5364162" cy="3743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0" name="Picture 2" descr="guoshu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57338"/>
            <a:ext cx="4716463" cy="2879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1" name="Picture 4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5" y="4437063"/>
            <a:ext cx="4429125" cy="2420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2" name="Picture 5" descr="Cherry_wallcoo00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37063"/>
            <a:ext cx="4714875" cy="2420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3" name="Text Box 9"/>
          <p:cNvSpPr txBox="1"/>
          <p:nvPr/>
        </p:nvSpPr>
        <p:spPr>
          <a:xfrm>
            <a:off x="0" y="-26987"/>
            <a:ext cx="9358313" cy="15557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    </a:t>
            </a:r>
            <a:r>
              <a:rPr lang="zh-CN" altLang="en-US" sz="4800" b="1" dirty="0">
                <a:solidFill>
                  <a:srgbClr val="FF6600"/>
                </a:solidFill>
                <a:latin typeface="Times New Roman" panose="02020603050405020304" pitchFamily="18" charset="0"/>
                <a:ea typeface="楷体_GB2312" pitchFamily="49" charset="-122"/>
              </a:rPr>
              <a:t>橙红色是给果树的，橘子、柿子</a:t>
            </a:r>
            <a:endParaRPr lang="zh-CN" altLang="en-US" sz="4800" b="1" dirty="0">
              <a:solidFill>
                <a:srgbClr val="FF66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4800" b="1" dirty="0">
                <a:solidFill>
                  <a:srgbClr val="FF0000"/>
                </a:solidFill>
                <a:highlight>
                  <a:srgbClr val="C0C0C0"/>
                </a:highlight>
                <a:latin typeface="Times New Roman" panose="02020603050405020304" pitchFamily="18" charset="0"/>
                <a:ea typeface="楷体_GB2312" pitchFamily="49" charset="-122"/>
              </a:rPr>
              <a:t>你挤我碰</a:t>
            </a:r>
            <a:r>
              <a:rPr lang="zh-CN" altLang="en-US" sz="4800" b="1" dirty="0">
                <a:solidFill>
                  <a:srgbClr val="FF6600"/>
                </a:solidFill>
                <a:latin typeface="Times New Roman" panose="02020603050405020304" pitchFamily="18" charset="0"/>
                <a:ea typeface="楷体_GB2312" pitchFamily="49" charset="-122"/>
              </a:rPr>
              <a:t>，争着要人们去摘呢！</a:t>
            </a:r>
            <a:endParaRPr lang="zh-CN" altLang="en-US" sz="4800" b="1" dirty="0">
              <a:solidFill>
                <a:srgbClr val="FF66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slow">
    <p:random/>
    <p:sndAc>
      <p:stSnd>
        <p:snd r:embed="rId5" name="chimes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图片 16385" descr="54327977210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8" name="文本框 16386"/>
          <p:cNvSpPr txBox="1"/>
          <p:nvPr/>
        </p:nvSpPr>
        <p:spPr>
          <a:xfrm>
            <a:off x="539433" y="1700530"/>
            <a:ext cx="7696200" cy="301942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3399FF"/>
                </a:solidFill>
                <a:latin typeface="Times New Roman" panose="02020603050405020304" pitchFamily="18" charset="0"/>
                <a:ea typeface="楷体_GB2312" pitchFamily="49" charset="-122"/>
              </a:rPr>
              <a:t>　　</a:t>
            </a:r>
            <a:r>
              <a:rPr lang="zh-CN" altLang="en-US" sz="4800" b="1" dirty="0">
                <a:latin typeface="Times New Roman" panose="02020603050405020304" pitchFamily="18" charset="0"/>
                <a:ea typeface="楷体_GB2312" pitchFamily="49" charset="-122"/>
              </a:rPr>
              <a:t>菊花仙子得到的颜色就更多了，紫红的、淡黄的、雪白的</a:t>
            </a:r>
            <a:r>
              <a:rPr lang="en-US" altLang="zh-CN" sz="4800" b="1">
                <a:latin typeface="Times New Roman" panose="02020603050405020304" pitchFamily="18" charset="0"/>
                <a:ea typeface="楷体_GB2312" pitchFamily="49" charset="-122"/>
              </a:rPr>
              <a:t>……</a:t>
            </a:r>
            <a:r>
              <a:rPr lang="zh-CN" altLang="en-US" sz="4800" b="1" dirty="0">
                <a:latin typeface="Times New Roman" panose="02020603050405020304" pitchFamily="18" charset="0"/>
                <a:ea typeface="楷体_GB2312" pitchFamily="49" charset="-122"/>
              </a:rPr>
              <a:t>美丽的菊花在秋雨里</a:t>
            </a:r>
            <a:r>
              <a:rPr lang="zh-CN" altLang="en-US" sz="4800" b="1" dirty="0">
                <a:solidFill>
                  <a:srgbClr val="FF33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楷体_GB2312" pitchFamily="49" charset="-122"/>
                <a:hlinkClick r:id="" action="ppaction://noaction"/>
              </a:rPr>
              <a:t>频频点头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hlinkClick r:id="" action="ppaction://noaction"/>
              </a:rPr>
              <a:t>。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  <a:hlinkClick r:id="" action="ppaction://noaction"/>
            </a:endParaRPr>
          </a:p>
        </p:txBody>
      </p:sp>
      <p:pic>
        <p:nvPicPr>
          <p:cNvPr id="19459" name="图片 16387" descr="小菊花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88"/>
            <a:ext cx="1619250" cy="1238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图片 16388" descr="小菊花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95038" y="6415088"/>
            <a:ext cx="1323975" cy="990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1" name="图片 16389" descr="小菊花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425575"/>
            <a:ext cx="1619250" cy="1211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2" name="图片 16390" descr="小菊花1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24750" y="4365625"/>
            <a:ext cx="1619250" cy="1133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3" name="图片 16391" descr="小菊花3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35375" y="5589588"/>
            <a:ext cx="1778000" cy="1268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4" name="图片 16392" descr="小菊花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51263" y="0"/>
            <a:ext cx="1655762" cy="1238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5" name="图片 16393" descr="小菊花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61025" y="-26987"/>
            <a:ext cx="1657350" cy="1239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6" name="图片 16394" descr="小菊花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36738" y="0"/>
            <a:ext cx="1655762" cy="1238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7" name="图片 16395" descr="小菊花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61263" y="0"/>
            <a:ext cx="1619250" cy="1196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8" name="图片 16396" descr="小菊花10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908175" y="5592763"/>
            <a:ext cx="1584325" cy="1265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9" name="图片 16397" descr="小菊花11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651500" y="4365625"/>
            <a:ext cx="1692275" cy="1122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0" name="图片 16398" descr="小菊花1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524750" y="5646738"/>
            <a:ext cx="1619250" cy="1211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1" name="图片 16399" descr="小菊花13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5645150"/>
            <a:ext cx="1651000" cy="1212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2" name="图片 16400" descr="小菊花14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580063" y="5661025"/>
            <a:ext cx="1778000" cy="1196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>
    <p:sndAc>
      <p:stSnd>
        <p:snd r:embed="rId16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标题 1"/>
          <p:cNvSpPr>
            <a:spLocks noGrp="1"/>
          </p:cNvSpPr>
          <p:nvPr>
            <p:ph type="ctrTitle"/>
          </p:nvPr>
        </p:nvSpPr>
        <p:spPr/>
        <p:txBody>
          <a:bodyPr anchor="b" anchorCtr="0"/>
          <a:p>
            <a:pPr defTabSz="914400">
              <a:buClrTx/>
              <a:buSzTx/>
              <a:buFontTx/>
              <a:buNone/>
            </a:pPr>
            <a:endParaRPr lang="zh-CN" altLang="en-US" kern="1200" baseline="0">
              <a:latin typeface="+mj-lt"/>
              <a:ea typeface="+mj-ea"/>
              <a:cs typeface="+mj-cs"/>
            </a:endParaRPr>
          </a:p>
        </p:txBody>
      </p:sp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/>
        <p:txBody>
          <a:bodyPr anchor="t" anchorCtr="0"/>
          <a:p>
            <a:pPr defTabSz="914400">
              <a:buClrTx/>
              <a:buSzTx/>
              <a:buFontTx/>
            </a:pPr>
            <a:endParaRPr lang="zh-CN" altLang="en-US" kern="1200" baseline="0">
              <a:latin typeface="+mn-lt"/>
              <a:ea typeface="+mn-ea"/>
              <a:cs typeface="+mn-cs"/>
            </a:endParaRPr>
          </a:p>
        </p:txBody>
      </p:sp>
      <p:pic>
        <p:nvPicPr>
          <p:cNvPr id="18435" name="图片 26625" descr="543279772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3812" y="30163"/>
            <a:ext cx="9167812" cy="6872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文本框 3"/>
          <p:cNvSpPr txBox="1"/>
          <p:nvPr/>
        </p:nvSpPr>
        <p:spPr>
          <a:xfrm>
            <a:off x="74613" y="2324100"/>
            <a:ext cx="9050337" cy="45339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r>
              <a:rPr lang="en-US" altLang="zh-CN" sz="4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                    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秋天的雨，藏着非常</a:t>
            </a:r>
            <a:r>
              <a:rPr lang="zh-CN" altLang="en-US" sz="4800" b="1" u="sng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楷体_GB2312" pitchFamily="49" charset="-122"/>
              </a:rPr>
              <a:t>好闻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的气味。</a:t>
            </a:r>
            <a:r>
              <a:rPr lang="zh-CN" altLang="en-US" sz="4800" b="1" u="sng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楷体_GB2312" pitchFamily="49" charset="-122"/>
              </a:rPr>
              <a:t>梨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香香的，</a:t>
            </a:r>
            <a:r>
              <a:rPr lang="zh-CN" altLang="en-US" sz="4800" b="1" u="sng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楷体_GB2312" pitchFamily="49" charset="-122"/>
              </a:rPr>
              <a:t>菠萝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甜甜的，还有</a:t>
            </a:r>
            <a:r>
              <a:rPr lang="zh-CN" altLang="en-US" sz="4800" b="1" u="sng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楷体_GB2312" pitchFamily="49" charset="-122"/>
              </a:rPr>
              <a:t>苹果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、</a:t>
            </a:r>
            <a:r>
              <a:rPr lang="zh-CN" altLang="en-US" sz="4800" b="1" u="sng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楷体_GB2312" pitchFamily="49" charset="-122"/>
              </a:rPr>
              <a:t>橘子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，好多好多香甜的气味，都</a:t>
            </a:r>
            <a:r>
              <a:rPr lang="zh-CN" altLang="en-US" sz="4800" b="1" u="sng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楷体_GB2312" pitchFamily="49" charset="-122"/>
              </a:rPr>
              <a:t>躲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在小雨滴里呢！小朋友的脚，常</a:t>
            </a:r>
            <a:r>
              <a:rPr lang="zh-CN" altLang="en-US" sz="4800" b="1" u="sng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楷体_GB2312" pitchFamily="49" charset="-122"/>
              </a:rPr>
              <a:t>被那香味</a:t>
            </a:r>
            <a:r>
              <a:rPr lang="zh-CN" altLang="en-US" sz="4800" b="1" u="sng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楷体_GB2312" pitchFamily="49" charset="-122"/>
              </a:rPr>
              <a:t>勾住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115" y="116840"/>
            <a:ext cx="3927475" cy="29438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145" y="116840"/>
            <a:ext cx="3834130" cy="2277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10956,&quot;width&quot;:14435}"/>
</p:tagLst>
</file>

<file path=ppt/tags/tag2.xml><?xml version="1.0" encoding="utf-8"?>
<p:tagLst xmlns:p="http://schemas.openxmlformats.org/presentationml/2006/main">
  <p:tag name="KSO_WM_UNIT_PLACING_PICTURE_USER_VIEWPORT" val="{&quot;height&quot;:6510,&quot;width&quot;:9750}"/>
</p:tagLst>
</file>

<file path=ppt/tags/tag3.xml><?xml version="1.0" encoding="utf-8"?>
<p:tagLst xmlns:p="http://schemas.openxmlformats.org/presentationml/2006/main">
  <p:tag name="KSO_WM_UNIT_PLACING_PICTURE_USER_VIEWPORT" val="{&quot;height&quot;:5765,&quot;width&quot;:7532.500787401575}"/>
</p:tagLst>
</file>

<file path=ppt/tags/tag4.xml><?xml version="1.0" encoding="utf-8"?>
<p:tagLst xmlns:p="http://schemas.openxmlformats.org/presentationml/2006/main">
  <p:tag name="KSO_WM_UNIT_PLACING_PICTURE_USER_VIEWPORT" val="{&quot;height&quot;:10800,&quot;width&quot;:14400}"/>
</p:tagLst>
</file>

<file path=ppt/tags/tag5.xml><?xml version="1.0" encoding="utf-8"?>
<p:tagLst xmlns:p="http://schemas.openxmlformats.org/presentationml/2006/main">
  <p:tag name="KSO_WM_UNIT_PLACING_PICTURE_USER_VIEWPORT" val="{&quot;height&quot;:10800,&quot;width&quot;:19200}"/>
</p:tagLst>
</file>

<file path=ppt/tags/tag6.xml><?xml version="1.0" encoding="utf-8"?>
<p:tagLst xmlns:p="http://schemas.openxmlformats.org/presentationml/2006/main">
  <p:tag name="KSO_WM_UNIT_PLACING_PICTURE_USER_VIEWPORT" val="{&quot;height&quot;:10800,&quot;width&quot;:19200}"/>
</p:tagLst>
</file>

<file path=ppt/tags/tag7.xml><?xml version="1.0" encoding="utf-8"?>
<p:tagLst xmlns:p="http://schemas.openxmlformats.org/presentationml/2006/main">
  <p:tag name="KSO_WPP_MARK_KEY" val="7149e8ef-a338-43ae-aa30-37f9ecbb115a"/>
  <p:tag name="COMMONDATA" val="eyJoZGlkIjoiODIyN2E0Zjk1NzM0ZTQ1NDI4MWE1ZmUzOGMzYTA1ZTE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欢天喜地">
  <a:themeElements>
    <a:clrScheme name="">
      <a:dk1>
        <a:srgbClr val="FFFFFF"/>
      </a:dk1>
      <a:lt1>
        <a:srgbClr val="FFA679"/>
      </a:lt1>
      <a:dk2>
        <a:srgbClr val="FFFF66"/>
      </a:dk2>
      <a:lt2>
        <a:srgbClr val="C0C0C0"/>
      </a:lt2>
      <a:accent1>
        <a:srgbClr val="9C9CBE"/>
      </a:accent1>
      <a:accent2>
        <a:srgbClr val="FFFFCC"/>
      </a:accent2>
      <a:accent3>
        <a:srgbClr val="FFD0BE"/>
      </a:accent3>
      <a:accent4>
        <a:srgbClr val="DCDCDC"/>
      </a:accent4>
      <a:accent5>
        <a:srgbClr val="CBCBDB"/>
      </a:accent5>
      <a:accent6>
        <a:srgbClr val="E5E5B7"/>
      </a:accent6>
      <a:hlink>
        <a:srgbClr val="CCECFF"/>
      </a:hlink>
      <a:folHlink>
        <a:srgbClr val="99FF66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FFA679"/>
        </a:lt1>
        <a:dk2>
          <a:srgbClr val="FFFF66"/>
        </a:dk2>
        <a:lt2>
          <a:srgbClr val="C0C0C0"/>
        </a:lt2>
        <a:accent1>
          <a:srgbClr val="9C9CBE"/>
        </a:accent1>
        <a:accent2>
          <a:srgbClr val="FFFFCC"/>
        </a:accent2>
        <a:accent3>
          <a:srgbClr val="FFD0BE"/>
        </a:accent3>
        <a:accent4>
          <a:srgbClr val="DCDCDC"/>
        </a:accent4>
        <a:accent5>
          <a:srgbClr val="CBCBDB"/>
        </a:accent5>
        <a:accent6>
          <a:srgbClr val="E5E5B7"/>
        </a:accent6>
        <a:hlink>
          <a:srgbClr val="CCECFF"/>
        </a:hlink>
        <a:folHlink>
          <a:srgbClr val="99FF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EBA18D"/>
        </a:lt1>
        <a:dk2>
          <a:srgbClr val="FFFFFF"/>
        </a:dk2>
        <a:lt2>
          <a:srgbClr val="B2B2B2"/>
        </a:lt2>
        <a:accent1>
          <a:srgbClr val="C97F94"/>
        </a:accent1>
        <a:accent2>
          <a:srgbClr val="CC99FF"/>
        </a:accent2>
        <a:accent3>
          <a:srgbClr val="F3CDC5"/>
        </a:accent3>
        <a:accent4>
          <a:srgbClr val="DCDCDC"/>
        </a:accent4>
        <a:accent5>
          <a:srgbClr val="E0C0C8"/>
        </a:accent5>
        <a:accent6>
          <a:srgbClr val="B789E5"/>
        </a:accent6>
        <a:hlink>
          <a:srgbClr val="FFFF00"/>
        </a:hlink>
        <a:folHlink>
          <a:srgbClr val="A5002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FFFF00"/>
        </a:dk2>
        <a:lt2>
          <a:srgbClr val="C0C0C0"/>
        </a:lt2>
        <a:accent1>
          <a:srgbClr val="FEE2E2"/>
        </a:accent1>
        <a:accent2>
          <a:srgbClr val="FFFFFF"/>
        </a:accent2>
        <a:accent3>
          <a:srgbClr val="FFFFFF"/>
        </a:accent3>
        <a:accent4>
          <a:srgbClr val="000000"/>
        </a:accent4>
        <a:accent5>
          <a:srgbClr val="FFEEEE"/>
        </a:accent5>
        <a:accent6>
          <a:srgbClr val="E5E5E5"/>
        </a:accent6>
        <a:hlink>
          <a:srgbClr val="FFFFCC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E0A172"/>
        </a:lt1>
        <a:dk2>
          <a:srgbClr val="FFFF99"/>
        </a:dk2>
        <a:lt2>
          <a:srgbClr val="C0C0C0"/>
        </a:lt2>
        <a:accent1>
          <a:srgbClr val="89A3AB"/>
        </a:accent1>
        <a:accent2>
          <a:srgbClr val="CCCCFF"/>
        </a:accent2>
        <a:accent3>
          <a:srgbClr val="EDCDBC"/>
        </a:accent3>
        <a:accent4>
          <a:srgbClr val="DCDCDC"/>
        </a:accent4>
        <a:accent5>
          <a:srgbClr val="C4CED2"/>
        </a:accent5>
        <a:accent6>
          <a:srgbClr val="B7B7E5"/>
        </a:accent6>
        <a:hlink>
          <a:srgbClr val="4D4D4D"/>
        </a:hlink>
        <a:folHlink>
          <a:srgbClr val="A5002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66"/>
        </a:dk1>
        <a:lt1>
          <a:srgbClr val="D5E2CC"/>
        </a:lt1>
        <a:dk2>
          <a:srgbClr val="FFFFFF"/>
        </a:dk2>
        <a:lt2>
          <a:srgbClr val="B2B2B2"/>
        </a:lt2>
        <a:accent1>
          <a:srgbClr val="859AC3"/>
        </a:accent1>
        <a:accent2>
          <a:srgbClr val="66CCFF"/>
        </a:accent2>
        <a:accent3>
          <a:srgbClr val="E6EEE2"/>
        </a:accent3>
        <a:accent4>
          <a:srgbClr val="DCDC57"/>
        </a:accent4>
        <a:accent5>
          <a:srgbClr val="C3CADD"/>
        </a:accent5>
        <a:accent6>
          <a:srgbClr val="5BB7E5"/>
        </a:accent6>
        <a:hlink>
          <a:srgbClr val="0000CC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FFCC99"/>
        </a:lt1>
        <a:dk2>
          <a:srgbClr val="000000"/>
        </a:dk2>
        <a:lt2>
          <a:srgbClr val="C0C0C0"/>
        </a:lt2>
        <a:accent1>
          <a:srgbClr val="73A78D"/>
        </a:accent1>
        <a:accent2>
          <a:srgbClr val="CC3399"/>
        </a:accent2>
        <a:accent3>
          <a:srgbClr val="FFE2CA"/>
        </a:accent3>
        <a:accent4>
          <a:srgbClr val="DCDCAF"/>
        </a:accent4>
        <a:accent5>
          <a:srgbClr val="BDD0C5"/>
        </a:accent5>
        <a:accent6>
          <a:srgbClr val="B72D89"/>
        </a:accent6>
        <a:hlink>
          <a:srgbClr val="CCECFF"/>
        </a:hlink>
        <a:folHlink>
          <a:srgbClr val="0000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66"/>
        </a:dk1>
        <a:lt1>
          <a:srgbClr val="F48E6E"/>
        </a:lt1>
        <a:dk2>
          <a:srgbClr val="FFFF99"/>
        </a:dk2>
        <a:lt2>
          <a:srgbClr val="C0C0C0"/>
        </a:lt2>
        <a:accent1>
          <a:srgbClr val="E8E8CE"/>
        </a:accent1>
        <a:accent2>
          <a:srgbClr val="3333CC"/>
        </a:accent2>
        <a:accent3>
          <a:srgbClr val="F8C6BB"/>
        </a:accent3>
        <a:accent4>
          <a:srgbClr val="000057"/>
        </a:accent4>
        <a:accent5>
          <a:srgbClr val="F1F1E3"/>
        </a:accent5>
        <a:accent6>
          <a:srgbClr val="2D2DB7"/>
        </a:accent6>
        <a:hlink>
          <a:srgbClr val="FFFF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6FFFF"/>
        </a:dk1>
        <a:lt1>
          <a:srgbClr val="FFCCCC"/>
        </a:lt1>
        <a:dk2>
          <a:srgbClr val="660066"/>
        </a:dk2>
        <a:lt2>
          <a:srgbClr val="B2B2B2"/>
        </a:lt2>
        <a:accent1>
          <a:srgbClr val="7592B1"/>
        </a:accent1>
        <a:accent2>
          <a:srgbClr val="008080"/>
        </a:accent2>
        <a:accent3>
          <a:srgbClr val="FFE2E2"/>
        </a:accent3>
        <a:accent4>
          <a:srgbClr val="57DCDC"/>
        </a:accent4>
        <a:accent5>
          <a:srgbClr val="BDC7D4"/>
        </a:accent5>
        <a:accent6>
          <a:srgbClr val="007272"/>
        </a:accent6>
        <a:hlink>
          <a:srgbClr val="FFFFFF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tream">
  <a:themeElements>
    <a:clrScheme name="">
      <a:dk1>
        <a:srgbClr val="FFFFFF"/>
      </a:dk1>
      <a:lt1>
        <a:srgbClr val="003399"/>
      </a:lt1>
      <a:dk2>
        <a:srgbClr val="E5E5FF"/>
      </a:dk2>
      <a:lt2>
        <a:srgbClr val="000514"/>
      </a:lt2>
      <a:accent1>
        <a:srgbClr val="0099CC"/>
      </a:accent1>
      <a:accent2>
        <a:srgbClr val="A886E0"/>
      </a:accent2>
      <a:accent3>
        <a:srgbClr val="AAADCA"/>
      </a:accent3>
      <a:accent4>
        <a:srgbClr val="DCDCDC"/>
      </a:accent4>
      <a:accent5>
        <a:srgbClr val="AACAE2"/>
      </a:accent5>
      <a:accent6>
        <a:srgbClr val="9678C9"/>
      </a:accent6>
      <a:hlink>
        <a:srgbClr val="FFCC00"/>
      </a:hlink>
      <a:folHlink>
        <a:srgbClr val="FFFFCC"/>
      </a:folHlink>
    </a:clrScheme>
    <a:fontScheme name="">
      <a:majorFont>
        <a:latin typeface="Garamond"/>
        <a:ea typeface="宋体"/>
        <a:cs typeface=""/>
      </a:majorFont>
      <a:minorFont>
        <a:latin typeface="Garamond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3399"/>
        </a:lt1>
        <a:dk2>
          <a:srgbClr val="E5E5FF"/>
        </a:dk2>
        <a:lt2>
          <a:srgbClr val="000514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CDCDC"/>
        </a:accent4>
        <a:accent5>
          <a:srgbClr val="AACAE2"/>
        </a:accent5>
        <a:accent6>
          <a:srgbClr val="9678C9"/>
        </a:accent6>
        <a:hlink>
          <a:srgbClr val="FFCC00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DFDFE9"/>
        </a:dk2>
        <a:lt2>
          <a:srgbClr val="3E3E5C"/>
        </a:lt2>
        <a:accent1>
          <a:srgbClr val="CC66FF"/>
        </a:accent1>
        <a:accent2>
          <a:srgbClr val="679ACD"/>
        </a:accent2>
        <a:accent3>
          <a:srgbClr val="B9B9CA"/>
        </a:accent3>
        <a:accent4>
          <a:srgbClr val="DCDCDC"/>
        </a:accent4>
        <a:accent5>
          <a:srgbClr val="E2B9FF"/>
        </a:accent5>
        <a:accent6>
          <a:srgbClr val="5C8AB8"/>
        </a:accent6>
        <a:hlink>
          <a:srgbClr val="CCEC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A9400"/>
        </a:lt1>
        <a:dk2>
          <a:srgbClr val="BAE8BA"/>
        </a:dk2>
        <a:lt2>
          <a:srgbClr val="2A5400"/>
        </a:lt2>
        <a:accent1>
          <a:srgbClr val="33CC33"/>
        </a:accent1>
        <a:accent2>
          <a:srgbClr val="99CC00"/>
        </a:accent2>
        <a:accent3>
          <a:srgbClr val="B2C8AA"/>
        </a:accent3>
        <a:accent4>
          <a:srgbClr val="DCDCDC"/>
        </a:accent4>
        <a:accent5>
          <a:srgbClr val="ADE2AD"/>
        </a:accent5>
        <a:accent6>
          <a:srgbClr val="89B700"/>
        </a:accent6>
        <a:hlink>
          <a:srgbClr val="99FF33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1596D"/>
        </a:lt1>
        <a:dk2>
          <a:srgbClr val="DDDDDD"/>
        </a:dk2>
        <a:lt2>
          <a:srgbClr val="000000"/>
        </a:lt2>
        <a:accent1>
          <a:srgbClr val="787E8A"/>
        </a:accent1>
        <a:accent2>
          <a:srgbClr val="339966"/>
        </a:accent2>
        <a:accent3>
          <a:srgbClr val="B3B5BB"/>
        </a:accent3>
        <a:accent4>
          <a:srgbClr val="DCDCDC"/>
        </a:accent4>
        <a:accent5>
          <a:srgbClr val="BEC0C4"/>
        </a:accent5>
        <a:accent6>
          <a:srgbClr val="2D895B"/>
        </a:accent6>
        <a:hlink>
          <a:srgbClr val="00FFFF"/>
        </a:hlink>
        <a:folHlink>
          <a:srgbClr val="74B6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C0000"/>
        </a:lt1>
        <a:dk2>
          <a:srgbClr val="DFD293"/>
        </a:dk2>
        <a:lt2>
          <a:srgbClr val="5C1F00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CDCDC"/>
        </a:accent4>
        <a:accent5>
          <a:srgbClr val="FFB9B1"/>
        </a:accent5>
        <a:accent6>
          <a:srgbClr val="AA6C55"/>
        </a:accent6>
        <a:hlink>
          <a:srgbClr val="FFFF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7F3F3"/>
        </a:dk1>
        <a:lt1>
          <a:srgbClr val="8A6362"/>
        </a:lt1>
        <a:dk2>
          <a:srgbClr val="D8C1BA"/>
        </a:dk2>
        <a:lt2>
          <a:srgbClr val="5E4444"/>
        </a:lt2>
        <a:accent1>
          <a:srgbClr val="CC6600"/>
        </a:accent1>
        <a:accent2>
          <a:srgbClr val="C16059"/>
        </a:accent2>
        <a:accent3>
          <a:srgbClr val="C4B8B8"/>
        </a:accent3>
        <a:accent4>
          <a:srgbClr val="D5D1D1"/>
        </a:accent4>
        <a:accent5>
          <a:srgbClr val="E2B9AA"/>
        </a:accent5>
        <a:accent6>
          <a:srgbClr val="AD554F"/>
        </a:accent6>
        <a:hlink>
          <a:srgbClr val="FFCC00"/>
        </a:hlink>
        <a:folHlink>
          <a:srgbClr val="CBB5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BFA673"/>
        </a:lt1>
        <a:dk2>
          <a:srgbClr val="E6E3AA"/>
        </a:dk2>
        <a:lt2>
          <a:srgbClr val="7F6737"/>
        </a:lt2>
        <a:accent1>
          <a:srgbClr val="FFCC00"/>
        </a:accent1>
        <a:accent2>
          <a:srgbClr val="808000"/>
        </a:accent2>
        <a:accent3>
          <a:srgbClr val="DBD0BD"/>
        </a:accent3>
        <a:accent4>
          <a:srgbClr val="DCDCDC"/>
        </a:accent4>
        <a:accent5>
          <a:srgbClr val="FFE2AA"/>
        </a:accent5>
        <a:accent6>
          <a:srgbClr val="727200"/>
        </a:accent6>
        <a:hlink>
          <a:srgbClr val="784700"/>
        </a:hlink>
        <a:folHlink>
          <a:srgbClr val="9A7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5"/>
        </a:accent3>
        <a:accent4>
          <a:srgbClr val="3F1E00"/>
        </a:accent4>
        <a:accent5>
          <a:srgbClr val="FFFFEE"/>
        </a:accent5>
        <a:accent6>
          <a:srgbClr val="ABAB95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9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Crayons">
  <a:themeElements>
    <a:clrScheme name="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5B9"/>
      </a:accent5>
      <a:accent6>
        <a:srgbClr val="000000"/>
      </a:accent6>
      <a:hlink>
        <a:srgbClr val="00B200"/>
      </a:hlink>
      <a:folHlink>
        <a:srgbClr val="703DFF"/>
      </a:folHlink>
    </a:clrScheme>
    <a:fontScheme name="">
      <a:majorFont>
        <a:latin typeface="Comic Sans MS"/>
        <a:ea typeface="宋体"/>
        <a:cs typeface=""/>
      </a:majorFont>
      <a:minorFont>
        <a:latin typeface="Comic Sans MS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5B9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B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272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6600"/>
        </a:lt1>
        <a:dk2>
          <a:srgbClr val="FFFFFF"/>
        </a:dk2>
        <a:lt2>
          <a:srgbClr val="808000"/>
        </a:lt2>
        <a:accent1>
          <a:srgbClr val="99CC00"/>
        </a:accent1>
        <a:accent2>
          <a:srgbClr val="003300"/>
        </a:accent2>
        <a:accent3>
          <a:srgbClr val="ADB9AA"/>
        </a:accent3>
        <a:accent4>
          <a:srgbClr val="DCDCDC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3366"/>
        </a:lt1>
        <a:dk2>
          <a:srgbClr val="CCECFF"/>
        </a:dk2>
        <a:lt2>
          <a:srgbClr val="808080"/>
        </a:lt2>
        <a:accent1>
          <a:srgbClr val="33CCCC"/>
        </a:accent1>
        <a:accent2>
          <a:srgbClr val="006699"/>
        </a:accent2>
        <a:accent3>
          <a:srgbClr val="AAADB9"/>
        </a:accent3>
        <a:accent4>
          <a:srgbClr val="DCDCDC"/>
        </a:accent4>
        <a:accent5>
          <a:srgbClr val="ADE2E2"/>
        </a:accent5>
        <a:accent6>
          <a:srgbClr val="005B89"/>
        </a:accent6>
        <a:hlink>
          <a:srgbClr val="00FF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6666FF"/>
        </a:lt2>
        <a:accent1>
          <a:srgbClr val="33CCFF"/>
        </a:accent1>
        <a:accent2>
          <a:srgbClr val="0000FF"/>
        </a:accent2>
        <a:accent3>
          <a:srgbClr val="AAAAB9"/>
        </a:accent3>
        <a:accent4>
          <a:srgbClr val="DCDCDC"/>
        </a:accent4>
        <a:accent5>
          <a:srgbClr val="ADE2FF"/>
        </a:accent5>
        <a:accent6>
          <a:srgbClr val="0000E5"/>
        </a:accent6>
        <a:hlink>
          <a:srgbClr val="FFFF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80"/>
        </a:lt1>
        <a:dk2>
          <a:srgbClr val="FFFFFF"/>
        </a:dk2>
        <a:lt2>
          <a:srgbClr val="000000"/>
        </a:lt2>
        <a:accent1>
          <a:srgbClr val="CC66FF"/>
        </a:accent1>
        <a:accent2>
          <a:srgbClr val="990099"/>
        </a:accent2>
        <a:accent3>
          <a:srgbClr val="C1AAC1"/>
        </a:accent3>
        <a:accent4>
          <a:srgbClr val="DCDCDC"/>
        </a:accent4>
        <a:accent5>
          <a:srgbClr val="E2B9FF"/>
        </a:accent5>
        <a:accent6>
          <a:srgbClr val="890089"/>
        </a:accent6>
        <a:hlink>
          <a:srgbClr val="FF9900"/>
        </a:hlink>
        <a:folHlink>
          <a:srgbClr val="FF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FF3300"/>
        </a:lt2>
        <a:accent1>
          <a:srgbClr val="FF7C80"/>
        </a:accent1>
        <a:accent2>
          <a:srgbClr val="990000"/>
        </a:accent2>
        <a:accent3>
          <a:srgbClr val="C1AAAA"/>
        </a:accent3>
        <a:accent4>
          <a:srgbClr val="DCDCDC"/>
        </a:accent4>
        <a:accent5>
          <a:srgbClr val="FFBFC1"/>
        </a:accent5>
        <a:accent6>
          <a:srgbClr val="890000"/>
        </a:accent6>
        <a:hlink>
          <a:srgbClr val="FF66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902</Words>
  <Application>WPS 演示</Application>
  <PresentationFormat>在屏幕上显示</PresentationFormat>
  <Paragraphs>57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Comic Sans MS</vt:lpstr>
      <vt:lpstr>楷体</vt:lpstr>
      <vt:lpstr>楷体_GB2312</vt:lpstr>
      <vt:lpstr>新宋体</vt:lpstr>
      <vt:lpstr>Times New Roman</vt:lpstr>
      <vt:lpstr>微软雅黑</vt:lpstr>
      <vt:lpstr>Garamond</vt:lpstr>
      <vt:lpstr>Arial Unicode MS</vt:lpstr>
      <vt:lpstr>默认设计模板</vt:lpstr>
      <vt:lpstr>欢天喜地</vt:lpstr>
      <vt:lpstr>Stream</vt:lpstr>
      <vt:lpstr>Crayons</vt:lpstr>
      <vt:lpstr>PowerPoint 演示文稿</vt:lpstr>
      <vt:lpstr>PowerPoint 演示文稿</vt:lpstr>
      <vt:lpstr>                                 秋天的雨是一把钥匙。它带着 清 凉和 温  柔，轻轻地，轻轻地，趁你没留意，把秋天的大门打开了。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四川省井研县教师进修学校</vt:lpstr>
      <vt:lpstr>PowerPoint 演示文稿</vt:lpstr>
      <vt:lpstr>              清凉  留意  扇子  炎热  邮票    凉爽   柿子  仙子  菠萝  气味    香甜   粮食  加紧  杨树  丰收      油亮亮 </vt:lpstr>
      <vt:lpstr>PowerPoint 演示文稿</vt:lpstr>
      <vt:lpstr> 1、把词语放到课文中读一读。    2 、说一说：你们觉得秋天          的雨美吗？美在哪些地方？</vt:lpstr>
      <vt:lpstr>          课外练习大搜集：    收集有关描写秋天的好词、佳句。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晓辉</cp:lastModifiedBy>
  <cp:revision>159</cp:revision>
  <dcterms:created xsi:type="dcterms:W3CDTF">2008-10-03T13:01:00Z</dcterms:created>
  <dcterms:modified xsi:type="dcterms:W3CDTF">2022-11-13T14:05:14Z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D58C4EECF13F4D9E87F4210331B832A6</vt:lpwstr>
  </property>
  <property fmtid="{D5CDD505-2E9C-101B-9397-08002B2CF9AE}" pid="3" name="KSOProductBuildVer">
    <vt:lpwstr>2052-11.1.0.12763</vt:lpwstr>
  </property>
</Properties>
</file>