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6" r:id="rId3"/>
    <p:sldId id="362" r:id="rId5"/>
    <p:sldId id="263" r:id="rId6"/>
    <p:sldId id="258" r:id="rId7"/>
    <p:sldId id="359" r:id="rId8"/>
    <p:sldId id="360" r:id="rId9"/>
    <p:sldId id="361" r:id="rId10"/>
    <p:sldId id="271" r:id="rId11"/>
    <p:sldId id="272" r:id="rId12"/>
    <p:sldId id="273" r:id="rId13"/>
    <p:sldId id="329" r:id="rId14"/>
    <p:sldId id="330" r:id="rId15"/>
    <p:sldId id="331" r:id="rId16"/>
    <p:sldId id="328" r:id="rId17"/>
    <p:sldId id="323" r:id="rId18"/>
    <p:sldId id="325" r:id="rId19"/>
    <p:sldId id="293" r:id="rId20"/>
    <p:sldId id="279" r:id="rId21"/>
    <p:sldId id="301" r:id="rId22"/>
    <p:sldId id="281" r:id="rId23"/>
    <p:sldId id="282" r:id="rId24"/>
    <p:sldId id="307" r:id="rId25"/>
    <p:sldId id="324" r:id="rId26"/>
    <p:sldId id="298" r:id="rId27"/>
    <p:sldId id="304" r:id="rId28"/>
    <p:sldId id="294" r:id="rId29"/>
    <p:sldId id="295" r:id="rId30"/>
    <p:sldId id="302" r:id="rId31"/>
    <p:sldId id="297" r:id="rId32"/>
    <p:sldId id="287" r:id="rId33"/>
    <p:sldId id="278" r:id="rId34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ww.xkb1.com" initials="w" lastIdx="2" clrIdx="0"/>
  <p:cmAuthor id="2" name="绿色圃中小学教育网" initials="绿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幻灯片图像占位符 3072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2" name="文本占位符 30722"/>
          <p:cNvSpPr>
            <a:spLocks noGrp="1"/>
          </p:cNvSpPr>
          <p:nvPr>
            <p:ph type="body"/>
          </p:nvPr>
        </p:nvSpPr>
        <p:spPr/>
        <p:txBody>
          <a:bodyPr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89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>
              <a:spcBef>
                <a:spcPct val="0"/>
              </a:spcBef>
            </a:pPr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GIF"/><Relationship Id="rId1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openxmlformats.org/officeDocument/2006/relationships/image" Target="../media/image22.GIF"/><Relationship Id="rId7" Type="http://schemas.openxmlformats.org/officeDocument/2006/relationships/image" Target="../media/image21.jpeg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1" Type="http://schemas.openxmlformats.org/officeDocument/2006/relationships/slideLayout" Target="../slideLayouts/slideLayout7.xml"/><Relationship Id="rId10" Type="http://schemas.openxmlformats.org/officeDocument/2006/relationships/audio" Target="../media/audio2.wav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3.wav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30.GIF"/><Relationship Id="rId1" Type="http://schemas.openxmlformats.org/officeDocument/2006/relationships/image" Target="../media/image2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cxnSp>
        <p:nvCxnSpPr>
          <p:cNvPr id="3" name="直线连接符 21"/>
          <p:cNvCxnSpPr/>
          <p:nvPr/>
        </p:nvCxnSpPr>
        <p:spPr>
          <a:xfrm>
            <a:off x="3935413" y="1989138"/>
            <a:ext cx="5329238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37013" y="2205038"/>
            <a:ext cx="4314825" cy="388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矩形 4"/>
          <p:cNvSpPr/>
          <p:nvPr/>
        </p:nvSpPr>
        <p:spPr>
          <a:xfrm>
            <a:off x="5159375" y="649288"/>
            <a:ext cx="4347845" cy="1568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eaLnBrk="0" hangingPunct="0">
              <a:spcBef>
                <a:spcPct val="50000"/>
              </a:spcBef>
            </a:pPr>
            <a:r>
              <a:rPr lang="en-US" altLang="zh-CN" sz="9600" b="1">
                <a:solidFill>
                  <a:srgbClr val="FF0066"/>
                </a:solidFill>
                <a:latin typeface="Calibri" charset="0"/>
                <a:ea typeface="宋体" panose="02010600030101010101" pitchFamily="2" charset="-122"/>
              </a:rPr>
              <a:t>g  k  h </a:t>
            </a:r>
            <a:endParaRPr lang="zh-CN" altLang="zh-CN" sz="9600" dirty="0">
              <a:solidFill>
                <a:srgbClr val="FF0066"/>
              </a:solidFill>
              <a:latin typeface="Calibri" charset="0"/>
              <a:ea typeface="宋体" panose="02010600030101010101" pitchFamily="2" charset="-122"/>
            </a:endParaRPr>
          </a:p>
        </p:txBody>
      </p:sp>
      <p:sp>
        <p:nvSpPr>
          <p:cNvPr id="4100" name="矩形 15365"/>
          <p:cNvSpPr/>
          <p:nvPr/>
        </p:nvSpPr>
        <p:spPr>
          <a:xfrm>
            <a:off x="3503613" y="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lang="en-US" altLang="zh-CN">
              <a:latin typeface="Calibri" charset="0"/>
              <a:ea typeface="宋体" panose="02010600030101010101" pitchFamily="2" charset="-122"/>
            </a:endParaRPr>
          </a:p>
        </p:txBody>
      </p:sp>
      <p:sp>
        <p:nvSpPr>
          <p:cNvPr id="4101" name="矩形 15366"/>
          <p:cNvSpPr/>
          <p:nvPr/>
        </p:nvSpPr>
        <p:spPr>
          <a:xfrm>
            <a:off x="1919288" y="6453188"/>
            <a:ext cx="65532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Calibri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5087409" y="2406862"/>
            <a:ext cx="1991783" cy="2010833"/>
            <a:chOff x="360362" y="1875491"/>
            <a:chExt cx="1493838" cy="1508265"/>
          </a:xfrm>
        </p:grpSpPr>
        <p:pic>
          <p:nvPicPr>
            <p:cNvPr id="21515" name="Picture 1" descr="C:\Documents and Settings\Administrator\桌面\图片1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362" y="1875491"/>
              <a:ext cx="1493838" cy="150826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1516" name="TextBox 4"/>
            <p:cNvSpPr txBox="1"/>
            <p:nvPr/>
          </p:nvSpPr>
          <p:spPr>
            <a:xfrm>
              <a:off x="644571" y="1937543"/>
              <a:ext cx="944367" cy="13960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11500" b="1" dirty="0">
                  <a:solidFill>
                    <a:schemeClr val="accent5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h</a:t>
              </a:r>
              <a:endParaRPr lang="en-US" altLang="zh-CN" sz="11500" b="1" dirty="0">
                <a:solidFill>
                  <a:schemeClr val="accent5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 flipV="1">
            <a:off x="7056967" y="2298700"/>
            <a:ext cx="1659467" cy="7027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7084484" y="3454400"/>
            <a:ext cx="1631951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2283884" y="1305984"/>
            <a:ext cx="1303867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7056967" y="3699933"/>
            <a:ext cx="1659467" cy="7154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952751" y="2186517"/>
            <a:ext cx="1966384" cy="9567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2952751" y="3422651"/>
            <a:ext cx="1839384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2952751" y="3699933"/>
            <a:ext cx="1966384" cy="84455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8777817" y="1221317"/>
            <a:ext cx="1303867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hɑ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</a:t>
            </a: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</a:t>
            </a: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9F9CB27CD0B61D87B6538101CC79E39"/>
          <p:cNvPicPr>
            <a:picLocks noChangeAspect="1"/>
          </p:cNvPicPr>
          <p:nvPr/>
        </p:nvPicPr>
        <p:blipFill>
          <a:blip r:embed="rId1"/>
          <a:srcRect t="75034" r="68228" b="5541"/>
          <a:stretch>
            <a:fillRect/>
          </a:stretch>
        </p:blipFill>
        <p:spPr>
          <a:xfrm>
            <a:off x="2326005" y="1511935"/>
            <a:ext cx="5692775" cy="375539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951538" y="1268413"/>
            <a:ext cx="4608513" cy="12239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7329488" y="3068638"/>
            <a:ext cx="2087563" cy="164623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5363" name="Rectangle 3"/>
          <p:cNvSpPr>
            <a:spLocks noGrp="1"/>
          </p:cNvSpPr>
          <p:nvPr/>
        </p:nvSpPr>
        <p:spPr>
          <a:xfrm>
            <a:off x="7464425" y="3068638"/>
            <a:ext cx="1952625" cy="164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88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苦</a:t>
            </a:r>
            <a:endParaRPr lang="en-US" altLang="zh-CN" sz="880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4" name="Rectangle 3"/>
          <p:cNvSpPr>
            <a:spLocks noGrp="1"/>
          </p:cNvSpPr>
          <p:nvPr/>
        </p:nvSpPr>
        <p:spPr>
          <a:xfrm>
            <a:off x="6115050" y="1022350"/>
            <a:ext cx="4583113" cy="1644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en-US" altLang="zh-CN" sz="880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 ǔ  </a:t>
            </a:r>
            <a:r>
              <a:rPr lang="en-US" altLang="zh-CN" sz="8800" err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kǔ</a:t>
            </a:r>
            <a:endParaRPr lang="en-US" altLang="zh-CN" sz="880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365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1881188"/>
            <a:ext cx="4095750" cy="3371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992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992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5951538" y="1268413"/>
            <a:ext cx="4608513" cy="12239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3" name="圆角矩形 2"/>
          <p:cNvSpPr/>
          <p:nvPr/>
        </p:nvSpPr>
        <p:spPr>
          <a:xfrm>
            <a:off x="7329488" y="3068638"/>
            <a:ext cx="2087563" cy="164623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6387" name="Rectangle 3"/>
          <p:cNvSpPr>
            <a:spLocks noGrp="1"/>
          </p:cNvSpPr>
          <p:nvPr/>
        </p:nvSpPr>
        <p:spPr>
          <a:xfrm>
            <a:off x="7464425" y="3068638"/>
            <a:ext cx="1952625" cy="164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8800" dirty="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户</a:t>
            </a:r>
            <a:endParaRPr lang="en-US" altLang="zh-CN" sz="880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388" name="Rectangle 3"/>
          <p:cNvSpPr>
            <a:spLocks noGrp="1"/>
          </p:cNvSpPr>
          <p:nvPr/>
        </p:nvSpPr>
        <p:spPr>
          <a:xfrm>
            <a:off x="6311900" y="1057275"/>
            <a:ext cx="4583113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en-US" altLang="zh-CN" sz="880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 ù  </a:t>
            </a:r>
            <a:r>
              <a:rPr lang="en-US" altLang="zh-CN" sz="8800" err="1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hù</a:t>
            </a:r>
            <a:endParaRPr lang="en-US" altLang="zh-CN" sz="880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389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2703513"/>
            <a:ext cx="4430713" cy="3322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9" name="同侧圆角矩形 8"/>
          <p:cNvSpPr/>
          <p:nvPr/>
        </p:nvSpPr>
        <p:spPr>
          <a:xfrm>
            <a:off x="1992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992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393" name="矩形 26633"/>
          <p:cNvSpPr/>
          <p:nvPr/>
        </p:nvSpPr>
        <p:spPr>
          <a:xfrm>
            <a:off x="2447925" y="120650"/>
            <a:ext cx="8227695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>
                <a:latin typeface="Calibri" charset="0"/>
                <a:ea typeface="宋体" panose="02010600030101010101" pitchFamily="2" charset="-122"/>
              </a:rPr>
              <a:t>教育文化之家洪老师旗舰店淘宝地址： https://shop66372547.taobao.com/</a:t>
            </a:r>
            <a:endParaRPr lang="zh-CN" altLang="en-US">
              <a:latin typeface="Calibri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圆角矩形 3"/>
          <p:cNvSpPr/>
          <p:nvPr/>
        </p:nvSpPr>
        <p:spPr>
          <a:xfrm>
            <a:off x="3216275" y="1093788"/>
            <a:ext cx="4608513" cy="122396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  <a:p>
            <a:pPr lvl="0" indent="0" algn="ctr"/>
            <a:endParaRPr lang="zh-CN" altLang="en-US" sz="3600" dirty="0">
              <a:latin typeface="Calibri" charset="0"/>
              <a:ea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992313" y="3068638"/>
            <a:ext cx="6551613" cy="2592388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3600" strike="noStrike" noProof="1"/>
          </a:p>
        </p:txBody>
      </p:sp>
      <p:sp>
        <p:nvSpPr>
          <p:cNvPr id="18435" name="Rectangle 3"/>
          <p:cNvSpPr>
            <a:spLocks noGrp="1"/>
          </p:cNvSpPr>
          <p:nvPr/>
        </p:nvSpPr>
        <p:spPr>
          <a:xfrm>
            <a:off x="2782888" y="3429000"/>
            <a:ext cx="1954212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en-US" altLang="zh-CN" sz="360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gù</a:t>
            </a:r>
            <a:r>
              <a:rPr lang="en-US" altLang="zh-CN" sz="3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6" name="Rectangle 3"/>
          <p:cNvSpPr>
            <a:spLocks noGrp="1"/>
          </p:cNvSpPr>
          <p:nvPr/>
        </p:nvSpPr>
        <p:spPr>
          <a:xfrm>
            <a:off x="4210050" y="1268413"/>
            <a:ext cx="3254375" cy="164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3600" dirty="0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大声读一读。</a:t>
            </a:r>
            <a:endParaRPr lang="en-US" altLang="zh-CN" sz="3600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7" name="Rectangle 3"/>
          <p:cNvSpPr>
            <a:spLocks noGrp="1"/>
          </p:cNvSpPr>
          <p:nvPr/>
        </p:nvSpPr>
        <p:spPr>
          <a:xfrm>
            <a:off x="5905500" y="3429000"/>
            <a:ext cx="1952625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en-US" altLang="zh-CN" sz="360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hé</a:t>
            </a:r>
            <a:r>
              <a:rPr lang="en-US" altLang="zh-CN" sz="3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8" name="Rectangle 3"/>
          <p:cNvSpPr>
            <a:spLocks noGrp="1"/>
          </p:cNvSpPr>
          <p:nvPr/>
        </p:nvSpPr>
        <p:spPr>
          <a:xfrm>
            <a:off x="2776538" y="4375150"/>
            <a:ext cx="1954212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en-US" altLang="zh-CN" sz="360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gè</a:t>
            </a:r>
            <a:r>
              <a:rPr lang="en-US" altLang="zh-CN" sz="3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39" name="Rectangle 3"/>
          <p:cNvSpPr>
            <a:spLocks noGrp="1"/>
          </p:cNvSpPr>
          <p:nvPr/>
        </p:nvSpPr>
        <p:spPr>
          <a:xfrm>
            <a:off x="5897563" y="4375150"/>
            <a:ext cx="1954212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en-US" altLang="zh-CN" sz="3600" err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kè</a:t>
            </a:r>
            <a:r>
              <a:rPr lang="en-US" altLang="zh-CN" sz="3600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0" name="Rectangle 3"/>
          <p:cNvSpPr>
            <a:spLocks noGrp="1"/>
          </p:cNvSpPr>
          <p:nvPr/>
        </p:nvSpPr>
        <p:spPr>
          <a:xfrm>
            <a:off x="3556000" y="3444875"/>
            <a:ext cx="1954213" cy="1644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36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故</a:t>
            </a:r>
            <a:r>
              <a:rPr lang="en-US" altLang="zh-CN" sz="36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1" name="Rectangle 3"/>
          <p:cNvSpPr>
            <a:spLocks noGrp="1"/>
          </p:cNvSpPr>
          <p:nvPr/>
        </p:nvSpPr>
        <p:spPr>
          <a:xfrm>
            <a:off x="6591300" y="3444875"/>
            <a:ext cx="1952625" cy="16446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36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禾</a:t>
            </a:r>
            <a:r>
              <a:rPr lang="en-US" altLang="zh-CN" sz="36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2" name="Rectangle 3"/>
          <p:cNvSpPr>
            <a:spLocks noGrp="1"/>
          </p:cNvSpPr>
          <p:nvPr/>
        </p:nvSpPr>
        <p:spPr>
          <a:xfrm>
            <a:off x="3549650" y="4422775"/>
            <a:ext cx="1952625" cy="16462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36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个</a:t>
            </a:r>
            <a:r>
              <a:rPr lang="en-US" altLang="zh-CN" sz="36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3" name="Rectangle 3"/>
          <p:cNvSpPr>
            <a:spLocks noGrp="1"/>
          </p:cNvSpPr>
          <p:nvPr/>
        </p:nvSpPr>
        <p:spPr>
          <a:xfrm>
            <a:off x="6602413" y="4259263"/>
            <a:ext cx="1954212" cy="16462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spcBef>
                <a:spcPct val="20000"/>
              </a:spcBef>
            </a:pPr>
            <a:r>
              <a:rPr lang="zh-CN" altLang="en-US" sz="3600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</a:t>
            </a:r>
            <a:r>
              <a:rPr lang="en-US" altLang="zh-CN" sz="360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60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444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14" name="同侧圆角矩形 13"/>
          <p:cNvSpPr/>
          <p:nvPr/>
        </p:nvSpPr>
        <p:spPr>
          <a:xfrm>
            <a:off x="1992313" y="1273175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随堂练习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6" name="直线连接符 21"/>
          <p:cNvCxnSpPr/>
          <p:nvPr/>
        </p:nvCxnSpPr>
        <p:spPr>
          <a:xfrm flipV="1">
            <a:off x="1992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Rectangle 2"/>
          <p:cNvSpPr>
            <a:spLocks noGrp="1"/>
          </p:cNvSpPr>
          <p:nvPr/>
        </p:nvSpPr>
        <p:spPr>
          <a:xfrm>
            <a:off x="2208213" y="936625"/>
            <a:ext cx="8229600" cy="66690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>
                <a:latin typeface="Calibri" charset="0"/>
                <a:ea typeface="宋体" panose="02010600030101010101" pitchFamily="2" charset="-122"/>
              </a:rPr>
              <a:t>                                    </a:t>
            </a:r>
            <a:r>
              <a:rPr lang="en-US" altLang="zh-CN" sz="2800" err="1">
                <a:latin typeface="Calibri" charset="0"/>
                <a:ea typeface="宋体" panose="02010600030101010101" pitchFamily="2" charset="-122"/>
              </a:rPr>
              <a:t>ér</a:t>
            </a:r>
            <a:r>
              <a:rPr lang="en-US" altLang="zh-CN" sz="2800">
                <a:latin typeface="Calibri" charset="0"/>
                <a:ea typeface="宋体" panose="02010600030101010101" pitchFamily="2" charset="-122"/>
              </a:rPr>
              <a:t>   </a:t>
            </a:r>
            <a:r>
              <a:rPr lang="en-US" altLang="zh-CN" sz="2800" err="1">
                <a:latin typeface="Calibri" charset="0"/>
                <a:ea typeface="宋体" panose="02010600030101010101" pitchFamily="2" charset="-122"/>
              </a:rPr>
              <a:t>g</a:t>
            </a:r>
            <a:r>
              <a:rPr lang="en-US" altLang="zh-CN" sz="3200" err="1">
                <a:latin typeface="Calibri" charset="0"/>
                <a:ea typeface="宋体" panose="02010600030101010101" pitchFamily="2" charset="-122"/>
              </a:rPr>
              <a:t>ē</a:t>
            </a:r>
            <a:r>
              <a:rPr lang="zh-CN" altLang="en-US" sz="3200" dirty="0">
                <a:latin typeface="Calibri" charset="0"/>
                <a:ea typeface="宋体" panose="02010600030101010101" pitchFamily="2" charset="-122"/>
              </a:rPr>
              <a:t>  </a:t>
            </a:r>
            <a:r>
              <a:rPr lang="zh-CN" altLang="en-US" sz="3200" dirty="0">
                <a:latin typeface="Calibri" charset="0"/>
                <a:ea typeface="华文新魏" pitchFamily="2" charset="-122"/>
              </a:rPr>
              <a:t>儿  歌</a:t>
            </a:r>
            <a:endParaRPr lang="zh-CN" altLang="en-US" sz="3200" dirty="0">
              <a:latin typeface="Calibri" charset="0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4000" dirty="0">
                <a:latin typeface="Calibri" charset="0"/>
                <a:ea typeface="华文新魏" pitchFamily="2" charset="-122"/>
              </a:rPr>
              <a:t>             </a:t>
            </a:r>
            <a:r>
              <a:rPr lang="zh-CN" altLang="en-US" sz="2800" b="1" dirty="0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gē</a:t>
            </a:r>
            <a:r>
              <a:rPr lang="en-US" altLang="zh-CN" sz="2800" b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  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ge</a:t>
            </a:r>
            <a:r>
              <a:rPr lang="en-US" altLang="zh-CN" sz="2800" b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   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yǒu</a:t>
            </a:r>
            <a:r>
              <a:rPr lang="en-US" altLang="zh-CN" sz="2800" b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   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zhī</a:t>
            </a:r>
            <a:r>
              <a:rPr lang="en-US" altLang="zh-CN" sz="2800" b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  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xiǎo</a:t>
            </a:r>
            <a:r>
              <a:rPr lang="en-US" altLang="zh-CN" sz="2800" b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bái</a:t>
            </a:r>
            <a:r>
              <a:rPr lang="en-US" altLang="zh-CN" sz="2800" b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  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gē</a:t>
            </a:r>
            <a:endParaRPr lang="en-US" altLang="zh-CN" sz="2800" b="1">
              <a:latin typeface="Calibri" charset="0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 dirty="0">
                <a:latin typeface="Calibri" charset="0"/>
                <a:ea typeface="宋体" panose="02010600030101010101" pitchFamily="2" charset="-122"/>
                <a:sym typeface="Arial" panose="020B0604020202020204" pitchFamily="34" charset="0"/>
              </a:rPr>
              <a:t>                    </a:t>
            </a:r>
            <a:r>
              <a:rPr lang="zh-CN" altLang="en-US" sz="2800" dirty="0">
                <a:latin typeface="Calibri" charset="0"/>
                <a:ea typeface="华文新魏" pitchFamily="2" charset="-122"/>
              </a:rPr>
              <a:t>哥 哥 有  只 小 白 鸽，</a:t>
            </a:r>
            <a:endParaRPr lang="zh-CN" altLang="en-US" sz="2800" dirty="0">
              <a:latin typeface="Calibri" charset="0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dirty="0">
                <a:latin typeface="Calibri" charset="0"/>
                <a:ea typeface="华文新魏" pitchFamily="2" charset="-122"/>
              </a:rPr>
              <a:t>                 </a:t>
            </a:r>
            <a:r>
              <a:rPr lang="en-US" altLang="zh-CN" sz="3200" err="1">
                <a:latin typeface="Calibri" charset="0"/>
                <a:ea typeface="华文新魏" pitchFamily="2" charset="-122"/>
              </a:rPr>
              <a:t>xi</a:t>
            </a:r>
            <a:r>
              <a:rPr lang="en-US" altLang="zh-CN" sz="3200" err="1">
                <a:latin typeface="宋体" panose="02010600030101010101" pitchFamily="2" charset="-122"/>
                <a:ea typeface="宋体" panose="02010600030101010101" pitchFamily="2" charset="-122"/>
              </a:rPr>
              <a:t>ǎ</a:t>
            </a:r>
            <a:r>
              <a:rPr lang="en-US" altLang="zh-CN" sz="3200" err="1">
                <a:latin typeface="Calibri" charset="0"/>
                <a:ea typeface="宋体" panose="02010600030101010101" pitchFamily="2" charset="-122"/>
              </a:rPr>
              <a:t>o</a:t>
            </a:r>
            <a:r>
              <a:rPr lang="en-US" altLang="zh-CN" sz="3200">
                <a:latin typeface="Calibri" charset="0"/>
                <a:ea typeface="宋体" panose="02010600030101010101" pitchFamily="2" charset="-122"/>
              </a:rPr>
              <a:t>  </a:t>
            </a:r>
            <a:r>
              <a:rPr lang="en-US" altLang="zh-CN" sz="3200" b="1" err="1">
                <a:latin typeface="Calibri" charset="0"/>
                <a:ea typeface="宋体" panose="02010600030101010101" pitchFamily="2" charset="-122"/>
              </a:rPr>
              <a:t>b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</a:rPr>
              <a:t>á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</a:rPr>
              <a:t>i</a:t>
            </a:r>
            <a:r>
              <a:rPr lang="en-US" altLang="zh-CN" sz="2800" b="1">
                <a:latin typeface="Calibri" charset="0"/>
                <a:ea typeface="宋体" panose="02010600030101010101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宋体" panose="02010600030101010101" pitchFamily="2" charset="-122"/>
              </a:rPr>
              <a:t>ē</a:t>
            </a:r>
            <a:r>
              <a:rPr lang="en-US" altLang="zh-CN" sz="3200" b="1">
                <a:latin typeface="Calibri" charset="0"/>
                <a:ea typeface="宋体" panose="02010600030101010101" pitchFamily="2" charset="-122"/>
              </a:rPr>
              <a:t>   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</a:rPr>
              <a:t>i</a:t>
            </a:r>
            <a:r>
              <a:rPr lang="en-US" altLang="zh-CN" sz="2800" b="1">
                <a:latin typeface="Calibri" charset="0"/>
                <a:ea typeface="宋体" panose="02010600030101010101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</a:rPr>
              <a:t>ch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</a:rPr>
              <a:t>ng</a:t>
            </a:r>
            <a:r>
              <a:rPr lang="en-US" altLang="zh-CN" sz="2800" b="1">
                <a:latin typeface="Calibri" charset="0"/>
                <a:ea typeface="宋体" panose="02010600030101010101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宋体" panose="02010600030101010101" pitchFamily="2" charset="-122"/>
              </a:rPr>
              <a:t>ē</a:t>
            </a:r>
            <a:endParaRPr lang="en-US" altLang="zh-CN" sz="3200" b="1">
              <a:latin typeface="Calibri" charset="0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altLang="zh-CN" sz="4000">
                <a:latin typeface="Calibri" charset="0"/>
                <a:ea typeface="华文新魏" pitchFamily="2" charset="-122"/>
              </a:rPr>
              <a:t>              </a:t>
            </a:r>
            <a:r>
              <a:rPr lang="zh-CN" altLang="en-US" sz="2800" dirty="0">
                <a:latin typeface="Calibri" charset="0"/>
                <a:ea typeface="华文新魏" pitchFamily="2" charset="-122"/>
              </a:rPr>
              <a:t>小 白  鸽  爱  唱   歌，</a:t>
            </a:r>
            <a:endParaRPr lang="zh-CN" altLang="en-US" sz="2800" dirty="0">
              <a:latin typeface="Calibri" charset="0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Calibri" charset="0"/>
                <a:ea typeface="华文新魏" pitchFamily="2" charset="-122"/>
              </a:rPr>
              <a:t>               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宋体" panose="02010600030101010101" pitchFamily="2" charset="-122"/>
              </a:rPr>
              <a:t>ū</a:t>
            </a:r>
            <a:r>
              <a:rPr lang="en-US" altLang="zh-CN" sz="3200" b="1">
                <a:latin typeface="Calibri" charset="0"/>
                <a:ea typeface="宋体" panose="02010600030101010101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宋体" panose="02010600030101010101" pitchFamily="2" charset="-122"/>
              </a:rPr>
              <a:t>ū</a:t>
            </a:r>
            <a:r>
              <a:rPr lang="en-US" altLang="zh-CN" sz="3200" b="1">
                <a:latin typeface="Calibri" charset="0"/>
                <a:ea typeface="宋体" panose="02010600030101010101" pitchFamily="2" charset="-122"/>
              </a:rPr>
              <a:t> 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宋体" panose="02010600030101010101" pitchFamily="2" charset="-122"/>
              </a:rPr>
              <a:t>ū</a:t>
            </a:r>
            <a:r>
              <a:rPr lang="en-US" altLang="zh-CN" sz="3200" b="1">
                <a:latin typeface="Calibri" charset="0"/>
                <a:ea typeface="宋体" panose="02010600030101010101" pitchFamily="2" charset="-122"/>
              </a:rPr>
              <a:t>   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宋体" panose="02010600030101010101" pitchFamily="2" charset="-122"/>
              </a:rPr>
              <a:t>ū</a:t>
            </a:r>
            <a:r>
              <a:rPr lang="en-US" altLang="zh-CN" sz="3200" b="1">
                <a:latin typeface="Calibri" charset="0"/>
                <a:ea typeface="宋体" panose="02010600030101010101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宋体" panose="02010600030101010101" pitchFamily="2" charset="-122"/>
              </a:rPr>
              <a:t>ū</a:t>
            </a:r>
            <a:r>
              <a:rPr lang="en-US" altLang="zh-CN" sz="3200" b="1">
                <a:latin typeface="Calibri" charset="0"/>
                <a:ea typeface="宋体" panose="02010600030101010101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宋体" panose="02010600030101010101" pitchFamily="2" charset="-122"/>
              </a:rPr>
              <a:t>ū</a:t>
            </a:r>
            <a:endParaRPr lang="en-US" altLang="zh-CN" sz="3200" b="1">
              <a:latin typeface="Calibri" charset="0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Calibri" charset="0"/>
                <a:ea typeface="宋体" panose="02010600030101010101" pitchFamily="2" charset="-122"/>
              </a:rPr>
              <a:t>            </a:t>
            </a:r>
            <a:r>
              <a:rPr lang="en-US" altLang="zh-CN" sz="4000">
                <a:latin typeface="Calibri" charset="0"/>
                <a:ea typeface="华文新魏" pitchFamily="2" charset="-122"/>
              </a:rPr>
              <a:t>    </a:t>
            </a:r>
            <a:r>
              <a:rPr lang="zh-CN" altLang="en-US" sz="2800" dirty="0">
                <a:latin typeface="Calibri" charset="0"/>
                <a:ea typeface="华文新魏" pitchFamily="2" charset="-122"/>
              </a:rPr>
              <a:t>咕 咕 咕，咕 咕  咕，</a:t>
            </a:r>
            <a:endParaRPr lang="zh-CN" altLang="en-US" sz="2800" dirty="0">
              <a:latin typeface="Calibri" charset="0"/>
              <a:ea typeface="华文新魏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dirty="0">
                <a:latin typeface="Calibri" charset="0"/>
                <a:ea typeface="华文新魏" pitchFamily="2" charset="-122"/>
              </a:rPr>
              <a:t>                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Calibri" charset="0"/>
                <a:ea typeface="宋体" panose="02010600030101010101" pitchFamily="2" charset="-122"/>
              </a:rPr>
              <a:t>ē</a:t>
            </a:r>
            <a:r>
              <a:rPr lang="en-US" altLang="zh-CN" sz="3200" b="1">
                <a:latin typeface="Calibri" charset="0"/>
                <a:ea typeface="宋体" panose="02010600030101010101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华文新魏" pitchFamily="2" charset="-122"/>
              </a:rPr>
              <a:t>g</a:t>
            </a:r>
            <a:r>
              <a:rPr lang="en-US" altLang="zh-CN" sz="3200" b="1" err="1">
                <a:latin typeface="宋体" panose="02010600030101010101" pitchFamily="2" charset="-122"/>
                <a:ea typeface="宋体" panose="02010600030101010101" pitchFamily="2" charset="-122"/>
              </a:rPr>
              <a:t>e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200" err="1">
                <a:latin typeface="Calibri" charset="0"/>
                <a:ea typeface="宋体" panose="02010600030101010101" pitchFamily="2" charset="-122"/>
              </a:rPr>
              <a:t>t</a:t>
            </a:r>
            <a:r>
              <a:rPr lang="en-US" altLang="zh-CN" sz="2800" err="1">
                <a:latin typeface="Calibri" charset="0"/>
                <a:ea typeface="宋体" panose="02010600030101010101" pitchFamily="2" charset="-122"/>
              </a:rPr>
              <a:t>īng</a:t>
            </a:r>
            <a:r>
              <a:rPr lang="en-US" altLang="zh-CN" sz="2800">
                <a:latin typeface="Calibri" charset="0"/>
                <a:ea typeface="宋体" panose="02010600030101010101" pitchFamily="2" charset="-122"/>
              </a:rPr>
              <a:t> le  </a:t>
            </a:r>
            <a:r>
              <a:rPr lang="en-US" altLang="zh-CN" sz="2800" err="1">
                <a:latin typeface="Calibri" charset="0"/>
                <a:ea typeface="宋体" panose="02010600030101010101" pitchFamily="2" charset="-122"/>
              </a:rPr>
              <a:t>xi</a:t>
            </a:r>
            <a:r>
              <a:rPr lang="en-US" altLang="zh-CN" sz="2800" err="1">
                <a:latin typeface="宋体" panose="02010600030101010101" pitchFamily="2" charset="-122"/>
                <a:ea typeface="宋体" panose="02010600030101010101" pitchFamily="2" charset="-122"/>
              </a:rPr>
              <a:t>à</a:t>
            </a:r>
            <a:r>
              <a:rPr lang="en-US" altLang="zh-CN" sz="2800" err="1">
                <a:latin typeface="Calibri" charset="0"/>
                <a:ea typeface="宋体" panose="02010600030101010101" pitchFamily="2" charset="-122"/>
              </a:rPr>
              <a:t>o</a:t>
            </a:r>
            <a:r>
              <a:rPr lang="en-US" altLang="zh-CN" sz="2800">
                <a:latin typeface="Calibri" charset="0"/>
                <a:ea typeface="宋体" panose="02010600030101010101" pitchFamily="2" charset="-122"/>
              </a:rPr>
              <a:t>  </a:t>
            </a:r>
            <a:r>
              <a:rPr lang="en-US" altLang="zh-CN" sz="2800" b="1" err="1">
                <a:latin typeface="Calibri" charset="0"/>
                <a:ea typeface="宋体" panose="02010600030101010101" pitchFamily="2" charset="-122"/>
              </a:rPr>
              <a:t>h</a:t>
            </a:r>
            <a:r>
              <a:rPr lang="en-US" altLang="zh-CN" sz="3200" b="1" err="1">
                <a:latin typeface="Calibri" charset="0"/>
                <a:ea typeface="宋体" panose="02010600030101010101" pitchFamily="2" charset="-122"/>
              </a:rPr>
              <a:t>ē</a:t>
            </a:r>
            <a:r>
              <a:rPr lang="en-US" altLang="zh-CN" sz="3200" b="1">
                <a:latin typeface="Calibri" charset="0"/>
                <a:ea typeface="宋体" panose="02010600030101010101" pitchFamily="2" charset="-122"/>
              </a:rPr>
              <a:t>  </a:t>
            </a:r>
            <a:r>
              <a:rPr lang="en-US" altLang="zh-CN" sz="2800" b="1">
                <a:latin typeface="Calibri" charset="0"/>
                <a:ea typeface="宋体" panose="02010600030101010101" pitchFamily="2" charset="-122"/>
              </a:rPr>
              <a:t>h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e</a:t>
            </a:r>
            <a:endParaRPr lang="en-US" alt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          </a:t>
            </a:r>
            <a:r>
              <a:rPr lang="zh-CN" altLang="en-US" sz="2800" dirty="0">
                <a:latin typeface="Calibri" charset="0"/>
                <a:ea typeface="华文新魏" pitchFamily="2" charset="-122"/>
              </a:rPr>
              <a:t>哥  哥  听  了  笑  呵 呵</a:t>
            </a:r>
            <a:r>
              <a:rPr lang="zh-CN" altLang="en-US" sz="2800" dirty="0">
                <a:latin typeface="Calibri" charset="0"/>
                <a:ea typeface="宋体" panose="02010600030101010101" pitchFamily="2" charset="-122"/>
              </a:rPr>
              <a:t>。 </a:t>
            </a:r>
            <a:endParaRPr lang="zh-CN" altLang="en-US" sz="2800" dirty="0">
              <a:latin typeface="Calibri" charset="0"/>
              <a:ea typeface="宋体" panose="02010600030101010101" pitchFamily="2" charset="-122"/>
            </a:endParaRPr>
          </a:p>
        </p:txBody>
      </p:sp>
      <p:pic>
        <p:nvPicPr>
          <p:cNvPr id="27650" name="Picture 3" descr="c3ba852ed6441d6ed42af1cc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630" y="4024313"/>
            <a:ext cx="1633538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4" descr="u=2468400631,1213018213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2709863"/>
            <a:ext cx="113030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6" name="同侧圆角矩形 5"/>
          <p:cNvSpPr/>
          <p:nvPr/>
        </p:nvSpPr>
        <p:spPr>
          <a:xfrm>
            <a:off x="1992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拓展提升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7" name="直线连接符 21"/>
          <p:cNvCxnSpPr/>
          <p:nvPr/>
        </p:nvCxnSpPr>
        <p:spPr>
          <a:xfrm flipV="1">
            <a:off x="1992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4" descr="200752618314856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43000" y="-457200"/>
            <a:ext cx="10512425" cy="8497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4822" name="Group 182"/>
          <p:cNvGrpSpPr/>
          <p:nvPr/>
        </p:nvGrpSpPr>
        <p:grpSpPr bwMode="auto">
          <a:xfrm>
            <a:off x="2667000" y="2819400"/>
            <a:ext cx="1219200" cy="1371600"/>
            <a:chOff x="0" y="0"/>
            <a:chExt cx="768" cy="864"/>
          </a:xfrm>
        </p:grpSpPr>
        <p:grpSp>
          <p:nvGrpSpPr>
            <p:cNvPr id="34823" name="Group 113"/>
            <p:cNvGrpSpPr/>
            <p:nvPr/>
          </p:nvGrpSpPr>
          <p:grpSpPr bwMode="auto">
            <a:xfrm>
              <a:off x="0" y="0"/>
              <a:ext cx="768" cy="864"/>
              <a:chOff x="0" y="0"/>
              <a:chExt cx="526" cy="528"/>
            </a:xfrm>
          </p:grpSpPr>
          <p:pic>
            <p:nvPicPr>
              <p:cNvPr id="34824" name="Picture 114" descr="PIC_011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26" cy="5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25" name="Text Box 115"/>
              <p:cNvSpPr txBox="1">
                <a:spLocks noChangeArrowheads="1"/>
              </p:cNvSpPr>
              <p:nvPr/>
            </p:nvSpPr>
            <p:spPr bwMode="auto">
              <a:xfrm>
                <a:off x="48" y="94"/>
                <a:ext cx="430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en-US" sz="3600" b="1">
                  <a:solidFill>
                    <a:srgbClr val="FFCC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4826" name="Text Box 116"/>
            <p:cNvSpPr txBox="1">
              <a:spLocks noChangeArrowheads="1"/>
            </p:cNvSpPr>
            <p:nvPr/>
          </p:nvSpPr>
          <p:spPr bwMode="auto">
            <a:xfrm>
              <a:off x="240" y="96"/>
              <a:ext cx="384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6000">
                  <a:latin typeface="DotumChe" panose="020B0609000101010101" pitchFamily="49" charset="-127"/>
                  <a:cs typeface="Times New Roman" panose="02020603050405020304" pitchFamily="18" charset="0"/>
                </a:rPr>
                <a:t>g</a:t>
              </a:r>
              <a:endParaRPr lang="en-US" sz="6000">
                <a:latin typeface="DotumChe" panose="020B0609000101010101" pitchFamily="49" charset="-127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827" name="Group 183"/>
          <p:cNvGrpSpPr/>
          <p:nvPr/>
        </p:nvGrpSpPr>
        <p:grpSpPr bwMode="auto">
          <a:xfrm>
            <a:off x="5181600" y="457200"/>
            <a:ext cx="1328738" cy="1371600"/>
            <a:chOff x="0" y="0"/>
            <a:chExt cx="837" cy="864"/>
          </a:xfrm>
        </p:grpSpPr>
        <p:grpSp>
          <p:nvGrpSpPr>
            <p:cNvPr id="34828" name="Group 153"/>
            <p:cNvGrpSpPr/>
            <p:nvPr/>
          </p:nvGrpSpPr>
          <p:grpSpPr bwMode="auto">
            <a:xfrm>
              <a:off x="0" y="0"/>
              <a:ext cx="768" cy="864"/>
              <a:chOff x="0" y="0"/>
              <a:chExt cx="526" cy="528"/>
            </a:xfrm>
          </p:grpSpPr>
          <p:pic>
            <p:nvPicPr>
              <p:cNvPr id="34829" name="Picture 154" descr="PIC_011"/>
              <p:cNvPicPr>
                <a:picLocks noChangeAspect="1" noChangeArrowheads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26" cy="5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30" name="Text Box 155"/>
              <p:cNvSpPr txBox="1">
                <a:spLocks noChangeArrowheads="1"/>
              </p:cNvSpPr>
              <p:nvPr/>
            </p:nvSpPr>
            <p:spPr bwMode="auto">
              <a:xfrm>
                <a:off x="48" y="94"/>
                <a:ext cx="430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en-US" sz="3600" b="1">
                  <a:solidFill>
                    <a:srgbClr val="FFCC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4831" name="Text Box 156"/>
            <p:cNvSpPr txBox="1">
              <a:spLocks noChangeArrowheads="1"/>
            </p:cNvSpPr>
            <p:nvPr/>
          </p:nvSpPr>
          <p:spPr bwMode="auto">
            <a:xfrm>
              <a:off x="240" y="96"/>
              <a:ext cx="597" cy="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6000"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  <a:endParaRPr lang="en-US" sz="6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832" name="Group 157"/>
          <p:cNvGrpSpPr/>
          <p:nvPr/>
        </p:nvGrpSpPr>
        <p:grpSpPr bwMode="auto">
          <a:xfrm>
            <a:off x="3581400" y="1219200"/>
            <a:ext cx="1143000" cy="1447800"/>
            <a:chOff x="0" y="0"/>
            <a:chExt cx="1406" cy="1224"/>
          </a:xfrm>
        </p:grpSpPr>
        <p:grpSp>
          <p:nvGrpSpPr>
            <p:cNvPr id="34833" name="Group 158"/>
            <p:cNvGrpSpPr/>
            <p:nvPr/>
          </p:nvGrpSpPr>
          <p:grpSpPr bwMode="auto">
            <a:xfrm>
              <a:off x="0" y="0"/>
              <a:ext cx="1406" cy="1224"/>
              <a:chOff x="0" y="0"/>
              <a:chExt cx="526" cy="528"/>
            </a:xfrm>
          </p:grpSpPr>
          <p:pic>
            <p:nvPicPr>
              <p:cNvPr id="34834" name="Picture 159" descr="PIC_011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26" cy="5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35" name="Text Box 160"/>
              <p:cNvSpPr txBox="1">
                <a:spLocks noChangeArrowheads="1"/>
              </p:cNvSpPr>
              <p:nvPr/>
            </p:nvSpPr>
            <p:spPr bwMode="auto">
              <a:xfrm>
                <a:off x="48" y="94"/>
                <a:ext cx="430" cy="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en-US" sz="3600" b="1">
                  <a:solidFill>
                    <a:srgbClr val="FFCC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4836" name="Text Box 161"/>
            <p:cNvSpPr txBox="1">
              <a:spLocks noChangeArrowheads="1"/>
            </p:cNvSpPr>
            <p:nvPr/>
          </p:nvSpPr>
          <p:spPr bwMode="auto">
            <a:xfrm>
              <a:off x="500" y="362"/>
              <a:ext cx="769" cy="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6000">
                  <a:latin typeface="Times New Roman" panose="02020603050405020304" pitchFamily="18" charset="0"/>
                  <a:cs typeface="Times New Roman" panose="02020603050405020304" pitchFamily="18" charset="0"/>
                </a:rPr>
                <a:t>d</a:t>
              </a:r>
              <a:endParaRPr lang="en-US" sz="6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837" name="Group 162"/>
          <p:cNvGrpSpPr/>
          <p:nvPr/>
        </p:nvGrpSpPr>
        <p:grpSpPr bwMode="auto">
          <a:xfrm>
            <a:off x="8839200" y="1143000"/>
            <a:ext cx="1295400" cy="1524000"/>
            <a:chOff x="0" y="0"/>
            <a:chExt cx="1406" cy="1224"/>
          </a:xfrm>
        </p:grpSpPr>
        <p:grpSp>
          <p:nvGrpSpPr>
            <p:cNvPr id="34838" name="Group 163"/>
            <p:cNvGrpSpPr/>
            <p:nvPr/>
          </p:nvGrpSpPr>
          <p:grpSpPr bwMode="auto">
            <a:xfrm>
              <a:off x="0" y="0"/>
              <a:ext cx="1406" cy="1224"/>
              <a:chOff x="0" y="0"/>
              <a:chExt cx="526" cy="528"/>
            </a:xfrm>
          </p:grpSpPr>
          <p:pic>
            <p:nvPicPr>
              <p:cNvPr id="34839" name="Picture 164" descr="PIC_011"/>
              <p:cNvPicPr>
                <a:picLocks noChangeAspect="1" noChangeArrowheads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26" cy="5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40" name="Text Box 165"/>
              <p:cNvSpPr txBox="1">
                <a:spLocks noChangeArrowheads="1"/>
              </p:cNvSpPr>
              <p:nvPr/>
            </p:nvSpPr>
            <p:spPr bwMode="auto">
              <a:xfrm>
                <a:off x="48" y="94"/>
                <a:ext cx="43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en-US" sz="3600" b="1">
                  <a:solidFill>
                    <a:srgbClr val="FFCC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4841" name="Text Box 166"/>
            <p:cNvSpPr txBox="1">
              <a:spLocks noChangeArrowheads="1"/>
            </p:cNvSpPr>
            <p:nvPr/>
          </p:nvSpPr>
          <p:spPr bwMode="auto">
            <a:xfrm>
              <a:off x="500" y="363"/>
              <a:ext cx="770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600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n-US" sz="6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842" name="Group 167"/>
          <p:cNvGrpSpPr/>
          <p:nvPr/>
        </p:nvGrpSpPr>
        <p:grpSpPr bwMode="auto">
          <a:xfrm>
            <a:off x="7010400" y="685800"/>
            <a:ext cx="1295400" cy="1447800"/>
            <a:chOff x="0" y="0"/>
            <a:chExt cx="1406" cy="1224"/>
          </a:xfrm>
        </p:grpSpPr>
        <p:grpSp>
          <p:nvGrpSpPr>
            <p:cNvPr id="34843" name="Group 168"/>
            <p:cNvGrpSpPr/>
            <p:nvPr/>
          </p:nvGrpSpPr>
          <p:grpSpPr bwMode="auto">
            <a:xfrm>
              <a:off x="0" y="0"/>
              <a:ext cx="1406" cy="1224"/>
              <a:chOff x="0" y="0"/>
              <a:chExt cx="526" cy="528"/>
            </a:xfrm>
          </p:grpSpPr>
          <p:pic>
            <p:nvPicPr>
              <p:cNvPr id="34844" name="Picture 169" descr="PIC_011"/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26" cy="5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45" name="Text Box 170"/>
              <p:cNvSpPr txBox="1">
                <a:spLocks noChangeArrowheads="1"/>
              </p:cNvSpPr>
              <p:nvPr/>
            </p:nvSpPr>
            <p:spPr bwMode="auto">
              <a:xfrm>
                <a:off x="48" y="94"/>
                <a:ext cx="430" cy="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en-US" sz="3600" b="1">
                  <a:solidFill>
                    <a:srgbClr val="FFCC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4846" name="Text Box 171"/>
            <p:cNvSpPr txBox="1">
              <a:spLocks noChangeArrowheads="1"/>
            </p:cNvSpPr>
            <p:nvPr/>
          </p:nvSpPr>
          <p:spPr bwMode="auto">
            <a:xfrm>
              <a:off x="500" y="362"/>
              <a:ext cx="770" cy="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600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endParaRPr lang="en-US" sz="6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847" name="Group 172"/>
          <p:cNvGrpSpPr/>
          <p:nvPr/>
        </p:nvGrpSpPr>
        <p:grpSpPr bwMode="auto">
          <a:xfrm>
            <a:off x="6934200" y="2514600"/>
            <a:ext cx="1371600" cy="1524000"/>
            <a:chOff x="0" y="0"/>
            <a:chExt cx="1406" cy="1224"/>
          </a:xfrm>
        </p:grpSpPr>
        <p:grpSp>
          <p:nvGrpSpPr>
            <p:cNvPr id="34848" name="Group 173"/>
            <p:cNvGrpSpPr/>
            <p:nvPr/>
          </p:nvGrpSpPr>
          <p:grpSpPr bwMode="auto">
            <a:xfrm>
              <a:off x="0" y="0"/>
              <a:ext cx="1406" cy="1224"/>
              <a:chOff x="0" y="0"/>
              <a:chExt cx="526" cy="528"/>
            </a:xfrm>
          </p:grpSpPr>
          <p:pic>
            <p:nvPicPr>
              <p:cNvPr id="34849" name="Picture 174" descr="PIC_011"/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26" cy="5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50" name="Text Box 175"/>
              <p:cNvSpPr txBox="1">
                <a:spLocks noChangeArrowheads="1"/>
              </p:cNvSpPr>
              <p:nvPr/>
            </p:nvSpPr>
            <p:spPr bwMode="auto">
              <a:xfrm>
                <a:off x="48" y="94"/>
                <a:ext cx="430" cy="2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en-US" sz="3600" b="1">
                  <a:solidFill>
                    <a:srgbClr val="FFCC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4851" name="Text Box 176"/>
            <p:cNvSpPr txBox="1">
              <a:spLocks noChangeArrowheads="1"/>
            </p:cNvSpPr>
            <p:nvPr/>
          </p:nvSpPr>
          <p:spPr bwMode="auto">
            <a:xfrm>
              <a:off x="500" y="362"/>
              <a:ext cx="771" cy="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6000">
                  <a:latin typeface="Times New Roman" panose="02020603050405020304" pitchFamily="18" charset="0"/>
                  <a:cs typeface="Times New Roman" panose="02020603050405020304" pitchFamily="18" charset="0"/>
                </a:rPr>
                <a:t>m</a:t>
              </a:r>
              <a:endParaRPr lang="en-US" sz="6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852" name="Group 177"/>
          <p:cNvGrpSpPr/>
          <p:nvPr/>
        </p:nvGrpSpPr>
        <p:grpSpPr bwMode="auto">
          <a:xfrm>
            <a:off x="5029200" y="2438400"/>
            <a:ext cx="1219200" cy="1447800"/>
            <a:chOff x="0" y="0"/>
            <a:chExt cx="1406" cy="1224"/>
          </a:xfrm>
        </p:grpSpPr>
        <p:grpSp>
          <p:nvGrpSpPr>
            <p:cNvPr id="34853" name="Group 178"/>
            <p:cNvGrpSpPr/>
            <p:nvPr/>
          </p:nvGrpSpPr>
          <p:grpSpPr bwMode="auto">
            <a:xfrm>
              <a:off x="0" y="0"/>
              <a:ext cx="1406" cy="1224"/>
              <a:chOff x="0" y="0"/>
              <a:chExt cx="526" cy="528"/>
            </a:xfrm>
          </p:grpSpPr>
          <p:pic>
            <p:nvPicPr>
              <p:cNvPr id="34854" name="Picture 179" descr="PIC_011"/>
              <p:cNvPicPr>
                <a:picLocks noChangeAspect="1" noChangeArrowheads="1"/>
              </p:cNvPicPr>
              <p:nvPr/>
            </p:nvPicPr>
            <p:blipFill>
              <a:blip r:embed="rId7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526" cy="5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4855" name="Text Box 180"/>
              <p:cNvSpPr txBox="1">
                <a:spLocks noChangeArrowheads="1"/>
              </p:cNvSpPr>
              <p:nvPr/>
            </p:nvSpPr>
            <p:spPr bwMode="auto">
              <a:xfrm>
                <a:off x="48" y="94"/>
                <a:ext cx="430" cy="2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en-US" sz="3600" b="1">
                  <a:solidFill>
                    <a:srgbClr val="FFCC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4856" name="Text Box 181"/>
            <p:cNvSpPr txBox="1">
              <a:spLocks noChangeArrowheads="1"/>
            </p:cNvSpPr>
            <p:nvPr/>
          </p:nvSpPr>
          <p:spPr bwMode="auto">
            <a:xfrm>
              <a:off x="500" y="362"/>
              <a:ext cx="771" cy="8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sz="600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endParaRPr lang="en-US" sz="60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4857" name="Picture 185" descr="图片1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43000" y="0"/>
            <a:ext cx="2362200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9" name="typ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4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34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348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4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000"/>
                                        <p:tgtEl>
                                          <p:spTgt spid="348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/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/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/>
                                        <p:tgtEl>
                                          <p:spTgt spid="34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第二课时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2559050" y="610235"/>
            <a:ext cx="7771765" cy="278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500" b="1" dirty="0">
                <a:latin typeface="黑体" panose="02010600030101010101" pitchFamily="2" charset="-122"/>
                <a:ea typeface="黑体" panose="02010600030101010101" pitchFamily="2" charset="-122"/>
              </a:rPr>
              <a:t>同学们，我们上面拼读的音节</a:t>
            </a:r>
            <a:endParaRPr lang="zh-CN" altLang="en-US" sz="35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500" b="1" dirty="0">
                <a:latin typeface="黑体" panose="02010600030101010101" pitchFamily="2" charset="-122"/>
                <a:ea typeface="黑体" panose="02010600030101010101" pitchFamily="2" charset="-122"/>
              </a:rPr>
              <a:t>都只有一个声母和一个单韵母相拼</a:t>
            </a:r>
            <a:endParaRPr lang="zh-CN" altLang="en-US" sz="35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500" b="1" dirty="0">
                <a:latin typeface="黑体" panose="02010600030101010101" pitchFamily="2" charset="-122"/>
                <a:ea typeface="黑体" panose="02010600030101010101" pitchFamily="2" charset="-122"/>
              </a:rPr>
              <a:t>这叫“</a:t>
            </a:r>
            <a:r>
              <a:rPr lang="zh-CN" altLang="en-US" sz="3500" b="1" dirty="0">
                <a:solidFill>
                  <a:srgbClr val="FF0066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两拼音</a:t>
            </a:r>
            <a:r>
              <a:rPr lang="zh-CN" altLang="en-US" sz="3500" b="1" dirty="0">
                <a:latin typeface="黑体" panose="02010600030101010101" pitchFamily="2" charset="-122"/>
                <a:ea typeface="黑体" panose="02010600030101010101" pitchFamily="2" charset="-122"/>
              </a:rPr>
              <a:t>”。</a:t>
            </a:r>
            <a:endParaRPr lang="zh-CN" altLang="en-US" sz="3500" b="1" dirty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500" b="1" dirty="0">
                <a:latin typeface="黑体" panose="02010600030101010101" pitchFamily="2" charset="-122"/>
                <a:ea typeface="黑体" panose="02010600030101010101" pitchFamily="2" charset="-122"/>
              </a:rPr>
              <a:t>今天我们要学习一个新的拼音方法</a:t>
            </a:r>
            <a:r>
              <a:rPr lang="en-US" sz="3500" b="1" dirty="0" smtClean="0">
                <a:latin typeface="黑体" panose="02010600030101010101" pitchFamily="2" charset="-122"/>
                <a:ea typeface="黑体" panose="02010600030101010101" pitchFamily="2" charset="-122"/>
              </a:rPr>
              <a:t>——</a:t>
            </a:r>
            <a:endParaRPr lang="en-US" sz="3500" b="1" dirty="0" smtClean="0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r>
              <a:rPr lang="zh-CN" altLang="en-US" sz="3500" b="1" dirty="0" smtClean="0">
                <a:solidFill>
                  <a:srgbClr val="CC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三</a:t>
            </a:r>
            <a:r>
              <a:rPr lang="zh-CN" altLang="en-US" sz="3500" b="1" dirty="0">
                <a:solidFill>
                  <a:srgbClr val="CC0000"/>
                </a:solidFill>
                <a:latin typeface="黑体" panose="02010600030101010101" pitchFamily="2" charset="-122"/>
                <a:ea typeface="黑体" panose="02010600030101010101" pitchFamily="2" charset="-122"/>
              </a:rPr>
              <a:t>拼音</a:t>
            </a:r>
            <a:endParaRPr lang="zh-CN" altLang="en-US" sz="3500" b="1" dirty="0">
              <a:solidFill>
                <a:srgbClr val="CC0000"/>
              </a:solidFill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9F9CB27CD0B61D87B6538101CC79E39"/>
          <p:cNvPicPr>
            <a:picLocks noChangeAspect="1"/>
          </p:cNvPicPr>
          <p:nvPr/>
        </p:nvPicPr>
        <p:blipFill>
          <a:blip r:embed="rId1"/>
          <a:srcRect t="60231" b="22412"/>
          <a:stretch>
            <a:fillRect/>
          </a:stretch>
        </p:blipFill>
        <p:spPr>
          <a:xfrm>
            <a:off x="998220" y="1043305"/>
            <a:ext cx="11154410" cy="208851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68140" y="2829560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7200" b="1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第一课时</a:t>
            </a:r>
            <a:endParaRPr lang="zh-CN" altLang="zh-CN" sz="7200" b="1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2743200" y="609600"/>
            <a:ext cx="289179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9600" b="1">
                <a:solidFill>
                  <a:srgbClr val="CC6600"/>
                </a:solidFill>
              </a:rPr>
              <a:t>ɡ</a:t>
            </a:r>
            <a:r>
              <a:rPr lang="en-US" sz="9600" b="1">
                <a:solidFill>
                  <a:srgbClr val="CC6600"/>
                </a:solidFill>
                <a:latin typeface="Times New Roman" panose="02020603050405020304" pitchFamily="18" charset="0"/>
              </a:rPr>
              <a:t>—</a:t>
            </a:r>
            <a:r>
              <a:rPr lang="en-US" sz="9600" b="1"/>
              <a:t>ɑ</a:t>
            </a:r>
            <a:endParaRPr lang="en-US" sz="9600" b="1"/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1519555" y="2286000"/>
            <a:ext cx="598424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9600">
                <a:solidFill>
                  <a:srgbClr val="CC6600"/>
                </a:solidFill>
              </a:rPr>
              <a:t> </a:t>
            </a:r>
            <a:r>
              <a:rPr lang="en-US" sz="9600" b="1">
                <a:solidFill>
                  <a:srgbClr val="CC6600"/>
                </a:solidFill>
              </a:rPr>
              <a:t>ɡ</a:t>
            </a:r>
            <a:r>
              <a:rPr lang="en-US" sz="9600" b="1">
                <a:solidFill>
                  <a:srgbClr val="CC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en-US" sz="9600" b="1">
                <a:solidFill>
                  <a:srgbClr val="CC6600"/>
                </a:solidFill>
              </a:rPr>
              <a:t>u</a:t>
            </a:r>
            <a:r>
              <a:rPr lang="en-US" sz="9600" b="1">
                <a:solidFill>
                  <a:srgbClr val="CC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en-US" sz="9600" b="1"/>
              <a:t>ɑ</a:t>
            </a:r>
            <a:endParaRPr lang="en-US" sz="9600" b="1"/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7924800" y="609600"/>
            <a:ext cx="167259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9600" b="1">
                <a:solidFill>
                  <a:srgbClr val="CC6600"/>
                </a:solidFill>
              </a:rPr>
              <a:t>ɡ</a:t>
            </a:r>
            <a:r>
              <a:rPr lang="en-US" sz="9600" b="1"/>
              <a:t>ɑ</a:t>
            </a:r>
            <a:endParaRPr lang="en-US" sz="9600" b="1"/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7772400" y="2286000"/>
            <a:ext cx="2417445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9600" b="1">
                <a:solidFill>
                  <a:srgbClr val="CC6600"/>
                </a:solidFill>
              </a:rPr>
              <a:t>ɡ</a:t>
            </a:r>
            <a:r>
              <a:rPr lang="en-US" sz="9600" b="1"/>
              <a:t>uɑ</a:t>
            </a:r>
            <a:endParaRPr lang="en-US" sz="9600" b="1"/>
          </a:p>
        </p:txBody>
      </p:sp>
      <p:sp>
        <p:nvSpPr>
          <p:cNvPr id="61446" name="Text Box 9"/>
          <p:cNvSpPr txBox="1">
            <a:spLocks noChangeArrowheads="1"/>
          </p:cNvSpPr>
          <p:nvPr/>
        </p:nvSpPr>
        <p:spPr bwMode="auto">
          <a:xfrm>
            <a:off x="1637030" y="4719955"/>
            <a:ext cx="827532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Times New Roman" panose="02020603050405020304" pitchFamily="18" charset="0"/>
              </a:rPr>
              <a:t>声母    </a:t>
            </a:r>
            <a:r>
              <a:rPr lang="zh-CN" altLang="en-US" sz="1200" b="1">
                <a:latin typeface="Times New Roman" panose="02020603050405020304" pitchFamily="18" charset="0"/>
              </a:rPr>
              <a:t>                  </a:t>
            </a:r>
            <a:r>
              <a:rPr lang="zh-CN" altLang="en-US" sz="3600" b="1">
                <a:latin typeface="Times New Roman" panose="02020603050405020304" pitchFamily="18" charset="0"/>
              </a:rPr>
              <a:t>介母     韵母              </a:t>
            </a:r>
            <a:r>
              <a:rPr lang="zh-CN" altLang="en-US" sz="1200" b="1">
                <a:latin typeface="Times New Roman" panose="02020603050405020304" pitchFamily="18" charset="0"/>
              </a:rPr>
              <a:t> </a:t>
            </a:r>
            <a:r>
              <a:rPr lang="zh-CN" altLang="en-US" sz="3600">
                <a:latin typeface="Times New Roman" panose="02020603050405020304" pitchFamily="18" charset="0"/>
              </a:rPr>
              <a:t>三拼音节</a:t>
            </a:r>
            <a:endParaRPr lang="zh-CN" altLang="en-US" sz="3600">
              <a:latin typeface="Times New Roman" panose="02020603050405020304" pitchFamily="18" charset="0"/>
            </a:endParaRPr>
          </a:p>
        </p:txBody>
      </p:sp>
      <p:sp>
        <p:nvSpPr>
          <p:cNvPr id="61447" name="Line 16"/>
          <p:cNvSpPr>
            <a:spLocks noChangeShapeType="1"/>
          </p:cNvSpPr>
          <p:nvPr/>
        </p:nvSpPr>
        <p:spPr bwMode="auto">
          <a:xfrm>
            <a:off x="5867400" y="1600200"/>
            <a:ext cx="19050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8" name="Line 18"/>
          <p:cNvSpPr>
            <a:spLocks noChangeShapeType="1"/>
          </p:cNvSpPr>
          <p:nvPr/>
        </p:nvSpPr>
        <p:spPr bwMode="auto">
          <a:xfrm>
            <a:off x="6096000" y="3276600"/>
            <a:ext cx="16764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49" name="Line 20"/>
          <p:cNvSpPr>
            <a:spLocks noChangeShapeType="1"/>
          </p:cNvSpPr>
          <p:nvPr/>
        </p:nvSpPr>
        <p:spPr bwMode="auto">
          <a:xfrm flipV="1">
            <a:off x="2315210" y="3860800"/>
            <a:ext cx="0" cy="7620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50" name="Line 21"/>
          <p:cNvSpPr>
            <a:spLocks noChangeShapeType="1"/>
          </p:cNvSpPr>
          <p:nvPr/>
        </p:nvSpPr>
        <p:spPr bwMode="auto">
          <a:xfrm flipV="1">
            <a:off x="4511675" y="3886200"/>
            <a:ext cx="0" cy="7620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51" name="Line 22"/>
          <p:cNvSpPr>
            <a:spLocks noChangeShapeType="1"/>
          </p:cNvSpPr>
          <p:nvPr/>
        </p:nvSpPr>
        <p:spPr bwMode="auto">
          <a:xfrm flipV="1">
            <a:off x="5808663" y="3860800"/>
            <a:ext cx="0" cy="7620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52" name="Line 23"/>
          <p:cNvSpPr>
            <a:spLocks noChangeShapeType="1"/>
          </p:cNvSpPr>
          <p:nvPr/>
        </p:nvSpPr>
        <p:spPr bwMode="auto">
          <a:xfrm flipV="1">
            <a:off x="8686800" y="3886200"/>
            <a:ext cx="0" cy="76200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/>
      <p:bldP spid="61443" grpId="0" autoUpdateAnimBg="0"/>
      <p:bldP spid="61444" grpId="0" autoUpdateAnimBg="0"/>
      <p:bldP spid="61445" grpId="0" autoUpdateAnimBg="0"/>
      <p:bldP spid="61446" grpId="0" autoUpdateAnimBg="0"/>
      <p:bldP spid="61447" grpId="0" bldLvl="0" animBg="1"/>
      <p:bldP spid="61448" grpId="0" bldLvl="0" animBg="1"/>
      <p:bldP spid="61449" grpId="0" bldLvl="0" animBg="1"/>
      <p:bldP spid="61450" grpId="0" bldLvl="0" animBg="1"/>
      <p:bldP spid="61451" grpId="0" bldLvl="0" animBg="1"/>
      <p:bldP spid="6145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ext Box 5"/>
          <p:cNvSpPr txBox="1">
            <a:spLocks noChangeArrowheads="1"/>
          </p:cNvSpPr>
          <p:nvPr/>
        </p:nvSpPr>
        <p:spPr bwMode="auto">
          <a:xfrm>
            <a:off x="1035685" y="990600"/>
            <a:ext cx="534797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9600">
                <a:solidFill>
                  <a:srgbClr val="CC6600"/>
                </a:solidFill>
              </a:rPr>
              <a:t>ɡ</a:t>
            </a:r>
            <a:r>
              <a:rPr lang="en-US" sz="9600">
                <a:solidFill>
                  <a:srgbClr val="CC6600"/>
                </a:solidFill>
                <a:latin typeface="Times New Roman" panose="02020603050405020304" pitchFamily="18" charset="0"/>
              </a:rPr>
              <a:t>–</a:t>
            </a:r>
            <a:r>
              <a:rPr lang="en-US" sz="1200">
                <a:solidFill>
                  <a:srgbClr val="CC6600"/>
                </a:solidFill>
                <a:latin typeface="Times New Roman" panose="02020603050405020304" pitchFamily="18" charset="0"/>
              </a:rPr>
              <a:t> </a:t>
            </a:r>
            <a:r>
              <a:rPr lang="en-US" sz="9600">
                <a:solidFill>
                  <a:srgbClr val="CC6600"/>
                </a:solidFill>
              </a:rPr>
              <a:t>u</a:t>
            </a:r>
            <a:r>
              <a:rPr lang="en-US" sz="1200">
                <a:solidFill>
                  <a:srgbClr val="CC6600"/>
                </a:solidFill>
              </a:rPr>
              <a:t> </a:t>
            </a:r>
            <a:r>
              <a:rPr lang="en-US" sz="9600">
                <a:solidFill>
                  <a:srgbClr val="CC6600"/>
                </a:solidFill>
                <a:latin typeface="Times New Roman" panose="02020603050405020304" pitchFamily="18" charset="0"/>
              </a:rPr>
              <a:t>–</a:t>
            </a:r>
            <a:r>
              <a:rPr lang="en-US" sz="1200">
                <a:solidFill>
                  <a:srgbClr val="CC6600"/>
                </a:solidFill>
                <a:latin typeface="Times New Roman" panose="02020603050405020304" pitchFamily="18" charset="0"/>
              </a:rPr>
              <a:t> </a:t>
            </a:r>
            <a:r>
              <a:rPr lang="en-US" sz="9600">
                <a:solidFill>
                  <a:srgbClr val="CC6600"/>
                </a:solidFill>
              </a:rPr>
              <a:t>ɑ</a:t>
            </a:r>
            <a:endParaRPr lang="en-US" sz="9600">
              <a:solidFill>
                <a:srgbClr val="CC6600"/>
              </a:solidFill>
            </a:endParaRPr>
          </a:p>
        </p:txBody>
      </p:sp>
      <p:sp>
        <p:nvSpPr>
          <p:cNvPr id="62467" name="Line 6"/>
          <p:cNvSpPr>
            <a:spLocks noChangeShapeType="1"/>
          </p:cNvSpPr>
          <p:nvPr/>
        </p:nvSpPr>
        <p:spPr bwMode="auto">
          <a:xfrm>
            <a:off x="6019800" y="1905000"/>
            <a:ext cx="1676400" cy="0"/>
          </a:xfrm>
          <a:prstGeom prst="line">
            <a:avLst/>
          </a:prstGeom>
          <a:noFill/>
          <a:ln w="9525" cmpd="sng">
            <a:solidFill>
              <a:schemeClr val="tx1"/>
            </a:solidFill>
            <a:rou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2468" name="Text Box 7"/>
          <p:cNvSpPr txBox="1">
            <a:spLocks noChangeArrowheads="1"/>
          </p:cNvSpPr>
          <p:nvPr/>
        </p:nvSpPr>
        <p:spPr bwMode="auto">
          <a:xfrm>
            <a:off x="7696200" y="990600"/>
            <a:ext cx="221742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sz="9600">
                <a:solidFill>
                  <a:srgbClr val="CC6600"/>
                </a:solidFill>
              </a:rPr>
              <a:t>ɡ</a:t>
            </a:r>
            <a:r>
              <a:rPr lang="en-US" sz="9600"/>
              <a:t>u</a:t>
            </a:r>
            <a:r>
              <a:rPr lang="en-US" sz="9600">
                <a:solidFill>
                  <a:srgbClr val="CC6600"/>
                </a:solidFill>
              </a:rPr>
              <a:t>ɑ</a:t>
            </a:r>
            <a:endParaRPr lang="en-US" sz="9600">
              <a:solidFill>
                <a:srgbClr val="CC6600"/>
              </a:solidFill>
            </a:endParaRPr>
          </a:p>
        </p:txBody>
      </p:sp>
      <p:sp>
        <p:nvSpPr>
          <p:cNvPr id="62469" name="Text Box 16"/>
          <p:cNvSpPr txBox="1">
            <a:spLocks noChangeArrowheads="1"/>
          </p:cNvSpPr>
          <p:nvPr/>
        </p:nvSpPr>
        <p:spPr bwMode="auto">
          <a:xfrm>
            <a:off x="2337435" y="4070350"/>
            <a:ext cx="8042910" cy="193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latin typeface="黑体" panose="02010600030101010101" pitchFamily="2" charset="-122"/>
                <a:ea typeface="黑体" panose="02010600030101010101" pitchFamily="2" charset="-122"/>
              </a:rPr>
              <a:t>声 轻 介 快 韵 母 响</a:t>
            </a:r>
            <a:endParaRPr lang="zh-CN" altLang="en-US" sz="6000" b="1">
              <a:latin typeface="黑体" panose="02010600030101010101" pitchFamily="2" charset="-122"/>
              <a:ea typeface="黑体" panose="02010600030101010101" pitchFamily="2" charset="-122"/>
            </a:endParaRPr>
          </a:p>
          <a:p>
            <a:pPr eaLnBrk="1" hangingPunct="1"/>
            <a:r>
              <a:rPr lang="zh-CN" altLang="en-US" sz="6000" b="1">
                <a:latin typeface="黑体" panose="02010600030101010101" pitchFamily="2" charset="-122"/>
                <a:ea typeface="黑体" panose="02010600030101010101" pitchFamily="2" charset="-122"/>
              </a:rPr>
              <a:t>三 音 连 读 很 顺 当</a:t>
            </a:r>
            <a:endParaRPr lang="zh-CN" altLang="en-US" sz="6000" b="1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utoUpdateAnimBg="0"/>
      <p:bldP spid="62467" grpId="0" bldLvl="0" animBg="1"/>
      <p:bldP spid="62468" grpId="0" autoUpdateAnimBg="0"/>
      <p:bldP spid="6246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9F9CB27CD0B61D87B6538101CC79E39"/>
          <p:cNvPicPr>
            <a:picLocks noChangeAspect="1"/>
          </p:cNvPicPr>
          <p:nvPr/>
        </p:nvPicPr>
        <p:blipFill>
          <a:blip r:embed="rId1"/>
          <a:srcRect t="60231" b="22412"/>
          <a:stretch>
            <a:fillRect/>
          </a:stretch>
        </p:blipFill>
        <p:spPr>
          <a:xfrm>
            <a:off x="998220" y="1043305"/>
            <a:ext cx="11154410" cy="208851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4" descr="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95550" y="1916113"/>
            <a:ext cx="7129463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29F9CB27CD0B61D87B6538101CC79E39"/>
          <p:cNvPicPr>
            <a:picLocks noChangeAspect="1"/>
          </p:cNvPicPr>
          <p:nvPr/>
        </p:nvPicPr>
        <p:blipFill>
          <a:blip r:embed="rId1"/>
          <a:srcRect t="60231"/>
          <a:stretch>
            <a:fillRect/>
          </a:stretch>
        </p:blipFill>
        <p:spPr>
          <a:xfrm>
            <a:off x="998220" y="1043305"/>
            <a:ext cx="11154410" cy="478536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23"/>
          <p:cNvSpPr txBox="1">
            <a:spLocks noChangeArrowheads="1"/>
          </p:cNvSpPr>
          <p:nvPr/>
        </p:nvSpPr>
        <p:spPr bwMode="auto">
          <a:xfrm>
            <a:off x="2711450" y="333375"/>
            <a:ext cx="30956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8000" b="1">
                <a:solidFill>
                  <a:srgbClr val="0000FF"/>
                </a:solidFill>
                <a:latin typeface="Times New Roman" panose="02020603050405020304" pitchFamily="18" charset="0"/>
              </a:rPr>
              <a:t>k</a:t>
            </a:r>
            <a:r>
              <a:rPr lang="en-US" sz="8000" b="1">
                <a:solidFill>
                  <a:srgbClr val="CCFF33"/>
                </a:solidFill>
                <a:latin typeface="Times New Roman" panose="02020603050405020304" pitchFamily="18" charset="0"/>
              </a:rPr>
              <a:t>u</a:t>
            </a:r>
            <a:endParaRPr lang="en-US" sz="8000" b="1">
              <a:solidFill>
                <a:srgbClr val="CCFF33"/>
              </a:solidFill>
              <a:latin typeface="宋体" panose="02010600030101010101" pitchFamily="2" charset="-122"/>
            </a:endParaRPr>
          </a:p>
        </p:txBody>
      </p:sp>
      <p:sp>
        <p:nvSpPr>
          <p:cNvPr id="65539" name="Text Box 24"/>
          <p:cNvSpPr txBox="1">
            <a:spLocks noChangeArrowheads="1"/>
          </p:cNvSpPr>
          <p:nvPr/>
        </p:nvSpPr>
        <p:spPr bwMode="auto">
          <a:xfrm>
            <a:off x="7104063" y="404813"/>
            <a:ext cx="30956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8000" b="1">
                <a:solidFill>
                  <a:srgbClr val="0000FF"/>
                </a:solidFill>
                <a:latin typeface="Times New Roman" panose="02020603050405020304" pitchFamily="18" charset="0"/>
              </a:rPr>
              <a:t>k</a:t>
            </a:r>
            <a:r>
              <a:rPr lang="en-US" sz="8000" b="1">
                <a:solidFill>
                  <a:srgbClr val="CCFF33"/>
                </a:solidFill>
                <a:latin typeface="Times New Roman" panose="02020603050405020304" pitchFamily="18" charset="0"/>
              </a:rPr>
              <a:t>u</a:t>
            </a:r>
            <a:r>
              <a:rPr lang="en-US" sz="8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8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540" name="Text Box 25"/>
          <p:cNvSpPr txBox="1">
            <a:spLocks noChangeArrowheads="1"/>
          </p:cNvSpPr>
          <p:nvPr/>
        </p:nvSpPr>
        <p:spPr bwMode="auto">
          <a:xfrm>
            <a:off x="4800600" y="1989138"/>
            <a:ext cx="30956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8000" b="1">
                <a:solidFill>
                  <a:srgbClr val="FF0000"/>
                </a:solidFill>
                <a:latin typeface="宋体" panose="02010600030101010101" pitchFamily="2" charset="-122"/>
              </a:rPr>
              <a:t>ɡ</a:t>
            </a:r>
            <a:r>
              <a:rPr lang="en-US" sz="8000" b="1">
                <a:solidFill>
                  <a:srgbClr val="CCFF33"/>
                </a:solidFill>
                <a:latin typeface="Times New Roman" panose="02020603050405020304" pitchFamily="18" charset="0"/>
              </a:rPr>
              <a:t>u</a:t>
            </a:r>
            <a:r>
              <a:rPr lang="en-US" sz="80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n-US" sz="80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541" name="Text Box 26"/>
          <p:cNvSpPr txBox="1">
            <a:spLocks noChangeArrowheads="1"/>
          </p:cNvSpPr>
          <p:nvPr/>
        </p:nvSpPr>
        <p:spPr bwMode="auto">
          <a:xfrm>
            <a:off x="2784475" y="3846513"/>
            <a:ext cx="30956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80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8000" b="1">
                <a:solidFill>
                  <a:srgbClr val="CCFF33"/>
                </a:solidFill>
                <a:latin typeface="Times New Roman" panose="02020603050405020304" pitchFamily="18" charset="0"/>
              </a:rPr>
              <a:t>u</a:t>
            </a:r>
            <a:endParaRPr lang="en-US" sz="8000" b="1">
              <a:solidFill>
                <a:srgbClr val="CCFF33"/>
              </a:solidFill>
              <a:latin typeface="宋体" panose="02010600030101010101" pitchFamily="2" charset="-122"/>
            </a:endParaRPr>
          </a:p>
        </p:txBody>
      </p:sp>
      <p:sp>
        <p:nvSpPr>
          <p:cNvPr id="65542" name="Text Box 27"/>
          <p:cNvSpPr txBox="1">
            <a:spLocks noChangeArrowheads="1"/>
          </p:cNvSpPr>
          <p:nvPr/>
        </p:nvSpPr>
        <p:spPr bwMode="auto">
          <a:xfrm>
            <a:off x="7177088" y="3773488"/>
            <a:ext cx="30956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sz="8000" b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sz="8000" b="1">
                <a:solidFill>
                  <a:srgbClr val="CCFF33"/>
                </a:solidFill>
                <a:latin typeface="Times New Roman" panose="02020603050405020304" pitchFamily="18" charset="0"/>
              </a:rPr>
              <a:t>u</a:t>
            </a:r>
            <a:r>
              <a:rPr lang="en-US" sz="8000" b="1">
                <a:solidFill>
                  <a:srgbClr val="0000FF"/>
                </a:solidFill>
                <a:latin typeface="宋体" panose="02010600030101010101" pitchFamily="2" charset="-122"/>
              </a:rPr>
              <a:t>o </a:t>
            </a:r>
            <a:endParaRPr lang="en-US" sz="80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pic>
        <p:nvPicPr>
          <p:cNvPr id="65543" name="Picture 29" descr="9_NKElugADUbA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5516563"/>
            <a:ext cx="9144000" cy="134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544" name="AutoShape 31"/>
          <p:cNvSpPr>
            <a:spLocks noChangeArrowheads="1"/>
          </p:cNvSpPr>
          <p:nvPr/>
        </p:nvSpPr>
        <p:spPr bwMode="auto">
          <a:xfrm>
            <a:off x="4943475" y="908050"/>
            <a:ext cx="647700" cy="576263"/>
          </a:xfrm>
          <a:prstGeom prst="smileyFace">
            <a:avLst>
              <a:gd name="adj" fmla="val 4653"/>
            </a:avLst>
          </a:prstGeom>
          <a:noFill/>
          <a:ln w="9525" cmpd="sng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5" name="AutoShape 32"/>
          <p:cNvSpPr>
            <a:spLocks noChangeArrowheads="1"/>
          </p:cNvSpPr>
          <p:nvPr/>
        </p:nvSpPr>
        <p:spPr bwMode="auto">
          <a:xfrm>
            <a:off x="8832850" y="765175"/>
            <a:ext cx="720725" cy="576263"/>
          </a:xfrm>
          <a:prstGeom prst="smileyFace">
            <a:avLst>
              <a:gd name="adj" fmla="val 4653"/>
            </a:avLst>
          </a:prstGeom>
          <a:noFill/>
          <a:ln w="9525" cmpd="sng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6" name="AutoShape 33"/>
          <p:cNvSpPr>
            <a:spLocks noChangeArrowheads="1"/>
          </p:cNvSpPr>
          <p:nvPr/>
        </p:nvSpPr>
        <p:spPr bwMode="auto">
          <a:xfrm>
            <a:off x="6672263" y="2420938"/>
            <a:ext cx="647700" cy="576262"/>
          </a:xfrm>
          <a:prstGeom prst="smileyFace">
            <a:avLst>
              <a:gd name="adj" fmla="val 4653"/>
            </a:avLst>
          </a:prstGeom>
          <a:noFill/>
          <a:ln w="9525" cmpd="sng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7" name="AutoShape 34"/>
          <p:cNvSpPr>
            <a:spLocks noChangeArrowheads="1"/>
          </p:cNvSpPr>
          <p:nvPr/>
        </p:nvSpPr>
        <p:spPr bwMode="auto">
          <a:xfrm>
            <a:off x="4727575" y="4292600"/>
            <a:ext cx="647700" cy="576263"/>
          </a:xfrm>
          <a:prstGeom prst="smileyFace">
            <a:avLst>
              <a:gd name="adj" fmla="val 4653"/>
            </a:avLst>
          </a:prstGeom>
          <a:noFill/>
          <a:ln w="9525" cmpd="sng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548" name="AutoShape 35"/>
          <p:cNvSpPr>
            <a:spLocks noChangeArrowheads="1"/>
          </p:cNvSpPr>
          <p:nvPr/>
        </p:nvSpPr>
        <p:spPr bwMode="auto">
          <a:xfrm>
            <a:off x="9120188" y="4221163"/>
            <a:ext cx="647700" cy="576262"/>
          </a:xfrm>
          <a:prstGeom prst="smileyFace">
            <a:avLst>
              <a:gd name="adj" fmla="val 4653"/>
            </a:avLst>
          </a:prstGeom>
          <a:noFill/>
          <a:ln w="9525" cmpd="sng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5549" name="Picture 1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35413" y="836613"/>
            <a:ext cx="477837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550" name="Picture 1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08438" y="4365625"/>
            <a:ext cx="479425" cy="50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ndAc>
      <p:stSnd>
        <p:snd r:embed="rId5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4" grpId="0" bldLvl="0" animBg="1" autoUpdateAnimBg="0"/>
      <p:bldP spid="65545" grpId="0" bldLvl="0" animBg="1" autoUpdateAnimBg="0"/>
      <p:bldP spid="65546" grpId="0" bldLvl="0" animBg="1" autoUpdateAnimBg="0"/>
      <p:bldP spid="65547" grpId="0" bldLvl="0" animBg="1" autoUpdateAnimBg="0"/>
      <p:bldP spid="65548" grpId="0" bldLvl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6" name="Picture 4" descr="http://www.uggsite.cn/upload/images/TB1eHcOIXXXXXcsXXXXXXXXXXXX_!!0-item_pic.jpg"/>
          <p:cNvPicPr>
            <a:picLocks noChangeAspect="1"/>
          </p:cNvPicPr>
          <p:nvPr/>
        </p:nvPicPr>
        <p:blipFill>
          <a:blip r:embed="rId1"/>
          <a:srcRect t="10068"/>
          <a:stretch>
            <a:fillRect/>
          </a:stretch>
        </p:blipFill>
        <p:spPr>
          <a:xfrm>
            <a:off x="992717" y="2950633"/>
            <a:ext cx="4311649" cy="38777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4" name="Text Box 4"/>
          <p:cNvSpPr txBox="1"/>
          <p:nvPr/>
        </p:nvSpPr>
        <p:spPr>
          <a:xfrm>
            <a:off x="635000" y="395817"/>
            <a:ext cx="5027084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ɡ</a:t>
            </a:r>
            <a:r>
              <a:rPr lang="en-US" altLang="zh-CN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-u-ɑ—</a:t>
            </a:r>
            <a:r>
              <a:rPr lang="en-US" altLang="zh-CN" sz="72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ɡ</a:t>
            </a:r>
            <a:r>
              <a:rPr lang="en-US" altLang="zh-CN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uɑ</a:t>
            </a:r>
            <a:endParaRPr lang="en-US" altLang="zh-CN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6250517" y="338667"/>
            <a:ext cx="51646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ɡ</a:t>
            </a:r>
            <a:r>
              <a:rPr lang="en-US" altLang="zh-CN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-u-o—</a:t>
            </a:r>
            <a:r>
              <a:rPr lang="en-US" altLang="zh-CN" sz="7200" b="1" dirty="0">
                <a:latin typeface="宋体" panose="02010600030101010101" pitchFamily="2" charset="-122"/>
                <a:ea typeface="楷体_GB2312" panose="02010609030101010101" pitchFamily="49" charset="-122"/>
              </a:rPr>
              <a:t>ɡ</a:t>
            </a:r>
            <a:r>
              <a:rPr lang="en-US" altLang="zh-CN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uo</a:t>
            </a:r>
            <a:endParaRPr lang="en-US" altLang="zh-CN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2220384" y="1962151"/>
            <a:ext cx="1957916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ɡ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uà</a:t>
            </a:r>
            <a:endParaRPr lang="en-US" altLang="zh-CN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38002" y="1475317"/>
            <a:ext cx="1085215" cy="1026584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marR="0" defTabSz="914400" rtl="0">
              <a:buClrTx/>
              <a:buSzTx/>
              <a:buFontTx/>
              <a:defRPr/>
            </a:pPr>
            <a:r>
              <a:rPr kumimoji="0" lang="zh-CN" altLang="en-US" sz="5865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→</a:t>
            </a:r>
            <a:endParaRPr kumimoji="0" lang="zh-CN" altLang="en-US" sz="5865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10" name="Text Box 4"/>
          <p:cNvSpPr txBox="1"/>
          <p:nvPr/>
        </p:nvSpPr>
        <p:spPr>
          <a:xfrm>
            <a:off x="8098367" y="1991784"/>
            <a:ext cx="195791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楷体_GB2312" panose="02010609030101010101" pitchFamily="49" charset="-122"/>
              </a:rPr>
              <a:t>ɡ</a:t>
            </a:r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uō</a:t>
            </a:r>
            <a:endParaRPr lang="en-US" altLang="zh-CN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15986" y="1502833"/>
            <a:ext cx="1085215" cy="1026584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marR="0" defTabSz="914400" rtl="0">
              <a:buClrTx/>
              <a:buSzTx/>
              <a:buFontTx/>
              <a:defRPr/>
            </a:pPr>
            <a:r>
              <a:rPr kumimoji="0" lang="zh-CN" altLang="en-US" sz="5865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→</a:t>
            </a:r>
            <a:endParaRPr kumimoji="0" lang="zh-CN" altLang="en-US" sz="5865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9045" y="3430270"/>
            <a:ext cx="2919095" cy="291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Text Box 4"/>
          <p:cNvSpPr txBox="1"/>
          <p:nvPr/>
        </p:nvSpPr>
        <p:spPr>
          <a:xfrm>
            <a:off x="397933" y="514351"/>
            <a:ext cx="52408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k-u-o—kuo</a:t>
            </a:r>
            <a:endParaRPr lang="en-US" altLang="zh-CN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6265333" y="588433"/>
            <a:ext cx="5240867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latin typeface="宋体" panose="02010600030101010101" pitchFamily="2" charset="-122"/>
                <a:ea typeface="宋体" panose="02010600030101010101" pitchFamily="2" charset="-122"/>
              </a:rPr>
              <a:t>h-u-o—huo</a:t>
            </a:r>
            <a:endParaRPr lang="en-US" altLang="zh-CN" sz="7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2167467" y="1909233"/>
            <a:ext cx="1955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kuò</a:t>
            </a:r>
            <a:endParaRPr lang="en-US" altLang="zh-CN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82969" y="1473200"/>
            <a:ext cx="1085215" cy="1026584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marR="0" defTabSz="914400" rtl="0">
              <a:buClrTx/>
              <a:buSzTx/>
              <a:buFontTx/>
              <a:defRPr/>
            </a:pPr>
            <a:r>
              <a:rPr kumimoji="0" lang="zh-CN" altLang="en-US" sz="5865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→</a:t>
            </a:r>
            <a:endParaRPr kumimoji="0" lang="zh-CN" altLang="en-US" sz="5865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24582" name="AutoShape 4" descr="http://pic.ik123.com/uploads/allimg/130803/3-130P3110F3.jpg"/>
          <p:cNvSpPr>
            <a:spLocks noChangeAspect="1"/>
          </p:cNvSpPr>
          <p:nvPr/>
        </p:nvSpPr>
        <p:spPr>
          <a:xfrm>
            <a:off x="207433" y="-192616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3" name="AutoShape 6" descr="http://pic.ik123.com/uploads/allimg/130803/3-130P3110F3.jpg"/>
          <p:cNvSpPr>
            <a:spLocks noChangeAspect="1"/>
          </p:cNvSpPr>
          <p:nvPr/>
        </p:nvSpPr>
        <p:spPr>
          <a:xfrm>
            <a:off x="410633" y="10584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84" name="AutoShape 8" descr="http://pic.ik123.com/uploads/allimg/130803/3-130P3110F3.jpg"/>
          <p:cNvSpPr>
            <a:spLocks noChangeAspect="1"/>
          </p:cNvSpPr>
          <p:nvPr/>
        </p:nvSpPr>
        <p:spPr>
          <a:xfrm>
            <a:off x="613833" y="213784"/>
            <a:ext cx="406400" cy="4064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5609" name="Picture 9" descr="C:\Documents and Settings\Administrator\桌面\3-130P3110F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433" y="3263900"/>
            <a:ext cx="5617633" cy="338031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Text Box 4"/>
          <p:cNvSpPr txBox="1"/>
          <p:nvPr/>
        </p:nvSpPr>
        <p:spPr>
          <a:xfrm>
            <a:off x="8094133" y="1936751"/>
            <a:ext cx="1955800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7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huǒ</a:t>
            </a:r>
            <a:endParaRPr lang="en-US" altLang="zh-CN" sz="7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09636" y="1500717"/>
            <a:ext cx="1085215" cy="1024467"/>
          </a:xfrm>
          <a:prstGeom prst="rect">
            <a:avLst/>
          </a:prstGeom>
          <a:noFill/>
        </p:spPr>
        <p:txBody>
          <a:bodyPr vert="eaVert">
            <a:spAutoFit/>
          </a:bodyPr>
          <a:lstStyle/>
          <a:p>
            <a:pPr marR="0" defTabSz="914400" rtl="0">
              <a:buClrTx/>
              <a:buSzTx/>
              <a:buFontTx/>
              <a:defRPr/>
            </a:pPr>
            <a:r>
              <a:rPr kumimoji="0" lang="zh-CN" altLang="en-US" sz="5865" b="1" kern="1200" cap="none" spc="0" normalizeH="0" baseline="0" noProof="0" dirty="0">
                <a:solidFill>
                  <a:srgbClr val="FF0000"/>
                </a:solidFill>
                <a:latin typeface="+mj-ea"/>
                <a:ea typeface="+mj-ea"/>
                <a:cs typeface="+mn-cs"/>
              </a:rPr>
              <a:t>→</a:t>
            </a:r>
            <a:endParaRPr kumimoji="0" lang="zh-CN" altLang="en-US" sz="5865" b="1" kern="1200" cap="none" spc="0" normalizeH="0" baseline="0" noProof="0" dirty="0">
              <a:solidFill>
                <a:srgbClr val="FF0000"/>
              </a:solidFill>
              <a:latin typeface="+mj-ea"/>
              <a:ea typeface="+mj-ea"/>
              <a:cs typeface="+mn-cs"/>
            </a:endParaRPr>
          </a:p>
        </p:txBody>
      </p:sp>
      <p:pic>
        <p:nvPicPr>
          <p:cNvPr id="2" name="图片 1" descr="0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2955" y="3263900"/>
            <a:ext cx="3837940" cy="2879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33AE329A4BEFD1A31778817E88A62AB"/>
          <p:cNvPicPr>
            <a:picLocks noChangeAspect="1"/>
          </p:cNvPicPr>
          <p:nvPr/>
        </p:nvPicPr>
        <p:blipFill>
          <a:blip r:embed="rId1"/>
          <a:srcRect b="63228"/>
          <a:stretch>
            <a:fillRect/>
          </a:stretch>
        </p:blipFill>
        <p:spPr>
          <a:xfrm>
            <a:off x="59690" y="1619885"/>
            <a:ext cx="11590020" cy="347408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34" name="Picture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040" y="937895"/>
            <a:ext cx="3087370" cy="43510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3685" y="937895"/>
            <a:ext cx="6707505" cy="485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t="-1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640840" y="1844675"/>
            <a:ext cx="134556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6000">
                <a:solidFill>
                  <a:srgbClr val="CC0000"/>
                </a:solidFill>
              </a:rPr>
              <a:t>lù</a:t>
            </a:r>
            <a:endParaRPr lang="en-US" sz="6000">
              <a:solidFill>
                <a:srgbClr val="CC0000"/>
              </a:solidFill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5519738" y="1844675"/>
            <a:ext cx="87630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sz="6000"/>
          </a:p>
          <a:p>
            <a:r>
              <a:rPr lang="en-US" sz="6000">
                <a:solidFill>
                  <a:srgbClr val="CC0000"/>
                </a:solidFill>
              </a:rPr>
              <a:t>lǜ</a:t>
            </a:r>
            <a:endParaRPr lang="en-US" sz="6000">
              <a:solidFill>
                <a:srgbClr val="CC0000"/>
              </a:solidFill>
            </a:endParaRP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9048750" y="2205038"/>
            <a:ext cx="94805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>
                <a:solidFill>
                  <a:srgbClr val="CC0000"/>
                </a:solidFill>
              </a:rPr>
              <a:t>ná</a:t>
            </a:r>
            <a:endParaRPr lang="en-US" sz="6000">
              <a:solidFill>
                <a:srgbClr val="CC0000"/>
              </a:solidFill>
            </a:endParaRP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7032625" y="1844675"/>
            <a:ext cx="79375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tā</a:t>
            </a:r>
            <a:endParaRPr lang="en-US" sz="6000"/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3432175" y="1916113"/>
            <a:ext cx="94805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bà</a:t>
            </a:r>
            <a:endParaRPr lang="en-US" sz="6000"/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>
            <a:off x="8975725" y="4005263"/>
            <a:ext cx="98298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/>
              <a:t>bù</a:t>
            </a:r>
            <a:endParaRPr lang="en-US" sz="6000"/>
          </a:p>
        </p:txBody>
      </p:sp>
      <p:sp>
        <p:nvSpPr>
          <p:cNvPr id="4105" name="Text Box 9"/>
          <p:cNvSpPr txBox="1">
            <a:spLocks noChangeArrowheads="1"/>
          </p:cNvSpPr>
          <p:nvPr/>
        </p:nvSpPr>
        <p:spPr bwMode="auto">
          <a:xfrm>
            <a:off x="5808663" y="4005263"/>
            <a:ext cx="94805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>
                <a:solidFill>
                  <a:srgbClr val="CC0000"/>
                </a:solidFill>
              </a:rPr>
              <a:t>pā</a:t>
            </a:r>
            <a:endParaRPr lang="en-US" sz="6000">
              <a:solidFill>
                <a:srgbClr val="CC0000"/>
              </a:solidFill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000375" y="4005263"/>
            <a:ext cx="1156970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6000">
                <a:solidFill>
                  <a:srgbClr val="CC0000"/>
                </a:solidFill>
              </a:rPr>
              <a:t>mā</a:t>
            </a:r>
            <a:endParaRPr lang="en-US" sz="6000">
              <a:solidFill>
                <a:srgbClr val="CC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bldLvl="0" animBg="1" autoUpdateAnimBg="0"/>
      <p:bldP spid="4101" grpId="0" bldLvl="0" animBg="1" autoUpdateAnimBg="0"/>
      <p:bldP spid="4102" grpId="0" bldLvl="0" animBg="1" autoUpdateAnimBg="0"/>
      <p:bldP spid="4104" grpId="0" bldLvl="0" animBg="1" autoUpdateAnimBg="0"/>
      <p:bldP spid="4105" grpId="0" bldLvl="0" animBg="1" autoUpdateAnimBg="0"/>
      <p:bldP spid="4106" grpId="0" bldLvl="0" animBg="1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9743" y="0"/>
            <a:ext cx="9132513" cy="6858000"/>
          </a:xfrm>
          <a:prstGeom prst="rect">
            <a:avLst/>
          </a:prstGeom>
        </p:spPr>
      </p:pic>
      <p:sp>
        <p:nvSpPr>
          <p:cNvPr id="73733" name="Oval 5"/>
          <p:cNvSpPr>
            <a:spLocks noChangeArrowheads="1"/>
          </p:cNvSpPr>
          <p:nvPr/>
        </p:nvSpPr>
        <p:spPr bwMode="auto">
          <a:xfrm>
            <a:off x="6383338" y="260350"/>
            <a:ext cx="1657350" cy="1655763"/>
          </a:xfrm>
          <a:prstGeom prst="ellipse">
            <a:avLst/>
          </a:prstGeom>
          <a:noFill/>
          <a:ln w="25400" cmpd="sng">
            <a:solidFill>
              <a:srgbClr val="008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3" grpId="0" bldLvl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" y="342265"/>
            <a:ext cx="11807190" cy="5790565"/>
          </a:xfrm>
          <a:prstGeom prst="rect">
            <a:avLst/>
          </a:prstGeom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1117177" y="3738457"/>
            <a:ext cx="9550400" cy="2853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zh-CN" altLang="en-US" sz="3735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735" b="1" dirty="0">
                <a:latin typeface="黑体" panose="02010600030101010101" pitchFamily="2" charset="-122"/>
                <a:ea typeface="黑体" panose="02010600030101010101" pitchFamily="2" charset="-122"/>
              </a:rPr>
              <a:t>蓝蓝的天空下，一只白鸽嘴衔橄榄枝快乐地飞翔。清清的河水中，一只只小蝌蚪在水草丛中做游戏。小朋友玩累了，坐在公园的椅子上喝水</a:t>
            </a:r>
            <a:r>
              <a:rPr lang="en-US" altLang="zh-CN" sz="3735" b="1" dirty="0">
                <a:latin typeface="黑体" panose="02010600030101010101" pitchFamily="2" charset="-122"/>
                <a:ea typeface="黑体" panose="02010600030101010101" pitchFamily="2" charset="-122"/>
              </a:rPr>
              <a:t>……</a:t>
            </a:r>
            <a:endParaRPr lang="en-US" altLang="zh-CN" sz="3735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538" y="981075"/>
            <a:ext cx="8893175" cy="5248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Rectangle 5"/>
          <p:cNvSpPr/>
          <p:nvPr/>
        </p:nvSpPr>
        <p:spPr>
          <a:xfrm>
            <a:off x="8040688" y="4221163"/>
            <a:ext cx="81661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en-US" altLang="zh-CN" sz="8000">
                <a:solidFill>
                  <a:schemeClr val="tx2"/>
                </a:solidFill>
                <a:latin typeface="Calibri" charset="0"/>
                <a:ea typeface="宋体" panose="02010600030101010101" pitchFamily="2" charset="-122"/>
              </a:rPr>
              <a:t>g</a:t>
            </a:r>
            <a:endParaRPr lang="en-US" altLang="zh-CN" sz="8000">
              <a:solidFill>
                <a:schemeClr val="tx2"/>
              </a:solidFill>
              <a:latin typeface="Calibri" charset="0"/>
              <a:ea typeface="宋体" panose="02010600030101010101" pitchFamily="2" charset="-122"/>
            </a:endParaRPr>
          </a:p>
        </p:txBody>
      </p:sp>
      <p:grpSp>
        <p:nvGrpSpPr>
          <p:cNvPr id="5124" name="Group 6"/>
          <p:cNvGrpSpPr/>
          <p:nvPr/>
        </p:nvGrpSpPr>
        <p:grpSpPr>
          <a:xfrm>
            <a:off x="6600825" y="4076700"/>
            <a:ext cx="3384550" cy="1701800"/>
            <a:chOff x="0" y="0"/>
            <a:chExt cx="4532" cy="4064"/>
          </a:xfrm>
        </p:grpSpPr>
        <p:sp>
          <p:nvSpPr>
            <p:cNvPr id="7172" name="Line 7"/>
            <p:cNvSpPr/>
            <p:nvPr/>
          </p:nvSpPr>
          <p:spPr>
            <a:xfrm>
              <a:off x="11" y="2660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7173" name="Line 8"/>
            <p:cNvSpPr/>
            <p:nvPr/>
          </p:nvSpPr>
          <p:spPr>
            <a:xfrm>
              <a:off x="0" y="1337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7174" name="Line 9"/>
            <p:cNvSpPr/>
            <p:nvPr/>
          </p:nvSpPr>
          <p:spPr>
            <a:xfrm>
              <a:off x="18" y="4064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7175" name="Line 10"/>
            <p:cNvSpPr/>
            <p:nvPr/>
          </p:nvSpPr>
          <p:spPr>
            <a:xfrm>
              <a:off x="32" y="0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Calibri" charset="0"/>
                <a:ea typeface="宋体" panose="02010600030101010101" pitchFamily="2" charset="-122"/>
              </a:endParaRPr>
            </a:p>
          </p:txBody>
        </p:sp>
      </p:grpSp>
      <p:sp>
        <p:nvSpPr>
          <p:cNvPr id="9" name="同侧圆角矩形 8"/>
          <p:cNvSpPr/>
          <p:nvPr/>
        </p:nvSpPr>
        <p:spPr>
          <a:xfrm>
            <a:off x="1992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992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78" name="矩形 17418"/>
          <p:cNvSpPr/>
          <p:nvPr/>
        </p:nvSpPr>
        <p:spPr>
          <a:xfrm>
            <a:off x="1919288" y="6453188"/>
            <a:ext cx="65532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Calibri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1341438"/>
            <a:ext cx="3902075" cy="432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2263" y="2636838"/>
            <a:ext cx="3673475" cy="2489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6"/>
          <p:cNvSpPr txBox="1"/>
          <p:nvPr/>
        </p:nvSpPr>
        <p:spPr>
          <a:xfrm>
            <a:off x="8953500" y="357188"/>
            <a:ext cx="1214438" cy="39878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0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lang="en-US" altLang="zh-CN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  <p:sp>
        <p:nvSpPr>
          <p:cNvPr id="5" name="同侧圆角矩形 4"/>
          <p:cNvSpPr/>
          <p:nvPr/>
        </p:nvSpPr>
        <p:spPr>
          <a:xfrm>
            <a:off x="1992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6" name="直线连接符 21"/>
          <p:cNvCxnSpPr/>
          <p:nvPr/>
        </p:nvCxnSpPr>
        <p:spPr>
          <a:xfrm flipV="1">
            <a:off x="1992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4975" y="982663"/>
            <a:ext cx="8712200" cy="5184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Rectangle 5"/>
          <p:cNvSpPr/>
          <p:nvPr/>
        </p:nvSpPr>
        <p:spPr>
          <a:xfrm>
            <a:off x="7464425" y="3933825"/>
            <a:ext cx="81407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spcBef>
                <a:spcPct val="20000"/>
              </a:spcBef>
            </a:pPr>
            <a:r>
              <a:rPr lang="en-US" altLang="zh-CN" sz="8000" b="1">
                <a:latin typeface="Calibri" charset="0"/>
                <a:ea typeface="宋体" panose="02010600030101010101" pitchFamily="2" charset="-122"/>
              </a:rPr>
              <a:t>h</a:t>
            </a:r>
            <a:endParaRPr lang="en-US" altLang="zh-CN" sz="8000" b="1">
              <a:latin typeface="Calibri" charset="0"/>
              <a:ea typeface="宋体" panose="02010600030101010101" pitchFamily="2" charset="-122"/>
            </a:endParaRPr>
          </a:p>
        </p:txBody>
      </p:sp>
      <p:grpSp>
        <p:nvGrpSpPr>
          <p:cNvPr id="9219" name="Group 6"/>
          <p:cNvGrpSpPr/>
          <p:nvPr/>
        </p:nvGrpSpPr>
        <p:grpSpPr>
          <a:xfrm>
            <a:off x="6383338" y="3860800"/>
            <a:ext cx="3384550" cy="1701800"/>
            <a:chOff x="0" y="0"/>
            <a:chExt cx="4532" cy="4064"/>
          </a:xfrm>
        </p:grpSpPr>
        <p:sp>
          <p:nvSpPr>
            <p:cNvPr id="9220" name="Line 7"/>
            <p:cNvSpPr/>
            <p:nvPr/>
          </p:nvSpPr>
          <p:spPr>
            <a:xfrm>
              <a:off x="11" y="2660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9221" name="Line 8"/>
            <p:cNvSpPr/>
            <p:nvPr/>
          </p:nvSpPr>
          <p:spPr>
            <a:xfrm>
              <a:off x="0" y="1337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9222" name="Line 9"/>
            <p:cNvSpPr/>
            <p:nvPr/>
          </p:nvSpPr>
          <p:spPr>
            <a:xfrm>
              <a:off x="18" y="4064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Calibri" charset="0"/>
                <a:ea typeface="宋体" panose="02010600030101010101" pitchFamily="2" charset="-122"/>
              </a:endParaRPr>
            </a:p>
          </p:txBody>
        </p:sp>
        <p:sp>
          <p:nvSpPr>
            <p:cNvPr id="9223" name="Line 10"/>
            <p:cNvSpPr/>
            <p:nvPr/>
          </p:nvSpPr>
          <p:spPr>
            <a:xfrm>
              <a:off x="32" y="0"/>
              <a:ext cx="4500" cy="0"/>
            </a:xfrm>
            <a:prstGeom prst="line">
              <a:avLst/>
            </a:prstGeom>
            <a:ln w="381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/>
            <a:p>
              <a:endParaRPr lang="zh-CN" altLang="en-US" dirty="0">
                <a:latin typeface="Calibri" charset="0"/>
                <a:ea typeface="宋体" panose="02010600030101010101" pitchFamily="2" charset="-122"/>
              </a:endParaRPr>
            </a:p>
          </p:txBody>
        </p:sp>
      </p:grpSp>
      <p:sp>
        <p:nvSpPr>
          <p:cNvPr id="9" name="同侧圆角矩形 8"/>
          <p:cNvSpPr/>
          <p:nvPr/>
        </p:nvSpPr>
        <p:spPr>
          <a:xfrm>
            <a:off x="1992313" y="12684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charset="0"/>
                <a:ea typeface="宋体" panose="02010600030101010101" pitchFamily="2" charset="-122"/>
                <a:cs typeface="+mn-cs"/>
              </a:defRPr>
            </a:lvl5pPr>
          </a:lstStyle>
          <a:p>
            <a:pPr lvl="0" indent="0" algn="ctr"/>
            <a:r>
              <a:rPr lang="zh-CN" altLang="en-US" sz="3000" b="1" dirty="0">
                <a:latin typeface="华文新魏" pitchFamily="2" charset="-122"/>
                <a:ea typeface="华文新魏" pitchFamily="2" charset="-122"/>
              </a:rPr>
              <a:t>课文详解</a:t>
            </a:r>
            <a:endParaRPr lang="zh-CN" altLang="en-US" sz="3000" b="1" dirty="0">
              <a:latin typeface="华文新魏" pitchFamily="2" charset="-122"/>
              <a:ea typeface="华文新魏" pitchFamily="2" charset="-122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1992313" y="1844675"/>
            <a:ext cx="2071688" cy="635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226" name="矩形 19467"/>
          <p:cNvSpPr/>
          <p:nvPr/>
        </p:nvSpPr>
        <p:spPr>
          <a:xfrm>
            <a:off x="1919288" y="6453188"/>
            <a:ext cx="655320" cy="10668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Calibri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Calibri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482" name="组合 5"/>
          <p:cNvGrpSpPr/>
          <p:nvPr/>
        </p:nvGrpSpPr>
        <p:grpSpPr>
          <a:xfrm>
            <a:off x="4855633" y="2084917"/>
            <a:ext cx="2095500" cy="2142067"/>
            <a:chOff x="1034366" y="1492249"/>
            <a:chExt cx="1944463" cy="1871317"/>
          </a:xfrm>
        </p:grpSpPr>
        <p:pic>
          <p:nvPicPr>
            <p:cNvPr id="19467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4366" y="1492249"/>
              <a:ext cx="1944463" cy="18713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468" name="TextBox 4"/>
            <p:cNvSpPr txBox="1"/>
            <p:nvPr/>
          </p:nvSpPr>
          <p:spPr>
            <a:xfrm>
              <a:off x="1479529" y="1732373"/>
              <a:ext cx="1168400" cy="13702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9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ɡ</a:t>
              </a:r>
              <a:endParaRPr lang="zh-CN" altLang="en-US" sz="96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 flipV="1">
            <a:off x="7056967" y="2298700"/>
            <a:ext cx="1659467" cy="7027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084484" y="3454400"/>
            <a:ext cx="1631951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2283884" y="1305984"/>
            <a:ext cx="1303867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7056967" y="3699933"/>
            <a:ext cx="1659467" cy="7154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952751" y="2186517"/>
            <a:ext cx="1966384" cy="9567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952751" y="3422651"/>
            <a:ext cx="1839384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952751" y="3699933"/>
            <a:ext cx="1966384" cy="84455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8777817" y="1221317"/>
            <a:ext cx="1303867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ɡɑ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5"/>
          <p:cNvGrpSpPr/>
          <p:nvPr/>
        </p:nvGrpSpPr>
        <p:grpSpPr>
          <a:xfrm>
            <a:off x="4773084" y="2154767"/>
            <a:ext cx="2095500" cy="2142067"/>
            <a:chOff x="1034366" y="1492249"/>
            <a:chExt cx="1944463" cy="1871317"/>
          </a:xfrm>
        </p:grpSpPr>
        <p:pic>
          <p:nvPicPr>
            <p:cNvPr id="20491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4366" y="1492249"/>
              <a:ext cx="1944463" cy="187131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92" name="TextBox 4"/>
            <p:cNvSpPr txBox="1"/>
            <p:nvPr/>
          </p:nvSpPr>
          <p:spPr>
            <a:xfrm>
              <a:off x="1505536" y="1891521"/>
              <a:ext cx="1168400" cy="137020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/>
              <a:r>
                <a:rPr lang="en-US" altLang="zh-CN" sz="96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k</a:t>
              </a:r>
              <a:endParaRPr lang="zh-CN" altLang="en-US" sz="9600" b="1" dirty="0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cxnSp>
        <p:nvCxnSpPr>
          <p:cNvPr id="5" name="直接连接符 4"/>
          <p:cNvCxnSpPr/>
          <p:nvPr/>
        </p:nvCxnSpPr>
        <p:spPr>
          <a:xfrm flipV="1">
            <a:off x="7056967" y="2298700"/>
            <a:ext cx="1659467" cy="7027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084484" y="3454400"/>
            <a:ext cx="1631951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2283884" y="1305984"/>
            <a:ext cx="1303867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ɑ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7056967" y="3699933"/>
            <a:ext cx="1659467" cy="7154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952751" y="2186517"/>
            <a:ext cx="1966384" cy="956733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952751" y="3422651"/>
            <a:ext cx="1839384" cy="0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2952751" y="3699933"/>
            <a:ext cx="1966384" cy="844551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8777817" y="1221317"/>
            <a:ext cx="1303867" cy="37846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kɑ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k</a:t>
            </a: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e</a:t>
            </a:r>
            <a:endParaRPr kumimoji="0" lang="en-US" altLang="zh-CN" sz="8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k</a:t>
            </a:r>
            <a:r>
              <a:rPr kumimoji="0" lang="en-US" altLang="zh-CN" sz="8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u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1040</Words>
  <Application>WPS 演示</Application>
  <PresentationFormat>宽屏</PresentationFormat>
  <Paragraphs>199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8" baseType="lpstr">
      <vt:lpstr>Arial</vt:lpstr>
      <vt:lpstr>宋体</vt:lpstr>
      <vt:lpstr>Wingdings</vt:lpstr>
      <vt:lpstr>Calibri</vt:lpstr>
      <vt:lpstr>楷体_GB2312</vt:lpstr>
      <vt:lpstr>黑体</vt:lpstr>
      <vt:lpstr>Times New Roman</vt:lpstr>
      <vt:lpstr>Lucida Sans Unicode</vt:lpstr>
      <vt:lpstr>微软雅黑</vt:lpstr>
      <vt:lpstr>Arial Unicode MS</vt:lpstr>
      <vt:lpstr>Calibri Light</vt:lpstr>
      <vt:lpstr>Courier New</vt:lpstr>
      <vt:lpstr>华文楷体</vt:lpstr>
      <vt:lpstr>Candara</vt:lpstr>
      <vt:lpstr>华文新魏</vt:lpstr>
      <vt:lpstr>DotumChe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Administrator</cp:lastModifiedBy>
  <cp:revision>31</cp:revision>
  <dcterms:created xsi:type="dcterms:W3CDTF">2017-05-30T08:05:00Z</dcterms:created>
  <dcterms:modified xsi:type="dcterms:W3CDTF">2017-10-13T23:24:32Z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