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8" r:id="rId2"/>
    <p:sldId id="256" r:id="rId3"/>
    <p:sldId id="264" r:id="rId4"/>
    <p:sldId id="288" r:id="rId5"/>
    <p:sldId id="284" r:id="rId6"/>
    <p:sldId id="270" r:id="rId7"/>
    <p:sldId id="285" r:id="rId8"/>
    <p:sldId id="287" r:id="rId9"/>
    <p:sldId id="268" r:id="rId10"/>
    <p:sldId id="286" r:id="rId11"/>
    <p:sldId id="274" r:id="rId12"/>
    <p:sldId id="272" r:id="rId13"/>
    <p:sldId id="269" r:id="rId14"/>
    <p:sldId id="28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704"/>
    <a:srgbClr val="E396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224B6-DABE-423A-84A2-A3829A2477AD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1DE73-042E-464C-8431-76425915BA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478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alphaModFix amt="4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 dpi="0" rotWithShape="1">
          <a:blip r:embed="rId2">
            <a:alphaModFix amt="4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9817" y="29157"/>
            <a:ext cx="1949895" cy="7423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EA7704"/>
                </a:solidFill>
                <a:latin typeface="微软雅黑" pitchFamily="34" charset="-122"/>
                <a:ea typeface="微软雅黑" pitchFamily="34" charset="-122"/>
              </a:rPr>
              <a:t>我会读</a:t>
            </a:r>
            <a:endParaRPr lang="zh-CN" altLang="en-US" sz="4000" b="1" dirty="0">
              <a:solidFill>
                <a:srgbClr val="EA7704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823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blipFill dpi="0" rotWithShape="1">
          <a:blip r:embed="rId2">
            <a:alphaModFix amt="4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9817" y="29157"/>
            <a:ext cx="1949895" cy="74239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EA7704"/>
                </a:solidFill>
                <a:latin typeface="微软雅黑" pitchFamily="34" charset="-122"/>
                <a:ea typeface="微软雅黑" pitchFamily="34" charset="-122"/>
              </a:rPr>
              <a:t>多音字</a:t>
            </a:r>
            <a:endParaRPr lang="zh-CN" altLang="en-US" sz="4000" b="1" dirty="0">
              <a:solidFill>
                <a:srgbClr val="EA7704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417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4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1371859" y="1347614"/>
            <a:ext cx="2520000" cy="2520000"/>
            <a:chOff x="2843808" y="843558"/>
            <a:chExt cx="3240360" cy="3240360"/>
          </a:xfrm>
        </p:grpSpPr>
        <p:sp>
          <p:nvSpPr>
            <p:cNvPr id="6" name="矩形 5"/>
            <p:cNvSpPr/>
            <p:nvPr userDrawn="1"/>
          </p:nvSpPr>
          <p:spPr>
            <a:xfrm>
              <a:off x="2843808" y="843558"/>
              <a:ext cx="3240360" cy="324036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>
              <a:stCxn id="6" idx="0"/>
              <a:endCxn id="6" idx="2"/>
            </p:cNvCxnSpPr>
            <p:nvPr userDrawn="1"/>
          </p:nvCxnSpPr>
          <p:spPr>
            <a:xfrm>
              <a:off x="4463988" y="843558"/>
              <a:ext cx="0" cy="324036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6" idx="1"/>
              <a:endCxn id="6" idx="3"/>
            </p:cNvCxnSpPr>
            <p:nvPr userDrawn="1"/>
          </p:nvCxnSpPr>
          <p:spPr>
            <a:xfrm>
              <a:off x="2843808" y="2463738"/>
              <a:ext cx="324036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2843808" y="843558"/>
              <a:ext cx="3240360" cy="324036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 flipV="1">
              <a:off x="2843808" y="843558"/>
              <a:ext cx="3240360" cy="324036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19"/>
          <p:cNvSpPr/>
          <p:nvPr userDrawn="1"/>
        </p:nvSpPr>
        <p:spPr>
          <a:xfrm>
            <a:off x="29817" y="39757"/>
            <a:ext cx="1949895" cy="80380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EA7704"/>
                </a:solidFill>
                <a:latin typeface="微软雅黑" pitchFamily="34" charset="-122"/>
                <a:ea typeface="微软雅黑" pitchFamily="34" charset="-122"/>
              </a:rPr>
              <a:t>我会写</a:t>
            </a:r>
            <a:endParaRPr lang="zh-CN" altLang="en-US" sz="4000" b="1" dirty="0">
              <a:solidFill>
                <a:srgbClr val="EA770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5403650" y="1347614"/>
            <a:ext cx="2520000" cy="2520000"/>
            <a:chOff x="2843808" y="843558"/>
            <a:chExt cx="3240360" cy="3240360"/>
          </a:xfrm>
        </p:grpSpPr>
        <p:sp>
          <p:nvSpPr>
            <p:cNvPr id="13" name="矩形 12"/>
            <p:cNvSpPr/>
            <p:nvPr userDrawn="1"/>
          </p:nvSpPr>
          <p:spPr>
            <a:xfrm>
              <a:off x="2843808" y="843558"/>
              <a:ext cx="3240360" cy="324036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>
              <a:stCxn id="13" idx="0"/>
              <a:endCxn id="13" idx="2"/>
            </p:cNvCxnSpPr>
            <p:nvPr userDrawn="1"/>
          </p:nvCxnSpPr>
          <p:spPr>
            <a:xfrm>
              <a:off x="4463988" y="843558"/>
              <a:ext cx="0" cy="324036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1"/>
              <a:endCxn id="13" idx="3"/>
            </p:cNvCxnSpPr>
            <p:nvPr userDrawn="1"/>
          </p:nvCxnSpPr>
          <p:spPr>
            <a:xfrm>
              <a:off x="2843808" y="2463738"/>
              <a:ext cx="324036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2843808" y="843558"/>
              <a:ext cx="3240360" cy="324036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flipV="1">
              <a:off x="2843808" y="843558"/>
              <a:ext cx="3240360" cy="324036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1478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14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5" r:id="rId4"/>
    <p:sldLayoutId id="2147483658" r:id="rId5"/>
    <p:sldLayoutId id="2147483659" r:id="rId6"/>
    <p:sldLayoutId id="2147483657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4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42999" y="227721"/>
            <a:ext cx="7920880" cy="4644516"/>
            <a:chOff x="642999" y="227721"/>
            <a:chExt cx="7920880" cy="4644516"/>
          </a:xfrm>
        </p:grpSpPr>
        <p:sp>
          <p:nvSpPr>
            <p:cNvPr id="3" name="矩形 2"/>
            <p:cNvSpPr/>
            <p:nvPr/>
          </p:nvSpPr>
          <p:spPr>
            <a:xfrm>
              <a:off x="642999" y="227721"/>
              <a:ext cx="7920880" cy="464451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5272" y="433281"/>
              <a:ext cx="5581130" cy="25922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" name="TextBox 3"/>
            <p:cNvSpPr txBox="1"/>
            <p:nvPr/>
          </p:nvSpPr>
          <p:spPr>
            <a:xfrm>
              <a:off x="1547664" y="3318093"/>
              <a:ext cx="628358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微软雅黑" pitchFamily="34" charset="-122"/>
                  <a:ea typeface="微软雅黑" pitchFamily="34" charset="-122"/>
                </a:rPr>
                <a:t>爱</a:t>
              </a:r>
              <a:r>
                <a:rPr lang="zh-CN" altLang="en-US" sz="3600" dirty="0" smtClean="0">
                  <a:latin typeface="微软雅黑" pitchFamily="34" charset="-122"/>
                  <a:ea typeface="微软雅黑" pitchFamily="34" charset="-122"/>
                </a:rPr>
                <a:t>是生命的火焰，没有它，一切都将是黑夜</a:t>
              </a:r>
              <a:r>
                <a:rPr lang="zh-CN" altLang="en-US" sz="3600" dirty="0"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en-US" altLang="zh-CN" sz="3600" dirty="0" smtClean="0">
                  <a:latin typeface="微软雅黑" pitchFamily="34" charset="-122"/>
                  <a:ea typeface="微软雅黑" pitchFamily="34" charset="-122"/>
                </a:rPr>
                <a:t>--</a:t>
              </a:r>
              <a:r>
                <a:rPr lang="zh-CN" altLang="en-US" sz="3600" dirty="0" smtClean="0">
                  <a:latin typeface="微软雅黑" pitchFamily="34" charset="-122"/>
                  <a:ea typeface="微软雅黑" pitchFamily="34" charset="-122"/>
                </a:rPr>
                <a:t>罗曼</a:t>
              </a:r>
              <a:r>
                <a:rPr lang="en-US" altLang="zh-CN" sz="3600" dirty="0">
                  <a:latin typeface="微软雅黑" pitchFamily="34" charset="-122"/>
                  <a:ea typeface="微软雅黑" pitchFamily="34" charset="-122"/>
                </a:rPr>
                <a:t>•</a:t>
              </a:r>
              <a:r>
                <a:rPr lang="zh-CN" altLang="en-US" sz="3600" dirty="0" smtClean="0">
                  <a:latin typeface="微软雅黑" pitchFamily="34" charset="-122"/>
                  <a:ea typeface="微软雅黑" pitchFamily="34" charset="-122"/>
                </a:rPr>
                <a:t>罗兰</a:t>
              </a:r>
              <a:endParaRPr lang="zh-CN" altLang="en-US" sz="3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627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411510"/>
            <a:ext cx="5328592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彼岸   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袭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击   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余震   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空旷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暂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停   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身躯   同胞   血脉</a:t>
            </a:r>
          </a:p>
          <a:p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994932"/>
            <a:ext cx="79563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场大地震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（    ）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了海峡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（    ）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的台湾，天地仍在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   ）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中摇晃。此时，跑到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（    ）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的地方才比较安全，哪位青年静静地躺在病床上，李博士利用大地震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   ）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的间隔，从青年的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   ）里抽出骨髓。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56132" y="1994932"/>
            <a:ext cx="1058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袭击</a:t>
            </a:r>
            <a:r>
              <a:rPr lang="zh-CN" altLang="en-US" dirty="0"/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6228184" y="199493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彼岸</a:t>
            </a:r>
          </a:p>
        </p:txBody>
      </p:sp>
      <p:sp>
        <p:nvSpPr>
          <p:cNvPr id="7" name="矩形 6"/>
          <p:cNvSpPr/>
          <p:nvPr/>
        </p:nvSpPr>
        <p:spPr>
          <a:xfrm>
            <a:off x="3310595" y="247760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余震</a:t>
            </a:r>
          </a:p>
        </p:txBody>
      </p:sp>
      <p:sp>
        <p:nvSpPr>
          <p:cNvPr id="8" name="矩形 7"/>
          <p:cNvSpPr/>
          <p:nvPr/>
        </p:nvSpPr>
        <p:spPr>
          <a:xfrm>
            <a:off x="827584" y="297185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空旷</a:t>
            </a:r>
          </a:p>
        </p:txBody>
      </p:sp>
      <p:sp>
        <p:nvSpPr>
          <p:cNvPr id="9" name="矩形 8"/>
          <p:cNvSpPr/>
          <p:nvPr/>
        </p:nvSpPr>
        <p:spPr>
          <a:xfrm>
            <a:off x="6978744" y="349680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暂停</a:t>
            </a:r>
          </a:p>
        </p:txBody>
      </p:sp>
      <p:sp>
        <p:nvSpPr>
          <p:cNvPr id="10" name="矩形 9"/>
          <p:cNvSpPr/>
          <p:nvPr/>
        </p:nvSpPr>
        <p:spPr>
          <a:xfrm>
            <a:off x="4102286" y="396470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身躯</a:t>
            </a:r>
          </a:p>
        </p:txBody>
      </p:sp>
    </p:spTree>
    <p:extLst>
      <p:ext uri="{BB962C8B-B14F-4D97-AF65-F5344CB8AC3E}">
        <p14:creationId xmlns:p14="http://schemas.microsoft.com/office/powerpoint/2010/main" val="424427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1767207" y="1582738"/>
            <a:ext cx="819150" cy="1063625"/>
          </a:xfrm>
          <a:custGeom>
            <a:avLst/>
            <a:gdLst>
              <a:gd name="T0" fmla="*/ 51 w 516"/>
              <a:gd name="T1" fmla="*/ 653 h 670"/>
              <a:gd name="T2" fmla="*/ 28 w 516"/>
              <a:gd name="T3" fmla="*/ 664 h 670"/>
              <a:gd name="T4" fmla="*/ 11 w 516"/>
              <a:gd name="T5" fmla="*/ 670 h 670"/>
              <a:gd name="T6" fmla="*/ 0 w 516"/>
              <a:gd name="T7" fmla="*/ 670 h 670"/>
              <a:gd name="T8" fmla="*/ 0 w 516"/>
              <a:gd name="T9" fmla="*/ 664 h 670"/>
              <a:gd name="T10" fmla="*/ 11 w 516"/>
              <a:gd name="T11" fmla="*/ 653 h 670"/>
              <a:gd name="T12" fmla="*/ 34 w 516"/>
              <a:gd name="T13" fmla="*/ 630 h 670"/>
              <a:gd name="T14" fmla="*/ 74 w 516"/>
              <a:gd name="T15" fmla="*/ 601 h 670"/>
              <a:gd name="T16" fmla="*/ 119 w 516"/>
              <a:gd name="T17" fmla="*/ 567 h 670"/>
              <a:gd name="T18" fmla="*/ 170 w 516"/>
              <a:gd name="T19" fmla="*/ 528 h 670"/>
              <a:gd name="T20" fmla="*/ 215 w 516"/>
              <a:gd name="T21" fmla="*/ 482 h 670"/>
              <a:gd name="T22" fmla="*/ 261 w 516"/>
              <a:gd name="T23" fmla="*/ 426 h 670"/>
              <a:gd name="T24" fmla="*/ 306 w 516"/>
              <a:gd name="T25" fmla="*/ 369 h 670"/>
              <a:gd name="T26" fmla="*/ 346 w 516"/>
              <a:gd name="T27" fmla="*/ 312 h 670"/>
              <a:gd name="T28" fmla="*/ 374 w 516"/>
              <a:gd name="T29" fmla="*/ 255 h 670"/>
              <a:gd name="T30" fmla="*/ 397 w 516"/>
              <a:gd name="T31" fmla="*/ 199 h 670"/>
              <a:gd name="T32" fmla="*/ 414 w 516"/>
              <a:gd name="T33" fmla="*/ 148 h 670"/>
              <a:gd name="T34" fmla="*/ 420 w 516"/>
              <a:gd name="T35" fmla="*/ 102 h 670"/>
              <a:gd name="T36" fmla="*/ 425 w 516"/>
              <a:gd name="T37" fmla="*/ 68 h 670"/>
              <a:gd name="T38" fmla="*/ 425 w 516"/>
              <a:gd name="T39" fmla="*/ 46 h 670"/>
              <a:gd name="T40" fmla="*/ 420 w 516"/>
              <a:gd name="T41" fmla="*/ 23 h 670"/>
              <a:gd name="T42" fmla="*/ 420 w 516"/>
              <a:gd name="T43" fmla="*/ 6 h 670"/>
              <a:gd name="T44" fmla="*/ 431 w 516"/>
              <a:gd name="T45" fmla="*/ 0 h 670"/>
              <a:gd name="T46" fmla="*/ 459 w 516"/>
              <a:gd name="T47" fmla="*/ 12 h 670"/>
              <a:gd name="T48" fmla="*/ 488 w 516"/>
              <a:gd name="T49" fmla="*/ 23 h 670"/>
              <a:gd name="T50" fmla="*/ 505 w 516"/>
              <a:gd name="T51" fmla="*/ 34 h 670"/>
              <a:gd name="T52" fmla="*/ 510 w 516"/>
              <a:gd name="T53" fmla="*/ 46 h 670"/>
              <a:gd name="T54" fmla="*/ 516 w 516"/>
              <a:gd name="T55" fmla="*/ 57 h 670"/>
              <a:gd name="T56" fmla="*/ 516 w 516"/>
              <a:gd name="T57" fmla="*/ 74 h 670"/>
              <a:gd name="T58" fmla="*/ 510 w 516"/>
              <a:gd name="T59" fmla="*/ 102 h 670"/>
              <a:gd name="T60" fmla="*/ 499 w 516"/>
              <a:gd name="T61" fmla="*/ 136 h 670"/>
              <a:gd name="T62" fmla="*/ 488 w 516"/>
              <a:gd name="T63" fmla="*/ 159 h 670"/>
              <a:gd name="T64" fmla="*/ 476 w 516"/>
              <a:gd name="T65" fmla="*/ 187 h 670"/>
              <a:gd name="T66" fmla="*/ 465 w 516"/>
              <a:gd name="T67" fmla="*/ 221 h 670"/>
              <a:gd name="T68" fmla="*/ 448 w 516"/>
              <a:gd name="T69" fmla="*/ 261 h 670"/>
              <a:gd name="T70" fmla="*/ 425 w 516"/>
              <a:gd name="T71" fmla="*/ 301 h 670"/>
              <a:gd name="T72" fmla="*/ 403 w 516"/>
              <a:gd name="T73" fmla="*/ 346 h 670"/>
              <a:gd name="T74" fmla="*/ 369 w 516"/>
              <a:gd name="T75" fmla="*/ 392 h 670"/>
              <a:gd name="T76" fmla="*/ 335 w 516"/>
              <a:gd name="T77" fmla="*/ 437 h 670"/>
              <a:gd name="T78" fmla="*/ 301 w 516"/>
              <a:gd name="T79" fmla="*/ 482 h 670"/>
              <a:gd name="T80" fmla="*/ 261 w 516"/>
              <a:gd name="T81" fmla="*/ 516 h 670"/>
              <a:gd name="T82" fmla="*/ 227 w 516"/>
              <a:gd name="T83" fmla="*/ 550 h 670"/>
              <a:gd name="T84" fmla="*/ 170 w 516"/>
              <a:gd name="T85" fmla="*/ 590 h 670"/>
              <a:gd name="T86" fmla="*/ 102 w 516"/>
              <a:gd name="T87" fmla="*/ 630 h 670"/>
              <a:gd name="T88" fmla="*/ 68 w 516"/>
              <a:gd name="T89" fmla="*/ 647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16" h="670">
                <a:moveTo>
                  <a:pt x="68" y="647"/>
                </a:moveTo>
                <a:lnTo>
                  <a:pt x="51" y="653"/>
                </a:lnTo>
                <a:lnTo>
                  <a:pt x="40" y="658"/>
                </a:lnTo>
                <a:lnTo>
                  <a:pt x="28" y="664"/>
                </a:lnTo>
                <a:lnTo>
                  <a:pt x="17" y="670"/>
                </a:lnTo>
                <a:lnTo>
                  <a:pt x="11" y="670"/>
                </a:lnTo>
                <a:lnTo>
                  <a:pt x="6" y="670"/>
                </a:lnTo>
                <a:lnTo>
                  <a:pt x="0" y="670"/>
                </a:lnTo>
                <a:lnTo>
                  <a:pt x="0" y="670"/>
                </a:lnTo>
                <a:lnTo>
                  <a:pt x="0" y="664"/>
                </a:lnTo>
                <a:lnTo>
                  <a:pt x="6" y="658"/>
                </a:lnTo>
                <a:lnTo>
                  <a:pt x="11" y="653"/>
                </a:lnTo>
                <a:lnTo>
                  <a:pt x="23" y="641"/>
                </a:lnTo>
                <a:lnTo>
                  <a:pt x="34" y="630"/>
                </a:lnTo>
                <a:lnTo>
                  <a:pt x="51" y="618"/>
                </a:lnTo>
                <a:lnTo>
                  <a:pt x="74" y="601"/>
                </a:lnTo>
                <a:lnTo>
                  <a:pt x="96" y="584"/>
                </a:lnTo>
                <a:lnTo>
                  <a:pt x="119" y="567"/>
                </a:lnTo>
                <a:lnTo>
                  <a:pt x="147" y="550"/>
                </a:lnTo>
                <a:lnTo>
                  <a:pt x="170" y="528"/>
                </a:lnTo>
                <a:lnTo>
                  <a:pt x="193" y="505"/>
                </a:lnTo>
                <a:lnTo>
                  <a:pt x="215" y="482"/>
                </a:lnTo>
                <a:lnTo>
                  <a:pt x="238" y="454"/>
                </a:lnTo>
                <a:lnTo>
                  <a:pt x="261" y="426"/>
                </a:lnTo>
                <a:lnTo>
                  <a:pt x="283" y="397"/>
                </a:lnTo>
                <a:lnTo>
                  <a:pt x="306" y="369"/>
                </a:lnTo>
                <a:lnTo>
                  <a:pt x="329" y="341"/>
                </a:lnTo>
                <a:lnTo>
                  <a:pt x="346" y="312"/>
                </a:lnTo>
                <a:lnTo>
                  <a:pt x="357" y="284"/>
                </a:lnTo>
                <a:lnTo>
                  <a:pt x="374" y="255"/>
                </a:lnTo>
                <a:lnTo>
                  <a:pt x="386" y="227"/>
                </a:lnTo>
                <a:lnTo>
                  <a:pt x="397" y="199"/>
                </a:lnTo>
                <a:lnTo>
                  <a:pt x="403" y="170"/>
                </a:lnTo>
                <a:lnTo>
                  <a:pt x="414" y="148"/>
                </a:lnTo>
                <a:lnTo>
                  <a:pt x="420" y="125"/>
                </a:lnTo>
                <a:lnTo>
                  <a:pt x="420" y="102"/>
                </a:lnTo>
                <a:lnTo>
                  <a:pt x="425" y="85"/>
                </a:lnTo>
                <a:lnTo>
                  <a:pt x="425" y="68"/>
                </a:lnTo>
                <a:lnTo>
                  <a:pt x="425" y="57"/>
                </a:lnTo>
                <a:lnTo>
                  <a:pt x="425" y="46"/>
                </a:lnTo>
                <a:lnTo>
                  <a:pt x="425" y="34"/>
                </a:lnTo>
                <a:lnTo>
                  <a:pt x="420" y="23"/>
                </a:lnTo>
                <a:lnTo>
                  <a:pt x="414" y="12"/>
                </a:lnTo>
                <a:lnTo>
                  <a:pt x="420" y="6"/>
                </a:lnTo>
                <a:lnTo>
                  <a:pt x="425" y="6"/>
                </a:lnTo>
                <a:lnTo>
                  <a:pt x="431" y="0"/>
                </a:lnTo>
                <a:lnTo>
                  <a:pt x="442" y="6"/>
                </a:lnTo>
                <a:lnTo>
                  <a:pt x="459" y="12"/>
                </a:lnTo>
                <a:lnTo>
                  <a:pt x="476" y="17"/>
                </a:lnTo>
                <a:lnTo>
                  <a:pt x="488" y="23"/>
                </a:lnTo>
                <a:lnTo>
                  <a:pt x="493" y="29"/>
                </a:lnTo>
                <a:lnTo>
                  <a:pt x="505" y="34"/>
                </a:lnTo>
                <a:lnTo>
                  <a:pt x="510" y="40"/>
                </a:lnTo>
                <a:lnTo>
                  <a:pt x="510" y="46"/>
                </a:lnTo>
                <a:lnTo>
                  <a:pt x="516" y="51"/>
                </a:lnTo>
                <a:lnTo>
                  <a:pt x="516" y="57"/>
                </a:lnTo>
                <a:lnTo>
                  <a:pt x="516" y="57"/>
                </a:lnTo>
                <a:lnTo>
                  <a:pt x="516" y="74"/>
                </a:lnTo>
                <a:lnTo>
                  <a:pt x="516" y="85"/>
                </a:lnTo>
                <a:lnTo>
                  <a:pt x="510" y="102"/>
                </a:lnTo>
                <a:lnTo>
                  <a:pt x="505" y="119"/>
                </a:lnTo>
                <a:lnTo>
                  <a:pt x="499" y="136"/>
                </a:lnTo>
                <a:lnTo>
                  <a:pt x="493" y="148"/>
                </a:lnTo>
                <a:lnTo>
                  <a:pt x="488" y="159"/>
                </a:lnTo>
                <a:lnTo>
                  <a:pt x="482" y="170"/>
                </a:lnTo>
                <a:lnTo>
                  <a:pt x="476" y="187"/>
                </a:lnTo>
                <a:lnTo>
                  <a:pt x="471" y="204"/>
                </a:lnTo>
                <a:lnTo>
                  <a:pt x="465" y="221"/>
                </a:lnTo>
                <a:lnTo>
                  <a:pt x="459" y="238"/>
                </a:lnTo>
                <a:lnTo>
                  <a:pt x="448" y="261"/>
                </a:lnTo>
                <a:lnTo>
                  <a:pt x="437" y="284"/>
                </a:lnTo>
                <a:lnTo>
                  <a:pt x="425" y="301"/>
                </a:lnTo>
                <a:lnTo>
                  <a:pt x="414" y="324"/>
                </a:lnTo>
                <a:lnTo>
                  <a:pt x="403" y="346"/>
                </a:lnTo>
                <a:lnTo>
                  <a:pt x="386" y="369"/>
                </a:lnTo>
                <a:lnTo>
                  <a:pt x="369" y="392"/>
                </a:lnTo>
                <a:lnTo>
                  <a:pt x="352" y="414"/>
                </a:lnTo>
                <a:lnTo>
                  <a:pt x="335" y="437"/>
                </a:lnTo>
                <a:lnTo>
                  <a:pt x="318" y="460"/>
                </a:lnTo>
                <a:lnTo>
                  <a:pt x="301" y="482"/>
                </a:lnTo>
                <a:lnTo>
                  <a:pt x="278" y="499"/>
                </a:lnTo>
                <a:lnTo>
                  <a:pt x="261" y="516"/>
                </a:lnTo>
                <a:lnTo>
                  <a:pt x="244" y="533"/>
                </a:lnTo>
                <a:lnTo>
                  <a:pt x="227" y="550"/>
                </a:lnTo>
                <a:lnTo>
                  <a:pt x="210" y="562"/>
                </a:lnTo>
                <a:lnTo>
                  <a:pt x="170" y="590"/>
                </a:lnTo>
                <a:lnTo>
                  <a:pt x="136" y="613"/>
                </a:lnTo>
                <a:lnTo>
                  <a:pt x="102" y="630"/>
                </a:lnTo>
                <a:lnTo>
                  <a:pt x="68" y="647"/>
                </a:lnTo>
                <a:lnTo>
                  <a:pt x="68" y="647"/>
                </a:lnTo>
                <a:lnTo>
                  <a:pt x="68" y="647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397444" y="2465388"/>
            <a:ext cx="198438" cy="144463"/>
          </a:xfrm>
          <a:custGeom>
            <a:avLst/>
            <a:gdLst>
              <a:gd name="T0" fmla="*/ 96 w 125"/>
              <a:gd name="T1" fmla="*/ 6 h 91"/>
              <a:gd name="T2" fmla="*/ 102 w 125"/>
              <a:gd name="T3" fmla="*/ 6 h 91"/>
              <a:gd name="T4" fmla="*/ 108 w 125"/>
              <a:gd name="T5" fmla="*/ 11 h 91"/>
              <a:gd name="T6" fmla="*/ 113 w 125"/>
              <a:gd name="T7" fmla="*/ 17 h 91"/>
              <a:gd name="T8" fmla="*/ 119 w 125"/>
              <a:gd name="T9" fmla="*/ 17 h 91"/>
              <a:gd name="T10" fmla="*/ 125 w 125"/>
              <a:gd name="T11" fmla="*/ 23 h 91"/>
              <a:gd name="T12" fmla="*/ 125 w 125"/>
              <a:gd name="T13" fmla="*/ 28 h 91"/>
              <a:gd name="T14" fmla="*/ 125 w 125"/>
              <a:gd name="T15" fmla="*/ 40 h 91"/>
              <a:gd name="T16" fmla="*/ 125 w 125"/>
              <a:gd name="T17" fmla="*/ 45 h 91"/>
              <a:gd name="T18" fmla="*/ 125 w 125"/>
              <a:gd name="T19" fmla="*/ 62 h 91"/>
              <a:gd name="T20" fmla="*/ 125 w 125"/>
              <a:gd name="T21" fmla="*/ 74 h 91"/>
              <a:gd name="T22" fmla="*/ 119 w 125"/>
              <a:gd name="T23" fmla="*/ 80 h 91"/>
              <a:gd name="T24" fmla="*/ 113 w 125"/>
              <a:gd name="T25" fmla="*/ 85 h 91"/>
              <a:gd name="T26" fmla="*/ 108 w 125"/>
              <a:gd name="T27" fmla="*/ 91 h 91"/>
              <a:gd name="T28" fmla="*/ 102 w 125"/>
              <a:gd name="T29" fmla="*/ 91 h 91"/>
              <a:gd name="T30" fmla="*/ 96 w 125"/>
              <a:gd name="T31" fmla="*/ 85 h 91"/>
              <a:gd name="T32" fmla="*/ 91 w 125"/>
              <a:gd name="T33" fmla="*/ 85 h 91"/>
              <a:gd name="T34" fmla="*/ 79 w 125"/>
              <a:gd name="T35" fmla="*/ 80 h 91"/>
              <a:gd name="T36" fmla="*/ 68 w 125"/>
              <a:gd name="T37" fmla="*/ 74 h 91"/>
              <a:gd name="T38" fmla="*/ 57 w 125"/>
              <a:gd name="T39" fmla="*/ 62 h 91"/>
              <a:gd name="T40" fmla="*/ 45 w 125"/>
              <a:gd name="T41" fmla="*/ 57 h 91"/>
              <a:gd name="T42" fmla="*/ 34 w 125"/>
              <a:gd name="T43" fmla="*/ 45 h 91"/>
              <a:gd name="T44" fmla="*/ 23 w 125"/>
              <a:gd name="T45" fmla="*/ 34 h 91"/>
              <a:gd name="T46" fmla="*/ 17 w 125"/>
              <a:gd name="T47" fmla="*/ 28 h 91"/>
              <a:gd name="T48" fmla="*/ 11 w 125"/>
              <a:gd name="T49" fmla="*/ 17 h 91"/>
              <a:gd name="T50" fmla="*/ 6 w 125"/>
              <a:gd name="T51" fmla="*/ 11 h 91"/>
              <a:gd name="T52" fmla="*/ 0 w 125"/>
              <a:gd name="T53" fmla="*/ 6 h 91"/>
              <a:gd name="T54" fmla="*/ 0 w 125"/>
              <a:gd name="T55" fmla="*/ 0 h 91"/>
              <a:gd name="T56" fmla="*/ 0 w 125"/>
              <a:gd name="T57" fmla="*/ 0 h 91"/>
              <a:gd name="T58" fmla="*/ 11 w 125"/>
              <a:gd name="T59" fmla="*/ 0 h 91"/>
              <a:gd name="T60" fmla="*/ 28 w 125"/>
              <a:gd name="T61" fmla="*/ 0 h 91"/>
              <a:gd name="T62" fmla="*/ 45 w 125"/>
              <a:gd name="T63" fmla="*/ 0 h 91"/>
              <a:gd name="T64" fmla="*/ 57 w 125"/>
              <a:gd name="T65" fmla="*/ 0 h 91"/>
              <a:gd name="T66" fmla="*/ 68 w 125"/>
              <a:gd name="T67" fmla="*/ 0 h 91"/>
              <a:gd name="T68" fmla="*/ 79 w 125"/>
              <a:gd name="T69" fmla="*/ 0 h 91"/>
              <a:gd name="T70" fmla="*/ 91 w 125"/>
              <a:gd name="T71" fmla="*/ 6 h 91"/>
              <a:gd name="T72" fmla="*/ 96 w 125"/>
              <a:gd name="T73" fmla="*/ 6 h 91"/>
              <a:gd name="T74" fmla="*/ 96 w 125"/>
              <a:gd name="T75" fmla="*/ 6 h 91"/>
              <a:gd name="T76" fmla="*/ 96 w 125"/>
              <a:gd name="T77" fmla="*/ 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5" h="91">
                <a:moveTo>
                  <a:pt x="96" y="6"/>
                </a:moveTo>
                <a:lnTo>
                  <a:pt x="102" y="6"/>
                </a:lnTo>
                <a:lnTo>
                  <a:pt x="108" y="11"/>
                </a:lnTo>
                <a:lnTo>
                  <a:pt x="113" y="17"/>
                </a:lnTo>
                <a:lnTo>
                  <a:pt x="119" y="17"/>
                </a:lnTo>
                <a:lnTo>
                  <a:pt x="125" y="23"/>
                </a:lnTo>
                <a:lnTo>
                  <a:pt x="125" y="28"/>
                </a:lnTo>
                <a:lnTo>
                  <a:pt x="125" y="40"/>
                </a:lnTo>
                <a:lnTo>
                  <a:pt x="125" y="45"/>
                </a:lnTo>
                <a:lnTo>
                  <a:pt x="125" y="62"/>
                </a:lnTo>
                <a:lnTo>
                  <a:pt x="125" y="74"/>
                </a:lnTo>
                <a:lnTo>
                  <a:pt x="119" y="80"/>
                </a:lnTo>
                <a:lnTo>
                  <a:pt x="113" y="85"/>
                </a:lnTo>
                <a:lnTo>
                  <a:pt x="108" y="91"/>
                </a:lnTo>
                <a:lnTo>
                  <a:pt x="102" y="91"/>
                </a:lnTo>
                <a:lnTo>
                  <a:pt x="96" y="85"/>
                </a:lnTo>
                <a:lnTo>
                  <a:pt x="91" y="85"/>
                </a:lnTo>
                <a:lnTo>
                  <a:pt x="79" y="80"/>
                </a:lnTo>
                <a:lnTo>
                  <a:pt x="68" y="74"/>
                </a:lnTo>
                <a:lnTo>
                  <a:pt x="57" y="62"/>
                </a:lnTo>
                <a:lnTo>
                  <a:pt x="45" y="57"/>
                </a:lnTo>
                <a:lnTo>
                  <a:pt x="34" y="45"/>
                </a:lnTo>
                <a:lnTo>
                  <a:pt x="23" y="34"/>
                </a:lnTo>
                <a:lnTo>
                  <a:pt x="17" y="28"/>
                </a:lnTo>
                <a:lnTo>
                  <a:pt x="11" y="17"/>
                </a:lnTo>
                <a:lnTo>
                  <a:pt x="6" y="11"/>
                </a:lnTo>
                <a:lnTo>
                  <a:pt x="0" y="6"/>
                </a:lnTo>
                <a:lnTo>
                  <a:pt x="0" y="0"/>
                </a:lnTo>
                <a:lnTo>
                  <a:pt x="0" y="0"/>
                </a:lnTo>
                <a:lnTo>
                  <a:pt x="11" y="0"/>
                </a:lnTo>
                <a:lnTo>
                  <a:pt x="28" y="0"/>
                </a:lnTo>
                <a:lnTo>
                  <a:pt x="45" y="0"/>
                </a:lnTo>
                <a:lnTo>
                  <a:pt x="57" y="0"/>
                </a:lnTo>
                <a:lnTo>
                  <a:pt x="68" y="0"/>
                </a:lnTo>
                <a:lnTo>
                  <a:pt x="79" y="0"/>
                </a:lnTo>
                <a:lnTo>
                  <a:pt x="91" y="6"/>
                </a:lnTo>
                <a:lnTo>
                  <a:pt x="96" y="6"/>
                </a:lnTo>
                <a:lnTo>
                  <a:pt x="96" y="6"/>
                </a:lnTo>
                <a:lnTo>
                  <a:pt x="96" y="6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1973582" y="2592388"/>
            <a:ext cx="963613" cy="242888"/>
          </a:xfrm>
          <a:custGeom>
            <a:avLst/>
            <a:gdLst>
              <a:gd name="T0" fmla="*/ 607 w 607"/>
              <a:gd name="T1" fmla="*/ 22 h 153"/>
              <a:gd name="T2" fmla="*/ 607 w 607"/>
              <a:gd name="T3" fmla="*/ 28 h 153"/>
              <a:gd name="T4" fmla="*/ 601 w 607"/>
              <a:gd name="T5" fmla="*/ 28 h 153"/>
              <a:gd name="T6" fmla="*/ 601 w 607"/>
              <a:gd name="T7" fmla="*/ 34 h 153"/>
              <a:gd name="T8" fmla="*/ 596 w 607"/>
              <a:gd name="T9" fmla="*/ 39 h 153"/>
              <a:gd name="T10" fmla="*/ 590 w 607"/>
              <a:gd name="T11" fmla="*/ 39 h 153"/>
              <a:gd name="T12" fmla="*/ 579 w 607"/>
              <a:gd name="T13" fmla="*/ 39 h 153"/>
              <a:gd name="T14" fmla="*/ 567 w 607"/>
              <a:gd name="T15" fmla="*/ 45 h 153"/>
              <a:gd name="T16" fmla="*/ 556 w 607"/>
              <a:gd name="T17" fmla="*/ 45 h 153"/>
              <a:gd name="T18" fmla="*/ 539 w 607"/>
              <a:gd name="T19" fmla="*/ 51 h 153"/>
              <a:gd name="T20" fmla="*/ 516 w 607"/>
              <a:gd name="T21" fmla="*/ 56 h 153"/>
              <a:gd name="T22" fmla="*/ 494 w 607"/>
              <a:gd name="T23" fmla="*/ 62 h 153"/>
              <a:gd name="T24" fmla="*/ 465 w 607"/>
              <a:gd name="T25" fmla="*/ 68 h 153"/>
              <a:gd name="T26" fmla="*/ 403 w 607"/>
              <a:gd name="T27" fmla="*/ 85 h 153"/>
              <a:gd name="T28" fmla="*/ 346 w 607"/>
              <a:gd name="T29" fmla="*/ 96 h 153"/>
              <a:gd name="T30" fmla="*/ 284 w 607"/>
              <a:gd name="T31" fmla="*/ 113 h 153"/>
              <a:gd name="T32" fmla="*/ 222 w 607"/>
              <a:gd name="T33" fmla="*/ 124 h 153"/>
              <a:gd name="T34" fmla="*/ 193 w 607"/>
              <a:gd name="T35" fmla="*/ 130 h 153"/>
              <a:gd name="T36" fmla="*/ 165 w 607"/>
              <a:gd name="T37" fmla="*/ 136 h 153"/>
              <a:gd name="T38" fmla="*/ 142 w 607"/>
              <a:gd name="T39" fmla="*/ 141 h 153"/>
              <a:gd name="T40" fmla="*/ 125 w 607"/>
              <a:gd name="T41" fmla="*/ 141 h 153"/>
              <a:gd name="T42" fmla="*/ 108 w 607"/>
              <a:gd name="T43" fmla="*/ 147 h 153"/>
              <a:gd name="T44" fmla="*/ 91 w 607"/>
              <a:gd name="T45" fmla="*/ 147 h 153"/>
              <a:gd name="T46" fmla="*/ 80 w 607"/>
              <a:gd name="T47" fmla="*/ 153 h 153"/>
              <a:gd name="T48" fmla="*/ 74 w 607"/>
              <a:gd name="T49" fmla="*/ 153 h 153"/>
              <a:gd name="T50" fmla="*/ 68 w 607"/>
              <a:gd name="T51" fmla="*/ 153 h 153"/>
              <a:gd name="T52" fmla="*/ 57 w 607"/>
              <a:gd name="T53" fmla="*/ 147 h 153"/>
              <a:gd name="T54" fmla="*/ 51 w 607"/>
              <a:gd name="T55" fmla="*/ 147 h 153"/>
              <a:gd name="T56" fmla="*/ 40 w 607"/>
              <a:gd name="T57" fmla="*/ 141 h 153"/>
              <a:gd name="T58" fmla="*/ 34 w 607"/>
              <a:gd name="T59" fmla="*/ 136 h 153"/>
              <a:gd name="T60" fmla="*/ 23 w 607"/>
              <a:gd name="T61" fmla="*/ 136 h 153"/>
              <a:gd name="T62" fmla="*/ 12 w 607"/>
              <a:gd name="T63" fmla="*/ 124 h 153"/>
              <a:gd name="T64" fmla="*/ 0 w 607"/>
              <a:gd name="T65" fmla="*/ 119 h 153"/>
              <a:gd name="T66" fmla="*/ 63 w 607"/>
              <a:gd name="T67" fmla="*/ 107 h 153"/>
              <a:gd name="T68" fmla="*/ 119 w 607"/>
              <a:gd name="T69" fmla="*/ 90 h 153"/>
              <a:gd name="T70" fmla="*/ 171 w 607"/>
              <a:gd name="T71" fmla="*/ 79 h 153"/>
              <a:gd name="T72" fmla="*/ 222 w 607"/>
              <a:gd name="T73" fmla="*/ 68 h 153"/>
              <a:gd name="T74" fmla="*/ 267 w 607"/>
              <a:gd name="T75" fmla="*/ 56 h 153"/>
              <a:gd name="T76" fmla="*/ 307 w 607"/>
              <a:gd name="T77" fmla="*/ 45 h 153"/>
              <a:gd name="T78" fmla="*/ 346 w 607"/>
              <a:gd name="T79" fmla="*/ 39 h 153"/>
              <a:gd name="T80" fmla="*/ 380 w 607"/>
              <a:gd name="T81" fmla="*/ 28 h 153"/>
              <a:gd name="T82" fmla="*/ 414 w 607"/>
              <a:gd name="T83" fmla="*/ 22 h 153"/>
              <a:gd name="T84" fmla="*/ 443 w 607"/>
              <a:gd name="T85" fmla="*/ 17 h 153"/>
              <a:gd name="T86" fmla="*/ 465 w 607"/>
              <a:gd name="T87" fmla="*/ 11 h 153"/>
              <a:gd name="T88" fmla="*/ 488 w 607"/>
              <a:gd name="T89" fmla="*/ 5 h 153"/>
              <a:gd name="T90" fmla="*/ 505 w 607"/>
              <a:gd name="T91" fmla="*/ 5 h 153"/>
              <a:gd name="T92" fmla="*/ 516 w 607"/>
              <a:gd name="T93" fmla="*/ 0 h 153"/>
              <a:gd name="T94" fmla="*/ 528 w 607"/>
              <a:gd name="T95" fmla="*/ 0 h 153"/>
              <a:gd name="T96" fmla="*/ 533 w 607"/>
              <a:gd name="T97" fmla="*/ 0 h 153"/>
              <a:gd name="T98" fmla="*/ 550 w 607"/>
              <a:gd name="T99" fmla="*/ 0 h 153"/>
              <a:gd name="T100" fmla="*/ 562 w 607"/>
              <a:gd name="T101" fmla="*/ 0 h 153"/>
              <a:gd name="T102" fmla="*/ 573 w 607"/>
              <a:gd name="T103" fmla="*/ 5 h 153"/>
              <a:gd name="T104" fmla="*/ 584 w 607"/>
              <a:gd name="T105" fmla="*/ 5 h 153"/>
              <a:gd name="T106" fmla="*/ 590 w 607"/>
              <a:gd name="T107" fmla="*/ 11 h 153"/>
              <a:gd name="T108" fmla="*/ 596 w 607"/>
              <a:gd name="T109" fmla="*/ 11 h 153"/>
              <a:gd name="T110" fmla="*/ 601 w 607"/>
              <a:gd name="T111" fmla="*/ 17 h 153"/>
              <a:gd name="T112" fmla="*/ 607 w 607"/>
              <a:gd name="T113" fmla="*/ 22 h 153"/>
              <a:gd name="T114" fmla="*/ 607 w 607"/>
              <a:gd name="T115" fmla="*/ 22 h 153"/>
              <a:gd name="T116" fmla="*/ 607 w 607"/>
              <a:gd name="T117" fmla="*/ 2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07" h="153">
                <a:moveTo>
                  <a:pt x="607" y="22"/>
                </a:moveTo>
                <a:lnTo>
                  <a:pt x="607" y="28"/>
                </a:lnTo>
                <a:lnTo>
                  <a:pt x="601" y="28"/>
                </a:lnTo>
                <a:lnTo>
                  <a:pt x="601" y="34"/>
                </a:lnTo>
                <a:lnTo>
                  <a:pt x="596" y="39"/>
                </a:lnTo>
                <a:lnTo>
                  <a:pt x="590" y="39"/>
                </a:lnTo>
                <a:lnTo>
                  <a:pt x="579" y="39"/>
                </a:lnTo>
                <a:lnTo>
                  <a:pt x="567" y="45"/>
                </a:lnTo>
                <a:lnTo>
                  <a:pt x="556" y="45"/>
                </a:lnTo>
                <a:lnTo>
                  <a:pt x="539" y="51"/>
                </a:lnTo>
                <a:lnTo>
                  <a:pt x="516" y="56"/>
                </a:lnTo>
                <a:lnTo>
                  <a:pt x="494" y="62"/>
                </a:lnTo>
                <a:lnTo>
                  <a:pt x="465" y="68"/>
                </a:lnTo>
                <a:lnTo>
                  <a:pt x="403" y="85"/>
                </a:lnTo>
                <a:lnTo>
                  <a:pt x="346" y="96"/>
                </a:lnTo>
                <a:lnTo>
                  <a:pt x="284" y="113"/>
                </a:lnTo>
                <a:lnTo>
                  <a:pt x="222" y="124"/>
                </a:lnTo>
                <a:lnTo>
                  <a:pt x="193" y="130"/>
                </a:lnTo>
                <a:lnTo>
                  <a:pt x="165" y="136"/>
                </a:lnTo>
                <a:lnTo>
                  <a:pt x="142" y="141"/>
                </a:lnTo>
                <a:lnTo>
                  <a:pt x="125" y="141"/>
                </a:lnTo>
                <a:lnTo>
                  <a:pt x="108" y="147"/>
                </a:lnTo>
                <a:lnTo>
                  <a:pt x="91" y="147"/>
                </a:lnTo>
                <a:lnTo>
                  <a:pt x="80" y="153"/>
                </a:lnTo>
                <a:lnTo>
                  <a:pt x="74" y="153"/>
                </a:lnTo>
                <a:lnTo>
                  <a:pt x="68" y="153"/>
                </a:lnTo>
                <a:lnTo>
                  <a:pt x="57" y="147"/>
                </a:lnTo>
                <a:lnTo>
                  <a:pt x="51" y="147"/>
                </a:lnTo>
                <a:lnTo>
                  <a:pt x="40" y="141"/>
                </a:lnTo>
                <a:lnTo>
                  <a:pt x="34" y="136"/>
                </a:lnTo>
                <a:lnTo>
                  <a:pt x="23" y="136"/>
                </a:lnTo>
                <a:lnTo>
                  <a:pt x="12" y="124"/>
                </a:lnTo>
                <a:lnTo>
                  <a:pt x="0" y="119"/>
                </a:lnTo>
                <a:lnTo>
                  <a:pt x="63" y="107"/>
                </a:lnTo>
                <a:lnTo>
                  <a:pt x="119" y="90"/>
                </a:lnTo>
                <a:lnTo>
                  <a:pt x="171" y="79"/>
                </a:lnTo>
                <a:lnTo>
                  <a:pt x="222" y="68"/>
                </a:lnTo>
                <a:lnTo>
                  <a:pt x="267" y="56"/>
                </a:lnTo>
                <a:lnTo>
                  <a:pt x="307" y="45"/>
                </a:lnTo>
                <a:lnTo>
                  <a:pt x="346" y="39"/>
                </a:lnTo>
                <a:lnTo>
                  <a:pt x="380" y="28"/>
                </a:lnTo>
                <a:lnTo>
                  <a:pt x="414" y="22"/>
                </a:lnTo>
                <a:lnTo>
                  <a:pt x="443" y="17"/>
                </a:lnTo>
                <a:lnTo>
                  <a:pt x="465" y="11"/>
                </a:lnTo>
                <a:lnTo>
                  <a:pt x="488" y="5"/>
                </a:lnTo>
                <a:lnTo>
                  <a:pt x="505" y="5"/>
                </a:lnTo>
                <a:lnTo>
                  <a:pt x="516" y="0"/>
                </a:lnTo>
                <a:lnTo>
                  <a:pt x="528" y="0"/>
                </a:lnTo>
                <a:lnTo>
                  <a:pt x="533" y="0"/>
                </a:lnTo>
                <a:lnTo>
                  <a:pt x="550" y="0"/>
                </a:lnTo>
                <a:lnTo>
                  <a:pt x="562" y="0"/>
                </a:lnTo>
                <a:lnTo>
                  <a:pt x="573" y="5"/>
                </a:lnTo>
                <a:lnTo>
                  <a:pt x="584" y="5"/>
                </a:lnTo>
                <a:lnTo>
                  <a:pt x="590" y="11"/>
                </a:lnTo>
                <a:lnTo>
                  <a:pt x="596" y="11"/>
                </a:lnTo>
                <a:lnTo>
                  <a:pt x="601" y="17"/>
                </a:lnTo>
                <a:lnTo>
                  <a:pt x="607" y="22"/>
                </a:lnTo>
                <a:lnTo>
                  <a:pt x="607" y="22"/>
                </a:lnTo>
                <a:lnTo>
                  <a:pt x="607" y="22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1676719" y="2700338"/>
            <a:ext cx="819150" cy="674688"/>
          </a:xfrm>
          <a:custGeom>
            <a:avLst/>
            <a:gdLst>
              <a:gd name="T0" fmla="*/ 516 w 516"/>
              <a:gd name="T1" fmla="*/ 62 h 425"/>
              <a:gd name="T2" fmla="*/ 516 w 516"/>
              <a:gd name="T3" fmla="*/ 68 h 425"/>
              <a:gd name="T4" fmla="*/ 516 w 516"/>
              <a:gd name="T5" fmla="*/ 73 h 425"/>
              <a:gd name="T6" fmla="*/ 511 w 516"/>
              <a:gd name="T7" fmla="*/ 85 h 425"/>
              <a:gd name="T8" fmla="*/ 511 w 516"/>
              <a:gd name="T9" fmla="*/ 90 h 425"/>
              <a:gd name="T10" fmla="*/ 505 w 516"/>
              <a:gd name="T11" fmla="*/ 102 h 425"/>
              <a:gd name="T12" fmla="*/ 494 w 516"/>
              <a:gd name="T13" fmla="*/ 107 h 425"/>
              <a:gd name="T14" fmla="*/ 488 w 516"/>
              <a:gd name="T15" fmla="*/ 119 h 425"/>
              <a:gd name="T16" fmla="*/ 477 w 516"/>
              <a:gd name="T17" fmla="*/ 124 h 425"/>
              <a:gd name="T18" fmla="*/ 465 w 516"/>
              <a:gd name="T19" fmla="*/ 136 h 425"/>
              <a:gd name="T20" fmla="*/ 454 w 516"/>
              <a:gd name="T21" fmla="*/ 147 h 425"/>
              <a:gd name="T22" fmla="*/ 437 w 516"/>
              <a:gd name="T23" fmla="*/ 158 h 425"/>
              <a:gd name="T24" fmla="*/ 426 w 516"/>
              <a:gd name="T25" fmla="*/ 175 h 425"/>
              <a:gd name="T26" fmla="*/ 409 w 516"/>
              <a:gd name="T27" fmla="*/ 187 h 425"/>
              <a:gd name="T28" fmla="*/ 386 w 516"/>
              <a:gd name="T29" fmla="*/ 204 h 425"/>
              <a:gd name="T30" fmla="*/ 369 w 516"/>
              <a:gd name="T31" fmla="*/ 221 h 425"/>
              <a:gd name="T32" fmla="*/ 346 w 516"/>
              <a:gd name="T33" fmla="*/ 243 h 425"/>
              <a:gd name="T34" fmla="*/ 323 w 516"/>
              <a:gd name="T35" fmla="*/ 260 h 425"/>
              <a:gd name="T36" fmla="*/ 295 w 516"/>
              <a:gd name="T37" fmla="*/ 277 h 425"/>
              <a:gd name="T38" fmla="*/ 272 w 516"/>
              <a:gd name="T39" fmla="*/ 295 h 425"/>
              <a:gd name="T40" fmla="*/ 244 w 516"/>
              <a:gd name="T41" fmla="*/ 312 h 425"/>
              <a:gd name="T42" fmla="*/ 216 w 516"/>
              <a:gd name="T43" fmla="*/ 329 h 425"/>
              <a:gd name="T44" fmla="*/ 193 w 516"/>
              <a:gd name="T45" fmla="*/ 346 h 425"/>
              <a:gd name="T46" fmla="*/ 159 w 516"/>
              <a:gd name="T47" fmla="*/ 357 h 425"/>
              <a:gd name="T48" fmla="*/ 131 w 516"/>
              <a:gd name="T49" fmla="*/ 374 h 425"/>
              <a:gd name="T50" fmla="*/ 102 w 516"/>
              <a:gd name="T51" fmla="*/ 385 h 425"/>
              <a:gd name="T52" fmla="*/ 74 w 516"/>
              <a:gd name="T53" fmla="*/ 397 h 425"/>
              <a:gd name="T54" fmla="*/ 51 w 516"/>
              <a:gd name="T55" fmla="*/ 408 h 425"/>
              <a:gd name="T56" fmla="*/ 34 w 516"/>
              <a:gd name="T57" fmla="*/ 414 h 425"/>
              <a:gd name="T58" fmla="*/ 23 w 516"/>
              <a:gd name="T59" fmla="*/ 419 h 425"/>
              <a:gd name="T60" fmla="*/ 12 w 516"/>
              <a:gd name="T61" fmla="*/ 419 h 425"/>
              <a:gd name="T62" fmla="*/ 6 w 516"/>
              <a:gd name="T63" fmla="*/ 425 h 425"/>
              <a:gd name="T64" fmla="*/ 0 w 516"/>
              <a:gd name="T65" fmla="*/ 425 h 425"/>
              <a:gd name="T66" fmla="*/ 0 w 516"/>
              <a:gd name="T67" fmla="*/ 419 h 425"/>
              <a:gd name="T68" fmla="*/ 6 w 516"/>
              <a:gd name="T69" fmla="*/ 414 h 425"/>
              <a:gd name="T70" fmla="*/ 12 w 516"/>
              <a:gd name="T71" fmla="*/ 408 h 425"/>
              <a:gd name="T72" fmla="*/ 23 w 516"/>
              <a:gd name="T73" fmla="*/ 402 h 425"/>
              <a:gd name="T74" fmla="*/ 34 w 516"/>
              <a:gd name="T75" fmla="*/ 391 h 425"/>
              <a:gd name="T76" fmla="*/ 51 w 516"/>
              <a:gd name="T77" fmla="*/ 380 h 425"/>
              <a:gd name="T78" fmla="*/ 74 w 516"/>
              <a:gd name="T79" fmla="*/ 368 h 425"/>
              <a:gd name="T80" fmla="*/ 97 w 516"/>
              <a:gd name="T81" fmla="*/ 351 h 425"/>
              <a:gd name="T82" fmla="*/ 148 w 516"/>
              <a:gd name="T83" fmla="*/ 323 h 425"/>
              <a:gd name="T84" fmla="*/ 199 w 516"/>
              <a:gd name="T85" fmla="*/ 289 h 425"/>
              <a:gd name="T86" fmla="*/ 244 w 516"/>
              <a:gd name="T87" fmla="*/ 255 h 425"/>
              <a:gd name="T88" fmla="*/ 284 w 516"/>
              <a:gd name="T89" fmla="*/ 221 h 425"/>
              <a:gd name="T90" fmla="*/ 306 w 516"/>
              <a:gd name="T91" fmla="*/ 198 h 425"/>
              <a:gd name="T92" fmla="*/ 323 w 516"/>
              <a:gd name="T93" fmla="*/ 181 h 425"/>
              <a:gd name="T94" fmla="*/ 346 w 516"/>
              <a:gd name="T95" fmla="*/ 158 h 425"/>
              <a:gd name="T96" fmla="*/ 375 w 516"/>
              <a:gd name="T97" fmla="*/ 130 h 425"/>
              <a:gd name="T98" fmla="*/ 397 w 516"/>
              <a:gd name="T99" fmla="*/ 102 h 425"/>
              <a:gd name="T100" fmla="*/ 426 w 516"/>
              <a:gd name="T101" fmla="*/ 68 h 425"/>
              <a:gd name="T102" fmla="*/ 448 w 516"/>
              <a:gd name="T103" fmla="*/ 34 h 425"/>
              <a:gd name="T104" fmla="*/ 477 w 516"/>
              <a:gd name="T105" fmla="*/ 0 h 425"/>
              <a:gd name="T106" fmla="*/ 488 w 516"/>
              <a:gd name="T107" fmla="*/ 11 h 425"/>
              <a:gd name="T108" fmla="*/ 494 w 516"/>
              <a:gd name="T109" fmla="*/ 17 h 425"/>
              <a:gd name="T110" fmla="*/ 505 w 516"/>
              <a:gd name="T111" fmla="*/ 28 h 425"/>
              <a:gd name="T112" fmla="*/ 511 w 516"/>
              <a:gd name="T113" fmla="*/ 34 h 425"/>
              <a:gd name="T114" fmla="*/ 511 w 516"/>
              <a:gd name="T115" fmla="*/ 39 h 425"/>
              <a:gd name="T116" fmla="*/ 516 w 516"/>
              <a:gd name="T117" fmla="*/ 51 h 425"/>
              <a:gd name="T118" fmla="*/ 516 w 516"/>
              <a:gd name="T119" fmla="*/ 56 h 425"/>
              <a:gd name="T120" fmla="*/ 516 w 516"/>
              <a:gd name="T121" fmla="*/ 62 h 425"/>
              <a:gd name="T122" fmla="*/ 516 w 516"/>
              <a:gd name="T123" fmla="*/ 62 h 425"/>
              <a:gd name="T124" fmla="*/ 516 w 516"/>
              <a:gd name="T125" fmla="*/ 62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16" h="425">
                <a:moveTo>
                  <a:pt x="516" y="62"/>
                </a:moveTo>
                <a:lnTo>
                  <a:pt x="516" y="68"/>
                </a:lnTo>
                <a:lnTo>
                  <a:pt x="516" y="73"/>
                </a:lnTo>
                <a:lnTo>
                  <a:pt x="511" y="85"/>
                </a:lnTo>
                <a:lnTo>
                  <a:pt x="511" y="90"/>
                </a:lnTo>
                <a:lnTo>
                  <a:pt x="505" y="102"/>
                </a:lnTo>
                <a:lnTo>
                  <a:pt x="494" y="107"/>
                </a:lnTo>
                <a:lnTo>
                  <a:pt x="488" y="119"/>
                </a:lnTo>
                <a:lnTo>
                  <a:pt x="477" y="124"/>
                </a:lnTo>
                <a:lnTo>
                  <a:pt x="465" y="136"/>
                </a:lnTo>
                <a:lnTo>
                  <a:pt x="454" y="147"/>
                </a:lnTo>
                <a:lnTo>
                  <a:pt x="437" y="158"/>
                </a:lnTo>
                <a:lnTo>
                  <a:pt x="426" y="175"/>
                </a:lnTo>
                <a:lnTo>
                  <a:pt x="409" y="187"/>
                </a:lnTo>
                <a:lnTo>
                  <a:pt x="386" y="204"/>
                </a:lnTo>
                <a:lnTo>
                  <a:pt x="369" y="221"/>
                </a:lnTo>
                <a:lnTo>
                  <a:pt x="346" y="243"/>
                </a:lnTo>
                <a:lnTo>
                  <a:pt x="323" y="260"/>
                </a:lnTo>
                <a:lnTo>
                  <a:pt x="295" y="277"/>
                </a:lnTo>
                <a:lnTo>
                  <a:pt x="272" y="295"/>
                </a:lnTo>
                <a:lnTo>
                  <a:pt x="244" y="312"/>
                </a:lnTo>
                <a:lnTo>
                  <a:pt x="216" y="329"/>
                </a:lnTo>
                <a:lnTo>
                  <a:pt x="193" y="346"/>
                </a:lnTo>
                <a:lnTo>
                  <a:pt x="159" y="357"/>
                </a:lnTo>
                <a:lnTo>
                  <a:pt x="131" y="374"/>
                </a:lnTo>
                <a:lnTo>
                  <a:pt x="102" y="385"/>
                </a:lnTo>
                <a:lnTo>
                  <a:pt x="74" y="397"/>
                </a:lnTo>
                <a:lnTo>
                  <a:pt x="51" y="408"/>
                </a:lnTo>
                <a:lnTo>
                  <a:pt x="34" y="414"/>
                </a:lnTo>
                <a:lnTo>
                  <a:pt x="23" y="419"/>
                </a:lnTo>
                <a:lnTo>
                  <a:pt x="12" y="419"/>
                </a:lnTo>
                <a:lnTo>
                  <a:pt x="6" y="425"/>
                </a:lnTo>
                <a:lnTo>
                  <a:pt x="0" y="425"/>
                </a:lnTo>
                <a:lnTo>
                  <a:pt x="0" y="419"/>
                </a:lnTo>
                <a:lnTo>
                  <a:pt x="6" y="414"/>
                </a:lnTo>
                <a:lnTo>
                  <a:pt x="12" y="408"/>
                </a:lnTo>
                <a:lnTo>
                  <a:pt x="23" y="402"/>
                </a:lnTo>
                <a:lnTo>
                  <a:pt x="34" y="391"/>
                </a:lnTo>
                <a:lnTo>
                  <a:pt x="51" y="380"/>
                </a:lnTo>
                <a:lnTo>
                  <a:pt x="74" y="368"/>
                </a:lnTo>
                <a:lnTo>
                  <a:pt x="97" y="351"/>
                </a:lnTo>
                <a:lnTo>
                  <a:pt x="148" y="323"/>
                </a:lnTo>
                <a:lnTo>
                  <a:pt x="199" y="289"/>
                </a:lnTo>
                <a:lnTo>
                  <a:pt x="244" y="255"/>
                </a:lnTo>
                <a:lnTo>
                  <a:pt x="284" y="221"/>
                </a:lnTo>
                <a:lnTo>
                  <a:pt x="306" y="198"/>
                </a:lnTo>
                <a:lnTo>
                  <a:pt x="323" y="181"/>
                </a:lnTo>
                <a:lnTo>
                  <a:pt x="346" y="158"/>
                </a:lnTo>
                <a:lnTo>
                  <a:pt x="375" y="130"/>
                </a:lnTo>
                <a:lnTo>
                  <a:pt x="397" y="102"/>
                </a:lnTo>
                <a:lnTo>
                  <a:pt x="426" y="68"/>
                </a:lnTo>
                <a:lnTo>
                  <a:pt x="448" y="34"/>
                </a:lnTo>
                <a:lnTo>
                  <a:pt x="477" y="0"/>
                </a:lnTo>
                <a:lnTo>
                  <a:pt x="488" y="11"/>
                </a:lnTo>
                <a:lnTo>
                  <a:pt x="494" y="17"/>
                </a:lnTo>
                <a:lnTo>
                  <a:pt x="505" y="28"/>
                </a:lnTo>
                <a:lnTo>
                  <a:pt x="511" y="34"/>
                </a:lnTo>
                <a:lnTo>
                  <a:pt x="511" y="39"/>
                </a:lnTo>
                <a:lnTo>
                  <a:pt x="516" y="51"/>
                </a:lnTo>
                <a:lnTo>
                  <a:pt x="516" y="56"/>
                </a:lnTo>
                <a:lnTo>
                  <a:pt x="516" y="62"/>
                </a:lnTo>
                <a:lnTo>
                  <a:pt x="516" y="62"/>
                </a:lnTo>
                <a:lnTo>
                  <a:pt x="516" y="62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279969" y="2879726"/>
            <a:ext cx="512763" cy="684213"/>
          </a:xfrm>
          <a:custGeom>
            <a:avLst/>
            <a:gdLst>
              <a:gd name="T0" fmla="*/ 199 w 323"/>
              <a:gd name="T1" fmla="*/ 323 h 431"/>
              <a:gd name="T2" fmla="*/ 153 w 323"/>
              <a:gd name="T3" fmla="*/ 357 h 431"/>
              <a:gd name="T4" fmla="*/ 119 w 323"/>
              <a:gd name="T5" fmla="*/ 380 h 431"/>
              <a:gd name="T6" fmla="*/ 102 w 323"/>
              <a:gd name="T7" fmla="*/ 403 h 431"/>
              <a:gd name="T8" fmla="*/ 85 w 323"/>
              <a:gd name="T9" fmla="*/ 420 h 431"/>
              <a:gd name="T10" fmla="*/ 68 w 323"/>
              <a:gd name="T11" fmla="*/ 431 h 431"/>
              <a:gd name="T12" fmla="*/ 51 w 323"/>
              <a:gd name="T13" fmla="*/ 431 h 431"/>
              <a:gd name="T14" fmla="*/ 34 w 323"/>
              <a:gd name="T15" fmla="*/ 414 h 431"/>
              <a:gd name="T16" fmla="*/ 12 w 323"/>
              <a:gd name="T17" fmla="*/ 391 h 431"/>
              <a:gd name="T18" fmla="*/ 0 w 323"/>
              <a:gd name="T19" fmla="*/ 369 h 431"/>
              <a:gd name="T20" fmla="*/ 0 w 323"/>
              <a:gd name="T21" fmla="*/ 363 h 431"/>
              <a:gd name="T22" fmla="*/ 12 w 323"/>
              <a:gd name="T23" fmla="*/ 346 h 431"/>
              <a:gd name="T24" fmla="*/ 23 w 323"/>
              <a:gd name="T25" fmla="*/ 323 h 431"/>
              <a:gd name="T26" fmla="*/ 29 w 323"/>
              <a:gd name="T27" fmla="*/ 312 h 431"/>
              <a:gd name="T28" fmla="*/ 34 w 323"/>
              <a:gd name="T29" fmla="*/ 284 h 431"/>
              <a:gd name="T30" fmla="*/ 40 w 323"/>
              <a:gd name="T31" fmla="*/ 255 h 431"/>
              <a:gd name="T32" fmla="*/ 46 w 323"/>
              <a:gd name="T33" fmla="*/ 210 h 431"/>
              <a:gd name="T34" fmla="*/ 51 w 323"/>
              <a:gd name="T35" fmla="*/ 164 h 431"/>
              <a:gd name="T36" fmla="*/ 51 w 323"/>
              <a:gd name="T37" fmla="*/ 102 h 431"/>
              <a:gd name="T38" fmla="*/ 57 w 323"/>
              <a:gd name="T39" fmla="*/ 40 h 431"/>
              <a:gd name="T40" fmla="*/ 68 w 323"/>
              <a:gd name="T41" fmla="*/ 23 h 431"/>
              <a:gd name="T42" fmla="*/ 85 w 323"/>
              <a:gd name="T43" fmla="*/ 51 h 431"/>
              <a:gd name="T44" fmla="*/ 102 w 323"/>
              <a:gd name="T45" fmla="*/ 74 h 431"/>
              <a:gd name="T46" fmla="*/ 108 w 323"/>
              <a:gd name="T47" fmla="*/ 91 h 431"/>
              <a:gd name="T48" fmla="*/ 114 w 323"/>
              <a:gd name="T49" fmla="*/ 96 h 431"/>
              <a:gd name="T50" fmla="*/ 108 w 323"/>
              <a:gd name="T51" fmla="*/ 113 h 431"/>
              <a:gd name="T52" fmla="*/ 108 w 323"/>
              <a:gd name="T53" fmla="*/ 136 h 431"/>
              <a:gd name="T54" fmla="*/ 108 w 323"/>
              <a:gd name="T55" fmla="*/ 170 h 431"/>
              <a:gd name="T56" fmla="*/ 102 w 323"/>
              <a:gd name="T57" fmla="*/ 210 h 431"/>
              <a:gd name="T58" fmla="*/ 97 w 323"/>
              <a:gd name="T59" fmla="*/ 244 h 431"/>
              <a:gd name="T60" fmla="*/ 97 w 323"/>
              <a:gd name="T61" fmla="*/ 272 h 431"/>
              <a:gd name="T62" fmla="*/ 97 w 323"/>
              <a:gd name="T63" fmla="*/ 289 h 431"/>
              <a:gd name="T64" fmla="*/ 102 w 323"/>
              <a:gd name="T65" fmla="*/ 301 h 431"/>
              <a:gd name="T66" fmla="*/ 119 w 323"/>
              <a:gd name="T67" fmla="*/ 301 h 431"/>
              <a:gd name="T68" fmla="*/ 148 w 323"/>
              <a:gd name="T69" fmla="*/ 295 h 431"/>
              <a:gd name="T70" fmla="*/ 187 w 323"/>
              <a:gd name="T71" fmla="*/ 278 h 431"/>
              <a:gd name="T72" fmla="*/ 238 w 323"/>
              <a:gd name="T73" fmla="*/ 250 h 431"/>
              <a:gd name="T74" fmla="*/ 278 w 323"/>
              <a:gd name="T75" fmla="*/ 233 h 431"/>
              <a:gd name="T76" fmla="*/ 306 w 323"/>
              <a:gd name="T77" fmla="*/ 221 h 431"/>
              <a:gd name="T78" fmla="*/ 323 w 323"/>
              <a:gd name="T79" fmla="*/ 216 h 431"/>
              <a:gd name="T80" fmla="*/ 323 w 323"/>
              <a:gd name="T81" fmla="*/ 221 h 431"/>
              <a:gd name="T82" fmla="*/ 318 w 323"/>
              <a:gd name="T83" fmla="*/ 238 h 431"/>
              <a:gd name="T84" fmla="*/ 289 w 323"/>
              <a:gd name="T85" fmla="*/ 255 h 431"/>
              <a:gd name="T86" fmla="*/ 250 w 323"/>
              <a:gd name="T87" fmla="*/ 289 h 431"/>
              <a:gd name="T88" fmla="*/ 227 w 323"/>
              <a:gd name="T89" fmla="*/ 306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3" h="431">
                <a:moveTo>
                  <a:pt x="227" y="306"/>
                </a:moveTo>
                <a:lnTo>
                  <a:pt x="199" y="323"/>
                </a:lnTo>
                <a:lnTo>
                  <a:pt x="176" y="340"/>
                </a:lnTo>
                <a:lnTo>
                  <a:pt x="153" y="357"/>
                </a:lnTo>
                <a:lnTo>
                  <a:pt x="136" y="369"/>
                </a:lnTo>
                <a:lnTo>
                  <a:pt x="119" y="380"/>
                </a:lnTo>
                <a:lnTo>
                  <a:pt x="108" y="391"/>
                </a:lnTo>
                <a:lnTo>
                  <a:pt x="102" y="403"/>
                </a:lnTo>
                <a:lnTo>
                  <a:pt x="97" y="408"/>
                </a:lnTo>
                <a:lnTo>
                  <a:pt x="85" y="420"/>
                </a:lnTo>
                <a:lnTo>
                  <a:pt x="80" y="425"/>
                </a:lnTo>
                <a:lnTo>
                  <a:pt x="68" y="431"/>
                </a:lnTo>
                <a:lnTo>
                  <a:pt x="63" y="431"/>
                </a:lnTo>
                <a:lnTo>
                  <a:pt x="51" y="431"/>
                </a:lnTo>
                <a:lnTo>
                  <a:pt x="46" y="425"/>
                </a:lnTo>
                <a:lnTo>
                  <a:pt x="34" y="414"/>
                </a:lnTo>
                <a:lnTo>
                  <a:pt x="23" y="403"/>
                </a:lnTo>
                <a:lnTo>
                  <a:pt x="12" y="391"/>
                </a:lnTo>
                <a:lnTo>
                  <a:pt x="6" y="380"/>
                </a:lnTo>
                <a:lnTo>
                  <a:pt x="0" y="369"/>
                </a:lnTo>
                <a:lnTo>
                  <a:pt x="0" y="369"/>
                </a:lnTo>
                <a:lnTo>
                  <a:pt x="0" y="363"/>
                </a:lnTo>
                <a:lnTo>
                  <a:pt x="6" y="352"/>
                </a:lnTo>
                <a:lnTo>
                  <a:pt x="12" y="346"/>
                </a:lnTo>
                <a:lnTo>
                  <a:pt x="23" y="329"/>
                </a:lnTo>
                <a:lnTo>
                  <a:pt x="23" y="323"/>
                </a:lnTo>
                <a:lnTo>
                  <a:pt x="29" y="318"/>
                </a:lnTo>
                <a:lnTo>
                  <a:pt x="29" y="312"/>
                </a:lnTo>
                <a:lnTo>
                  <a:pt x="34" y="301"/>
                </a:lnTo>
                <a:lnTo>
                  <a:pt x="34" y="284"/>
                </a:lnTo>
                <a:lnTo>
                  <a:pt x="40" y="272"/>
                </a:lnTo>
                <a:lnTo>
                  <a:pt x="40" y="255"/>
                </a:lnTo>
                <a:lnTo>
                  <a:pt x="40" y="233"/>
                </a:lnTo>
                <a:lnTo>
                  <a:pt x="46" y="210"/>
                </a:lnTo>
                <a:lnTo>
                  <a:pt x="46" y="187"/>
                </a:lnTo>
                <a:lnTo>
                  <a:pt x="51" y="164"/>
                </a:lnTo>
                <a:lnTo>
                  <a:pt x="51" y="136"/>
                </a:lnTo>
                <a:lnTo>
                  <a:pt x="51" y="102"/>
                </a:lnTo>
                <a:lnTo>
                  <a:pt x="51" y="74"/>
                </a:lnTo>
                <a:lnTo>
                  <a:pt x="57" y="40"/>
                </a:lnTo>
                <a:lnTo>
                  <a:pt x="57" y="0"/>
                </a:lnTo>
                <a:lnTo>
                  <a:pt x="68" y="23"/>
                </a:lnTo>
                <a:lnTo>
                  <a:pt x="80" y="40"/>
                </a:lnTo>
                <a:lnTo>
                  <a:pt x="85" y="51"/>
                </a:lnTo>
                <a:lnTo>
                  <a:pt x="97" y="68"/>
                </a:lnTo>
                <a:lnTo>
                  <a:pt x="102" y="74"/>
                </a:lnTo>
                <a:lnTo>
                  <a:pt x="108" y="85"/>
                </a:lnTo>
                <a:lnTo>
                  <a:pt x="108" y="91"/>
                </a:lnTo>
                <a:lnTo>
                  <a:pt x="108" y="96"/>
                </a:lnTo>
                <a:lnTo>
                  <a:pt x="114" y="96"/>
                </a:lnTo>
                <a:lnTo>
                  <a:pt x="114" y="102"/>
                </a:lnTo>
                <a:lnTo>
                  <a:pt x="108" y="113"/>
                </a:lnTo>
                <a:lnTo>
                  <a:pt x="108" y="125"/>
                </a:lnTo>
                <a:lnTo>
                  <a:pt x="108" y="136"/>
                </a:lnTo>
                <a:lnTo>
                  <a:pt x="108" y="153"/>
                </a:lnTo>
                <a:lnTo>
                  <a:pt x="108" y="170"/>
                </a:lnTo>
                <a:lnTo>
                  <a:pt x="102" y="187"/>
                </a:lnTo>
                <a:lnTo>
                  <a:pt x="102" y="210"/>
                </a:lnTo>
                <a:lnTo>
                  <a:pt x="97" y="227"/>
                </a:lnTo>
                <a:lnTo>
                  <a:pt x="97" y="244"/>
                </a:lnTo>
                <a:lnTo>
                  <a:pt x="97" y="261"/>
                </a:lnTo>
                <a:lnTo>
                  <a:pt x="97" y="272"/>
                </a:lnTo>
                <a:lnTo>
                  <a:pt x="97" y="284"/>
                </a:lnTo>
                <a:lnTo>
                  <a:pt x="97" y="289"/>
                </a:lnTo>
                <a:lnTo>
                  <a:pt x="102" y="295"/>
                </a:lnTo>
                <a:lnTo>
                  <a:pt x="102" y="301"/>
                </a:lnTo>
                <a:lnTo>
                  <a:pt x="108" y="301"/>
                </a:lnTo>
                <a:lnTo>
                  <a:pt x="119" y="301"/>
                </a:lnTo>
                <a:lnTo>
                  <a:pt x="131" y="301"/>
                </a:lnTo>
                <a:lnTo>
                  <a:pt x="148" y="295"/>
                </a:lnTo>
                <a:lnTo>
                  <a:pt x="165" y="284"/>
                </a:lnTo>
                <a:lnTo>
                  <a:pt x="187" y="278"/>
                </a:lnTo>
                <a:lnTo>
                  <a:pt x="210" y="261"/>
                </a:lnTo>
                <a:lnTo>
                  <a:pt x="238" y="250"/>
                </a:lnTo>
                <a:lnTo>
                  <a:pt x="255" y="238"/>
                </a:lnTo>
                <a:lnTo>
                  <a:pt x="278" y="233"/>
                </a:lnTo>
                <a:lnTo>
                  <a:pt x="289" y="227"/>
                </a:lnTo>
                <a:lnTo>
                  <a:pt x="306" y="221"/>
                </a:lnTo>
                <a:lnTo>
                  <a:pt x="312" y="216"/>
                </a:lnTo>
                <a:lnTo>
                  <a:pt x="323" y="216"/>
                </a:lnTo>
                <a:lnTo>
                  <a:pt x="323" y="221"/>
                </a:lnTo>
                <a:lnTo>
                  <a:pt x="323" y="221"/>
                </a:lnTo>
                <a:lnTo>
                  <a:pt x="323" y="227"/>
                </a:lnTo>
                <a:lnTo>
                  <a:pt x="318" y="238"/>
                </a:lnTo>
                <a:lnTo>
                  <a:pt x="306" y="244"/>
                </a:lnTo>
                <a:lnTo>
                  <a:pt x="289" y="255"/>
                </a:lnTo>
                <a:lnTo>
                  <a:pt x="272" y="272"/>
                </a:lnTo>
                <a:lnTo>
                  <a:pt x="250" y="289"/>
                </a:lnTo>
                <a:lnTo>
                  <a:pt x="227" y="306"/>
                </a:lnTo>
                <a:lnTo>
                  <a:pt x="227" y="306"/>
                </a:lnTo>
                <a:lnTo>
                  <a:pt x="227" y="306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2738757" y="2700338"/>
            <a:ext cx="414338" cy="323850"/>
          </a:xfrm>
          <a:custGeom>
            <a:avLst/>
            <a:gdLst>
              <a:gd name="T0" fmla="*/ 148 w 261"/>
              <a:gd name="T1" fmla="*/ 68 h 204"/>
              <a:gd name="T2" fmla="*/ 153 w 261"/>
              <a:gd name="T3" fmla="*/ 62 h 204"/>
              <a:gd name="T4" fmla="*/ 159 w 261"/>
              <a:gd name="T5" fmla="*/ 51 h 204"/>
              <a:gd name="T6" fmla="*/ 165 w 261"/>
              <a:gd name="T7" fmla="*/ 45 h 204"/>
              <a:gd name="T8" fmla="*/ 165 w 261"/>
              <a:gd name="T9" fmla="*/ 39 h 204"/>
              <a:gd name="T10" fmla="*/ 170 w 261"/>
              <a:gd name="T11" fmla="*/ 34 h 204"/>
              <a:gd name="T12" fmla="*/ 170 w 261"/>
              <a:gd name="T13" fmla="*/ 28 h 204"/>
              <a:gd name="T14" fmla="*/ 170 w 261"/>
              <a:gd name="T15" fmla="*/ 22 h 204"/>
              <a:gd name="T16" fmla="*/ 170 w 261"/>
              <a:gd name="T17" fmla="*/ 17 h 204"/>
              <a:gd name="T18" fmla="*/ 165 w 261"/>
              <a:gd name="T19" fmla="*/ 11 h 204"/>
              <a:gd name="T20" fmla="*/ 165 w 261"/>
              <a:gd name="T21" fmla="*/ 5 h 204"/>
              <a:gd name="T22" fmla="*/ 170 w 261"/>
              <a:gd name="T23" fmla="*/ 0 h 204"/>
              <a:gd name="T24" fmla="*/ 176 w 261"/>
              <a:gd name="T25" fmla="*/ 0 h 204"/>
              <a:gd name="T26" fmla="*/ 182 w 261"/>
              <a:gd name="T27" fmla="*/ 0 h 204"/>
              <a:gd name="T28" fmla="*/ 193 w 261"/>
              <a:gd name="T29" fmla="*/ 0 h 204"/>
              <a:gd name="T30" fmla="*/ 204 w 261"/>
              <a:gd name="T31" fmla="*/ 11 h 204"/>
              <a:gd name="T32" fmla="*/ 221 w 261"/>
              <a:gd name="T33" fmla="*/ 22 h 204"/>
              <a:gd name="T34" fmla="*/ 233 w 261"/>
              <a:gd name="T35" fmla="*/ 28 h 204"/>
              <a:gd name="T36" fmla="*/ 238 w 261"/>
              <a:gd name="T37" fmla="*/ 34 h 204"/>
              <a:gd name="T38" fmla="*/ 244 w 261"/>
              <a:gd name="T39" fmla="*/ 39 h 204"/>
              <a:gd name="T40" fmla="*/ 250 w 261"/>
              <a:gd name="T41" fmla="*/ 45 h 204"/>
              <a:gd name="T42" fmla="*/ 255 w 261"/>
              <a:gd name="T43" fmla="*/ 51 h 204"/>
              <a:gd name="T44" fmla="*/ 255 w 261"/>
              <a:gd name="T45" fmla="*/ 56 h 204"/>
              <a:gd name="T46" fmla="*/ 261 w 261"/>
              <a:gd name="T47" fmla="*/ 62 h 204"/>
              <a:gd name="T48" fmla="*/ 261 w 261"/>
              <a:gd name="T49" fmla="*/ 62 h 204"/>
              <a:gd name="T50" fmla="*/ 261 w 261"/>
              <a:gd name="T51" fmla="*/ 68 h 204"/>
              <a:gd name="T52" fmla="*/ 255 w 261"/>
              <a:gd name="T53" fmla="*/ 68 h 204"/>
              <a:gd name="T54" fmla="*/ 250 w 261"/>
              <a:gd name="T55" fmla="*/ 73 h 204"/>
              <a:gd name="T56" fmla="*/ 244 w 261"/>
              <a:gd name="T57" fmla="*/ 79 h 204"/>
              <a:gd name="T58" fmla="*/ 238 w 261"/>
              <a:gd name="T59" fmla="*/ 85 h 204"/>
              <a:gd name="T60" fmla="*/ 227 w 261"/>
              <a:gd name="T61" fmla="*/ 90 h 204"/>
              <a:gd name="T62" fmla="*/ 216 w 261"/>
              <a:gd name="T63" fmla="*/ 102 h 204"/>
              <a:gd name="T64" fmla="*/ 199 w 261"/>
              <a:gd name="T65" fmla="*/ 107 h 204"/>
              <a:gd name="T66" fmla="*/ 182 w 261"/>
              <a:gd name="T67" fmla="*/ 119 h 204"/>
              <a:gd name="T68" fmla="*/ 165 w 261"/>
              <a:gd name="T69" fmla="*/ 124 h 204"/>
              <a:gd name="T70" fmla="*/ 148 w 261"/>
              <a:gd name="T71" fmla="*/ 136 h 204"/>
              <a:gd name="T72" fmla="*/ 125 w 261"/>
              <a:gd name="T73" fmla="*/ 147 h 204"/>
              <a:gd name="T74" fmla="*/ 102 w 261"/>
              <a:gd name="T75" fmla="*/ 158 h 204"/>
              <a:gd name="T76" fmla="*/ 80 w 261"/>
              <a:gd name="T77" fmla="*/ 175 h 204"/>
              <a:gd name="T78" fmla="*/ 51 w 261"/>
              <a:gd name="T79" fmla="*/ 187 h 204"/>
              <a:gd name="T80" fmla="*/ 23 w 261"/>
              <a:gd name="T81" fmla="*/ 204 h 204"/>
              <a:gd name="T82" fmla="*/ 0 w 261"/>
              <a:gd name="T83" fmla="*/ 181 h 204"/>
              <a:gd name="T84" fmla="*/ 29 w 261"/>
              <a:gd name="T85" fmla="*/ 164 h 204"/>
              <a:gd name="T86" fmla="*/ 51 w 261"/>
              <a:gd name="T87" fmla="*/ 141 h 204"/>
              <a:gd name="T88" fmla="*/ 74 w 261"/>
              <a:gd name="T89" fmla="*/ 124 h 204"/>
              <a:gd name="T90" fmla="*/ 91 w 261"/>
              <a:gd name="T91" fmla="*/ 113 h 204"/>
              <a:gd name="T92" fmla="*/ 108 w 261"/>
              <a:gd name="T93" fmla="*/ 96 h 204"/>
              <a:gd name="T94" fmla="*/ 125 w 261"/>
              <a:gd name="T95" fmla="*/ 85 h 204"/>
              <a:gd name="T96" fmla="*/ 136 w 261"/>
              <a:gd name="T97" fmla="*/ 73 h 204"/>
              <a:gd name="T98" fmla="*/ 148 w 261"/>
              <a:gd name="T99" fmla="*/ 68 h 204"/>
              <a:gd name="T100" fmla="*/ 148 w 261"/>
              <a:gd name="T101" fmla="*/ 68 h 204"/>
              <a:gd name="T102" fmla="*/ 148 w 261"/>
              <a:gd name="T103" fmla="*/ 68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1" h="204">
                <a:moveTo>
                  <a:pt x="148" y="68"/>
                </a:moveTo>
                <a:lnTo>
                  <a:pt x="153" y="62"/>
                </a:lnTo>
                <a:lnTo>
                  <a:pt x="159" y="51"/>
                </a:lnTo>
                <a:lnTo>
                  <a:pt x="165" y="45"/>
                </a:lnTo>
                <a:lnTo>
                  <a:pt x="165" y="39"/>
                </a:lnTo>
                <a:lnTo>
                  <a:pt x="170" y="34"/>
                </a:lnTo>
                <a:lnTo>
                  <a:pt x="170" y="28"/>
                </a:lnTo>
                <a:lnTo>
                  <a:pt x="170" y="22"/>
                </a:lnTo>
                <a:lnTo>
                  <a:pt x="170" y="17"/>
                </a:lnTo>
                <a:lnTo>
                  <a:pt x="165" y="11"/>
                </a:lnTo>
                <a:lnTo>
                  <a:pt x="165" y="5"/>
                </a:lnTo>
                <a:lnTo>
                  <a:pt x="170" y="0"/>
                </a:lnTo>
                <a:lnTo>
                  <a:pt x="176" y="0"/>
                </a:lnTo>
                <a:lnTo>
                  <a:pt x="182" y="0"/>
                </a:lnTo>
                <a:lnTo>
                  <a:pt x="193" y="0"/>
                </a:lnTo>
                <a:lnTo>
                  <a:pt x="204" y="11"/>
                </a:lnTo>
                <a:lnTo>
                  <a:pt x="221" y="22"/>
                </a:lnTo>
                <a:lnTo>
                  <a:pt x="233" y="28"/>
                </a:lnTo>
                <a:lnTo>
                  <a:pt x="238" y="34"/>
                </a:lnTo>
                <a:lnTo>
                  <a:pt x="244" y="39"/>
                </a:lnTo>
                <a:lnTo>
                  <a:pt x="250" y="45"/>
                </a:lnTo>
                <a:lnTo>
                  <a:pt x="255" y="51"/>
                </a:lnTo>
                <a:lnTo>
                  <a:pt x="255" y="56"/>
                </a:lnTo>
                <a:lnTo>
                  <a:pt x="261" y="62"/>
                </a:lnTo>
                <a:lnTo>
                  <a:pt x="261" y="62"/>
                </a:lnTo>
                <a:lnTo>
                  <a:pt x="261" y="68"/>
                </a:lnTo>
                <a:lnTo>
                  <a:pt x="255" y="68"/>
                </a:lnTo>
                <a:lnTo>
                  <a:pt x="250" y="73"/>
                </a:lnTo>
                <a:lnTo>
                  <a:pt x="244" y="79"/>
                </a:lnTo>
                <a:lnTo>
                  <a:pt x="238" y="85"/>
                </a:lnTo>
                <a:lnTo>
                  <a:pt x="227" y="90"/>
                </a:lnTo>
                <a:lnTo>
                  <a:pt x="216" y="102"/>
                </a:lnTo>
                <a:lnTo>
                  <a:pt x="199" y="107"/>
                </a:lnTo>
                <a:lnTo>
                  <a:pt x="182" y="119"/>
                </a:lnTo>
                <a:lnTo>
                  <a:pt x="165" y="124"/>
                </a:lnTo>
                <a:lnTo>
                  <a:pt x="148" y="136"/>
                </a:lnTo>
                <a:lnTo>
                  <a:pt x="125" y="147"/>
                </a:lnTo>
                <a:lnTo>
                  <a:pt x="102" y="158"/>
                </a:lnTo>
                <a:lnTo>
                  <a:pt x="80" y="175"/>
                </a:lnTo>
                <a:lnTo>
                  <a:pt x="51" y="187"/>
                </a:lnTo>
                <a:lnTo>
                  <a:pt x="23" y="204"/>
                </a:lnTo>
                <a:lnTo>
                  <a:pt x="0" y="181"/>
                </a:lnTo>
                <a:lnTo>
                  <a:pt x="29" y="164"/>
                </a:lnTo>
                <a:lnTo>
                  <a:pt x="51" y="141"/>
                </a:lnTo>
                <a:lnTo>
                  <a:pt x="74" y="124"/>
                </a:lnTo>
                <a:lnTo>
                  <a:pt x="91" y="113"/>
                </a:lnTo>
                <a:lnTo>
                  <a:pt x="108" y="96"/>
                </a:lnTo>
                <a:lnTo>
                  <a:pt x="125" y="85"/>
                </a:lnTo>
                <a:lnTo>
                  <a:pt x="136" y="73"/>
                </a:lnTo>
                <a:lnTo>
                  <a:pt x="148" y="68"/>
                </a:lnTo>
                <a:lnTo>
                  <a:pt x="148" y="68"/>
                </a:lnTo>
                <a:lnTo>
                  <a:pt x="148" y="68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2406969" y="2771776"/>
            <a:ext cx="1250950" cy="630238"/>
          </a:xfrm>
          <a:custGeom>
            <a:avLst/>
            <a:gdLst>
              <a:gd name="T0" fmla="*/ 238 w 788"/>
              <a:gd name="T1" fmla="*/ 204 h 397"/>
              <a:gd name="T2" fmla="*/ 79 w 788"/>
              <a:gd name="T3" fmla="*/ 85 h 397"/>
              <a:gd name="T4" fmla="*/ 17 w 788"/>
              <a:gd name="T5" fmla="*/ 0 h 397"/>
              <a:gd name="T6" fmla="*/ 79 w 788"/>
              <a:gd name="T7" fmla="*/ 40 h 397"/>
              <a:gd name="T8" fmla="*/ 130 w 788"/>
              <a:gd name="T9" fmla="*/ 74 h 397"/>
              <a:gd name="T10" fmla="*/ 187 w 788"/>
              <a:gd name="T11" fmla="*/ 102 h 397"/>
              <a:gd name="T12" fmla="*/ 232 w 788"/>
              <a:gd name="T13" fmla="*/ 130 h 397"/>
              <a:gd name="T14" fmla="*/ 272 w 788"/>
              <a:gd name="T15" fmla="*/ 153 h 397"/>
              <a:gd name="T16" fmla="*/ 311 w 788"/>
              <a:gd name="T17" fmla="*/ 176 h 397"/>
              <a:gd name="T18" fmla="*/ 345 w 788"/>
              <a:gd name="T19" fmla="*/ 198 h 397"/>
              <a:gd name="T20" fmla="*/ 374 w 788"/>
              <a:gd name="T21" fmla="*/ 210 h 397"/>
              <a:gd name="T22" fmla="*/ 430 w 788"/>
              <a:gd name="T23" fmla="*/ 238 h 397"/>
              <a:gd name="T24" fmla="*/ 493 w 788"/>
              <a:gd name="T25" fmla="*/ 261 h 397"/>
              <a:gd name="T26" fmla="*/ 566 w 788"/>
              <a:gd name="T27" fmla="*/ 284 h 397"/>
              <a:gd name="T28" fmla="*/ 634 w 788"/>
              <a:gd name="T29" fmla="*/ 301 h 397"/>
              <a:gd name="T30" fmla="*/ 674 w 788"/>
              <a:gd name="T31" fmla="*/ 312 h 397"/>
              <a:gd name="T32" fmla="*/ 702 w 788"/>
              <a:gd name="T33" fmla="*/ 318 h 397"/>
              <a:gd name="T34" fmla="*/ 731 w 788"/>
              <a:gd name="T35" fmla="*/ 323 h 397"/>
              <a:gd name="T36" fmla="*/ 754 w 788"/>
              <a:gd name="T37" fmla="*/ 329 h 397"/>
              <a:gd name="T38" fmla="*/ 771 w 788"/>
              <a:gd name="T39" fmla="*/ 340 h 397"/>
              <a:gd name="T40" fmla="*/ 782 w 788"/>
              <a:gd name="T41" fmla="*/ 340 h 397"/>
              <a:gd name="T42" fmla="*/ 788 w 788"/>
              <a:gd name="T43" fmla="*/ 346 h 397"/>
              <a:gd name="T44" fmla="*/ 788 w 788"/>
              <a:gd name="T45" fmla="*/ 352 h 397"/>
              <a:gd name="T46" fmla="*/ 788 w 788"/>
              <a:gd name="T47" fmla="*/ 357 h 397"/>
              <a:gd name="T48" fmla="*/ 776 w 788"/>
              <a:gd name="T49" fmla="*/ 363 h 397"/>
              <a:gd name="T50" fmla="*/ 754 w 788"/>
              <a:gd name="T51" fmla="*/ 369 h 397"/>
              <a:gd name="T52" fmla="*/ 725 w 788"/>
              <a:gd name="T53" fmla="*/ 374 h 397"/>
              <a:gd name="T54" fmla="*/ 663 w 788"/>
              <a:gd name="T55" fmla="*/ 386 h 397"/>
              <a:gd name="T56" fmla="*/ 600 w 788"/>
              <a:gd name="T57" fmla="*/ 397 h 397"/>
              <a:gd name="T58" fmla="*/ 572 w 788"/>
              <a:gd name="T59" fmla="*/ 397 h 397"/>
              <a:gd name="T60" fmla="*/ 549 w 788"/>
              <a:gd name="T61" fmla="*/ 397 h 397"/>
              <a:gd name="T62" fmla="*/ 532 w 788"/>
              <a:gd name="T63" fmla="*/ 397 h 397"/>
              <a:gd name="T64" fmla="*/ 515 w 788"/>
              <a:gd name="T65" fmla="*/ 397 h 397"/>
              <a:gd name="T66" fmla="*/ 510 w 788"/>
              <a:gd name="T67" fmla="*/ 397 h 397"/>
              <a:gd name="T68" fmla="*/ 498 w 788"/>
              <a:gd name="T69" fmla="*/ 391 h 397"/>
              <a:gd name="T70" fmla="*/ 481 w 788"/>
              <a:gd name="T71" fmla="*/ 380 h 397"/>
              <a:gd name="T72" fmla="*/ 459 w 788"/>
              <a:gd name="T73" fmla="*/ 363 h 397"/>
              <a:gd name="T74" fmla="*/ 430 w 788"/>
              <a:gd name="T75" fmla="*/ 346 h 397"/>
              <a:gd name="T76" fmla="*/ 402 w 788"/>
              <a:gd name="T77" fmla="*/ 323 h 397"/>
              <a:gd name="T78" fmla="*/ 362 w 788"/>
              <a:gd name="T79" fmla="*/ 295 h 397"/>
              <a:gd name="T80" fmla="*/ 323 w 788"/>
              <a:gd name="T81" fmla="*/ 267 h 397"/>
              <a:gd name="T82" fmla="*/ 323 w 788"/>
              <a:gd name="T83" fmla="*/ 26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8" h="397">
                <a:moveTo>
                  <a:pt x="323" y="267"/>
                </a:moveTo>
                <a:lnTo>
                  <a:pt x="238" y="204"/>
                </a:lnTo>
                <a:lnTo>
                  <a:pt x="158" y="142"/>
                </a:lnTo>
                <a:lnTo>
                  <a:pt x="79" y="85"/>
                </a:lnTo>
                <a:lnTo>
                  <a:pt x="0" y="28"/>
                </a:lnTo>
                <a:lnTo>
                  <a:pt x="17" y="0"/>
                </a:lnTo>
                <a:lnTo>
                  <a:pt x="51" y="23"/>
                </a:lnTo>
                <a:lnTo>
                  <a:pt x="79" y="40"/>
                </a:lnTo>
                <a:lnTo>
                  <a:pt x="107" y="57"/>
                </a:lnTo>
                <a:lnTo>
                  <a:pt x="130" y="74"/>
                </a:lnTo>
                <a:lnTo>
                  <a:pt x="158" y="91"/>
                </a:lnTo>
                <a:lnTo>
                  <a:pt x="187" y="102"/>
                </a:lnTo>
                <a:lnTo>
                  <a:pt x="209" y="119"/>
                </a:lnTo>
                <a:lnTo>
                  <a:pt x="232" y="130"/>
                </a:lnTo>
                <a:lnTo>
                  <a:pt x="255" y="142"/>
                </a:lnTo>
                <a:lnTo>
                  <a:pt x="272" y="153"/>
                </a:lnTo>
                <a:lnTo>
                  <a:pt x="294" y="170"/>
                </a:lnTo>
                <a:lnTo>
                  <a:pt x="311" y="176"/>
                </a:lnTo>
                <a:lnTo>
                  <a:pt x="328" y="187"/>
                </a:lnTo>
                <a:lnTo>
                  <a:pt x="345" y="198"/>
                </a:lnTo>
                <a:lnTo>
                  <a:pt x="362" y="204"/>
                </a:lnTo>
                <a:lnTo>
                  <a:pt x="374" y="210"/>
                </a:lnTo>
                <a:lnTo>
                  <a:pt x="402" y="227"/>
                </a:lnTo>
                <a:lnTo>
                  <a:pt x="430" y="238"/>
                </a:lnTo>
                <a:lnTo>
                  <a:pt x="464" y="250"/>
                </a:lnTo>
                <a:lnTo>
                  <a:pt x="493" y="261"/>
                </a:lnTo>
                <a:lnTo>
                  <a:pt x="527" y="272"/>
                </a:lnTo>
                <a:lnTo>
                  <a:pt x="566" y="284"/>
                </a:lnTo>
                <a:lnTo>
                  <a:pt x="600" y="295"/>
                </a:lnTo>
                <a:lnTo>
                  <a:pt x="634" y="301"/>
                </a:lnTo>
                <a:lnTo>
                  <a:pt x="657" y="306"/>
                </a:lnTo>
                <a:lnTo>
                  <a:pt x="674" y="312"/>
                </a:lnTo>
                <a:lnTo>
                  <a:pt x="691" y="318"/>
                </a:lnTo>
                <a:lnTo>
                  <a:pt x="702" y="318"/>
                </a:lnTo>
                <a:lnTo>
                  <a:pt x="719" y="323"/>
                </a:lnTo>
                <a:lnTo>
                  <a:pt x="731" y="323"/>
                </a:lnTo>
                <a:lnTo>
                  <a:pt x="742" y="329"/>
                </a:lnTo>
                <a:lnTo>
                  <a:pt x="754" y="329"/>
                </a:lnTo>
                <a:lnTo>
                  <a:pt x="759" y="335"/>
                </a:lnTo>
                <a:lnTo>
                  <a:pt x="771" y="340"/>
                </a:lnTo>
                <a:lnTo>
                  <a:pt x="776" y="340"/>
                </a:lnTo>
                <a:lnTo>
                  <a:pt x="782" y="340"/>
                </a:lnTo>
                <a:lnTo>
                  <a:pt x="782" y="346"/>
                </a:lnTo>
                <a:lnTo>
                  <a:pt x="788" y="346"/>
                </a:lnTo>
                <a:lnTo>
                  <a:pt x="788" y="346"/>
                </a:lnTo>
                <a:lnTo>
                  <a:pt x="788" y="352"/>
                </a:lnTo>
                <a:lnTo>
                  <a:pt x="788" y="352"/>
                </a:lnTo>
                <a:lnTo>
                  <a:pt x="788" y="357"/>
                </a:lnTo>
                <a:lnTo>
                  <a:pt x="782" y="357"/>
                </a:lnTo>
                <a:lnTo>
                  <a:pt x="776" y="363"/>
                </a:lnTo>
                <a:lnTo>
                  <a:pt x="765" y="363"/>
                </a:lnTo>
                <a:lnTo>
                  <a:pt x="754" y="369"/>
                </a:lnTo>
                <a:lnTo>
                  <a:pt x="742" y="369"/>
                </a:lnTo>
                <a:lnTo>
                  <a:pt x="725" y="374"/>
                </a:lnTo>
                <a:lnTo>
                  <a:pt x="691" y="380"/>
                </a:lnTo>
                <a:lnTo>
                  <a:pt x="663" y="386"/>
                </a:lnTo>
                <a:lnTo>
                  <a:pt x="629" y="391"/>
                </a:lnTo>
                <a:lnTo>
                  <a:pt x="600" y="397"/>
                </a:lnTo>
                <a:lnTo>
                  <a:pt x="589" y="397"/>
                </a:lnTo>
                <a:lnTo>
                  <a:pt x="572" y="397"/>
                </a:lnTo>
                <a:lnTo>
                  <a:pt x="561" y="397"/>
                </a:lnTo>
                <a:lnTo>
                  <a:pt x="549" y="397"/>
                </a:lnTo>
                <a:lnTo>
                  <a:pt x="538" y="397"/>
                </a:lnTo>
                <a:lnTo>
                  <a:pt x="532" y="397"/>
                </a:lnTo>
                <a:lnTo>
                  <a:pt x="527" y="397"/>
                </a:lnTo>
                <a:lnTo>
                  <a:pt x="515" y="397"/>
                </a:lnTo>
                <a:lnTo>
                  <a:pt x="515" y="397"/>
                </a:lnTo>
                <a:lnTo>
                  <a:pt x="510" y="397"/>
                </a:lnTo>
                <a:lnTo>
                  <a:pt x="504" y="391"/>
                </a:lnTo>
                <a:lnTo>
                  <a:pt x="498" y="391"/>
                </a:lnTo>
                <a:lnTo>
                  <a:pt x="487" y="386"/>
                </a:lnTo>
                <a:lnTo>
                  <a:pt x="481" y="380"/>
                </a:lnTo>
                <a:lnTo>
                  <a:pt x="470" y="374"/>
                </a:lnTo>
                <a:lnTo>
                  <a:pt x="459" y="363"/>
                </a:lnTo>
                <a:lnTo>
                  <a:pt x="447" y="357"/>
                </a:lnTo>
                <a:lnTo>
                  <a:pt x="430" y="346"/>
                </a:lnTo>
                <a:lnTo>
                  <a:pt x="413" y="335"/>
                </a:lnTo>
                <a:lnTo>
                  <a:pt x="402" y="323"/>
                </a:lnTo>
                <a:lnTo>
                  <a:pt x="385" y="312"/>
                </a:lnTo>
                <a:lnTo>
                  <a:pt x="362" y="295"/>
                </a:lnTo>
                <a:lnTo>
                  <a:pt x="345" y="284"/>
                </a:lnTo>
                <a:lnTo>
                  <a:pt x="323" y="267"/>
                </a:lnTo>
                <a:lnTo>
                  <a:pt x="323" y="267"/>
                </a:lnTo>
                <a:lnTo>
                  <a:pt x="323" y="267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2603819" y="1960563"/>
            <a:ext cx="801688" cy="531813"/>
          </a:xfrm>
          <a:custGeom>
            <a:avLst/>
            <a:gdLst>
              <a:gd name="T0" fmla="*/ 431 w 505"/>
              <a:gd name="T1" fmla="*/ 120 h 335"/>
              <a:gd name="T2" fmla="*/ 437 w 505"/>
              <a:gd name="T3" fmla="*/ 91 h 335"/>
              <a:gd name="T4" fmla="*/ 442 w 505"/>
              <a:gd name="T5" fmla="*/ 69 h 335"/>
              <a:gd name="T6" fmla="*/ 448 w 505"/>
              <a:gd name="T7" fmla="*/ 57 h 335"/>
              <a:gd name="T8" fmla="*/ 454 w 505"/>
              <a:gd name="T9" fmla="*/ 57 h 335"/>
              <a:gd name="T10" fmla="*/ 459 w 505"/>
              <a:gd name="T11" fmla="*/ 69 h 335"/>
              <a:gd name="T12" fmla="*/ 465 w 505"/>
              <a:gd name="T13" fmla="*/ 86 h 335"/>
              <a:gd name="T14" fmla="*/ 471 w 505"/>
              <a:gd name="T15" fmla="*/ 108 h 335"/>
              <a:gd name="T16" fmla="*/ 476 w 505"/>
              <a:gd name="T17" fmla="*/ 142 h 335"/>
              <a:gd name="T18" fmla="*/ 482 w 505"/>
              <a:gd name="T19" fmla="*/ 171 h 335"/>
              <a:gd name="T20" fmla="*/ 488 w 505"/>
              <a:gd name="T21" fmla="*/ 199 h 335"/>
              <a:gd name="T22" fmla="*/ 493 w 505"/>
              <a:gd name="T23" fmla="*/ 216 h 335"/>
              <a:gd name="T24" fmla="*/ 505 w 505"/>
              <a:gd name="T25" fmla="*/ 233 h 335"/>
              <a:gd name="T26" fmla="*/ 505 w 505"/>
              <a:gd name="T27" fmla="*/ 250 h 335"/>
              <a:gd name="T28" fmla="*/ 505 w 505"/>
              <a:gd name="T29" fmla="*/ 261 h 335"/>
              <a:gd name="T30" fmla="*/ 493 w 505"/>
              <a:gd name="T31" fmla="*/ 273 h 335"/>
              <a:gd name="T32" fmla="*/ 471 w 505"/>
              <a:gd name="T33" fmla="*/ 290 h 335"/>
              <a:gd name="T34" fmla="*/ 431 w 505"/>
              <a:gd name="T35" fmla="*/ 307 h 335"/>
              <a:gd name="T36" fmla="*/ 391 w 505"/>
              <a:gd name="T37" fmla="*/ 318 h 335"/>
              <a:gd name="T38" fmla="*/ 363 w 505"/>
              <a:gd name="T39" fmla="*/ 324 h 335"/>
              <a:gd name="T40" fmla="*/ 323 w 505"/>
              <a:gd name="T41" fmla="*/ 324 h 335"/>
              <a:gd name="T42" fmla="*/ 284 w 505"/>
              <a:gd name="T43" fmla="*/ 329 h 335"/>
              <a:gd name="T44" fmla="*/ 238 w 505"/>
              <a:gd name="T45" fmla="*/ 329 h 335"/>
              <a:gd name="T46" fmla="*/ 199 w 505"/>
              <a:gd name="T47" fmla="*/ 335 h 335"/>
              <a:gd name="T48" fmla="*/ 165 w 505"/>
              <a:gd name="T49" fmla="*/ 329 h 335"/>
              <a:gd name="T50" fmla="*/ 131 w 505"/>
              <a:gd name="T51" fmla="*/ 329 h 335"/>
              <a:gd name="T52" fmla="*/ 97 w 505"/>
              <a:gd name="T53" fmla="*/ 318 h 335"/>
              <a:gd name="T54" fmla="*/ 57 w 505"/>
              <a:gd name="T55" fmla="*/ 301 h 335"/>
              <a:gd name="T56" fmla="*/ 40 w 505"/>
              <a:gd name="T57" fmla="*/ 284 h 335"/>
              <a:gd name="T58" fmla="*/ 29 w 505"/>
              <a:gd name="T59" fmla="*/ 267 h 335"/>
              <a:gd name="T60" fmla="*/ 23 w 505"/>
              <a:gd name="T61" fmla="*/ 244 h 335"/>
              <a:gd name="T62" fmla="*/ 17 w 505"/>
              <a:gd name="T63" fmla="*/ 216 h 335"/>
              <a:gd name="T64" fmla="*/ 17 w 505"/>
              <a:gd name="T65" fmla="*/ 182 h 335"/>
              <a:gd name="T66" fmla="*/ 17 w 505"/>
              <a:gd name="T67" fmla="*/ 142 h 335"/>
              <a:gd name="T68" fmla="*/ 12 w 505"/>
              <a:gd name="T69" fmla="*/ 91 h 335"/>
              <a:gd name="T70" fmla="*/ 6 w 505"/>
              <a:gd name="T71" fmla="*/ 34 h 335"/>
              <a:gd name="T72" fmla="*/ 57 w 505"/>
              <a:gd name="T73" fmla="*/ 0 h 335"/>
              <a:gd name="T74" fmla="*/ 57 w 505"/>
              <a:gd name="T75" fmla="*/ 52 h 335"/>
              <a:gd name="T76" fmla="*/ 63 w 505"/>
              <a:gd name="T77" fmla="*/ 97 h 335"/>
              <a:gd name="T78" fmla="*/ 63 w 505"/>
              <a:gd name="T79" fmla="*/ 137 h 335"/>
              <a:gd name="T80" fmla="*/ 63 w 505"/>
              <a:gd name="T81" fmla="*/ 171 h 335"/>
              <a:gd name="T82" fmla="*/ 68 w 505"/>
              <a:gd name="T83" fmla="*/ 199 h 335"/>
              <a:gd name="T84" fmla="*/ 68 w 505"/>
              <a:gd name="T85" fmla="*/ 222 h 335"/>
              <a:gd name="T86" fmla="*/ 74 w 505"/>
              <a:gd name="T87" fmla="*/ 233 h 335"/>
              <a:gd name="T88" fmla="*/ 80 w 505"/>
              <a:gd name="T89" fmla="*/ 244 h 335"/>
              <a:gd name="T90" fmla="*/ 102 w 505"/>
              <a:gd name="T91" fmla="*/ 261 h 335"/>
              <a:gd name="T92" fmla="*/ 136 w 505"/>
              <a:gd name="T93" fmla="*/ 267 h 335"/>
              <a:gd name="T94" fmla="*/ 159 w 505"/>
              <a:gd name="T95" fmla="*/ 273 h 335"/>
              <a:gd name="T96" fmla="*/ 182 w 505"/>
              <a:gd name="T97" fmla="*/ 273 h 335"/>
              <a:gd name="T98" fmla="*/ 210 w 505"/>
              <a:gd name="T99" fmla="*/ 267 h 335"/>
              <a:gd name="T100" fmla="*/ 244 w 505"/>
              <a:gd name="T101" fmla="*/ 267 h 335"/>
              <a:gd name="T102" fmla="*/ 306 w 505"/>
              <a:gd name="T103" fmla="*/ 256 h 335"/>
              <a:gd name="T104" fmla="*/ 363 w 505"/>
              <a:gd name="T105" fmla="*/ 244 h 335"/>
              <a:gd name="T106" fmla="*/ 391 w 505"/>
              <a:gd name="T107" fmla="*/ 227 h 335"/>
              <a:gd name="T108" fmla="*/ 408 w 505"/>
              <a:gd name="T109" fmla="*/ 210 h 335"/>
              <a:gd name="T110" fmla="*/ 420 w 505"/>
              <a:gd name="T111" fmla="*/ 182 h 335"/>
              <a:gd name="T112" fmla="*/ 425 w 505"/>
              <a:gd name="T113" fmla="*/ 142 h 335"/>
              <a:gd name="T114" fmla="*/ 425 w 505"/>
              <a:gd name="T115" fmla="*/ 142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05" h="335">
                <a:moveTo>
                  <a:pt x="425" y="142"/>
                </a:moveTo>
                <a:lnTo>
                  <a:pt x="431" y="120"/>
                </a:lnTo>
                <a:lnTo>
                  <a:pt x="431" y="103"/>
                </a:lnTo>
                <a:lnTo>
                  <a:pt x="437" y="91"/>
                </a:lnTo>
                <a:lnTo>
                  <a:pt x="437" y="80"/>
                </a:lnTo>
                <a:lnTo>
                  <a:pt x="442" y="69"/>
                </a:lnTo>
                <a:lnTo>
                  <a:pt x="442" y="63"/>
                </a:lnTo>
                <a:lnTo>
                  <a:pt x="448" y="57"/>
                </a:lnTo>
                <a:lnTo>
                  <a:pt x="454" y="57"/>
                </a:lnTo>
                <a:lnTo>
                  <a:pt x="454" y="57"/>
                </a:lnTo>
                <a:lnTo>
                  <a:pt x="459" y="57"/>
                </a:lnTo>
                <a:lnTo>
                  <a:pt x="459" y="69"/>
                </a:lnTo>
                <a:lnTo>
                  <a:pt x="465" y="74"/>
                </a:lnTo>
                <a:lnTo>
                  <a:pt x="465" y="86"/>
                </a:lnTo>
                <a:lnTo>
                  <a:pt x="471" y="97"/>
                </a:lnTo>
                <a:lnTo>
                  <a:pt x="471" y="108"/>
                </a:lnTo>
                <a:lnTo>
                  <a:pt x="476" y="125"/>
                </a:lnTo>
                <a:lnTo>
                  <a:pt x="476" y="142"/>
                </a:lnTo>
                <a:lnTo>
                  <a:pt x="482" y="159"/>
                </a:lnTo>
                <a:lnTo>
                  <a:pt x="482" y="171"/>
                </a:lnTo>
                <a:lnTo>
                  <a:pt x="488" y="188"/>
                </a:lnTo>
                <a:lnTo>
                  <a:pt x="488" y="199"/>
                </a:lnTo>
                <a:lnTo>
                  <a:pt x="493" y="210"/>
                </a:lnTo>
                <a:lnTo>
                  <a:pt x="493" y="216"/>
                </a:lnTo>
                <a:lnTo>
                  <a:pt x="499" y="227"/>
                </a:lnTo>
                <a:lnTo>
                  <a:pt x="505" y="233"/>
                </a:lnTo>
                <a:lnTo>
                  <a:pt x="505" y="239"/>
                </a:lnTo>
                <a:lnTo>
                  <a:pt x="505" y="250"/>
                </a:lnTo>
                <a:lnTo>
                  <a:pt x="505" y="256"/>
                </a:lnTo>
                <a:lnTo>
                  <a:pt x="505" y="261"/>
                </a:lnTo>
                <a:lnTo>
                  <a:pt x="499" y="267"/>
                </a:lnTo>
                <a:lnTo>
                  <a:pt x="493" y="273"/>
                </a:lnTo>
                <a:lnTo>
                  <a:pt x="488" y="278"/>
                </a:lnTo>
                <a:lnTo>
                  <a:pt x="471" y="290"/>
                </a:lnTo>
                <a:lnTo>
                  <a:pt x="454" y="295"/>
                </a:lnTo>
                <a:lnTo>
                  <a:pt x="431" y="307"/>
                </a:lnTo>
                <a:lnTo>
                  <a:pt x="408" y="312"/>
                </a:lnTo>
                <a:lnTo>
                  <a:pt x="391" y="318"/>
                </a:lnTo>
                <a:lnTo>
                  <a:pt x="380" y="318"/>
                </a:lnTo>
                <a:lnTo>
                  <a:pt x="363" y="324"/>
                </a:lnTo>
                <a:lnTo>
                  <a:pt x="346" y="324"/>
                </a:lnTo>
                <a:lnTo>
                  <a:pt x="323" y="324"/>
                </a:lnTo>
                <a:lnTo>
                  <a:pt x="306" y="329"/>
                </a:lnTo>
                <a:lnTo>
                  <a:pt x="284" y="329"/>
                </a:lnTo>
                <a:lnTo>
                  <a:pt x="261" y="329"/>
                </a:lnTo>
                <a:lnTo>
                  <a:pt x="238" y="329"/>
                </a:lnTo>
                <a:lnTo>
                  <a:pt x="216" y="335"/>
                </a:lnTo>
                <a:lnTo>
                  <a:pt x="199" y="335"/>
                </a:lnTo>
                <a:lnTo>
                  <a:pt x="182" y="329"/>
                </a:lnTo>
                <a:lnTo>
                  <a:pt x="165" y="329"/>
                </a:lnTo>
                <a:lnTo>
                  <a:pt x="148" y="329"/>
                </a:lnTo>
                <a:lnTo>
                  <a:pt x="131" y="329"/>
                </a:lnTo>
                <a:lnTo>
                  <a:pt x="119" y="324"/>
                </a:lnTo>
                <a:lnTo>
                  <a:pt x="97" y="318"/>
                </a:lnTo>
                <a:lnTo>
                  <a:pt x="74" y="312"/>
                </a:lnTo>
                <a:lnTo>
                  <a:pt x="57" y="301"/>
                </a:lnTo>
                <a:lnTo>
                  <a:pt x="46" y="290"/>
                </a:lnTo>
                <a:lnTo>
                  <a:pt x="40" y="284"/>
                </a:lnTo>
                <a:lnTo>
                  <a:pt x="34" y="273"/>
                </a:lnTo>
                <a:lnTo>
                  <a:pt x="29" y="267"/>
                </a:lnTo>
                <a:lnTo>
                  <a:pt x="23" y="256"/>
                </a:lnTo>
                <a:lnTo>
                  <a:pt x="23" y="244"/>
                </a:lnTo>
                <a:lnTo>
                  <a:pt x="17" y="227"/>
                </a:lnTo>
                <a:lnTo>
                  <a:pt x="17" y="216"/>
                </a:lnTo>
                <a:lnTo>
                  <a:pt x="17" y="199"/>
                </a:lnTo>
                <a:lnTo>
                  <a:pt x="17" y="182"/>
                </a:lnTo>
                <a:lnTo>
                  <a:pt x="17" y="165"/>
                </a:lnTo>
                <a:lnTo>
                  <a:pt x="17" y="142"/>
                </a:lnTo>
                <a:lnTo>
                  <a:pt x="12" y="120"/>
                </a:lnTo>
                <a:lnTo>
                  <a:pt x="12" y="91"/>
                </a:lnTo>
                <a:lnTo>
                  <a:pt x="6" y="63"/>
                </a:lnTo>
                <a:lnTo>
                  <a:pt x="6" y="34"/>
                </a:lnTo>
                <a:lnTo>
                  <a:pt x="0" y="0"/>
                </a:lnTo>
                <a:lnTo>
                  <a:pt x="57" y="0"/>
                </a:lnTo>
                <a:lnTo>
                  <a:pt x="57" y="23"/>
                </a:lnTo>
                <a:lnTo>
                  <a:pt x="57" y="52"/>
                </a:lnTo>
                <a:lnTo>
                  <a:pt x="57" y="74"/>
                </a:lnTo>
                <a:lnTo>
                  <a:pt x="63" y="97"/>
                </a:lnTo>
                <a:lnTo>
                  <a:pt x="63" y="120"/>
                </a:lnTo>
                <a:lnTo>
                  <a:pt x="63" y="137"/>
                </a:lnTo>
                <a:lnTo>
                  <a:pt x="63" y="154"/>
                </a:lnTo>
                <a:lnTo>
                  <a:pt x="63" y="171"/>
                </a:lnTo>
                <a:lnTo>
                  <a:pt x="68" y="188"/>
                </a:lnTo>
                <a:lnTo>
                  <a:pt x="68" y="199"/>
                </a:lnTo>
                <a:lnTo>
                  <a:pt x="68" y="210"/>
                </a:lnTo>
                <a:lnTo>
                  <a:pt x="68" y="222"/>
                </a:lnTo>
                <a:lnTo>
                  <a:pt x="74" y="227"/>
                </a:lnTo>
                <a:lnTo>
                  <a:pt x="74" y="233"/>
                </a:lnTo>
                <a:lnTo>
                  <a:pt x="80" y="239"/>
                </a:lnTo>
                <a:lnTo>
                  <a:pt x="80" y="244"/>
                </a:lnTo>
                <a:lnTo>
                  <a:pt x="91" y="250"/>
                </a:lnTo>
                <a:lnTo>
                  <a:pt x="102" y="261"/>
                </a:lnTo>
                <a:lnTo>
                  <a:pt x="119" y="267"/>
                </a:lnTo>
                <a:lnTo>
                  <a:pt x="136" y="267"/>
                </a:lnTo>
                <a:lnTo>
                  <a:pt x="148" y="267"/>
                </a:lnTo>
                <a:lnTo>
                  <a:pt x="159" y="273"/>
                </a:lnTo>
                <a:lnTo>
                  <a:pt x="170" y="273"/>
                </a:lnTo>
                <a:lnTo>
                  <a:pt x="182" y="273"/>
                </a:lnTo>
                <a:lnTo>
                  <a:pt x="193" y="273"/>
                </a:lnTo>
                <a:lnTo>
                  <a:pt x="210" y="267"/>
                </a:lnTo>
                <a:lnTo>
                  <a:pt x="227" y="267"/>
                </a:lnTo>
                <a:lnTo>
                  <a:pt x="244" y="267"/>
                </a:lnTo>
                <a:lnTo>
                  <a:pt x="278" y="261"/>
                </a:lnTo>
                <a:lnTo>
                  <a:pt x="306" y="256"/>
                </a:lnTo>
                <a:lnTo>
                  <a:pt x="340" y="250"/>
                </a:lnTo>
                <a:lnTo>
                  <a:pt x="363" y="244"/>
                </a:lnTo>
                <a:lnTo>
                  <a:pt x="374" y="239"/>
                </a:lnTo>
                <a:lnTo>
                  <a:pt x="391" y="227"/>
                </a:lnTo>
                <a:lnTo>
                  <a:pt x="397" y="222"/>
                </a:lnTo>
                <a:lnTo>
                  <a:pt x="408" y="210"/>
                </a:lnTo>
                <a:lnTo>
                  <a:pt x="414" y="193"/>
                </a:lnTo>
                <a:lnTo>
                  <a:pt x="420" y="182"/>
                </a:lnTo>
                <a:lnTo>
                  <a:pt x="425" y="159"/>
                </a:lnTo>
                <a:lnTo>
                  <a:pt x="425" y="142"/>
                </a:lnTo>
                <a:lnTo>
                  <a:pt x="425" y="142"/>
                </a:lnTo>
                <a:lnTo>
                  <a:pt x="425" y="142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2387919" y="2024063"/>
            <a:ext cx="684213" cy="342900"/>
          </a:xfrm>
          <a:custGeom>
            <a:avLst/>
            <a:gdLst>
              <a:gd name="T0" fmla="*/ 357 w 431"/>
              <a:gd name="T1" fmla="*/ 0 h 216"/>
              <a:gd name="T2" fmla="*/ 369 w 431"/>
              <a:gd name="T3" fmla="*/ 0 h 216"/>
              <a:gd name="T4" fmla="*/ 380 w 431"/>
              <a:gd name="T5" fmla="*/ 6 h 216"/>
              <a:gd name="T6" fmla="*/ 391 w 431"/>
              <a:gd name="T7" fmla="*/ 12 h 216"/>
              <a:gd name="T8" fmla="*/ 408 w 431"/>
              <a:gd name="T9" fmla="*/ 23 h 216"/>
              <a:gd name="T10" fmla="*/ 420 w 431"/>
              <a:gd name="T11" fmla="*/ 29 h 216"/>
              <a:gd name="T12" fmla="*/ 425 w 431"/>
              <a:gd name="T13" fmla="*/ 40 h 216"/>
              <a:gd name="T14" fmla="*/ 431 w 431"/>
              <a:gd name="T15" fmla="*/ 46 h 216"/>
              <a:gd name="T16" fmla="*/ 431 w 431"/>
              <a:gd name="T17" fmla="*/ 57 h 216"/>
              <a:gd name="T18" fmla="*/ 431 w 431"/>
              <a:gd name="T19" fmla="*/ 57 h 216"/>
              <a:gd name="T20" fmla="*/ 425 w 431"/>
              <a:gd name="T21" fmla="*/ 63 h 216"/>
              <a:gd name="T22" fmla="*/ 420 w 431"/>
              <a:gd name="T23" fmla="*/ 68 h 216"/>
              <a:gd name="T24" fmla="*/ 408 w 431"/>
              <a:gd name="T25" fmla="*/ 80 h 216"/>
              <a:gd name="T26" fmla="*/ 391 w 431"/>
              <a:gd name="T27" fmla="*/ 85 h 216"/>
              <a:gd name="T28" fmla="*/ 374 w 431"/>
              <a:gd name="T29" fmla="*/ 97 h 216"/>
              <a:gd name="T30" fmla="*/ 352 w 431"/>
              <a:gd name="T31" fmla="*/ 108 h 216"/>
              <a:gd name="T32" fmla="*/ 323 w 431"/>
              <a:gd name="T33" fmla="*/ 119 h 216"/>
              <a:gd name="T34" fmla="*/ 272 w 431"/>
              <a:gd name="T35" fmla="*/ 142 h 216"/>
              <a:gd name="T36" fmla="*/ 216 w 431"/>
              <a:gd name="T37" fmla="*/ 165 h 216"/>
              <a:gd name="T38" fmla="*/ 165 w 431"/>
              <a:gd name="T39" fmla="*/ 182 h 216"/>
              <a:gd name="T40" fmla="*/ 108 w 431"/>
              <a:gd name="T41" fmla="*/ 199 h 216"/>
              <a:gd name="T42" fmla="*/ 85 w 431"/>
              <a:gd name="T43" fmla="*/ 204 h 216"/>
              <a:gd name="T44" fmla="*/ 63 w 431"/>
              <a:gd name="T45" fmla="*/ 210 h 216"/>
              <a:gd name="T46" fmla="*/ 46 w 431"/>
              <a:gd name="T47" fmla="*/ 210 h 216"/>
              <a:gd name="T48" fmla="*/ 29 w 431"/>
              <a:gd name="T49" fmla="*/ 216 h 216"/>
              <a:gd name="T50" fmla="*/ 17 w 431"/>
              <a:gd name="T51" fmla="*/ 216 h 216"/>
              <a:gd name="T52" fmla="*/ 6 w 431"/>
              <a:gd name="T53" fmla="*/ 216 h 216"/>
              <a:gd name="T54" fmla="*/ 6 w 431"/>
              <a:gd name="T55" fmla="*/ 216 h 216"/>
              <a:gd name="T56" fmla="*/ 0 w 431"/>
              <a:gd name="T57" fmla="*/ 216 h 216"/>
              <a:gd name="T58" fmla="*/ 0 w 431"/>
              <a:gd name="T59" fmla="*/ 216 h 216"/>
              <a:gd name="T60" fmla="*/ 0 w 431"/>
              <a:gd name="T61" fmla="*/ 210 h 216"/>
              <a:gd name="T62" fmla="*/ 6 w 431"/>
              <a:gd name="T63" fmla="*/ 210 h 216"/>
              <a:gd name="T64" fmla="*/ 12 w 431"/>
              <a:gd name="T65" fmla="*/ 204 h 216"/>
              <a:gd name="T66" fmla="*/ 17 w 431"/>
              <a:gd name="T67" fmla="*/ 199 h 216"/>
              <a:gd name="T68" fmla="*/ 23 w 431"/>
              <a:gd name="T69" fmla="*/ 199 h 216"/>
              <a:gd name="T70" fmla="*/ 29 w 431"/>
              <a:gd name="T71" fmla="*/ 193 h 216"/>
              <a:gd name="T72" fmla="*/ 40 w 431"/>
              <a:gd name="T73" fmla="*/ 187 h 216"/>
              <a:gd name="T74" fmla="*/ 51 w 431"/>
              <a:gd name="T75" fmla="*/ 187 h 216"/>
              <a:gd name="T76" fmla="*/ 63 w 431"/>
              <a:gd name="T77" fmla="*/ 182 h 216"/>
              <a:gd name="T78" fmla="*/ 74 w 431"/>
              <a:gd name="T79" fmla="*/ 176 h 216"/>
              <a:gd name="T80" fmla="*/ 91 w 431"/>
              <a:gd name="T81" fmla="*/ 170 h 216"/>
              <a:gd name="T82" fmla="*/ 108 w 431"/>
              <a:gd name="T83" fmla="*/ 159 h 216"/>
              <a:gd name="T84" fmla="*/ 125 w 431"/>
              <a:gd name="T85" fmla="*/ 153 h 216"/>
              <a:gd name="T86" fmla="*/ 142 w 431"/>
              <a:gd name="T87" fmla="*/ 148 h 216"/>
              <a:gd name="T88" fmla="*/ 165 w 431"/>
              <a:gd name="T89" fmla="*/ 136 h 216"/>
              <a:gd name="T90" fmla="*/ 199 w 431"/>
              <a:gd name="T91" fmla="*/ 119 h 216"/>
              <a:gd name="T92" fmla="*/ 238 w 431"/>
              <a:gd name="T93" fmla="*/ 102 h 216"/>
              <a:gd name="T94" fmla="*/ 267 w 431"/>
              <a:gd name="T95" fmla="*/ 85 h 216"/>
              <a:gd name="T96" fmla="*/ 301 w 431"/>
              <a:gd name="T97" fmla="*/ 68 h 216"/>
              <a:gd name="T98" fmla="*/ 312 w 431"/>
              <a:gd name="T99" fmla="*/ 57 h 216"/>
              <a:gd name="T100" fmla="*/ 323 w 431"/>
              <a:gd name="T101" fmla="*/ 51 h 216"/>
              <a:gd name="T102" fmla="*/ 335 w 431"/>
              <a:gd name="T103" fmla="*/ 46 h 216"/>
              <a:gd name="T104" fmla="*/ 340 w 431"/>
              <a:gd name="T105" fmla="*/ 40 h 216"/>
              <a:gd name="T106" fmla="*/ 346 w 431"/>
              <a:gd name="T107" fmla="*/ 34 h 216"/>
              <a:gd name="T108" fmla="*/ 346 w 431"/>
              <a:gd name="T109" fmla="*/ 29 h 216"/>
              <a:gd name="T110" fmla="*/ 352 w 431"/>
              <a:gd name="T111" fmla="*/ 23 h 216"/>
              <a:gd name="T112" fmla="*/ 346 w 431"/>
              <a:gd name="T113" fmla="*/ 17 h 216"/>
              <a:gd name="T114" fmla="*/ 346 w 431"/>
              <a:gd name="T115" fmla="*/ 12 h 216"/>
              <a:gd name="T116" fmla="*/ 346 w 431"/>
              <a:gd name="T117" fmla="*/ 6 h 216"/>
              <a:gd name="T118" fmla="*/ 352 w 431"/>
              <a:gd name="T119" fmla="*/ 6 h 216"/>
              <a:gd name="T120" fmla="*/ 357 w 431"/>
              <a:gd name="T121" fmla="*/ 0 h 216"/>
              <a:gd name="T122" fmla="*/ 357 w 431"/>
              <a:gd name="T123" fmla="*/ 0 h 216"/>
              <a:gd name="T124" fmla="*/ 357 w 431"/>
              <a:gd name="T125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31" h="216">
                <a:moveTo>
                  <a:pt x="357" y="0"/>
                </a:moveTo>
                <a:lnTo>
                  <a:pt x="369" y="0"/>
                </a:lnTo>
                <a:lnTo>
                  <a:pt x="380" y="6"/>
                </a:lnTo>
                <a:lnTo>
                  <a:pt x="391" y="12"/>
                </a:lnTo>
                <a:lnTo>
                  <a:pt x="408" y="23"/>
                </a:lnTo>
                <a:lnTo>
                  <a:pt x="420" y="29"/>
                </a:lnTo>
                <a:lnTo>
                  <a:pt x="425" y="40"/>
                </a:lnTo>
                <a:lnTo>
                  <a:pt x="431" y="46"/>
                </a:lnTo>
                <a:lnTo>
                  <a:pt x="431" y="57"/>
                </a:lnTo>
                <a:lnTo>
                  <a:pt x="431" y="57"/>
                </a:lnTo>
                <a:lnTo>
                  <a:pt x="425" y="63"/>
                </a:lnTo>
                <a:lnTo>
                  <a:pt x="420" y="68"/>
                </a:lnTo>
                <a:lnTo>
                  <a:pt x="408" y="80"/>
                </a:lnTo>
                <a:lnTo>
                  <a:pt x="391" y="85"/>
                </a:lnTo>
                <a:lnTo>
                  <a:pt x="374" y="97"/>
                </a:lnTo>
                <a:lnTo>
                  <a:pt x="352" y="108"/>
                </a:lnTo>
                <a:lnTo>
                  <a:pt x="323" y="119"/>
                </a:lnTo>
                <a:lnTo>
                  <a:pt x="272" y="142"/>
                </a:lnTo>
                <a:lnTo>
                  <a:pt x="216" y="165"/>
                </a:lnTo>
                <a:lnTo>
                  <a:pt x="165" y="182"/>
                </a:lnTo>
                <a:lnTo>
                  <a:pt x="108" y="199"/>
                </a:lnTo>
                <a:lnTo>
                  <a:pt x="85" y="204"/>
                </a:lnTo>
                <a:lnTo>
                  <a:pt x="63" y="210"/>
                </a:lnTo>
                <a:lnTo>
                  <a:pt x="46" y="210"/>
                </a:lnTo>
                <a:lnTo>
                  <a:pt x="29" y="216"/>
                </a:lnTo>
                <a:lnTo>
                  <a:pt x="17" y="216"/>
                </a:lnTo>
                <a:lnTo>
                  <a:pt x="6" y="216"/>
                </a:lnTo>
                <a:lnTo>
                  <a:pt x="6" y="216"/>
                </a:lnTo>
                <a:lnTo>
                  <a:pt x="0" y="216"/>
                </a:lnTo>
                <a:lnTo>
                  <a:pt x="0" y="216"/>
                </a:lnTo>
                <a:lnTo>
                  <a:pt x="0" y="210"/>
                </a:lnTo>
                <a:lnTo>
                  <a:pt x="6" y="210"/>
                </a:lnTo>
                <a:lnTo>
                  <a:pt x="12" y="204"/>
                </a:lnTo>
                <a:lnTo>
                  <a:pt x="17" y="199"/>
                </a:lnTo>
                <a:lnTo>
                  <a:pt x="23" y="199"/>
                </a:lnTo>
                <a:lnTo>
                  <a:pt x="29" y="193"/>
                </a:lnTo>
                <a:lnTo>
                  <a:pt x="40" y="187"/>
                </a:lnTo>
                <a:lnTo>
                  <a:pt x="51" y="187"/>
                </a:lnTo>
                <a:lnTo>
                  <a:pt x="63" y="182"/>
                </a:lnTo>
                <a:lnTo>
                  <a:pt x="74" y="176"/>
                </a:lnTo>
                <a:lnTo>
                  <a:pt x="91" y="170"/>
                </a:lnTo>
                <a:lnTo>
                  <a:pt x="108" y="159"/>
                </a:lnTo>
                <a:lnTo>
                  <a:pt x="125" y="153"/>
                </a:lnTo>
                <a:lnTo>
                  <a:pt x="142" y="148"/>
                </a:lnTo>
                <a:lnTo>
                  <a:pt x="165" y="136"/>
                </a:lnTo>
                <a:lnTo>
                  <a:pt x="199" y="119"/>
                </a:lnTo>
                <a:lnTo>
                  <a:pt x="238" y="102"/>
                </a:lnTo>
                <a:lnTo>
                  <a:pt x="267" y="85"/>
                </a:lnTo>
                <a:lnTo>
                  <a:pt x="301" y="68"/>
                </a:lnTo>
                <a:lnTo>
                  <a:pt x="312" y="57"/>
                </a:lnTo>
                <a:lnTo>
                  <a:pt x="323" y="51"/>
                </a:lnTo>
                <a:lnTo>
                  <a:pt x="335" y="46"/>
                </a:lnTo>
                <a:lnTo>
                  <a:pt x="340" y="40"/>
                </a:lnTo>
                <a:lnTo>
                  <a:pt x="346" y="34"/>
                </a:lnTo>
                <a:lnTo>
                  <a:pt x="346" y="29"/>
                </a:lnTo>
                <a:lnTo>
                  <a:pt x="352" y="23"/>
                </a:lnTo>
                <a:lnTo>
                  <a:pt x="346" y="17"/>
                </a:lnTo>
                <a:lnTo>
                  <a:pt x="346" y="12"/>
                </a:lnTo>
                <a:lnTo>
                  <a:pt x="346" y="6"/>
                </a:lnTo>
                <a:lnTo>
                  <a:pt x="352" y="6"/>
                </a:lnTo>
                <a:lnTo>
                  <a:pt x="357" y="0"/>
                </a:lnTo>
                <a:lnTo>
                  <a:pt x="357" y="0"/>
                </a:lnTo>
                <a:lnTo>
                  <a:pt x="357" y="0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2765744" y="1646238"/>
            <a:ext cx="279400" cy="161925"/>
          </a:xfrm>
          <a:custGeom>
            <a:avLst/>
            <a:gdLst>
              <a:gd name="T0" fmla="*/ 153 w 176"/>
              <a:gd name="T1" fmla="*/ 102 h 102"/>
              <a:gd name="T2" fmla="*/ 148 w 176"/>
              <a:gd name="T3" fmla="*/ 102 h 102"/>
              <a:gd name="T4" fmla="*/ 148 w 176"/>
              <a:gd name="T5" fmla="*/ 102 h 102"/>
              <a:gd name="T6" fmla="*/ 136 w 176"/>
              <a:gd name="T7" fmla="*/ 96 h 102"/>
              <a:gd name="T8" fmla="*/ 131 w 176"/>
              <a:gd name="T9" fmla="*/ 96 h 102"/>
              <a:gd name="T10" fmla="*/ 119 w 176"/>
              <a:gd name="T11" fmla="*/ 91 h 102"/>
              <a:gd name="T12" fmla="*/ 102 w 176"/>
              <a:gd name="T13" fmla="*/ 79 h 102"/>
              <a:gd name="T14" fmla="*/ 85 w 176"/>
              <a:gd name="T15" fmla="*/ 74 h 102"/>
              <a:gd name="T16" fmla="*/ 74 w 176"/>
              <a:gd name="T17" fmla="*/ 62 h 102"/>
              <a:gd name="T18" fmla="*/ 57 w 176"/>
              <a:gd name="T19" fmla="*/ 57 h 102"/>
              <a:gd name="T20" fmla="*/ 40 w 176"/>
              <a:gd name="T21" fmla="*/ 45 h 102"/>
              <a:gd name="T22" fmla="*/ 29 w 176"/>
              <a:gd name="T23" fmla="*/ 40 h 102"/>
              <a:gd name="T24" fmla="*/ 17 w 176"/>
              <a:gd name="T25" fmla="*/ 28 h 102"/>
              <a:gd name="T26" fmla="*/ 12 w 176"/>
              <a:gd name="T27" fmla="*/ 23 h 102"/>
              <a:gd name="T28" fmla="*/ 6 w 176"/>
              <a:gd name="T29" fmla="*/ 11 h 102"/>
              <a:gd name="T30" fmla="*/ 0 w 176"/>
              <a:gd name="T31" fmla="*/ 6 h 102"/>
              <a:gd name="T32" fmla="*/ 0 w 176"/>
              <a:gd name="T33" fmla="*/ 0 h 102"/>
              <a:gd name="T34" fmla="*/ 29 w 176"/>
              <a:gd name="T35" fmla="*/ 0 h 102"/>
              <a:gd name="T36" fmla="*/ 63 w 176"/>
              <a:gd name="T37" fmla="*/ 0 h 102"/>
              <a:gd name="T38" fmla="*/ 85 w 176"/>
              <a:gd name="T39" fmla="*/ 6 h 102"/>
              <a:gd name="T40" fmla="*/ 108 w 176"/>
              <a:gd name="T41" fmla="*/ 6 h 102"/>
              <a:gd name="T42" fmla="*/ 125 w 176"/>
              <a:gd name="T43" fmla="*/ 11 h 102"/>
              <a:gd name="T44" fmla="*/ 142 w 176"/>
              <a:gd name="T45" fmla="*/ 17 h 102"/>
              <a:gd name="T46" fmla="*/ 153 w 176"/>
              <a:gd name="T47" fmla="*/ 23 h 102"/>
              <a:gd name="T48" fmla="*/ 159 w 176"/>
              <a:gd name="T49" fmla="*/ 28 h 102"/>
              <a:gd name="T50" fmla="*/ 170 w 176"/>
              <a:gd name="T51" fmla="*/ 40 h 102"/>
              <a:gd name="T52" fmla="*/ 176 w 176"/>
              <a:gd name="T53" fmla="*/ 57 h 102"/>
              <a:gd name="T54" fmla="*/ 176 w 176"/>
              <a:gd name="T55" fmla="*/ 68 h 102"/>
              <a:gd name="T56" fmla="*/ 170 w 176"/>
              <a:gd name="T57" fmla="*/ 79 h 102"/>
              <a:gd name="T58" fmla="*/ 170 w 176"/>
              <a:gd name="T59" fmla="*/ 91 h 102"/>
              <a:gd name="T60" fmla="*/ 165 w 176"/>
              <a:gd name="T61" fmla="*/ 96 h 102"/>
              <a:gd name="T62" fmla="*/ 159 w 176"/>
              <a:gd name="T63" fmla="*/ 102 h 102"/>
              <a:gd name="T64" fmla="*/ 153 w 176"/>
              <a:gd name="T65" fmla="*/ 102 h 102"/>
              <a:gd name="T66" fmla="*/ 153 w 176"/>
              <a:gd name="T67" fmla="*/ 102 h 102"/>
              <a:gd name="T68" fmla="*/ 153 w 176"/>
              <a:gd name="T6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6" h="102">
                <a:moveTo>
                  <a:pt x="153" y="102"/>
                </a:moveTo>
                <a:lnTo>
                  <a:pt x="148" y="102"/>
                </a:lnTo>
                <a:lnTo>
                  <a:pt x="148" y="102"/>
                </a:lnTo>
                <a:lnTo>
                  <a:pt x="136" y="96"/>
                </a:lnTo>
                <a:lnTo>
                  <a:pt x="131" y="96"/>
                </a:lnTo>
                <a:lnTo>
                  <a:pt x="119" y="91"/>
                </a:lnTo>
                <a:lnTo>
                  <a:pt x="102" y="79"/>
                </a:lnTo>
                <a:lnTo>
                  <a:pt x="85" y="74"/>
                </a:lnTo>
                <a:lnTo>
                  <a:pt x="74" y="62"/>
                </a:lnTo>
                <a:lnTo>
                  <a:pt x="57" y="57"/>
                </a:lnTo>
                <a:lnTo>
                  <a:pt x="40" y="45"/>
                </a:lnTo>
                <a:lnTo>
                  <a:pt x="29" y="40"/>
                </a:lnTo>
                <a:lnTo>
                  <a:pt x="17" y="28"/>
                </a:lnTo>
                <a:lnTo>
                  <a:pt x="12" y="23"/>
                </a:lnTo>
                <a:lnTo>
                  <a:pt x="6" y="11"/>
                </a:lnTo>
                <a:lnTo>
                  <a:pt x="0" y="6"/>
                </a:lnTo>
                <a:lnTo>
                  <a:pt x="0" y="0"/>
                </a:lnTo>
                <a:lnTo>
                  <a:pt x="29" y="0"/>
                </a:lnTo>
                <a:lnTo>
                  <a:pt x="63" y="0"/>
                </a:lnTo>
                <a:lnTo>
                  <a:pt x="85" y="6"/>
                </a:lnTo>
                <a:lnTo>
                  <a:pt x="108" y="6"/>
                </a:lnTo>
                <a:lnTo>
                  <a:pt x="125" y="11"/>
                </a:lnTo>
                <a:lnTo>
                  <a:pt x="142" y="17"/>
                </a:lnTo>
                <a:lnTo>
                  <a:pt x="153" y="23"/>
                </a:lnTo>
                <a:lnTo>
                  <a:pt x="159" y="28"/>
                </a:lnTo>
                <a:lnTo>
                  <a:pt x="170" y="40"/>
                </a:lnTo>
                <a:lnTo>
                  <a:pt x="176" y="57"/>
                </a:lnTo>
                <a:lnTo>
                  <a:pt x="176" y="68"/>
                </a:lnTo>
                <a:lnTo>
                  <a:pt x="170" y="79"/>
                </a:lnTo>
                <a:lnTo>
                  <a:pt x="170" y="91"/>
                </a:lnTo>
                <a:lnTo>
                  <a:pt x="165" y="96"/>
                </a:lnTo>
                <a:lnTo>
                  <a:pt x="159" y="102"/>
                </a:lnTo>
                <a:lnTo>
                  <a:pt x="153" y="102"/>
                </a:lnTo>
                <a:lnTo>
                  <a:pt x="153" y="102"/>
                </a:lnTo>
                <a:lnTo>
                  <a:pt x="153" y="102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"/>
          <p:cNvSpPr>
            <a:spLocks/>
          </p:cNvSpPr>
          <p:nvPr/>
        </p:nvSpPr>
        <p:spPr bwMode="auto">
          <a:xfrm>
            <a:off x="2000569" y="1889126"/>
            <a:ext cx="946150" cy="225425"/>
          </a:xfrm>
          <a:custGeom>
            <a:avLst/>
            <a:gdLst>
              <a:gd name="T0" fmla="*/ 584 w 596"/>
              <a:gd name="T1" fmla="*/ 11 h 142"/>
              <a:gd name="T2" fmla="*/ 596 w 596"/>
              <a:gd name="T3" fmla="*/ 17 h 142"/>
              <a:gd name="T4" fmla="*/ 596 w 596"/>
              <a:gd name="T5" fmla="*/ 23 h 142"/>
              <a:gd name="T6" fmla="*/ 584 w 596"/>
              <a:gd name="T7" fmla="*/ 34 h 142"/>
              <a:gd name="T8" fmla="*/ 579 w 596"/>
              <a:gd name="T9" fmla="*/ 34 h 142"/>
              <a:gd name="T10" fmla="*/ 567 w 596"/>
              <a:gd name="T11" fmla="*/ 40 h 142"/>
              <a:gd name="T12" fmla="*/ 550 w 596"/>
              <a:gd name="T13" fmla="*/ 45 h 142"/>
              <a:gd name="T14" fmla="*/ 528 w 596"/>
              <a:gd name="T15" fmla="*/ 51 h 142"/>
              <a:gd name="T16" fmla="*/ 499 w 596"/>
              <a:gd name="T17" fmla="*/ 57 h 142"/>
              <a:gd name="T18" fmla="*/ 465 w 596"/>
              <a:gd name="T19" fmla="*/ 68 h 142"/>
              <a:gd name="T20" fmla="*/ 426 w 596"/>
              <a:gd name="T21" fmla="*/ 74 h 142"/>
              <a:gd name="T22" fmla="*/ 375 w 596"/>
              <a:gd name="T23" fmla="*/ 85 h 142"/>
              <a:gd name="T24" fmla="*/ 324 w 596"/>
              <a:gd name="T25" fmla="*/ 97 h 142"/>
              <a:gd name="T26" fmla="*/ 278 w 596"/>
              <a:gd name="T27" fmla="*/ 108 h 142"/>
              <a:gd name="T28" fmla="*/ 233 w 596"/>
              <a:gd name="T29" fmla="*/ 119 h 142"/>
              <a:gd name="T30" fmla="*/ 193 w 596"/>
              <a:gd name="T31" fmla="*/ 125 h 142"/>
              <a:gd name="T32" fmla="*/ 159 w 596"/>
              <a:gd name="T33" fmla="*/ 131 h 142"/>
              <a:gd name="T34" fmla="*/ 131 w 596"/>
              <a:gd name="T35" fmla="*/ 136 h 142"/>
              <a:gd name="T36" fmla="*/ 102 w 596"/>
              <a:gd name="T37" fmla="*/ 142 h 142"/>
              <a:gd name="T38" fmla="*/ 85 w 596"/>
              <a:gd name="T39" fmla="*/ 142 h 142"/>
              <a:gd name="T40" fmla="*/ 63 w 596"/>
              <a:gd name="T41" fmla="*/ 142 h 142"/>
              <a:gd name="T42" fmla="*/ 40 w 596"/>
              <a:gd name="T43" fmla="*/ 142 h 142"/>
              <a:gd name="T44" fmla="*/ 17 w 596"/>
              <a:gd name="T45" fmla="*/ 142 h 142"/>
              <a:gd name="T46" fmla="*/ 12 w 596"/>
              <a:gd name="T47" fmla="*/ 136 h 142"/>
              <a:gd name="T48" fmla="*/ 0 w 596"/>
              <a:gd name="T49" fmla="*/ 131 h 142"/>
              <a:gd name="T50" fmla="*/ 0 w 596"/>
              <a:gd name="T51" fmla="*/ 119 h 142"/>
              <a:gd name="T52" fmla="*/ 6 w 596"/>
              <a:gd name="T53" fmla="*/ 108 h 142"/>
              <a:gd name="T54" fmla="*/ 29 w 596"/>
              <a:gd name="T55" fmla="*/ 108 h 142"/>
              <a:gd name="T56" fmla="*/ 51 w 596"/>
              <a:gd name="T57" fmla="*/ 102 h 142"/>
              <a:gd name="T58" fmla="*/ 80 w 596"/>
              <a:gd name="T59" fmla="*/ 97 h 142"/>
              <a:gd name="T60" fmla="*/ 114 w 596"/>
              <a:gd name="T61" fmla="*/ 85 h 142"/>
              <a:gd name="T62" fmla="*/ 154 w 596"/>
              <a:gd name="T63" fmla="*/ 79 h 142"/>
              <a:gd name="T64" fmla="*/ 193 w 596"/>
              <a:gd name="T65" fmla="*/ 68 h 142"/>
              <a:gd name="T66" fmla="*/ 239 w 596"/>
              <a:gd name="T67" fmla="*/ 57 h 142"/>
              <a:gd name="T68" fmla="*/ 284 w 596"/>
              <a:gd name="T69" fmla="*/ 45 h 142"/>
              <a:gd name="T70" fmla="*/ 329 w 596"/>
              <a:gd name="T71" fmla="*/ 34 h 142"/>
              <a:gd name="T72" fmla="*/ 369 w 596"/>
              <a:gd name="T73" fmla="*/ 23 h 142"/>
              <a:gd name="T74" fmla="*/ 403 w 596"/>
              <a:gd name="T75" fmla="*/ 17 h 142"/>
              <a:gd name="T76" fmla="*/ 431 w 596"/>
              <a:gd name="T77" fmla="*/ 11 h 142"/>
              <a:gd name="T78" fmla="*/ 460 w 596"/>
              <a:gd name="T79" fmla="*/ 6 h 142"/>
              <a:gd name="T80" fmla="*/ 482 w 596"/>
              <a:gd name="T81" fmla="*/ 0 h 142"/>
              <a:gd name="T82" fmla="*/ 499 w 596"/>
              <a:gd name="T83" fmla="*/ 0 h 142"/>
              <a:gd name="T84" fmla="*/ 528 w 596"/>
              <a:gd name="T85" fmla="*/ 0 h 142"/>
              <a:gd name="T86" fmla="*/ 562 w 596"/>
              <a:gd name="T87" fmla="*/ 0 h 142"/>
              <a:gd name="T88" fmla="*/ 573 w 596"/>
              <a:gd name="T89" fmla="*/ 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96" h="142">
                <a:moveTo>
                  <a:pt x="573" y="6"/>
                </a:moveTo>
                <a:lnTo>
                  <a:pt x="584" y="11"/>
                </a:lnTo>
                <a:lnTo>
                  <a:pt x="590" y="11"/>
                </a:lnTo>
                <a:lnTo>
                  <a:pt x="596" y="17"/>
                </a:lnTo>
                <a:lnTo>
                  <a:pt x="596" y="23"/>
                </a:lnTo>
                <a:lnTo>
                  <a:pt x="596" y="23"/>
                </a:lnTo>
                <a:lnTo>
                  <a:pt x="590" y="28"/>
                </a:lnTo>
                <a:lnTo>
                  <a:pt x="584" y="34"/>
                </a:lnTo>
                <a:lnTo>
                  <a:pt x="579" y="34"/>
                </a:lnTo>
                <a:lnTo>
                  <a:pt x="579" y="34"/>
                </a:lnTo>
                <a:lnTo>
                  <a:pt x="573" y="40"/>
                </a:lnTo>
                <a:lnTo>
                  <a:pt x="567" y="40"/>
                </a:lnTo>
                <a:lnTo>
                  <a:pt x="562" y="40"/>
                </a:lnTo>
                <a:lnTo>
                  <a:pt x="550" y="45"/>
                </a:lnTo>
                <a:lnTo>
                  <a:pt x="539" y="45"/>
                </a:lnTo>
                <a:lnTo>
                  <a:pt x="528" y="51"/>
                </a:lnTo>
                <a:lnTo>
                  <a:pt x="516" y="57"/>
                </a:lnTo>
                <a:lnTo>
                  <a:pt x="499" y="57"/>
                </a:lnTo>
                <a:lnTo>
                  <a:pt x="482" y="62"/>
                </a:lnTo>
                <a:lnTo>
                  <a:pt x="465" y="68"/>
                </a:lnTo>
                <a:lnTo>
                  <a:pt x="443" y="68"/>
                </a:lnTo>
                <a:lnTo>
                  <a:pt x="426" y="74"/>
                </a:lnTo>
                <a:lnTo>
                  <a:pt x="403" y="79"/>
                </a:lnTo>
                <a:lnTo>
                  <a:pt x="375" y="85"/>
                </a:lnTo>
                <a:lnTo>
                  <a:pt x="352" y="91"/>
                </a:lnTo>
                <a:lnTo>
                  <a:pt x="324" y="97"/>
                </a:lnTo>
                <a:lnTo>
                  <a:pt x="301" y="102"/>
                </a:lnTo>
                <a:lnTo>
                  <a:pt x="278" y="108"/>
                </a:lnTo>
                <a:lnTo>
                  <a:pt x="256" y="114"/>
                </a:lnTo>
                <a:lnTo>
                  <a:pt x="233" y="119"/>
                </a:lnTo>
                <a:lnTo>
                  <a:pt x="210" y="125"/>
                </a:lnTo>
                <a:lnTo>
                  <a:pt x="193" y="125"/>
                </a:lnTo>
                <a:lnTo>
                  <a:pt x="176" y="131"/>
                </a:lnTo>
                <a:lnTo>
                  <a:pt x="159" y="131"/>
                </a:lnTo>
                <a:lnTo>
                  <a:pt x="142" y="136"/>
                </a:lnTo>
                <a:lnTo>
                  <a:pt x="131" y="136"/>
                </a:lnTo>
                <a:lnTo>
                  <a:pt x="119" y="142"/>
                </a:lnTo>
                <a:lnTo>
                  <a:pt x="102" y="142"/>
                </a:lnTo>
                <a:lnTo>
                  <a:pt x="91" y="142"/>
                </a:lnTo>
                <a:lnTo>
                  <a:pt x="85" y="142"/>
                </a:lnTo>
                <a:lnTo>
                  <a:pt x="74" y="142"/>
                </a:lnTo>
                <a:lnTo>
                  <a:pt x="63" y="142"/>
                </a:lnTo>
                <a:lnTo>
                  <a:pt x="51" y="142"/>
                </a:lnTo>
                <a:lnTo>
                  <a:pt x="40" y="142"/>
                </a:lnTo>
                <a:lnTo>
                  <a:pt x="29" y="142"/>
                </a:lnTo>
                <a:lnTo>
                  <a:pt x="17" y="142"/>
                </a:lnTo>
                <a:lnTo>
                  <a:pt x="12" y="136"/>
                </a:lnTo>
                <a:lnTo>
                  <a:pt x="12" y="136"/>
                </a:lnTo>
                <a:lnTo>
                  <a:pt x="6" y="136"/>
                </a:lnTo>
                <a:lnTo>
                  <a:pt x="0" y="131"/>
                </a:lnTo>
                <a:lnTo>
                  <a:pt x="0" y="125"/>
                </a:lnTo>
                <a:lnTo>
                  <a:pt x="0" y="119"/>
                </a:lnTo>
                <a:lnTo>
                  <a:pt x="0" y="114"/>
                </a:lnTo>
                <a:lnTo>
                  <a:pt x="6" y="108"/>
                </a:lnTo>
                <a:lnTo>
                  <a:pt x="17" y="108"/>
                </a:lnTo>
                <a:lnTo>
                  <a:pt x="29" y="108"/>
                </a:lnTo>
                <a:lnTo>
                  <a:pt x="40" y="102"/>
                </a:lnTo>
                <a:lnTo>
                  <a:pt x="51" y="102"/>
                </a:lnTo>
                <a:lnTo>
                  <a:pt x="68" y="97"/>
                </a:lnTo>
                <a:lnTo>
                  <a:pt x="80" y="97"/>
                </a:lnTo>
                <a:lnTo>
                  <a:pt x="97" y="91"/>
                </a:lnTo>
                <a:lnTo>
                  <a:pt x="114" y="85"/>
                </a:lnTo>
                <a:lnTo>
                  <a:pt x="131" y="85"/>
                </a:lnTo>
                <a:lnTo>
                  <a:pt x="154" y="79"/>
                </a:lnTo>
                <a:lnTo>
                  <a:pt x="171" y="74"/>
                </a:lnTo>
                <a:lnTo>
                  <a:pt x="193" y="68"/>
                </a:lnTo>
                <a:lnTo>
                  <a:pt x="216" y="62"/>
                </a:lnTo>
                <a:lnTo>
                  <a:pt x="239" y="57"/>
                </a:lnTo>
                <a:lnTo>
                  <a:pt x="261" y="51"/>
                </a:lnTo>
                <a:lnTo>
                  <a:pt x="284" y="45"/>
                </a:lnTo>
                <a:lnTo>
                  <a:pt x="307" y="40"/>
                </a:lnTo>
                <a:lnTo>
                  <a:pt x="329" y="34"/>
                </a:lnTo>
                <a:lnTo>
                  <a:pt x="346" y="28"/>
                </a:lnTo>
                <a:lnTo>
                  <a:pt x="369" y="23"/>
                </a:lnTo>
                <a:lnTo>
                  <a:pt x="386" y="23"/>
                </a:lnTo>
                <a:lnTo>
                  <a:pt x="403" y="17"/>
                </a:lnTo>
                <a:lnTo>
                  <a:pt x="420" y="11"/>
                </a:lnTo>
                <a:lnTo>
                  <a:pt x="431" y="11"/>
                </a:lnTo>
                <a:lnTo>
                  <a:pt x="448" y="6"/>
                </a:lnTo>
                <a:lnTo>
                  <a:pt x="460" y="6"/>
                </a:lnTo>
                <a:lnTo>
                  <a:pt x="471" y="6"/>
                </a:lnTo>
                <a:lnTo>
                  <a:pt x="482" y="0"/>
                </a:lnTo>
                <a:lnTo>
                  <a:pt x="488" y="0"/>
                </a:lnTo>
                <a:lnTo>
                  <a:pt x="499" y="0"/>
                </a:lnTo>
                <a:lnTo>
                  <a:pt x="505" y="0"/>
                </a:lnTo>
                <a:lnTo>
                  <a:pt x="528" y="0"/>
                </a:lnTo>
                <a:lnTo>
                  <a:pt x="545" y="0"/>
                </a:lnTo>
                <a:lnTo>
                  <a:pt x="562" y="0"/>
                </a:lnTo>
                <a:lnTo>
                  <a:pt x="573" y="6"/>
                </a:lnTo>
                <a:lnTo>
                  <a:pt x="573" y="6"/>
                </a:lnTo>
                <a:lnTo>
                  <a:pt x="573" y="6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7"/>
          <p:cNvSpPr>
            <a:spLocks/>
          </p:cNvSpPr>
          <p:nvPr/>
        </p:nvSpPr>
        <p:spPr bwMode="auto">
          <a:xfrm>
            <a:off x="6568126" y="1890713"/>
            <a:ext cx="360363" cy="874713"/>
          </a:xfrm>
          <a:custGeom>
            <a:avLst/>
            <a:gdLst>
              <a:gd name="T0" fmla="*/ 130 w 227"/>
              <a:gd name="T1" fmla="*/ 329 h 551"/>
              <a:gd name="T2" fmla="*/ 142 w 227"/>
              <a:gd name="T3" fmla="*/ 290 h 551"/>
              <a:gd name="T4" fmla="*/ 147 w 227"/>
              <a:gd name="T5" fmla="*/ 239 h 551"/>
              <a:gd name="T6" fmla="*/ 153 w 227"/>
              <a:gd name="T7" fmla="*/ 188 h 551"/>
              <a:gd name="T8" fmla="*/ 153 w 227"/>
              <a:gd name="T9" fmla="*/ 131 h 551"/>
              <a:gd name="T10" fmla="*/ 153 w 227"/>
              <a:gd name="T11" fmla="*/ 86 h 551"/>
              <a:gd name="T12" fmla="*/ 153 w 227"/>
              <a:gd name="T13" fmla="*/ 51 h 551"/>
              <a:gd name="T14" fmla="*/ 147 w 227"/>
              <a:gd name="T15" fmla="*/ 29 h 551"/>
              <a:gd name="T16" fmla="*/ 142 w 227"/>
              <a:gd name="T17" fmla="*/ 17 h 551"/>
              <a:gd name="T18" fmla="*/ 136 w 227"/>
              <a:gd name="T19" fmla="*/ 12 h 551"/>
              <a:gd name="T20" fmla="*/ 142 w 227"/>
              <a:gd name="T21" fmla="*/ 6 h 551"/>
              <a:gd name="T22" fmla="*/ 147 w 227"/>
              <a:gd name="T23" fmla="*/ 0 h 551"/>
              <a:gd name="T24" fmla="*/ 153 w 227"/>
              <a:gd name="T25" fmla="*/ 0 h 551"/>
              <a:gd name="T26" fmla="*/ 170 w 227"/>
              <a:gd name="T27" fmla="*/ 0 h 551"/>
              <a:gd name="T28" fmla="*/ 187 w 227"/>
              <a:gd name="T29" fmla="*/ 6 h 551"/>
              <a:gd name="T30" fmla="*/ 210 w 227"/>
              <a:gd name="T31" fmla="*/ 17 h 551"/>
              <a:gd name="T32" fmla="*/ 227 w 227"/>
              <a:gd name="T33" fmla="*/ 68 h 551"/>
              <a:gd name="T34" fmla="*/ 221 w 227"/>
              <a:gd name="T35" fmla="*/ 171 h 551"/>
              <a:gd name="T36" fmla="*/ 215 w 227"/>
              <a:gd name="T37" fmla="*/ 244 h 551"/>
              <a:gd name="T38" fmla="*/ 204 w 227"/>
              <a:gd name="T39" fmla="*/ 295 h 551"/>
              <a:gd name="T40" fmla="*/ 193 w 227"/>
              <a:gd name="T41" fmla="*/ 341 h 551"/>
              <a:gd name="T42" fmla="*/ 176 w 227"/>
              <a:gd name="T43" fmla="*/ 380 h 551"/>
              <a:gd name="T44" fmla="*/ 153 w 227"/>
              <a:gd name="T45" fmla="*/ 420 h 551"/>
              <a:gd name="T46" fmla="*/ 125 w 227"/>
              <a:gd name="T47" fmla="*/ 454 h 551"/>
              <a:gd name="T48" fmla="*/ 102 w 227"/>
              <a:gd name="T49" fmla="*/ 483 h 551"/>
              <a:gd name="T50" fmla="*/ 74 w 227"/>
              <a:gd name="T51" fmla="*/ 505 h 551"/>
              <a:gd name="T52" fmla="*/ 51 w 227"/>
              <a:gd name="T53" fmla="*/ 528 h 551"/>
              <a:gd name="T54" fmla="*/ 28 w 227"/>
              <a:gd name="T55" fmla="*/ 539 h 551"/>
              <a:gd name="T56" fmla="*/ 11 w 227"/>
              <a:gd name="T57" fmla="*/ 551 h 551"/>
              <a:gd name="T58" fmla="*/ 6 w 227"/>
              <a:gd name="T59" fmla="*/ 551 h 551"/>
              <a:gd name="T60" fmla="*/ 0 w 227"/>
              <a:gd name="T61" fmla="*/ 551 h 551"/>
              <a:gd name="T62" fmla="*/ 6 w 227"/>
              <a:gd name="T63" fmla="*/ 539 h 551"/>
              <a:gd name="T64" fmla="*/ 17 w 227"/>
              <a:gd name="T65" fmla="*/ 522 h 551"/>
              <a:gd name="T66" fmla="*/ 40 w 227"/>
              <a:gd name="T67" fmla="*/ 500 h 551"/>
              <a:gd name="T68" fmla="*/ 74 w 227"/>
              <a:gd name="T69" fmla="*/ 454 h 551"/>
              <a:gd name="T70" fmla="*/ 113 w 227"/>
              <a:gd name="T71" fmla="*/ 386 h 551"/>
              <a:gd name="T72" fmla="*/ 125 w 227"/>
              <a:gd name="T73" fmla="*/ 352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7" h="551">
                <a:moveTo>
                  <a:pt x="125" y="352"/>
                </a:moveTo>
                <a:lnTo>
                  <a:pt x="130" y="329"/>
                </a:lnTo>
                <a:lnTo>
                  <a:pt x="136" y="312"/>
                </a:lnTo>
                <a:lnTo>
                  <a:pt x="142" y="290"/>
                </a:lnTo>
                <a:lnTo>
                  <a:pt x="147" y="267"/>
                </a:lnTo>
                <a:lnTo>
                  <a:pt x="147" y="239"/>
                </a:lnTo>
                <a:lnTo>
                  <a:pt x="153" y="216"/>
                </a:lnTo>
                <a:lnTo>
                  <a:pt x="153" y="188"/>
                </a:lnTo>
                <a:lnTo>
                  <a:pt x="153" y="159"/>
                </a:lnTo>
                <a:lnTo>
                  <a:pt x="153" y="131"/>
                </a:lnTo>
                <a:lnTo>
                  <a:pt x="153" y="108"/>
                </a:lnTo>
                <a:lnTo>
                  <a:pt x="153" y="86"/>
                </a:lnTo>
                <a:lnTo>
                  <a:pt x="153" y="68"/>
                </a:lnTo>
                <a:lnTo>
                  <a:pt x="153" y="51"/>
                </a:lnTo>
                <a:lnTo>
                  <a:pt x="153" y="40"/>
                </a:lnTo>
                <a:lnTo>
                  <a:pt x="147" y="29"/>
                </a:lnTo>
                <a:lnTo>
                  <a:pt x="147" y="23"/>
                </a:lnTo>
                <a:lnTo>
                  <a:pt x="142" y="17"/>
                </a:lnTo>
                <a:lnTo>
                  <a:pt x="142" y="12"/>
                </a:lnTo>
                <a:lnTo>
                  <a:pt x="136" y="12"/>
                </a:lnTo>
                <a:lnTo>
                  <a:pt x="142" y="6"/>
                </a:lnTo>
                <a:lnTo>
                  <a:pt x="142" y="6"/>
                </a:lnTo>
                <a:lnTo>
                  <a:pt x="142" y="0"/>
                </a:lnTo>
                <a:lnTo>
                  <a:pt x="147" y="0"/>
                </a:lnTo>
                <a:lnTo>
                  <a:pt x="147" y="0"/>
                </a:lnTo>
                <a:lnTo>
                  <a:pt x="153" y="0"/>
                </a:lnTo>
                <a:lnTo>
                  <a:pt x="159" y="0"/>
                </a:lnTo>
                <a:lnTo>
                  <a:pt x="170" y="0"/>
                </a:lnTo>
                <a:lnTo>
                  <a:pt x="176" y="6"/>
                </a:lnTo>
                <a:lnTo>
                  <a:pt x="187" y="6"/>
                </a:lnTo>
                <a:lnTo>
                  <a:pt x="198" y="12"/>
                </a:lnTo>
                <a:lnTo>
                  <a:pt x="210" y="17"/>
                </a:lnTo>
                <a:lnTo>
                  <a:pt x="227" y="23"/>
                </a:lnTo>
                <a:lnTo>
                  <a:pt x="227" y="68"/>
                </a:lnTo>
                <a:lnTo>
                  <a:pt x="221" y="120"/>
                </a:lnTo>
                <a:lnTo>
                  <a:pt x="221" y="171"/>
                </a:lnTo>
                <a:lnTo>
                  <a:pt x="215" y="222"/>
                </a:lnTo>
                <a:lnTo>
                  <a:pt x="215" y="244"/>
                </a:lnTo>
                <a:lnTo>
                  <a:pt x="210" y="267"/>
                </a:lnTo>
                <a:lnTo>
                  <a:pt x="204" y="295"/>
                </a:lnTo>
                <a:lnTo>
                  <a:pt x="198" y="318"/>
                </a:lnTo>
                <a:lnTo>
                  <a:pt x="193" y="341"/>
                </a:lnTo>
                <a:lnTo>
                  <a:pt x="181" y="358"/>
                </a:lnTo>
                <a:lnTo>
                  <a:pt x="176" y="380"/>
                </a:lnTo>
                <a:lnTo>
                  <a:pt x="164" y="403"/>
                </a:lnTo>
                <a:lnTo>
                  <a:pt x="153" y="420"/>
                </a:lnTo>
                <a:lnTo>
                  <a:pt x="136" y="437"/>
                </a:lnTo>
                <a:lnTo>
                  <a:pt x="125" y="454"/>
                </a:lnTo>
                <a:lnTo>
                  <a:pt x="113" y="471"/>
                </a:lnTo>
                <a:lnTo>
                  <a:pt x="102" y="483"/>
                </a:lnTo>
                <a:lnTo>
                  <a:pt x="91" y="494"/>
                </a:lnTo>
                <a:lnTo>
                  <a:pt x="74" y="505"/>
                </a:lnTo>
                <a:lnTo>
                  <a:pt x="62" y="517"/>
                </a:lnTo>
                <a:lnTo>
                  <a:pt x="51" y="528"/>
                </a:lnTo>
                <a:lnTo>
                  <a:pt x="40" y="534"/>
                </a:lnTo>
                <a:lnTo>
                  <a:pt x="28" y="539"/>
                </a:lnTo>
                <a:lnTo>
                  <a:pt x="23" y="545"/>
                </a:lnTo>
                <a:lnTo>
                  <a:pt x="11" y="551"/>
                </a:lnTo>
                <a:lnTo>
                  <a:pt x="6" y="551"/>
                </a:lnTo>
                <a:lnTo>
                  <a:pt x="6" y="551"/>
                </a:lnTo>
                <a:lnTo>
                  <a:pt x="0" y="551"/>
                </a:lnTo>
                <a:lnTo>
                  <a:pt x="0" y="551"/>
                </a:lnTo>
                <a:lnTo>
                  <a:pt x="6" y="545"/>
                </a:lnTo>
                <a:lnTo>
                  <a:pt x="6" y="539"/>
                </a:lnTo>
                <a:lnTo>
                  <a:pt x="11" y="534"/>
                </a:lnTo>
                <a:lnTo>
                  <a:pt x="17" y="522"/>
                </a:lnTo>
                <a:lnTo>
                  <a:pt x="28" y="511"/>
                </a:lnTo>
                <a:lnTo>
                  <a:pt x="40" y="500"/>
                </a:lnTo>
                <a:lnTo>
                  <a:pt x="51" y="483"/>
                </a:lnTo>
                <a:lnTo>
                  <a:pt x="74" y="454"/>
                </a:lnTo>
                <a:lnTo>
                  <a:pt x="96" y="420"/>
                </a:lnTo>
                <a:lnTo>
                  <a:pt x="113" y="386"/>
                </a:lnTo>
                <a:lnTo>
                  <a:pt x="125" y="352"/>
                </a:lnTo>
                <a:lnTo>
                  <a:pt x="125" y="352"/>
                </a:lnTo>
                <a:lnTo>
                  <a:pt x="125" y="352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8"/>
          <p:cNvSpPr>
            <a:spLocks/>
          </p:cNvSpPr>
          <p:nvPr/>
        </p:nvSpPr>
        <p:spPr bwMode="auto">
          <a:xfrm>
            <a:off x="6891976" y="1693863"/>
            <a:ext cx="495300" cy="277813"/>
          </a:xfrm>
          <a:custGeom>
            <a:avLst/>
            <a:gdLst>
              <a:gd name="T0" fmla="*/ 312 w 312"/>
              <a:gd name="T1" fmla="*/ 62 h 175"/>
              <a:gd name="T2" fmla="*/ 312 w 312"/>
              <a:gd name="T3" fmla="*/ 68 h 175"/>
              <a:gd name="T4" fmla="*/ 312 w 312"/>
              <a:gd name="T5" fmla="*/ 79 h 175"/>
              <a:gd name="T6" fmla="*/ 306 w 312"/>
              <a:gd name="T7" fmla="*/ 85 h 175"/>
              <a:gd name="T8" fmla="*/ 295 w 312"/>
              <a:gd name="T9" fmla="*/ 90 h 175"/>
              <a:gd name="T10" fmla="*/ 283 w 312"/>
              <a:gd name="T11" fmla="*/ 96 h 175"/>
              <a:gd name="T12" fmla="*/ 272 w 312"/>
              <a:gd name="T13" fmla="*/ 102 h 175"/>
              <a:gd name="T14" fmla="*/ 255 w 312"/>
              <a:gd name="T15" fmla="*/ 113 h 175"/>
              <a:gd name="T16" fmla="*/ 238 w 312"/>
              <a:gd name="T17" fmla="*/ 119 h 175"/>
              <a:gd name="T18" fmla="*/ 215 w 312"/>
              <a:gd name="T19" fmla="*/ 124 h 175"/>
              <a:gd name="T20" fmla="*/ 193 w 312"/>
              <a:gd name="T21" fmla="*/ 130 h 175"/>
              <a:gd name="T22" fmla="*/ 164 w 312"/>
              <a:gd name="T23" fmla="*/ 141 h 175"/>
              <a:gd name="T24" fmla="*/ 136 w 312"/>
              <a:gd name="T25" fmla="*/ 147 h 175"/>
              <a:gd name="T26" fmla="*/ 108 w 312"/>
              <a:gd name="T27" fmla="*/ 153 h 175"/>
              <a:gd name="T28" fmla="*/ 74 w 312"/>
              <a:gd name="T29" fmla="*/ 164 h 175"/>
              <a:gd name="T30" fmla="*/ 40 w 312"/>
              <a:gd name="T31" fmla="*/ 170 h 175"/>
              <a:gd name="T32" fmla="*/ 6 w 312"/>
              <a:gd name="T33" fmla="*/ 175 h 175"/>
              <a:gd name="T34" fmla="*/ 0 w 312"/>
              <a:gd name="T35" fmla="*/ 147 h 175"/>
              <a:gd name="T36" fmla="*/ 34 w 312"/>
              <a:gd name="T37" fmla="*/ 136 h 175"/>
              <a:gd name="T38" fmla="*/ 68 w 312"/>
              <a:gd name="T39" fmla="*/ 124 h 175"/>
              <a:gd name="T40" fmla="*/ 96 w 312"/>
              <a:gd name="T41" fmla="*/ 113 h 175"/>
              <a:gd name="T42" fmla="*/ 119 w 312"/>
              <a:gd name="T43" fmla="*/ 102 h 175"/>
              <a:gd name="T44" fmla="*/ 142 w 312"/>
              <a:gd name="T45" fmla="*/ 96 h 175"/>
              <a:gd name="T46" fmla="*/ 159 w 312"/>
              <a:gd name="T47" fmla="*/ 85 h 175"/>
              <a:gd name="T48" fmla="*/ 170 w 312"/>
              <a:gd name="T49" fmla="*/ 79 h 175"/>
              <a:gd name="T50" fmla="*/ 181 w 312"/>
              <a:gd name="T51" fmla="*/ 68 h 175"/>
              <a:gd name="T52" fmla="*/ 193 w 312"/>
              <a:gd name="T53" fmla="*/ 62 h 175"/>
              <a:gd name="T54" fmla="*/ 198 w 312"/>
              <a:gd name="T55" fmla="*/ 56 h 175"/>
              <a:gd name="T56" fmla="*/ 204 w 312"/>
              <a:gd name="T57" fmla="*/ 51 h 175"/>
              <a:gd name="T58" fmla="*/ 204 w 312"/>
              <a:gd name="T59" fmla="*/ 39 h 175"/>
              <a:gd name="T60" fmla="*/ 210 w 312"/>
              <a:gd name="T61" fmla="*/ 34 h 175"/>
              <a:gd name="T62" fmla="*/ 210 w 312"/>
              <a:gd name="T63" fmla="*/ 34 h 175"/>
              <a:gd name="T64" fmla="*/ 210 w 312"/>
              <a:gd name="T65" fmla="*/ 28 h 175"/>
              <a:gd name="T66" fmla="*/ 204 w 312"/>
              <a:gd name="T67" fmla="*/ 22 h 175"/>
              <a:gd name="T68" fmla="*/ 198 w 312"/>
              <a:gd name="T69" fmla="*/ 17 h 175"/>
              <a:gd name="T70" fmla="*/ 198 w 312"/>
              <a:gd name="T71" fmla="*/ 11 h 175"/>
              <a:gd name="T72" fmla="*/ 198 w 312"/>
              <a:gd name="T73" fmla="*/ 5 h 175"/>
              <a:gd name="T74" fmla="*/ 204 w 312"/>
              <a:gd name="T75" fmla="*/ 5 h 175"/>
              <a:gd name="T76" fmla="*/ 210 w 312"/>
              <a:gd name="T77" fmla="*/ 0 h 175"/>
              <a:gd name="T78" fmla="*/ 215 w 312"/>
              <a:gd name="T79" fmla="*/ 0 h 175"/>
              <a:gd name="T80" fmla="*/ 221 w 312"/>
              <a:gd name="T81" fmla="*/ 0 h 175"/>
              <a:gd name="T82" fmla="*/ 227 w 312"/>
              <a:gd name="T83" fmla="*/ 5 h 175"/>
              <a:gd name="T84" fmla="*/ 232 w 312"/>
              <a:gd name="T85" fmla="*/ 5 h 175"/>
              <a:gd name="T86" fmla="*/ 244 w 312"/>
              <a:gd name="T87" fmla="*/ 5 h 175"/>
              <a:gd name="T88" fmla="*/ 255 w 312"/>
              <a:gd name="T89" fmla="*/ 11 h 175"/>
              <a:gd name="T90" fmla="*/ 266 w 312"/>
              <a:gd name="T91" fmla="*/ 17 h 175"/>
              <a:gd name="T92" fmla="*/ 278 w 312"/>
              <a:gd name="T93" fmla="*/ 22 h 175"/>
              <a:gd name="T94" fmla="*/ 283 w 312"/>
              <a:gd name="T95" fmla="*/ 28 h 175"/>
              <a:gd name="T96" fmla="*/ 295 w 312"/>
              <a:gd name="T97" fmla="*/ 34 h 175"/>
              <a:gd name="T98" fmla="*/ 300 w 312"/>
              <a:gd name="T99" fmla="*/ 39 h 175"/>
              <a:gd name="T100" fmla="*/ 306 w 312"/>
              <a:gd name="T101" fmla="*/ 45 h 175"/>
              <a:gd name="T102" fmla="*/ 312 w 312"/>
              <a:gd name="T103" fmla="*/ 51 h 175"/>
              <a:gd name="T104" fmla="*/ 312 w 312"/>
              <a:gd name="T105" fmla="*/ 56 h 175"/>
              <a:gd name="T106" fmla="*/ 312 w 312"/>
              <a:gd name="T107" fmla="*/ 62 h 175"/>
              <a:gd name="T108" fmla="*/ 312 w 312"/>
              <a:gd name="T109" fmla="*/ 62 h 175"/>
              <a:gd name="T110" fmla="*/ 312 w 312"/>
              <a:gd name="T111" fmla="*/ 62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12" h="175">
                <a:moveTo>
                  <a:pt x="312" y="62"/>
                </a:moveTo>
                <a:lnTo>
                  <a:pt x="312" y="68"/>
                </a:lnTo>
                <a:lnTo>
                  <a:pt x="312" y="79"/>
                </a:lnTo>
                <a:lnTo>
                  <a:pt x="306" y="85"/>
                </a:lnTo>
                <a:lnTo>
                  <a:pt x="295" y="90"/>
                </a:lnTo>
                <a:lnTo>
                  <a:pt x="283" y="96"/>
                </a:lnTo>
                <a:lnTo>
                  <a:pt x="272" y="102"/>
                </a:lnTo>
                <a:lnTo>
                  <a:pt x="255" y="113"/>
                </a:lnTo>
                <a:lnTo>
                  <a:pt x="238" y="119"/>
                </a:lnTo>
                <a:lnTo>
                  <a:pt x="215" y="124"/>
                </a:lnTo>
                <a:lnTo>
                  <a:pt x="193" y="130"/>
                </a:lnTo>
                <a:lnTo>
                  <a:pt x="164" y="141"/>
                </a:lnTo>
                <a:lnTo>
                  <a:pt x="136" y="147"/>
                </a:lnTo>
                <a:lnTo>
                  <a:pt x="108" y="153"/>
                </a:lnTo>
                <a:lnTo>
                  <a:pt x="74" y="164"/>
                </a:lnTo>
                <a:lnTo>
                  <a:pt x="40" y="170"/>
                </a:lnTo>
                <a:lnTo>
                  <a:pt x="6" y="175"/>
                </a:lnTo>
                <a:lnTo>
                  <a:pt x="0" y="147"/>
                </a:lnTo>
                <a:lnTo>
                  <a:pt x="34" y="136"/>
                </a:lnTo>
                <a:lnTo>
                  <a:pt x="68" y="124"/>
                </a:lnTo>
                <a:lnTo>
                  <a:pt x="96" y="113"/>
                </a:lnTo>
                <a:lnTo>
                  <a:pt x="119" y="102"/>
                </a:lnTo>
                <a:lnTo>
                  <a:pt x="142" y="96"/>
                </a:lnTo>
                <a:lnTo>
                  <a:pt x="159" y="85"/>
                </a:lnTo>
                <a:lnTo>
                  <a:pt x="170" y="79"/>
                </a:lnTo>
                <a:lnTo>
                  <a:pt x="181" y="68"/>
                </a:lnTo>
                <a:lnTo>
                  <a:pt x="193" y="62"/>
                </a:lnTo>
                <a:lnTo>
                  <a:pt x="198" y="56"/>
                </a:lnTo>
                <a:lnTo>
                  <a:pt x="204" y="51"/>
                </a:lnTo>
                <a:lnTo>
                  <a:pt x="204" y="39"/>
                </a:lnTo>
                <a:lnTo>
                  <a:pt x="210" y="34"/>
                </a:lnTo>
                <a:lnTo>
                  <a:pt x="210" y="34"/>
                </a:lnTo>
                <a:lnTo>
                  <a:pt x="210" y="28"/>
                </a:lnTo>
                <a:lnTo>
                  <a:pt x="204" y="22"/>
                </a:lnTo>
                <a:lnTo>
                  <a:pt x="198" y="17"/>
                </a:lnTo>
                <a:lnTo>
                  <a:pt x="198" y="11"/>
                </a:lnTo>
                <a:lnTo>
                  <a:pt x="198" y="5"/>
                </a:lnTo>
                <a:lnTo>
                  <a:pt x="204" y="5"/>
                </a:lnTo>
                <a:lnTo>
                  <a:pt x="210" y="0"/>
                </a:lnTo>
                <a:lnTo>
                  <a:pt x="215" y="0"/>
                </a:lnTo>
                <a:lnTo>
                  <a:pt x="221" y="0"/>
                </a:lnTo>
                <a:lnTo>
                  <a:pt x="227" y="5"/>
                </a:lnTo>
                <a:lnTo>
                  <a:pt x="232" y="5"/>
                </a:lnTo>
                <a:lnTo>
                  <a:pt x="244" y="5"/>
                </a:lnTo>
                <a:lnTo>
                  <a:pt x="255" y="11"/>
                </a:lnTo>
                <a:lnTo>
                  <a:pt x="266" y="17"/>
                </a:lnTo>
                <a:lnTo>
                  <a:pt x="278" y="22"/>
                </a:lnTo>
                <a:lnTo>
                  <a:pt x="283" y="28"/>
                </a:lnTo>
                <a:lnTo>
                  <a:pt x="295" y="34"/>
                </a:lnTo>
                <a:lnTo>
                  <a:pt x="300" y="39"/>
                </a:lnTo>
                <a:lnTo>
                  <a:pt x="306" y="45"/>
                </a:lnTo>
                <a:lnTo>
                  <a:pt x="312" y="51"/>
                </a:lnTo>
                <a:lnTo>
                  <a:pt x="312" y="56"/>
                </a:lnTo>
                <a:lnTo>
                  <a:pt x="312" y="62"/>
                </a:lnTo>
                <a:lnTo>
                  <a:pt x="312" y="62"/>
                </a:lnTo>
                <a:lnTo>
                  <a:pt x="312" y="62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9"/>
          <p:cNvSpPr>
            <a:spLocks/>
          </p:cNvSpPr>
          <p:nvPr/>
        </p:nvSpPr>
        <p:spPr bwMode="auto">
          <a:xfrm>
            <a:off x="6864988" y="2071688"/>
            <a:ext cx="728663" cy="179388"/>
          </a:xfrm>
          <a:custGeom>
            <a:avLst/>
            <a:gdLst>
              <a:gd name="T0" fmla="*/ 0 w 459"/>
              <a:gd name="T1" fmla="*/ 68 h 113"/>
              <a:gd name="T2" fmla="*/ 17 w 459"/>
              <a:gd name="T3" fmla="*/ 68 h 113"/>
              <a:gd name="T4" fmla="*/ 28 w 459"/>
              <a:gd name="T5" fmla="*/ 68 h 113"/>
              <a:gd name="T6" fmla="*/ 51 w 459"/>
              <a:gd name="T7" fmla="*/ 68 h 113"/>
              <a:gd name="T8" fmla="*/ 74 w 459"/>
              <a:gd name="T9" fmla="*/ 62 h 113"/>
              <a:gd name="T10" fmla="*/ 102 w 459"/>
              <a:gd name="T11" fmla="*/ 62 h 113"/>
              <a:gd name="T12" fmla="*/ 136 w 459"/>
              <a:gd name="T13" fmla="*/ 57 h 113"/>
              <a:gd name="T14" fmla="*/ 170 w 459"/>
              <a:gd name="T15" fmla="*/ 45 h 113"/>
              <a:gd name="T16" fmla="*/ 210 w 459"/>
              <a:gd name="T17" fmla="*/ 40 h 113"/>
              <a:gd name="T18" fmla="*/ 249 w 459"/>
              <a:gd name="T19" fmla="*/ 28 h 113"/>
              <a:gd name="T20" fmla="*/ 283 w 459"/>
              <a:gd name="T21" fmla="*/ 23 h 113"/>
              <a:gd name="T22" fmla="*/ 312 w 459"/>
              <a:gd name="T23" fmla="*/ 17 h 113"/>
              <a:gd name="T24" fmla="*/ 334 w 459"/>
              <a:gd name="T25" fmla="*/ 11 h 113"/>
              <a:gd name="T26" fmla="*/ 357 w 459"/>
              <a:gd name="T27" fmla="*/ 6 h 113"/>
              <a:gd name="T28" fmla="*/ 374 w 459"/>
              <a:gd name="T29" fmla="*/ 6 h 113"/>
              <a:gd name="T30" fmla="*/ 385 w 459"/>
              <a:gd name="T31" fmla="*/ 0 h 113"/>
              <a:gd name="T32" fmla="*/ 385 w 459"/>
              <a:gd name="T33" fmla="*/ 0 h 113"/>
              <a:gd name="T34" fmla="*/ 402 w 459"/>
              <a:gd name="T35" fmla="*/ 6 h 113"/>
              <a:gd name="T36" fmla="*/ 431 w 459"/>
              <a:gd name="T37" fmla="*/ 17 h 113"/>
              <a:gd name="T38" fmla="*/ 453 w 459"/>
              <a:gd name="T39" fmla="*/ 28 h 113"/>
              <a:gd name="T40" fmla="*/ 459 w 459"/>
              <a:gd name="T41" fmla="*/ 45 h 113"/>
              <a:gd name="T42" fmla="*/ 453 w 459"/>
              <a:gd name="T43" fmla="*/ 51 h 113"/>
              <a:gd name="T44" fmla="*/ 448 w 459"/>
              <a:gd name="T45" fmla="*/ 57 h 113"/>
              <a:gd name="T46" fmla="*/ 442 w 459"/>
              <a:gd name="T47" fmla="*/ 62 h 113"/>
              <a:gd name="T48" fmla="*/ 425 w 459"/>
              <a:gd name="T49" fmla="*/ 62 h 113"/>
              <a:gd name="T50" fmla="*/ 402 w 459"/>
              <a:gd name="T51" fmla="*/ 68 h 113"/>
              <a:gd name="T52" fmla="*/ 368 w 459"/>
              <a:gd name="T53" fmla="*/ 74 h 113"/>
              <a:gd name="T54" fmla="*/ 323 w 459"/>
              <a:gd name="T55" fmla="*/ 79 h 113"/>
              <a:gd name="T56" fmla="*/ 272 w 459"/>
              <a:gd name="T57" fmla="*/ 85 h 113"/>
              <a:gd name="T58" fmla="*/ 210 w 459"/>
              <a:gd name="T59" fmla="*/ 96 h 113"/>
              <a:gd name="T60" fmla="*/ 147 w 459"/>
              <a:gd name="T61" fmla="*/ 102 h 113"/>
              <a:gd name="T62" fmla="*/ 74 w 459"/>
              <a:gd name="T63" fmla="*/ 108 h 113"/>
              <a:gd name="T64" fmla="*/ 0 w 459"/>
              <a:gd name="T65" fmla="*/ 113 h 113"/>
              <a:gd name="T66" fmla="*/ 0 w 459"/>
              <a:gd name="T67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59" h="113">
                <a:moveTo>
                  <a:pt x="0" y="113"/>
                </a:moveTo>
                <a:lnTo>
                  <a:pt x="0" y="68"/>
                </a:lnTo>
                <a:lnTo>
                  <a:pt x="6" y="68"/>
                </a:lnTo>
                <a:lnTo>
                  <a:pt x="17" y="68"/>
                </a:lnTo>
                <a:lnTo>
                  <a:pt x="23" y="68"/>
                </a:lnTo>
                <a:lnTo>
                  <a:pt x="28" y="68"/>
                </a:lnTo>
                <a:lnTo>
                  <a:pt x="40" y="68"/>
                </a:lnTo>
                <a:lnTo>
                  <a:pt x="51" y="68"/>
                </a:lnTo>
                <a:lnTo>
                  <a:pt x="62" y="68"/>
                </a:lnTo>
                <a:lnTo>
                  <a:pt x="74" y="62"/>
                </a:lnTo>
                <a:lnTo>
                  <a:pt x="91" y="62"/>
                </a:lnTo>
                <a:lnTo>
                  <a:pt x="102" y="62"/>
                </a:lnTo>
                <a:lnTo>
                  <a:pt x="119" y="57"/>
                </a:lnTo>
                <a:lnTo>
                  <a:pt x="136" y="57"/>
                </a:lnTo>
                <a:lnTo>
                  <a:pt x="153" y="51"/>
                </a:lnTo>
                <a:lnTo>
                  <a:pt x="170" y="45"/>
                </a:lnTo>
                <a:lnTo>
                  <a:pt x="187" y="40"/>
                </a:lnTo>
                <a:lnTo>
                  <a:pt x="210" y="40"/>
                </a:lnTo>
                <a:lnTo>
                  <a:pt x="227" y="34"/>
                </a:lnTo>
                <a:lnTo>
                  <a:pt x="249" y="28"/>
                </a:lnTo>
                <a:lnTo>
                  <a:pt x="266" y="28"/>
                </a:lnTo>
                <a:lnTo>
                  <a:pt x="283" y="23"/>
                </a:lnTo>
                <a:lnTo>
                  <a:pt x="300" y="17"/>
                </a:lnTo>
                <a:lnTo>
                  <a:pt x="312" y="17"/>
                </a:lnTo>
                <a:lnTo>
                  <a:pt x="323" y="11"/>
                </a:lnTo>
                <a:lnTo>
                  <a:pt x="334" y="11"/>
                </a:lnTo>
                <a:lnTo>
                  <a:pt x="346" y="11"/>
                </a:lnTo>
                <a:lnTo>
                  <a:pt x="357" y="6"/>
                </a:lnTo>
                <a:lnTo>
                  <a:pt x="363" y="6"/>
                </a:lnTo>
                <a:lnTo>
                  <a:pt x="374" y="6"/>
                </a:lnTo>
                <a:lnTo>
                  <a:pt x="380" y="6"/>
                </a:lnTo>
                <a:lnTo>
                  <a:pt x="385" y="0"/>
                </a:lnTo>
                <a:lnTo>
                  <a:pt x="385" y="0"/>
                </a:lnTo>
                <a:lnTo>
                  <a:pt x="385" y="0"/>
                </a:lnTo>
                <a:lnTo>
                  <a:pt x="397" y="0"/>
                </a:lnTo>
                <a:lnTo>
                  <a:pt x="402" y="6"/>
                </a:lnTo>
                <a:lnTo>
                  <a:pt x="414" y="11"/>
                </a:lnTo>
                <a:lnTo>
                  <a:pt x="431" y="17"/>
                </a:lnTo>
                <a:lnTo>
                  <a:pt x="442" y="23"/>
                </a:lnTo>
                <a:lnTo>
                  <a:pt x="453" y="28"/>
                </a:lnTo>
                <a:lnTo>
                  <a:pt x="453" y="34"/>
                </a:lnTo>
                <a:lnTo>
                  <a:pt x="459" y="45"/>
                </a:lnTo>
                <a:lnTo>
                  <a:pt x="459" y="45"/>
                </a:lnTo>
                <a:lnTo>
                  <a:pt x="453" y="51"/>
                </a:lnTo>
                <a:lnTo>
                  <a:pt x="453" y="51"/>
                </a:lnTo>
                <a:lnTo>
                  <a:pt x="448" y="57"/>
                </a:lnTo>
                <a:lnTo>
                  <a:pt x="448" y="57"/>
                </a:lnTo>
                <a:lnTo>
                  <a:pt x="442" y="62"/>
                </a:lnTo>
                <a:lnTo>
                  <a:pt x="431" y="62"/>
                </a:lnTo>
                <a:lnTo>
                  <a:pt x="425" y="62"/>
                </a:lnTo>
                <a:lnTo>
                  <a:pt x="414" y="68"/>
                </a:lnTo>
                <a:lnTo>
                  <a:pt x="402" y="68"/>
                </a:lnTo>
                <a:lnTo>
                  <a:pt x="385" y="68"/>
                </a:lnTo>
                <a:lnTo>
                  <a:pt x="368" y="74"/>
                </a:lnTo>
                <a:lnTo>
                  <a:pt x="351" y="74"/>
                </a:lnTo>
                <a:lnTo>
                  <a:pt x="323" y="79"/>
                </a:lnTo>
                <a:lnTo>
                  <a:pt x="300" y="85"/>
                </a:lnTo>
                <a:lnTo>
                  <a:pt x="272" y="85"/>
                </a:lnTo>
                <a:lnTo>
                  <a:pt x="238" y="91"/>
                </a:lnTo>
                <a:lnTo>
                  <a:pt x="210" y="96"/>
                </a:lnTo>
                <a:lnTo>
                  <a:pt x="176" y="96"/>
                </a:lnTo>
                <a:lnTo>
                  <a:pt x="147" y="102"/>
                </a:lnTo>
                <a:lnTo>
                  <a:pt x="108" y="102"/>
                </a:lnTo>
                <a:lnTo>
                  <a:pt x="74" y="108"/>
                </a:lnTo>
                <a:lnTo>
                  <a:pt x="40" y="108"/>
                </a:lnTo>
                <a:lnTo>
                  <a:pt x="0" y="113"/>
                </a:lnTo>
                <a:lnTo>
                  <a:pt x="0" y="113"/>
                </a:lnTo>
                <a:lnTo>
                  <a:pt x="0" y="113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0"/>
          <p:cNvSpPr>
            <a:spLocks/>
          </p:cNvSpPr>
          <p:nvPr/>
        </p:nvSpPr>
        <p:spPr bwMode="auto">
          <a:xfrm>
            <a:off x="7144388" y="2179638"/>
            <a:ext cx="125413" cy="701675"/>
          </a:xfrm>
          <a:custGeom>
            <a:avLst/>
            <a:gdLst>
              <a:gd name="T0" fmla="*/ 73 w 79"/>
              <a:gd name="T1" fmla="*/ 96 h 442"/>
              <a:gd name="T2" fmla="*/ 73 w 79"/>
              <a:gd name="T3" fmla="*/ 119 h 442"/>
              <a:gd name="T4" fmla="*/ 68 w 79"/>
              <a:gd name="T5" fmla="*/ 153 h 442"/>
              <a:gd name="T6" fmla="*/ 68 w 79"/>
              <a:gd name="T7" fmla="*/ 193 h 442"/>
              <a:gd name="T8" fmla="*/ 68 w 79"/>
              <a:gd name="T9" fmla="*/ 244 h 442"/>
              <a:gd name="T10" fmla="*/ 68 w 79"/>
              <a:gd name="T11" fmla="*/ 289 h 442"/>
              <a:gd name="T12" fmla="*/ 68 w 79"/>
              <a:gd name="T13" fmla="*/ 329 h 442"/>
              <a:gd name="T14" fmla="*/ 68 w 79"/>
              <a:gd name="T15" fmla="*/ 363 h 442"/>
              <a:gd name="T16" fmla="*/ 62 w 79"/>
              <a:gd name="T17" fmla="*/ 391 h 442"/>
              <a:gd name="T18" fmla="*/ 62 w 79"/>
              <a:gd name="T19" fmla="*/ 420 h 442"/>
              <a:gd name="T20" fmla="*/ 56 w 79"/>
              <a:gd name="T21" fmla="*/ 431 h 442"/>
              <a:gd name="T22" fmla="*/ 51 w 79"/>
              <a:gd name="T23" fmla="*/ 442 h 442"/>
              <a:gd name="T24" fmla="*/ 51 w 79"/>
              <a:gd name="T25" fmla="*/ 442 h 442"/>
              <a:gd name="T26" fmla="*/ 45 w 79"/>
              <a:gd name="T27" fmla="*/ 437 h 442"/>
              <a:gd name="T28" fmla="*/ 39 w 79"/>
              <a:gd name="T29" fmla="*/ 425 h 442"/>
              <a:gd name="T30" fmla="*/ 34 w 79"/>
              <a:gd name="T31" fmla="*/ 408 h 442"/>
              <a:gd name="T32" fmla="*/ 22 w 79"/>
              <a:gd name="T33" fmla="*/ 369 h 442"/>
              <a:gd name="T34" fmla="*/ 17 w 79"/>
              <a:gd name="T35" fmla="*/ 318 h 442"/>
              <a:gd name="T36" fmla="*/ 17 w 79"/>
              <a:gd name="T37" fmla="*/ 278 h 442"/>
              <a:gd name="T38" fmla="*/ 17 w 79"/>
              <a:gd name="T39" fmla="*/ 255 h 442"/>
              <a:gd name="T40" fmla="*/ 17 w 79"/>
              <a:gd name="T41" fmla="*/ 232 h 442"/>
              <a:gd name="T42" fmla="*/ 11 w 79"/>
              <a:gd name="T43" fmla="*/ 198 h 442"/>
              <a:gd name="T44" fmla="*/ 11 w 79"/>
              <a:gd name="T45" fmla="*/ 164 h 442"/>
              <a:gd name="T46" fmla="*/ 11 w 79"/>
              <a:gd name="T47" fmla="*/ 125 h 442"/>
              <a:gd name="T48" fmla="*/ 5 w 79"/>
              <a:gd name="T49" fmla="*/ 79 h 442"/>
              <a:gd name="T50" fmla="*/ 5 w 79"/>
              <a:gd name="T51" fmla="*/ 28 h 442"/>
              <a:gd name="T52" fmla="*/ 22 w 79"/>
              <a:gd name="T53" fmla="*/ 11 h 442"/>
              <a:gd name="T54" fmla="*/ 51 w 79"/>
              <a:gd name="T55" fmla="*/ 23 h 442"/>
              <a:gd name="T56" fmla="*/ 68 w 79"/>
              <a:gd name="T57" fmla="*/ 34 h 442"/>
              <a:gd name="T58" fmla="*/ 79 w 79"/>
              <a:gd name="T59" fmla="*/ 40 h 442"/>
              <a:gd name="T60" fmla="*/ 79 w 79"/>
              <a:gd name="T61" fmla="*/ 51 h 442"/>
              <a:gd name="T62" fmla="*/ 79 w 79"/>
              <a:gd name="T63" fmla="*/ 74 h 442"/>
              <a:gd name="T64" fmla="*/ 73 w 79"/>
              <a:gd name="T65" fmla="*/ 85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9" h="442">
                <a:moveTo>
                  <a:pt x="73" y="85"/>
                </a:moveTo>
                <a:lnTo>
                  <a:pt x="73" y="96"/>
                </a:lnTo>
                <a:lnTo>
                  <a:pt x="73" y="108"/>
                </a:lnTo>
                <a:lnTo>
                  <a:pt x="73" y="119"/>
                </a:lnTo>
                <a:lnTo>
                  <a:pt x="68" y="136"/>
                </a:lnTo>
                <a:lnTo>
                  <a:pt x="68" y="153"/>
                </a:lnTo>
                <a:lnTo>
                  <a:pt x="68" y="176"/>
                </a:lnTo>
                <a:lnTo>
                  <a:pt x="68" y="193"/>
                </a:lnTo>
                <a:lnTo>
                  <a:pt x="68" y="221"/>
                </a:lnTo>
                <a:lnTo>
                  <a:pt x="68" y="244"/>
                </a:lnTo>
                <a:lnTo>
                  <a:pt x="68" y="267"/>
                </a:lnTo>
                <a:lnTo>
                  <a:pt x="68" y="289"/>
                </a:lnTo>
                <a:lnTo>
                  <a:pt x="68" y="306"/>
                </a:lnTo>
                <a:lnTo>
                  <a:pt x="68" y="329"/>
                </a:lnTo>
                <a:lnTo>
                  <a:pt x="68" y="346"/>
                </a:lnTo>
                <a:lnTo>
                  <a:pt x="68" y="363"/>
                </a:lnTo>
                <a:lnTo>
                  <a:pt x="62" y="380"/>
                </a:lnTo>
                <a:lnTo>
                  <a:pt x="62" y="391"/>
                </a:lnTo>
                <a:lnTo>
                  <a:pt x="62" y="408"/>
                </a:lnTo>
                <a:lnTo>
                  <a:pt x="62" y="420"/>
                </a:lnTo>
                <a:lnTo>
                  <a:pt x="56" y="425"/>
                </a:lnTo>
                <a:lnTo>
                  <a:pt x="56" y="431"/>
                </a:lnTo>
                <a:lnTo>
                  <a:pt x="56" y="437"/>
                </a:lnTo>
                <a:lnTo>
                  <a:pt x="51" y="442"/>
                </a:lnTo>
                <a:lnTo>
                  <a:pt x="51" y="442"/>
                </a:lnTo>
                <a:lnTo>
                  <a:pt x="51" y="442"/>
                </a:lnTo>
                <a:lnTo>
                  <a:pt x="45" y="437"/>
                </a:lnTo>
                <a:lnTo>
                  <a:pt x="45" y="437"/>
                </a:lnTo>
                <a:lnTo>
                  <a:pt x="39" y="431"/>
                </a:lnTo>
                <a:lnTo>
                  <a:pt x="39" y="425"/>
                </a:lnTo>
                <a:lnTo>
                  <a:pt x="34" y="414"/>
                </a:lnTo>
                <a:lnTo>
                  <a:pt x="34" y="408"/>
                </a:lnTo>
                <a:lnTo>
                  <a:pt x="28" y="397"/>
                </a:lnTo>
                <a:lnTo>
                  <a:pt x="22" y="369"/>
                </a:lnTo>
                <a:lnTo>
                  <a:pt x="17" y="346"/>
                </a:lnTo>
                <a:lnTo>
                  <a:pt x="17" y="318"/>
                </a:lnTo>
                <a:lnTo>
                  <a:pt x="17" y="289"/>
                </a:lnTo>
                <a:lnTo>
                  <a:pt x="17" y="278"/>
                </a:lnTo>
                <a:lnTo>
                  <a:pt x="17" y="267"/>
                </a:lnTo>
                <a:lnTo>
                  <a:pt x="17" y="255"/>
                </a:lnTo>
                <a:lnTo>
                  <a:pt x="17" y="244"/>
                </a:lnTo>
                <a:lnTo>
                  <a:pt x="17" y="232"/>
                </a:lnTo>
                <a:lnTo>
                  <a:pt x="17" y="215"/>
                </a:lnTo>
                <a:lnTo>
                  <a:pt x="11" y="198"/>
                </a:lnTo>
                <a:lnTo>
                  <a:pt x="11" y="181"/>
                </a:lnTo>
                <a:lnTo>
                  <a:pt x="11" y="164"/>
                </a:lnTo>
                <a:lnTo>
                  <a:pt x="11" y="147"/>
                </a:lnTo>
                <a:lnTo>
                  <a:pt x="11" y="125"/>
                </a:lnTo>
                <a:lnTo>
                  <a:pt x="11" y="102"/>
                </a:lnTo>
                <a:lnTo>
                  <a:pt x="5" y="79"/>
                </a:lnTo>
                <a:lnTo>
                  <a:pt x="5" y="57"/>
                </a:lnTo>
                <a:lnTo>
                  <a:pt x="5" y="28"/>
                </a:lnTo>
                <a:lnTo>
                  <a:pt x="0" y="0"/>
                </a:lnTo>
                <a:lnTo>
                  <a:pt x="22" y="11"/>
                </a:lnTo>
                <a:lnTo>
                  <a:pt x="34" y="17"/>
                </a:lnTo>
                <a:lnTo>
                  <a:pt x="51" y="23"/>
                </a:lnTo>
                <a:lnTo>
                  <a:pt x="62" y="28"/>
                </a:lnTo>
                <a:lnTo>
                  <a:pt x="68" y="34"/>
                </a:lnTo>
                <a:lnTo>
                  <a:pt x="73" y="34"/>
                </a:lnTo>
                <a:lnTo>
                  <a:pt x="79" y="40"/>
                </a:lnTo>
                <a:lnTo>
                  <a:pt x="79" y="45"/>
                </a:lnTo>
                <a:lnTo>
                  <a:pt x="79" y="51"/>
                </a:lnTo>
                <a:lnTo>
                  <a:pt x="79" y="57"/>
                </a:lnTo>
                <a:lnTo>
                  <a:pt x="79" y="74"/>
                </a:lnTo>
                <a:lnTo>
                  <a:pt x="73" y="85"/>
                </a:lnTo>
                <a:lnTo>
                  <a:pt x="73" y="85"/>
                </a:lnTo>
                <a:lnTo>
                  <a:pt x="73" y="85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1"/>
          <p:cNvSpPr>
            <a:spLocks/>
          </p:cNvSpPr>
          <p:nvPr/>
        </p:nvSpPr>
        <p:spPr bwMode="auto">
          <a:xfrm>
            <a:off x="6298251" y="2800350"/>
            <a:ext cx="134938" cy="711200"/>
          </a:xfrm>
          <a:custGeom>
            <a:avLst/>
            <a:gdLst>
              <a:gd name="T0" fmla="*/ 6 w 85"/>
              <a:gd name="T1" fmla="*/ 34 h 448"/>
              <a:gd name="T2" fmla="*/ 0 w 85"/>
              <a:gd name="T3" fmla="*/ 23 h 448"/>
              <a:gd name="T4" fmla="*/ 0 w 85"/>
              <a:gd name="T5" fmla="*/ 17 h 448"/>
              <a:gd name="T6" fmla="*/ 6 w 85"/>
              <a:gd name="T7" fmla="*/ 6 h 448"/>
              <a:gd name="T8" fmla="*/ 11 w 85"/>
              <a:gd name="T9" fmla="*/ 0 h 448"/>
              <a:gd name="T10" fmla="*/ 17 w 85"/>
              <a:gd name="T11" fmla="*/ 0 h 448"/>
              <a:gd name="T12" fmla="*/ 23 w 85"/>
              <a:gd name="T13" fmla="*/ 0 h 448"/>
              <a:gd name="T14" fmla="*/ 28 w 85"/>
              <a:gd name="T15" fmla="*/ 0 h 448"/>
              <a:gd name="T16" fmla="*/ 40 w 85"/>
              <a:gd name="T17" fmla="*/ 0 h 448"/>
              <a:gd name="T18" fmla="*/ 45 w 85"/>
              <a:gd name="T19" fmla="*/ 0 h 448"/>
              <a:gd name="T20" fmla="*/ 57 w 85"/>
              <a:gd name="T21" fmla="*/ 6 h 448"/>
              <a:gd name="T22" fmla="*/ 68 w 85"/>
              <a:gd name="T23" fmla="*/ 12 h 448"/>
              <a:gd name="T24" fmla="*/ 85 w 85"/>
              <a:gd name="T25" fmla="*/ 17 h 448"/>
              <a:gd name="T26" fmla="*/ 85 w 85"/>
              <a:gd name="T27" fmla="*/ 68 h 448"/>
              <a:gd name="T28" fmla="*/ 79 w 85"/>
              <a:gd name="T29" fmla="*/ 114 h 448"/>
              <a:gd name="T30" fmla="*/ 79 w 85"/>
              <a:gd name="T31" fmla="*/ 165 h 448"/>
              <a:gd name="T32" fmla="*/ 79 w 85"/>
              <a:gd name="T33" fmla="*/ 204 h 448"/>
              <a:gd name="T34" fmla="*/ 74 w 85"/>
              <a:gd name="T35" fmla="*/ 244 h 448"/>
              <a:gd name="T36" fmla="*/ 74 w 85"/>
              <a:gd name="T37" fmla="*/ 278 h 448"/>
              <a:gd name="T38" fmla="*/ 74 w 85"/>
              <a:gd name="T39" fmla="*/ 312 h 448"/>
              <a:gd name="T40" fmla="*/ 68 w 85"/>
              <a:gd name="T41" fmla="*/ 341 h 448"/>
              <a:gd name="T42" fmla="*/ 68 w 85"/>
              <a:gd name="T43" fmla="*/ 369 h 448"/>
              <a:gd name="T44" fmla="*/ 62 w 85"/>
              <a:gd name="T45" fmla="*/ 392 h 448"/>
              <a:gd name="T46" fmla="*/ 62 w 85"/>
              <a:gd name="T47" fmla="*/ 409 h 448"/>
              <a:gd name="T48" fmla="*/ 62 w 85"/>
              <a:gd name="T49" fmla="*/ 426 h 448"/>
              <a:gd name="T50" fmla="*/ 62 w 85"/>
              <a:gd name="T51" fmla="*/ 437 h 448"/>
              <a:gd name="T52" fmla="*/ 57 w 85"/>
              <a:gd name="T53" fmla="*/ 443 h 448"/>
              <a:gd name="T54" fmla="*/ 57 w 85"/>
              <a:gd name="T55" fmla="*/ 448 h 448"/>
              <a:gd name="T56" fmla="*/ 57 w 85"/>
              <a:gd name="T57" fmla="*/ 448 h 448"/>
              <a:gd name="T58" fmla="*/ 51 w 85"/>
              <a:gd name="T59" fmla="*/ 448 h 448"/>
              <a:gd name="T60" fmla="*/ 40 w 85"/>
              <a:gd name="T61" fmla="*/ 443 h 448"/>
              <a:gd name="T62" fmla="*/ 34 w 85"/>
              <a:gd name="T63" fmla="*/ 437 h 448"/>
              <a:gd name="T64" fmla="*/ 23 w 85"/>
              <a:gd name="T65" fmla="*/ 420 h 448"/>
              <a:gd name="T66" fmla="*/ 17 w 85"/>
              <a:gd name="T67" fmla="*/ 409 h 448"/>
              <a:gd name="T68" fmla="*/ 11 w 85"/>
              <a:gd name="T69" fmla="*/ 397 h 448"/>
              <a:gd name="T70" fmla="*/ 6 w 85"/>
              <a:gd name="T71" fmla="*/ 386 h 448"/>
              <a:gd name="T72" fmla="*/ 6 w 85"/>
              <a:gd name="T73" fmla="*/ 380 h 448"/>
              <a:gd name="T74" fmla="*/ 6 w 85"/>
              <a:gd name="T75" fmla="*/ 375 h 448"/>
              <a:gd name="T76" fmla="*/ 6 w 85"/>
              <a:gd name="T77" fmla="*/ 363 h 448"/>
              <a:gd name="T78" fmla="*/ 6 w 85"/>
              <a:gd name="T79" fmla="*/ 358 h 448"/>
              <a:gd name="T80" fmla="*/ 11 w 85"/>
              <a:gd name="T81" fmla="*/ 346 h 448"/>
              <a:gd name="T82" fmla="*/ 11 w 85"/>
              <a:gd name="T83" fmla="*/ 329 h 448"/>
              <a:gd name="T84" fmla="*/ 11 w 85"/>
              <a:gd name="T85" fmla="*/ 318 h 448"/>
              <a:gd name="T86" fmla="*/ 11 w 85"/>
              <a:gd name="T87" fmla="*/ 295 h 448"/>
              <a:gd name="T88" fmla="*/ 17 w 85"/>
              <a:gd name="T89" fmla="*/ 278 h 448"/>
              <a:gd name="T90" fmla="*/ 17 w 85"/>
              <a:gd name="T91" fmla="*/ 233 h 448"/>
              <a:gd name="T92" fmla="*/ 17 w 85"/>
              <a:gd name="T93" fmla="*/ 199 h 448"/>
              <a:gd name="T94" fmla="*/ 23 w 85"/>
              <a:gd name="T95" fmla="*/ 159 h 448"/>
              <a:gd name="T96" fmla="*/ 17 w 85"/>
              <a:gd name="T97" fmla="*/ 125 h 448"/>
              <a:gd name="T98" fmla="*/ 17 w 85"/>
              <a:gd name="T99" fmla="*/ 108 h 448"/>
              <a:gd name="T100" fmla="*/ 17 w 85"/>
              <a:gd name="T101" fmla="*/ 97 h 448"/>
              <a:gd name="T102" fmla="*/ 17 w 85"/>
              <a:gd name="T103" fmla="*/ 85 h 448"/>
              <a:gd name="T104" fmla="*/ 17 w 85"/>
              <a:gd name="T105" fmla="*/ 74 h 448"/>
              <a:gd name="T106" fmla="*/ 11 w 85"/>
              <a:gd name="T107" fmla="*/ 63 h 448"/>
              <a:gd name="T108" fmla="*/ 11 w 85"/>
              <a:gd name="T109" fmla="*/ 51 h 448"/>
              <a:gd name="T110" fmla="*/ 11 w 85"/>
              <a:gd name="T111" fmla="*/ 40 h 448"/>
              <a:gd name="T112" fmla="*/ 6 w 85"/>
              <a:gd name="T113" fmla="*/ 34 h 448"/>
              <a:gd name="T114" fmla="*/ 6 w 85"/>
              <a:gd name="T115" fmla="*/ 34 h 448"/>
              <a:gd name="T116" fmla="*/ 6 w 85"/>
              <a:gd name="T117" fmla="*/ 34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5" h="448">
                <a:moveTo>
                  <a:pt x="6" y="34"/>
                </a:moveTo>
                <a:lnTo>
                  <a:pt x="0" y="23"/>
                </a:lnTo>
                <a:lnTo>
                  <a:pt x="0" y="17"/>
                </a:lnTo>
                <a:lnTo>
                  <a:pt x="6" y="6"/>
                </a:lnTo>
                <a:lnTo>
                  <a:pt x="11" y="0"/>
                </a:lnTo>
                <a:lnTo>
                  <a:pt x="17" y="0"/>
                </a:lnTo>
                <a:lnTo>
                  <a:pt x="23" y="0"/>
                </a:lnTo>
                <a:lnTo>
                  <a:pt x="28" y="0"/>
                </a:lnTo>
                <a:lnTo>
                  <a:pt x="40" y="0"/>
                </a:lnTo>
                <a:lnTo>
                  <a:pt x="45" y="0"/>
                </a:lnTo>
                <a:lnTo>
                  <a:pt x="57" y="6"/>
                </a:lnTo>
                <a:lnTo>
                  <a:pt x="68" y="12"/>
                </a:lnTo>
                <a:lnTo>
                  <a:pt x="85" y="17"/>
                </a:lnTo>
                <a:lnTo>
                  <a:pt x="85" y="68"/>
                </a:lnTo>
                <a:lnTo>
                  <a:pt x="79" y="114"/>
                </a:lnTo>
                <a:lnTo>
                  <a:pt x="79" y="165"/>
                </a:lnTo>
                <a:lnTo>
                  <a:pt x="79" y="204"/>
                </a:lnTo>
                <a:lnTo>
                  <a:pt x="74" y="244"/>
                </a:lnTo>
                <a:lnTo>
                  <a:pt x="74" y="278"/>
                </a:lnTo>
                <a:lnTo>
                  <a:pt x="74" y="312"/>
                </a:lnTo>
                <a:lnTo>
                  <a:pt x="68" y="341"/>
                </a:lnTo>
                <a:lnTo>
                  <a:pt x="68" y="369"/>
                </a:lnTo>
                <a:lnTo>
                  <a:pt x="62" y="392"/>
                </a:lnTo>
                <a:lnTo>
                  <a:pt x="62" y="409"/>
                </a:lnTo>
                <a:lnTo>
                  <a:pt x="62" y="426"/>
                </a:lnTo>
                <a:lnTo>
                  <a:pt x="62" y="437"/>
                </a:lnTo>
                <a:lnTo>
                  <a:pt x="57" y="443"/>
                </a:lnTo>
                <a:lnTo>
                  <a:pt x="57" y="448"/>
                </a:lnTo>
                <a:lnTo>
                  <a:pt x="57" y="448"/>
                </a:lnTo>
                <a:lnTo>
                  <a:pt x="51" y="448"/>
                </a:lnTo>
                <a:lnTo>
                  <a:pt x="40" y="443"/>
                </a:lnTo>
                <a:lnTo>
                  <a:pt x="34" y="437"/>
                </a:lnTo>
                <a:lnTo>
                  <a:pt x="23" y="420"/>
                </a:lnTo>
                <a:lnTo>
                  <a:pt x="17" y="409"/>
                </a:lnTo>
                <a:lnTo>
                  <a:pt x="11" y="397"/>
                </a:lnTo>
                <a:lnTo>
                  <a:pt x="6" y="386"/>
                </a:lnTo>
                <a:lnTo>
                  <a:pt x="6" y="380"/>
                </a:lnTo>
                <a:lnTo>
                  <a:pt x="6" y="375"/>
                </a:lnTo>
                <a:lnTo>
                  <a:pt x="6" y="363"/>
                </a:lnTo>
                <a:lnTo>
                  <a:pt x="6" y="358"/>
                </a:lnTo>
                <a:lnTo>
                  <a:pt x="11" y="346"/>
                </a:lnTo>
                <a:lnTo>
                  <a:pt x="11" y="329"/>
                </a:lnTo>
                <a:lnTo>
                  <a:pt x="11" y="318"/>
                </a:lnTo>
                <a:lnTo>
                  <a:pt x="11" y="295"/>
                </a:lnTo>
                <a:lnTo>
                  <a:pt x="17" y="278"/>
                </a:lnTo>
                <a:lnTo>
                  <a:pt x="17" y="233"/>
                </a:lnTo>
                <a:lnTo>
                  <a:pt x="17" y="199"/>
                </a:lnTo>
                <a:lnTo>
                  <a:pt x="23" y="159"/>
                </a:lnTo>
                <a:lnTo>
                  <a:pt x="17" y="125"/>
                </a:lnTo>
                <a:lnTo>
                  <a:pt x="17" y="108"/>
                </a:lnTo>
                <a:lnTo>
                  <a:pt x="17" y="97"/>
                </a:lnTo>
                <a:lnTo>
                  <a:pt x="17" y="85"/>
                </a:lnTo>
                <a:lnTo>
                  <a:pt x="17" y="74"/>
                </a:lnTo>
                <a:lnTo>
                  <a:pt x="11" y="63"/>
                </a:lnTo>
                <a:lnTo>
                  <a:pt x="11" y="51"/>
                </a:lnTo>
                <a:lnTo>
                  <a:pt x="11" y="40"/>
                </a:lnTo>
                <a:lnTo>
                  <a:pt x="6" y="34"/>
                </a:lnTo>
                <a:lnTo>
                  <a:pt x="6" y="34"/>
                </a:lnTo>
                <a:lnTo>
                  <a:pt x="6" y="34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2"/>
          <p:cNvSpPr>
            <a:spLocks/>
          </p:cNvSpPr>
          <p:nvPr/>
        </p:nvSpPr>
        <p:spPr bwMode="auto">
          <a:xfrm>
            <a:off x="6379213" y="3016250"/>
            <a:ext cx="468313" cy="107950"/>
          </a:xfrm>
          <a:custGeom>
            <a:avLst/>
            <a:gdLst>
              <a:gd name="T0" fmla="*/ 142 w 295"/>
              <a:gd name="T1" fmla="*/ 12 h 68"/>
              <a:gd name="T2" fmla="*/ 164 w 295"/>
              <a:gd name="T3" fmla="*/ 12 h 68"/>
              <a:gd name="T4" fmla="*/ 181 w 295"/>
              <a:gd name="T5" fmla="*/ 6 h 68"/>
              <a:gd name="T6" fmla="*/ 193 w 295"/>
              <a:gd name="T7" fmla="*/ 6 h 68"/>
              <a:gd name="T8" fmla="*/ 210 w 295"/>
              <a:gd name="T9" fmla="*/ 0 h 68"/>
              <a:gd name="T10" fmla="*/ 221 w 295"/>
              <a:gd name="T11" fmla="*/ 0 h 68"/>
              <a:gd name="T12" fmla="*/ 227 w 295"/>
              <a:gd name="T13" fmla="*/ 0 h 68"/>
              <a:gd name="T14" fmla="*/ 232 w 295"/>
              <a:gd name="T15" fmla="*/ 0 h 68"/>
              <a:gd name="T16" fmla="*/ 238 w 295"/>
              <a:gd name="T17" fmla="*/ 0 h 68"/>
              <a:gd name="T18" fmla="*/ 244 w 295"/>
              <a:gd name="T19" fmla="*/ 0 h 68"/>
              <a:gd name="T20" fmla="*/ 255 w 295"/>
              <a:gd name="T21" fmla="*/ 0 h 68"/>
              <a:gd name="T22" fmla="*/ 261 w 295"/>
              <a:gd name="T23" fmla="*/ 0 h 68"/>
              <a:gd name="T24" fmla="*/ 272 w 295"/>
              <a:gd name="T25" fmla="*/ 6 h 68"/>
              <a:gd name="T26" fmla="*/ 283 w 295"/>
              <a:gd name="T27" fmla="*/ 12 h 68"/>
              <a:gd name="T28" fmla="*/ 289 w 295"/>
              <a:gd name="T29" fmla="*/ 17 h 68"/>
              <a:gd name="T30" fmla="*/ 289 w 295"/>
              <a:gd name="T31" fmla="*/ 23 h 68"/>
              <a:gd name="T32" fmla="*/ 295 w 295"/>
              <a:gd name="T33" fmla="*/ 29 h 68"/>
              <a:gd name="T34" fmla="*/ 289 w 295"/>
              <a:gd name="T35" fmla="*/ 29 h 68"/>
              <a:gd name="T36" fmla="*/ 283 w 295"/>
              <a:gd name="T37" fmla="*/ 34 h 68"/>
              <a:gd name="T38" fmla="*/ 278 w 295"/>
              <a:gd name="T39" fmla="*/ 34 h 68"/>
              <a:gd name="T40" fmla="*/ 266 w 295"/>
              <a:gd name="T41" fmla="*/ 40 h 68"/>
              <a:gd name="T42" fmla="*/ 249 w 295"/>
              <a:gd name="T43" fmla="*/ 46 h 68"/>
              <a:gd name="T44" fmla="*/ 232 w 295"/>
              <a:gd name="T45" fmla="*/ 46 h 68"/>
              <a:gd name="T46" fmla="*/ 215 w 295"/>
              <a:gd name="T47" fmla="*/ 51 h 68"/>
              <a:gd name="T48" fmla="*/ 187 w 295"/>
              <a:gd name="T49" fmla="*/ 57 h 68"/>
              <a:gd name="T50" fmla="*/ 164 w 295"/>
              <a:gd name="T51" fmla="*/ 57 h 68"/>
              <a:gd name="T52" fmla="*/ 142 w 295"/>
              <a:gd name="T53" fmla="*/ 63 h 68"/>
              <a:gd name="T54" fmla="*/ 119 w 295"/>
              <a:gd name="T55" fmla="*/ 63 h 68"/>
              <a:gd name="T56" fmla="*/ 102 w 295"/>
              <a:gd name="T57" fmla="*/ 68 h 68"/>
              <a:gd name="T58" fmla="*/ 85 w 295"/>
              <a:gd name="T59" fmla="*/ 68 h 68"/>
              <a:gd name="T60" fmla="*/ 74 w 295"/>
              <a:gd name="T61" fmla="*/ 68 h 68"/>
              <a:gd name="T62" fmla="*/ 62 w 295"/>
              <a:gd name="T63" fmla="*/ 68 h 68"/>
              <a:gd name="T64" fmla="*/ 51 w 295"/>
              <a:gd name="T65" fmla="*/ 68 h 68"/>
              <a:gd name="T66" fmla="*/ 45 w 295"/>
              <a:gd name="T67" fmla="*/ 68 h 68"/>
              <a:gd name="T68" fmla="*/ 40 w 295"/>
              <a:gd name="T69" fmla="*/ 68 h 68"/>
              <a:gd name="T70" fmla="*/ 34 w 295"/>
              <a:gd name="T71" fmla="*/ 68 h 68"/>
              <a:gd name="T72" fmla="*/ 28 w 295"/>
              <a:gd name="T73" fmla="*/ 63 h 68"/>
              <a:gd name="T74" fmla="*/ 17 w 295"/>
              <a:gd name="T75" fmla="*/ 57 h 68"/>
              <a:gd name="T76" fmla="*/ 11 w 295"/>
              <a:gd name="T77" fmla="*/ 51 h 68"/>
              <a:gd name="T78" fmla="*/ 6 w 295"/>
              <a:gd name="T79" fmla="*/ 40 h 68"/>
              <a:gd name="T80" fmla="*/ 0 w 295"/>
              <a:gd name="T81" fmla="*/ 34 h 68"/>
              <a:gd name="T82" fmla="*/ 34 w 295"/>
              <a:gd name="T83" fmla="*/ 29 h 68"/>
              <a:gd name="T84" fmla="*/ 62 w 295"/>
              <a:gd name="T85" fmla="*/ 29 h 68"/>
              <a:gd name="T86" fmla="*/ 102 w 295"/>
              <a:gd name="T87" fmla="*/ 23 h 68"/>
              <a:gd name="T88" fmla="*/ 142 w 295"/>
              <a:gd name="T89" fmla="*/ 12 h 68"/>
              <a:gd name="T90" fmla="*/ 142 w 295"/>
              <a:gd name="T91" fmla="*/ 12 h 68"/>
              <a:gd name="T92" fmla="*/ 142 w 295"/>
              <a:gd name="T93" fmla="*/ 1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95" h="68">
                <a:moveTo>
                  <a:pt x="142" y="12"/>
                </a:moveTo>
                <a:lnTo>
                  <a:pt x="164" y="12"/>
                </a:lnTo>
                <a:lnTo>
                  <a:pt x="181" y="6"/>
                </a:lnTo>
                <a:lnTo>
                  <a:pt x="193" y="6"/>
                </a:lnTo>
                <a:lnTo>
                  <a:pt x="210" y="0"/>
                </a:lnTo>
                <a:lnTo>
                  <a:pt x="221" y="0"/>
                </a:lnTo>
                <a:lnTo>
                  <a:pt x="227" y="0"/>
                </a:lnTo>
                <a:lnTo>
                  <a:pt x="232" y="0"/>
                </a:lnTo>
                <a:lnTo>
                  <a:pt x="238" y="0"/>
                </a:lnTo>
                <a:lnTo>
                  <a:pt x="244" y="0"/>
                </a:lnTo>
                <a:lnTo>
                  <a:pt x="255" y="0"/>
                </a:lnTo>
                <a:lnTo>
                  <a:pt x="261" y="0"/>
                </a:lnTo>
                <a:lnTo>
                  <a:pt x="272" y="6"/>
                </a:lnTo>
                <a:lnTo>
                  <a:pt x="283" y="12"/>
                </a:lnTo>
                <a:lnTo>
                  <a:pt x="289" y="17"/>
                </a:lnTo>
                <a:lnTo>
                  <a:pt x="289" y="23"/>
                </a:lnTo>
                <a:lnTo>
                  <a:pt x="295" y="29"/>
                </a:lnTo>
                <a:lnTo>
                  <a:pt x="289" y="29"/>
                </a:lnTo>
                <a:lnTo>
                  <a:pt x="283" y="34"/>
                </a:lnTo>
                <a:lnTo>
                  <a:pt x="278" y="34"/>
                </a:lnTo>
                <a:lnTo>
                  <a:pt x="266" y="40"/>
                </a:lnTo>
                <a:lnTo>
                  <a:pt x="249" y="46"/>
                </a:lnTo>
                <a:lnTo>
                  <a:pt x="232" y="46"/>
                </a:lnTo>
                <a:lnTo>
                  <a:pt x="215" y="51"/>
                </a:lnTo>
                <a:lnTo>
                  <a:pt x="187" y="57"/>
                </a:lnTo>
                <a:lnTo>
                  <a:pt x="164" y="57"/>
                </a:lnTo>
                <a:lnTo>
                  <a:pt x="142" y="63"/>
                </a:lnTo>
                <a:lnTo>
                  <a:pt x="119" y="63"/>
                </a:lnTo>
                <a:lnTo>
                  <a:pt x="102" y="68"/>
                </a:lnTo>
                <a:lnTo>
                  <a:pt x="85" y="68"/>
                </a:lnTo>
                <a:lnTo>
                  <a:pt x="74" y="68"/>
                </a:lnTo>
                <a:lnTo>
                  <a:pt x="62" y="68"/>
                </a:lnTo>
                <a:lnTo>
                  <a:pt x="51" y="68"/>
                </a:lnTo>
                <a:lnTo>
                  <a:pt x="45" y="68"/>
                </a:lnTo>
                <a:lnTo>
                  <a:pt x="40" y="68"/>
                </a:lnTo>
                <a:lnTo>
                  <a:pt x="34" y="68"/>
                </a:lnTo>
                <a:lnTo>
                  <a:pt x="28" y="63"/>
                </a:lnTo>
                <a:lnTo>
                  <a:pt x="17" y="57"/>
                </a:lnTo>
                <a:lnTo>
                  <a:pt x="11" y="51"/>
                </a:lnTo>
                <a:lnTo>
                  <a:pt x="6" y="40"/>
                </a:lnTo>
                <a:lnTo>
                  <a:pt x="0" y="34"/>
                </a:lnTo>
                <a:lnTo>
                  <a:pt x="34" y="29"/>
                </a:lnTo>
                <a:lnTo>
                  <a:pt x="62" y="29"/>
                </a:lnTo>
                <a:lnTo>
                  <a:pt x="102" y="23"/>
                </a:lnTo>
                <a:lnTo>
                  <a:pt x="142" y="12"/>
                </a:lnTo>
                <a:lnTo>
                  <a:pt x="142" y="12"/>
                </a:lnTo>
                <a:lnTo>
                  <a:pt x="142" y="12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3"/>
          <p:cNvSpPr>
            <a:spLocks/>
          </p:cNvSpPr>
          <p:nvPr/>
        </p:nvSpPr>
        <p:spPr bwMode="auto">
          <a:xfrm>
            <a:off x="6361751" y="3305175"/>
            <a:ext cx="574675" cy="98425"/>
          </a:xfrm>
          <a:custGeom>
            <a:avLst/>
            <a:gdLst>
              <a:gd name="T0" fmla="*/ 362 w 362"/>
              <a:gd name="T1" fmla="*/ 45 h 62"/>
              <a:gd name="T2" fmla="*/ 317 w 362"/>
              <a:gd name="T3" fmla="*/ 45 h 62"/>
              <a:gd name="T4" fmla="*/ 283 w 362"/>
              <a:gd name="T5" fmla="*/ 45 h 62"/>
              <a:gd name="T6" fmla="*/ 243 w 362"/>
              <a:gd name="T7" fmla="*/ 51 h 62"/>
              <a:gd name="T8" fmla="*/ 209 w 362"/>
              <a:gd name="T9" fmla="*/ 51 h 62"/>
              <a:gd name="T10" fmla="*/ 181 w 362"/>
              <a:gd name="T11" fmla="*/ 51 h 62"/>
              <a:gd name="T12" fmla="*/ 153 w 362"/>
              <a:gd name="T13" fmla="*/ 57 h 62"/>
              <a:gd name="T14" fmla="*/ 124 w 362"/>
              <a:gd name="T15" fmla="*/ 57 h 62"/>
              <a:gd name="T16" fmla="*/ 102 w 362"/>
              <a:gd name="T17" fmla="*/ 57 h 62"/>
              <a:gd name="T18" fmla="*/ 79 w 362"/>
              <a:gd name="T19" fmla="*/ 57 h 62"/>
              <a:gd name="T20" fmla="*/ 62 w 362"/>
              <a:gd name="T21" fmla="*/ 57 h 62"/>
              <a:gd name="T22" fmla="*/ 45 w 362"/>
              <a:gd name="T23" fmla="*/ 57 h 62"/>
              <a:gd name="T24" fmla="*/ 28 w 362"/>
              <a:gd name="T25" fmla="*/ 57 h 62"/>
              <a:gd name="T26" fmla="*/ 17 w 362"/>
              <a:gd name="T27" fmla="*/ 62 h 62"/>
              <a:gd name="T28" fmla="*/ 11 w 362"/>
              <a:gd name="T29" fmla="*/ 62 h 62"/>
              <a:gd name="T30" fmla="*/ 0 w 362"/>
              <a:gd name="T31" fmla="*/ 62 h 62"/>
              <a:gd name="T32" fmla="*/ 0 w 362"/>
              <a:gd name="T33" fmla="*/ 62 h 62"/>
              <a:gd name="T34" fmla="*/ 0 w 362"/>
              <a:gd name="T35" fmla="*/ 17 h 62"/>
              <a:gd name="T36" fmla="*/ 28 w 362"/>
              <a:gd name="T37" fmla="*/ 17 h 62"/>
              <a:gd name="T38" fmla="*/ 56 w 362"/>
              <a:gd name="T39" fmla="*/ 17 h 62"/>
              <a:gd name="T40" fmla="*/ 90 w 362"/>
              <a:gd name="T41" fmla="*/ 11 h 62"/>
              <a:gd name="T42" fmla="*/ 124 w 362"/>
              <a:gd name="T43" fmla="*/ 6 h 62"/>
              <a:gd name="T44" fmla="*/ 153 w 362"/>
              <a:gd name="T45" fmla="*/ 6 h 62"/>
              <a:gd name="T46" fmla="*/ 187 w 362"/>
              <a:gd name="T47" fmla="*/ 0 h 62"/>
              <a:gd name="T48" fmla="*/ 215 w 362"/>
              <a:gd name="T49" fmla="*/ 0 h 62"/>
              <a:gd name="T50" fmla="*/ 243 w 362"/>
              <a:gd name="T51" fmla="*/ 0 h 62"/>
              <a:gd name="T52" fmla="*/ 260 w 362"/>
              <a:gd name="T53" fmla="*/ 0 h 62"/>
              <a:gd name="T54" fmla="*/ 277 w 362"/>
              <a:gd name="T55" fmla="*/ 0 h 62"/>
              <a:gd name="T56" fmla="*/ 289 w 362"/>
              <a:gd name="T57" fmla="*/ 6 h 62"/>
              <a:gd name="T58" fmla="*/ 306 w 362"/>
              <a:gd name="T59" fmla="*/ 11 h 62"/>
              <a:gd name="T60" fmla="*/ 317 w 362"/>
              <a:gd name="T61" fmla="*/ 17 h 62"/>
              <a:gd name="T62" fmla="*/ 334 w 362"/>
              <a:gd name="T63" fmla="*/ 23 h 62"/>
              <a:gd name="T64" fmla="*/ 345 w 362"/>
              <a:gd name="T65" fmla="*/ 34 h 62"/>
              <a:gd name="T66" fmla="*/ 362 w 362"/>
              <a:gd name="T67" fmla="*/ 45 h 62"/>
              <a:gd name="T68" fmla="*/ 362 w 362"/>
              <a:gd name="T69" fmla="*/ 45 h 62"/>
              <a:gd name="T70" fmla="*/ 362 w 362"/>
              <a:gd name="T71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62" h="62">
                <a:moveTo>
                  <a:pt x="362" y="45"/>
                </a:moveTo>
                <a:lnTo>
                  <a:pt x="317" y="45"/>
                </a:lnTo>
                <a:lnTo>
                  <a:pt x="283" y="45"/>
                </a:lnTo>
                <a:lnTo>
                  <a:pt x="243" y="51"/>
                </a:lnTo>
                <a:lnTo>
                  <a:pt x="209" y="51"/>
                </a:lnTo>
                <a:lnTo>
                  <a:pt x="181" y="51"/>
                </a:lnTo>
                <a:lnTo>
                  <a:pt x="153" y="57"/>
                </a:lnTo>
                <a:lnTo>
                  <a:pt x="124" y="57"/>
                </a:lnTo>
                <a:lnTo>
                  <a:pt x="102" y="57"/>
                </a:lnTo>
                <a:lnTo>
                  <a:pt x="79" y="57"/>
                </a:lnTo>
                <a:lnTo>
                  <a:pt x="62" y="57"/>
                </a:lnTo>
                <a:lnTo>
                  <a:pt x="45" y="57"/>
                </a:lnTo>
                <a:lnTo>
                  <a:pt x="28" y="57"/>
                </a:lnTo>
                <a:lnTo>
                  <a:pt x="17" y="62"/>
                </a:lnTo>
                <a:lnTo>
                  <a:pt x="11" y="62"/>
                </a:lnTo>
                <a:lnTo>
                  <a:pt x="0" y="62"/>
                </a:lnTo>
                <a:lnTo>
                  <a:pt x="0" y="62"/>
                </a:lnTo>
                <a:lnTo>
                  <a:pt x="0" y="17"/>
                </a:lnTo>
                <a:lnTo>
                  <a:pt x="28" y="17"/>
                </a:lnTo>
                <a:lnTo>
                  <a:pt x="56" y="17"/>
                </a:lnTo>
                <a:lnTo>
                  <a:pt x="90" y="11"/>
                </a:lnTo>
                <a:lnTo>
                  <a:pt x="124" y="6"/>
                </a:lnTo>
                <a:lnTo>
                  <a:pt x="153" y="6"/>
                </a:lnTo>
                <a:lnTo>
                  <a:pt x="187" y="0"/>
                </a:lnTo>
                <a:lnTo>
                  <a:pt x="215" y="0"/>
                </a:lnTo>
                <a:lnTo>
                  <a:pt x="243" y="0"/>
                </a:lnTo>
                <a:lnTo>
                  <a:pt x="260" y="0"/>
                </a:lnTo>
                <a:lnTo>
                  <a:pt x="277" y="0"/>
                </a:lnTo>
                <a:lnTo>
                  <a:pt x="289" y="6"/>
                </a:lnTo>
                <a:lnTo>
                  <a:pt x="306" y="11"/>
                </a:lnTo>
                <a:lnTo>
                  <a:pt x="317" y="17"/>
                </a:lnTo>
                <a:lnTo>
                  <a:pt x="334" y="23"/>
                </a:lnTo>
                <a:lnTo>
                  <a:pt x="345" y="34"/>
                </a:lnTo>
                <a:lnTo>
                  <a:pt x="362" y="45"/>
                </a:lnTo>
                <a:lnTo>
                  <a:pt x="362" y="45"/>
                </a:lnTo>
                <a:lnTo>
                  <a:pt x="362" y="45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4"/>
          <p:cNvSpPr>
            <a:spLocks/>
          </p:cNvSpPr>
          <p:nvPr/>
        </p:nvSpPr>
        <p:spPr bwMode="auto">
          <a:xfrm>
            <a:off x="6361751" y="2719388"/>
            <a:ext cx="755650" cy="865188"/>
          </a:xfrm>
          <a:custGeom>
            <a:avLst/>
            <a:gdLst>
              <a:gd name="T0" fmla="*/ 0 w 476"/>
              <a:gd name="T1" fmla="*/ 68 h 545"/>
              <a:gd name="T2" fmla="*/ 113 w 476"/>
              <a:gd name="T3" fmla="*/ 63 h 545"/>
              <a:gd name="T4" fmla="*/ 215 w 476"/>
              <a:gd name="T5" fmla="*/ 46 h 545"/>
              <a:gd name="T6" fmla="*/ 260 w 476"/>
              <a:gd name="T7" fmla="*/ 34 h 545"/>
              <a:gd name="T8" fmla="*/ 294 w 476"/>
              <a:gd name="T9" fmla="*/ 29 h 545"/>
              <a:gd name="T10" fmla="*/ 317 w 476"/>
              <a:gd name="T11" fmla="*/ 17 h 545"/>
              <a:gd name="T12" fmla="*/ 334 w 476"/>
              <a:gd name="T13" fmla="*/ 12 h 545"/>
              <a:gd name="T14" fmla="*/ 345 w 476"/>
              <a:gd name="T15" fmla="*/ 6 h 545"/>
              <a:gd name="T16" fmla="*/ 362 w 476"/>
              <a:gd name="T17" fmla="*/ 6 h 545"/>
              <a:gd name="T18" fmla="*/ 385 w 476"/>
              <a:gd name="T19" fmla="*/ 17 h 545"/>
              <a:gd name="T20" fmla="*/ 425 w 476"/>
              <a:gd name="T21" fmla="*/ 34 h 545"/>
              <a:gd name="T22" fmla="*/ 442 w 476"/>
              <a:gd name="T23" fmla="*/ 51 h 545"/>
              <a:gd name="T24" fmla="*/ 459 w 476"/>
              <a:gd name="T25" fmla="*/ 63 h 545"/>
              <a:gd name="T26" fmla="*/ 470 w 476"/>
              <a:gd name="T27" fmla="*/ 74 h 545"/>
              <a:gd name="T28" fmla="*/ 476 w 476"/>
              <a:gd name="T29" fmla="*/ 80 h 545"/>
              <a:gd name="T30" fmla="*/ 476 w 476"/>
              <a:gd name="T31" fmla="*/ 91 h 545"/>
              <a:gd name="T32" fmla="*/ 464 w 476"/>
              <a:gd name="T33" fmla="*/ 102 h 545"/>
              <a:gd name="T34" fmla="*/ 459 w 476"/>
              <a:gd name="T35" fmla="*/ 108 h 545"/>
              <a:gd name="T36" fmla="*/ 453 w 476"/>
              <a:gd name="T37" fmla="*/ 119 h 545"/>
              <a:gd name="T38" fmla="*/ 453 w 476"/>
              <a:gd name="T39" fmla="*/ 136 h 545"/>
              <a:gd name="T40" fmla="*/ 447 w 476"/>
              <a:gd name="T41" fmla="*/ 153 h 545"/>
              <a:gd name="T42" fmla="*/ 447 w 476"/>
              <a:gd name="T43" fmla="*/ 176 h 545"/>
              <a:gd name="T44" fmla="*/ 442 w 476"/>
              <a:gd name="T45" fmla="*/ 204 h 545"/>
              <a:gd name="T46" fmla="*/ 442 w 476"/>
              <a:gd name="T47" fmla="*/ 233 h 545"/>
              <a:gd name="T48" fmla="*/ 442 w 476"/>
              <a:gd name="T49" fmla="*/ 273 h 545"/>
              <a:gd name="T50" fmla="*/ 442 w 476"/>
              <a:gd name="T51" fmla="*/ 341 h 545"/>
              <a:gd name="T52" fmla="*/ 436 w 476"/>
              <a:gd name="T53" fmla="*/ 403 h 545"/>
              <a:gd name="T54" fmla="*/ 430 w 476"/>
              <a:gd name="T55" fmla="*/ 448 h 545"/>
              <a:gd name="T56" fmla="*/ 419 w 476"/>
              <a:gd name="T57" fmla="*/ 482 h 545"/>
              <a:gd name="T58" fmla="*/ 402 w 476"/>
              <a:gd name="T59" fmla="*/ 511 h 545"/>
              <a:gd name="T60" fmla="*/ 391 w 476"/>
              <a:gd name="T61" fmla="*/ 528 h 545"/>
              <a:gd name="T62" fmla="*/ 379 w 476"/>
              <a:gd name="T63" fmla="*/ 539 h 545"/>
              <a:gd name="T64" fmla="*/ 368 w 476"/>
              <a:gd name="T65" fmla="*/ 545 h 545"/>
              <a:gd name="T66" fmla="*/ 362 w 476"/>
              <a:gd name="T67" fmla="*/ 539 h 545"/>
              <a:gd name="T68" fmla="*/ 357 w 476"/>
              <a:gd name="T69" fmla="*/ 533 h 545"/>
              <a:gd name="T70" fmla="*/ 351 w 476"/>
              <a:gd name="T71" fmla="*/ 522 h 545"/>
              <a:gd name="T72" fmla="*/ 345 w 476"/>
              <a:gd name="T73" fmla="*/ 505 h 545"/>
              <a:gd name="T74" fmla="*/ 340 w 476"/>
              <a:gd name="T75" fmla="*/ 488 h 545"/>
              <a:gd name="T76" fmla="*/ 328 w 476"/>
              <a:gd name="T77" fmla="*/ 460 h 545"/>
              <a:gd name="T78" fmla="*/ 306 w 476"/>
              <a:gd name="T79" fmla="*/ 426 h 545"/>
              <a:gd name="T80" fmla="*/ 277 w 476"/>
              <a:gd name="T81" fmla="*/ 380 h 545"/>
              <a:gd name="T82" fmla="*/ 362 w 476"/>
              <a:gd name="T83" fmla="*/ 363 h 545"/>
              <a:gd name="T84" fmla="*/ 374 w 476"/>
              <a:gd name="T85" fmla="*/ 267 h 545"/>
              <a:gd name="T86" fmla="*/ 374 w 476"/>
              <a:gd name="T87" fmla="*/ 193 h 545"/>
              <a:gd name="T88" fmla="*/ 374 w 476"/>
              <a:gd name="T89" fmla="*/ 153 h 545"/>
              <a:gd name="T90" fmla="*/ 374 w 476"/>
              <a:gd name="T91" fmla="*/ 125 h 545"/>
              <a:gd name="T92" fmla="*/ 368 w 476"/>
              <a:gd name="T93" fmla="*/ 102 h 545"/>
              <a:gd name="T94" fmla="*/ 357 w 476"/>
              <a:gd name="T95" fmla="*/ 85 h 545"/>
              <a:gd name="T96" fmla="*/ 340 w 476"/>
              <a:gd name="T97" fmla="*/ 74 h 545"/>
              <a:gd name="T98" fmla="*/ 323 w 476"/>
              <a:gd name="T99" fmla="*/ 74 h 545"/>
              <a:gd name="T100" fmla="*/ 311 w 476"/>
              <a:gd name="T101" fmla="*/ 74 h 545"/>
              <a:gd name="T102" fmla="*/ 289 w 476"/>
              <a:gd name="T103" fmla="*/ 80 h 545"/>
              <a:gd name="T104" fmla="*/ 255 w 476"/>
              <a:gd name="T105" fmla="*/ 80 h 545"/>
              <a:gd name="T106" fmla="*/ 215 w 476"/>
              <a:gd name="T107" fmla="*/ 85 h 545"/>
              <a:gd name="T108" fmla="*/ 164 w 476"/>
              <a:gd name="T109" fmla="*/ 91 h 545"/>
              <a:gd name="T110" fmla="*/ 107 w 476"/>
              <a:gd name="T111" fmla="*/ 102 h 545"/>
              <a:gd name="T112" fmla="*/ 39 w 476"/>
              <a:gd name="T113" fmla="*/ 114 h 545"/>
              <a:gd name="T114" fmla="*/ 0 w 476"/>
              <a:gd name="T115" fmla="*/ 119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76" h="545">
                <a:moveTo>
                  <a:pt x="0" y="119"/>
                </a:moveTo>
                <a:lnTo>
                  <a:pt x="0" y="68"/>
                </a:lnTo>
                <a:lnTo>
                  <a:pt x="56" y="63"/>
                </a:lnTo>
                <a:lnTo>
                  <a:pt x="113" y="63"/>
                </a:lnTo>
                <a:lnTo>
                  <a:pt x="164" y="51"/>
                </a:lnTo>
                <a:lnTo>
                  <a:pt x="215" y="46"/>
                </a:lnTo>
                <a:lnTo>
                  <a:pt x="238" y="40"/>
                </a:lnTo>
                <a:lnTo>
                  <a:pt x="260" y="34"/>
                </a:lnTo>
                <a:lnTo>
                  <a:pt x="283" y="29"/>
                </a:lnTo>
                <a:lnTo>
                  <a:pt x="294" y="29"/>
                </a:lnTo>
                <a:lnTo>
                  <a:pt x="311" y="23"/>
                </a:lnTo>
                <a:lnTo>
                  <a:pt x="317" y="17"/>
                </a:lnTo>
                <a:lnTo>
                  <a:pt x="328" y="17"/>
                </a:lnTo>
                <a:lnTo>
                  <a:pt x="334" y="12"/>
                </a:lnTo>
                <a:lnTo>
                  <a:pt x="340" y="6"/>
                </a:lnTo>
                <a:lnTo>
                  <a:pt x="345" y="6"/>
                </a:lnTo>
                <a:lnTo>
                  <a:pt x="357" y="0"/>
                </a:lnTo>
                <a:lnTo>
                  <a:pt x="362" y="6"/>
                </a:lnTo>
                <a:lnTo>
                  <a:pt x="374" y="6"/>
                </a:lnTo>
                <a:lnTo>
                  <a:pt x="385" y="17"/>
                </a:lnTo>
                <a:lnTo>
                  <a:pt x="402" y="23"/>
                </a:lnTo>
                <a:lnTo>
                  <a:pt x="425" y="34"/>
                </a:lnTo>
                <a:lnTo>
                  <a:pt x="436" y="46"/>
                </a:lnTo>
                <a:lnTo>
                  <a:pt x="442" y="51"/>
                </a:lnTo>
                <a:lnTo>
                  <a:pt x="453" y="57"/>
                </a:lnTo>
                <a:lnTo>
                  <a:pt x="459" y="63"/>
                </a:lnTo>
                <a:lnTo>
                  <a:pt x="464" y="68"/>
                </a:lnTo>
                <a:lnTo>
                  <a:pt x="470" y="74"/>
                </a:lnTo>
                <a:lnTo>
                  <a:pt x="470" y="74"/>
                </a:lnTo>
                <a:lnTo>
                  <a:pt x="476" y="80"/>
                </a:lnTo>
                <a:lnTo>
                  <a:pt x="476" y="85"/>
                </a:lnTo>
                <a:lnTo>
                  <a:pt x="476" y="91"/>
                </a:lnTo>
                <a:lnTo>
                  <a:pt x="470" y="97"/>
                </a:lnTo>
                <a:lnTo>
                  <a:pt x="464" y="102"/>
                </a:lnTo>
                <a:lnTo>
                  <a:pt x="459" y="108"/>
                </a:lnTo>
                <a:lnTo>
                  <a:pt x="459" y="108"/>
                </a:lnTo>
                <a:lnTo>
                  <a:pt x="453" y="114"/>
                </a:lnTo>
                <a:lnTo>
                  <a:pt x="453" y="119"/>
                </a:lnTo>
                <a:lnTo>
                  <a:pt x="453" y="125"/>
                </a:lnTo>
                <a:lnTo>
                  <a:pt x="453" y="136"/>
                </a:lnTo>
                <a:lnTo>
                  <a:pt x="447" y="142"/>
                </a:lnTo>
                <a:lnTo>
                  <a:pt x="447" y="153"/>
                </a:lnTo>
                <a:lnTo>
                  <a:pt x="447" y="165"/>
                </a:lnTo>
                <a:lnTo>
                  <a:pt x="447" y="176"/>
                </a:lnTo>
                <a:lnTo>
                  <a:pt x="442" y="187"/>
                </a:lnTo>
                <a:lnTo>
                  <a:pt x="442" y="204"/>
                </a:lnTo>
                <a:lnTo>
                  <a:pt x="442" y="216"/>
                </a:lnTo>
                <a:lnTo>
                  <a:pt x="442" y="233"/>
                </a:lnTo>
                <a:lnTo>
                  <a:pt x="442" y="250"/>
                </a:lnTo>
                <a:lnTo>
                  <a:pt x="442" y="273"/>
                </a:lnTo>
                <a:lnTo>
                  <a:pt x="442" y="307"/>
                </a:lnTo>
                <a:lnTo>
                  <a:pt x="442" y="341"/>
                </a:lnTo>
                <a:lnTo>
                  <a:pt x="442" y="375"/>
                </a:lnTo>
                <a:lnTo>
                  <a:pt x="436" y="403"/>
                </a:lnTo>
                <a:lnTo>
                  <a:pt x="430" y="426"/>
                </a:lnTo>
                <a:lnTo>
                  <a:pt x="430" y="448"/>
                </a:lnTo>
                <a:lnTo>
                  <a:pt x="425" y="465"/>
                </a:lnTo>
                <a:lnTo>
                  <a:pt x="419" y="482"/>
                </a:lnTo>
                <a:lnTo>
                  <a:pt x="413" y="499"/>
                </a:lnTo>
                <a:lnTo>
                  <a:pt x="402" y="511"/>
                </a:lnTo>
                <a:lnTo>
                  <a:pt x="396" y="522"/>
                </a:lnTo>
                <a:lnTo>
                  <a:pt x="391" y="528"/>
                </a:lnTo>
                <a:lnTo>
                  <a:pt x="385" y="533"/>
                </a:lnTo>
                <a:lnTo>
                  <a:pt x="379" y="539"/>
                </a:lnTo>
                <a:lnTo>
                  <a:pt x="374" y="545"/>
                </a:lnTo>
                <a:lnTo>
                  <a:pt x="368" y="545"/>
                </a:lnTo>
                <a:lnTo>
                  <a:pt x="368" y="545"/>
                </a:lnTo>
                <a:lnTo>
                  <a:pt x="362" y="539"/>
                </a:lnTo>
                <a:lnTo>
                  <a:pt x="357" y="539"/>
                </a:lnTo>
                <a:lnTo>
                  <a:pt x="357" y="533"/>
                </a:lnTo>
                <a:lnTo>
                  <a:pt x="351" y="528"/>
                </a:lnTo>
                <a:lnTo>
                  <a:pt x="351" y="522"/>
                </a:lnTo>
                <a:lnTo>
                  <a:pt x="351" y="516"/>
                </a:lnTo>
                <a:lnTo>
                  <a:pt x="345" y="505"/>
                </a:lnTo>
                <a:lnTo>
                  <a:pt x="345" y="499"/>
                </a:lnTo>
                <a:lnTo>
                  <a:pt x="340" y="488"/>
                </a:lnTo>
                <a:lnTo>
                  <a:pt x="334" y="471"/>
                </a:lnTo>
                <a:lnTo>
                  <a:pt x="328" y="460"/>
                </a:lnTo>
                <a:lnTo>
                  <a:pt x="317" y="443"/>
                </a:lnTo>
                <a:lnTo>
                  <a:pt x="306" y="426"/>
                </a:lnTo>
                <a:lnTo>
                  <a:pt x="294" y="403"/>
                </a:lnTo>
                <a:lnTo>
                  <a:pt x="277" y="380"/>
                </a:lnTo>
                <a:lnTo>
                  <a:pt x="357" y="409"/>
                </a:lnTo>
                <a:lnTo>
                  <a:pt x="362" y="363"/>
                </a:lnTo>
                <a:lnTo>
                  <a:pt x="368" y="312"/>
                </a:lnTo>
                <a:lnTo>
                  <a:pt x="374" y="267"/>
                </a:lnTo>
                <a:lnTo>
                  <a:pt x="374" y="216"/>
                </a:lnTo>
                <a:lnTo>
                  <a:pt x="374" y="193"/>
                </a:lnTo>
                <a:lnTo>
                  <a:pt x="374" y="170"/>
                </a:lnTo>
                <a:lnTo>
                  <a:pt x="374" y="153"/>
                </a:lnTo>
                <a:lnTo>
                  <a:pt x="374" y="136"/>
                </a:lnTo>
                <a:lnTo>
                  <a:pt x="374" y="125"/>
                </a:lnTo>
                <a:lnTo>
                  <a:pt x="368" y="114"/>
                </a:lnTo>
                <a:lnTo>
                  <a:pt x="368" y="102"/>
                </a:lnTo>
                <a:lnTo>
                  <a:pt x="368" y="97"/>
                </a:lnTo>
                <a:lnTo>
                  <a:pt x="357" y="85"/>
                </a:lnTo>
                <a:lnTo>
                  <a:pt x="351" y="80"/>
                </a:lnTo>
                <a:lnTo>
                  <a:pt x="340" y="74"/>
                </a:lnTo>
                <a:lnTo>
                  <a:pt x="328" y="74"/>
                </a:lnTo>
                <a:lnTo>
                  <a:pt x="323" y="74"/>
                </a:lnTo>
                <a:lnTo>
                  <a:pt x="317" y="74"/>
                </a:lnTo>
                <a:lnTo>
                  <a:pt x="311" y="74"/>
                </a:lnTo>
                <a:lnTo>
                  <a:pt x="300" y="74"/>
                </a:lnTo>
                <a:lnTo>
                  <a:pt x="289" y="80"/>
                </a:lnTo>
                <a:lnTo>
                  <a:pt x="272" y="80"/>
                </a:lnTo>
                <a:lnTo>
                  <a:pt x="255" y="80"/>
                </a:lnTo>
                <a:lnTo>
                  <a:pt x="232" y="85"/>
                </a:lnTo>
                <a:lnTo>
                  <a:pt x="215" y="85"/>
                </a:lnTo>
                <a:lnTo>
                  <a:pt x="187" y="91"/>
                </a:lnTo>
                <a:lnTo>
                  <a:pt x="164" y="91"/>
                </a:lnTo>
                <a:lnTo>
                  <a:pt x="136" y="97"/>
                </a:lnTo>
                <a:lnTo>
                  <a:pt x="107" y="102"/>
                </a:lnTo>
                <a:lnTo>
                  <a:pt x="73" y="108"/>
                </a:lnTo>
                <a:lnTo>
                  <a:pt x="39" y="114"/>
                </a:lnTo>
                <a:lnTo>
                  <a:pt x="0" y="119"/>
                </a:lnTo>
                <a:lnTo>
                  <a:pt x="0" y="119"/>
                </a:lnTo>
                <a:lnTo>
                  <a:pt x="0" y="119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5"/>
          <p:cNvSpPr>
            <a:spLocks/>
          </p:cNvSpPr>
          <p:nvPr/>
        </p:nvSpPr>
        <p:spPr bwMode="auto">
          <a:xfrm>
            <a:off x="5955351" y="1593850"/>
            <a:ext cx="738188" cy="801688"/>
          </a:xfrm>
          <a:custGeom>
            <a:avLst/>
            <a:gdLst>
              <a:gd name="T0" fmla="*/ 142 w 465"/>
              <a:gd name="T1" fmla="*/ 193 h 505"/>
              <a:gd name="T2" fmla="*/ 170 w 465"/>
              <a:gd name="T3" fmla="*/ 125 h 505"/>
              <a:gd name="T4" fmla="*/ 182 w 465"/>
              <a:gd name="T5" fmla="*/ 80 h 505"/>
              <a:gd name="T6" fmla="*/ 182 w 465"/>
              <a:gd name="T7" fmla="*/ 29 h 505"/>
              <a:gd name="T8" fmla="*/ 176 w 465"/>
              <a:gd name="T9" fmla="*/ 12 h 505"/>
              <a:gd name="T10" fmla="*/ 176 w 465"/>
              <a:gd name="T11" fmla="*/ 6 h 505"/>
              <a:gd name="T12" fmla="*/ 182 w 465"/>
              <a:gd name="T13" fmla="*/ 0 h 505"/>
              <a:gd name="T14" fmla="*/ 222 w 465"/>
              <a:gd name="T15" fmla="*/ 6 h 505"/>
              <a:gd name="T16" fmla="*/ 256 w 465"/>
              <a:gd name="T17" fmla="*/ 23 h 505"/>
              <a:gd name="T18" fmla="*/ 273 w 465"/>
              <a:gd name="T19" fmla="*/ 34 h 505"/>
              <a:gd name="T20" fmla="*/ 278 w 465"/>
              <a:gd name="T21" fmla="*/ 51 h 505"/>
              <a:gd name="T22" fmla="*/ 278 w 465"/>
              <a:gd name="T23" fmla="*/ 63 h 505"/>
              <a:gd name="T24" fmla="*/ 267 w 465"/>
              <a:gd name="T25" fmla="*/ 91 h 505"/>
              <a:gd name="T26" fmla="*/ 250 w 465"/>
              <a:gd name="T27" fmla="*/ 125 h 505"/>
              <a:gd name="T28" fmla="*/ 227 w 465"/>
              <a:gd name="T29" fmla="*/ 170 h 505"/>
              <a:gd name="T30" fmla="*/ 199 w 465"/>
              <a:gd name="T31" fmla="*/ 221 h 505"/>
              <a:gd name="T32" fmla="*/ 165 w 465"/>
              <a:gd name="T33" fmla="*/ 284 h 505"/>
              <a:gd name="T34" fmla="*/ 136 w 465"/>
              <a:gd name="T35" fmla="*/ 335 h 505"/>
              <a:gd name="T36" fmla="*/ 119 w 465"/>
              <a:gd name="T37" fmla="*/ 369 h 505"/>
              <a:gd name="T38" fmla="*/ 102 w 465"/>
              <a:gd name="T39" fmla="*/ 397 h 505"/>
              <a:gd name="T40" fmla="*/ 97 w 465"/>
              <a:gd name="T41" fmla="*/ 414 h 505"/>
              <a:gd name="T42" fmla="*/ 102 w 465"/>
              <a:gd name="T43" fmla="*/ 420 h 505"/>
              <a:gd name="T44" fmla="*/ 119 w 465"/>
              <a:gd name="T45" fmla="*/ 420 h 505"/>
              <a:gd name="T46" fmla="*/ 148 w 465"/>
              <a:gd name="T47" fmla="*/ 409 h 505"/>
              <a:gd name="T48" fmla="*/ 204 w 465"/>
              <a:gd name="T49" fmla="*/ 392 h 505"/>
              <a:gd name="T50" fmla="*/ 290 w 465"/>
              <a:gd name="T51" fmla="*/ 375 h 505"/>
              <a:gd name="T52" fmla="*/ 369 w 465"/>
              <a:gd name="T53" fmla="*/ 363 h 505"/>
              <a:gd name="T54" fmla="*/ 414 w 465"/>
              <a:gd name="T55" fmla="*/ 358 h 505"/>
              <a:gd name="T56" fmla="*/ 443 w 465"/>
              <a:gd name="T57" fmla="*/ 369 h 505"/>
              <a:gd name="T58" fmla="*/ 460 w 465"/>
              <a:gd name="T59" fmla="*/ 380 h 505"/>
              <a:gd name="T60" fmla="*/ 465 w 465"/>
              <a:gd name="T61" fmla="*/ 386 h 505"/>
              <a:gd name="T62" fmla="*/ 460 w 465"/>
              <a:gd name="T63" fmla="*/ 397 h 505"/>
              <a:gd name="T64" fmla="*/ 437 w 465"/>
              <a:gd name="T65" fmla="*/ 403 h 505"/>
              <a:gd name="T66" fmla="*/ 397 w 465"/>
              <a:gd name="T67" fmla="*/ 409 h 505"/>
              <a:gd name="T68" fmla="*/ 346 w 465"/>
              <a:gd name="T69" fmla="*/ 420 h 505"/>
              <a:gd name="T70" fmla="*/ 284 w 465"/>
              <a:gd name="T71" fmla="*/ 431 h 505"/>
              <a:gd name="T72" fmla="*/ 216 w 465"/>
              <a:gd name="T73" fmla="*/ 443 h 505"/>
              <a:gd name="T74" fmla="*/ 153 w 465"/>
              <a:gd name="T75" fmla="*/ 454 h 505"/>
              <a:gd name="T76" fmla="*/ 102 w 465"/>
              <a:gd name="T77" fmla="*/ 477 h 505"/>
              <a:gd name="T78" fmla="*/ 63 w 465"/>
              <a:gd name="T79" fmla="*/ 494 h 505"/>
              <a:gd name="T80" fmla="*/ 40 w 465"/>
              <a:gd name="T81" fmla="*/ 505 h 505"/>
              <a:gd name="T82" fmla="*/ 29 w 465"/>
              <a:gd name="T83" fmla="*/ 505 h 505"/>
              <a:gd name="T84" fmla="*/ 17 w 465"/>
              <a:gd name="T85" fmla="*/ 505 h 505"/>
              <a:gd name="T86" fmla="*/ 12 w 465"/>
              <a:gd name="T87" fmla="*/ 488 h 505"/>
              <a:gd name="T88" fmla="*/ 0 w 465"/>
              <a:gd name="T89" fmla="*/ 460 h 505"/>
              <a:gd name="T90" fmla="*/ 0 w 465"/>
              <a:gd name="T91" fmla="*/ 443 h 505"/>
              <a:gd name="T92" fmla="*/ 29 w 465"/>
              <a:gd name="T93" fmla="*/ 414 h 505"/>
              <a:gd name="T94" fmla="*/ 51 w 465"/>
              <a:gd name="T95" fmla="*/ 386 h 505"/>
              <a:gd name="T96" fmla="*/ 85 w 465"/>
              <a:gd name="T97" fmla="*/ 318 h 505"/>
              <a:gd name="T98" fmla="*/ 114 w 465"/>
              <a:gd name="T99" fmla="*/ 261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65" h="505">
                <a:moveTo>
                  <a:pt x="114" y="261"/>
                </a:moveTo>
                <a:lnTo>
                  <a:pt x="125" y="227"/>
                </a:lnTo>
                <a:lnTo>
                  <a:pt x="142" y="193"/>
                </a:lnTo>
                <a:lnTo>
                  <a:pt x="153" y="170"/>
                </a:lnTo>
                <a:lnTo>
                  <a:pt x="159" y="142"/>
                </a:lnTo>
                <a:lnTo>
                  <a:pt x="170" y="125"/>
                </a:lnTo>
                <a:lnTo>
                  <a:pt x="176" y="108"/>
                </a:lnTo>
                <a:lnTo>
                  <a:pt x="182" y="91"/>
                </a:lnTo>
                <a:lnTo>
                  <a:pt x="182" y="80"/>
                </a:lnTo>
                <a:lnTo>
                  <a:pt x="187" y="63"/>
                </a:lnTo>
                <a:lnTo>
                  <a:pt x="187" y="46"/>
                </a:lnTo>
                <a:lnTo>
                  <a:pt x="182" y="29"/>
                </a:lnTo>
                <a:lnTo>
                  <a:pt x="176" y="17"/>
                </a:lnTo>
                <a:lnTo>
                  <a:pt x="176" y="17"/>
                </a:lnTo>
                <a:lnTo>
                  <a:pt x="176" y="12"/>
                </a:lnTo>
                <a:lnTo>
                  <a:pt x="170" y="6"/>
                </a:lnTo>
                <a:lnTo>
                  <a:pt x="170" y="6"/>
                </a:lnTo>
                <a:lnTo>
                  <a:pt x="176" y="6"/>
                </a:lnTo>
                <a:lnTo>
                  <a:pt x="176" y="0"/>
                </a:lnTo>
                <a:lnTo>
                  <a:pt x="182" y="0"/>
                </a:lnTo>
                <a:lnTo>
                  <a:pt x="182" y="0"/>
                </a:lnTo>
                <a:lnTo>
                  <a:pt x="193" y="0"/>
                </a:lnTo>
                <a:lnTo>
                  <a:pt x="204" y="0"/>
                </a:lnTo>
                <a:lnTo>
                  <a:pt x="222" y="6"/>
                </a:lnTo>
                <a:lnTo>
                  <a:pt x="239" y="12"/>
                </a:lnTo>
                <a:lnTo>
                  <a:pt x="250" y="17"/>
                </a:lnTo>
                <a:lnTo>
                  <a:pt x="256" y="23"/>
                </a:lnTo>
                <a:lnTo>
                  <a:pt x="261" y="23"/>
                </a:lnTo>
                <a:lnTo>
                  <a:pt x="267" y="29"/>
                </a:lnTo>
                <a:lnTo>
                  <a:pt x="273" y="34"/>
                </a:lnTo>
                <a:lnTo>
                  <a:pt x="278" y="40"/>
                </a:lnTo>
                <a:lnTo>
                  <a:pt x="278" y="46"/>
                </a:lnTo>
                <a:lnTo>
                  <a:pt x="278" y="51"/>
                </a:lnTo>
                <a:lnTo>
                  <a:pt x="278" y="57"/>
                </a:lnTo>
                <a:lnTo>
                  <a:pt x="278" y="57"/>
                </a:lnTo>
                <a:lnTo>
                  <a:pt x="278" y="63"/>
                </a:lnTo>
                <a:lnTo>
                  <a:pt x="273" y="74"/>
                </a:lnTo>
                <a:lnTo>
                  <a:pt x="273" y="80"/>
                </a:lnTo>
                <a:lnTo>
                  <a:pt x="267" y="91"/>
                </a:lnTo>
                <a:lnTo>
                  <a:pt x="261" y="97"/>
                </a:lnTo>
                <a:lnTo>
                  <a:pt x="256" y="114"/>
                </a:lnTo>
                <a:lnTo>
                  <a:pt x="250" y="125"/>
                </a:lnTo>
                <a:lnTo>
                  <a:pt x="244" y="136"/>
                </a:lnTo>
                <a:lnTo>
                  <a:pt x="233" y="153"/>
                </a:lnTo>
                <a:lnTo>
                  <a:pt x="227" y="170"/>
                </a:lnTo>
                <a:lnTo>
                  <a:pt x="216" y="187"/>
                </a:lnTo>
                <a:lnTo>
                  <a:pt x="210" y="204"/>
                </a:lnTo>
                <a:lnTo>
                  <a:pt x="199" y="221"/>
                </a:lnTo>
                <a:lnTo>
                  <a:pt x="187" y="244"/>
                </a:lnTo>
                <a:lnTo>
                  <a:pt x="176" y="261"/>
                </a:lnTo>
                <a:lnTo>
                  <a:pt x="165" y="284"/>
                </a:lnTo>
                <a:lnTo>
                  <a:pt x="153" y="301"/>
                </a:lnTo>
                <a:lnTo>
                  <a:pt x="148" y="318"/>
                </a:lnTo>
                <a:lnTo>
                  <a:pt x="136" y="335"/>
                </a:lnTo>
                <a:lnTo>
                  <a:pt x="131" y="346"/>
                </a:lnTo>
                <a:lnTo>
                  <a:pt x="125" y="358"/>
                </a:lnTo>
                <a:lnTo>
                  <a:pt x="119" y="369"/>
                </a:lnTo>
                <a:lnTo>
                  <a:pt x="114" y="380"/>
                </a:lnTo>
                <a:lnTo>
                  <a:pt x="108" y="392"/>
                </a:lnTo>
                <a:lnTo>
                  <a:pt x="102" y="397"/>
                </a:lnTo>
                <a:lnTo>
                  <a:pt x="102" y="403"/>
                </a:lnTo>
                <a:lnTo>
                  <a:pt x="97" y="409"/>
                </a:lnTo>
                <a:lnTo>
                  <a:pt x="97" y="414"/>
                </a:lnTo>
                <a:lnTo>
                  <a:pt x="97" y="420"/>
                </a:lnTo>
                <a:lnTo>
                  <a:pt x="97" y="420"/>
                </a:lnTo>
                <a:lnTo>
                  <a:pt x="102" y="420"/>
                </a:lnTo>
                <a:lnTo>
                  <a:pt x="108" y="426"/>
                </a:lnTo>
                <a:lnTo>
                  <a:pt x="114" y="420"/>
                </a:lnTo>
                <a:lnTo>
                  <a:pt x="119" y="420"/>
                </a:lnTo>
                <a:lnTo>
                  <a:pt x="125" y="420"/>
                </a:lnTo>
                <a:lnTo>
                  <a:pt x="131" y="414"/>
                </a:lnTo>
                <a:lnTo>
                  <a:pt x="148" y="409"/>
                </a:lnTo>
                <a:lnTo>
                  <a:pt x="159" y="403"/>
                </a:lnTo>
                <a:lnTo>
                  <a:pt x="182" y="397"/>
                </a:lnTo>
                <a:lnTo>
                  <a:pt x="204" y="392"/>
                </a:lnTo>
                <a:lnTo>
                  <a:pt x="233" y="386"/>
                </a:lnTo>
                <a:lnTo>
                  <a:pt x="261" y="380"/>
                </a:lnTo>
                <a:lnTo>
                  <a:pt x="290" y="375"/>
                </a:lnTo>
                <a:lnTo>
                  <a:pt x="318" y="369"/>
                </a:lnTo>
                <a:lnTo>
                  <a:pt x="346" y="363"/>
                </a:lnTo>
                <a:lnTo>
                  <a:pt x="369" y="363"/>
                </a:lnTo>
                <a:lnTo>
                  <a:pt x="386" y="358"/>
                </a:lnTo>
                <a:lnTo>
                  <a:pt x="403" y="358"/>
                </a:lnTo>
                <a:lnTo>
                  <a:pt x="414" y="358"/>
                </a:lnTo>
                <a:lnTo>
                  <a:pt x="426" y="363"/>
                </a:lnTo>
                <a:lnTo>
                  <a:pt x="437" y="363"/>
                </a:lnTo>
                <a:lnTo>
                  <a:pt x="443" y="369"/>
                </a:lnTo>
                <a:lnTo>
                  <a:pt x="448" y="375"/>
                </a:lnTo>
                <a:lnTo>
                  <a:pt x="454" y="375"/>
                </a:lnTo>
                <a:lnTo>
                  <a:pt x="460" y="380"/>
                </a:lnTo>
                <a:lnTo>
                  <a:pt x="465" y="380"/>
                </a:lnTo>
                <a:lnTo>
                  <a:pt x="465" y="386"/>
                </a:lnTo>
                <a:lnTo>
                  <a:pt x="465" y="386"/>
                </a:lnTo>
                <a:lnTo>
                  <a:pt x="465" y="392"/>
                </a:lnTo>
                <a:lnTo>
                  <a:pt x="460" y="392"/>
                </a:lnTo>
                <a:lnTo>
                  <a:pt x="460" y="397"/>
                </a:lnTo>
                <a:lnTo>
                  <a:pt x="454" y="397"/>
                </a:lnTo>
                <a:lnTo>
                  <a:pt x="443" y="403"/>
                </a:lnTo>
                <a:lnTo>
                  <a:pt x="437" y="403"/>
                </a:lnTo>
                <a:lnTo>
                  <a:pt x="426" y="409"/>
                </a:lnTo>
                <a:lnTo>
                  <a:pt x="414" y="409"/>
                </a:lnTo>
                <a:lnTo>
                  <a:pt x="397" y="409"/>
                </a:lnTo>
                <a:lnTo>
                  <a:pt x="380" y="414"/>
                </a:lnTo>
                <a:lnTo>
                  <a:pt x="363" y="414"/>
                </a:lnTo>
                <a:lnTo>
                  <a:pt x="346" y="420"/>
                </a:lnTo>
                <a:lnTo>
                  <a:pt x="329" y="420"/>
                </a:lnTo>
                <a:lnTo>
                  <a:pt x="307" y="426"/>
                </a:lnTo>
                <a:lnTo>
                  <a:pt x="284" y="431"/>
                </a:lnTo>
                <a:lnTo>
                  <a:pt x="261" y="431"/>
                </a:lnTo>
                <a:lnTo>
                  <a:pt x="239" y="437"/>
                </a:lnTo>
                <a:lnTo>
                  <a:pt x="216" y="443"/>
                </a:lnTo>
                <a:lnTo>
                  <a:pt x="193" y="448"/>
                </a:lnTo>
                <a:lnTo>
                  <a:pt x="176" y="448"/>
                </a:lnTo>
                <a:lnTo>
                  <a:pt x="153" y="454"/>
                </a:lnTo>
                <a:lnTo>
                  <a:pt x="136" y="465"/>
                </a:lnTo>
                <a:lnTo>
                  <a:pt x="119" y="471"/>
                </a:lnTo>
                <a:lnTo>
                  <a:pt x="102" y="477"/>
                </a:lnTo>
                <a:lnTo>
                  <a:pt x="85" y="482"/>
                </a:lnTo>
                <a:lnTo>
                  <a:pt x="74" y="488"/>
                </a:lnTo>
                <a:lnTo>
                  <a:pt x="63" y="494"/>
                </a:lnTo>
                <a:lnTo>
                  <a:pt x="51" y="499"/>
                </a:lnTo>
                <a:lnTo>
                  <a:pt x="46" y="499"/>
                </a:lnTo>
                <a:lnTo>
                  <a:pt x="40" y="505"/>
                </a:lnTo>
                <a:lnTo>
                  <a:pt x="34" y="505"/>
                </a:lnTo>
                <a:lnTo>
                  <a:pt x="29" y="505"/>
                </a:lnTo>
                <a:lnTo>
                  <a:pt x="29" y="505"/>
                </a:lnTo>
                <a:lnTo>
                  <a:pt x="23" y="505"/>
                </a:lnTo>
                <a:lnTo>
                  <a:pt x="23" y="505"/>
                </a:lnTo>
                <a:lnTo>
                  <a:pt x="17" y="505"/>
                </a:lnTo>
                <a:lnTo>
                  <a:pt x="17" y="499"/>
                </a:lnTo>
                <a:lnTo>
                  <a:pt x="12" y="494"/>
                </a:lnTo>
                <a:lnTo>
                  <a:pt x="12" y="488"/>
                </a:lnTo>
                <a:lnTo>
                  <a:pt x="6" y="482"/>
                </a:lnTo>
                <a:lnTo>
                  <a:pt x="0" y="471"/>
                </a:lnTo>
                <a:lnTo>
                  <a:pt x="0" y="460"/>
                </a:lnTo>
                <a:lnTo>
                  <a:pt x="0" y="448"/>
                </a:lnTo>
                <a:lnTo>
                  <a:pt x="0" y="443"/>
                </a:lnTo>
                <a:lnTo>
                  <a:pt x="0" y="443"/>
                </a:lnTo>
                <a:lnTo>
                  <a:pt x="6" y="437"/>
                </a:lnTo>
                <a:lnTo>
                  <a:pt x="17" y="426"/>
                </a:lnTo>
                <a:lnTo>
                  <a:pt x="29" y="414"/>
                </a:lnTo>
                <a:lnTo>
                  <a:pt x="34" y="409"/>
                </a:lnTo>
                <a:lnTo>
                  <a:pt x="40" y="397"/>
                </a:lnTo>
                <a:lnTo>
                  <a:pt x="51" y="386"/>
                </a:lnTo>
                <a:lnTo>
                  <a:pt x="63" y="369"/>
                </a:lnTo>
                <a:lnTo>
                  <a:pt x="74" y="346"/>
                </a:lnTo>
                <a:lnTo>
                  <a:pt x="85" y="318"/>
                </a:lnTo>
                <a:lnTo>
                  <a:pt x="97" y="290"/>
                </a:lnTo>
                <a:lnTo>
                  <a:pt x="114" y="261"/>
                </a:lnTo>
                <a:lnTo>
                  <a:pt x="114" y="261"/>
                </a:lnTo>
                <a:lnTo>
                  <a:pt x="114" y="261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6"/>
          <p:cNvSpPr>
            <a:spLocks/>
          </p:cNvSpPr>
          <p:nvPr/>
        </p:nvSpPr>
        <p:spPr bwMode="auto">
          <a:xfrm>
            <a:off x="6288726" y="2035175"/>
            <a:ext cx="144463" cy="747713"/>
          </a:xfrm>
          <a:custGeom>
            <a:avLst/>
            <a:gdLst>
              <a:gd name="T0" fmla="*/ 80 w 91"/>
              <a:gd name="T1" fmla="*/ 136 h 471"/>
              <a:gd name="T2" fmla="*/ 74 w 91"/>
              <a:gd name="T3" fmla="*/ 170 h 471"/>
              <a:gd name="T4" fmla="*/ 74 w 91"/>
              <a:gd name="T5" fmla="*/ 216 h 471"/>
              <a:gd name="T6" fmla="*/ 74 w 91"/>
              <a:gd name="T7" fmla="*/ 261 h 471"/>
              <a:gd name="T8" fmla="*/ 74 w 91"/>
              <a:gd name="T9" fmla="*/ 318 h 471"/>
              <a:gd name="T10" fmla="*/ 74 w 91"/>
              <a:gd name="T11" fmla="*/ 369 h 471"/>
              <a:gd name="T12" fmla="*/ 68 w 91"/>
              <a:gd name="T13" fmla="*/ 403 h 471"/>
              <a:gd name="T14" fmla="*/ 68 w 91"/>
              <a:gd name="T15" fmla="*/ 426 h 471"/>
              <a:gd name="T16" fmla="*/ 63 w 91"/>
              <a:gd name="T17" fmla="*/ 448 h 471"/>
              <a:gd name="T18" fmla="*/ 51 w 91"/>
              <a:gd name="T19" fmla="*/ 465 h 471"/>
              <a:gd name="T20" fmla="*/ 46 w 91"/>
              <a:gd name="T21" fmla="*/ 471 h 471"/>
              <a:gd name="T22" fmla="*/ 40 w 91"/>
              <a:gd name="T23" fmla="*/ 465 h 471"/>
              <a:gd name="T24" fmla="*/ 34 w 91"/>
              <a:gd name="T25" fmla="*/ 460 h 471"/>
              <a:gd name="T26" fmla="*/ 29 w 91"/>
              <a:gd name="T27" fmla="*/ 448 h 471"/>
              <a:gd name="T28" fmla="*/ 23 w 91"/>
              <a:gd name="T29" fmla="*/ 426 h 471"/>
              <a:gd name="T30" fmla="*/ 17 w 91"/>
              <a:gd name="T31" fmla="*/ 403 h 471"/>
              <a:gd name="T32" fmla="*/ 17 w 91"/>
              <a:gd name="T33" fmla="*/ 392 h 471"/>
              <a:gd name="T34" fmla="*/ 12 w 91"/>
              <a:gd name="T35" fmla="*/ 375 h 471"/>
              <a:gd name="T36" fmla="*/ 17 w 91"/>
              <a:gd name="T37" fmla="*/ 363 h 471"/>
              <a:gd name="T38" fmla="*/ 17 w 91"/>
              <a:gd name="T39" fmla="*/ 341 h 471"/>
              <a:gd name="T40" fmla="*/ 17 w 91"/>
              <a:gd name="T41" fmla="*/ 318 h 471"/>
              <a:gd name="T42" fmla="*/ 23 w 91"/>
              <a:gd name="T43" fmla="*/ 289 h 471"/>
              <a:gd name="T44" fmla="*/ 23 w 91"/>
              <a:gd name="T45" fmla="*/ 261 h 471"/>
              <a:gd name="T46" fmla="*/ 23 w 91"/>
              <a:gd name="T47" fmla="*/ 221 h 471"/>
              <a:gd name="T48" fmla="*/ 29 w 91"/>
              <a:gd name="T49" fmla="*/ 182 h 471"/>
              <a:gd name="T50" fmla="*/ 29 w 91"/>
              <a:gd name="T51" fmla="*/ 148 h 471"/>
              <a:gd name="T52" fmla="*/ 23 w 91"/>
              <a:gd name="T53" fmla="*/ 114 h 471"/>
              <a:gd name="T54" fmla="*/ 23 w 91"/>
              <a:gd name="T55" fmla="*/ 91 h 471"/>
              <a:gd name="T56" fmla="*/ 17 w 91"/>
              <a:gd name="T57" fmla="*/ 63 h 471"/>
              <a:gd name="T58" fmla="*/ 12 w 91"/>
              <a:gd name="T59" fmla="*/ 40 h 471"/>
              <a:gd name="T60" fmla="*/ 0 w 91"/>
              <a:gd name="T61" fmla="*/ 29 h 471"/>
              <a:gd name="T62" fmla="*/ 0 w 91"/>
              <a:gd name="T63" fmla="*/ 12 h 471"/>
              <a:gd name="T64" fmla="*/ 6 w 91"/>
              <a:gd name="T65" fmla="*/ 6 h 471"/>
              <a:gd name="T66" fmla="*/ 12 w 91"/>
              <a:gd name="T67" fmla="*/ 0 h 471"/>
              <a:gd name="T68" fmla="*/ 23 w 91"/>
              <a:gd name="T69" fmla="*/ 0 h 471"/>
              <a:gd name="T70" fmla="*/ 34 w 91"/>
              <a:gd name="T71" fmla="*/ 6 h 471"/>
              <a:gd name="T72" fmla="*/ 57 w 91"/>
              <a:gd name="T73" fmla="*/ 12 h 471"/>
              <a:gd name="T74" fmla="*/ 68 w 91"/>
              <a:gd name="T75" fmla="*/ 17 h 471"/>
              <a:gd name="T76" fmla="*/ 80 w 91"/>
              <a:gd name="T77" fmla="*/ 23 h 471"/>
              <a:gd name="T78" fmla="*/ 91 w 91"/>
              <a:gd name="T79" fmla="*/ 29 h 471"/>
              <a:gd name="T80" fmla="*/ 91 w 91"/>
              <a:gd name="T81" fmla="*/ 40 h 471"/>
              <a:gd name="T82" fmla="*/ 91 w 91"/>
              <a:gd name="T83" fmla="*/ 51 h 471"/>
              <a:gd name="T84" fmla="*/ 85 w 91"/>
              <a:gd name="T85" fmla="*/ 63 h 471"/>
              <a:gd name="T86" fmla="*/ 85 w 91"/>
              <a:gd name="T87" fmla="*/ 74 h 471"/>
              <a:gd name="T88" fmla="*/ 80 w 91"/>
              <a:gd name="T89" fmla="*/ 91 h 471"/>
              <a:gd name="T90" fmla="*/ 80 w 91"/>
              <a:gd name="T91" fmla="*/ 108 h 471"/>
              <a:gd name="T92" fmla="*/ 80 w 91"/>
              <a:gd name="T93" fmla="*/ 125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1" h="471">
                <a:moveTo>
                  <a:pt x="80" y="125"/>
                </a:moveTo>
                <a:lnTo>
                  <a:pt x="80" y="136"/>
                </a:lnTo>
                <a:lnTo>
                  <a:pt x="74" y="153"/>
                </a:lnTo>
                <a:lnTo>
                  <a:pt x="74" y="170"/>
                </a:lnTo>
                <a:lnTo>
                  <a:pt x="74" y="193"/>
                </a:lnTo>
                <a:lnTo>
                  <a:pt x="74" y="216"/>
                </a:lnTo>
                <a:lnTo>
                  <a:pt x="74" y="238"/>
                </a:lnTo>
                <a:lnTo>
                  <a:pt x="74" y="261"/>
                </a:lnTo>
                <a:lnTo>
                  <a:pt x="74" y="289"/>
                </a:lnTo>
                <a:lnTo>
                  <a:pt x="74" y="318"/>
                </a:lnTo>
                <a:lnTo>
                  <a:pt x="74" y="346"/>
                </a:lnTo>
                <a:lnTo>
                  <a:pt x="74" y="369"/>
                </a:lnTo>
                <a:lnTo>
                  <a:pt x="74" y="386"/>
                </a:lnTo>
                <a:lnTo>
                  <a:pt x="68" y="403"/>
                </a:lnTo>
                <a:lnTo>
                  <a:pt x="68" y="414"/>
                </a:lnTo>
                <a:lnTo>
                  <a:pt x="68" y="426"/>
                </a:lnTo>
                <a:lnTo>
                  <a:pt x="68" y="437"/>
                </a:lnTo>
                <a:lnTo>
                  <a:pt x="63" y="448"/>
                </a:lnTo>
                <a:lnTo>
                  <a:pt x="57" y="460"/>
                </a:lnTo>
                <a:lnTo>
                  <a:pt x="51" y="465"/>
                </a:lnTo>
                <a:lnTo>
                  <a:pt x="46" y="465"/>
                </a:lnTo>
                <a:lnTo>
                  <a:pt x="46" y="471"/>
                </a:lnTo>
                <a:lnTo>
                  <a:pt x="46" y="465"/>
                </a:lnTo>
                <a:lnTo>
                  <a:pt x="40" y="465"/>
                </a:lnTo>
                <a:lnTo>
                  <a:pt x="40" y="460"/>
                </a:lnTo>
                <a:lnTo>
                  <a:pt x="34" y="460"/>
                </a:lnTo>
                <a:lnTo>
                  <a:pt x="34" y="454"/>
                </a:lnTo>
                <a:lnTo>
                  <a:pt x="29" y="448"/>
                </a:lnTo>
                <a:lnTo>
                  <a:pt x="29" y="443"/>
                </a:lnTo>
                <a:lnTo>
                  <a:pt x="23" y="426"/>
                </a:lnTo>
                <a:lnTo>
                  <a:pt x="17" y="414"/>
                </a:lnTo>
                <a:lnTo>
                  <a:pt x="17" y="403"/>
                </a:lnTo>
                <a:lnTo>
                  <a:pt x="17" y="392"/>
                </a:lnTo>
                <a:lnTo>
                  <a:pt x="17" y="392"/>
                </a:lnTo>
                <a:lnTo>
                  <a:pt x="12" y="386"/>
                </a:lnTo>
                <a:lnTo>
                  <a:pt x="12" y="375"/>
                </a:lnTo>
                <a:lnTo>
                  <a:pt x="17" y="369"/>
                </a:lnTo>
                <a:lnTo>
                  <a:pt x="17" y="363"/>
                </a:lnTo>
                <a:lnTo>
                  <a:pt x="17" y="352"/>
                </a:lnTo>
                <a:lnTo>
                  <a:pt x="17" y="341"/>
                </a:lnTo>
                <a:lnTo>
                  <a:pt x="17" y="329"/>
                </a:lnTo>
                <a:lnTo>
                  <a:pt x="17" y="318"/>
                </a:lnTo>
                <a:lnTo>
                  <a:pt x="23" y="306"/>
                </a:lnTo>
                <a:lnTo>
                  <a:pt x="23" y="289"/>
                </a:lnTo>
                <a:lnTo>
                  <a:pt x="23" y="272"/>
                </a:lnTo>
                <a:lnTo>
                  <a:pt x="23" y="261"/>
                </a:lnTo>
                <a:lnTo>
                  <a:pt x="23" y="238"/>
                </a:lnTo>
                <a:lnTo>
                  <a:pt x="23" y="221"/>
                </a:lnTo>
                <a:lnTo>
                  <a:pt x="23" y="199"/>
                </a:lnTo>
                <a:lnTo>
                  <a:pt x="29" y="182"/>
                </a:lnTo>
                <a:lnTo>
                  <a:pt x="29" y="165"/>
                </a:lnTo>
                <a:lnTo>
                  <a:pt x="29" y="148"/>
                </a:lnTo>
                <a:lnTo>
                  <a:pt x="29" y="131"/>
                </a:lnTo>
                <a:lnTo>
                  <a:pt x="23" y="114"/>
                </a:lnTo>
                <a:lnTo>
                  <a:pt x="23" y="102"/>
                </a:lnTo>
                <a:lnTo>
                  <a:pt x="23" y="91"/>
                </a:lnTo>
                <a:lnTo>
                  <a:pt x="23" y="80"/>
                </a:lnTo>
                <a:lnTo>
                  <a:pt x="17" y="63"/>
                </a:lnTo>
                <a:lnTo>
                  <a:pt x="17" y="51"/>
                </a:lnTo>
                <a:lnTo>
                  <a:pt x="12" y="40"/>
                </a:lnTo>
                <a:lnTo>
                  <a:pt x="6" y="34"/>
                </a:lnTo>
                <a:lnTo>
                  <a:pt x="0" y="29"/>
                </a:lnTo>
                <a:lnTo>
                  <a:pt x="0" y="17"/>
                </a:lnTo>
                <a:lnTo>
                  <a:pt x="0" y="12"/>
                </a:lnTo>
                <a:lnTo>
                  <a:pt x="0" y="6"/>
                </a:lnTo>
                <a:lnTo>
                  <a:pt x="6" y="6"/>
                </a:lnTo>
                <a:lnTo>
                  <a:pt x="6" y="0"/>
                </a:lnTo>
                <a:lnTo>
                  <a:pt x="12" y="0"/>
                </a:lnTo>
                <a:lnTo>
                  <a:pt x="17" y="0"/>
                </a:lnTo>
                <a:lnTo>
                  <a:pt x="23" y="0"/>
                </a:lnTo>
                <a:lnTo>
                  <a:pt x="29" y="0"/>
                </a:lnTo>
                <a:lnTo>
                  <a:pt x="34" y="6"/>
                </a:lnTo>
                <a:lnTo>
                  <a:pt x="46" y="6"/>
                </a:lnTo>
                <a:lnTo>
                  <a:pt x="57" y="12"/>
                </a:lnTo>
                <a:lnTo>
                  <a:pt x="63" y="12"/>
                </a:lnTo>
                <a:lnTo>
                  <a:pt x="68" y="17"/>
                </a:lnTo>
                <a:lnTo>
                  <a:pt x="74" y="17"/>
                </a:lnTo>
                <a:lnTo>
                  <a:pt x="80" y="23"/>
                </a:lnTo>
                <a:lnTo>
                  <a:pt x="85" y="29"/>
                </a:lnTo>
                <a:lnTo>
                  <a:pt x="91" y="29"/>
                </a:lnTo>
                <a:lnTo>
                  <a:pt x="91" y="34"/>
                </a:lnTo>
                <a:lnTo>
                  <a:pt x="91" y="40"/>
                </a:lnTo>
                <a:lnTo>
                  <a:pt x="91" y="46"/>
                </a:lnTo>
                <a:lnTo>
                  <a:pt x="91" y="51"/>
                </a:lnTo>
                <a:lnTo>
                  <a:pt x="85" y="57"/>
                </a:lnTo>
                <a:lnTo>
                  <a:pt x="85" y="63"/>
                </a:lnTo>
                <a:lnTo>
                  <a:pt x="85" y="68"/>
                </a:lnTo>
                <a:lnTo>
                  <a:pt x="85" y="74"/>
                </a:lnTo>
                <a:lnTo>
                  <a:pt x="80" y="80"/>
                </a:lnTo>
                <a:lnTo>
                  <a:pt x="80" y="91"/>
                </a:lnTo>
                <a:lnTo>
                  <a:pt x="80" y="102"/>
                </a:lnTo>
                <a:lnTo>
                  <a:pt x="80" y="108"/>
                </a:lnTo>
                <a:lnTo>
                  <a:pt x="80" y="125"/>
                </a:lnTo>
                <a:lnTo>
                  <a:pt x="80" y="125"/>
                </a:lnTo>
                <a:lnTo>
                  <a:pt x="80" y="125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7"/>
          <p:cNvSpPr>
            <a:spLocks/>
          </p:cNvSpPr>
          <p:nvPr/>
        </p:nvSpPr>
        <p:spPr bwMode="auto">
          <a:xfrm>
            <a:off x="5775963" y="2405063"/>
            <a:ext cx="882650" cy="296863"/>
          </a:xfrm>
          <a:custGeom>
            <a:avLst/>
            <a:gdLst>
              <a:gd name="T0" fmla="*/ 6 w 556"/>
              <a:gd name="T1" fmla="*/ 136 h 187"/>
              <a:gd name="T2" fmla="*/ 0 w 556"/>
              <a:gd name="T3" fmla="*/ 125 h 187"/>
              <a:gd name="T4" fmla="*/ 0 w 556"/>
              <a:gd name="T5" fmla="*/ 113 h 187"/>
              <a:gd name="T6" fmla="*/ 0 w 556"/>
              <a:gd name="T7" fmla="*/ 102 h 187"/>
              <a:gd name="T8" fmla="*/ 11 w 556"/>
              <a:gd name="T9" fmla="*/ 96 h 187"/>
              <a:gd name="T10" fmla="*/ 23 w 556"/>
              <a:gd name="T11" fmla="*/ 96 h 187"/>
              <a:gd name="T12" fmla="*/ 40 w 556"/>
              <a:gd name="T13" fmla="*/ 102 h 187"/>
              <a:gd name="T14" fmla="*/ 57 w 556"/>
              <a:gd name="T15" fmla="*/ 108 h 187"/>
              <a:gd name="T16" fmla="*/ 68 w 556"/>
              <a:gd name="T17" fmla="*/ 108 h 187"/>
              <a:gd name="T18" fmla="*/ 85 w 556"/>
              <a:gd name="T19" fmla="*/ 108 h 187"/>
              <a:gd name="T20" fmla="*/ 113 w 556"/>
              <a:gd name="T21" fmla="*/ 102 h 187"/>
              <a:gd name="T22" fmla="*/ 147 w 556"/>
              <a:gd name="T23" fmla="*/ 90 h 187"/>
              <a:gd name="T24" fmla="*/ 193 w 556"/>
              <a:gd name="T25" fmla="*/ 85 h 187"/>
              <a:gd name="T26" fmla="*/ 244 w 556"/>
              <a:gd name="T27" fmla="*/ 68 h 187"/>
              <a:gd name="T28" fmla="*/ 300 w 556"/>
              <a:gd name="T29" fmla="*/ 56 h 187"/>
              <a:gd name="T30" fmla="*/ 363 w 556"/>
              <a:gd name="T31" fmla="*/ 39 h 187"/>
              <a:gd name="T32" fmla="*/ 414 w 556"/>
              <a:gd name="T33" fmla="*/ 28 h 187"/>
              <a:gd name="T34" fmla="*/ 442 w 556"/>
              <a:gd name="T35" fmla="*/ 22 h 187"/>
              <a:gd name="T36" fmla="*/ 471 w 556"/>
              <a:gd name="T37" fmla="*/ 17 h 187"/>
              <a:gd name="T38" fmla="*/ 493 w 556"/>
              <a:gd name="T39" fmla="*/ 11 h 187"/>
              <a:gd name="T40" fmla="*/ 510 w 556"/>
              <a:gd name="T41" fmla="*/ 5 h 187"/>
              <a:gd name="T42" fmla="*/ 527 w 556"/>
              <a:gd name="T43" fmla="*/ 0 h 187"/>
              <a:gd name="T44" fmla="*/ 539 w 556"/>
              <a:gd name="T45" fmla="*/ 0 h 187"/>
              <a:gd name="T46" fmla="*/ 544 w 556"/>
              <a:gd name="T47" fmla="*/ 0 h 187"/>
              <a:gd name="T48" fmla="*/ 550 w 556"/>
              <a:gd name="T49" fmla="*/ 0 h 187"/>
              <a:gd name="T50" fmla="*/ 556 w 556"/>
              <a:gd name="T51" fmla="*/ 5 h 187"/>
              <a:gd name="T52" fmla="*/ 556 w 556"/>
              <a:gd name="T53" fmla="*/ 11 h 187"/>
              <a:gd name="T54" fmla="*/ 550 w 556"/>
              <a:gd name="T55" fmla="*/ 22 h 187"/>
              <a:gd name="T56" fmla="*/ 533 w 556"/>
              <a:gd name="T57" fmla="*/ 28 h 187"/>
              <a:gd name="T58" fmla="*/ 510 w 556"/>
              <a:gd name="T59" fmla="*/ 39 h 187"/>
              <a:gd name="T60" fmla="*/ 482 w 556"/>
              <a:gd name="T61" fmla="*/ 51 h 187"/>
              <a:gd name="T62" fmla="*/ 442 w 556"/>
              <a:gd name="T63" fmla="*/ 62 h 187"/>
              <a:gd name="T64" fmla="*/ 403 w 556"/>
              <a:gd name="T65" fmla="*/ 79 h 187"/>
              <a:gd name="T66" fmla="*/ 352 w 556"/>
              <a:gd name="T67" fmla="*/ 96 h 187"/>
              <a:gd name="T68" fmla="*/ 289 w 556"/>
              <a:gd name="T69" fmla="*/ 119 h 187"/>
              <a:gd name="T70" fmla="*/ 238 w 556"/>
              <a:gd name="T71" fmla="*/ 136 h 187"/>
              <a:gd name="T72" fmla="*/ 193 w 556"/>
              <a:gd name="T73" fmla="*/ 153 h 187"/>
              <a:gd name="T74" fmla="*/ 153 w 556"/>
              <a:gd name="T75" fmla="*/ 164 h 187"/>
              <a:gd name="T76" fmla="*/ 119 w 556"/>
              <a:gd name="T77" fmla="*/ 176 h 187"/>
              <a:gd name="T78" fmla="*/ 91 w 556"/>
              <a:gd name="T79" fmla="*/ 181 h 187"/>
              <a:gd name="T80" fmla="*/ 74 w 556"/>
              <a:gd name="T81" fmla="*/ 187 h 187"/>
              <a:gd name="T82" fmla="*/ 57 w 556"/>
              <a:gd name="T83" fmla="*/ 187 h 187"/>
              <a:gd name="T84" fmla="*/ 51 w 556"/>
              <a:gd name="T85" fmla="*/ 187 h 187"/>
              <a:gd name="T86" fmla="*/ 40 w 556"/>
              <a:gd name="T87" fmla="*/ 181 h 187"/>
              <a:gd name="T88" fmla="*/ 23 w 556"/>
              <a:gd name="T89" fmla="*/ 170 h 187"/>
              <a:gd name="T90" fmla="*/ 17 w 556"/>
              <a:gd name="T91" fmla="*/ 159 h 187"/>
              <a:gd name="T92" fmla="*/ 11 w 556"/>
              <a:gd name="T93" fmla="*/ 14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56" h="187">
                <a:moveTo>
                  <a:pt x="11" y="147"/>
                </a:moveTo>
                <a:lnTo>
                  <a:pt x="6" y="136"/>
                </a:lnTo>
                <a:lnTo>
                  <a:pt x="6" y="130"/>
                </a:lnTo>
                <a:lnTo>
                  <a:pt x="0" y="125"/>
                </a:lnTo>
                <a:lnTo>
                  <a:pt x="0" y="113"/>
                </a:lnTo>
                <a:lnTo>
                  <a:pt x="0" y="113"/>
                </a:lnTo>
                <a:lnTo>
                  <a:pt x="0" y="108"/>
                </a:lnTo>
                <a:lnTo>
                  <a:pt x="0" y="102"/>
                </a:lnTo>
                <a:lnTo>
                  <a:pt x="6" y="102"/>
                </a:lnTo>
                <a:lnTo>
                  <a:pt x="11" y="96"/>
                </a:lnTo>
                <a:lnTo>
                  <a:pt x="17" y="96"/>
                </a:lnTo>
                <a:lnTo>
                  <a:pt x="23" y="96"/>
                </a:lnTo>
                <a:lnTo>
                  <a:pt x="34" y="102"/>
                </a:lnTo>
                <a:lnTo>
                  <a:pt x="40" y="102"/>
                </a:lnTo>
                <a:lnTo>
                  <a:pt x="51" y="108"/>
                </a:lnTo>
                <a:lnTo>
                  <a:pt x="57" y="108"/>
                </a:lnTo>
                <a:lnTo>
                  <a:pt x="68" y="108"/>
                </a:lnTo>
                <a:lnTo>
                  <a:pt x="68" y="108"/>
                </a:lnTo>
                <a:lnTo>
                  <a:pt x="79" y="108"/>
                </a:lnTo>
                <a:lnTo>
                  <a:pt x="85" y="108"/>
                </a:lnTo>
                <a:lnTo>
                  <a:pt x="102" y="102"/>
                </a:lnTo>
                <a:lnTo>
                  <a:pt x="113" y="102"/>
                </a:lnTo>
                <a:lnTo>
                  <a:pt x="130" y="96"/>
                </a:lnTo>
                <a:lnTo>
                  <a:pt x="147" y="90"/>
                </a:lnTo>
                <a:lnTo>
                  <a:pt x="170" y="85"/>
                </a:lnTo>
                <a:lnTo>
                  <a:pt x="193" y="85"/>
                </a:lnTo>
                <a:lnTo>
                  <a:pt x="215" y="73"/>
                </a:lnTo>
                <a:lnTo>
                  <a:pt x="244" y="68"/>
                </a:lnTo>
                <a:lnTo>
                  <a:pt x="266" y="62"/>
                </a:lnTo>
                <a:lnTo>
                  <a:pt x="300" y="56"/>
                </a:lnTo>
                <a:lnTo>
                  <a:pt x="329" y="51"/>
                </a:lnTo>
                <a:lnTo>
                  <a:pt x="363" y="39"/>
                </a:lnTo>
                <a:lnTo>
                  <a:pt x="397" y="34"/>
                </a:lnTo>
                <a:lnTo>
                  <a:pt x="414" y="28"/>
                </a:lnTo>
                <a:lnTo>
                  <a:pt x="425" y="28"/>
                </a:lnTo>
                <a:lnTo>
                  <a:pt x="442" y="22"/>
                </a:lnTo>
                <a:lnTo>
                  <a:pt x="454" y="17"/>
                </a:lnTo>
                <a:lnTo>
                  <a:pt x="471" y="17"/>
                </a:lnTo>
                <a:lnTo>
                  <a:pt x="482" y="11"/>
                </a:lnTo>
                <a:lnTo>
                  <a:pt x="493" y="11"/>
                </a:lnTo>
                <a:lnTo>
                  <a:pt x="499" y="5"/>
                </a:lnTo>
                <a:lnTo>
                  <a:pt x="510" y="5"/>
                </a:lnTo>
                <a:lnTo>
                  <a:pt x="516" y="5"/>
                </a:lnTo>
                <a:lnTo>
                  <a:pt x="527" y="0"/>
                </a:lnTo>
                <a:lnTo>
                  <a:pt x="533" y="0"/>
                </a:lnTo>
                <a:lnTo>
                  <a:pt x="539" y="0"/>
                </a:lnTo>
                <a:lnTo>
                  <a:pt x="539" y="0"/>
                </a:lnTo>
                <a:lnTo>
                  <a:pt x="544" y="0"/>
                </a:lnTo>
                <a:lnTo>
                  <a:pt x="544" y="0"/>
                </a:lnTo>
                <a:lnTo>
                  <a:pt x="550" y="0"/>
                </a:lnTo>
                <a:lnTo>
                  <a:pt x="556" y="0"/>
                </a:lnTo>
                <a:lnTo>
                  <a:pt x="556" y="5"/>
                </a:lnTo>
                <a:lnTo>
                  <a:pt x="556" y="11"/>
                </a:lnTo>
                <a:lnTo>
                  <a:pt x="556" y="11"/>
                </a:lnTo>
                <a:lnTo>
                  <a:pt x="556" y="17"/>
                </a:lnTo>
                <a:lnTo>
                  <a:pt x="550" y="22"/>
                </a:lnTo>
                <a:lnTo>
                  <a:pt x="544" y="22"/>
                </a:lnTo>
                <a:lnTo>
                  <a:pt x="533" y="28"/>
                </a:lnTo>
                <a:lnTo>
                  <a:pt x="527" y="34"/>
                </a:lnTo>
                <a:lnTo>
                  <a:pt x="510" y="39"/>
                </a:lnTo>
                <a:lnTo>
                  <a:pt x="499" y="45"/>
                </a:lnTo>
                <a:lnTo>
                  <a:pt x="482" y="51"/>
                </a:lnTo>
                <a:lnTo>
                  <a:pt x="465" y="56"/>
                </a:lnTo>
                <a:lnTo>
                  <a:pt x="442" y="62"/>
                </a:lnTo>
                <a:lnTo>
                  <a:pt x="425" y="68"/>
                </a:lnTo>
                <a:lnTo>
                  <a:pt x="403" y="79"/>
                </a:lnTo>
                <a:lnTo>
                  <a:pt x="374" y="90"/>
                </a:lnTo>
                <a:lnTo>
                  <a:pt x="352" y="96"/>
                </a:lnTo>
                <a:lnTo>
                  <a:pt x="317" y="108"/>
                </a:lnTo>
                <a:lnTo>
                  <a:pt x="289" y="119"/>
                </a:lnTo>
                <a:lnTo>
                  <a:pt x="261" y="125"/>
                </a:lnTo>
                <a:lnTo>
                  <a:pt x="238" y="136"/>
                </a:lnTo>
                <a:lnTo>
                  <a:pt x="215" y="147"/>
                </a:lnTo>
                <a:lnTo>
                  <a:pt x="193" y="153"/>
                </a:lnTo>
                <a:lnTo>
                  <a:pt x="170" y="159"/>
                </a:lnTo>
                <a:lnTo>
                  <a:pt x="153" y="164"/>
                </a:lnTo>
                <a:lnTo>
                  <a:pt x="136" y="170"/>
                </a:lnTo>
                <a:lnTo>
                  <a:pt x="119" y="176"/>
                </a:lnTo>
                <a:lnTo>
                  <a:pt x="102" y="176"/>
                </a:lnTo>
                <a:lnTo>
                  <a:pt x="91" y="181"/>
                </a:lnTo>
                <a:lnTo>
                  <a:pt x="79" y="187"/>
                </a:lnTo>
                <a:lnTo>
                  <a:pt x="74" y="187"/>
                </a:lnTo>
                <a:lnTo>
                  <a:pt x="62" y="187"/>
                </a:lnTo>
                <a:lnTo>
                  <a:pt x="57" y="187"/>
                </a:lnTo>
                <a:lnTo>
                  <a:pt x="57" y="187"/>
                </a:lnTo>
                <a:lnTo>
                  <a:pt x="51" y="187"/>
                </a:lnTo>
                <a:lnTo>
                  <a:pt x="45" y="187"/>
                </a:lnTo>
                <a:lnTo>
                  <a:pt x="40" y="181"/>
                </a:lnTo>
                <a:lnTo>
                  <a:pt x="28" y="176"/>
                </a:lnTo>
                <a:lnTo>
                  <a:pt x="23" y="170"/>
                </a:lnTo>
                <a:lnTo>
                  <a:pt x="23" y="164"/>
                </a:lnTo>
                <a:lnTo>
                  <a:pt x="17" y="159"/>
                </a:lnTo>
                <a:lnTo>
                  <a:pt x="11" y="147"/>
                </a:lnTo>
                <a:lnTo>
                  <a:pt x="11" y="147"/>
                </a:lnTo>
                <a:lnTo>
                  <a:pt x="11" y="147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8"/>
          <p:cNvSpPr>
            <a:spLocks/>
          </p:cNvSpPr>
          <p:nvPr/>
        </p:nvSpPr>
        <p:spPr bwMode="auto">
          <a:xfrm>
            <a:off x="5883913" y="1828800"/>
            <a:ext cx="809625" cy="188913"/>
          </a:xfrm>
          <a:custGeom>
            <a:avLst/>
            <a:gdLst>
              <a:gd name="T0" fmla="*/ 0 w 510"/>
              <a:gd name="T1" fmla="*/ 85 h 119"/>
              <a:gd name="T2" fmla="*/ 40 w 510"/>
              <a:gd name="T3" fmla="*/ 79 h 119"/>
              <a:gd name="T4" fmla="*/ 79 w 510"/>
              <a:gd name="T5" fmla="*/ 73 h 119"/>
              <a:gd name="T6" fmla="*/ 119 w 510"/>
              <a:gd name="T7" fmla="*/ 68 h 119"/>
              <a:gd name="T8" fmla="*/ 153 w 510"/>
              <a:gd name="T9" fmla="*/ 62 h 119"/>
              <a:gd name="T10" fmla="*/ 193 w 510"/>
              <a:gd name="T11" fmla="*/ 56 h 119"/>
              <a:gd name="T12" fmla="*/ 227 w 510"/>
              <a:gd name="T13" fmla="*/ 51 h 119"/>
              <a:gd name="T14" fmla="*/ 261 w 510"/>
              <a:gd name="T15" fmla="*/ 39 h 119"/>
              <a:gd name="T16" fmla="*/ 295 w 510"/>
              <a:gd name="T17" fmla="*/ 34 h 119"/>
              <a:gd name="T18" fmla="*/ 329 w 510"/>
              <a:gd name="T19" fmla="*/ 22 h 119"/>
              <a:gd name="T20" fmla="*/ 357 w 510"/>
              <a:gd name="T21" fmla="*/ 17 h 119"/>
              <a:gd name="T22" fmla="*/ 380 w 510"/>
              <a:gd name="T23" fmla="*/ 11 h 119"/>
              <a:gd name="T24" fmla="*/ 403 w 510"/>
              <a:gd name="T25" fmla="*/ 5 h 119"/>
              <a:gd name="T26" fmla="*/ 420 w 510"/>
              <a:gd name="T27" fmla="*/ 5 h 119"/>
              <a:gd name="T28" fmla="*/ 431 w 510"/>
              <a:gd name="T29" fmla="*/ 0 h 119"/>
              <a:gd name="T30" fmla="*/ 442 w 510"/>
              <a:gd name="T31" fmla="*/ 0 h 119"/>
              <a:gd name="T32" fmla="*/ 448 w 510"/>
              <a:gd name="T33" fmla="*/ 0 h 119"/>
              <a:gd name="T34" fmla="*/ 459 w 510"/>
              <a:gd name="T35" fmla="*/ 0 h 119"/>
              <a:gd name="T36" fmla="*/ 471 w 510"/>
              <a:gd name="T37" fmla="*/ 0 h 119"/>
              <a:gd name="T38" fmla="*/ 482 w 510"/>
              <a:gd name="T39" fmla="*/ 5 h 119"/>
              <a:gd name="T40" fmla="*/ 488 w 510"/>
              <a:gd name="T41" fmla="*/ 5 h 119"/>
              <a:gd name="T42" fmla="*/ 499 w 510"/>
              <a:gd name="T43" fmla="*/ 11 h 119"/>
              <a:gd name="T44" fmla="*/ 505 w 510"/>
              <a:gd name="T45" fmla="*/ 17 h 119"/>
              <a:gd name="T46" fmla="*/ 510 w 510"/>
              <a:gd name="T47" fmla="*/ 22 h 119"/>
              <a:gd name="T48" fmla="*/ 510 w 510"/>
              <a:gd name="T49" fmla="*/ 28 h 119"/>
              <a:gd name="T50" fmla="*/ 510 w 510"/>
              <a:gd name="T51" fmla="*/ 34 h 119"/>
              <a:gd name="T52" fmla="*/ 505 w 510"/>
              <a:gd name="T53" fmla="*/ 39 h 119"/>
              <a:gd name="T54" fmla="*/ 499 w 510"/>
              <a:gd name="T55" fmla="*/ 45 h 119"/>
              <a:gd name="T56" fmla="*/ 488 w 510"/>
              <a:gd name="T57" fmla="*/ 51 h 119"/>
              <a:gd name="T58" fmla="*/ 482 w 510"/>
              <a:gd name="T59" fmla="*/ 51 h 119"/>
              <a:gd name="T60" fmla="*/ 476 w 510"/>
              <a:gd name="T61" fmla="*/ 51 h 119"/>
              <a:gd name="T62" fmla="*/ 465 w 510"/>
              <a:gd name="T63" fmla="*/ 56 h 119"/>
              <a:gd name="T64" fmla="*/ 454 w 510"/>
              <a:gd name="T65" fmla="*/ 56 h 119"/>
              <a:gd name="T66" fmla="*/ 442 w 510"/>
              <a:gd name="T67" fmla="*/ 62 h 119"/>
              <a:gd name="T68" fmla="*/ 425 w 510"/>
              <a:gd name="T69" fmla="*/ 62 h 119"/>
              <a:gd name="T70" fmla="*/ 408 w 510"/>
              <a:gd name="T71" fmla="*/ 68 h 119"/>
              <a:gd name="T72" fmla="*/ 391 w 510"/>
              <a:gd name="T73" fmla="*/ 68 h 119"/>
              <a:gd name="T74" fmla="*/ 374 w 510"/>
              <a:gd name="T75" fmla="*/ 73 h 119"/>
              <a:gd name="T76" fmla="*/ 352 w 510"/>
              <a:gd name="T77" fmla="*/ 73 h 119"/>
              <a:gd name="T78" fmla="*/ 329 w 510"/>
              <a:gd name="T79" fmla="*/ 79 h 119"/>
              <a:gd name="T80" fmla="*/ 306 w 510"/>
              <a:gd name="T81" fmla="*/ 85 h 119"/>
              <a:gd name="T82" fmla="*/ 284 w 510"/>
              <a:gd name="T83" fmla="*/ 90 h 119"/>
              <a:gd name="T84" fmla="*/ 255 w 510"/>
              <a:gd name="T85" fmla="*/ 90 h 119"/>
              <a:gd name="T86" fmla="*/ 232 w 510"/>
              <a:gd name="T87" fmla="*/ 96 h 119"/>
              <a:gd name="T88" fmla="*/ 204 w 510"/>
              <a:gd name="T89" fmla="*/ 102 h 119"/>
              <a:gd name="T90" fmla="*/ 181 w 510"/>
              <a:gd name="T91" fmla="*/ 107 h 119"/>
              <a:gd name="T92" fmla="*/ 153 w 510"/>
              <a:gd name="T93" fmla="*/ 113 h 119"/>
              <a:gd name="T94" fmla="*/ 136 w 510"/>
              <a:gd name="T95" fmla="*/ 113 h 119"/>
              <a:gd name="T96" fmla="*/ 113 w 510"/>
              <a:gd name="T97" fmla="*/ 119 h 119"/>
              <a:gd name="T98" fmla="*/ 102 w 510"/>
              <a:gd name="T99" fmla="*/ 119 h 119"/>
              <a:gd name="T100" fmla="*/ 85 w 510"/>
              <a:gd name="T101" fmla="*/ 119 h 119"/>
              <a:gd name="T102" fmla="*/ 74 w 510"/>
              <a:gd name="T103" fmla="*/ 119 h 119"/>
              <a:gd name="T104" fmla="*/ 68 w 510"/>
              <a:gd name="T105" fmla="*/ 119 h 119"/>
              <a:gd name="T106" fmla="*/ 62 w 510"/>
              <a:gd name="T107" fmla="*/ 119 h 119"/>
              <a:gd name="T108" fmla="*/ 51 w 510"/>
              <a:gd name="T109" fmla="*/ 119 h 119"/>
              <a:gd name="T110" fmla="*/ 45 w 510"/>
              <a:gd name="T111" fmla="*/ 113 h 119"/>
              <a:gd name="T112" fmla="*/ 34 w 510"/>
              <a:gd name="T113" fmla="*/ 107 h 119"/>
              <a:gd name="T114" fmla="*/ 28 w 510"/>
              <a:gd name="T115" fmla="*/ 102 h 119"/>
              <a:gd name="T116" fmla="*/ 17 w 510"/>
              <a:gd name="T117" fmla="*/ 96 h 119"/>
              <a:gd name="T118" fmla="*/ 6 w 510"/>
              <a:gd name="T119" fmla="*/ 90 h 119"/>
              <a:gd name="T120" fmla="*/ 0 w 510"/>
              <a:gd name="T121" fmla="*/ 85 h 119"/>
              <a:gd name="T122" fmla="*/ 0 w 510"/>
              <a:gd name="T123" fmla="*/ 85 h 119"/>
              <a:gd name="T124" fmla="*/ 0 w 510"/>
              <a:gd name="T125" fmla="*/ 8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10" h="119">
                <a:moveTo>
                  <a:pt x="0" y="85"/>
                </a:moveTo>
                <a:lnTo>
                  <a:pt x="40" y="79"/>
                </a:lnTo>
                <a:lnTo>
                  <a:pt x="79" y="73"/>
                </a:lnTo>
                <a:lnTo>
                  <a:pt x="119" y="68"/>
                </a:lnTo>
                <a:lnTo>
                  <a:pt x="153" y="62"/>
                </a:lnTo>
                <a:lnTo>
                  <a:pt x="193" y="56"/>
                </a:lnTo>
                <a:lnTo>
                  <a:pt x="227" y="51"/>
                </a:lnTo>
                <a:lnTo>
                  <a:pt x="261" y="39"/>
                </a:lnTo>
                <a:lnTo>
                  <a:pt x="295" y="34"/>
                </a:lnTo>
                <a:lnTo>
                  <a:pt x="329" y="22"/>
                </a:lnTo>
                <a:lnTo>
                  <a:pt x="357" y="17"/>
                </a:lnTo>
                <a:lnTo>
                  <a:pt x="380" y="11"/>
                </a:lnTo>
                <a:lnTo>
                  <a:pt x="403" y="5"/>
                </a:lnTo>
                <a:lnTo>
                  <a:pt x="420" y="5"/>
                </a:lnTo>
                <a:lnTo>
                  <a:pt x="431" y="0"/>
                </a:lnTo>
                <a:lnTo>
                  <a:pt x="442" y="0"/>
                </a:lnTo>
                <a:lnTo>
                  <a:pt x="448" y="0"/>
                </a:lnTo>
                <a:lnTo>
                  <a:pt x="459" y="0"/>
                </a:lnTo>
                <a:lnTo>
                  <a:pt x="471" y="0"/>
                </a:lnTo>
                <a:lnTo>
                  <a:pt x="482" y="5"/>
                </a:lnTo>
                <a:lnTo>
                  <a:pt x="488" y="5"/>
                </a:lnTo>
                <a:lnTo>
                  <a:pt x="499" y="11"/>
                </a:lnTo>
                <a:lnTo>
                  <a:pt x="505" y="17"/>
                </a:lnTo>
                <a:lnTo>
                  <a:pt x="510" y="22"/>
                </a:lnTo>
                <a:lnTo>
                  <a:pt x="510" y="28"/>
                </a:lnTo>
                <a:lnTo>
                  <a:pt x="510" y="34"/>
                </a:lnTo>
                <a:lnTo>
                  <a:pt x="505" y="39"/>
                </a:lnTo>
                <a:lnTo>
                  <a:pt x="499" y="45"/>
                </a:lnTo>
                <a:lnTo>
                  <a:pt x="488" y="51"/>
                </a:lnTo>
                <a:lnTo>
                  <a:pt x="482" y="51"/>
                </a:lnTo>
                <a:lnTo>
                  <a:pt x="476" y="51"/>
                </a:lnTo>
                <a:lnTo>
                  <a:pt x="465" y="56"/>
                </a:lnTo>
                <a:lnTo>
                  <a:pt x="454" y="56"/>
                </a:lnTo>
                <a:lnTo>
                  <a:pt x="442" y="62"/>
                </a:lnTo>
                <a:lnTo>
                  <a:pt x="425" y="62"/>
                </a:lnTo>
                <a:lnTo>
                  <a:pt x="408" y="68"/>
                </a:lnTo>
                <a:lnTo>
                  <a:pt x="391" y="68"/>
                </a:lnTo>
                <a:lnTo>
                  <a:pt x="374" y="73"/>
                </a:lnTo>
                <a:lnTo>
                  <a:pt x="352" y="73"/>
                </a:lnTo>
                <a:lnTo>
                  <a:pt x="329" y="79"/>
                </a:lnTo>
                <a:lnTo>
                  <a:pt x="306" y="85"/>
                </a:lnTo>
                <a:lnTo>
                  <a:pt x="284" y="90"/>
                </a:lnTo>
                <a:lnTo>
                  <a:pt x="255" y="90"/>
                </a:lnTo>
                <a:lnTo>
                  <a:pt x="232" y="96"/>
                </a:lnTo>
                <a:lnTo>
                  <a:pt x="204" y="102"/>
                </a:lnTo>
                <a:lnTo>
                  <a:pt x="181" y="107"/>
                </a:lnTo>
                <a:lnTo>
                  <a:pt x="153" y="113"/>
                </a:lnTo>
                <a:lnTo>
                  <a:pt x="136" y="113"/>
                </a:lnTo>
                <a:lnTo>
                  <a:pt x="113" y="119"/>
                </a:lnTo>
                <a:lnTo>
                  <a:pt x="102" y="119"/>
                </a:lnTo>
                <a:lnTo>
                  <a:pt x="85" y="119"/>
                </a:lnTo>
                <a:lnTo>
                  <a:pt x="74" y="119"/>
                </a:lnTo>
                <a:lnTo>
                  <a:pt x="68" y="119"/>
                </a:lnTo>
                <a:lnTo>
                  <a:pt x="62" y="119"/>
                </a:lnTo>
                <a:lnTo>
                  <a:pt x="51" y="119"/>
                </a:lnTo>
                <a:lnTo>
                  <a:pt x="45" y="113"/>
                </a:lnTo>
                <a:lnTo>
                  <a:pt x="34" y="107"/>
                </a:lnTo>
                <a:lnTo>
                  <a:pt x="28" y="102"/>
                </a:lnTo>
                <a:lnTo>
                  <a:pt x="17" y="96"/>
                </a:lnTo>
                <a:lnTo>
                  <a:pt x="6" y="90"/>
                </a:lnTo>
                <a:lnTo>
                  <a:pt x="0" y="85"/>
                </a:lnTo>
                <a:lnTo>
                  <a:pt x="0" y="85"/>
                </a:lnTo>
                <a:lnTo>
                  <a:pt x="0" y="85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24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850" r="100000">
                        <a14:foregroundMark x1="80164" y1="41895" x2="80164" y2="41895"/>
                        <a14:foregroundMark x1="77018" y1="48242" x2="77018" y2="48242"/>
                        <a14:foregroundMark x1="79480" y1="48926" x2="79480" y2="48926"/>
                        <a14:foregroundMark x1="75239" y1="47363" x2="75239" y2="47363"/>
                        <a14:foregroundMark x1="84131" y1="34863" x2="84131" y2="34863"/>
                        <a14:foregroundMark x1="89330" y1="28125" x2="89330" y2="28125"/>
                        <a14:foregroundMark x1="87551" y1="29395" x2="87551" y2="29395"/>
                        <a14:foregroundMark x1="88098" y1="29883" x2="88098" y2="29883"/>
                        <a14:foregroundMark x1="88782" y1="29395" x2="88782" y2="293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6443" y="1278866"/>
            <a:ext cx="3038814" cy="4256834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2538790" y="423596"/>
            <a:ext cx="3833410" cy="2039212"/>
          </a:xfrm>
          <a:prstGeom prst="wedgeEllipse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听听课文朗读，说一说这篇课文讲述了一个什么故事？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2000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462808"/>
            <a:ext cx="2536676" cy="2680692"/>
          </a:xfrm>
          <a:prstGeom prst="rect">
            <a:avLst/>
          </a:prstGeom>
        </p:spPr>
      </p:pic>
      <p:pic>
        <p:nvPicPr>
          <p:cNvPr id="6" name="网络歌手-跨越海峡的生命桥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131840" y="36518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30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0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098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624" y="411510"/>
            <a:ext cx="6769110" cy="44644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1316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3692" y1="46259" x2="13692" y2="46259"/>
                        <a14:foregroundMark x1="19846" y1="43991" x2="19846" y2="43991"/>
                        <a14:foregroundMark x1="23077" y1="39909" x2="23077" y2="39909"/>
                        <a14:foregroundMark x1="24615" y1="39909" x2="24615" y2="39909"/>
                        <a14:foregroundMark x1="25692" y1="42404" x2="25692" y2="42404"/>
                        <a14:foregroundMark x1="16000" y1="54195" x2="16000" y2="54195"/>
                        <a14:foregroundMark x1="14462" y1="52834" x2="14462" y2="52834"/>
                        <a14:foregroundMark x1="24462" y1="62358" x2="24462" y2="62358"/>
                        <a14:foregroundMark x1="11385" y1="88209" x2="11385" y2="88209"/>
                        <a14:foregroundMark x1="16000" y1="84807" x2="16000" y2="84807"/>
                        <a14:foregroundMark x1="23077" y1="89116" x2="23077" y2="89116"/>
                        <a14:foregroundMark x1="25846" y1="94785" x2="25846" y2="94785"/>
                        <a14:foregroundMark x1="14308" y1="81859" x2="14308" y2="81859"/>
                        <a14:foregroundMark x1="13846" y1="80272" x2="13846" y2="80272"/>
                        <a14:foregroundMark x1="9538" y1="65986" x2="9538" y2="65986"/>
                        <a14:foregroundMark x1="9846" y1="67574" x2="9846" y2="67574"/>
                        <a14:foregroundMark x1="26308" y1="67120" x2="26308" y2="67120"/>
                        <a14:foregroundMark x1="25692" y1="66440" x2="25692" y2="66440"/>
                        <a14:foregroundMark x1="9846" y1="46032" x2="9846" y2="46032"/>
                        <a14:foregroundMark x1="9846" y1="44671" x2="9846" y2="44671"/>
                        <a14:foregroundMark x1="9538" y1="43084" x2="9538" y2="43084"/>
                        <a14:foregroundMark x1="9538" y1="42630" x2="9538" y2="42630"/>
                        <a14:foregroundMark x1="41846" y1="50113" x2="41846" y2="50113"/>
                        <a14:foregroundMark x1="36308" y1="55782" x2="36308" y2="55782"/>
                        <a14:foregroundMark x1="31692" y1="56236" x2="31692" y2="56236"/>
                        <a14:backgroundMark x1="27077" y1="48753" x2="27077" y2="48753"/>
                        <a14:backgroundMark x1="27077" y1="45351" x2="27077" y2="45351"/>
                        <a14:backgroundMark x1="11538" y1="46712" x2="11538" y2="467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0"/>
            <a:ext cx="7848872" cy="5143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3968" y="1131590"/>
            <a:ext cx="34046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我们来想象一下，如果有一天小钱和那位捐骨髓的台湾青年相遇了，他会对台湾青年说些什么呢？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381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1383618"/>
            <a:ext cx="7772400" cy="1102519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latin typeface="微软雅黑" pitchFamily="34" charset="-122"/>
                <a:ea typeface="微软雅黑" pitchFamily="34" charset="-122"/>
              </a:rPr>
              <a:t>跨越海峡两岸的生命桥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87824" y="3003798"/>
            <a:ext cx="3168352" cy="486054"/>
          </a:xfrm>
        </p:spPr>
        <p:txBody>
          <a:bodyPr>
            <a:no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四年级上册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74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850" r="100000">
                        <a14:foregroundMark x1="80164" y1="41895" x2="80164" y2="41895"/>
                        <a14:foregroundMark x1="77018" y1="48242" x2="77018" y2="48242"/>
                        <a14:foregroundMark x1="79480" y1="48926" x2="79480" y2="48926"/>
                        <a14:foregroundMark x1="75239" y1="47363" x2="75239" y2="47363"/>
                        <a14:foregroundMark x1="84131" y1="34863" x2="84131" y2="34863"/>
                        <a14:foregroundMark x1="89330" y1="28125" x2="89330" y2="28125"/>
                        <a14:foregroundMark x1="87551" y1="29395" x2="87551" y2="29395"/>
                        <a14:foregroundMark x1="88098" y1="29883" x2="88098" y2="29883"/>
                        <a14:foregroundMark x1="88782" y1="29395" x2="88782" y2="293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150" y="1241313"/>
            <a:ext cx="3038814" cy="4256834"/>
          </a:xfrm>
          <a:prstGeom prst="rect">
            <a:avLst/>
          </a:prstGeom>
        </p:spPr>
      </p:pic>
      <p:sp>
        <p:nvSpPr>
          <p:cNvPr id="4" name="椭圆形标注 3"/>
          <p:cNvSpPr/>
          <p:nvPr/>
        </p:nvSpPr>
        <p:spPr>
          <a:xfrm>
            <a:off x="3149560" y="483518"/>
            <a:ext cx="4950832" cy="2736304"/>
          </a:xfrm>
          <a:prstGeom prst="wedgeEllipse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自由朗读课文，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要求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1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、边读边划出课文中的生字词，把不理解的词语做上记号。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2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、读准字音，读通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课文。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60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504" y="71795"/>
            <a:ext cx="8856984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00">
              <a:spcBef>
                <a:spcPts val="600"/>
              </a:spcBef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1500" dirty="0" smtClean="0">
                <a:latin typeface="微软雅黑" pitchFamily="34" charset="-122"/>
                <a:ea typeface="微软雅黑" pitchFamily="34" charset="-122"/>
              </a:rPr>
              <a:t>1999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22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日，早晨</a:t>
            </a:r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时</a:t>
            </a:r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分，阳光洒满了美丽的杭州市，桂树还没有开花，晨风中已经飘来甜丝丝的香气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500" dirty="0" smtClean="0">
              <a:latin typeface="微软雅黑" pitchFamily="34" charset="-122"/>
              <a:ea typeface="微软雅黑" pitchFamily="34" charset="-122"/>
            </a:endParaRPr>
          </a:p>
          <a:p>
            <a:pPr indent="36000">
              <a:spcBef>
                <a:spcPts val="600"/>
              </a:spcBef>
            </a:pPr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5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小钱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静静地躺在病床上。灿烂的阳光没有使他苍白的脸红润起来。这个刚满</a:t>
            </a:r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岁的年轻人，患了严重的白血病，生命就像即将凋零的含苞的花朵，唯有骨髓移植，才能使这朵生命之花绽放。然而，要找到适合移植的骨髓，又谈何容易。如果没有亲缘关系，大约在十万人里才有可能找到一个有适合骨髓的人。小钱是幸运的，几经辗转，终于在台湾找到了这样的人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500" dirty="0" smtClean="0">
              <a:latin typeface="微软雅黑" pitchFamily="34" charset="-122"/>
              <a:ea typeface="微软雅黑" pitchFamily="34" charset="-122"/>
            </a:endParaRPr>
          </a:p>
          <a:p>
            <a:pPr indent="36000">
              <a:spcBef>
                <a:spcPts val="600"/>
              </a:spcBef>
            </a:pPr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5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同一时刻，海峡彼岸的台湾花莲慈济医院，骨髓移植专家李博士正步履匆匆地走进手术室。一位青年躺在病床上，等候着他来抽取骨髓。就在昨天，一场里氏</a:t>
            </a:r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7.3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级的大地震袭击了台湾地区。此刻，大地仍在余震中摇晃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500" dirty="0" smtClean="0">
              <a:latin typeface="微软雅黑" pitchFamily="34" charset="-122"/>
              <a:ea typeface="微软雅黑" pitchFamily="34" charset="-122"/>
            </a:endParaRPr>
          </a:p>
          <a:p>
            <a:pPr indent="36000">
              <a:spcBef>
                <a:spcPts val="600"/>
              </a:spcBef>
            </a:pPr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5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这场灾难中，病床上的青年没有受伤，他的家人是否平安无事，目前还不清楚。但是，他知道，在海峡的另一边，有一位青年正满怀着希望，期待着他的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骨髓。</a:t>
            </a:r>
            <a:endParaRPr lang="en-US" altLang="zh-CN" sz="1500" dirty="0" smtClean="0">
              <a:latin typeface="微软雅黑" pitchFamily="34" charset="-122"/>
              <a:ea typeface="微软雅黑" pitchFamily="34" charset="-122"/>
            </a:endParaRPr>
          </a:p>
          <a:p>
            <a:pPr indent="36000">
              <a:spcBef>
                <a:spcPts val="600"/>
              </a:spcBef>
            </a:pPr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5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针头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向皮肤刺去，一阵突如其来的余震，使针头从肌肤里脱落，李博士不得不停止工作。此时此刻，跑到空旷的地方才比较安全。但是，李博士仍沉着地站在病床旁，那位青年也静静地躺在病床上。经过一次又一次的努力，利用大地震动暂停的间隔，台湾青年的骨髓，终于从身躯里涓涓流出</a:t>
            </a:r>
            <a:r>
              <a:rPr lang="en-US" altLang="zh-CN" sz="15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pPr indent="36000">
              <a:spcBef>
                <a:spcPts val="600"/>
              </a:spcBef>
            </a:pPr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5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骨髓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的保存期只有</a:t>
            </a:r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24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小时。李博士带着刚抽取的骨髓，经过十几个小时的奔波，赶到杭州，和当地的医护人员一起连夜为小钱做了骨髓移植手术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500" dirty="0" smtClean="0">
              <a:latin typeface="微软雅黑" pitchFamily="34" charset="-122"/>
              <a:ea typeface="微软雅黑" pitchFamily="34" charset="-122"/>
            </a:endParaRPr>
          </a:p>
          <a:p>
            <a:pPr indent="36000">
              <a:spcBef>
                <a:spcPts val="600"/>
              </a:spcBef>
            </a:pPr>
            <a:r>
              <a:rPr lang="en-US" altLang="zh-CN" sz="15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5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1500" dirty="0" smtClean="0">
                <a:latin typeface="微软雅黑" pitchFamily="34" charset="-122"/>
                <a:ea typeface="微软雅黑" pitchFamily="34" charset="-122"/>
              </a:rPr>
              <a:t>小钱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得救了。两岸骨肉同胞用爱心架起了一座跨越海峡的生命桥。也许，小钱和这位台湾青年永远不会见面，这并不重要，因为两岸同胞的心是连在一起的。那血脉亲情，如同生命的火种，必将一代一代传下去。</a:t>
            </a:r>
          </a:p>
        </p:txBody>
      </p:sp>
    </p:spTree>
    <p:extLst>
      <p:ext uri="{BB962C8B-B14F-4D97-AF65-F5344CB8AC3E}">
        <p14:creationId xmlns:p14="http://schemas.microsoft.com/office/powerpoint/2010/main" val="162206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699541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含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苞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凋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零     绽放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43648" y="1851670"/>
            <a:ext cx="65527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       这个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刚满</a:t>
            </a:r>
            <a:r>
              <a:rPr lang="en-US" altLang="zh-CN" sz="3200" dirty="0"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岁的年轻人，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患了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严重的白血病，生命就像即将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凋零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含苞的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花朵，唯有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骨髓移植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，才能使这朵生命之花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绽放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91600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0"/>
          <p:cNvSpPr>
            <a:spLocks noChangeArrowheads="1"/>
          </p:cNvSpPr>
          <p:nvPr/>
        </p:nvSpPr>
        <p:spPr bwMode="auto">
          <a:xfrm>
            <a:off x="4882363" y="3011006"/>
            <a:ext cx="29609" cy="154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smtClean="0">
                <a:ln>
                  <a:noFill/>
                </a:ln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2430549" y="1686341"/>
            <a:ext cx="1000567" cy="1881636"/>
          </a:xfrm>
          <a:custGeom>
            <a:avLst/>
            <a:gdLst>
              <a:gd name="T0" fmla="*/ 125 w 561"/>
              <a:gd name="T1" fmla="*/ 63 h 1055"/>
              <a:gd name="T2" fmla="*/ 289 w 561"/>
              <a:gd name="T3" fmla="*/ 40 h 1055"/>
              <a:gd name="T4" fmla="*/ 363 w 561"/>
              <a:gd name="T5" fmla="*/ 23 h 1055"/>
              <a:gd name="T6" fmla="*/ 402 w 561"/>
              <a:gd name="T7" fmla="*/ 12 h 1055"/>
              <a:gd name="T8" fmla="*/ 425 w 561"/>
              <a:gd name="T9" fmla="*/ 0 h 1055"/>
              <a:gd name="T10" fmla="*/ 442 w 561"/>
              <a:gd name="T11" fmla="*/ 0 h 1055"/>
              <a:gd name="T12" fmla="*/ 465 w 561"/>
              <a:gd name="T13" fmla="*/ 12 h 1055"/>
              <a:gd name="T14" fmla="*/ 493 w 561"/>
              <a:gd name="T15" fmla="*/ 23 h 1055"/>
              <a:gd name="T16" fmla="*/ 533 w 561"/>
              <a:gd name="T17" fmla="*/ 40 h 1055"/>
              <a:gd name="T18" fmla="*/ 555 w 561"/>
              <a:gd name="T19" fmla="*/ 51 h 1055"/>
              <a:gd name="T20" fmla="*/ 561 w 561"/>
              <a:gd name="T21" fmla="*/ 63 h 1055"/>
              <a:gd name="T22" fmla="*/ 550 w 561"/>
              <a:gd name="T23" fmla="*/ 85 h 1055"/>
              <a:gd name="T24" fmla="*/ 538 w 561"/>
              <a:gd name="T25" fmla="*/ 102 h 1055"/>
              <a:gd name="T26" fmla="*/ 533 w 561"/>
              <a:gd name="T27" fmla="*/ 119 h 1055"/>
              <a:gd name="T28" fmla="*/ 527 w 561"/>
              <a:gd name="T29" fmla="*/ 148 h 1055"/>
              <a:gd name="T30" fmla="*/ 527 w 561"/>
              <a:gd name="T31" fmla="*/ 188 h 1055"/>
              <a:gd name="T32" fmla="*/ 527 w 561"/>
              <a:gd name="T33" fmla="*/ 233 h 1055"/>
              <a:gd name="T34" fmla="*/ 527 w 561"/>
              <a:gd name="T35" fmla="*/ 307 h 1055"/>
              <a:gd name="T36" fmla="*/ 533 w 561"/>
              <a:gd name="T37" fmla="*/ 431 h 1055"/>
              <a:gd name="T38" fmla="*/ 538 w 561"/>
              <a:gd name="T39" fmla="*/ 573 h 1055"/>
              <a:gd name="T40" fmla="*/ 544 w 561"/>
              <a:gd name="T41" fmla="*/ 675 h 1055"/>
              <a:gd name="T42" fmla="*/ 544 w 561"/>
              <a:gd name="T43" fmla="*/ 743 h 1055"/>
              <a:gd name="T44" fmla="*/ 544 w 561"/>
              <a:gd name="T45" fmla="*/ 800 h 1055"/>
              <a:gd name="T46" fmla="*/ 544 w 561"/>
              <a:gd name="T47" fmla="*/ 845 h 1055"/>
              <a:gd name="T48" fmla="*/ 538 w 561"/>
              <a:gd name="T49" fmla="*/ 885 h 1055"/>
              <a:gd name="T50" fmla="*/ 533 w 561"/>
              <a:gd name="T51" fmla="*/ 936 h 1055"/>
              <a:gd name="T52" fmla="*/ 499 w 561"/>
              <a:gd name="T53" fmla="*/ 1016 h 1055"/>
              <a:gd name="T54" fmla="*/ 476 w 561"/>
              <a:gd name="T55" fmla="*/ 1038 h 1055"/>
              <a:gd name="T56" fmla="*/ 459 w 561"/>
              <a:gd name="T57" fmla="*/ 1055 h 1055"/>
              <a:gd name="T58" fmla="*/ 448 w 561"/>
              <a:gd name="T59" fmla="*/ 1055 h 1055"/>
              <a:gd name="T60" fmla="*/ 436 w 561"/>
              <a:gd name="T61" fmla="*/ 1038 h 1055"/>
              <a:gd name="T62" fmla="*/ 425 w 561"/>
              <a:gd name="T63" fmla="*/ 1016 h 1055"/>
              <a:gd name="T64" fmla="*/ 414 w 561"/>
              <a:gd name="T65" fmla="*/ 982 h 1055"/>
              <a:gd name="T66" fmla="*/ 397 w 561"/>
              <a:gd name="T67" fmla="*/ 948 h 1055"/>
              <a:gd name="T68" fmla="*/ 368 w 561"/>
              <a:gd name="T69" fmla="*/ 925 h 1055"/>
              <a:gd name="T70" fmla="*/ 340 w 561"/>
              <a:gd name="T71" fmla="*/ 908 h 1055"/>
              <a:gd name="T72" fmla="*/ 329 w 561"/>
              <a:gd name="T73" fmla="*/ 891 h 1055"/>
              <a:gd name="T74" fmla="*/ 323 w 561"/>
              <a:gd name="T75" fmla="*/ 885 h 1055"/>
              <a:gd name="T76" fmla="*/ 340 w 561"/>
              <a:gd name="T77" fmla="*/ 880 h 1055"/>
              <a:gd name="T78" fmla="*/ 374 w 561"/>
              <a:gd name="T79" fmla="*/ 880 h 1055"/>
              <a:gd name="T80" fmla="*/ 419 w 561"/>
              <a:gd name="T81" fmla="*/ 885 h 1055"/>
              <a:gd name="T82" fmla="*/ 448 w 561"/>
              <a:gd name="T83" fmla="*/ 885 h 1055"/>
              <a:gd name="T84" fmla="*/ 465 w 561"/>
              <a:gd name="T85" fmla="*/ 885 h 1055"/>
              <a:gd name="T86" fmla="*/ 465 w 561"/>
              <a:gd name="T87" fmla="*/ 874 h 1055"/>
              <a:gd name="T88" fmla="*/ 465 w 561"/>
              <a:gd name="T89" fmla="*/ 851 h 1055"/>
              <a:gd name="T90" fmla="*/ 470 w 561"/>
              <a:gd name="T91" fmla="*/ 811 h 1055"/>
              <a:gd name="T92" fmla="*/ 470 w 561"/>
              <a:gd name="T93" fmla="*/ 760 h 1055"/>
              <a:gd name="T94" fmla="*/ 470 w 561"/>
              <a:gd name="T95" fmla="*/ 692 h 1055"/>
              <a:gd name="T96" fmla="*/ 465 w 561"/>
              <a:gd name="T97" fmla="*/ 465 h 1055"/>
              <a:gd name="T98" fmla="*/ 453 w 561"/>
              <a:gd name="T99" fmla="*/ 261 h 1055"/>
              <a:gd name="T100" fmla="*/ 448 w 561"/>
              <a:gd name="T101" fmla="*/ 205 h 1055"/>
              <a:gd name="T102" fmla="*/ 442 w 561"/>
              <a:gd name="T103" fmla="*/ 153 h 1055"/>
              <a:gd name="T104" fmla="*/ 436 w 561"/>
              <a:gd name="T105" fmla="*/ 119 h 1055"/>
              <a:gd name="T106" fmla="*/ 431 w 561"/>
              <a:gd name="T107" fmla="*/ 97 h 1055"/>
              <a:gd name="T108" fmla="*/ 425 w 561"/>
              <a:gd name="T109" fmla="*/ 85 h 1055"/>
              <a:gd name="T110" fmla="*/ 414 w 561"/>
              <a:gd name="T111" fmla="*/ 74 h 1055"/>
              <a:gd name="T112" fmla="*/ 385 w 561"/>
              <a:gd name="T113" fmla="*/ 74 h 1055"/>
              <a:gd name="T114" fmla="*/ 351 w 561"/>
              <a:gd name="T115" fmla="*/ 74 h 1055"/>
              <a:gd name="T116" fmla="*/ 300 w 561"/>
              <a:gd name="T117" fmla="*/ 85 h 1055"/>
              <a:gd name="T118" fmla="*/ 227 w 561"/>
              <a:gd name="T119" fmla="*/ 97 h 1055"/>
              <a:gd name="T120" fmla="*/ 142 w 561"/>
              <a:gd name="T121" fmla="*/ 108 h 1055"/>
              <a:gd name="T122" fmla="*/ 68 w 561"/>
              <a:gd name="T123" fmla="*/ 114 h 1055"/>
              <a:gd name="T124" fmla="*/ 0 w 561"/>
              <a:gd name="T125" fmla="*/ 119 h 1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61" h="1055">
                <a:moveTo>
                  <a:pt x="0" y="68"/>
                </a:moveTo>
                <a:lnTo>
                  <a:pt x="62" y="68"/>
                </a:lnTo>
                <a:lnTo>
                  <a:pt x="125" y="63"/>
                </a:lnTo>
                <a:lnTo>
                  <a:pt x="193" y="57"/>
                </a:lnTo>
                <a:lnTo>
                  <a:pt x="255" y="46"/>
                </a:lnTo>
                <a:lnTo>
                  <a:pt x="289" y="40"/>
                </a:lnTo>
                <a:lnTo>
                  <a:pt x="317" y="34"/>
                </a:lnTo>
                <a:lnTo>
                  <a:pt x="340" y="29"/>
                </a:lnTo>
                <a:lnTo>
                  <a:pt x="363" y="23"/>
                </a:lnTo>
                <a:lnTo>
                  <a:pt x="380" y="17"/>
                </a:lnTo>
                <a:lnTo>
                  <a:pt x="391" y="17"/>
                </a:lnTo>
                <a:lnTo>
                  <a:pt x="402" y="12"/>
                </a:lnTo>
                <a:lnTo>
                  <a:pt x="408" y="12"/>
                </a:lnTo>
                <a:lnTo>
                  <a:pt x="414" y="6"/>
                </a:lnTo>
                <a:lnTo>
                  <a:pt x="425" y="0"/>
                </a:lnTo>
                <a:lnTo>
                  <a:pt x="431" y="0"/>
                </a:lnTo>
                <a:lnTo>
                  <a:pt x="436" y="0"/>
                </a:lnTo>
                <a:lnTo>
                  <a:pt x="442" y="0"/>
                </a:lnTo>
                <a:lnTo>
                  <a:pt x="448" y="0"/>
                </a:lnTo>
                <a:lnTo>
                  <a:pt x="453" y="6"/>
                </a:lnTo>
                <a:lnTo>
                  <a:pt x="465" y="12"/>
                </a:lnTo>
                <a:lnTo>
                  <a:pt x="476" y="12"/>
                </a:lnTo>
                <a:lnTo>
                  <a:pt x="482" y="17"/>
                </a:lnTo>
                <a:lnTo>
                  <a:pt x="493" y="23"/>
                </a:lnTo>
                <a:lnTo>
                  <a:pt x="510" y="29"/>
                </a:lnTo>
                <a:lnTo>
                  <a:pt x="521" y="34"/>
                </a:lnTo>
                <a:lnTo>
                  <a:pt x="533" y="40"/>
                </a:lnTo>
                <a:lnTo>
                  <a:pt x="544" y="40"/>
                </a:lnTo>
                <a:lnTo>
                  <a:pt x="550" y="46"/>
                </a:lnTo>
                <a:lnTo>
                  <a:pt x="555" y="51"/>
                </a:lnTo>
                <a:lnTo>
                  <a:pt x="561" y="51"/>
                </a:lnTo>
                <a:lnTo>
                  <a:pt x="561" y="57"/>
                </a:lnTo>
                <a:lnTo>
                  <a:pt x="561" y="63"/>
                </a:lnTo>
                <a:lnTo>
                  <a:pt x="561" y="68"/>
                </a:lnTo>
                <a:lnTo>
                  <a:pt x="555" y="74"/>
                </a:lnTo>
                <a:lnTo>
                  <a:pt x="550" y="85"/>
                </a:lnTo>
                <a:lnTo>
                  <a:pt x="544" y="97"/>
                </a:lnTo>
                <a:lnTo>
                  <a:pt x="538" y="97"/>
                </a:lnTo>
                <a:lnTo>
                  <a:pt x="538" y="102"/>
                </a:lnTo>
                <a:lnTo>
                  <a:pt x="538" y="108"/>
                </a:lnTo>
                <a:lnTo>
                  <a:pt x="533" y="114"/>
                </a:lnTo>
                <a:lnTo>
                  <a:pt x="533" y="119"/>
                </a:lnTo>
                <a:lnTo>
                  <a:pt x="533" y="131"/>
                </a:lnTo>
                <a:lnTo>
                  <a:pt x="527" y="136"/>
                </a:lnTo>
                <a:lnTo>
                  <a:pt x="527" y="148"/>
                </a:lnTo>
                <a:lnTo>
                  <a:pt x="527" y="159"/>
                </a:lnTo>
                <a:lnTo>
                  <a:pt x="527" y="171"/>
                </a:lnTo>
                <a:lnTo>
                  <a:pt x="527" y="188"/>
                </a:lnTo>
                <a:lnTo>
                  <a:pt x="527" y="199"/>
                </a:lnTo>
                <a:lnTo>
                  <a:pt x="527" y="216"/>
                </a:lnTo>
                <a:lnTo>
                  <a:pt x="527" y="233"/>
                </a:lnTo>
                <a:lnTo>
                  <a:pt x="527" y="250"/>
                </a:lnTo>
                <a:lnTo>
                  <a:pt x="527" y="267"/>
                </a:lnTo>
                <a:lnTo>
                  <a:pt x="527" y="307"/>
                </a:lnTo>
                <a:lnTo>
                  <a:pt x="533" y="346"/>
                </a:lnTo>
                <a:lnTo>
                  <a:pt x="533" y="392"/>
                </a:lnTo>
                <a:lnTo>
                  <a:pt x="533" y="431"/>
                </a:lnTo>
                <a:lnTo>
                  <a:pt x="533" y="477"/>
                </a:lnTo>
                <a:lnTo>
                  <a:pt x="538" y="528"/>
                </a:lnTo>
                <a:lnTo>
                  <a:pt x="538" y="573"/>
                </a:lnTo>
                <a:lnTo>
                  <a:pt x="538" y="624"/>
                </a:lnTo>
                <a:lnTo>
                  <a:pt x="538" y="653"/>
                </a:lnTo>
                <a:lnTo>
                  <a:pt x="544" y="675"/>
                </a:lnTo>
                <a:lnTo>
                  <a:pt x="544" y="698"/>
                </a:lnTo>
                <a:lnTo>
                  <a:pt x="544" y="721"/>
                </a:lnTo>
                <a:lnTo>
                  <a:pt x="544" y="743"/>
                </a:lnTo>
                <a:lnTo>
                  <a:pt x="544" y="760"/>
                </a:lnTo>
                <a:lnTo>
                  <a:pt x="544" y="783"/>
                </a:lnTo>
                <a:lnTo>
                  <a:pt x="544" y="800"/>
                </a:lnTo>
                <a:lnTo>
                  <a:pt x="544" y="817"/>
                </a:lnTo>
                <a:lnTo>
                  <a:pt x="544" y="834"/>
                </a:lnTo>
                <a:lnTo>
                  <a:pt x="544" y="845"/>
                </a:lnTo>
                <a:lnTo>
                  <a:pt x="544" y="862"/>
                </a:lnTo>
                <a:lnTo>
                  <a:pt x="538" y="874"/>
                </a:lnTo>
                <a:lnTo>
                  <a:pt x="538" y="885"/>
                </a:lnTo>
                <a:lnTo>
                  <a:pt x="538" y="897"/>
                </a:lnTo>
                <a:lnTo>
                  <a:pt x="538" y="902"/>
                </a:lnTo>
                <a:lnTo>
                  <a:pt x="533" y="936"/>
                </a:lnTo>
                <a:lnTo>
                  <a:pt x="521" y="965"/>
                </a:lnTo>
                <a:lnTo>
                  <a:pt x="510" y="993"/>
                </a:lnTo>
                <a:lnTo>
                  <a:pt x="499" y="1016"/>
                </a:lnTo>
                <a:lnTo>
                  <a:pt x="487" y="1027"/>
                </a:lnTo>
                <a:lnTo>
                  <a:pt x="482" y="1033"/>
                </a:lnTo>
                <a:lnTo>
                  <a:pt x="476" y="1038"/>
                </a:lnTo>
                <a:lnTo>
                  <a:pt x="470" y="1044"/>
                </a:lnTo>
                <a:lnTo>
                  <a:pt x="465" y="1050"/>
                </a:lnTo>
                <a:lnTo>
                  <a:pt x="459" y="1055"/>
                </a:lnTo>
                <a:lnTo>
                  <a:pt x="453" y="1055"/>
                </a:lnTo>
                <a:lnTo>
                  <a:pt x="448" y="1055"/>
                </a:lnTo>
                <a:lnTo>
                  <a:pt x="448" y="1055"/>
                </a:lnTo>
                <a:lnTo>
                  <a:pt x="442" y="1050"/>
                </a:lnTo>
                <a:lnTo>
                  <a:pt x="436" y="1044"/>
                </a:lnTo>
                <a:lnTo>
                  <a:pt x="436" y="1038"/>
                </a:lnTo>
                <a:lnTo>
                  <a:pt x="431" y="1033"/>
                </a:lnTo>
                <a:lnTo>
                  <a:pt x="431" y="1021"/>
                </a:lnTo>
                <a:lnTo>
                  <a:pt x="425" y="1016"/>
                </a:lnTo>
                <a:lnTo>
                  <a:pt x="425" y="1004"/>
                </a:lnTo>
                <a:lnTo>
                  <a:pt x="419" y="993"/>
                </a:lnTo>
                <a:lnTo>
                  <a:pt x="414" y="982"/>
                </a:lnTo>
                <a:lnTo>
                  <a:pt x="414" y="970"/>
                </a:lnTo>
                <a:lnTo>
                  <a:pt x="402" y="959"/>
                </a:lnTo>
                <a:lnTo>
                  <a:pt x="397" y="948"/>
                </a:lnTo>
                <a:lnTo>
                  <a:pt x="391" y="942"/>
                </a:lnTo>
                <a:lnTo>
                  <a:pt x="380" y="931"/>
                </a:lnTo>
                <a:lnTo>
                  <a:pt x="368" y="925"/>
                </a:lnTo>
                <a:lnTo>
                  <a:pt x="357" y="919"/>
                </a:lnTo>
                <a:lnTo>
                  <a:pt x="351" y="914"/>
                </a:lnTo>
                <a:lnTo>
                  <a:pt x="340" y="908"/>
                </a:lnTo>
                <a:lnTo>
                  <a:pt x="334" y="902"/>
                </a:lnTo>
                <a:lnTo>
                  <a:pt x="329" y="897"/>
                </a:lnTo>
                <a:lnTo>
                  <a:pt x="329" y="891"/>
                </a:lnTo>
                <a:lnTo>
                  <a:pt x="323" y="891"/>
                </a:lnTo>
                <a:lnTo>
                  <a:pt x="323" y="885"/>
                </a:lnTo>
                <a:lnTo>
                  <a:pt x="323" y="885"/>
                </a:lnTo>
                <a:lnTo>
                  <a:pt x="323" y="880"/>
                </a:lnTo>
                <a:lnTo>
                  <a:pt x="329" y="880"/>
                </a:lnTo>
                <a:lnTo>
                  <a:pt x="340" y="880"/>
                </a:lnTo>
                <a:lnTo>
                  <a:pt x="346" y="880"/>
                </a:lnTo>
                <a:lnTo>
                  <a:pt x="357" y="880"/>
                </a:lnTo>
                <a:lnTo>
                  <a:pt x="374" y="880"/>
                </a:lnTo>
                <a:lnTo>
                  <a:pt x="385" y="885"/>
                </a:lnTo>
                <a:lnTo>
                  <a:pt x="402" y="885"/>
                </a:lnTo>
                <a:lnTo>
                  <a:pt x="419" y="885"/>
                </a:lnTo>
                <a:lnTo>
                  <a:pt x="431" y="885"/>
                </a:lnTo>
                <a:lnTo>
                  <a:pt x="442" y="885"/>
                </a:lnTo>
                <a:lnTo>
                  <a:pt x="448" y="885"/>
                </a:lnTo>
                <a:lnTo>
                  <a:pt x="453" y="885"/>
                </a:lnTo>
                <a:lnTo>
                  <a:pt x="459" y="885"/>
                </a:lnTo>
                <a:lnTo>
                  <a:pt x="465" y="885"/>
                </a:lnTo>
                <a:lnTo>
                  <a:pt x="465" y="880"/>
                </a:lnTo>
                <a:lnTo>
                  <a:pt x="465" y="880"/>
                </a:lnTo>
                <a:lnTo>
                  <a:pt x="465" y="874"/>
                </a:lnTo>
                <a:lnTo>
                  <a:pt x="465" y="868"/>
                </a:lnTo>
                <a:lnTo>
                  <a:pt x="465" y="857"/>
                </a:lnTo>
                <a:lnTo>
                  <a:pt x="465" y="851"/>
                </a:lnTo>
                <a:lnTo>
                  <a:pt x="470" y="840"/>
                </a:lnTo>
                <a:lnTo>
                  <a:pt x="470" y="823"/>
                </a:lnTo>
                <a:lnTo>
                  <a:pt x="470" y="811"/>
                </a:lnTo>
                <a:lnTo>
                  <a:pt x="470" y="794"/>
                </a:lnTo>
                <a:lnTo>
                  <a:pt x="470" y="777"/>
                </a:lnTo>
                <a:lnTo>
                  <a:pt x="470" y="760"/>
                </a:lnTo>
                <a:lnTo>
                  <a:pt x="470" y="738"/>
                </a:lnTo>
                <a:lnTo>
                  <a:pt x="470" y="715"/>
                </a:lnTo>
                <a:lnTo>
                  <a:pt x="470" y="692"/>
                </a:lnTo>
                <a:lnTo>
                  <a:pt x="470" y="670"/>
                </a:lnTo>
                <a:lnTo>
                  <a:pt x="470" y="568"/>
                </a:lnTo>
                <a:lnTo>
                  <a:pt x="465" y="465"/>
                </a:lnTo>
                <a:lnTo>
                  <a:pt x="459" y="375"/>
                </a:lnTo>
                <a:lnTo>
                  <a:pt x="453" y="278"/>
                </a:lnTo>
                <a:lnTo>
                  <a:pt x="453" y="261"/>
                </a:lnTo>
                <a:lnTo>
                  <a:pt x="448" y="239"/>
                </a:lnTo>
                <a:lnTo>
                  <a:pt x="448" y="222"/>
                </a:lnTo>
                <a:lnTo>
                  <a:pt x="448" y="205"/>
                </a:lnTo>
                <a:lnTo>
                  <a:pt x="442" y="188"/>
                </a:lnTo>
                <a:lnTo>
                  <a:pt x="442" y="171"/>
                </a:lnTo>
                <a:lnTo>
                  <a:pt x="442" y="153"/>
                </a:lnTo>
                <a:lnTo>
                  <a:pt x="442" y="142"/>
                </a:lnTo>
                <a:lnTo>
                  <a:pt x="436" y="131"/>
                </a:lnTo>
                <a:lnTo>
                  <a:pt x="436" y="119"/>
                </a:lnTo>
                <a:lnTo>
                  <a:pt x="436" y="108"/>
                </a:lnTo>
                <a:lnTo>
                  <a:pt x="431" y="102"/>
                </a:lnTo>
                <a:lnTo>
                  <a:pt x="431" y="97"/>
                </a:lnTo>
                <a:lnTo>
                  <a:pt x="431" y="91"/>
                </a:lnTo>
                <a:lnTo>
                  <a:pt x="425" y="85"/>
                </a:lnTo>
                <a:lnTo>
                  <a:pt x="425" y="85"/>
                </a:lnTo>
                <a:lnTo>
                  <a:pt x="425" y="80"/>
                </a:lnTo>
                <a:lnTo>
                  <a:pt x="419" y="74"/>
                </a:lnTo>
                <a:lnTo>
                  <a:pt x="414" y="74"/>
                </a:lnTo>
                <a:lnTo>
                  <a:pt x="402" y="74"/>
                </a:lnTo>
                <a:lnTo>
                  <a:pt x="397" y="74"/>
                </a:lnTo>
                <a:lnTo>
                  <a:pt x="385" y="74"/>
                </a:lnTo>
                <a:lnTo>
                  <a:pt x="374" y="74"/>
                </a:lnTo>
                <a:lnTo>
                  <a:pt x="363" y="74"/>
                </a:lnTo>
                <a:lnTo>
                  <a:pt x="351" y="74"/>
                </a:lnTo>
                <a:lnTo>
                  <a:pt x="334" y="80"/>
                </a:lnTo>
                <a:lnTo>
                  <a:pt x="317" y="80"/>
                </a:lnTo>
                <a:lnTo>
                  <a:pt x="300" y="85"/>
                </a:lnTo>
                <a:lnTo>
                  <a:pt x="278" y="85"/>
                </a:lnTo>
                <a:lnTo>
                  <a:pt x="249" y="91"/>
                </a:lnTo>
                <a:lnTo>
                  <a:pt x="227" y="97"/>
                </a:lnTo>
                <a:lnTo>
                  <a:pt x="198" y="97"/>
                </a:lnTo>
                <a:lnTo>
                  <a:pt x="170" y="102"/>
                </a:lnTo>
                <a:lnTo>
                  <a:pt x="142" y="108"/>
                </a:lnTo>
                <a:lnTo>
                  <a:pt x="113" y="108"/>
                </a:lnTo>
                <a:lnTo>
                  <a:pt x="91" y="114"/>
                </a:lnTo>
                <a:lnTo>
                  <a:pt x="68" y="114"/>
                </a:lnTo>
                <a:lnTo>
                  <a:pt x="40" y="114"/>
                </a:lnTo>
                <a:lnTo>
                  <a:pt x="17" y="119"/>
                </a:lnTo>
                <a:lnTo>
                  <a:pt x="0" y="119"/>
                </a:lnTo>
                <a:lnTo>
                  <a:pt x="0" y="68"/>
                </a:lnTo>
                <a:lnTo>
                  <a:pt x="0" y="68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601769" y="2132226"/>
            <a:ext cx="495825" cy="151601"/>
          </a:xfrm>
          <a:custGeom>
            <a:avLst/>
            <a:gdLst>
              <a:gd name="T0" fmla="*/ 0 w 278"/>
              <a:gd name="T1" fmla="*/ 57 h 85"/>
              <a:gd name="T2" fmla="*/ 40 w 278"/>
              <a:gd name="T3" fmla="*/ 45 h 85"/>
              <a:gd name="T4" fmla="*/ 80 w 278"/>
              <a:gd name="T5" fmla="*/ 40 h 85"/>
              <a:gd name="T6" fmla="*/ 119 w 278"/>
              <a:gd name="T7" fmla="*/ 28 h 85"/>
              <a:gd name="T8" fmla="*/ 153 w 278"/>
              <a:gd name="T9" fmla="*/ 17 h 85"/>
              <a:gd name="T10" fmla="*/ 170 w 278"/>
              <a:gd name="T11" fmla="*/ 11 h 85"/>
              <a:gd name="T12" fmla="*/ 187 w 278"/>
              <a:gd name="T13" fmla="*/ 11 h 85"/>
              <a:gd name="T14" fmla="*/ 199 w 278"/>
              <a:gd name="T15" fmla="*/ 6 h 85"/>
              <a:gd name="T16" fmla="*/ 210 w 278"/>
              <a:gd name="T17" fmla="*/ 6 h 85"/>
              <a:gd name="T18" fmla="*/ 221 w 278"/>
              <a:gd name="T19" fmla="*/ 0 h 85"/>
              <a:gd name="T20" fmla="*/ 233 w 278"/>
              <a:gd name="T21" fmla="*/ 0 h 85"/>
              <a:gd name="T22" fmla="*/ 244 w 278"/>
              <a:gd name="T23" fmla="*/ 0 h 85"/>
              <a:gd name="T24" fmla="*/ 250 w 278"/>
              <a:gd name="T25" fmla="*/ 0 h 85"/>
              <a:gd name="T26" fmla="*/ 261 w 278"/>
              <a:gd name="T27" fmla="*/ 0 h 85"/>
              <a:gd name="T28" fmla="*/ 267 w 278"/>
              <a:gd name="T29" fmla="*/ 0 h 85"/>
              <a:gd name="T30" fmla="*/ 272 w 278"/>
              <a:gd name="T31" fmla="*/ 6 h 85"/>
              <a:gd name="T32" fmla="*/ 278 w 278"/>
              <a:gd name="T33" fmla="*/ 11 h 85"/>
              <a:gd name="T34" fmla="*/ 272 w 278"/>
              <a:gd name="T35" fmla="*/ 17 h 85"/>
              <a:gd name="T36" fmla="*/ 272 w 278"/>
              <a:gd name="T37" fmla="*/ 23 h 85"/>
              <a:gd name="T38" fmla="*/ 267 w 278"/>
              <a:gd name="T39" fmla="*/ 23 h 85"/>
              <a:gd name="T40" fmla="*/ 261 w 278"/>
              <a:gd name="T41" fmla="*/ 28 h 85"/>
              <a:gd name="T42" fmla="*/ 255 w 278"/>
              <a:gd name="T43" fmla="*/ 34 h 85"/>
              <a:gd name="T44" fmla="*/ 244 w 278"/>
              <a:gd name="T45" fmla="*/ 40 h 85"/>
              <a:gd name="T46" fmla="*/ 238 w 278"/>
              <a:gd name="T47" fmla="*/ 40 h 85"/>
              <a:gd name="T48" fmla="*/ 221 w 278"/>
              <a:gd name="T49" fmla="*/ 45 h 85"/>
              <a:gd name="T50" fmla="*/ 199 w 278"/>
              <a:gd name="T51" fmla="*/ 57 h 85"/>
              <a:gd name="T52" fmla="*/ 170 w 278"/>
              <a:gd name="T53" fmla="*/ 62 h 85"/>
              <a:gd name="T54" fmla="*/ 142 w 278"/>
              <a:gd name="T55" fmla="*/ 68 h 85"/>
              <a:gd name="T56" fmla="*/ 108 w 278"/>
              <a:gd name="T57" fmla="*/ 74 h 85"/>
              <a:gd name="T58" fmla="*/ 97 w 278"/>
              <a:gd name="T59" fmla="*/ 79 h 85"/>
              <a:gd name="T60" fmla="*/ 80 w 278"/>
              <a:gd name="T61" fmla="*/ 79 h 85"/>
              <a:gd name="T62" fmla="*/ 68 w 278"/>
              <a:gd name="T63" fmla="*/ 79 h 85"/>
              <a:gd name="T64" fmla="*/ 57 w 278"/>
              <a:gd name="T65" fmla="*/ 85 h 85"/>
              <a:gd name="T66" fmla="*/ 51 w 278"/>
              <a:gd name="T67" fmla="*/ 85 h 85"/>
              <a:gd name="T68" fmla="*/ 40 w 278"/>
              <a:gd name="T69" fmla="*/ 85 h 85"/>
              <a:gd name="T70" fmla="*/ 34 w 278"/>
              <a:gd name="T71" fmla="*/ 85 h 85"/>
              <a:gd name="T72" fmla="*/ 34 w 278"/>
              <a:gd name="T73" fmla="*/ 85 h 85"/>
              <a:gd name="T74" fmla="*/ 29 w 278"/>
              <a:gd name="T75" fmla="*/ 85 h 85"/>
              <a:gd name="T76" fmla="*/ 23 w 278"/>
              <a:gd name="T77" fmla="*/ 85 h 85"/>
              <a:gd name="T78" fmla="*/ 23 w 278"/>
              <a:gd name="T79" fmla="*/ 79 h 85"/>
              <a:gd name="T80" fmla="*/ 17 w 278"/>
              <a:gd name="T81" fmla="*/ 79 h 85"/>
              <a:gd name="T82" fmla="*/ 12 w 278"/>
              <a:gd name="T83" fmla="*/ 74 h 85"/>
              <a:gd name="T84" fmla="*/ 12 w 278"/>
              <a:gd name="T85" fmla="*/ 68 h 85"/>
              <a:gd name="T86" fmla="*/ 6 w 278"/>
              <a:gd name="T87" fmla="*/ 62 h 85"/>
              <a:gd name="T88" fmla="*/ 0 w 278"/>
              <a:gd name="T89" fmla="*/ 57 h 85"/>
              <a:gd name="T90" fmla="*/ 0 w 278"/>
              <a:gd name="T91" fmla="*/ 57 h 85"/>
              <a:gd name="T92" fmla="*/ 0 w 278"/>
              <a:gd name="T93" fmla="*/ 57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8" h="85">
                <a:moveTo>
                  <a:pt x="0" y="57"/>
                </a:moveTo>
                <a:lnTo>
                  <a:pt x="40" y="45"/>
                </a:lnTo>
                <a:lnTo>
                  <a:pt x="80" y="40"/>
                </a:lnTo>
                <a:lnTo>
                  <a:pt x="119" y="28"/>
                </a:lnTo>
                <a:lnTo>
                  <a:pt x="153" y="17"/>
                </a:lnTo>
                <a:lnTo>
                  <a:pt x="170" y="11"/>
                </a:lnTo>
                <a:lnTo>
                  <a:pt x="187" y="11"/>
                </a:lnTo>
                <a:lnTo>
                  <a:pt x="199" y="6"/>
                </a:lnTo>
                <a:lnTo>
                  <a:pt x="210" y="6"/>
                </a:lnTo>
                <a:lnTo>
                  <a:pt x="221" y="0"/>
                </a:lnTo>
                <a:lnTo>
                  <a:pt x="233" y="0"/>
                </a:lnTo>
                <a:lnTo>
                  <a:pt x="244" y="0"/>
                </a:lnTo>
                <a:lnTo>
                  <a:pt x="250" y="0"/>
                </a:lnTo>
                <a:lnTo>
                  <a:pt x="261" y="0"/>
                </a:lnTo>
                <a:lnTo>
                  <a:pt x="267" y="0"/>
                </a:lnTo>
                <a:lnTo>
                  <a:pt x="272" y="6"/>
                </a:lnTo>
                <a:lnTo>
                  <a:pt x="278" y="11"/>
                </a:lnTo>
                <a:lnTo>
                  <a:pt x="272" y="17"/>
                </a:lnTo>
                <a:lnTo>
                  <a:pt x="272" y="23"/>
                </a:lnTo>
                <a:lnTo>
                  <a:pt x="267" y="23"/>
                </a:lnTo>
                <a:lnTo>
                  <a:pt x="261" y="28"/>
                </a:lnTo>
                <a:lnTo>
                  <a:pt x="255" y="34"/>
                </a:lnTo>
                <a:lnTo>
                  <a:pt x="244" y="40"/>
                </a:lnTo>
                <a:lnTo>
                  <a:pt x="238" y="40"/>
                </a:lnTo>
                <a:lnTo>
                  <a:pt x="221" y="45"/>
                </a:lnTo>
                <a:lnTo>
                  <a:pt x="199" y="57"/>
                </a:lnTo>
                <a:lnTo>
                  <a:pt x="170" y="62"/>
                </a:lnTo>
                <a:lnTo>
                  <a:pt x="142" y="68"/>
                </a:lnTo>
                <a:lnTo>
                  <a:pt x="108" y="74"/>
                </a:lnTo>
                <a:lnTo>
                  <a:pt x="97" y="79"/>
                </a:lnTo>
                <a:lnTo>
                  <a:pt x="80" y="79"/>
                </a:lnTo>
                <a:lnTo>
                  <a:pt x="68" y="79"/>
                </a:lnTo>
                <a:lnTo>
                  <a:pt x="57" y="85"/>
                </a:lnTo>
                <a:lnTo>
                  <a:pt x="51" y="85"/>
                </a:lnTo>
                <a:lnTo>
                  <a:pt x="40" y="85"/>
                </a:lnTo>
                <a:lnTo>
                  <a:pt x="34" y="85"/>
                </a:lnTo>
                <a:lnTo>
                  <a:pt x="34" y="85"/>
                </a:lnTo>
                <a:lnTo>
                  <a:pt x="29" y="85"/>
                </a:lnTo>
                <a:lnTo>
                  <a:pt x="23" y="85"/>
                </a:lnTo>
                <a:lnTo>
                  <a:pt x="23" y="79"/>
                </a:lnTo>
                <a:lnTo>
                  <a:pt x="17" y="79"/>
                </a:lnTo>
                <a:lnTo>
                  <a:pt x="12" y="74"/>
                </a:lnTo>
                <a:lnTo>
                  <a:pt x="12" y="68"/>
                </a:lnTo>
                <a:lnTo>
                  <a:pt x="6" y="62"/>
                </a:lnTo>
                <a:lnTo>
                  <a:pt x="0" y="57"/>
                </a:lnTo>
                <a:lnTo>
                  <a:pt x="0" y="57"/>
                </a:lnTo>
                <a:lnTo>
                  <a:pt x="0" y="57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2744453" y="1848643"/>
            <a:ext cx="190839" cy="627807"/>
          </a:xfrm>
          <a:custGeom>
            <a:avLst/>
            <a:gdLst>
              <a:gd name="T0" fmla="*/ 11 w 107"/>
              <a:gd name="T1" fmla="*/ 40 h 352"/>
              <a:gd name="T2" fmla="*/ 5 w 107"/>
              <a:gd name="T3" fmla="*/ 34 h 352"/>
              <a:gd name="T4" fmla="*/ 0 w 107"/>
              <a:gd name="T5" fmla="*/ 23 h 352"/>
              <a:gd name="T6" fmla="*/ 0 w 107"/>
              <a:gd name="T7" fmla="*/ 17 h 352"/>
              <a:gd name="T8" fmla="*/ 0 w 107"/>
              <a:gd name="T9" fmla="*/ 11 h 352"/>
              <a:gd name="T10" fmla="*/ 5 w 107"/>
              <a:gd name="T11" fmla="*/ 6 h 352"/>
              <a:gd name="T12" fmla="*/ 11 w 107"/>
              <a:gd name="T13" fmla="*/ 0 h 352"/>
              <a:gd name="T14" fmla="*/ 22 w 107"/>
              <a:gd name="T15" fmla="*/ 0 h 352"/>
              <a:gd name="T16" fmla="*/ 34 w 107"/>
              <a:gd name="T17" fmla="*/ 0 h 352"/>
              <a:gd name="T18" fmla="*/ 45 w 107"/>
              <a:gd name="T19" fmla="*/ 6 h 352"/>
              <a:gd name="T20" fmla="*/ 56 w 107"/>
              <a:gd name="T21" fmla="*/ 6 h 352"/>
              <a:gd name="T22" fmla="*/ 73 w 107"/>
              <a:gd name="T23" fmla="*/ 11 h 352"/>
              <a:gd name="T24" fmla="*/ 79 w 107"/>
              <a:gd name="T25" fmla="*/ 23 h 352"/>
              <a:gd name="T26" fmla="*/ 90 w 107"/>
              <a:gd name="T27" fmla="*/ 28 h 352"/>
              <a:gd name="T28" fmla="*/ 96 w 107"/>
              <a:gd name="T29" fmla="*/ 34 h 352"/>
              <a:gd name="T30" fmla="*/ 102 w 107"/>
              <a:gd name="T31" fmla="*/ 45 h 352"/>
              <a:gd name="T32" fmla="*/ 107 w 107"/>
              <a:gd name="T33" fmla="*/ 51 h 352"/>
              <a:gd name="T34" fmla="*/ 107 w 107"/>
              <a:gd name="T35" fmla="*/ 57 h 352"/>
              <a:gd name="T36" fmla="*/ 102 w 107"/>
              <a:gd name="T37" fmla="*/ 68 h 352"/>
              <a:gd name="T38" fmla="*/ 102 w 107"/>
              <a:gd name="T39" fmla="*/ 85 h 352"/>
              <a:gd name="T40" fmla="*/ 96 w 107"/>
              <a:gd name="T41" fmla="*/ 102 h 352"/>
              <a:gd name="T42" fmla="*/ 90 w 107"/>
              <a:gd name="T43" fmla="*/ 108 h 352"/>
              <a:gd name="T44" fmla="*/ 90 w 107"/>
              <a:gd name="T45" fmla="*/ 119 h 352"/>
              <a:gd name="T46" fmla="*/ 90 w 107"/>
              <a:gd name="T47" fmla="*/ 125 h 352"/>
              <a:gd name="T48" fmla="*/ 90 w 107"/>
              <a:gd name="T49" fmla="*/ 136 h 352"/>
              <a:gd name="T50" fmla="*/ 85 w 107"/>
              <a:gd name="T51" fmla="*/ 148 h 352"/>
              <a:gd name="T52" fmla="*/ 85 w 107"/>
              <a:gd name="T53" fmla="*/ 159 h 352"/>
              <a:gd name="T54" fmla="*/ 85 w 107"/>
              <a:gd name="T55" fmla="*/ 170 h 352"/>
              <a:gd name="T56" fmla="*/ 85 w 107"/>
              <a:gd name="T57" fmla="*/ 187 h 352"/>
              <a:gd name="T58" fmla="*/ 79 w 107"/>
              <a:gd name="T59" fmla="*/ 204 h 352"/>
              <a:gd name="T60" fmla="*/ 79 w 107"/>
              <a:gd name="T61" fmla="*/ 221 h 352"/>
              <a:gd name="T62" fmla="*/ 79 w 107"/>
              <a:gd name="T63" fmla="*/ 238 h 352"/>
              <a:gd name="T64" fmla="*/ 79 w 107"/>
              <a:gd name="T65" fmla="*/ 261 h 352"/>
              <a:gd name="T66" fmla="*/ 73 w 107"/>
              <a:gd name="T67" fmla="*/ 284 h 352"/>
              <a:gd name="T68" fmla="*/ 73 w 107"/>
              <a:gd name="T69" fmla="*/ 306 h 352"/>
              <a:gd name="T70" fmla="*/ 73 w 107"/>
              <a:gd name="T71" fmla="*/ 329 h 352"/>
              <a:gd name="T72" fmla="*/ 73 w 107"/>
              <a:gd name="T73" fmla="*/ 352 h 352"/>
              <a:gd name="T74" fmla="*/ 28 w 107"/>
              <a:gd name="T75" fmla="*/ 352 h 352"/>
              <a:gd name="T76" fmla="*/ 28 w 107"/>
              <a:gd name="T77" fmla="*/ 323 h 352"/>
              <a:gd name="T78" fmla="*/ 28 w 107"/>
              <a:gd name="T79" fmla="*/ 301 h 352"/>
              <a:gd name="T80" fmla="*/ 28 w 107"/>
              <a:gd name="T81" fmla="*/ 278 h 352"/>
              <a:gd name="T82" fmla="*/ 28 w 107"/>
              <a:gd name="T83" fmla="*/ 255 h 352"/>
              <a:gd name="T84" fmla="*/ 28 w 107"/>
              <a:gd name="T85" fmla="*/ 233 h 352"/>
              <a:gd name="T86" fmla="*/ 28 w 107"/>
              <a:gd name="T87" fmla="*/ 210 h 352"/>
              <a:gd name="T88" fmla="*/ 28 w 107"/>
              <a:gd name="T89" fmla="*/ 193 h 352"/>
              <a:gd name="T90" fmla="*/ 28 w 107"/>
              <a:gd name="T91" fmla="*/ 176 h 352"/>
              <a:gd name="T92" fmla="*/ 28 w 107"/>
              <a:gd name="T93" fmla="*/ 159 h 352"/>
              <a:gd name="T94" fmla="*/ 28 w 107"/>
              <a:gd name="T95" fmla="*/ 148 h 352"/>
              <a:gd name="T96" fmla="*/ 28 w 107"/>
              <a:gd name="T97" fmla="*/ 136 h 352"/>
              <a:gd name="T98" fmla="*/ 28 w 107"/>
              <a:gd name="T99" fmla="*/ 125 h 352"/>
              <a:gd name="T100" fmla="*/ 28 w 107"/>
              <a:gd name="T101" fmla="*/ 114 h 352"/>
              <a:gd name="T102" fmla="*/ 28 w 107"/>
              <a:gd name="T103" fmla="*/ 102 h 352"/>
              <a:gd name="T104" fmla="*/ 22 w 107"/>
              <a:gd name="T105" fmla="*/ 97 h 352"/>
              <a:gd name="T106" fmla="*/ 22 w 107"/>
              <a:gd name="T107" fmla="*/ 91 h 352"/>
              <a:gd name="T108" fmla="*/ 22 w 107"/>
              <a:gd name="T109" fmla="*/ 74 h 352"/>
              <a:gd name="T110" fmla="*/ 17 w 107"/>
              <a:gd name="T111" fmla="*/ 57 h 352"/>
              <a:gd name="T112" fmla="*/ 11 w 107"/>
              <a:gd name="T113" fmla="*/ 45 h 352"/>
              <a:gd name="T114" fmla="*/ 11 w 107"/>
              <a:gd name="T115" fmla="*/ 40 h 352"/>
              <a:gd name="T116" fmla="*/ 11 w 107"/>
              <a:gd name="T117" fmla="*/ 40 h 352"/>
              <a:gd name="T118" fmla="*/ 11 w 107"/>
              <a:gd name="T119" fmla="*/ 4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7" h="352">
                <a:moveTo>
                  <a:pt x="11" y="40"/>
                </a:moveTo>
                <a:lnTo>
                  <a:pt x="5" y="34"/>
                </a:lnTo>
                <a:lnTo>
                  <a:pt x="0" y="23"/>
                </a:lnTo>
                <a:lnTo>
                  <a:pt x="0" y="17"/>
                </a:lnTo>
                <a:lnTo>
                  <a:pt x="0" y="11"/>
                </a:lnTo>
                <a:lnTo>
                  <a:pt x="5" y="6"/>
                </a:lnTo>
                <a:lnTo>
                  <a:pt x="11" y="0"/>
                </a:lnTo>
                <a:lnTo>
                  <a:pt x="22" y="0"/>
                </a:lnTo>
                <a:lnTo>
                  <a:pt x="34" y="0"/>
                </a:lnTo>
                <a:lnTo>
                  <a:pt x="45" y="6"/>
                </a:lnTo>
                <a:lnTo>
                  <a:pt x="56" y="6"/>
                </a:lnTo>
                <a:lnTo>
                  <a:pt x="73" y="11"/>
                </a:lnTo>
                <a:lnTo>
                  <a:pt x="79" y="23"/>
                </a:lnTo>
                <a:lnTo>
                  <a:pt x="90" y="28"/>
                </a:lnTo>
                <a:lnTo>
                  <a:pt x="96" y="34"/>
                </a:lnTo>
                <a:lnTo>
                  <a:pt x="102" y="45"/>
                </a:lnTo>
                <a:lnTo>
                  <a:pt x="107" y="51"/>
                </a:lnTo>
                <a:lnTo>
                  <a:pt x="107" y="57"/>
                </a:lnTo>
                <a:lnTo>
                  <a:pt x="102" y="68"/>
                </a:lnTo>
                <a:lnTo>
                  <a:pt x="102" y="85"/>
                </a:lnTo>
                <a:lnTo>
                  <a:pt x="96" y="102"/>
                </a:lnTo>
                <a:lnTo>
                  <a:pt x="90" y="108"/>
                </a:lnTo>
                <a:lnTo>
                  <a:pt x="90" y="119"/>
                </a:lnTo>
                <a:lnTo>
                  <a:pt x="90" y="125"/>
                </a:lnTo>
                <a:lnTo>
                  <a:pt x="90" y="136"/>
                </a:lnTo>
                <a:lnTo>
                  <a:pt x="85" y="148"/>
                </a:lnTo>
                <a:lnTo>
                  <a:pt x="85" y="159"/>
                </a:lnTo>
                <a:lnTo>
                  <a:pt x="85" y="170"/>
                </a:lnTo>
                <a:lnTo>
                  <a:pt x="85" y="187"/>
                </a:lnTo>
                <a:lnTo>
                  <a:pt x="79" y="204"/>
                </a:lnTo>
                <a:lnTo>
                  <a:pt x="79" y="221"/>
                </a:lnTo>
                <a:lnTo>
                  <a:pt x="79" y="238"/>
                </a:lnTo>
                <a:lnTo>
                  <a:pt x="79" y="261"/>
                </a:lnTo>
                <a:lnTo>
                  <a:pt x="73" y="284"/>
                </a:lnTo>
                <a:lnTo>
                  <a:pt x="73" y="306"/>
                </a:lnTo>
                <a:lnTo>
                  <a:pt x="73" y="329"/>
                </a:lnTo>
                <a:lnTo>
                  <a:pt x="73" y="352"/>
                </a:lnTo>
                <a:lnTo>
                  <a:pt x="28" y="352"/>
                </a:lnTo>
                <a:lnTo>
                  <a:pt x="28" y="323"/>
                </a:lnTo>
                <a:lnTo>
                  <a:pt x="28" y="301"/>
                </a:lnTo>
                <a:lnTo>
                  <a:pt x="28" y="278"/>
                </a:lnTo>
                <a:lnTo>
                  <a:pt x="28" y="255"/>
                </a:lnTo>
                <a:lnTo>
                  <a:pt x="28" y="233"/>
                </a:lnTo>
                <a:lnTo>
                  <a:pt x="28" y="210"/>
                </a:lnTo>
                <a:lnTo>
                  <a:pt x="28" y="193"/>
                </a:lnTo>
                <a:lnTo>
                  <a:pt x="28" y="176"/>
                </a:lnTo>
                <a:lnTo>
                  <a:pt x="28" y="159"/>
                </a:lnTo>
                <a:lnTo>
                  <a:pt x="28" y="148"/>
                </a:lnTo>
                <a:lnTo>
                  <a:pt x="28" y="136"/>
                </a:lnTo>
                <a:lnTo>
                  <a:pt x="28" y="125"/>
                </a:lnTo>
                <a:lnTo>
                  <a:pt x="28" y="114"/>
                </a:lnTo>
                <a:lnTo>
                  <a:pt x="28" y="102"/>
                </a:lnTo>
                <a:lnTo>
                  <a:pt x="22" y="97"/>
                </a:lnTo>
                <a:lnTo>
                  <a:pt x="22" y="91"/>
                </a:lnTo>
                <a:lnTo>
                  <a:pt x="22" y="74"/>
                </a:lnTo>
                <a:lnTo>
                  <a:pt x="17" y="57"/>
                </a:lnTo>
                <a:lnTo>
                  <a:pt x="11" y="45"/>
                </a:lnTo>
                <a:lnTo>
                  <a:pt x="11" y="40"/>
                </a:lnTo>
                <a:lnTo>
                  <a:pt x="11" y="40"/>
                </a:lnTo>
                <a:lnTo>
                  <a:pt x="11" y="40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2532211" y="2405108"/>
            <a:ext cx="615322" cy="162302"/>
          </a:xfrm>
          <a:custGeom>
            <a:avLst/>
            <a:gdLst>
              <a:gd name="T0" fmla="*/ 289 w 345"/>
              <a:gd name="T1" fmla="*/ 0 h 91"/>
              <a:gd name="T2" fmla="*/ 306 w 345"/>
              <a:gd name="T3" fmla="*/ 6 h 91"/>
              <a:gd name="T4" fmla="*/ 323 w 345"/>
              <a:gd name="T5" fmla="*/ 11 h 91"/>
              <a:gd name="T6" fmla="*/ 334 w 345"/>
              <a:gd name="T7" fmla="*/ 17 h 91"/>
              <a:gd name="T8" fmla="*/ 340 w 345"/>
              <a:gd name="T9" fmla="*/ 23 h 91"/>
              <a:gd name="T10" fmla="*/ 345 w 345"/>
              <a:gd name="T11" fmla="*/ 28 h 91"/>
              <a:gd name="T12" fmla="*/ 345 w 345"/>
              <a:gd name="T13" fmla="*/ 34 h 91"/>
              <a:gd name="T14" fmla="*/ 345 w 345"/>
              <a:gd name="T15" fmla="*/ 34 h 91"/>
              <a:gd name="T16" fmla="*/ 340 w 345"/>
              <a:gd name="T17" fmla="*/ 40 h 91"/>
              <a:gd name="T18" fmla="*/ 334 w 345"/>
              <a:gd name="T19" fmla="*/ 45 h 91"/>
              <a:gd name="T20" fmla="*/ 328 w 345"/>
              <a:gd name="T21" fmla="*/ 45 h 91"/>
              <a:gd name="T22" fmla="*/ 323 w 345"/>
              <a:gd name="T23" fmla="*/ 45 h 91"/>
              <a:gd name="T24" fmla="*/ 317 w 345"/>
              <a:gd name="T25" fmla="*/ 51 h 91"/>
              <a:gd name="T26" fmla="*/ 300 w 345"/>
              <a:gd name="T27" fmla="*/ 51 h 91"/>
              <a:gd name="T28" fmla="*/ 283 w 345"/>
              <a:gd name="T29" fmla="*/ 57 h 91"/>
              <a:gd name="T30" fmla="*/ 266 w 345"/>
              <a:gd name="T31" fmla="*/ 57 h 91"/>
              <a:gd name="T32" fmla="*/ 243 w 345"/>
              <a:gd name="T33" fmla="*/ 62 h 91"/>
              <a:gd name="T34" fmla="*/ 215 w 345"/>
              <a:gd name="T35" fmla="*/ 68 h 91"/>
              <a:gd name="T36" fmla="*/ 181 w 345"/>
              <a:gd name="T37" fmla="*/ 68 h 91"/>
              <a:gd name="T38" fmla="*/ 153 w 345"/>
              <a:gd name="T39" fmla="*/ 74 h 91"/>
              <a:gd name="T40" fmla="*/ 124 w 345"/>
              <a:gd name="T41" fmla="*/ 79 h 91"/>
              <a:gd name="T42" fmla="*/ 102 w 345"/>
              <a:gd name="T43" fmla="*/ 79 h 91"/>
              <a:gd name="T44" fmla="*/ 79 w 345"/>
              <a:gd name="T45" fmla="*/ 85 h 91"/>
              <a:gd name="T46" fmla="*/ 62 w 345"/>
              <a:gd name="T47" fmla="*/ 85 h 91"/>
              <a:gd name="T48" fmla="*/ 51 w 345"/>
              <a:gd name="T49" fmla="*/ 85 h 91"/>
              <a:gd name="T50" fmla="*/ 39 w 345"/>
              <a:gd name="T51" fmla="*/ 91 h 91"/>
              <a:gd name="T52" fmla="*/ 34 w 345"/>
              <a:gd name="T53" fmla="*/ 91 h 91"/>
              <a:gd name="T54" fmla="*/ 28 w 345"/>
              <a:gd name="T55" fmla="*/ 91 h 91"/>
              <a:gd name="T56" fmla="*/ 28 w 345"/>
              <a:gd name="T57" fmla="*/ 85 h 91"/>
              <a:gd name="T58" fmla="*/ 22 w 345"/>
              <a:gd name="T59" fmla="*/ 85 h 91"/>
              <a:gd name="T60" fmla="*/ 17 w 345"/>
              <a:gd name="T61" fmla="*/ 79 h 91"/>
              <a:gd name="T62" fmla="*/ 11 w 345"/>
              <a:gd name="T63" fmla="*/ 74 h 91"/>
              <a:gd name="T64" fmla="*/ 11 w 345"/>
              <a:gd name="T65" fmla="*/ 68 h 91"/>
              <a:gd name="T66" fmla="*/ 5 w 345"/>
              <a:gd name="T67" fmla="*/ 62 h 91"/>
              <a:gd name="T68" fmla="*/ 0 w 345"/>
              <a:gd name="T69" fmla="*/ 51 h 91"/>
              <a:gd name="T70" fmla="*/ 34 w 345"/>
              <a:gd name="T71" fmla="*/ 45 h 91"/>
              <a:gd name="T72" fmla="*/ 62 w 345"/>
              <a:gd name="T73" fmla="*/ 40 h 91"/>
              <a:gd name="T74" fmla="*/ 90 w 345"/>
              <a:gd name="T75" fmla="*/ 34 h 91"/>
              <a:gd name="T76" fmla="*/ 119 w 345"/>
              <a:gd name="T77" fmla="*/ 28 h 91"/>
              <a:gd name="T78" fmla="*/ 147 w 345"/>
              <a:gd name="T79" fmla="*/ 23 h 91"/>
              <a:gd name="T80" fmla="*/ 170 w 345"/>
              <a:gd name="T81" fmla="*/ 23 h 91"/>
              <a:gd name="T82" fmla="*/ 187 w 345"/>
              <a:gd name="T83" fmla="*/ 17 h 91"/>
              <a:gd name="T84" fmla="*/ 209 w 345"/>
              <a:gd name="T85" fmla="*/ 11 h 91"/>
              <a:gd name="T86" fmla="*/ 226 w 345"/>
              <a:gd name="T87" fmla="*/ 11 h 91"/>
              <a:gd name="T88" fmla="*/ 243 w 345"/>
              <a:gd name="T89" fmla="*/ 6 h 91"/>
              <a:gd name="T90" fmla="*/ 255 w 345"/>
              <a:gd name="T91" fmla="*/ 6 h 91"/>
              <a:gd name="T92" fmla="*/ 266 w 345"/>
              <a:gd name="T93" fmla="*/ 6 h 91"/>
              <a:gd name="T94" fmla="*/ 272 w 345"/>
              <a:gd name="T95" fmla="*/ 6 h 91"/>
              <a:gd name="T96" fmla="*/ 283 w 345"/>
              <a:gd name="T97" fmla="*/ 0 h 91"/>
              <a:gd name="T98" fmla="*/ 289 w 345"/>
              <a:gd name="T99" fmla="*/ 0 h 91"/>
              <a:gd name="T100" fmla="*/ 289 w 345"/>
              <a:gd name="T101" fmla="*/ 0 h 91"/>
              <a:gd name="T102" fmla="*/ 289 w 345"/>
              <a:gd name="T103" fmla="*/ 0 h 91"/>
              <a:gd name="T104" fmla="*/ 289 w 345"/>
              <a:gd name="T10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5" h="91">
                <a:moveTo>
                  <a:pt x="289" y="0"/>
                </a:moveTo>
                <a:lnTo>
                  <a:pt x="306" y="6"/>
                </a:lnTo>
                <a:lnTo>
                  <a:pt x="323" y="11"/>
                </a:lnTo>
                <a:lnTo>
                  <a:pt x="334" y="17"/>
                </a:lnTo>
                <a:lnTo>
                  <a:pt x="340" y="23"/>
                </a:lnTo>
                <a:lnTo>
                  <a:pt x="345" y="28"/>
                </a:lnTo>
                <a:lnTo>
                  <a:pt x="345" y="34"/>
                </a:lnTo>
                <a:lnTo>
                  <a:pt x="345" y="34"/>
                </a:lnTo>
                <a:lnTo>
                  <a:pt x="340" y="40"/>
                </a:lnTo>
                <a:lnTo>
                  <a:pt x="334" y="45"/>
                </a:lnTo>
                <a:lnTo>
                  <a:pt x="328" y="45"/>
                </a:lnTo>
                <a:lnTo>
                  <a:pt x="323" y="45"/>
                </a:lnTo>
                <a:lnTo>
                  <a:pt x="317" y="51"/>
                </a:lnTo>
                <a:lnTo>
                  <a:pt x="300" y="51"/>
                </a:lnTo>
                <a:lnTo>
                  <a:pt x="283" y="57"/>
                </a:lnTo>
                <a:lnTo>
                  <a:pt x="266" y="57"/>
                </a:lnTo>
                <a:lnTo>
                  <a:pt x="243" y="62"/>
                </a:lnTo>
                <a:lnTo>
                  <a:pt x="215" y="68"/>
                </a:lnTo>
                <a:lnTo>
                  <a:pt x="181" y="68"/>
                </a:lnTo>
                <a:lnTo>
                  <a:pt x="153" y="74"/>
                </a:lnTo>
                <a:lnTo>
                  <a:pt x="124" y="79"/>
                </a:lnTo>
                <a:lnTo>
                  <a:pt x="102" y="79"/>
                </a:lnTo>
                <a:lnTo>
                  <a:pt x="79" y="85"/>
                </a:lnTo>
                <a:lnTo>
                  <a:pt x="62" y="85"/>
                </a:lnTo>
                <a:lnTo>
                  <a:pt x="51" y="85"/>
                </a:lnTo>
                <a:lnTo>
                  <a:pt x="39" y="91"/>
                </a:lnTo>
                <a:lnTo>
                  <a:pt x="34" y="91"/>
                </a:lnTo>
                <a:lnTo>
                  <a:pt x="28" y="91"/>
                </a:lnTo>
                <a:lnTo>
                  <a:pt x="28" y="85"/>
                </a:lnTo>
                <a:lnTo>
                  <a:pt x="22" y="85"/>
                </a:lnTo>
                <a:lnTo>
                  <a:pt x="17" y="79"/>
                </a:lnTo>
                <a:lnTo>
                  <a:pt x="11" y="74"/>
                </a:lnTo>
                <a:lnTo>
                  <a:pt x="11" y="68"/>
                </a:lnTo>
                <a:lnTo>
                  <a:pt x="5" y="62"/>
                </a:lnTo>
                <a:lnTo>
                  <a:pt x="0" y="51"/>
                </a:lnTo>
                <a:lnTo>
                  <a:pt x="34" y="45"/>
                </a:lnTo>
                <a:lnTo>
                  <a:pt x="62" y="40"/>
                </a:lnTo>
                <a:lnTo>
                  <a:pt x="90" y="34"/>
                </a:lnTo>
                <a:lnTo>
                  <a:pt x="119" y="28"/>
                </a:lnTo>
                <a:lnTo>
                  <a:pt x="147" y="23"/>
                </a:lnTo>
                <a:lnTo>
                  <a:pt x="170" y="23"/>
                </a:lnTo>
                <a:lnTo>
                  <a:pt x="187" y="17"/>
                </a:lnTo>
                <a:lnTo>
                  <a:pt x="209" y="11"/>
                </a:lnTo>
                <a:lnTo>
                  <a:pt x="226" y="11"/>
                </a:lnTo>
                <a:lnTo>
                  <a:pt x="243" y="6"/>
                </a:lnTo>
                <a:lnTo>
                  <a:pt x="255" y="6"/>
                </a:lnTo>
                <a:lnTo>
                  <a:pt x="266" y="6"/>
                </a:lnTo>
                <a:lnTo>
                  <a:pt x="272" y="6"/>
                </a:lnTo>
                <a:lnTo>
                  <a:pt x="283" y="0"/>
                </a:lnTo>
                <a:lnTo>
                  <a:pt x="289" y="0"/>
                </a:lnTo>
                <a:lnTo>
                  <a:pt x="289" y="0"/>
                </a:lnTo>
                <a:lnTo>
                  <a:pt x="289" y="0"/>
                </a:lnTo>
                <a:lnTo>
                  <a:pt x="289" y="0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501891" y="2708310"/>
            <a:ext cx="171220" cy="404864"/>
          </a:xfrm>
          <a:custGeom>
            <a:avLst/>
            <a:gdLst>
              <a:gd name="T0" fmla="*/ 11 w 96"/>
              <a:gd name="T1" fmla="*/ 46 h 227"/>
              <a:gd name="T2" fmla="*/ 5 w 96"/>
              <a:gd name="T3" fmla="*/ 40 h 227"/>
              <a:gd name="T4" fmla="*/ 0 w 96"/>
              <a:gd name="T5" fmla="*/ 29 h 227"/>
              <a:gd name="T6" fmla="*/ 0 w 96"/>
              <a:gd name="T7" fmla="*/ 23 h 227"/>
              <a:gd name="T8" fmla="*/ 0 w 96"/>
              <a:gd name="T9" fmla="*/ 17 h 227"/>
              <a:gd name="T10" fmla="*/ 5 w 96"/>
              <a:gd name="T11" fmla="*/ 12 h 227"/>
              <a:gd name="T12" fmla="*/ 11 w 96"/>
              <a:gd name="T13" fmla="*/ 6 h 227"/>
              <a:gd name="T14" fmla="*/ 17 w 96"/>
              <a:gd name="T15" fmla="*/ 0 h 227"/>
              <a:gd name="T16" fmla="*/ 22 w 96"/>
              <a:gd name="T17" fmla="*/ 0 h 227"/>
              <a:gd name="T18" fmla="*/ 34 w 96"/>
              <a:gd name="T19" fmla="*/ 0 h 227"/>
              <a:gd name="T20" fmla="*/ 39 w 96"/>
              <a:gd name="T21" fmla="*/ 6 h 227"/>
              <a:gd name="T22" fmla="*/ 51 w 96"/>
              <a:gd name="T23" fmla="*/ 6 h 227"/>
              <a:gd name="T24" fmla="*/ 62 w 96"/>
              <a:gd name="T25" fmla="*/ 12 h 227"/>
              <a:gd name="T26" fmla="*/ 68 w 96"/>
              <a:gd name="T27" fmla="*/ 12 h 227"/>
              <a:gd name="T28" fmla="*/ 73 w 96"/>
              <a:gd name="T29" fmla="*/ 17 h 227"/>
              <a:gd name="T30" fmla="*/ 73 w 96"/>
              <a:gd name="T31" fmla="*/ 23 h 227"/>
              <a:gd name="T32" fmla="*/ 79 w 96"/>
              <a:gd name="T33" fmla="*/ 34 h 227"/>
              <a:gd name="T34" fmla="*/ 85 w 96"/>
              <a:gd name="T35" fmla="*/ 46 h 227"/>
              <a:gd name="T36" fmla="*/ 85 w 96"/>
              <a:gd name="T37" fmla="*/ 57 h 227"/>
              <a:gd name="T38" fmla="*/ 90 w 96"/>
              <a:gd name="T39" fmla="*/ 74 h 227"/>
              <a:gd name="T40" fmla="*/ 90 w 96"/>
              <a:gd name="T41" fmla="*/ 91 h 227"/>
              <a:gd name="T42" fmla="*/ 90 w 96"/>
              <a:gd name="T43" fmla="*/ 108 h 227"/>
              <a:gd name="T44" fmla="*/ 96 w 96"/>
              <a:gd name="T45" fmla="*/ 125 h 227"/>
              <a:gd name="T46" fmla="*/ 96 w 96"/>
              <a:gd name="T47" fmla="*/ 142 h 227"/>
              <a:gd name="T48" fmla="*/ 96 w 96"/>
              <a:gd name="T49" fmla="*/ 153 h 227"/>
              <a:gd name="T50" fmla="*/ 96 w 96"/>
              <a:gd name="T51" fmla="*/ 165 h 227"/>
              <a:gd name="T52" fmla="*/ 96 w 96"/>
              <a:gd name="T53" fmla="*/ 176 h 227"/>
              <a:gd name="T54" fmla="*/ 96 w 96"/>
              <a:gd name="T55" fmla="*/ 182 h 227"/>
              <a:gd name="T56" fmla="*/ 96 w 96"/>
              <a:gd name="T57" fmla="*/ 187 h 227"/>
              <a:gd name="T58" fmla="*/ 96 w 96"/>
              <a:gd name="T59" fmla="*/ 199 h 227"/>
              <a:gd name="T60" fmla="*/ 96 w 96"/>
              <a:gd name="T61" fmla="*/ 204 h 227"/>
              <a:gd name="T62" fmla="*/ 90 w 96"/>
              <a:gd name="T63" fmla="*/ 216 h 227"/>
              <a:gd name="T64" fmla="*/ 85 w 96"/>
              <a:gd name="T65" fmla="*/ 221 h 227"/>
              <a:gd name="T66" fmla="*/ 79 w 96"/>
              <a:gd name="T67" fmla="*/ 227 h 227"/>
              <a:gd name="T68" fmla="*/ 73 w 96"/>
              <a:gd name="T69" fmla="*/ 227 h 227"/>
              <a:gd name="T70" fmla="*/ 68 w 96"/>
              <a:gd name="T71" fmla="*/ 227 h 227"/>
              <a:gd name="T72" fmla="*/ 68 w 96"/>
              <a:gd name="T73" fmla="*/ 221 h 227"/>
              <a:gd name="T74" fmla="*/ 62 w 96"/>
              <a:gd name="T75" fmla="*/ 216 h 227"/>
              <a:gd name="T76" fmla="*/ 62 w 96"/>
              <a:gd name="T77" fmla="*/ 210 h 227"/>
              <a:gd name="T78" fmla="*/ 56 w 96"/>
              <a:gd name="T79" fmla="*/ 204 h 227"/>
              <a:gd name="T80" fmla="*/ 56 w 96"/>
              <a:gd name="T81" fmla="*/ 193 h 227"/>
              <a:gd name="T82" fmla="*/ 51 w 96"/>
              <a:gd name="T83" fmla="*/ 182 h 227"/>
              <a:gd name="T84" fmla="*/ 51 w 96"/>
              <a:gd name="T85" fmla="*/ 165 h 227"/>
              <a:gd name="T86" fmla="*/ 45 w 96"/>
              <a:gd name="T87" fmla="*/ 153 h 227"/>
              <a:gd name="T88" fmla="*/ 39 w 96"/>
              <a:gd name="T89" fmla="*/ 131 h 227"/>
              <a:gd name="T90" fmla="*/ 39 w 96"/>
              <a:gd name="T91" fmla="*/ 114 h 227"/>
              <a:gd name="T92" fmla="*/ 34 w 96"/>
              <a:gd name="T93" fmla="*/ 102 h 227"/>
              <a:gd name="T94" fmla="*/ 28 w 96"/>
              <a:gd name="T95" fmla="*/ 85 h 227"/>
              <a:gd name="T96" fmla="*/ 28 w 96"/>
              <a:gd name="T97" fmla="*/ 74 h 227"/>
              <a:gd name="T98" fmla="*/ 22 w 96"/>
              <a:gd name="T99" fmla="*/ 63 h 227"/>
              <a:gd name="T100" fmla="*/ 17 w 96"/>
              <a:gd name="T101" fmla="*/ 57 h 227"/>
              <a:gd name="T102" fmla="*/ 17 w 96"/>
              <a:gd name="T103" fmla="*/ 51 h 227"/>
              <a:gd name="T104" fmla="*/ 11 w 96"/>
              <a:gd name="T105" fmla="*/ 46 h 227"/>
              <a:gd name="T106" fmla="*/ 11 w 96"/>
              <a:gd name="T107" fmla="*/ 46 h 227"/>
              <a:gd name="T108" fmla="*/ 11 w 96"/>
              <a:gd name="T109" fmla="*/ 46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6" h="227">
                <a:moveTo>
                  <a:pt x="11" y="46"/>
                </a:moveTo>
                <a:lnTo>
                  <a:pt x="5" y="40"/>
                </a:lnTo>
                <a:lnTo>
                  <a:pt x="0" y="29"/>
                </a:lnTo>
                <a:lnTo>
                  <a:pt x="0" y="23"/>
                </a:lnTo>
                <a:lnTo>
                  <a:pt x="0" y="17"/>
                </a:lnTo>
                <a:lnTo>
                  <a:pt x="5" y="12"/>
                </a:lnTo>
                <a:lnTo>
                  <a:pt x="11" y="6"/>
                </a:lnTo>
                <a:lnTo>
                  <a:pt x="17" y="0"/>
                </a:lnTo>
                <a:lnTo>
                  <a:pt x="22" y="0"/>
                </a:lnTo>
                <a:lnTo>
                  <a:pt x="34" y="0"/>
                </a:lnTo>
                <a:lnTo>
                  <a:pt x="39" y="6"/>
                </a:lnTo>
                <a:lnTo>
                  <a:pt x="51" y="6"/>
                </a:lnTo>
                <a:lnTo>
                  <a:pt x="62" y="12"/>
                </a:lnTo>
                <a:lnTo>
                  <a:pt x="68" y="12"/>
                </a:lnTo>
                <a:lnTo>
                  <a:pt x="73" y="17"/>
                </a:lnTo>
                <a:lnTo>
                  <a:pt x="73" y="23"/>
                </a:lnTo>
                <a:lnTo>
                  <a:pt x="79" y="34"/>
                </a:lnTo>
                <a:lnTo>
                  <a:pt x="85" y="46"/>
                </a:lnTo>
                <a:lnTo>
                  <a:pt x="85" y="57"/>
                </a:lnTo>
                <a:lnTo>
                  <a:pt x="90" y="74"/>
                </a:lnTo>
                <a:lnTo>
                  <a:pt x="90" y="91"/>
                </a:lnTo>
                <a:lnTo>
                  <a:pt x="90" y="108"/>
                </a:lnTo>
                <a:lnTo>
                  <a:pt x="96" y="125"/>
                </a:lnTo>
                <a:lnTo>
                  <a:pt x="96" y="142"/>
                </a:lnTo>
                <a:lnTo>
                  <a:pt x="96" y="153"/>
                </a:lnTo>
                <a:lnTo>
                  <a:pt x="96" y="165"/>
                </a:lnTo>
                <a:lnTo>
                  <a:pt x="96" y="176"/>
                </a:lnTo>
                <a:lnTo>
                  <a:pt x="96" y="182"/>
                </a:lnTo>
                <a:lnTo>
                  <a:pt x="96" y="187"/>
                </a:lnTo>
                <a:lnTo>
                  <a:pt x="96" y="199"/>
                </a:lnTo>
                <a:lnTo>
                  <a:pt x="96" y="204"/>
                </a:lnTo>
                <a:lnTo>
                  <a:pt x="90" y="216"/>
                </a:lnTo>
                <a:lnTo>
                  <a:pt x="85" y="221"/>
                </a:lnTo>
                <a:lnTo>
                  <a:pt x="79" y="227"/>
                </a:lnTo>
                <a:lnTo>
                  <a:pt x="73" y="227"/>
                </a:lnTo>
                <a:lnTo>
                  <a:pt x="68" y="227"/>
                </a:lnTo>
                <a:lnTo>
                  <a:pt x="68" y="221"/>
                </a:lnTo>
                <a:lnTo>
                  <a:pt x="62" y="216"/>
                </a:lnTo>
                <a:lnTo>
                  <a:pt x="62" y="210"/>
                </a:lnTo>
                <a:lnTo>
                  <a:pt x="56" y="204"/>
                </a:lnTo>
                <a:lnTo>
                  <a:pt x="56" y="193"/>
                </a:lnTo>
                <a:lnTo>
                  <a:pt x="51" y="182"/>
                </a:lnTo>
                <a:lnTo>
                  <a:pt x="51" y="165"/>
                </a:lnTo>
                <a:lnTo>
                  <a:pt x="45" y="153"/>
                </a:lnTo>
                <a:lnTo>
                  <a:pt x="39" y="131"/>
                </a:lnTo>
                <a:lnTo>
                  <a:pt x="39" y="114"/>
                </a:lnTo>
                <a:lnTo>
                  <a:pt x="34" y="102"/>
                </a:lnTo>
                <a:lnTo>
                  <a:pt x="28" y="85"/>
                </a:lnTo>
                <a:lnTo>
                  <a:pt x="28" y="74"/>
                </a:lnTo>
                <a:lnTo>
                  <a:pt x="22" y="63"/>
                </a:lnTo>
                <a:lnTo>
                  <a:pt x="17" y="57"/>
                </a:lnTo>
                <a:lnTo>
                  <a:pt x="17" y="51"/>
                </a:lnTo>
                <a:lnTo>
                  <a:pt x="11" y="46"/>
                </a:lnTo>
                <a:lnTo>
                  <a:pt x="11" y="46"/>
                </a:lnTo>
                <a:lnTo>
                  <a:pt x="11" y="46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2571449" y="2628051"/>
            <a:ext cx="545764" cy="322821"/>
          </a:xfrm>
          <a:custGeom>
            <a:avLst/>
            <a:gdLst>
              <a:gd name="T0" fmla="*/ 284 w 306"/>
              <a:gd name="T1" fmla="*/ 79 h 181"/>
              <a:gd name="T2" fmla="*/ 272 w 306"/>
              <a:gd name="T3" fmla="*/ 96 h 181"/>
              <a:gd name="T4" fmla="*/ 261 w 306"/>
              <a:gd name="T5" fmla="*/ 125 h 181"/>
              <a:gd name="T6" fmla="*/ 244 w 306"/>
              <a:gd name="T7" fmla="*/ 159 h 181"/>
              <a:gd name="T8" fmla="*/ 193 w 306"/>
              <a:gd name="T9" fmla="*/ 181 h 181"/>
              <a:gd name="T10" fmla="*/ 199 w 306"/>
              <a:gd name="T11" fmla="*/ 130 h 181"/>
              <a:gd name="T12" fmla="*/ 204 w 306"/>
              <a:gd name="T13" fmla="*/ 96 h 181"/>
              <a:gd name="T14" fmla="*/ 204 w 306"/>
              <a:gd name="T15" fmla="*/ 74 h 181"/>
              <a:gd name="T16" fmla="*/ 204 w 306"/>
              <a:gd name="T17" fmla="*/ 62 h 181"/>
              <a:gd name="T18" fmla="*/ 199 w 306"/>
              <a:gd name="T19" fmla="*/ 62 h 181"/>
              <a:gd name="T20" fmla="*/ 187 w 306"/>
              <a:gd name="T21" fmla="*/ 62 h 181"/>
              <a:gd name="T22" fmla="*/ 170 w 306"/>
              <a:gd name="T23" fmla="*/ 68 h 181"/>
              <a:gd name="T24" fmla="*/ 153 w 306"/>
              <a:gd name="T25" fmla="*/ 68 h 181"/>
              <a:gd name="T26" fmla="*/ 125 w 306"/>
              <a:gd name="T27" fmla="*/ 74 h 181"/>
              <a:gd name="T28" fmla="*/ 97 w 306"/>
              <a:gd name="T29" fmla="*/ 79 h 181"/>
              <a:gd name="T30" fmla="*/ 57 w 306"/>
              <a:gd name="T31" fmla="*/ 91 h 181"/>
              <a:gd name="T32" fmla="*/ 17 w 306"/>
              <a:gd name="T33" fmla="*/ 96 h 181"/>
              <a:gd name="T34" fmla="*/ 23 w 306"/>
              <a:gd name="T35" fmla="*/ 57 h 181"/>
              <a:gd name="T36" fmla="*/ 74 w 306"/>
              <a:gd name="T37" fmla="*/ 45 h 181"/>
              <a:gd name="T38" fmla="*/ 119 w 306"/>
              <a:gd name="T39" fmla="*/ 40 h 181"/>
              <a:gd name="T40" fmla="*/ 148 w 306"/>
              <a:gd name="T41" fmla="*/ 28 h 181"/>
              <a:gd name="T42" fmla="*/ 165 w 306"/>
              <a:gd name="T43" fmla="*/ 23 h 181"/>
              <a:gd name="T44" fmla="*/ 176 w 306"/>
              <a:gd name="T45" fmla="*/ 17 h 181"/>
              <a:gd name="T46" fmla="*/ 187 w 306"/>
              <a:gd name="T47" fmla="*/ 6 h 181"/>
              <a:gd name="T48" fmla="*/ 199 w 306"/>
              <a:gd name="T49" fmla="*/ 0 h 181"/>
              <a:gd name="T50" fmla="*/ 210 w 306"/>
              <a:gd name="T51" fmla="*/ 0 h 181"/>
              <a:gd name="T52" fmla="*/ 221 w 306"/>
              <a:gd name="T53" fmla="*/ 0 h 181"/>
              <a:gd name="T54" fmla="*/ 233 w 306"/>
              <a:gd name="T55" fmla="*/ 6 h 181"/>
              <a:gd name="T56" fmla="*/ 255 w 306"/>
              <a:gd name="T57" fmla="*/ 11 h 181"/>
              <a:gd name="T58" fmla="*/ 272 w 306"/>
              <a:gd name="T59" fmla="*/ 17 h 181"/>
              <a:gd name="T60" fmla="*/ 289 w 306"/>
              <a:gd name="T61" fmla="*/ 28 h 181"/>
              <a:gd name="T62" fmla="*/ 301 w 306"/>
              <a:gd name="T63" fmla="*/ 34 h 181"/>
              <a:gd name="T64" fmla="*/ 306 w 306"/>
              <a:gd name="T65" fmla="*/ 40 h 181"/>
              <a:gd name="T66" fmla="*/ 306 w 306"/>
              <a:gd name="T67" fmla="*/ 51 h 181"/>
              <a:gd name="T68" fmla="*/ 295 w 306"/>
              <a:gd name="T69" fmla="*/ 68 h 181"/>
              <a:gd name="T70" fmla="*/ 289 w 306"/>
              <a:gd name="T71" fmla="*/ 74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06" h="181">
                <a:moveTo>
                  <a:pt x="289" y="74"/>
                </a:moveTo>
                <a:lnTo>
                  <a:pt x="284" y="79"/>
                </a:lnTo>
                <a:lnTo>
                  <a:pt x="278" y="85"/>
                </a:lnTo>
                <a:lnTo>
                  <a:pt x="272" y="96"/>
                </a:lnTo>
                <a:lnTo>
                  <a:pt x="267" y="108"/>
                </a:lnTo>
                <a:lnTo>
                  <a:pt x="261" y="125"/>
                </a:lnTo>
                <a:lnTo>
                  <a:pt x="250" y="142"/>
                </a:lnTo>
                <a:lnTo>
                  <a:pt x="244" y="159"/>
                </a:lnTo>
                <a:lnTo>
                  <a:pt x="233" y="181"/>
                </a:lnTo>
                <a:lnTo>
                  <a:pt x="193" y="181"/>
                </a:lnTo>
                <a:lnTo>
                  <a:pt x="199" y="153"/>
                </a:lnTo>
                <a:lnTo>
                  <a:pt x="199" y="130"/>
                </a:lnTo>
                <a:lnTo>
                  <a:pt x="204" y="113"/>
                </a:lnTo>
                <a:lnTo>
                  <a:pt x="204" y="96"/>
                </a:lnTo>
                <a:lnTo>
                  <a:pt x="204" y="85"/>
                </a:lnTo>
                <a:lnTo>
                  <a:pt x="204" y="74"/>
                </a:lnTo>
                <a:lnTo>
                  <a:pt x="204" y="68"/>
                </a:lnTo>
                <a:lnTo>
                  <a:pt x="204" y="62"/>
                </a:lnTo>
                <a:lnTo>
                  <a:pt x="199" y="62"/>
                </a:lnTo>
                <a:lnTo>
                  <a:pt x="199" y="62"/>
                </a:lnTo>
                <a:lnTo>
                  <a:pt x="193" y="62"/>
                </a:lnTo>
                <a:lnTo>
                  <a:pt x="187" y="62"/>
                </a:lnTo>
                <a:lnTo>
                  <a:pt x="182" y="62"/>
                </a:lnTo>
                <a:lnTo>
                  <a:pt x="170" y="68"/>
                </a:lnTo>
                <a:lnTo>
                  <a:pt x="165" y="68"/>
                </a:lnTo>
                <a:lnTo>
                  <a:pt x="153" y="68"/>
                </a:lnTo>
                <a:lnTo>
                  <a:pt x="142" y="74"/>
                </a:lnTo>
                <a:lnTo>
                  <a:pt x="125" y="74"/>
                </a:lnTo>
                <a:lnTo>
                  <a:pt x="114" y="79"/>
                </a:lnTo>
                <a:lnTo>
                  <a:pt x="97" y="79"/>
                </a:lnTo>
                <a:lnTo>
                  <a:pt x="80" y="85"/>
                </a:lnTo>
                <a:lnTo>
                  <a:pt x="57" y="91"/>
                </a:lnTo>
                <a:lnTo>
                  <a:pt x="40" y="91"/>
                </a:lnTo>
                <a:lnTo>
                  <a:pt x="17" y="96"/>
                </a:lnTo>
                <a:lnTo>
                  <a:pt x="0" y="57"/>
                </a:lnTo>
                <a:lnTo>
                  <a:pt x="23" y="57"/>
                </a:lnTo>
                <a:lnTo>
                  <a:pt x="51" y="51"/>
                </a:lnTo>
                <a:lnTo>
                  <a:pt x="74" y="45"/>
                </a:lnTo>
                <a:lnTo>
                  <a:pt x="108" y="40"/>
                </a:lnTo>
                <a:lnTo>
                  <a:pt x="119" y="40"/>
                </a:lnTo>
                <a:lnTo>
                  <a:pt x="136" y="34"/>
                </a:lnTo>
                <a:lnTo>
                  <a:pt x="148" y="28"/>
                </a:lnTo>
                <a:lnTo>
                  <a:pt x="153" y="28"/>
                </a:lnTo>
                <a:lnTo>
                  <a:pt x="165" y="23"/>
                </a:lnTo>
                <a:lnTo>
                  <a:pt x="170" y="17"/>
                </a:lnTo>
                <a:lnTo>
                  <a:pt x="176" y="17"/>
                </a:lnTo>
                <a:lnTo>
                  <a:pt x="182" y="11"/>
                </a:lnTo>
                <a:lnTo>
                  <a:pt x="187" y="6"/>
                </a:lnTo>
                <a:lnTo>
                  <a:pt x="193" y="0"/>
                </a:lnTo>
                <a:lnTo>
                  <a:pt x="199" y="0"/>
                </a:lnTo>
                <a:lnTo>
                  <a:pt x="210" y="0"/>
                </a:lnTo>
                <a:lnTo>
                  <a:pt x="210" y="0"/>
                </a:lnTo>
                <a:lnTo>
                  <a:pt x="216" y="0"/>
                </a:lnTo>
                <a:lnTo>
                  <a:pt x="221" y="0"/>
                </a:lnTo>
                <a:lnTo>
                  <a:pt x="227" y="6"/>
                </a:lnTo>
                <a:lnTo>
                  <a:pt x="233" y="6"/>
                </a:lnTo>
                <a:lnTo>
                  <a:pt x="244" y="6"/>
                </a:lnTo>
                <a:lnTo>
                  <a:pt x="255" y="11"/>
                </a:lnTo>
                <a:lnTo>
                  <a:pt x="267" y="17"/>
                </a:lnTo>
                <a:lnTo>
                  <a:pt x="272" y="17"/>
                </a:lnTo>
                <a:lnTo>
                  <a:pt x="284" y="23"/>
                </a:lnTo>
                <a:lnTo>
                  <a:pt x="289" y="28"/>
                </a:lnTo>
                <a:lnTo>
                  <a:pt x="295" y="28"/>
                </a:lnTo>
                <a:lnTo>
                  <a:pt x="301" y="34"/>
                </a:lnTo>
                <a:lnTo>
                  <a:pt x="306" y="40"/>
                </a:lnTo>
                <a:lnTo>
                  <a:pt x="306" y="40"/>
                </a:lnTo>
                <a:lnTo>
                  <a:pt x="306" y="45"/>
                </a:lnTo>
                <a:lnTo>
                  <a:pt x="306" y="51"/>
                </a:lnTo>
                <a:lnTo>
                  <a:pt x="301" y="62"/>
                </a:lnTo>
                <a:lnTo>
                  <a:pt x="295" y="68"/>
                </a:lnTo>
                <a:lnTo>
                  <a:pt x="289" y="74"/>
                </a:lnTo>
                <a:lnTo>
                  <a:pt x="289" y="74"/>
                </a:lnTo>
                <a:lnTo>
                  <a:pt x="289" y="74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2"/>
          <p:cNvSpPr>
            <a:spLocks/>
          </p:cNvSpPr>
          <p:nvPr/>
        </p:nvSpPr>
        <p:spPr bwMode="auto">
          <a:xfrm>
            <a:off x="2653492" y="2931253"/>
            <a:ext cx="394163" cy="101662"/>
          </a:xfrm>
          <a:custGeom>
            <a:avLst/>
            <a:gdLst>
              <a:gd name="T0" fmla="*/ 0 w 221"/>
              <a:gd name="T1" fmla="*/ 57 h 57"/>
              <a:gd name="T2" fmla="*/ 0 w 221"/>
              <a:gd name="T3" fmla="*/ 17 h 57"/>
              <a:gd name="T4" fmla="*/ 28 w 221"/>
              <a:gd name="T5" fmla="*/ 11 h 57"/>
              <a:gd name="T6" fmla="*/ 56 w 221"/>
              <a:gd name="T7" fmla="*/ 11 h 57"/>
              <a:gd name="T8" fmla="*/ 79 w 221"/>
              <a:gd name="T9" fmla="*/ 6 h 57"/>
              <a:gd name="T10" fmla="*/ 102 w 221"/>
              <a:gd name="T11" fmla="*/ 6 h 57"/>
              <a:gd name="T12" fmla="*/ 124 w 221"/>
              <a:gd name="T13" fmla="*/ 0 h 57"/>
              <a:gd name="T14" fmla="*/ 141 w 221"/>
              <a:gd name="T15" fmla="*/ 0 h 57"/>
              <a:gd name="T16" fmla="*/ 158 w 221"/>
              <a:gd name="T17" fmla="*/ 0 h 57"/>
              <a:gd name="T18" fmla="*/ 170 w 221"/>
              <a:gd name="T19" fmla="*/ 0 h 57"/>
              <a:gd name="T20" fmla="*/ 181 w 221"/>
              <a:gd name="T21" fmla="*/ 0 h 57"/>
              <a:gd name="T22" fmla="*/ 192 w 221"/>
              <a:gd name="T23" fmla="*/ 0 h 57"/>
              <a:gd name="T24" fmla="*/ 204 w 221"/>
              <a:gd name="T25" fmla="*/ 6 h 57"/>
              <a:gd name="T26" fmla="*/ 209 w 221"/>
              <a:gd name="T27" fmla="*/ 6 h 57"/>
              <a:gd name="T28" fmla="*/ 215 w 221"/>
              <a:gd name="T29" fmla="*/ 6 h 57"/>
              <a:gd name="T30" fmla="*/ 221 w 221"/>
              <a:gd name="T31" fmla="*/ 11 h 57"/>
              <a:gd name="T32" fmla="*/ 221 w 221"/>
              <a:gd name="T33" fmla="*/ 17 h 57"/>
              <a:gd name="T34" fmla="*/ 221 w 221"/>
              <a:gd name="T35" fmla="*/ 17 h 57"/>
              <a:gd name="T36" fmla="*/ 221 w 221"/>
              <a:gd name="T37" fmla="*/ 28 h 57"/>
              <a:gd name="T38" fmla="*/ 215 w 221"/>
              <a:gd name="T39" fmla="*/ 34 h 57"/>
              <a:gd name="T40" fmla="*/ 204 w 221"/>
              <a:gd name="T41" fmla="*/ 34 h 57"/>
              <a:gd name="T42" fmla="*/ 192 w 221"/>
              <a:gd name="T43" fmla="*/ 40 h 57"/>
              <a:gd name="T44" fmla="*/ 187 w 221"/>
              <a:gd name="T45" fmla="*/ 40 h 57"/>
              <a:gd name="T46" fmla="*/ 181 w 221"/>
              <a:gd name="T47" fmla="*/ 40 h 57"/>
              <a:gd name="T48" fmla="*/ 175 w 221"/>
              <a:gd name="T49" fmla="*/ 40 h 57"/>
              <a:gd name="T50" fmla="*/ 170 w 221"/>
              <a:gd name="T51" fmla="*/ 40 h 57"/>
              <a:gd name="T52" fmla="*/ 164 w 221"/>
              <a:gd name="T53" fmla="*/ 40 h 57"/>
              <a:gd name="T54" fmla="*/ 153 w 221"/>
              <a:gd name="T55" fmla="*/ 40 h 57"/>
              <a:gd name="T56" fmla="*/ 141 w 221"/>
              <a:gd name="T57" fmla="*/ 40 h 57"/>
              <a:gd name="T58" fmla="*/ 130 w 221"/>
              <a:gd name="T59" fmla="*/ 40 h 57"/>
              <a:gd name="T60" fmla="*/ 119 w 221"/>
              <a:gd name="T61" fmla="*/ 45 h 57"/>
              <a:gd name="T62" fmla="*/ 102 w 221"/>
              <a:gd name="T63" fmla="*/ 45 h 57"/>
              <a:gd name="T64" fmla="*/ 90 w 221"/>
              <a:gd name="T65" fmla="*/ 45 h 57"/>
              <a:gd name="T66" fmla="*/ 73 w 221"/>
              <a:gd name="T67" fmla="*/ 51 h 57"/>
              <a:gd name="T68" fmla="*/ 56 w 221"/>
              <a:gd name="T69" fmla="*/ 51 h 57"/>
              <a:gd name="T70" fmla="*/ 39 w 221"/>
              <a:gd name="T71" fmla="*/ 51 h 57"/>
              <a:gd name="T72" fmla="*/ 17 w 221"/>
              <a:gd name="T73" fmla="*/ 57 h 57"/>
              <a:gd name="T74" fmla="*/ 0 w 221"/>
              <a:gd name="T75" fmla="*/ 57 h 57"/>
              <a:gd name="T76" fmla="*/ 0 w 221"/>
              <a:gd name="T77" fmla="*/ 57 h 57"/>
              <a:gd name="T78" fmla="*/ 0 w 221"/>
              <a:gd name="T79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21" h="57">
                <a:moveTo>
                  <a:pt x="0" y="57"/>
                </a:moveTo>
                <a:lnTo>
                  <a:pt x="0" y="17"/>
                </a:lnTo>
                <a:lnTo>
                  <a:pt x="28" y="11"/>
                </a:lnTo>
                <a:lnTo>
                  <a:pt x="56" y="11"/>
                </a:lnTo>
                <a:lnTo>
                  <a:pt x="79" y="6"/>
                </a:lnTo>
                <a:lnTo>
                  <a:pt x="102" y="6"/>
                </a:lnTo>
                <a:lnTo>
                  <a:pt x="124" y="0"/>
                </a:lnTo>
                <a:lnTo>
                  <a:pt x="141" y="0"/>
                </a:lnTo>
                <a:lnTo>
                  <a:pt x="158" y="0"/>
                </a:lnTo>
                <a:lnTo>
                  <a:pt x="170" y="0"/>
                </a:lnTo>
                <a:lnTo>
                  <a:pt x="181" y="0"/>
                </a:lnTo>
                <a:lnTo>
                  <a:pt x="192" y="0"/>
                </a:lnTo>
                <a:lnTo>
                  <a:pt x="204" y="6"/>
                </a:lnTo>
                <a:lnTo>
                  <a:pt x="209" y="6"/>
                </a:lnTo>
                <a:lnTo>
                  <a:pt x="215" y="6"/>
                </a:lnTo>
                <a:lnTo>
                  <a:pt x="221" y="11"/>
                </a:lnTo>
                <a:lnTo>
                  <a:pt x="221" y="17"/>
                </a:lnTo>
                <a:lnTo>
                  <a:pt x="221" y="17"/>
                </a:lnTo>
                <a:lnTo>
                  <a:pt x="221" y="28"/>
                </a:lnTo>
                <a:lnTo>
                  <a:pt x="215" y="34"/>
                </a:lnTo>
                <a:lnTo>
                  <a:pt x="204" y="34"/>
                </a:lnTo>
                <a:lnTo>
                  <a:pt x="192" y="40"/>
                </a:lnTo>
                <a:lnTo>
                  <a:pt x="187" y="40"/>
                </a:lnTo>
                <a:lnTo>
                  <a:pt x="181" y="40"/>
                </a:lnTo>
                <a:lnTo>
                  <a:pt x="175" y="40"/>
                </a:lnTo>
                <a:lnTo>
                  <a:pt x="170" y="40"/>
                </a:lnTo>
                <a:lnTo>
                  <a:pt x="164" y="40"/>
                </a:lnTo>
                <a:lnTo>
                  <a:pt x="153" y="40"/>
                </a:lnTo>
                <a:lnTo>
                  <a:pt x="141" y="40"/>
                </a:lnTo>
                <a:lnTo>
                  <a:pt x="130" y="40"/>
                </a:lnTo>
                <a:lnTo>
                  <a:pt x="119" y="45"/>
                </a:lnTo>
                <a:lnTo>
                  <a:pt x="102" y="45"/>
                </a:lnTo>
                <a:lnTo>
                  <a:pt x="90" y="45"/>
                </a:lnTo>
                <a:lnTo>
                  <a:pt x="73" y="51"/>
                </a:lnTo>
                <a:lnTo>
                  <a:pt x="56" y="51"/>
                </a:lnTo>
                <a:lnTo>
                  <a:pt x="39" y="51"/>
                </a:lnTo>
                <a:lnTo>
                  <a:pt x="17" y="57"/>
                </a:lnTo>
                <a:lnTo>
                  <a:pt x="0" y="57"/>
                </a:lnTo>
                <a:lnTo>
                  <a:pt x="0" y="57"/>
                </a:lnTo>
                <a:lnTo>
                  <a:pt x="0" y="57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1642224" y="2253507"/>
            <a:ext cx="545764" cy="870368"/>
          </a:xfrm>
          <a:custGeom>
            <a:avLst/>
            <a:gdLst>
              <a:gd name="T0" fmla="*/ 198 w 306"/>
              <a:gd name="T1" fmla="*/ 136 h 488"/>
              <a:gd name="T2" fmla="*/ 221 w 306"/>
              <a:gd name="T3" fmla="*/ 102 h 488"/>
              <a:gd name="T4" fmla="*/ 243 w 306"/>
              <a:gd name="T5" fmla="*/ 68 h 488"/>
              <a:gd name="T6" fmla="*/ 260 w 306"/>
              <a:gd name="T7" fmla="*/ 45 h 488"/>
              <a:gd name="T8" fmla="*/ 272 w 306"/>
              <a:gd name="T9" fmla="*/ 23 h 488"/>
              <a:gd name="T10" fmla="*/ 283 w 306"/>
              <a:gd name="T11" fmla="*/ 11 h 488"/>
              <a:gd name="T12" fmla="*/ 295 w 306"/>
              <a:gd name="T13" fmla="*/ 0 h 488"/>
              <a:gd name="T14" fmla="*/ 300 w 306"/>
              <a:gd name="T15" fmla="*/ 0 h 488"/>
              <a:gd name="T16" fmla="*/ 306 w 306"/>
              <a:gd name="T17" fmla="*/ 0 h 488"/>
              <a:gd name="T18" fmla="*/ 306 w 306"/>
              <a:gd name="T19" fmla="*/ 11 h 488"/>
              <a:gd name="T20" fmla="*/ 300 w 306"/>
              <a:gd name="T21" fmla="*/ 28 h 488"/>
              <a:gd name="T22" fmla="*/ 289 w 306"/>
              <a:gd name="T23" fmla="*/ 51 h 488"/>
              <a:gd name="T24" fmla="*/ 277 w 306"/>
              <a:gd name="T25" fmla="*/ 79 h 488"/>
              <a:gd name="T26" fmla="*/ 260 w 306"/>
              <a:gd name="T27" fmla="*/ 119 h 488"/>
              <a:gd name="T28" fmla="*/ 243 w 306"/>
              <a:gd name="T29" fmla="*/ 164 h 488"/>
              <a:gd name="T30" fmla="*/ 215 w 306"/>
              <a:gd name="T31" fmla="*/ 221 h 488"/>
              <a:gd name="T32" fmla="*/ 192 w 306"/>
              <a:gd name="T33" fmla="*/ 278 h 488"/>
              <a:gd name="T34" fmla="*/ 164 w 306"/>
              <a:gd name="T35" fmla="*/ 329 h 488"/>
              <a:gd name="T36" fmla="*/ 141 w 306"/>
              <a:gd name="T37" fmla="*/ 374 h 488"/>
              <a:gd name="T38" fmla="*/ 124 w 306"/>
              <a:gd name="T39" fmla="*/ 414 h 488"/>
              <a:gd name="T40" fmla="*/ 107 w 306"/>
              <a:gd name="T41" fmla="*/ 442 h 488"/>
              <a:gd name="T42" fmla="*/ 96 w 306"/>
              <a:gd name="T43" fmla="*/ 465 h 488"/>
              <a:gd name="T44" fmla="*/ 85 w 306"/>
              <a:gd name="T45" fmla="*/ 482 h 488"/>
              <a:gd name="T46" fmla="*/ 73 w 306"/>
              <a:gd name="T47" fmla="*/ 488 h 488"/>
              <a:gd name="T48" fmla="*/ 68 w 306"/>
              <a:gd name="T49" fmla="*/ 488 h 488"/>
              <a:gd name="T50" fmla="*/ 56 w 306"/>
              <a:gd name="T51" fmla="*/ 482 h 488"/>
              <a:gd name="T52" fmla="*/ 45 w 306"/>
              <a:gd name="T53" fmla="*/ 471 h 488"/>
              <a:gd name="T54" fmla="*/ 34 w 306"/>
              <a:gd name="T55" fmla="*/ 448 h 488"/>
              <a:gd name="T56" fmla="*/ 17 w 306"/>
              <a:gd name="T57" fmla="*/ 420 h 488"/>
              <a:gd name="T58" fmla="*/ 11 w 306"/>
              <a:gd name="T59" fmla="*/ 397 h 488"/>
              <a:gd name="T60" fmla="*/ 5 w 306"/>
              <a:gd name="T61" fmla="*/ 380 h 488"/>
              <a:gd name="T62" fmla="*/ 0 w 306"/>
              <a:gd name="T63" fmla="*/ 363 h 488"/>
              <a:gd name="T64" fmla="*/ 0 w 306"/>
              <a:gd name="T65" fmla="*/ 352 h 488"/>
              <a:gd name="T66" fmla="*/ 17 w 306"/>
              <a:gd name="T67" fmla="*/ 340 h 488"/>
              <a:gd name="T68" fmla="*/ 39 w 306"/>
              <a:gd name="T69" fmla="*/ 340 h 488"/>
              <a:gd name="T70" fmla="*/ 62 w 306"/>
              <a:gd name="T71" fmla="*/ 335 h 488"/>
              <a:gd name="T72" fmla="*/ 73 w 306"/>
              <a:gd name="T73" fmla="*/ 329 h 488"/>
              <a:gd name="T74" fmla="*/ 79 w 306"/>
              <a:gd name="T75" fmla="*/ 318 h 488"/>
              <a:gd name="T76" fmla="*/ 85 w 306"/>
              <a:gd name="T77" fmla="*/ 306 h 488"/>
              <a:gd name="T78" fmla="*/ 96 w 306"/>
              <a:gd name="T79" fmla="*/ 289 h 488"/>
              <a:gd name="T80" fmla="*/ 113 w 306"/>
              <a:gd name="T81" fmla="*/ 267 h 488"/>
              <a:gd name="T82" fmla="*/ 130 w 306"/>
              <a:gd name="T83" fmla="*/ 244 h 488"/>
              <a:gd name="T84" fmla="*/ 153 w 306"/>
              <a:gd name="T85" fmla="*/ 210 h 488"/>
              <a:gd name="T86" fmla="*/ 175 w 306"/>
              <a:gd name="T87" fmla="*/ 176 h 488"/>
              <a:gd name="T88" fmla="*/ 187 w 306"/>
              <a:gd name="T89" fmla="*/ 153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6" h="488">
                <a:moveTo>
                  <a:pt x="187" y="153"/>
                </a:moveTo>
                <a:lnTo>
                  <a:pt x="198" y="136"/>
                </a:lnTo>
                <a:lnTo>
                  <a:pt x="209" y="119"/>
                </a:lnTo>
                <a:lnTo>
                  <a:pt x="221" y="102"/>
                </a:lnTo>
                <a:lnTo>
                  <a:pt x="232" y="85"/>
                </a:lnTo>
                <a:lnTo>
                  <a:pt x="243" y="68"/>
                </a:lnTo>
                <a:lnTo>
                  <a:pt x="249" y="57"/>
                </a:lnTo>
                <a:lnTo>
                  <a:pt x="260" y="45"/>
                </a:lnTo>
                <a:lnTo>
                  <a:pt x="266" y="34"/>
                </a:lnTo>
                <a:lnTo>
                  <a:pt x="272" y="23"/>
                </a:lnTo>
                <a:lnTo>
                  <a:pt x="277" y="17"/>
                </a:lnTo>
                <a:lnTo>
                  <a:pt x="283" y="11"/>
                </a:lnTo>
                <a:lnTo>
                  <a:pt x="289" y="6"/>
                </a:lnTo>
                <a:lnTo>
                  <a:pt x="295" y="0"/>
                </a:lnTo>
                <a:lnTo>
                  <a:pt x="300" y="0"/>
                </a:lnTo>
                <a:lnTo>
                  <a:pt x="300" y="0"/>
                </a:lnTo>
                <a:lnTo>
                  <a:pt x="306" y="0"/>
                </a:lnTo>
                <a:lnTo>
                  <a:pt x="306" y="0"/>
                </a:lnTo>
                <a:lnTo>
                  <a:pt x="306" y="6"/>
                </a:lnTo>
                <a:lnTo>
                  <a:pt x="306" y="11"/>
                </a:lnTo>
                <a:lnTo>
                  <a:pt x="300" y="17"/>
                </a:lnTo>
                <a:lnTo>
                  <a:pt x="300" y="28"/>
                </a:lnTo>
                <a:lnTo>
                  <a:pt x="295" y="40"/>
                </a:lnTo>
                <a:lnTo>
                  <a:pt x="289" y="51"/>
                </a:lnTo>
                <a:lnTo>
                  <a:pt x="283" y="68"/>
                </a:lnTo>
                <a:lnTo>
                  <a:pt x="277" y="79"/>
                </a:lnTo>
                <a:lnTo>
                  <a:pt x="272" y="102"/>
                </a:lnTo>
                <a:lnTo>
                  <a:pt x="260" y="119"/>
                </a:lnTo>
                <a:lnTo>
                  <a:pt x="255" y="142"/>
                </a:lnTo>
                <a:lnTo>
                  <a:pt x="243" y="164"/>
                </a:lnTo>
                <a:lnTo>
                  <a:pt x="232" y="193"/>
                </a:lnTo>
                <a:lnTo>
                  <a:pt x="215" y="221"/>
                </a:lnTo>
                <a:lnTo>
                  <a:pt x="204" y="250"/>
                </a:lnTo>
                <a:lnTo>
                  <a:pt x="192" y="278"/>
                </a:lnTo>
                <a:lnTo>
                  <a:pt x="181" y="306"/>
                </a:lnTo>
                <a:lnTo>
                  <a:pt x="164" y="329"/>
                </a:lnTo>
                <a:lnTo>
                  <a:pt x="153" y="352"/>
                </a:lnTo>
                <a:lnTo>
                  <a:pt x="141" y="374"/>
                </a:lnTo>
                <a:lnTo>
                  <a:pt x="136" y="397"/>
                </a:lnTo>
                <a:lnTo>
                  <a:pt x="124" y="414"/>
                </a:lnTo>
                <a:lnTo>
                  <a:pt x="113" y="431"/>
                </a:lnTo>
                <a:lnTo>
                  <a:pt x="107" y="442"/>
                </a:lnTo>
                <a:lnTo>
                  <a:pt x="102" y="454"/>
                </a:lnTo>
                <a:lnTo>
                  <a:pt x="96" y="465"/>
                </a:lnTo>
                <a:lnTo>
                  <a:pt x="90" y="476"/>
                </a:lnTo>
                <a:lnTo>
                  <a:pt x="85" y="482"/>
                </a:lnTo>
                <a:lnTo>
                  <a:pt x="79" y="488"/>
                </a:lnTo>
                <a:lnTo>
                  <a:pt x="73" y="488"/>
                </a:lnTo>
                <a:lnTo>
                  <a:pt x="73" y="488"/>
                </a:lnTo>
                <a:lnTo>
                  <a:pt x="68" y="488"/>
                </a:lnTo>
                <a:lnTo>
                  <a:pt x="62" y="488"/>
                </a:lnTo>
                <a:lnTo>
                  <a:pt x="56" y="482"/>
                </a:lnTo>
                <a:lnTo>
                  <a:pt x="51" y="476"/>
                </a:lnTo>
                <a:lnTo>
                  <a:pt x="45" y="471"/>
                </a:lnTo>
                <a:lnTo>
                  <a:pt x="39" y="459"/>
                </a:lnTo>
                <a:lnTo>
                  <a:pt x="34" y="448"/>
                </a:lnTo>
                <a:lnTo>
                  <a:pt x="28" y="437"/>
                </a:lnTo>
                <a:lnTo>
                  <a:pt x="17" y="420"/>
                </a:lnTo>
                <a:lnTo>
                  <a:pt x="17" y="408"/>
                </a:lnTo>
                <a:lnTo>
                  <a:pt x="11" y="397"/>
                </a:lnTo>
                <a:lnTo>
                  <a:pt x="5" y="391"/>
                </a:lnTo>
                <a:lnTo>
                  <a:pt x="5" y="380"/>
                </a:lnTo>
                <a:lnTo>
                  <a:pt x="0" y="374"/>
                </a:lnTo>
                <a:lnTo>
                  <a:pt x="0" y="363"/>
                </a:lnTo>
                <a:lnTo>
                  <a:pt x="0" y="363"/>
                </a:lnTo>
                <a:lnTo>
                  <a:pt x="0" y="352"/>
                </a:lnTo>
                <a:lnTo>
                  <a:pt x="5" y="346"/>
                </a:lnTo>
                <a:lnTo>
                  <a:pt x="17" y="340"/>
                </a:lnTo>
                <a:lnTo>
                  <a:pt x="28" y="340"/>
                </a:lnTo>
                <a:lnTo>
                  <a:pt x="39" y="340"/>
                </a:lnTo>
                <a:lnTo>
                  <a:pt x="51" y="335"/>
                </a:lnTo>
                <a:lnTo>
                  <a:pt x="62" y="335"/>
                </a:lnTo>
                <a:lnTo>
                  <a:pt x="68" y="329"/>
                </a:lnTo>
                <a:lnTo>
                  <a:pt x="73" y="329"/>
                </a:lnTo>
                <a:lnTo>
                  <a:pt x="73" y="323"/>
                </a:lnTo>
                <a:lnTo>
                  <a:pt x="79" y="318"/>
                </a:lnTo>
                <a:lnTo>
                  <a:pt x="79" y="312"/>
                </a:lnTo>
                <a:lnTo>
                  <a:pt x="85" y="306"/>
                </a:lnTo>
                <a:lnTo>
                  <a:pt x="90" y="301"/>
                </a:lnTo>
                <a:lnTo>
                  <a:pt x="96" y="289"/>
                </a:lnTo>
                <a:lnTo>
                  <a:pt x="107" y="278"/>
                </a:lnTo>
                <a:lnTo>
                  <a:pt x="113" y="267"/>
                </a:lnTo>
                <a:lnTo>
                  <a:pt x="119" y="255"/>
                </a:lnTo>
                <a:lnTo>
                  <a:pt x="130" y="244"/>
                </a:lnTo>
                <a:lnTo>
                  <a:pt x="141" y="227"/>
                </a:lnTo>
                <a:lnTo>
                  <a:pt x="153" y="210"/>
                </a:lnTo>
                <a:lnTo>
                  <a:pt x="164" y="193"/>
                </a:lnTo>
                <a:lnTo>
                  <a:pt x="175" y="176"/>
                </a:lnTo>
                <a:lnTo>
                  <a:pt x="187" y="153"/>
                </a:lnTo>
                <a:lnTo>
                  <a:pt x="187" y="153"/>
                </a:lnTo>
                <a:lnTo>
                  <a:pt x="187" y="153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4"/>
          <p:cNvSpPr>
            <a:spLocks/>
          </p:cNvSpPr>
          <p:nvPr/>
        </p:nvSpPr>
        <p:spPr bwMode="auto">
          <a:xfrm>
            <a:off x="1763505" y="1818323"/>
            <a:ext cx="333522" cy="272882"/>
          </a:xfrm>
          <a:custGeom>
            <a:avLst/>
            <a:gdLst>
              <a:gd name="T0" fmla="*/ 0 w 187"/>
              <a:gd name="T1" fmla="*/ 0 h 153"/>
              <a:gd name="T2" fmla="*/ 34 w 187"/>
              <a:gd name="T3" fmla="*/ 6 h 153"/>
              <a:gd name="T4" fmla="*/ 68 w 187"/>
              <a:gd name="T5" fmla="*/ 6 h 153"/>
              <a:gd name="T6" fmla="*/ 96 w 187"/>
              <a:gd name="T7" fmla="*/ 17 h 153"/>
              <a:gd name="T8" fmla="*/ 124 w 187"/>
              <a:gd name="T9" fmla="*/ 23 h 153"/>
              <a:gd name="T10" fmla="*/ 141 w 187"/>
              <a:gd name="T11" fmla="*/ 34 h 153"/>
              <a:gd name="T12" fmla="*/ 147 w 187"/>
              <a:gd name="T13" fmla="*/ 40 h 153"/>
              <a:gd name="T14" fmla="*/ 158 w 187"/>
              <a:gd name="T15" fmla="*/ 45 h 153"/>
              <a:gd name="T16" fmla="*/ 170 w 187"/>
              <a:gd name="T17" fmla="*/ 57 h 153"/>
              <a:gd name="T18" fmla="*/ 175 w 187"/>
              <a:gd name="T19" fmla="*/ 62 h 153"/>
              <a:gd name="T20" fmla="*/ 181 w 187"/>
              <a:gd name="T21" fmla="*/ 74 h 153"/>
              <a:gd name="T22" fmla="*/ 181 w 187"/>
              <a:gd name="T23" fmla="*/ 85 h 153"/>
              <a:gd name="T24" fmla="*/ 187 w 187"/>
              <a:gd name="T25" fmla="*/ 97 h 153"/>
              <a:gd name="T26" fmla="*/ 187 w 187"/>
              <a:gd name="T27" fmla="*/ 108 h 153"/>
              <a:gd name="T28" fmla="*/ 187 w 187"/>
              <a:gd name="T29" fmla="*/ 119 h 153"/>
              <a:gd name="T30" fmla="*/ 187 w 187"/>
              <a:gd name="T31" fmla="*/ 125 h 153"/>
              <a:gd name="T32" fmla="*/ 187 w 187"/>
              <a:gd name="T33" fmla="*/ 131 h 153"/>
              <a:gd name="T34" fmla="*/ 187 w 187"/>
              <a:gd name="T35" fmla="*/ 136 h 153"/>
              <a:gd name="T36" fmla="*/ 187 w 187"/>
              <a:gd name="T37" fmla="*/ 142 h 153"/>
              <a:gd name="T38" fmla="*/ 187 w 187"/>
              <a:gd name="T39" fmla="*/ 148 h 153"/>
              <a:gd name="T40" fmla="*/ 187 w 187"/>
              <a:gd name="T41" fmla="*/ 148 h 153"/>
              <a:gd name="T42" fmla="*/ 181 w 187"/>
              <a:gd name="T43" fmla="*/ 148 h 153"/>
              <a:gd name="T44" fmla="*/ 175 w 187"/>
              <a:gd name="T45" fmla="*/ 153 h 153"/>
              <a:gd name="T46" fmla="*/ 170 w 187"/>
              <a:gd name="T47" fmla="*/ 153 h 153"/>
              <a:gd name="T48" fmla="*/ 158 w 187"/>
              <a:gd name="T49" fmla="*/ 153 h 153"/>
              <a:gd name="T50" fmla="*/ 153 w 187"/>
              <a:gd name="T51" fmla="*/ 153 h 153"/>
              <a:gd name="T52" fmla="*/ 147 w 187"/>
              <a:gd name="T53" fmla="*/ 148 h 153"/>
              <a:gd name="T54" fmla="*/ 141 w 187"/>
              <a:gd name="T55" fmla="*/ 148 h 153"/>
              <a:gd name="T56" fmla="*/ 130 w 187"/>
              <a:gd name="T57" fmla="*/ 142 h 153"/>
              <a:gd name="T58" fmla="*/ 119 w 187"/>
              <a:gd name="T59" fmla="*/ 136 h 153"/>
              <a:gd name="T60" fmla="*/ 107 w 187"/>
              <a:gd name="T61" fmla="*/ 131 h 153"/>
              <a:gd name="T62" fmla="*/ 96 w 187"/>
              <a:gd name="T63" fmla="*/ 119 h 153"/>
              <a:gd name="T64" fmla="*/ 79 w 187"/>
              <a:gd name="T65" fmla="*/ 114 h 153"/>
              <a:gd name="T66" fmla="*/ 68 w 187"/>
              <a:gd name="T67" fmla="*/ 102 h 153"/>
              <a:gd name="T68" fmla="*/ 56 w 187"/>
              <a:gd name="T69" fmla="*/ 91 h 153"/>
              <a:gd name="T70" fmla="*/ 45 w 187"/>
              <a:gd name="T71" fmla="*/ 79 h 153"/>
              <a:gd name="T72" fmla="*/ 34 w 187"/>
              <a:gd name="T73" fmla="*/ 74 h 153"/>
              <a:gd name="T74" fmla="*/ 28 w 187"/>
              <a:gd name="T75" fmla="*/ 68 h 153"/>
              <a:gd name="T76" fmla="*/ 22 w 187"/>
              <a:gd name="T77" fmla="*/ 57 h 153"/>
              <a:gd name="T78" fmla="*/ 11 w 187"/>
              <a:gd name="T79" fmla="*/ 51 h 153"/>
              <a:gd name="T80" fmla="*/ 11 w 187"/>
              <a:gd name="T81" fmla="*/ 45 h 153"/>
              <a:gd name="T82" fmla="*/ 5 w 187"/>
              <a:gd name="T83" fmla="*/ 28 h 153"/>
              <a:gd name="T84" fmla="*/ 0 w 187"/>
              <a:gd name="T85" fmla="*/ 23 h 153"/>
              <a:gd name="T86" fmla="*/ 0 w 187"/>
              <a:gd name="T87" fmla="*/ 11 h 153"/>
              <a:gd name="T88" fmla="*/ 0 w 187"/>
              <a:gd name="T89" fmla="*/ 0 h 153"/>
              <a:gd name="T90" fmla="*/ 0 w 187"/>
              <a:gd name="T91" fmla="*/ 0 h 153"/>
              <a:gd name="T92" fmla="*/ 0 w 187"/>
              <a:gd name="T93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7" h="153">
                <a:moveTo>
                  <a:pt x="0" y="0"/>
                </a:moveTo>
                <a:lnTo>
                  <a:pt x="34" y="6"/>
                </a:lnTo>
                <a:lnTo>
                  <a:pt x="68" y="6"/>
                </a:lnTo>
                <a:lnTo>
                  <a:pt x="96" y="17"/>
                </a:lnTo>
                <a:lnTo>
                  <a:pt x="124" y="23"/>
                </a:lnTo>
                <a:lnTo>
                  <a:pt x="141" y="34"/>
                </a:lnTo>
                <a:lnTo>
                  <a:pt x="147" y="40"/>
                </a:lnTo>
                <a:lnTo>
                  <a:pt x="158" y="45"/>
                </a:lnTo>
                <a:lnTo>
                  <a:pt x="170" y="57"/>
                </a:lnTo>
                <a:lnTo>
                  <a:pt x="175" y="62"/>
                </a:lnTo>
                <a:lnTo>
                  <a:pt x="181" y="74"/>
                </a:lnTo>
                <a:lnTo>
                  <a:pt x="181" y="85"/>
                </a:lnTo>
                <a:lnTo>
                  <a:pt x="187" y="97"/>
                </a:lnTo>
                <a:lnTo>
                  <a:pt x="187" y="108"/>
                </a:lnTo>
                <a:lnTo>
                  <a:pt x="187" y="119"/>
                </a:lnTo>
                <a:lnTo>
                  <a:pt x="187" y="125"/>
                </a:lnTo>
                <a:lnTo>
                  <a:pt x="187" y="131"/>
                </a:lnTo>
                <a:lnTo>
                  <a:pt x="187" y="136"/>
                </a:lnTo>
                <a:lnTo>
                  <a:pt x="187" y="142"/>
                </a:lnTo>
                <a:lnTo>
                  <a:pt x="187" y="148"/>
                </a:lnTo>
                <a:lnTo>
                  <a:pt x="187" y="148"/>
                </a:lnTo>
                <a:lnTo>
                  <a:pt x="181" y="148"/>
                </a:lnTo>
                <a:lnTo>
                  <a:pt x="175" y="153"/>
                </a:lnTo>
                <a:lnTo>
                  <a:pt x="170" y="153"/>
                </a:lnTo>
                <a:lnTo>
                  <a:pt x="158" y="153"/>
                </a:lnTo>
                <a:lnTo>
                  <a:pt x="153" y="153"/>
                </a:lnTo>
                <a:lnTo>
                  <a:pt x="147" y="148"/>
                </a:lnTo>
                <a:lnTo>
                  <a:pt x="141" y="148"/>
                </a:lnTo>
                <a:lnTo>
                  <a:pt x="130" y="142"/>
                </a:lnTo>
                <a:lnTo>
                  <a:pt x="119" y="136"/>
                </a:lnTo>
                <a:lnTo>
                  <a:pt x="107" y="131"/>
                </a:lnTo>
                <a:lnTo>
                  <a:pt x="96" y="119"/>
                </a:lnTo>
                <a:lnTo>
                  <a:pt x="79" y="114"/>
                </a:lnTo>
                <a:lnTo>
                  <a:pt x="68" y="102"/>
                </a:lnTo>
                <a:lnTo>
                  <a:pt x="56" y="91"/>
                </a:lnTo>
                <a:lnTo>
                  <a:pt x="45" y="79"/>
                </a:lnTo>
                <a:lnTo>
                  <a:pt x="34" y="74"/>
                </a:lnTo>
                <a:lnTo>
                  <a:pt x="28" y="68"/>
                </a:lnTo>
                <a:lnTo>
                  <a:pt x="22" y="57"/>
                </a:lnTo>
                <a:lnTo>
                  <a:pt x="11" y="51"/>
                </a:lnTo>
                <a:lnTo>
                  <a:pt x="11" y="45"/>
                </a:lnTo>
                <a:lnTo>
                  <a:pt x="5" y="28"/>
                </a:lnTo>
                <a:lnTo>
                  <a:pt x="0" y="23"/>
                </a:lnTo>
                <a:lnTo>
                  <a:pt x="0" y="1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5"/>
          <p:cNvSpPr>
            <a:spLocks/>
          </p:cNvSpPr>
          <p:nvPr/>
        </p:nvSpPr>
        <p:spPr bwMode="auto">
          <a:xfrm>
            <a:off x="1843764" y="1777302"/>
            <a:ext cx="658127" cy="1771056"/>
          </a:xfrm>
          <a:custGeom>
            <a:avLst/>
            <a:gdLst>
              <a:gd name="T0" fmla="*/ 0 w 369"/>
              <a:gd name="T1" fmla="*/ 987 h 993"/>
              <a:gd name="T2" fmla="*/ 11 w 369"/>
              <a:gd name="T3" fmla="*/ 970 h 993"/>
              <a:gd name="T4" fmla="*/ 28 w 369"/>
              <a:gd name="T5" fmla="*/ 948 h 993"/>
              <a:gd name="T6" fmla="*/ 62 w 369"/>
              <a:gd name="T7" fmla="*/ 919 h 993"/>
              <a:gd name="T8" fmla="*/ 102 w 369"/>
              <a:gd name="T9" fmla="*/ 874 h 993"/>
              <a:gd name="T10" fmla="*/ 142 w 369"/>
              <a:gd name="T11" fmla="*/ 823 h 993"/>
              <a:gd name="T12" fmla="*/ 176 w 369"/>
              <a:gd name="T13" fmla="*/ 766 h 993"/>
              <a:gd name="T14" fmla="*/ 210 w 369"/>
              <a:gd name="T15" fmla="*/ 698 h 993"/>
              <a:gd name="T16" fmla="*/ 238 w 369"/>
              <a:gd name="T17" fmla="*/ 624 h 993"/>
              <a:gd name="T18" fmla="*/ 261 w 369"/>
              <a:gd name="T19" fmla="*/ 556 h 993"/>
              <a:gd name="T20" fmla="*/ 278 w 369"/>
              <a:gd name="T21" fmla="*/ 488 h 993"/>
              <a:gd name="T22" fmla="*/ 289 w 369"/>
              <a:gd name="T23" fmla="*/ 426 h 993"/>
              <a:gd name="T24" fmla="*/ 295 w 369"/>
              <a:gd name="T25" fmla="*/ 335 h 993"/>
              <a:gd name="T26" fmla="*/ 301 w 369"/>
              <a:gd name="T27" fmla="*/ 227 h 993"/>
              <a:gd name="T28" fmla="*/ 295 w 369"/>
              <a:gd name="T29" fmla="*/ 159 h 993"/>
              <a:gd name="T30" fmla="*/ 295 w 369"/>
              <a:gd name="T31" fmla="*/ 120 h 993"/>
              <a:gd name="T32" fmla="*/ 295 w 369"/>
              <a:gd name="T33" fmla="*/ 91 h 993"/>
              <a:gd name="T34" fmla="*/ 289 w 369"/>
              <a:gd name="T35" fmla="*/ 68 h 993"/>
              <a:gd name="T36" fmla="*/ 284 w 369"/>
              <a:gd name="T37" fmla="*/ 51 h 993"/>
              <a:gd name="T38" fmla="*/ 278 w 369"/>
              <a:gd name="T39" fmla="*/ 29 h 993"/>
              <a:gd name="T40" fmla="*/ 278 w 369"/>
              <a:gd name="T41" fmla="*/ 17 h 993"/>
              <a:gd name="T42" fmla="*/ 284 w 369"/>
              <a:gd name="T43" fmla="*/ 6 h 993"/>
              <a:gd name="T44" fmla="*/ 295 w 369"/>
              <a:gd name="T45" fmla="*/ 0 h 993"/>
              <a:gd name="T46" fmla="*/ 312 w 369"/>
              <a:gd name="T47" fmla="*/ 6 h 993"/>
              <a:gd name="T48" fmla="*/ 329 w 369"/>
              <a:gd name="T49" fmla="*/ 12 h 993"/>
              <a:gd name="T50" fmla="*/ 352 w 369"/>
              <a:gd name="T51" fmla="*/ 17 h 993"/>
              <a:gd name="T52" fmla="*/ 369 w 369"/>
              <a:gd name="T53" fmla="*/ 108 h 993"/>
              <a:gd name="T54" fmla="*/ 369 w 369"/>
              <a:gd name="T55" fmla="*/ 261 h 993"/>
              <a:gd name="T56" fmla="*/ 363 w 369"/>
              <a:gd name="T57" fmla="*/ 363 h 993"/>
              <a:gd name="T58" fmla="*/ 357 w 369"/>
              <a:gd name="T59" fmla="*/ 431 h 993"/>
              <a:gd name="T60" fmla="*/ 346 w 369"/>
              <a:gd name="T61" fmla="*/ 494 h 993"/>
              <a:gd name="T62" fmla="*/ 329 w 369"/>
              <a:gd name="T63" fmla="*/ 562 h 993"/>
              <a:gd name="T64" fmla="*/ 312 w 369"/>
              <a:gd name="T65" fmla="*/ 619 h 993"/>
              <a:gd name="T66" fmla="*/ 289 w 369"/>
              <a:gd name="T67" fmla="*/ 681 h 993"/>
              <a:gd name="T68" fmla="*/ 267 w 369"/>
              <a:gd name="T69" fmla="*/ 732 h 993"/>
              <a:gd name="T70" fmla="*/ 244 w 369"/>
              <a:gd name="T71" fmla="*/ 777 h 993"/>
              <a:gd name="T72" fmla="*/ 199 w 369"/>
              <a:gd name="T73" fmla="*/ 840 h 993"/>
              <a:gd name="T74" fmla="*/ 130 w 369"/>
              <a:gd name="T75" fmla="*/ 908 h 993"/>
              <a:gd name="T76" fmla="*/ 74 w 369"/>
              <a:gd name="T77" fmla="*/ 953 h 993"/>
              <a:gd name="T78" fmla="*/ 40 w 369"/>
              <a:gd name="T79" fmla="*/ 976 h 993"/>
              <a:gd name="T80" fmla="*/ 17 w 369"/>
              <a:gd name="T81" fmla="*/ 987 h 993"/>
              <a:gd name="T82" fmla="*/ 6 w 369"/>
              <a:gd name="T83" fmla="*/ 993 h 993"/>
              <a:gd name="T84" fmla="*/ 0 w 369"/>
              <a:gd name="T85" fmla="*/ 993 h 9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9" h="993">
                <a:moveTo>
                  <a:pt x="0" y="993"/>
                </a:moveTo>
                <a:lnTo>
                  <a:pt x="0" y="987"/>
                </a:lnTo>
                <a:lnTo>
                  <a:pt x="6" y="982"/>
                </a:lnTo>
                <a:lnTo>
                  <a:pt x="11" y="970"/>
                </a:lnTo>
                <a:lnTo>
                  <a:pt x="17" y="959"/>
                </a:lnTo>
                <a:lnTo>
                  <a:pt x="28" y="948"/>
                </a:lnTo>
                <a:lnTo>
                  <a:pt x="45" y="936"/>
                </a:lnTo>
                <a:lnTo>
                  <a:pt x="62" y="919"/>
                </a:lnTo>
                <a:lnTo>
                  <a:pt x="79" y="897"/>
                </a:lnTo>
                <a:lnTo>
                  <a:pt x="102" y="874"/>
                </a:lnTo>
                <a:lnTo>
                  <a:pt x="119" y="851"/>
                </a:lnTo>
                <a:lnTo>
                  <a:pt x="142" y="823"/>
                </a:lnTo>
                <a:lnTo>
                  <a:pt x="159" y="794"/>
                </a:lnTo>
                <a:lnTo>
                  <a:pt x="176" y="766"/>
                </a:lnTo>
                <a:lnTo>
                  <a:pt x="193" y="732"/>
                </a:lnTo>
                <a:lnTo>
                  <a:pt x="210" y="698"/>
                </a:lnTo>
                <a:lnTo>
                  <a:pt x="221" y="664"/>
                </a:lnTo>
                <a:lnTo>
                  <a:pt x="238" y="624"/>
                </a:lnTo>
                <a:lnTo>
                  <a:pt x="250" y="590"/>
                </a:lnTo>
                <a:lnTo>
                  <a:pt x="261" y="556"/>
                </a:lnTo>
                <a:lnTo>
                  <a:pt x="267" y="522"/>
                </a:lnTo>
                <a:lnTo>
                  <a:pt x="278" y="488"/>
                </a:lnTo>
                <a:lnTo>
                  <a:pt x="284" y="454"/>
                </a:lnTo>
                <a:lnTo>
                  <a:pt x="289" y="426"/>
                </a:lnTo>
                <a:lnTo>
                  <a:pt x="289" y="392"/>
                </a:lnTo>
                <a:lnTo>
                  <a:pt x="295" y="335"/>
                </a:lnTo>
                <a:lnTo>
                  <a:pt x="295" y="278"/>
                </a:lnTo>
                <a:lnTo>
                  <a:pt x="301" y="227"/>
                </a:lnTo>
                <a:lnTo>
                  <a:pt x="301" y="182"/>
                </a:lnTo>
                <a:lnTo>
                  <a:pt x="295" y="159"/>
                </a:lnTo>
                <a:lnTo>
                  <a:pt x="295" y="137"/>
                </a:lnTo>
                <a:lnTo>
                  <a:pt x="295" y="120"/>
                </a:lnTo>
                <a:lnTo>
                  <a:pt x="295" y="102"/>
                </a:lnTo>
                <a:lnTo>
                  <a:pt x="295" y="91"/>
                </a:lnTo>
                <a:lnTo>
                  <a:pt x="289" y="80"/>
                </a:lnTo>
                <a:lnTo>
                  <a:pt x="289" y="68"/>
                </a:lnTo>
                <a:lnTo>
                  <a:pt x="284" y="63"/>
                </a:lnTo>
                <a:lnTo>
                  <a:pt x="284" y="51"/>
                </a:lnTo>
                <a:lnTo>
                  <a:pt x="278" y="40"/>
                </a:lnTo>
                <a:lnTo>
                  <a:pt x="278" y="29"/>
                </a:lnTo>
                <a:lnTo>
                  <a:pt x="278" y="23"/>
                </a:lnTo>
                <a:lnTo>
                  <a:pt x="278" y="17"/>
                </a:lnTo>
                <a:lnTo>
                  <a:pt x="278" y="12"/>
                </a:lnTo>
                <a:lnTo>
                  <a:pt x="284" y="6"/>
                </a:lnTo>
                <a:lnTo>
                  <a:pt x="289" y="6"/>
                </a:lnTo>
                <a:lnTo>
                  <a:pt x="295" y="0"/>
                </a:lnTo>
                <a:lnTo>
                  <a:pt x="301" y="6"/>
                </a:lnTo>
                <a:lnTo>
                  <a:pt x="312" y="6"/>
                </a:lnTo>
                <a:lnTo>
                  <a:pt x="318" y="6"/>
                </a:lnTo>
                <a:lnTo>
                  <a:pt x="329" y="12"/>
                </a:lnTo>
                <a:lnTo>
                  <a:pt x="340" y="12"/>
                </a:lnTo>
                <a:lnTo>
                  <a:pt x="352" y="17"/>
                </a:lnTo>
                <a:lnTo>
                  <a:pt x="369" y="23"/>
                </a:lnTo>
                <a:lnTo>
                  <a:pt x="369" y="108"/>
                </a:lnTo>
                <a:lnTo>
                  <a:pt x="369" y="182"/>
                </a:lnTo>
                <a:lnTo>
                  <a:pt x="369" y="261"/>
                </a:lnTo>
                <a:lnTo>
                  <a:pt x="363" y="329"/>
                </a:lnTo>
                <a:lnTo>
                  <a:pt x="363" y="363"/>
                </a:lnTo>
                <a:lnTo>
                  <a:pt x="357" y="397"/>
                </a:lnTo>
                <a:lnTo>
                  <a:pt x="357" y="431"/>
                </a:lnTo>
                <a:lnTo>
                  <a:pt x="352" y="466"/>
                </a:lnTo>
                <a:lnTo>
                  <a:pt x="346" y="494"/>
                </a:lnTo>
                <a:lnTo>
                  <a:pt x="340" y="528"/>
                </a:lnTo>
                <a:lnTo>
                  <a:pt x="329" y="562"/>
                </a:lnTo>
                <a:lnTo>
                  <a:pt x="323" y="590"/>
                </a:lnTo>
                <a:lnTo>
                  <a:pt x="312" y="619"/>
                </a:lnTo>
                <a:lnTo>
                  <a:pt x="301" y="653"/>
                </a:lnTo>
                <a:lnTo>
                  <a:pt x="289" y="681"/>
                </a:lnTo>
                <a:lnTo>
                  <a:pt x="278" y="704"/>
                </a:lnTo>
                <a:lnTo>
                  <a:pt x="267" y="732"/>
                </a:lnTo>
                <a:lnTo>
                  <a:pt x="255" y="755"/>
                </a:lnTo>
                <a:lnTo>
                  <a:pt x="244" y="777"/>
                </a:lnTo>
                <a:lnTo>
                  <a:pt x="227" y="800"/>
                </a:lnTo>
                <a:lnTo>
                  <a:pt x="199" y="840"/>
                </a:lnTo>
                <a:lnTo>
                  <a:pt x="164" y="874"/>
                </a:lnTo>
                <a:lnTo>
                  <a:pt x="130" y="908"/>
                </a:lnTo>
                <a:lnTo>
                  <a:pt x="91" y="942"/>
                </a:lnTo>
                <a:lnTo>
                  <a:pt x="74" y="953"/>
                </a:lnTo>
                <a:lnTo>
                  <a:pt x="57" y="965"/>
                </a:lnTo>
                <a:lnTo>
                  <a:pt x="40" y="976"/>
                </a:lnTo>
                <a:lnTo>
                  <a:pt x="28" y="982"/>
                </a:lnTo>
                <a:lnTo>
                  <a:pt x="17" y="987"/>
                </a:lnTo>
                <a:lnTo>
                  <a:pt x="11" y="993"/>
                </a:lnTo>
                <a:lnTo>
                  <a:pt x="6" y="993"/>
                </a:lnTo>
                <a:lnTo>
                  <a:pt x="0" y="993"/>
                </a:lnTo>
                <a:lnTo>
                  <a:pt x="0" y="993"/>
                </a:lnTo>
                <a:lnTo>
                  <a:pt x="0" y="993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3786041" y="3316498"/>
            <a:ext cx="121281" cy="23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" name="Freeform 21"/>
          <p:cNvSpPr>
            <a:spLocks/>
          </p:cNvSpPr>
          <p:nvPr/>
        </p:nvSpPr>
        <p:spPr bwMode="auto">
          <a:xfrm>
            <a:off x="5894388" y="1789112"/>
            <a:ext cx="1574800" cy="323850"/>
          </a:xfrm>
          <a:custGeom>
            <a:avLst/>
            <a:gdLst>
              <a:gd name="T0" fmla="*/ 867 w 992"/>
              <a:gd name="T1" fmla="*/ 6 h 204"/>
              <a:gd name="T2" fmla="*/ 896 w 992"/>
              <a:gd name="T3" fmla="*/ 0 h 204"/>
              <a:gd name="T4" fmla="*/ 918 w 992"/>
              <a:gd name="T5" fmla="*/ 6 h 204"/>
              <a:gd name="T6" fmla="*/ 947 w 992"/>
              <a:gd name="T7" fmla="*/ 23 h 204"/>
              <a:gd name="T8" fmla="*/ 969 w 992"/>
              <a:gd name="T9" fmla="*/ 40 h 204"/>
              <a:gd name="T10" fmla="*/ 981 w 992"/>
              <a:gd name="T11" fmla="*/ 51 h 204"/>
              <a:gd name="T12" fmla="*/ 986 w 992"/>
              <a:gd name="T13" fmla="*/ 57 h 204"/>
              <a:gd name="T14" fmla="*/ 992 w 992"/>
              <a:gd name="T15" fmla="*/ 62 h 204"/>
              <a:gd name="T16" fmla="*/ 986 w 992"/>
              <a:gd name="T17" fmla="*/ 74 h 204"/>
              <a:gd name="T18" fmla="*/ 969 w 992"/>
              <a:gd name="T19" fmla="*/ 79 h 204"/>
              <a:gd name="T20" fmla="*/ 952 w 992"/>
              <a:gd name="T21" fmla="*/ 79 h 204"/>
              <a:gd name="T22" fmla="*/ 918 w 992"/>
              <a:gd name="T23" fmla="*/ 79 h 204"/>
              <a:gd name="T24" fmla="*/ 884 w 992"/>
              <a:gd name="T25" fmla="*/ 85 h 204"/>
              <a:gd name="T26" fmla="*/ 828 w 992"/>
              <a:gd name="T27" fmla="*/ 85 h 204"/>
              <a:gd name="T28" fmla="*/ 765 w 992"/>
              <a:gd name="T29" fmla="*/ 91 h 204"/>
              <a:gd name="T30" fmla="*/ 686 w 992"/>
              <a:gd name="T31" fmla="*/ 96 h 204"/>
              <a:gd name="T32" fmla="*/ 544 w 992"/>
              <a:gd name="T33" fmla="*/ 113 h 204"/>
              <a:gd name="T34" fmla="*/ 363 w 992"/>
              <a:gd name="T35" fmla="*/ 147 h 204"/>
              <a:gd name="T36" fmla="*/ 244 w 992"/>
              <a:gd name="T37" fmla="*/ 170 h 204"/>
              <a:gd name="T38" fmla="*/ 204 w 992"/>
              <a:gd name="T39" fmla="*/ 176 h 204"/>
              <a:gd name="T40" fmla="*/ 164 w 992"/>
              <a:gd name="T41" fmla="*/ 187 h 204"/>
              <a:gd name="T42" fmla="*/ 136 w 992"/>
              <a:gd name="T43" fmla="*/ 193 h 204"/>
              <a:gd name="T44" fmla="*/ 108 w 992"/>
              <a:gd name="T45" fmla="*/ 199 h 204"/>
              <a:gd name="T46" fmla="*/ 91 w 992"/>
              <a:gd name="T47" fmla="*/ 199 h 204"/>
              <a:gd name="T48" fmla="*/ 74 w 992"/>
              <a:gd name="T49" fmla="*/ 204 h 204"/>
              <a:gd name="T50" fmla="*/ 62 w 992"/>
              <a:gd name="T51" fmla="*/ 204 h 204"/>
              <a:gd name="T52" fmla="*/ 51 w 992"/>
              <a:gd name="T53" fmla="*/ 199 h 204"/>
              <a:gd name="T54" fmla="*/ 28 w 992"/>
              <a:gd name="T55" fmla="*/ 187 h 204"/>
              <a:gd name="T56" fmla="*/ 11 w 992"/>
              <a:gd name="T57" fmla="*/ 164 h 204"/>
              <a:gd name="T58" fmla="*/ 0 w 992"/>
              <a:gd name="T59" fmla="*/ 147 h 204"/>
              <a:gd name="T60" fmla="*/ 23 w 992"/>
              <a:gd name="T61" fmla="*/ 136 h 204"/>
              <a:gd name="T62" fmla="*/ 85 w 992"/>
              <a:gd name="T63" fmla="*/ 136 h 204"/>
              <a:gd name="T64" fmla="*/ 159 w 992"/>
              <a:gd name="T65" fmla="*/ 125 h 204"/>
              <a:gd name="T66" fmla="*/ 238 w 992"/>
              <a:gd name="T67" fmla="*/ 113 h 204"/>
              <a:gd name="T68" fmla="*/ 380 w 992"/>
              <a:gd name="T69" fmla="*/ 91 h 204"/>
              <a:gd name="T70" fmla="*/ 556 w 992"/>
              <a:gd name="T71" fmla="*/ 62 h 204"/>
              <a:gd name="T72" fmla="*/ 663 w 992"/>
              <a:gd name="T73" fmla="*/ 45 h 204"/>
              <a:gd name="T74" fmla="*/ 697 w 992"/>
              <a:gd name="T75" fmla="*/ 40 h 204"/>
              <a:gd name="T76" fmla="*/ 731 w 992"/>
              <a:gd name="T77" fmla="*/ 34 h 204"/>
              <a:gd name="T78" fmla="*/ 760 w 992"/>
              <a:gd name="T79" fmla="*/ 28 h 204"/>
              <a:gd name="T80" fmla="*/ 788 w 992"/>
              <a:gd name="T81" fmla="*/ 23 h 204"/>
              <a:gd name="T82" fmla="*/ 811 w 992"/>
              <a:gd name="T83" fmla="*/ 17 h 204"/>
              <a:gd name="T84" fmla="*/ 828 w 992"/>
              <a:gd name="T85" fmla="*/ 11 h 204"/>
              <a:gd name="T86" fmla="*/ 845 w 992"/>
              <a:gd name="T87" fmla="*/ 11 h 204"/>
              <a:gd name="T88" fmla="*/ 850 w 992"/>
              <a:gd name="T89" fmla="*/ 1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92" h="204">
                <a:moveTo>
                  <a:pt x="850" y="11"/>
                </a:moveTo>
                <a:lnTo>
                  <a:pt x="867" y="6"/>
                </a:lnTo>
                <a:lnTo>
                  <a:pt x="884" y="0"/>
                </a:lnTo>
                <a:lnTo>
                  <a:pt x="896" y="0"/>
                </a:lnTo>
                <a:lnTo>
                  <a:pt x="913" y="6"/>
                </a:lnTo>
                <a:lnTo>
                  <a:pt x="918" y="6"/>
                </a:lnTo>
                <a:lnTo>
                  <a:pt x="935" y="11"/>
                </a:lnTo>
                <a:lnTo>
                  <a:pt x="947" y="23"/>
                </a:lnTo>
                <a:lnTo>
                  <a:pt x="964" y="34"/>
                </a:lnTo>
                <a:lnTo>
                  <a:pt x="969" y="40"/>
                </a:lnTo>
                <a:lnTo>
                  <a:pt x="981" y="45"/>
                </a:lnTo>
                <a:lnTo>
                  <a:pt x="981" y="51"/>
                </a:lnTo>
                <a:lnTo>
                  <a:pt x="986" y="51"/>
                </a:lnTo>
                <a:lnTo>
                  <a:pt x="986" y="57"/>
                </a:lnTo>
                <a:lnTo>
                  <a:pt x="992" y="62"/>
                </a:lnTo>
                <a:lnTo>
                  <a:pt x="992" y="62"/>
                </a:lnTo>
                <a:lnTo>
                  <a:pt x="986" y="68"/>
                </a:lnTo>
                <a:lnTo>
                  <a:pt x="986" y="74"/>
                </a:lnTo>
                <a:lnTo>
                  <a:pt x="981" y="74"/>
                </a:lnTo>
                <a:lnTo>
                  <a:pt x="969" y="79"/>
                </a:lnTo>
                <a:lnTo>
                  <a:pt x="964" y="79"/>
                </a:lnTo>
                <a:lnTo>
                  <a:pt x="952" y="79"/>
                </a:lnTo>
                <a:lnTo>
                  <a:pt x="935" y="79"/>
                </a:lnTo>
                <a:lnTo>
                  <a:pt x="918" y="79"/>
                </a:lnTo>
                <a:lnTo>
                  <a:pt x="901" y="79"/>
                </a:lnTo>
                <a:lnTo>
                  <a:pt x="884" y="85"/>
                </a:lnTo>
                <a:lnTo>
                  <a:pt x="856" y="85"/>
                </a:lnTo>
                <a:lnTo>
                  <a:pt x="828" y="85"/>
                </a:lnTo>
                <a:lnTo>
                  <a:pt x="799" y="85"/>
                </a:lnTo>
                <a:lnTo>
                  <a:pt x="765" y="91"/>
                </a:lnTo>
                <a:lnTo>
                  <a:pt x="726" y="96"/>
                </a:lnTo>
                <a:lnTo>
                  <a:pt x="686" y="96"/>
                </a:lnTo>
                <a:lnTo>
                  <a:pt x="641" y="102"/>
                </a:lnTo>
                <a:lnTo>
                  <a:pt x="544" y="113"/>
                </a:lnTo>
                <a:lnTo>
                  <a:pt x="454" y="130"/>
                </a:lnTo>
                <a:lnTo>
                  <a:pt x="363" y="147"/>
                </a:lnTo>
                <a:lnTo>
                  <a:pt x="267" y="164"/>
                </a:lnTo>
                <a:lnTo>
                  <a:pt x="244" y="170"/>
                </a:lnTo>
                <a:lnTo>
                  <a:pt x="221" y="176"/>
                </a:lnTo>
                <a:lnTo>
                  <a:pt x="204" y="176"/>
                </a:lnTo>
                <a:lnTo>
                  <a:pt x="181" y="182"/>
                </a:lnTo>
                <a:lnTo>
                  <a:pt x="164" y="187"/>
                </a:lnTo>
                <a:lnTo>
                  <a:pt x="153" y="187"/>
                </a:lnTo>
                <a:lnTo>
                  <a:pt x="136" y="193"/>
                </a:lnTo>
                <a:lnTo>
                  <a:pt x="119" y="193"/>
                </a:lnTo>
                <a:lnTo>
                  <a:pt x="108" y="199"/>
                </a:lnTo>
                <a:lnTo>
                  <a:pt x="96" y="199"/>
                </a:lnTo>
                <a:lnTo>
                  <a:pt x="91" y="199"/>
                </a:lnTo>
                <a:lnTo>
                  <a:pt x="79" y="199"/>
                </a:lnTo>
                <a:lnTo>
                  <a:pt x="74" y="204"/>
                </a:lnTo>
                <a:lnTo>
                  <a:pt x="68" y="204"/>
                </a:lnTo>
                <a:lnTo>
                  <a:pt x="62" y="204"/>
                </a:lnTo>
                <a:lnTo>
                  <a:pt x="62" y="204"/>
                </a:lnTo>
                <a:lnTo>
                  <a:pt x="51" y="199"/>
                </a:lnTo>
                <a:lnTo>
                  <a:pt x="40" y="193"/>
                </a:lnTo>
                <a:lnTo>
                  <a:pt x="28" y="187"/>
                </a:lnTo>
                <a:lnTo>
                  <a:pt x="17" y="176"/>
                </a:lnTo>
                <a:lnTo>
                  <a:pt x="11" y="164"/>
                </a:lnTo>
                <a:lnTo>
                  <a:pt x="0" y="153"/>
                </a:lnTo>
                <a:lnTo>
                  <a:pt x="0" y="147"/>
                </a:lnTo>
                <a:lnTo>
                  <a:pt x="0" y="142"/>
                </a:lnTo>
                <a:lnTo>
                  <a:pt x="23" y="136"/>
                </a:lnTo>
                <a:lnTo>
                  <a:pt x="51" y="136"/>
                </a:lnTo>
                <a:lnTo>
                  <a:pt x="85" y="136"/>
                </a:lnTo>
                <a:lnTo>
                  <a:pt x="119" y="130"/>
                </a:lnTo>
                <a:lnTo>
                  <a:pt x="159" y="125"/>
                </a:lnTo>
                <a:lnTo>
                  <a:pt x="198" y="119"/>
                </a:lnTo>
                <a:lnTo>
                  <a:pt x="238" y="113"/>
                </a:lnTo>
                <a:lnTo>
                  <a:pt x="284" y="108"/>
                </a:lnTo>
                <a:lnTo>
                  <a:pt x="380" y="91"/>
                </a:lnTo>
                <a:lnTo>
                  <a:pt x="471" y="79"/>
                </a:lnTo>
                <a:lnTo>
                  <a:pt x="556" y="62"/>
                </a:lnTo>
                <a:lnTo>
                  <a:pt x="641" y="45"/>
                </a:lnTo>
                <a:lnTo>
                  <a:pt x="663" y="45"/>
                </a:lnTo>
                <a:lnTo>
                  <a:pt x="680" y="40"/>
                </a:lnTo>
                <a:lnTo>
                  <a:pt x="697" y="40"/>
                </a:lnTo>
                <a:lnTo>
                  <a:pt x="714" y="34"/>
                </a:lnTo>
                <a:lnTo>
                  <a:pt x="731" y="34"/>
                </a:lnTo>
                <a:lnTo>
                  <a:pt x="748" y="28"/>
                </a:lnTo>
                <a:lnTo>
                  <a:pt x="760" y="28"/>
                </a:lnTo>
                <a:lnTo>
                  <a:pt x="777" y="23"/>
                </a:lnTo>
                <a:lnTo>
                  <a:pt x="788" y="23"/>
                </a:lnTo>
                <a:lnTo>
                  <a:pt x="799" y="23"/>
                </a:lnTo>
                <a:lnTo>
                  <a:pt x="811" y="17"/>
                </a:lnTo>
                <a:lnTo>
                  <a:pt x="822" y="17"/>
                </a:lnTo>
                <a:lnTo>
                  <a:pt x="828" y="11"/>
                </a:lnTo>
                <a:lnTo>
                  <a:pt x="833" y="11"/>
                </a:lnTo>
                <a:lnTo>
                  <a:pt x="845" y="11"/>
                </a:lnTo>
                <a:lnTo>
                  <a:pt x="850" y="11"/>
                </a:lnTo>
                <a:lnTo>
                  <a:pt x="850" y="11"/>
                </a:lnTo>
                <a:lnTo>
                  <a:pt x="850" y="11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2"/>
          <p:cNvSpPr>
            <a:spLocks/>
          </p:cNvSpPr>
          <p:nvPr/>
        </p:nvSpPr>
        <p:spPr bwMode="auto">
          <a:xfrm>
            <a:off x="6289676" y="1708150"/>
            <a:ext cx="217488" cy="458787"/>
          </a:xfrm>
          <a:custGeom>
            <a:avLst/>
            <a:gdLst>
              <a:gd name="T0" fmla="*/ 18 w 137"/>
              <a:gd name="T1" fmla="*/ 34 h 289"/>
              <a:gd name="T2" fmla="*/ 12 w 137"/>
              <a:gd name="T3" fmla="*/ 34 h 289"/>
              <a:gd name="T4" fmla="*/ 6 w 137"/>
              <a:gd name="T5" fmla="*/ 28 h 289"/>
              <a:gd name="T6" fmla="*/ 0 w 137"/>
              <a:gd name="T7" fmla="*/ 23 h 289"/>
              <a:gd name="T8" fmla="*/ 0 w 137"/>
              <a:gd name="T9" fmla="*/ 23 h 289"/>
              <a:gd name="T10" fmla="*/ 0 w 137"/>
              <a:gd name="T11" fmla="*/ 17 h 289"/>
              <a:gd name="T12" fmla="*/ 0 w 137"/>
              <a:gd name="T13" fmla="*/ 17 h 289"/>
              <a:gd name="T14" fmla="*/ 0 w 137"/>
              <a:gd name="T15" fmla="*/ 11 h 289"/>
              <a:gd name="T16" fmla="*/ 0 w 137"/>
              <a:gd name="T17" fmla="*/ 11 h 289"/>
              <a:gd name="T18" fmla="*/ 0 w 137"/>
              <a:gd name="T19" fmla="*/ 6 h 289"/>
              <a:gd name="T20" fmla="*/ 6 w 137"/>
              <a:gd name="T21" fmla="*/ 6 h 289"/>
              <a:gd name="T22" fmla="*/ 12 w 137"/>
              <a:gd name="T23" fmla="*/ 6 h 289"/>
              <a:gd name="T24" fmla="*/ 18 w 137"/>
              <a:gd name="T25" fmla="*/ 0 h 289"/>
              <a:gd name="T26" fmla="*/ 29 w 137"/>
              <a:gd name="T27" fmla="*/ 6 h 289"/>
              <a:gd name="T28" fmla="*/ 40 w 137"/>
              <a:gd name="T29" fmla="*/ 6 h 289"/>
              <a:gd name="T30" fmla="*/ 52 w 137"/>
              <a:gd name="T31" fmla="*/ 6 h 289"/>
              <a:gd name="T32" fmla="*/ 63 w 137"/>
              <a:gd name="T33" fmla="*/ 11 h 289"/>
              <a:gd name="T34" fmla="*/ 74 w 137"/>
              <a:gd name="T35" fmla="*/ 11 h 289"/>
              <a:gd name="T36" fmla="*/ 86 w 137"/>
              <a:gd name="T37" fmla="*/ 11 h 289"/>
              <a:gd name="T38" fmla="*/ 97 w 137"/>
              <a:gd name="T39" fmla="*/ 17 h 289"/>
              <a:gd name="T40" fmla="*/ 103 w 137"/>
              <a:gd name="T41" fmla="*/ 17 h 289"/>
              <a:gd name="T42" fmla="*/ 108 w 137"/>
              <a:gd name="T43" fmla="*/ 23 h 289"/>
              <a:gd name="T44" fmla="*/ 114 w 137"/>
              <a:gd name="T45" fmla="*/ 23 h 289"/>
              <a:gd name="T46" fmla="*/ 120 w 137"/>
              <a:gd name="T47" fmla="*/ 28 h 289"/>
              <a:gd name="T48" fmla="*/ 120 w 137"/>
              <a:gd name="T49" fmla="*/ 28 h 289"/>
              <a:gd name="T50" fmla="*/ 125 w 137"/>
              <a:gd name="T51" fmla="*/ 34 h 289"/>
              <a:gd name="T52" fmla="*/ 125 w 137"/>
              <a:gd name="T53" fmla="*/ 40 h 289"/>
              <a:gd name="T54" fmla="*/ 125 w 137"/>
              <a:gd name="T55" fmla="*/ 51 h 289"/>
              <a:gd name="T56" fmla="*/ 125 w 137"/>
              <a:gd name="T57" fmla="*/ 62 h 289"/>
              <a:gd name="T58" fmla="*/ 125 w 137"/>
              <a:gd name="T59" fmla="*/ 79 h 289"/>
              <a:gd name="T60" fmla="*/ 131 w 137"/>
              <a:gd name="T61" fmla="*/ 96 h 289"/>
              <a:gd name="T62" fmla="*/ 131 w 137"/>
              <a:gd name="T63" fmla="*/ 113 h 289"/>
              <a:gd name="T64" fmla="*/ 131 w 137"/>
              <a:gd name="T65" fmla="*/ 136 h 289"/>
              <a:gd name="T66" fmla="*/ 131 w 137"/>
              <a:gd name="T67" fmla="*/ 159 h 289"/>
              <a:gd name="T68" fmla="*/ 137 w 137"/>
              <a:gd name="T69" fmla="*/ 181 h 289"/>
              <a:gd name="T70" fmla="*/ 137 w 137"/>
              <a:gd name="T71" fmla="*/ 204 h 289"/>
              <a:gd name="T72" fmla="*/ 137 w 137"/>
              <a:gd name="T73" fmla="*/ 221 h 289"/>
              <a:gd name="T74" fmla="*/ 137 w 137"/>
              <a:gd name="T75" fmla="*/ 233 h 289"/>
              <a:gd name="T76" fmla="*/ 137 w 137"/>
              <a:gd name="T77" fmla="*/ 244 h 289"/>
              <a:gd name="T78" fmla="*/ 137 w 137"/>
              <a:gd name="T79" fmla="*/ 255 h 289"/>
              <a:gd name="T80" fmla="*/ 137 w 137"/>
              <a:gd name="T81" fmla="*/ 261 h 289"/>
              <a:gd name="T82" fmla="*/ 137 w 137"/>
              <a:gd name="T83" fmla="*/ 272 h 289"/>
              <a:gd name="T84" fmla="*/ 131 w 137"/>
              <a:gd name="T85" fmla="*/ 284 h 289"/>
              <a:gd name="T86" fmla="*/ 131 w 137"/>
              <a:gd name="T87" fmla="*/ 289 h 289"/>
              <a:gd name="T88" fmla="*/ 120 w 137"/>
              <a:gd name="T89" fmla="*/ 289 h 289"/>
              <a:gd name="T90" fmla="*/ 120 w 137"/>
              <a:gd name="T91" fmla="*/ 289 h 289"/>
              <a:gd name="T92" fmla="*/ 114 w 137"/>
              <a:gd name="T93" fmla="*/ 284 h 289"/>
              <a:gd name="T94" fmla="*/ 108 w 137"/>
              <a:gd name="T95" fmla="*/ 278 h 289"/>
              <a:gd name="T96" fmla="*/ 108 w 137"/>
              <a:gd name="T97" fmla="*/ 272 h 289"/>
              <a:gd name="T98" fmla="*/ 103 w 137"/>
              <a:gd name="T99" fmla="*/ 261 h 289"/>
              <a:gd name="T100" fmla="*/ 97 w 137"/>
              <a:gd name="T101" fmla="*/ 250 h 289"/>
              <a:gd name="T102" fmla="*/ 91 w 137"/>
              <a:gd name="T103" fmla="*/ 233 h 289"/>
              <a:gd name="T104" fmla="*/ 91 w 137"/>
              <a:gd name="T105" fmla="*/ 221 h 289"/>
              <a:gd name="T106" fmla="*/ 80 w 137"/>
              <a:gd name="T107" fmla="*/ 187 h 289"/>
              <a:gd name="T108" fmla="*/ 69 w 137"/>
              <a:gd name="T109" fmla="*/ 153 h 289"/>
              <a:gd name="T110" fmla="*/ 63 w 137"/>
              <a:gd name="T111" fmla="*/ 125 h 289"/>
              <a:gd name="T112" fmla="*/ 52 w 137"/>
              <a:gd name="T113" fmla="*/ 102 h 289"/>
              <a:gd name="T114" fmla="*/ 46 w 137"/>
              <a:gd name="T115" fmla="*/ 79 h 289"/>
              <a:gd name="T116" fmla="*/ 35 w 137"/>
              <a:gd name="T117" fmla="*/ 62 h 289"/>
              <a:gd name="T118" fmla="*/ 29 w 137"/>
              <a:gd name="T119" fmla="*/ 45 h 289"/>
              <a:gd name="T120" fmla="*/ 18 w 137"/>
              <a:gd name="T121" fmla="*/ 34 h 289"/>
              <a:gd name="T122" fmla="*/ 18 w 137"/>
              <a:gd name="T123" fmla="*/ 34 h 289"/>
              <a:gd name="T124" fmla="*/ 18 w 137"/>
              <a:gd name="T125" fmla="*/ 34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7" h="289">
                <a:moveTo>
                  <a:pt x="18" y="34"/>
                </a:moveTo>
                <a:lnTo>
                  <a:pt x="12" y="34"/>
                </a:lnTo>
                <a:lnTo>
                  <a:pt x="6" y="28"/>
                </a:lnTo>
                <a:lnTo>
                  <a:pt x="0" y="23"/>
                </a:lnTo>
                <a:lnTo>
                  <a:pt x="0" y="23"/>
                </a:lnTo>
                <a:lnTo>
                  <a:pt x="0" y="17"/>
                </a:lnTo>
                <a:lnTo>
                  <a:pt x="0" y="17"/>
                </a:lnTo>
                <a:lnTo>
                  <a:pt x="0" y="11"/>
                </a:lnTo>
                <a:lnTo>
                  <a:pt x="0" y="11"/>
                </a:lnTo>
                <a:lnTo>
                  <a:pt x="0" y="6"/>
                </a:lnTo>
                <a:lnTo>
                  <a:pt x="6" y="6"/>
                </a:lnTo>
                <a:lnTo>
                  <a:pt x="12" y="6"/>
                </a:lnTo>
                <a:lnTo>
                  <a:pt x="18" y="0"/>
                </a:lnTo>
                <a:lnTo>
                  <a:pt x="29" y="6"/>
                </a:lnTo>
                <a:lnTo>
                  <a:pt x="40" y="6"/>
                </a:lnTo>
                <a:lnTo>
                  <a:pt x="52" y="6"/>
                </a:lnTo>
                <a:lnTo>
                  <a:pt x="63" y="11"/>
                </a:lnTo>
                <a:lnTo>
                  <a:pt x="74" y="11"/>
                </a:lnTo>
                <a:lnTo>
                  <a:pt x="86" y="11"/>
                </a:lnTo>
                <a:lnTo>
                  <a:pt x="97" y="17"/>
                </a:lnTo>
                <a:lnTo>
                  <a:pt x="103" y="17"/>
                </a:lnTo>
                <a:lnTo>
                  <a:pt x="108" y="23"/>
                </a:lnTo>
                <a:lnTo>
                  <a:pt x="114" y="23"/>
                </a:lnTo>
                <a:lnTo>
                  <a:pt x="120" y="28"/>
                </a:lnTo>
                <a:lnTo>
                  <a:pt x="120" y="28"/>
                </a:lnTo>
                <a:lnTo>
                  <a:pt x="125" y="34"/>
                </a:lnTo>
                <a:lnTo>
                  <a:pt x="125" y="40"/>
                </a:lnTo>
                <a:lnTo>
                  <a:pt x="125" y="51"/>
                </a:lnTo>
                <a:lnTo>
                  <a:pt x="125" y="62"/>
                </a:lnTo>
                <a:lnTo>
                  <a:pt x="125" y="79"/>
                </a:lnTo>
                <a:lnTo>
                  <a:pt x="131" y="96"/>
                </a:lnTo>
                <a:lnTo>
                  <a:pt x="131" y="113"/>
                </a:lnTo>
                <a:lnTo>
                  <a:pt x="131" y="136"/>
                </a:lnTo>
                <a:lnTo>
                  <a:pt x="131" y="159"/>
                </a:lnTo>
                <a:lnTo>
                  <a:pt x="137" y="181"/>
                </a:lnTo>
                <a:lnTo>
                  <a:pt x="137" y="204"/>
                </a:lnTo>
                <a:lnTo>
                  <a:pt x="137" y="221"/>
                </a:lnTo>
                <a:lnTo>
                  <a:pt x="137" y="233"/>
                </a:lnTo>
                <a:lnTo>
                  <a:pt x="137" y="244"/>
                </a:lnTo>
                <a:lnTo>
                  <a:pt x="137" y="255"/>
                </a:lnTo>
                <a:lnTo>
                  <a:pt x="137" y="261"/>
                </a:lnTo>
                <a:lnTo>
                  <a:pt x="137" y="272"/>
                </a:lnTo>
                <a:lnTo>
                  <a:pt x="131" y="284"/>
                </a:lnTo>
                <a:lnTo>
                  <a:pt x="131" y="289"/>
                </a:lnTo>
                <a:lnTo>
                  <a:pt x="120" y="289"/>
                </a:lnTo>
                <a:lnTo>
                  <a:pt x="120" y="289"/>
                </a:lnTo>
                <a:lnTo>
                  <a:pt x="114" y="284"/>
                </a:lnTo>
                <a:lnTo>
                  <a:pt x="108" y="278"/>
                </a:lnTo>
                <a:lnTo>
                  <a:pt x="108" y="272"/>
                </a:lnTo>
                <a:lnTo>
                  <a:pt x="103" y="261"/>
                </a:lnTo>
                <a:lnTo>
                  <a:pt x="97" y="250"/>
                </a:lnTo>
                <a:lnTo>
                  <a:pt x="91" y="233"/>
                </a:lnTo>
                <a:lnTo>
                  <a:pt x="91" y="221"/>
                </a:lnTo>
                <a:lnTo>
                  <a:pt x="80" y="187"/>
                </a:lnTo>
                <a:lnTo>
                  <a:pt x="69" y="153"/>
                </a:lnTo>
                <a:lnTo>
                  <a:pt x="63" y="125"/>
                </a:lnTo>
                <a:lnTo>
                  <a:pt x="52" y="102"/>
                </a:lnTo>
                <a:lnTo>
                  <a:pt x="46" y="79"/>
                </a:lnTo>
                <a:lnTo>
                  <a:pt x="35" y="62"/>
                </a:lnTo>
                <a:lnTo>
                  <a:pt x="29" y="45"/>
                </a:lnTo>
                <a:lnTo>
                  <a:pt x="18" y="34"/>
                </a:lnTo>
                <a:lnTo>
                  <a:pt x="18" y="34"/>
                </a:lnTo>
                <a:lnTo>
                  <a:pt x="18" y="34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3"/>
          <p:cNvSpPr>
            <a:spLocks/>
          </p:cNvSpPr>
          <p:nvPr/>
        </p:nvSpPr>
        <p:spPr bwMode="auto">
          <a:xfrm>
            <a:off x="6757988" y="1600200"/>
            <a:ext cx="269875" cy="566737"/>
          </a:xfrm>
          <a:custGeom>
            <a:avLst/>
            <a:gdLst>
              <a:gd name="T0" fmla="*/ 131 w 170"/>
              <a:gd name="T1" fmla="*/ 187 h 357"/>
              <a:gd name="T2" fmla="*/ 114 w 170"/>
              <a:gd name="T3" fmla="*/ 227 h 357"/>
              <a:gd name="T4" fmla="*/ 97 w 170"/>
              <a:gd name="T5" fmla="*/ 266 h 357"/>
              <a:gd name="T6" fmla="*/ 74 w 170"/>
              <a:gd name="T7" fmla="*/ 295 h 357"/>
              <a:gd name="T8" fmla="*/ 51 w 170"/>
              <a:gd name="T9" fmla="*/ 323 h 357"/>
              <a:gd name="T10" fmla="*/ 34 w 170"/>
              <a:gd name="T11" fmla="*/ 340 h 357"/>
              <a:gd name="T12" fmla="*/ 17 w 170"/>
              <a:gd name="T13" fmla="*/ 352 h 357"/>
              <a:gd name="T14" fmla="*/ 12 w 170"/>
              <a:gd name="T15" fmla="*/ 357 h 357"/>
              <a:gd name="T16" fmla="*/ 0 w 170"/>
              <a:gd name="T17" fmla="*/ 357 h 357"/>
              <a:gd name="T18" fmla="*/ 0 w 170"/>
              <a:gd name="T19" fmla="*/ 352 h 357"/>
              <a:gd name="T20" fmla="*/ 6 w 170"/>
              <a:gd name="T21" fmla="*/ 335 h 357"/>
              <a:gd name="T22" fmla="*/ 12 w 170"/>
              <a:gd name="T23" fmla="*/ 318 h 357"/>
              <a:gd name="T24" fmla="*/ 29 w 170"/>
              <a:gd name="T25" fmla="*/ 272 h 357"/>
              <a:gd name="T26" fmla="*/ 46 w 170"/>
              <a:gd name="T27" fmla="*/ 221 h 357"/>
              <a:gd name="T28" fmla="*/ 63 w 170"/>
              <a:gd name="T29" fmla="*/ 164 h 357"/>
              <a:gd name="T30" fmla="*/ 68 w 170"/>
              <a:gd name="T31" fmla="*/ 113 h 357"/>
              <a:gd name="T32" fmla="*/ 74 w 170"/>
              <a:gd name="T33" fmla="*/ 68 h 357"/>
              <a:gd name="T34" fmla="*/ 68 w 170"/>
              <a:gd name="T35" fmla="*/ 40 h 357"/>
              <a:gd name="T36" fmla="*/ 57 w 170"/>
              <a:gd name="T37" fmla="*/ 23 h 357"/>
              <a:gd name="T38" fmla="*/ 51 w 170"/>
              <a:gd name="T39" fmla="*/ 17 h 357"/>
              <a:gd name="T40" fmla="*/ 51 w 170"/>
              <a:gd name="T41" fmla="*/ 11 h 357"/>
              <a:gd name="T42" fmla="*/ 57 w 170"/>
              <a:gd name="T43" fmla="*/ 6 h 357"/>
              <a:gd name="T44" fmla="*/ 63 w 170"/>
              <a:gd name="T45" fmla="*/ 0 h 357"/>
              <a:gd name="T46" fmla="*/ 74 w 170"/>
              <a:gd name="T47" fmla="*/ 0 h 357"/>
              <a:gd name="T48" fmla="*/ 91 w 170"/>
              <a:gd name="T49" fmla="*/ 6 h 357"/>
              <a:gd name="T50" fmla="*/ 114 w 170"/>
              <a:gd name="T51" fmla="*/ 11 h 357"/>
              <a:gd name="T52" fmla="*/ 131 w 170"/>
              <a:gd name="T53" fmla="*/ 17 h 357"/>
              <a:gd name="T54" fmla="*/ 153 w 170"/>
              <a:gd name="T55" fmla="*/ 28 h 357"/>
              <a:gd name="T56" fmla="*/ 165 w 170"/>
              <a:gd name="T57" fmla="*/ 34 h 357"/>
              <a:gd name="T58" fmla="*/ 170 w 170"/>
              <a:gd name="T59" fmla="*/ 45 h 357"/>
              <a:gd name="T60" fmla="*/ 170 w 170"/>
              <a:gd name="T61" fmla="*/ 51 h 357"/>
              <a:gd name="T62" fmla="*/ 170 w 170"/>
              <a:gd name="T63" fmla="*/ 74 h 357"/>
              <a:gd name="T64" fmla="*/ 159 w 170"/>
              <a:gd name="T65" fmla="*/ 102 h 357"/>
              <a:gd name="T66" fmla="*/ 148 w 170"/>
              <a:gd name="T67" fmla="*/ 142 h 357"/>
              <a:gd name="T68" fmla="*/ 142 w 170"/>
              <a:gd name="T69" fmla="*/ 164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0" h="357">
                <a:moveTo>
                  <a:pt x="142" y="164"/>
                </a:moveTo>
                <a:lnTo>
                  <a:pt x="131" y="187"/>
                </a:lnTo>
                <a:lnTo>
                  <a:pt x="125" y="210"/>
                </a:lnTo>
                <a:lnTo>
                  <a:pt x="114" y="227"/>
                </a:lnTo>
                <a:lnTo>
                  <a:pt x="102" y="244"/>
                </a:lnTo>
                <a:lnTo>
                  <a:pt x="97" y="266"/>
                </a:lnTo>
                <a:lnTo>
                  <a:pt x="85" y="283"/>
                </a:lnTo>
                <a:lnTo>
                  <a:pt x="74" y="295"/>
                </a:lnTo>
                <a:lnTo>
                  <a:pt x="63" y="312"/>
                </a:lnTo>
                <a:lnTo>
                  <a:pt x="51" y="323"/>
                </a:lnTo>
                <a:lnTo>
                  <a:pt x="46" y="335"/>
                </a:lnTo>
                <a:lnTo>
                  <a:pt x="34" y="340"/>
                </a:lnTo>
                <a:lnTo>
                  <a:pt x="29" y="346"/>
                </a:lnTo>
                <a:lnTo>
                  <a:pt x="17" y="352"/>
                </a:lnTo>
                <a:lnTo>
                  <a:pt x="12" y="357"/>
                </a:lnTo>
                <a:lnTo>
                  <a:pt x="12" y="357"/>
                </a:lnTo>
                <a:lnTo>
                  <a:pt x="6" y="357"/>
                </a:lnTo>
                <a:lnTo>
                  <a:pt x="0" y="357"/>
                </a:lnTo>
                <a:lnTo>
                  <a:pt x="0" y="357"/>
                </a:lnTo>
                <a:lnTo>
                  <a:pt x="0" y="352"/>
                </a:lnTo>
                <a:lnTo>
                  <a:pt x="0" y="346"/>
                </a:lnTo>
                <a:lnTo>
                  <a:pt x="6" y="335"/>
                </a:lnTo>
                <a:lnTo>
                  <a:pt x="6" y="329"/>
                </a:lnTo>
                <a:lnTo>
                  <a:pt x="12" y="318"/>
                </a:lnTo>
                <a:lnTo>
                  <a:pt x="17" y="301"/>
                </a:lnTo>
                <a:lnTo>
                  <a:pt x="29" y="272"/>
                </a:lnTo>
                <a:lnTo>
                  <a:pt x="40" y="249"/>
                </a:lnTo>
                <a:lnTo>
                  <a:pt x="46" y="221"/>
                </a:lnTo>
                <a:lnTo>
                  <a:pt x="57" y="193"/>
                </a:lnTo>
                <a:lnTo>
                  <a:pt x="63" y="164"/>
                </a:lnTo>
                <a:lnTo>
                  <a:pt x="68" y="142"/>
                </a:lnTo>
                <a:lnTo>
                  <a:pt x="68" y="113"/>
                </a:lnTo>
                <a:lnTo>
                  <a:pt x="74" y="91"/>
                </a:lnTo>
                <a:lnTo>
                  <a:pt x="74" y="68"/>
                </a:lnTo>
                <a:lnTo>
                  <a:pt x="68" y="51"/>
                </a:lnTo>
                <a:lnTo>
                  <a:pt x="68" y="40"/>
                </a:lnTo>
                <a:lnTo>
                  <a:pt x="63" y="28"/>
                </a:lnTo>
                <a:lnTo>
                  <a:pt x="57" y="23"/>
                </a:lnTo>
                <a:lnTo>
                  <a:pt x="57" y="17"/>
                </a:lnTo>
                <a:lnTo>
                  <a:pt x="51" y="17"/>
                </a:lnTo>
                <a:lnTo>
                  <a:pt x="51" y="11"/>
                </a:lnTo>
                <a:lnTo>
                  <a:pt x="51" y="11"/>
                </a:lnTo>
                <a:lnTo>
                  <a:pt x="57" y="6"/>
                </a:lnTo>
                <a:lnTo>
                  <a:pt x="57" y="6"/>
                </a:lnTo>
                <a:lnTo>
                  <a:pt x="63" y="6"/>
                </a:lnTo>
                <a:lnTo>
                  <a:pt x="63" y="0"/>
                </a:lnTo>
                <a:lnTo>
                  <a:pt x="68" y="0"/>
                </a:lnTo>
                <a:lnTo>
                  <a:pt x="74" y="0"/>
                </a:lnTo>
                <a:lnTo>
                  <a:pt x="85" y="6"/>
                </a:lnTo>
                <a:lnTo>
                  <a:pt x="91" y="6"/>
                </a:lnTo>
                <a:lnTo>
                  <a:pt x="102" y="6"/>
                </a:lnTo>
                <a:lnTo>
                  <a:pt x="114" y="11"/>
                </a:lnTo>
                <a:lnTo>
                  <a:pt x="125" y="17"/>
                </a:lnTo>
                <a:lnTo>
                  <a:pt x="131" y="17"/>
                </a:lnTo>
                <a:lnTo>
                  <a:pt x="142" y="23"/>
                </a:lnTo>
                <a:lnTo>
                  <a:pt x="153" y="28"/>
                </a:lnTo>
                <a:lnTo>
                  <a:pt x="159" y="28"/>
                </a:lnTo>
                <a:lnTo>
                  <a:pt x="165" y="34"/>
                </a:lnTo>
                <a:lnTo>
                  <a:pt x="170" y="40"/>
                </a:lnTo>
                <a:lnTo>
                  <a:pt x="170" y="45"/>
                </a:lnTo>
                <a:lnTo>
                  <a:pt x="170" y="45"/>
                </a:lnTo>
                <a:lnTo>
                  <a:pt x="170" y="51"/>
                </a:lnTo>
                <a:lnTo>
                  <a:pt x="170" y="62"/>
                </a:lnTo>
                <a:lnTo>
                  <a:pt x="170" y="74"/>
                </a:lnTo>
                <a:lnTo>
                  <a:pt x="165" y="85"/>
                </a:lnTo>
                <a:lnTo>
                  <a:pt x="159" y="102"/>
                </a:lnTo>
                <a:lnTo>
                  <a:pt x="153" y="119"/>
                </a:lnTo>
                <a:lnTo>
                  <a:pt x="148" y="142"/>
                </a:lnTo>
                <a:lnTo>
                  <a:pt x="142" y="164"/>
                </a:lnTo>
                <a:lnTo>
                  <a:pt x="142" y="164"/>
                </a:lnTo>
                <a:lnTo>
                  <a:pt x="142" y="164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4"/>
          <p:cNvSpPr>
            <a:spLocks/>
          </p:cNvSpPr>
          <p:nvPr/>
        </p:nvSpPr>
        <p:spPr bwMode="auto">
          <a:xfrm>
            <a:off x="6154738" y="2176462"/>
            <a:ext cx="504825" cy="387350"/>
          </a:xfrm>
          <a:custGeom>
            <a:avLst/>
            <a:gdLst>
              <a:gd name="T0" fmla="*/ 0 w 318"/>
              <a:gd name="T1" fmla="*/ 238 h 244"/>
              <a:gd name="T2" fmla="*/ 6 w 318"/>
              <a:gd name="T3" fmla="*/ 227 h 244"/>
              <a:gd name="T4" fmla="*/ 23 w 318"/>
              <a:gd name="T5" fmla="*/ 215 h 244"/>
              <a:gd name="T6" fmla="*/ 46 w 318"/>
              <a:gd name="T7" fmla="*/ 198 h 244"/>
              <a:gd name="T8" fmla="*/ 91 w 318"/>
              <a:gd name="T9" fmla="*/ 170 h 244"/>
              <a:gd name="T10" fmla="*/ 148 w 318"/>
              <a:gd name="T11" fmla="*/ 119 h 244"/>
              <a:gd name="T12" fmla="*/ 182 w 318"/>
              <a:gd name="T13" fmla="*/ 79 h 244"/>
              <a:gd name="T14" fmla="*/ 205 w 318"/>
              <a:gd name="T15" fmla="*/ 57 h 244"/>
              <a:gd name="T16" fmla="*/ 210 w 318"/>
              <a:gd name="T17" fmla="*/ 40 h 244"/>
              <a:gd name="T18" fmla="*/ 216 w 318"/>
              <a:gd name="T19" fmla="*/ 28 h 244"/>
              <a:gd name="T20" fmla="*/ 210 w 318"/>
              <a:gd name="T21" fmla="*/ 23 h 244"/>
              <a:gd name="T22" fmla="*/ 210 w 318"/>
              <a:gd name="T23" fmla="*/ 17 h 244"/>
              <a:gd name="T24" fmla="*/ 216 w 318"/>
              <a:gd name="T25" fmla="*/ 11 h 244"/>
              <a:gd name="T26" fmla="*/ 222 w 318"/>
              <a:gd name="T27" fmla="*/ 6 h 244"/>
              <a:gd name="T28" fmla="*/ 244 w 318"/>
              <a:gd name="T29" fmla="*/ 0 h 244"/>
              <a:gd name="T30" fmla="*/ 267 w 318"/>
              <a:gd name="T31" fmla="*/ 11 h 244"/>
              <a:gd name="T32" fmla="*/ 290 w 318"/>
              <a:gd name="T33" fmla="*/ 23 h 244"/>
              <a:gd name="T34" fmla="*/ 301 w 318"/>
              <a:gd name="T35" fmla="*/ 28 h 244"/>
              <a:gd name="T36" fmla="*/ 312 w 318"/>
              <a:gd name="T37" fmla="*/ 40 h 244"/>
              <a:gd name="T38" fmla="*/ 318 w 318"/>
              <a:gd name="T39" fmla="*/ 45 h 244"/>
              <a:gd name="T40" fmla="*/ 312 w 318"/>
              <a:gd name="T41" fmla="*/ 57 h 244"/>
              <a:gd name="T42" fmla="*/ 301 w 318"/>
              <a:gd name="T43" fmla="*/ 74 h 244"/>
              <a:gd name="T44" fmla="*/ 278 w 318"/>
              <a:gd name="T45" fmla="*/ 96 h 244"/>
              <a:gd name="T46" fmla="*/ 244 w 318"/>
              <a:gd name="T47" fmla="*/ 119 h 244"/>
              <a:gd name="T48" fmla="*/ 210 w 318"/>
              <a:gd name="T49" fmla="*/ 147 h 244"/>
              <a:gd name="T50" fmla="*/ 159 w 318"/>
              <a:gd name="T51" fmla="*/ 176 h 244"/>
              <a:gd name="T52" fmla="*/ 108 w 318"/>
              <a:gd name="T53" fmla="*/ 204 h 244"/>
              <a:gd name="T54" fmla="*/ 57 w 318"/>
              <a:gd name="T55" fmla="*/ 227 h 244"/>
              <a:gd name="T56" fmla="*/ 29 w 318"/>
              <a:gd name="T57" fmla="*/ 238 h 244"/>
              <a:gd name="T58" fmla="*/ 12 w 318"/>
              <a:gd name="T59" fmla="*/ 244 h 244"/>
              <a:gd name="T60" fmla="*/ 6 w 318"/>
              <a:gd name="T61" fmla="*/ 244 h 244"/>
              <a:gd name="T62" fmla="*/ 0 w 318"/>
              <a:gd name="T63" fmla="*/ 244 h 244"/>
              <a:gd name="T64" fmla="*/ 0 w 318"/>
              <a:gd name="T65" fmla="*/ 238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18" h="244">
                <a:moveTo>
                  <a:pt x="0" y="238"/>
                </a:moveTo>
                <a:lnTo>
                  <a:pt x="0" y="238"/>
                </a:lnTo>
                <a:lnTo>
                  <a:pt x="6" y="232"/>
                </a:lnTo>
                <a:lnTo>
                  <a:pt x="6" y="227"/>
                </a:lnTo>
                <a:lnTo>
                  <a:pt x="17" y="221"/>
                </a:lnTo>
                <a:lnTo>
                  <a:pt x="23" y="215"/>
                </a:lnTo>
                <a:lnTo>
                  <a:pt x="34" y="204"/>
                </a:lnTo>
                <a:lnTo>
                  <a:pt x="46" y="198"/>
                </a:lnTo>
                <a:lnTo>
                  <a:pt x="63" y="187"/>
                </a:lnTo>
                <a:lnTo>
                  <a:pt x="91" y="170"/>
                </a:lnTo>
                <a:lnTo>
                  <a:pt x="120" y="147"/>
                </a:lnTo>
                <a:lnTo>
                  <a:pt x="148" y="119"/>
                </a:lnTo>
                <a:lnTo>
                  <a:pt x="176" y="96"/>
                </a:lnTo>
                <a:lnTo>
                  <a:pt x="182" y="79"/>
                </a:lnTo>
                <a:lnTo>
                  <a:pt x="193" y="68"/>
                </a:lnTo>
                <a:lnTo>
                  <a:pt x="205" y="57"/>
                </a:lnTo>
                <a:lnTo>
                  <a:pt x="210" y="51"/>
                </a:lnTo>
                <a:lnTo>
                  <a:pt x="210" y="40"/>
                </a:lnTo>
                <a:lnTo>
                  <a:pt x="216" y="34"/>
                </a:lnTo>
                <a:lnTo>
                  <a:pt x="216" y="28"/>
                </a:lnTo>
                <a:lnTo>
                  <a:pt x="216" y="23"/>
                </a:lnTo>
                <a:lnTo>
                  <a:pt x="210" y="23"/>
                </a:lnTo>
                <a:lnTo>
                  <a:pt x="210" y="17"/>
                </a:lnTo>
                <a:lnTo>
                  <a:pt x="210" y="17"/>
                </a:lnTo>
                <a:lnTo>
                  <a:pt x="216" y="11"/>
                </a:lnTo>
                <a:lnTo>
                  <a:pt x="216" y="11"/>
                </a:lnTo>
                <a:lnTo>
                  <a:pt x="222" y="6"/>
                </a:lnTo>
                <a:lnTo>
                  <a:pt x="222" y="6"/>
                </a:lnTo>
                <a:lnTo>
                  <a:pt x="233" y="6"/>
                </a:lnTo>
                <a:lnTo>
                  <a:pt x="244" y="0"/>
                </a:lnTo>
                <a:lnTo>
                  <a:pt x="256" y="6"/>
                </a:lnTo>
                <a:lnTo>
                  <a:pt x="267" y="11"/>
                </a:lnTo>
                <a:lnTo>
                  <a:pt x="284" y="17"/>
                </a:lnTo>
                <a:lnTo>
                  <a:pt x="290" y="23"/>
                </a:lnTo>
                <a:lnTo>
                  <a:pt x="301" y="28"/>
                </a:lnTo>
                <a:lnTo>
                  <a:pt x="301" y="28"/>
                </a:lnTo>
                <a:lnTo>
                  <a:pt x="307" y="34"/>
                </a:lnTo>
                <a:lnTo>
                  <a:pt x="312" y="40"/>
                </a:lnTo>
                <a:lnTo>
                  <a:pt x="312" y="45"/>
                </a:lnTo>
                <a:lnTo>
                  <a:pt x="318" y="45"/>
                </a:lnTo>
                <a:lnTo>
                  <a:pt x="318" y="51"/>
                </a:lnTo>
                <a:lnTo>
                  <a:pt x="312" y="57"/>
                </a:lnTo>
                <a:lnTo>
                  <a:pt x="307" y="68"/>
                </a:lnTo>
                <a:lnTo>
                  <a:pt x="301" y="74"/>
                </a:lnTo>
                <a:lnTo>
                  <a:pt x="290" y="85"/>
                </a:lnTo>
                <a:lnTo>
                  <a:pt x="278" y="96"/>
                </a:lnTo>
                <a:lnTo>
                  <a:pt x="261" y="108"/>
                </a:lnTo>
                <a:lnTo>
                  <a:pt x="244" y="119"/>
                </a:lnTo>
                <a:lnTo>
                  <a:pt x="227" y="130"/>
                </a:lnTo>
                <a:lnTo>
                  <a:pt x="210" y="147"/>
                </a:lnTo>
                <a:lnTo>
                  <a:pt x="188" y="159"/>
                </a:lnTo>
                <a:lnTo>
                  <a:pt x="159" y="176"/>
                </a:lnTo>
                <a:lnTo>
                  <a:pt x="137" y="187"/>
                </a:lnTo>
                <a:lnTo>
                  <a:pt x="108" y="204"/>
                </a:lnTo>
                <a:lnTo>
                  <a:pt x="80" y="215"/>
                </a:lnTo>
                <a:lnTo>
                  <a:pt x="57" y="227"/>
                </a:lnTo>
                <a:lnTo>
                  <a:pt x="40" y="232"/>
                </a:lnTo>
                <a:lnTo>
                  <a:pt x="29" y="238"/>
                </a:lnTo>
                <a:lnTo>
                  <a:pt x="23" y="244"/>
                </a:lnTo>
                <a:lnTo>
                  <a:pt x="12" y="244"/>
                </a:lnTo>
                <a:lnTo>
                  <a:pt x="12" y="244"/>
                </a:lnTo>
                <a:lnTo>
                  <a:pt x="6" y="244"/>
                </a:lnTo>
                <a:lnTo>
                  <a:pt x="0" y="244"/>
                </a:lnTo>
                <a:lnTo>
                  <a:pt x="0" y="244"/>
                </a:lnTo>
                <a:lnTo>
                  <a:pt x="0" y="238"/>
                </a:lnTo>
                <a:lnTo>
                  <a:pt x="0" y="238"/>
                </a:lnTo>
                <a:lnTo>
                  <a:pt x="0" y="238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5"/>
          <p:cNvSpPr>
            <a:spLocks/>
          </p:cNvSpPr>
          <p:nvPr/>
        </p:nvSpPr>
        <p:spPr bwMode="auto">
          <a:xfrm>
            <a:off x="6416676" y="2266950"/>
            <a:ext cx="728663" cy="819150"/>
          </a:xfrm>
          <a:custGeom>
            <a:avLst/>
            <a:gdLst>
              <a:gd name="T0" fmla="*/ 436 w 459"/>
              <a:gd name="T1" fmla="*/ 45 h 516"/>
              <a:gd name="T2" fmla="*/ 453 w 459"/>
              <a:gd name="T3" fmla="*/ 62 h 516"/>
              <a:gd name="T4" fmla="*/ 459 w 459"/>
              <a:gd name="T5" fmla="*/ 79 h 516"/>
              <a:gd name="T6" fmla="*/ 448 w 459"/>
              <a:gd name="T7" fmla="*/ 102 h 516"/>
              <a:gd name="T8" fmla="*/ 436 w 459"/>
              <a:gd name="T9" fmla="*/ 119 h 516"/>
              <a:gd name="T10" fmla="*/ 425 w 459"/>
              <a:gd name="T11" fmla="*/ 153 h 516"/>
              <a:gd name="T12" fmla="*/ 419 w 459"/>
              <a:gd name="T13" fmla="*/ 204 h 516"/>
              <a:gd name="T14" fmla="*/ 402 w 459"/>
              <a:gd name="T15" fmla="*/ 323 h 516"/>
              <a:gd name="T16" fmla="*/ 374 w 459"/>
              <a:gd name="T17" fmla="*/ 414 h 516"/>
              <a:gd name="T18" fmla="*/ 334 w 459"/>
              <a:gd name="T19" fmla="*/ 482 h 516"/>
              <a:gd name="T20" fmla="*/ 312 w 459"/>
              <a:gd name="T21" fmla="*/ 504 h 516"/>
              <a:gd name="T22" fmla="*/ 295 w 459"/>
              <a:gd name="T23" fmla="*/ 516 h 516"/>
              <a:gd name="T24" fmla="*/ 278 w 459"/>
              <a:gd name="T25" fmla="*/ 516 h 516"/>
              <a:gd name="T26" fmla="*/ 266 w 459"/>
              <a:gd name="T27" fmla="*/ 504 h 516"/>
              <a:gd name="T28" fmla="*/ 261 w 459"/>
              <a:gd name="T29" fmla="*/ 482 h 516"/>
              <a:gd name="T30" fmla="*/ 232 w 459"/>
              <a:gd name="T31" fmla="*/ 436 h 516"/>
              <a:gd name="T32" fmla="*/ 198 w 459"/>
              <a:gd name="T33" fmla="*/ 408 h 516"/>
              <a:gd name="T34" fmla="*/ 187 w 459"/>
              <a:gd name="T35" fmla="*/ 391 h 516"/>
              <a:gd name="T36" fmla="*/ 181 w 459"/>
              <a:gd name="T37" fmla="*/ 385 h 516"/>
              <a:gd name="T38" fmla="*/ 187 w 459"/>
              <a:gd name="T39" fmla="*/ 380 h 516"/>
              <a:gd name="T40" fmla="*/ 204 w 459"/>
              <a:gd name="T41" fmla="*/ 380 h 516"/>
              <a:gd name="T42" fmla="*/ 238 w 459"/>
              <a:gd name="T43" fmla="*/ 385 h 516"/>
              <a:gd name="T44" fmla="*/ 278 w 459"/>
              <a:gd name="T45" fmla="*/ 391 h 516"/>
              <a:gd name="T46" fmla="*/ 295 w 459"/>
              <a:gd name="T47" fmla="*/ 385 h 516"/>
              <a:gd name="T48" fmla="*/ 312 w 459"/>
              <a:gd name="T49" fmla="*/ 363 h 516"/>
              <a:gd name="T50" fmla="*/ 323 w 459"/>
              <a:gd name="T51" fmla="*/ 317 h 516"/>
              <a:gd name="T52" fmla="*/ 340 w 459"/>
              <a:gd name="T53" fmla="*/ 232 h 516"/>
              <a:gd name="T54" fmla="*/ 340 w 459"/>
              <a:gd name="T55" fmla="*/ 158 h 516"/>
              <a:gd name="T56" fmla="*/ 340 w 459"/>
              <a:gd name="T57" fmla="*/ 102 h 516"/>
              <a:gd name="T58" fmla="*/ 334 w 459"/>
              <a:gd name="T59" fmla="*/ 85 h 516"/>
              <a:gd name="T60" fmla="*/ 312 w 459"/>
              <a:gd name="T61" fmla="*/ 85 h 516"/>
              <a:gd name="T62" fmla="*/ 266 w 459"/>
              <a:gd name="T63" fmla="*/ 85 h 516"/>
              <a:gd name="T64" fmla="*/ 198 w 459"/>
              <a:gd name="T65" fmla="*/ 90 h 516"/>
              <a:gd name="T66" fmla="*/ 113 w 459"/>
              <a:gd name="T67" fmla="*/ 96 h 516"/>
              <a:gd name="T68" fmla="*/ 0 w 459"/>
              <a:gd name="T69" fmla="*/ 102 h 516"/>
              <a:gd name="T70" fmla="*/ 85 w 459"/>
              <a:gd name="T71" fmla="*/ 56 h 516"/>
              <a:gd name="T72" fmla="*/ 147 w 459"/>
              <a:gd name="T73" fmla="*/ 51 h 516"/>
              <a:gd name="T74" fmla="*/ 193 w 459"/>
              <a:gd name="T75" fmla="*/ 45 h 516"/>
              <a:gd name="T76" fmla="*/ 227 w 459"/>
              <a:gd name="T77" fmla="*/ 39 h 516"/>
              <a:gd name="T78" fmla="*/ 255 w 459"/>
              <a:gd name="T79" fmla="*/ 39 h 516"/>
              <a:gd name="T80" fmla="*/ 278 w 459"/>
              <a:gd name="T81" fmla="*/ 34 h 516"/>
              <a:gd name="T82" fmla="*/ 323 w 459"/>
              <a:gd name="T83" fmla="*/ 17 h 516"/>
              <a:gd name="T84" fmla="*/ 357 w 459"/>
              <a:gd name="T85" fmla="*/ 0 h 516"/>
              <a:gd name="T86" fmla="*/ 385 w 459"/>
              <a:gd name="T87" fmla="*/ 11 h 516"/>
              <a:gd name="T88" fmla="*/ 419 w 459"/>
              <a:gd name="T89" fmla="*/ 34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9" h="516">
                <a:moveTo>
                  <a:pt x="419" y="34"/>
                </a:moveTo>
                <a:lnTo>
                  <a:pt x="425" y="39"/>
                </a:lnTo>
                <a:lnTo>
                  <a:pt x="436" y="45"/>
                </a:lnTo>
                <a:lnTo>
                  <a:pt x="442" y="51"/>
                </a:lnTo>
                <a:lnTo>
                  <a:pt x="448" y="56"/>
                </a:lnTo>
                <a:lnTo>
                  <a:pt x="453" y="62"/>
                </a:lnTo>
                <a:lnTo>
                  <a:pt x="453" y="68"/>
                </a:lnTo>
                <a:lnTo>
                  <a:pt x="453" y="73"/>
                </a:lnTo>
                <a:lnTo>
                  <a:pt x="459" y="79"/>
                </a:lnTo>
                <a:lnTo>
                  <a:pt x="453" y="85"/>
                </a:lnTo>
                <a:lnTo>
                  <a:pt x="453" y="90"/>
                </a:lnTo>
                <a:lnTo>
                  <a:pt x="448" y="102"/>
                </a:lnTo>
                <a:lnTo>
                  <a:pt x="442" y="107"/>
                </a:lnTo>
                <a:lnTo>
                  <a:pt x="436" y="113"/>
                </a:lnTo>
                <a:lnTo>
                  <a:pt x="436" y="119"/>
                </a:lnTo>
                <a:lnTo>
                  <a:pt x="431" y="130"/>
                </a:lnTo>
                <a:lnTo>
                  <a:pt x="425" y="141"/>
                </a:lnTo>
                <a:lnTo>
                  <a:pt x="425" y="153"/>
                </a:lnTo>
                <a:lnTo>
                  <a:pt x="425" y="170"/>
                </a:lnTo>
                <a:lnTo>
                  <a:pt x="419" y="187"/>
                </a:lnTo>
                <a:lnTo>
                  <a:pt x="419" y="204"/>
                </a:lnTo>
                <a:lnTo>
                  <a:pt x="414" y="249"/>
                </a:lnTo>
                <a:lnTo>
                  <a:pt x="408" y="283"/>
                </a:lnTo>
                <a:lnTo>
                  <a:pt x="402" y="323"/>
                </a:lnTo>
                <a:lnTo>
                  <a:pt x="397" y="351"/>
                </a:lnTo>
                <a:lnTo>
                  <a:pt x="385" y="385"/>
                </a:lnTo>
                <a:lnTo>
                  <a:pt x="374" y="414"/>
                </a:lnTo>
                <a:lnTo>
                  <a:pt x="357" y="442"/>
                </a:lnTo>
                <a:lnTo>
                  <a:pt x="340" y="470"/>
                </a:lnTo>
                <a:lnTo>
                  <a:pt x="334" y="482"/>
                </a:lnTo>
                <a:lnTo>
                  <a:pt x="323" y="487"/>
                </a:lnTo>
                <a:lnTo>
                  <a:pt x="317" y="499"/>
                </a:lnTo>
                <a:lnTo>
                  <a:pt x="312" y="504"/>
                </a:lnTo>
                <a:lnTo>
                  <a:pt x="306" y="510"/>
                </a:lnTo>
                <a:lnTo>
                  <a:pt x="300" y="516"/>
                </a:lnTo>
                <a:lnTo>
                  <a:pt x="295" y="516"/>
                </a:lnTo>
                <a:lnTo>
                  <a:pt x="289" y="516"/>
                </a:lnTo>
                <a:lnTo>
                  <a:pt x="283" y="516"/>
                </a:lnTo>
                <a:lnTo>
                  <a:pt x="278" y="516"/>
                </a:lnTo>
                <a:lnTo>
                  <a:pt x="278" y="516"/>
                </a:lnTo>
                <a:lnTo>
                  <a:pt x="272" y="510"/>
                </a:lnTo>
                <a:lnTo>
                  <a:pt x="266" y="504"/>
                </a:lnTo>
                <a:lnTo>
                  <a:pt x="266" y="499"/>
                </a:lnTo>
                <a:lnTo>
                  <a:pt x="261" y="493"/>
                </a:lnTo>
                <a:lnTo>
                  <a:pt x="261" y="482"/>
                </a:lnTo>
                <a:lnTo>
                  <a:pt x="255" y="465"/>
                </a:lnTo>
                <a:lnTo>
                  <a:pt x="244" y="453"/>
                </a:lnTo>
                <a:lnTo>
                  <a:pt x="232" y="436"/>
                </a:lnTo>
                <a:lnTo>
                  <a:pt x="215" y="419"/>
                </a:lnTo>
                <a:lnTo>
                  <a:pt x="210" y="414"/>
                </a:lnTo>
                <a:lnTo>
                  <a:pt x="198" y="408"/>
                </a:lnTo>
                <a:lnTo>
                  <a:pt x="193" y="402"/>
                </a:lnTo>
                <a:lnTo>
                  <a:pt x="193" y="397"/>
                </a:lnTo>
                <a:lnTo>
                  <a:pt x="187" y="391"/>
                </a:lnTo>
                <a:lnTo>
                  <a:pt x="187" y="391"/>
                </a:lnTo>
                <a:lnTo>
                  <a:pt x="181" y="385"/>
                </a:lnTo>
                <a:lnTo>
                  <a:pt x="181" y="385"/>
                </a:lnTo>
                <a:lnTo>
                  <a:pt x="181" y="380"/>
                </a:lnTo>
                <a:lnTo>
                  <a:pt x="187" y="380"/>
                </a:lnTo>
                <a:lnTo>
                  <a:pt x="187" y="380"/>
                </a:lnTo>
                <a:lnTo>
                  <a:pt x="193" y="380"/>
                </a:lnTo>
                <a:lnTo>
                  <a:pt x="198" y="380"/>
                </a:lnTo>
                <a:lnTo>
                  <a:pt x="204" y="380"/>
                </a:lnTo>
                <a:lnTo>
                  <a:pt x="210" y="380"/>
                </a:lnTo>
                <a:lnTo>
                  <a:pt x="221" y="385"/>
                </a:lnTo>
                <a:lnTo>
                  <a:pt x="238" y="385"/>
                </a:lnTo>
                <a:lnTo>
                  <a:pt x="255" y="391"/>
                </a:lnTo>
                <a:lnTo>
                  <a:pt x="266" y="391"/>
                </a:lnTo>
                <a:lnTo>
                  <a:pt x="278" y="391"/>
                </a:lnTo>
                <a:lnTo>
                  <a:pt x="283" y="391"/>
                </a:lnTo>
                <a:lnTo>
                  <a:pt x="289" y="391"/>
                </a:lnTo>
                <a:lnTo>
                  <a:pt x="295" y="385"/>
                </a:lnTo>
                <a:lnTo>
                  <a:pt x="300" y="380"/>
                </a:lnTo>
                <a:lnTo>
                  <a:pt x="306" y="374"/>
                </a:lnTo>
                <a:lnTo>
                  <a:pt x="312" y="363"/>
                </a:lnTo>
                <a:lnTo>
                  <a:pt x="312" y="351"/>
                </a:lnTo>
                <a:lnTo>
                  <a:pt x="317" y="340"/>
                </a:lnTo>
                <a:lnTo>
                  <a:pt x="323" y="317"/>
                </a:lnTo>
                <a:lnTo>
                  <a:pt x="329" y="289"/>
                </a:lnTo>
                <a:lnTo>
                  <a:pt x="334" y="261"/>
                </a:lnTo>
                <a:lnTo>
                  <a:pt x="340" y="232"/>
                </a:lnTo>
                <a:lnTo>
                  <a:pt x="340" y="204"/>
                </a:lnTo>
                <a:lnTo>
                  <a:pt x="340" y="181"/>
                </a:lnTo>
                <a:lnTo>
                  <a:pt x="340" y="158"/>
                </a:lnTo>
                <a:lnTo>
                  <a:pt x="340" y="136"/>
                </a:lnTo>
                <a:lnTo>
                  <a:pt x="340" y="119"/>
                </a:lnTo>
                <a:lnTo>
                  <a:pt x="340" y="102"/>
                </a:lnTo>
                <a:lnTo>
                  <a:pt x="340" y="96"/>
                </a:lnTo>
                <a:lnTo>
                  <a:pt x="334" y="85"/>
                </a:lnTo>
                <a:lnTo>
                  <a:pt x="334" y="85"/>
                </a:lnTo>
                <a:lnTo>
                  <a:pt x="329" y="85"/>
                </a:lnTo>
                <a:lnTo>
                  <a:pt x="323" y="85"/>
                </a:lnTo>
                <a:lnTo>
                  <a:pt x="312" y="85"/>
                </a:lnTo>
                <a:lnTo>
                  <a:pt x="300" y="85"/>
                </a:lnTo>
                <a:lnTo>
                  <a:pt x="283" y="85"/>
                </a:lnTo>
                <a:lnTo>
                  <a:pt x="266" y="85"/>
                </a:lnTo>
                <a:lnTo>
                  <a:pt x="249" y="85"/>
                </a:lnTo>
                <a:lnTo>
                  <a:pt x="227" y="85"/>
                </a:lnTo>
                <a:lnTo>
                  <a:pt x="198" y="90"/>
                </a:lnTo>
                <a:lnTo>
                  <a:pt x="176" y="90"/>
                </a:lnTo>
                <a:lnTo>
                  <a:pt x="142" y="90"/>
                </a:lnTo>
                <a:lnTo>
                  <a:pt x="113" y="96"/>
                </a:lnTo>
                <a:lnTo>
                  <a:pt x="79" y="96"/>
                </a:lnTo>
                <a:lnTo>
                  <a:pt x="40" y="102"/>
                </a:lnTo>
                <a:lnTo>
                  <a:pt x="0" y="102"/>
                </a:lnTo>
                <a:lnTo>
                  <a:pt x="40" y="62"/>
                </a:lnTo>
                <a:lnTo>
                  <a:pt x="68" y="56"/>
                </a:lnTo>
                <a:lnTo>
                  <a:pt x="85" y="56"/>
                </a:lnTo>
                <a:lnTo>
                  <a:pt x="108" y="56"/>
                </a:lnTo>
                <a:lnTo>
                  <a:pt x="130" y="51"/>
                </a:lnTo>
                <a:lnTo>
                  <a:pt x="147" y="51"/>
                </a:lnTo>
                <a:lnTo>
                  <a:pt x="164" y="51"/>
                </a:lnTo>
                <a:lnTo>
                  <a:pt x="176" y="45"/>
                </a:lnTo>
                <a:lnTo>
                  <a:pt x="193" y="45"/>
                </a:lnTo>
                <a:lnTo>
                  <a:pt x="210" y="45"/>
                </a:lnTo>
                <a:lnTo>
                  <a:pt x="221" y="45"/>
                </a:lnTo>
                <a:lnTo>
                  <a:pt x="227" y="39"/>
                </a:lnTo>
                <a:lnTo>
                  <a:pt x="238" y="39"/>
                </a:lnTo>
                <a:lnTo>
                  <a:pt x="249" y="39"/>
                </a:lnTo>
                <a:lnTo>
                  <a:pt x="255" y="39"/>
                </a:lnTo>
                <a:lnTo>
                  <a:pt x="261" y="39"/>
                </a:lnTo>
                <a:lnTo>
                  <a:pt x="266" y="39"/>
                </a:lnTo>
                <a:lnTo>
                  <a:pt x="278" y="34"/>
                </a:lnTo>
                <a:lnTo>
                  <a:pt x="295" y="34"/>
                </a:lnTo>
                <a:lnTo>
                  <a:pt x="312" y="28"/>
                </a:lnTo>
                <a:lnTo>
                  <a:pt x="323" y="17"/>
                </a:lnTo>
                <a:lnTo>
                  <a:pt x="340" y="11"/>
                </a:lnTo>
                <a:lnTo>
                  <a:pt x="351" y="5"/>
                </a:lnTo>
                <a:lnTo>
                  <a:pt x="357" y="0"/>
                </a:lnTo>
                <a:lnTo>
                  <a:pt x="368" y="0"/>
                </a:lnTo>
                <a:lnTo>
                  <a:pt x="374" y="5"/>
                </a:lnTo>
                <a:lnTo>
                  <a:pt x="385" y="11"/>
                </a:lnTo>
                <a:lnTo>
                  <a:pt x="402" y="22"/>
                </a:lnTo>
                <a:lnTo>
                  <a:pt x="419" y="34"/>
                </a:lnTo>
                <a:lnTo>
                  <a:pt x="419" y="34"/>
                </a:lnTo>
                <a:lnTo>
                  <a:pt x="419" y="34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6"/>
          <p:cNvSpPr>
            <a:spLocks/>
          </p:cNvSpPr>
          <p:nvPr/>
        </p:nvSpPr>
        <p:spPr bwMode="auto">
          <a:xfrm>
            <a:off x="6119813" y="2644774"/>
            <a:ext cx="1520825" cy="927100"/>
          </a:xfrm>
          <a:custGeom>
            <a:avLst/>
            <a:gdLst>
              <a:gd name="T0" fmla="*/ 45 w 958"/>
              <a:gd name="T1" fmla="*/ 391 h 584"/>
              <a:gd name="T2" fmla="*/ 34 w 958"/>
              <a:gd name="T3" fmla="*/ 312 h 584"/>
              <a:gd name="T4" fmla="*/ 34 w 958"/>
              <a:gd name="T5" fmla="*/ 215 h 584"/>
              <a:gd name="T6" fmla="*/ 34 w 958"/>
              <a:gd name="T7" fmla="*/ 119 h 584"/>
              <a:gd name="T8" fmla="*/ 22 w 958"/>
              <a:gd name="T9" fmla="*/ 62 h 584"/>
              <a:gd name="T10" fmla="*/ 5 w 958"/>
              <a:gd name="T11" fmla="*/ 28 h 584"/>
              <a:gd name="T12" fmla="*/ 5 w 958"/>
              <a:gd name="T13" fmla="*/ 0 h 584"/>
              <a:gd name="T14" fmla="*/ 22 w 958"/>
              <a:gd name="T15" fmla="*/ 0 h 584"/>
              <a:gd name="T16" fmla="*/ 56 w 958"/>
              <a:gd name="T17" fmla="*/ 6 h 584"/>
              <a:gd name="T18" fmla="*/ 96 w 958"/>
              <a:gd name="T19" fmla="*/ 51 h 584"/>
              <a:gd name="T20" fmla="*/ 90 w 958"/>
              <a:gd name="T21" fmla="*/ 130 h 584"/>
              <a:gd name="T22" fmla="*/ 90 w 958"/>
              <a:gd name="T23" fmla="*/ 187 h 584"/>
              <a:gd name="T24" fmla="*/ 90 w 958"/>
              <a:gd name="T25" fmla="*/ 278 h 584"/>
              <a:gd name="T26" fmla="*/ 96 w 958"/>
              <a:gd name="T27" fmla="*/ 340 h 584"/>
              <a:gd name="T28" fmla="*/ 113 w 958"/>
              <a:gd name="T29" fmla="*/ 397 h 584"/>
              <a:gd name="T30" fmla="*/ 153 w 958"/>
              <a:gd name="T31" fmla="*/ 437 h 584"/>
              <a:gd name="T32" fmla="*/ 193 w 958"/>
              <a:gd name="T33" fmla="*/ 459 h 584"/>
              <a:gd name="T34" fmla="*/ 255 w 958"/>
              <a:gd name="T35" fmla="*/ 476 h 584"/>
              <a:gd name="T36" fmla="*/ 334 w 958"/>
              <a:gd name="T37" fmla="*/ 488 h 584"/>
              <a:gd name="T38" fmla="*/ 425 w 958"/>
              <a:gd name="T39" fmla="*/ 493 h 584"/>
              <a:gd name="T40" fmla="*/ 527 w 958"/>
              <a:gd name="T41" fmla="*/ 493 h 584"/>
              <a:gd name="T42" fmla="*/ 623 w 958"/>
              <a:gd name="T43" fmla="*/ 482 h 584"/>
              <a:gd name="T44" fmla="*/ 703 w 958"/>
              <a:gd name="T45" fmla="*/ 465 h 584"/>
              <a:gd name="T46" fmla="*/ 765 w 958"/>
              <a:gd name="T47" fmla="*/ 442 h 584"/>
              <a:gd name="T48" fmla="*/ 805 w 958"/>
              <a:gd name="T49" fmla="*/ 420 h 584"/>
              <a:gd name="T50" fmla="*/ 827 w 958"/>
              <a:gd name="T51" fmla="*/ 403 h 584"/>
              <a:gd name="T52" fmla="*/ 839 w 958"/>
              <a:gd name="T53" fmla="*/ 386 h 584"/>
              <a:gd name="T54" fmla="*/ 850 w 958"/>
              <a:gd name="T55" fmla="*/ 340 h 584"/>
              <a:gd name="T56" fmla="*/ 861 w 958"/>
              <a:gd name="T57" fmla="*/ 272 h 584"/>
              <a:gd name="T58" fmla="*/ 873 w 958"/>
              <a:gd name="T59" fmla="*/ 210 h 584"/>
              <a:gd name="T60" fmla="*/ 884 w 958"/>
              <a:gd name="T61" fmla="*/ 170 h 584"/>
              <a:gd name="T62" fmla="*/ 890 w 958"/>
              <a:gd name="T63" fmla="*/ 164 h 584"/>
              <a:gd name="T64" fmla="*/ 901 w 958"/>
              <a:gd name="T65" fmla="*/ 187 h 584"/>
              <a:gd name="T66" fmla="*/ 907 w 958"/>
              <a:gd name="T67" fmla="*/ 204 h 584"/>
              <a:gd name="T68" fmla="*/ 907 w 958"/>
              <a:gd name="T69" fmla="*/ 210 h 584"/>
              <a:gd name="T70" fmla="*/ 912 w 958"/>
              <a:gd name="T71" fmla="*/ 238 h 584"/>
              <a:gd name="T72" fmla="*/ 918 w 958"/>
              <a:gd name="T73" fmla="*/ 289 h 584"/>
              <a:gd name="T74" fmla="*/ 924 w 958"/>
              <a:gd name="T75" fmla="*/ 340 h 584"/>
              <a:gd name="T76" fmla="*/ 935 w 958"/>
              <a:gd name="T77" fmla="*/ 386 h 584"/>
              <a:gd name="T78" fmla="*/ 952 w 958"/>
              <a:gd name="T79" fmla="*/ 420 h 584"/>
              <a:gd name="T80" fmla="*/ 958 w 958"/>
              <a:gd name="T81" fmla="*/ 448 h 584"/>
              <a:gd name="T82" fmla="*/ 946 w 958"/>
              <a:gd name="T83" fmla="*/ 471 h 584"/>
              <a:gd name="T84" fmla="*/ 918 w 958"/>
              <a:gd name="T85" fmla="*/ 488 h 584"/>
              <a:gd name="T86" fmla="*/ 873 w 958"/>
              <a:gd name="T87" fmla="*/ 510 h 584"/>
              <a:gd name="T88" fmla="*/ 816 w 958"/>
              <a:gd name="T89" fmla="*/ 533 h 584"/>
              <a:gd name="T90" fmla="*/ 742 w 958"/>
              <a:gd name="T91" fmla="*/ 556 h 584"/>
              <a:gd name="T92" fmla="*/ 652 w 958"/>
              <a:gd name="T93" fmla="*/ 567 h 584"/>
              <a:gd name="T94" fmla="*/ 550 w 958"/>
              <a:gd name="T95" fmla="*/ 578 h 584"/>
              <a:gd name="T96" fmla="*/ 453 w 958"/>
              <a:gd name="T97" fmla="*/ 584 h 584"/>
              <a:gd name="T98" fmla="*/ 374 w 958"/>
              <a:gd name="T99" fmla="*/ 578 h 584"/>
              <a:gd name="T100" fmla="*/ 266 w 958"/>
              <a:gd name="T101" fmla="*/ 561 h 584"/>
              <a:gd name="T102" fmla="*/ 159 w 958"/>
              <a:gd name="T103" fmla="*/ 527 h 584"/>
              <a:gd name="T104" fmla="*/ 102 w 958"/>
              <a:gd name="T105" fmla="*/ 493 h 584"/>
              <a:gd name="T106" fmla="*/ 68 w 958"/>
              <a:gd name="T107" fmla="*/ 448 h 584"/>
              <a:gd name="T108" fmla="*/ 56 w 958"/>
              <a:gd name="T109" fmla="*/ 431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58" h="584">
                <a:moveTo>
                  <a:pt x="56" y="431"/>
                </a:moveTo>
                <a:lnTo>
                  <a:pt x="51" y="414"/>
                </a:lnTo>
                <a:lnTo>
                  <a:pt x="45" y="391"/>
                </a:lnTo>
                <a:lnTo>
                  <a:pt x="39" y="369"/>
                </a:lnTo>
                <a:lnTo>
                  <a:pt x="34" y="346"/>
                </a:lnTo>
                <a:lnTo>
                  <a:pt x="34" y="312"/>
                </a:lnTo>
                <a:lnTo>
                  <a:pt x="34" y="283"/>
                </a:lnTo>
                <a:lnTo>
                  <a:pt x="34" y="249"/>
                </a:lnTo>
                <a:lnTo>
                  <a:pt x="34" y="215"/>
                </a:lnTo>
                <a:lnTo>
                  <a:pt x="34" y="181"/>
                </a:lnTo>
                <a:lnTo>
                  <a:pt x="34" y="147"/>
                </a:lnTo>
                <a:lnTo>
                  <a:pt x="34" y="119"/>
                </a:lnTo>
                <a:lnTo>
                  <a:pt x="28" y="96"/>
                </a:lnTo>
                <a:lnTo>
                  <a:pt x="28" y="79"/>
                </a:lnTo>
                <a:lnTo>
                  <a:pt x="22" y="62"/>
                </a:lnTo>
                <a:lnTo>
                  <a:pt x="22" y="51"/>
                </a:lnTo>
                <a:lnTo>
                  <a:pt x="17" y="40"/>
                </a:lnTo>
                <a:lnTo>
                  <a:pt x="5" y="28"/>
                </a:lnTo>
                <a:lnTo>
                  <a:pt x="0" y="17"/>
                </a:lnTo>
                <a:lnTo>
                  <a:pt x="0" y="11"/>
                </a:lnTo>
                <a:lnTo>
                  <a:pt x="5" y="0"/>
                </a:lnTo>
                <a:lnTo>
                  <a:pt x="5" y="0"/>
                </a:lnTo>
                <a:lnTo>
                  <a:pt x="11" y="0"/>
                </a:lnTo>
                <a:lnTo>
                  <a:pt x="22" y="0"/>
                </a:lnTo>
                <a:lnTo>
                  <a:pt x="28" y="0"/>
                </a:lnTo>
                <a:lnTo>
                  <a:pt x="39" y="0"/>
                </a:lnTo>
                <a:lnTo>
                  <a:pt x="56" y="6"/>
                </a:lnTo>
                <a:lnTo>
                  <a:pt x="73" y="11"/>
                </a:lnTo>
                <a:lnTo>
                  <a:pt x="96" y="17"/>
                </a:lnTo>
                <a:lnTo>
                  <a:pt x="96" y="51"/>
                </a:lnTo>
                <a:lnTo>
                  <a:pt x="96" y="79"/>
                </a:lnTo>
                <a:lnTo>
                  <a:pt x="96" y="108"/>
                </a:lnTo>
                <a:lnTo>
                  <a:pt x="90" y="130"/>
                </a:lnTo>
                <a:lnTo>
                  <a:pt x="90" y="153"/>
                </a:lnTo>
                <a:lnTo>
                  <a:pt x="90" y="170"/>
                </a:lnTo>
                <a:lnTo>
                  <a:pt x="90" y="187"/>
                </a:lnTo>
                <a:lnTo>
                  <a:pt x="90" y="198"/>
                </a:lnTo>
                <a:lnTo>
                  <a:pt x="90" y="238"/>
                </a:lnTo>
                <a:lnTo>
                  <a:pt x="90" y="278"/>
                </a:lnTo>
                <a:lnTo>
                  <a:pt x="90" y="300"/>
                </a:lnTo>
                <a:lnTo>
                  <a:pt x="90" y="323"/>
                </a:lnTo>
                <a:lnTo>
                  <a:pt x="96" y="340"/>
                </a:lnTo>
                <a:lnTo>
                  <a:pt x="102" y="357"/>
                </a:lnTo>
                <a:lnTo>
                  <a:pt x="107" y="380"/>
                </a:lnTo>
                <a:lnTo>
                  <a:pt x="113" y="397"/>
                </a:lnTo>
                <a:lnTo>
                  <a:pt x="130" y="414"/>
                </a:lnTo>
                <a:lnTo>
                  <a:pt x="142" y="431"/>
                </a:lnTo>
                <a:lnTo>
                  <a:pt x="153" y="437"/>
                </a:lnTo>
                <a:lnTo>
                  <a:pt x="164" y="448"/>
                </a:lnTo>
                <a:lnTo>
                  <a:pt x="176" y="454"/>
                </a:lnTo>
                <a:lnTo>
                  <a:pt x="193" y="459"/>
                </a:lnTo>
                <a:lnTo>
                  <a:pt x="215" y="465"/>
                </a:lnTo>
                <a:lnTo>
                  <a:pt x="232" y="471"/>
                </a:lnTo>
                <a:lnTo>
                  <a:pt x="255" y="476"/>
                </a:lnTo>
                <a:lnTo>
                  <a:pt x="283" y="482"/>
                </a:lnTo>
                <a:lnTo>
                  <a:pt x="306" y="488"/>
                </a:lnTo>
                <a:lnTo>
                  <a:pt x="334" y="488"/>
                </a:lnTo>
                <a:lnTo>
                  <a:pt x="363" y="493"/>
                </a:lnTo>
                <a:lnTo>
                  <a:pt x="397" y="493"/>
                </a:lnTo>
                <a:lnTo>
                  <a:pt x="425" y="493"/>
                </a:lnTo>
                <a:lnTo>
                  <a:pt x="459" y="493"/>
                </a:lnTo>
                <a:lnTo>
                  <a:pt x="493" y="493"/>
                </a:lnTo>
                <a:lnTo>
                  <a:pt x="527" y="493"/>
                </a:lnTo>
                <a:lnTo>
                  <a:pt x="561" y="488"/>
                </a:lnTo>
                <a:lnTo>
                  <a:pt x="595" y="488"/>
                </a:lnTo>
                <a:lnTo>
                  <a:pt x="623" y="482"/>
                </a:lnTo>
                <a:lnTo>
                  <a:pt x="652" y="476"/>
                </a:lnTo>
                <a:lnTo>
                  <a:pt x="680" y="471"/>
                </a:lnTo>
                <a:lnTo>
                  <a:pt x="703" y="465"/>
                </a:lnTo>
                <a:lnTo>
                  <a:pt x="725" y="459"/>
                </a:lnTo>
                <a:lnTo>
                  <a:pt x="742" y="454"/>
                </a:lnTo>
                <a:lnTo>
                  <a:pt x="765" y="442"/>
                </a:lnTo>
                <a:lnTo>
                  <a:pt x="776" y="437"/>
                </a:lnTo>
                <a:lnTo>
                  <a:pt x="793" y="431"/>
                </a:lnTo>
                <a:lnTo>
                  <a:pt x="805" y="420"/>
                </a:lnTo>
                <a:lnTo>
                  <a:pt x="816" y="414"/>
                </a:lnTo>
                <a:lnTo>
                  <a:pt x="822" y="408"/>
                </a:lnTo>
                <a:lnTo>
                  <a:pt x="827" y="403"/>
                </a:lnTo>
                <a:lnTo>
                  <a:pt x="833" y="397"/>
                </a:lnTo>
                <a:lnTo>
                  <a:pt x="833" y="391"/>
                </a:lnTo>
                <a:lnTo>
                  <a:pt x="839" y="386"/>
                </a:lnTo>
                <a:lnTo>
                  <a:pt x="844" y="369"/>
                </a:lnTo>
                <a:lnTo>
                  <a:pt x="844" y="357"/>
                </a:lnTo>
                <a:lnTo>
                  <a:pt x="850" y="340"/>
                </a:lnTo>
                <a:lnTo>
                  <a:pt x="856" y="317"/>
                </a:lnTo>
                <a:lnTo>
                  <a:pt x="856" y="295"/>
                </a:lnTo>
                <a:lnTo>
                  <a:pt x="861" y="272"/>
                </a:lnTo>
                <a:lnTo>
                  <a:pt x="867" y="249"/>
                </a:lnTo>
                <a:lnTo>
                  <a:pt x="867" y="227"/>
                </a:lnTo>
                <a:lnTo>
                  <a:pt x="873" y="210"/>
                </a:lnTo>
                <a:lnTo>
                  <a:pt x="878" y="193"/>
                </a:lnTo>
                <a:lnTo>
                  <a:pt x="878" y="181"/>
                </a:lnTo>
                <a:lnTo>
                  <a:pt x="884" y="170"/>
                </a:lnTo>
                <a:lnTo>
                  <a:pt x="884" y="170"/>
                </a:lnTo>
                <a:lnTo>
                  <a:pt x="890" y="164"/>
                </a:lnTo>
                <a:lnTo>
                  <a:pt x="890" y="164"/>
                </a:lnTo>
                <a:lnTo>
                  <a:pt x="895" y="170"/>
                </a:lnTo>
                <a:lnTo>
                  <a:pt x="901" y="176"/>
                </a:lnTo>
                <a:lnTo>
                  <a:pt x="901" y="187"/>
                </a:lnTo>
                <a:lnTo>
                  <a:pt x="907" y="193"/>
                </a:lnTo>
                <a:lnTo>
                  <a:pt x="907" y="204"/>
                </a:lnTo>
                <a:lnTo>
                  <a:pt x="907" y="204"/>
                </a:lnTo>
                <a:lnTo>
                  <a:pt x="907" y="210"/>
                </a:lnTo>
                <a:lnTo>
                  <a:pt x="907" y="210"/>
                </a:lnTo>
                <a:lnTo>
                  <a:pt x="907" y="210"/>
                </a:lnTo>
                <a:lnTo>
                  <a:pt x="907" y="221"/>
                </a:lnTo>
                <a:lnTo>
                  <a:pt x="907" y="227"/>
                </a:lnTo>
                <a:lnTo>
                  <a:pt x="912" y="238"/>
                </a:lnTo>
                <a:lnTo>
                  <a:pt x="912" y="249"/>
                </a:lnTo>
                <a:lnTo>
                  <a:pt x="912" y="266"/>
                </a:lnTo>
                <a:lnTo>
                  <a:pt x="918" y="289"/>
                </a:lnTo>
                <a:lnTo>
                  <a:pt x="918" y="306"/>
                </a:lnTo>
                <a:lnTo>
                  <a:pt x="924" y="323"/>
                </a:lnTo>
                <a:lnTo>
                  <a:pt x="924" y="340"/>
                </a:lnTo>
                <a:lnTo>
                  <a:pt x="929" y="357"/>
                </a:lnTo>
                <a:lnTo>
                  <a:pt x="929" y="374"/>
                </a:lnTo>
                <a:lnTo>
                  <a:pt x="935" y="386"/>
                </a:lnTo>
                <a:lnTo>
                  <a:pt x="941" y="397"/>
                </a:lnTo>
                <a:lnTo>
                  <a:pt x="946" y="408"/>
                </a:lnTo>
                <a:lnTo>
                  <a:pt x="952" y="420"/>
                </a:lnTo>
                <a:lnTo>
                  <a:pt x="952" y="431"/>
                </a:lnTo>
                <a:lnTo>
                  <a:pt x="958" y="437"/>
                </a:lnTo>
                <a:lnTo>
                  <a:pt x="958" y="448"/>
                </a:lnTo>
                <a:lnTo>
                  <a:pt x="952" y="454"/>
                </a:lnTo>
                <a:lnTo>
                  <a:pt x="952" y="459"/>
                </a:lnTo>
                <a:lnTo>
                  <a:pt x="946" y="471"/>
                </a:lnTo>
                <a:lnTo>
                  <a:pt x="935" y="476"/>
                </a:lnTo>
                <a:lnTo>
                  <a:pt x="929" y="482"/>
                </a:lnTo>
                <a:lnTo>
                  <a:pt x="918" y="488"/>
                </a:lnTo>
                <a:lnTo>
                  <a:pt x="901" y="493"/>
                </a:lnTo>
                <a:lnTo>
                  <a:pt x="890" y="499"/>
                </a:lnTo>
                <a:lnTo>
                  <a:pt x="873" y="510"/>
                </a:lnTo>
                <a:lnTo>
                  <a:pt x="856" y="516"/>
                </a:lnTo>
                <a:lnTo>
                  <a:pt x="833" y="522"/>
                </a:lnTo>
                <a:lnTo>
                  <a:pt x="816" y="533"/>
                </a:lnTo>
                <a:lnTo>
                  <a:pt x="793" y="539"/>
                </a:lnTo>
                <a:lnTo>
                  <a:pt x="765" y="544"/>
                </a:lnTo>
                <a:lnTo>
                  <a:pt x="742" y="556"/>
                </a:lnTo>
                <a:lnTo>
                  <a:pt x="714" y="561"/>
                </a:lnTo>
                <a:lnTo>
                  <a:pt x="686" y="567"/>
                </a:lnTo>
                <a:lnTo>
                  <a:pt x="652" y="567"/>
                </a:lnTo>
                <a:lnTo>
                  <a:pt x="618" y="573"/>
                </a:lnTo>
                <a:lnTo>
                  <a:pt x="584" y="578"/>
                </a:lnTo>
                <a:lnTo>
                  <a:pt x="550" y="578"/>
                </a:lnTo>
                <a:lnTo>
                  <a:pt x="516" y="578"/>
                </a:lnTo>
                <a:lnTo>
                  <a:pt x="482" y="578"/>
                </a:lnTo>
                <a:lnTo>
                  <a:pt x="453" y="584"/>
                </a:lnTo>
                <a:lnTo>
                  <a:pt x="425" y="584"/>
                </a:lnTo>
                <a:lnTo>
                  <a:pt x="402" y="578"/>
                </a:lnTo>
                <a:lnTo>
                  <a:pt x="374" y="578"/>
                </a:lnTo>
                <a:lnTo>
                  <a:pt x="351" y="578"/>
                </a:lnTo>
                <a:lnTo>
                  <a:pt x="312" y="573"/>
                </a:lnTo>
                <a:lnTo>
                  <a:pt x="266" y="561"/>
                </a:lnTo>
                <a:lnTo>
                  <a:pt x="221" y="550"/>
                </a:lnTo>
                <a:lnTo>
                  <a:pt x="176" y="539"/>
                </a:lnTo>
                <a:lnTo>
                  <a:pt x="159" y="527"/>
                </a:lnTo>
                <a:lnTo>
                  <a:pt x="136" y="516"/>
                </a:lnTo>
                <a:lnTo>
                  <a:pt x="119" y="505"/>
                </a:lnTo>
                <a:lnTo>
                  <a:pt x="102" y="493"/>
                </a:lnTo>
                <a:lnTo>
                  <a:pt x="90" y="482"/>
                </a:lnTo>
                <a:lnTo>
                  <a:pt x="79" y="465"/>
                </a:lnTo>
                <a:lnTo>
                  <a:pt x="68" y="448"/>
                </a:lnTo>
                <a:lnTo>
                  <a:pt x="56" y="431"/>
                </a:lnTo>
                <a:lnTo>
                  <a:pt x="56" y="431"/>
                </a:lnTo>
                <a:lnTo>
                  <a:pt x="56" y="431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7"/>
          <p:cNvSpPr>
            <a:spLocks/>
          </p:cNvSpPr>
          <p:nvPr/>
        </p:nvSpPr>
        <p:spPr bwMode="auto">
          <a:xfrm>
            <a:off x="6218238" y="2581275"/>
            <a:ext cx="477838" cy="333375"/>
          </a:xfrm>
          <a:custGeom>
            <a:avLst/>
            <a:gdLst>
              <a:gd name="T0" fmla="*/ 182 w 301"/>
              <a:gd name="T1" fmla="*/ 85 h 210"/>
              <a:gd name="T2" fmla="*/ 170 w 301"/>
              <a:gd name="T3" fmla="*/ 80 h 210"/>
              <a:gd name="T4" fmla="*/ 153 w 301"/>
              <a:gd name="T5" fmla="*/ 80 h 210"/>
              <a:gd name="T6" fmla="*/ 125 w 301"/>
              <a:gd name="T7" fmla="*/ 85 h 210"/>
              <a:gd name="T8" fmla="*/ 80 w 301"/>
              <a:gd name="T9" fmla="*/ 91 h 210"/>
              <a:gd name="T10" fmla="*/ 23 w 301"/>
              <a:gd name="T11" fmla="*/ 102 h 210"/>
              <a:gd name="T12" fmla="*/ 0 w 301"/>
              <a:gd name="T13" fmla="*/ 63 h 210"/>
              <a:gd name="T14" fmla="*/ 57 w 301"/>
              <a:gd name="T15" fmla="*/ 57 h 210"/>
              <a:gd name="T16" fmla="*/ 108 w 301"/>
              <a:gd name="T17" fmla="*/ 46 h 210"/>
              <a:gd name="T18" fmla="*/ 136 w 301"/>
              <a:gd name="T19" fmla="*/ 34 h 210"/>
              <a:gd name="T20" fmla="*/ 153 w 301"/>
              <a:gd name="T21" fmla="*/ 29 h 210"/>
              <a:gd name="T22" fmla="*/ 170 w 301"/>
              <a:gd name="T23" fmla="*/ 23 h 210"/>
              <a:gd name="T24" fmla="*/ 182 w 301"/>
              <a:gd name="T25" fmla="*/ 11 h 210"/>
              <a:gd name="T26" fmla="*/ 204 w 301"/>
              <a:gd name="T27" fmla="*/ 0 h 210"/>
              <a:gd name="T28" fmla="*/ 221 w 301"/>
              <a:gd name="T29" fmla="*/ 0 h 210"/>
              <a:gd name="T30" fmla="*/ 238 w 301"/>
              <a:gd name="T31" fmla="*/ 6 h 210"/>
              <a:gd name="T32" fmla="*/ 267 w 301"/>
              <a:gd name="T33" fmla="*/ 23 h 210"/>
              <a:gd name="T34" fmla="*/ 284 w 301"/>
              <a:gd name="T35" fmla="*/ 34 h 210"/>
              <a:gd name="T36" fmla="*/ 295 w 301"/>
              <a:gd name="T37" fmla="*/ 40 h 210"/>
              <a:gd name="T38" fmla="*/ 301 w 301"/>
              <a:gd name="T39" fmla="*/ 51 h 210"/>
              <a:gd name="T40" fmla="*/ 301 w 301"/>
              <a:gd name="T41" fmla="*/ 57 h 210"/>
              <a:gd name="T42" fmla="*/ 295 w 301"/>
              <a:gd name="T43" fmla="*/ 63 h 210"/>
              <a:gd name="T44" fmla="*/ 284 w 301"/>
              <a:gd name="T45" fmla="*/ 74 h 210"/>
              <a:gd name="T46" fmla="*/ 272 w 301"/>
              <a:gd name="T47" fmla="*/ 85 h 210"/>
              <a:gd name="T48" fmla="*/ 255 w 301"/>
              <a:gd name="T49" fmla="*/ 114 h 210"/>
              <a:gd name="T50" fmla="*/ 244 w 301"/>
              <a:gd name="T51" fmla="*/ 153 h 210"/>
              <a:gd name="T52" fmla="*/ 227 w 301"/>
              <a:gd name="T53" fmla="*/ 210 h 210"/>
              <a:gd name="T54" fmla="*/ 182 w 301"/>
              <a:gd name="T55" fmla="*/ 187 h 210"/>
              <a:gd name="T56" fmla="*/ 182 w 301"/>
              <a:gd name="T57" fmla="*/ 142 h 210"/>
              <a:gd name="T58" fmla="*/ 182 w 301"/>
              <a:gd name="T59" fmla="*/ 108 h 210"/>
              <a:gd name="T60" fmla="*/ 182 w 301"/>
              <a:gd name="T61" fmla="*/ 91 h 210"/>
              <a:gd name="T62" fmla="*/ 182 w 301"/>
              <a:gd name="T63" fmla="*/ 8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1" h="210">
                <a:moveTo>
                  <a:pt x="182" y="85"/>
                </a:moveTo>
                <a:lnTo>
                  <a:pt x="182" y="85"/>
                </a:lnTo>
                <a:lnTo>
                  <a:pt x="176" y="80"/>
                </a:lnTo>
                <a:lnTo>
                  <a:pt x="170" y="80"/>
                </a:lnTo>
                <a:lnTo>
                  <a:pt x="159" y="80"/>
                </a:lnTo>
                <a:lnTo>
                  <a:pt x="153" y="80"/>
                </a:lnTo>
                <a:lnTo>
                  <a:pt x="142" y="80"/>
                </a:lnTo>
                <a:lnTo>
                  <a:pt x="125" y="85"/>
                </a:lnTo>
                <a:lnTo>
                  <a:pt x="108" y="85"/>
                </a:lnTo>
                <a:lnTo>
                  <a:pt x="80" y="91"/>
                </a:lnTo>
                <a:lnTo>
                  <a:pt x="51" y="97"/>
                </a:lnTo>
                <a:lnTo>
                  <a:pt x="23" y="102"/>
                </a:lnTo>
                <a:lnTo>
                  <a:pt x="0" y="102"/>
                </a:lnTo>
                <a:lnTo>
                  <a:pt x="0" y="63"/>
                </a:lnTo>
                <a:lnTo>
                  <a:pt x="28" y="57"/>
                </a:lnTo>
                <a:lnTo>
                  <a:pt x="57" y="57"/>
                </a:lnTo>
                <a:lnTo>
                  <a:pt x="85" y="51"/>
                </a:lnTo>
                <a:lnTo>
                  <a:pt x="108" y="46"/>
                </a:lnTo>
                <a:lnTo>
                  <a:pt x="119" y="40"/>
                </a:lnTo>
                <a:lnTo>
                  <a:pt x="136" y="34"/>
                </a:lnTo>
                <a:lnTo>
                  <a:pt x="142" y="34"/>
                </a:lnTo>
                <a:lnTo>
                  <a:pt x="153" y="29"/>
                </a:lnTo>
                <a:lnTo>
                  <a:pt x="165" y="23"/>
                </a:lnTo>
                <a:lnTo>
                  <a:pt x="170" y="23"/>
                </a:lnTo>
                <a:lnTo>
                  <a:pt x="176" y="17"/>
                </a:lnTo>
                <a:lnTo>
                  <a:pt x="182" y="11"/>
                </a:lnTo>
                <a:lnTo>
                  <a:pt x="193" y="6"/>
                </a:lnTo>
                <a:lnTo>
                  <a:pt x="204" y="0"/>
                </a:lnTo>
                <a:lnTo>
                  <a:pt x="210" y="0"/>
                </a:lnTo>
                <a:lnTo>
                  <a:pt x="221" y="0"/>
                </a:lnTo>
                <a:lnTo>
                  <a:pt x="227" y="0"/>
                </a:lnTo>
                <a:lnTo>
                  <a:pt x="238" y="6"/>
                </a:lnTo>
                <a:lnTo>
                  <a:pt x="255" y="11"/>
                </a:lnTo>
                <a:lnTo>
                  <a:pt x="267" y="23"/>
                </a:lnTo>
                <a:lnTo>
                  <a:pt x="278" y="29"/>
                </a:lnTo>
                <a:lnTo>
                  <a:pt x="284" y="34"/>
                </a:lnTo>
                <a:lnTo>
                  <a:pt x="289" y="34"/>
                </a:lnTo>
                <a:lnTo>
                  <a:pt x="295" y="40"/>
                </a:lnTo>
                <a:lnTo>
                  <a:pt x="295" y="46"/>
                </a:lnTo>
                <a:lnTo>
                  <a:pt x="301" y="51"/>
                </a:lnTo>
                <a:lnTo>
                  <a:pt x="301" y="51"/>
                </a:lnTo>
                <a:lnTo>
                  <a:pt x="301" y="57"/>
                </a:lnTo>
                <a:lnTo>
                  <a:pt x="301" y="63"/>
                </a:lnTo>
                <a:lnTo>
                  <a:pt x="295" y="63"/>
                </a:lnTo>
                <a:lnTo>
                  <a:pt x="289" y="68"/>
                </a:lnTo>
                <a:lnTo>
                  <a:pt x="284" y="74"/>
                </a:lnTo>
                <a:lnTo>
                  <a:pt x="278" y="80"/>
                </a:lnTo>
                <a:lnTo>
                  <a:pt x="272" y="85"/>
                </a:lnTo>
                <a:lnTo>
                  <a:pt x="267" y="97"/>
                </a:lnTo>
                <a:lnTo>
                  <a:pt x="255" y="114"/>
                </a:lnTo>
                <a:lnTo>
                  <a:pt x="250" y="131"/>
                </a:lnTo>
                <a:lnTo>
                  <a:pt x="244" y="153"/>
                </a:lnTo>
                <a:lnTo>
                  <a:pt x="238" y="182"/>
                </a:lnTo>
                <a:lnTo>
                  <a:pt x="227" y="210"/>
                </a:lnTo>
                <a:lnTo>
                  <a:pt x="176" y="210"/>
                </a:lnTo>
                <a:lnTo>
                  <a:pt x="182" y="187"/>
                </a:lnTo>
                <a:lnTo>
                  <a:pt x="182" y="159"/>
                </a:lnTo>
                <a:lnTo>
                  <a:pt x="182" y="142"/>
                </a:lnTo>
                <a:lnTo>
                  <a:pt x="182" y="125"/>
                </a:lnTo>
                <a:lnTo>
                  <a:pt x="182" y="108"/>
                </a:lnTo>
                <a:lnTo>
                  <a:pt x="182" y="102"/>
                </a:lnTo>
                <a:lnTo>
                  <a:pt x="182" y="91"/>
                </a:lnTo>
                <a:lnTo>
                  <a:pt x="182" y="85"/>
                </a:lnTo>
                <a:lnTo>
                  <a:pt x="182" y="85"/>
                </a:lnTo>
                <a:lnTo>
                  <a:pt x="182" y="85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8"/>
          <p:cNvSpPr>
            <a:spLocks/>
          </p:cNvSpPr>
          <p:nvPr/>
        </p:nvSpPr>
        <p:spPr bwMode="auto">
          <a:xfrm>
            <a:off x="6218238" y="2878137"/>
            <a:ext cx="414338" cy="144462"/>
          </a:xfrm>
          <a:custGeom>
            <a:avLst/>
            <a:gdLst>
              <a:gd name="T0" fmla="*/ 244 w 261"/>
              <a:gd name="T1" fmla="*/ 6 h 91"/>
              <a:gd name="T2" fmla="*/ 250 w 261"/>
              <a:gd name="T3" fmla="*/ 6 h 91"/>
              <a:gd name="T4" fmla="*/ 255 w 261"/>
              <a:gd name="T5" fmla="*/ 12 h 91"/>
              <a:gd name="T6" fmla="*/ 255 w 261"/>
              <a:gd name="T7" fmla="*/ 17 h 91"/>
              <a:gd name="T8" fmla="*/ 261 w 261"/>
              <a:gd name="T9" fmla="*/ 23 h 91"/>
              <a:gd name="T10" fmla="*/ 261 w 261"/>
              <a:gd name="T11" fmla="*/ 23 h 91"/>
              <a:gd name="T12" fmla="*/ 255 w 261"/>
              <a:gd name="T13" fmla="*/ 29 h 91"/>
              <a:gd name="T14" fmla="*/ 250 w 261"/>
              <a:gd name="T15" fmla="*/ 34 h 91"/>
              <a:gd name="T16" fmla="*/ 238 w 261"/>
              <a:gd name="T17" fmla="*/ 40 h 91"/>
              <a:gd name="T18" fmla="*/ 221 w 261"/>
              <a:gd name="T19" fmla="*/ 46 h 91"/>
              <a:gd name="T20" fmla="*/ 204 w 261"/>
              <a:gd name="T21" fmla="*/ 51 h 91"/>
              <a:gd name="T22" fmla="*/ 187 w 261"/>
              <a:gd name="T23" fmla="*/ 57 h 91"/>
              <a:gd name="T24" fmla="*/ 159 w 261"/>
              <a:gd name="T25" fmla="*/ 63 h 91"/>
              <a:gd name="T26" fmla="*/ 136 w 261"/>
              <a:gd name="T27" fmla="*/ 68 h 91"/>
              <a:gd name="T28" fmla="*/ 114 w 261"/>
              <a:gd name="T29" fmla="*/ 74 h 91"/>
              <a:gd name="T30" fmla="*/ 91 w 261"/>
              <a:gd name="T31" fmla="*/ 80 h 91"/>
              <a:gd name="T32" fmla="*/ 68 w 261"/>
              <a:gd name="T33" fmla="*/ 85 h 91"/>
              <a:gd name="T34" fmla="*/ 51 w 261"/>
              <a:gd name="T35" fmla="*/ 85 h 91"/>
              <a:gd name="T36" fmla="*/ 34 w 261"/>
              <a:gd name="T37" fmla="*/ 91 h 91"/>
              <a:gd name="T38" fmla="*/ 17 w 261"/>
              <a:gd name="T39" fmla="*/ 91 h 91"/>
              <a:gd name="T40" fmla="*/ 0 w 261"/>
              <a:gd name="T41" fmla="*/ 91 h 91"/>
              <a:gd name="T42" fmla="*/ 0 w 261"/>
              <a:gd name="T43" fmla="*/ 63 h 91"/>
              <a:gd name="T44" fmla="*/ 23 w 261"/>
              <a:gd name="T45" fmla="*/ 51 h 91"/>
              <a:gd name="T46" fmla="*/ 45 w 261"/>
              <a:gd name="T47" fmla="*/ 46 h 91"/>
              <a:gd name="T48" fmla="*/ 63 w 261"/>
              <a:gd name="T49" fmla="*/ 40 h 91"/>
              <a:gd name="T50" fmla="*/ 80 w 261"/>
              <a:gd name="T51" fmla="*/ 34 h 91"/>
              <a:gd name="T52" fmla="*/ 97 w 261"/>
              <a:gd name="T53" fmla="*/ 29 h 91"/>
              <a:gd name="T54" fmla="*/ 114 w 261"/>
              <a:gd name="T55" fmla="*/ 23 h 91"/>
              <a:gd name="T56" fmla="*/ 131 w 261"/>
              <a:gd name="T57" fmla="*/ 17 h 91"/>
              <a:gd name="T58" fmla="*/ 142 w 261"/>
              <a:gd name="T59" fmla="*/ 12 h 91"/>
              <a:gd name="T60" fmla="*/ 153 w 261"/>
              <a:gd name="T61" fmla="*/ 12 h 91"/>
              <a:gd name="T62" fmla="*/ 165 w 261"/>
              <a:gd name="T63" fmla="*/ 6 h 91"/>
              <a:gd name="T64" fmla="*/ 176 w 261"/>
              <a:gd name="T65" fmla="*/ 6 h 91"/>
              <a:gd name="T66" fmla="*/ 182 w 261"/>
              <a:gd name="T67" fmla="*/ 0 h 91"/>
              <a:gd name="T68" fmla="*/ 193 w 261"/>
              <a:gd name="T69" fmla="*/ 0 h 91"/>
              <a:gd name="T70" fmla="*/ 199 w 261"/>
              <a:gd name="T71" fmla="*/ 0 h 91"/>
              <a:gd name="T72" fmla="*/ 204 w 261"/>
              <a:gd name="T73" fmla="*/ 0 h 91"/>
              <a:gd name="T74" fmla="*/ 204 w 261"/>
              <a:gd name="T75" fmla="*/ 0 h 91"/>
              <a:gd name="T76" fmla="*/ 216 w 261"/>
              <a:gd name="T77" fmla="*/ 0 h 91"/>
              <a:gd name="T78" fmla="*/ 227 w 261"/>
              <a:gd name="T79" fmla="*/ 0 h 91"/>
              <a:gd name="T80" fmla="*/ 233 w 261"/>
              <a:gd name="T81" fmla="*/ 0 h 91"/>
              <a:gd name="T82" fmla="*/ 244 w 261"/>
              <a:gd name="T83" fmla="*/ 6 h 91"/>
              <a:gd name="T84" fmla="*/ 244 w 261"/>
              <a:gd name="T85" fmla="*/ 6 h 91"/>
              <a:gd name="T86" fmla="*/ 244 w 261"/>
              <a:gd name="T87" fmla="*/ 6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1" h="91">
                <a:moveTo>
                  <a:pt x="244" y="6"/>
                </a:moveTo>
                <a:lnTo>
                  <a:pt x="250" y="6"/>
                </a:lnTo>
                <a:lnTo>
                  <a:pt x="255" y="12"/>
                </a:lnTo>
                <a:lnTo>
                  <a:pt x="255" y="17"/>
                </a:lnTo>
                <a:lnTo>
                  <a:pt x="261" y="23"/>
                </a:lnTo>
                <a:lnTo>
                  <a:pt x="261" y="23"/>
                </a:lnTo>
                <a:lnTo>
                  <a:pt x="255" y="29"/>
                </a:lnTo>
                <a:lnTo>
                  <a:pt x="250" y="34"/>
                </a:lnTo>
                <a:lnTo>
                  <a:pt x="238" y="40"/>
                </a:lnTo>
                <a:lnTo>
                  <a:pt x="221" y="46"/>
                </a:lnTo>
                <a:lnTo>
                  <a:pt x="204" y="51"/>
                </a:lnTo>
                <a:lnTo>
                  <a:pt x="187" y="57"/>
                </a:lnTo>
                <a:lnTo>
                  <a:pt x="159" y="63"/>
                </a:lnTo>
                <a:lnTo>
                  <a:pt x="136" y="68"/>
                </a:lnTo>
                <a:lnTo>
                  <a:pt x="114" y="74"/>
                </a:lnTo>
                <a:lnTo>
                  <a:pt x="91" y="80"/>
                </a:lnTo>
                <a:lnTo>
                  <a:pt x="68" y="85"/>
                </a:lnTo>
                <a:lnTo>
                  <a:pt x="51" y="85"/>
                </a:lnTo>
                <a:lnTo>
                  <a:pt x="34" y="91"/>
                </a:lnTo>
                <a:lnTo>
                  <a:pt x="17" y="91"/>
                </a:lnTo>
                <a:lnTo>
                  <a:pt x="0" y="91"/>
                </a:lnTo>
                <a:lnTo>
                  <a:pt x="0" y="63"/>
                </a:lnTo>
                <a:lnTo>
                  <a:pt x="23" y="51"/>
                </a:lnTo>
                <a:lnTo>
                  <a:pt x="45" y="46"/>
                </a:lnTo>
                <a:lnTo>
                  <a:pt x="63" y="40"/>
                </a:lnTo>
                <a:lnTo>
                  <a:pt x="80" y="34"/>
                </a:lnTo>
                <a:lnTo>
                  <a:pt x="97" y="29"/>
                </a:lnTo>
                <a:lnTo>
                  <a:pt x="114" y="23"/>
                </a:lnTo>
                <a:lnTo>
                  <a:pt x="131" y="17"/>
                </a:lnTo>
                <a:lnTo>
                  <a:pt x="142" y="12"/>
                </a:lnTo>
                <a:lnTo>
                  <a:pt x="153" y="12"/>
                </a:lnTo>
                <a:lnTo>
                  <a:pt x="165" y="6"/>
                </a:lnTo>
                <a:lnTo>
                  <a:pt x="176" y="6"/>
                </a:lnTo>
                <a:lnTo>
                  <a:pt x="182" y="0"/>
                </a:lnTo>
                <a:lnTo>
                  <a:pt x="193" y="0"/>
                </a:lnTo>
                <a:lnTo>
                  <a:pt x="199" y="0"/>
                </a:lnTo>
                <a:lnTo>
                  <a:pt x="204" y="0"/>
                </a:lnTo>
                <a:lnTo>
                  <a:pt x="204" y="0"/>
                </a:lnTo>
                <a:lnTo>
                  <a:pt x="216" y="0"/>
                </a:lnTo>
                <a:lnTo>
                  <a:pt x="227" y="0"/>
                </a:lnTo>
                <a:lnTo>
                  <a:pt x="233" y="0"/>
                </a:lnTo>
                <a:lnTo>
                  <a:pt x="244" y="6"/>
                </a:lnTo>
                <a:lnTo>
                  <a:pt x="244" y="6"/>
                </a:lnTo>
                <a:lnTo>
                  <a:pt x="244" y="6"/>
                </a:lnTo>
              </a:path>
            </a:pathLst>
          </a:custGeom>
          <a:solidFill>
            <a:schemeClr val="tx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68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76432"/>
            <a:ext cx="75584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  <a:hlinkClick r:id="rId2" action="ppaction://hlinksldjump"/>
              </a:rPr>
              <a:t>白血病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   骨髓移植   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谈何容易   几经辗转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2992" y="1563638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       如果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没有亲缘关系，大约在</a:t>
            </a:r>
            <a:r>
              <a:rPr lang="zh-CN" altLang="en-US" sz="3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十万人</a:t>
            </a: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里才有可能找到一个有适合骨髓的人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25216" y="3435846"/>
            <a:ext cx="635653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小钱</a:t>
            </a:r>
            <a:r>
              <a:rPr lang="zh-CN" altLang="en-US" sz="3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是幸运的，几经</a:t>
            </a:r>
            <a:r>
              <a:rPr lang="zh-CN" altLang="en-US" sz="32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辗转</a:t>
            </a:r>
            <a:r>
              <a:rPr lang="zh-CN" altLang="en-US" sz="3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，终于在台湾找到了这样的人。</a:t>
            </a:r>
          </a:p>
        </p:txBody>
      </p:sp>
    </p:spTree>
    <p:extLst>
      <p:ext uri="{BB962C8B-B14F-4D97-AF65-F5344CB8AC3E}">
        <p14:creationId xmlns:p14="http://schemas.microsoft.com/office/powerpoint/2010/main" val="142739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699541"/>
            <a:ext cx="639045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000">
              <a:lnSpc>
                <a:spcPts val="2400"/>
              </a:lnSpc>
              <a:spcBef>
                <a:spcPts val="600"/>
              </a:spcBef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白血病俗称“血癌”，是一种恶性程度极高的血液病。近年来，随着医疗技术的发展，可以用化疗、放疗等方法遏制病变的白细胞，延长病人的生命。国际上从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世纪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年代开始将骨髓移植运用于白血病的治疗，并取得了良好的效果；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世纪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80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年代起，干细胞移植术在临床应用中获得了成功。</a:t>
            </a:r>
          </a:p>
          <a:p>
            <a:pPr indent="540000">
              <a:lnSpc>
                <a:spcPts val="2400"/>
              </a:lnSpc>
              <a:spcBef>
                <a:spcPts val="600"/>
              </a:spcBef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我国大陆的骨髓库起步较晚，人们对捐献骨髓的知识欠缺，意识淡薄，目前各地捐献志愿者的库存资料加起来还不到三万份，这就为寻找配型相符的骨髓带来了很大困难。</a:t>
            </a:r>
          </a:p>
        </p:txBody>
      </p:sp>
    </p:spTree>
    <p:extLst>
      <p:ext uri="{BB962C8B-B14F-4D97-AF65-F5344CB8AC3E}">
        <p14:creationId xmlns:p14="http://schemas.microsoft.com/office/powerpoint/2010/main" val="370465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31452" y="1454395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间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99905" y="1105390"/>
            <a:ext cx="64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atin typeface="微软雅黑" pitchFamily="34" charset="-122"/>
                <a:ea typeface="微软雅黑" pitchFamily="34" charset="-122"/>
              </a:rPr>
              <a:t>{</a:t>
            </a:r>
            <a:endParaRPr lang="zh-CN" altLang="en-US" sz="7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94797" y="965877"/>
            <a:ext cx="700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方正姚体" pitchFamily="2" charset="-122"/>
                <a:ea typeface="方正姚体" pitchFamily="2" charset="-122"/>
              </a:rPr>
              <a:t>jiàn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17665" y="1705554"/>
            <a:ext cx="7008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方正姚体" pitchFamily="2" charset="-122"/>
                <a:ea typeface="方正姚体" pitchFamily="2" charset="-122"/>
              </a:rPr>
              <a:t>jiān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58383" y="998498"/>
            <a:ext cx="1726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（间隔 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57534" y="1712386"/>
            <a:ext cx="1726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（时间 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0757" y="356625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着</a:t>
            </a:r>
            <a:endParaRPr lang="zh-CN" altLang="en-US" sz="3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08829" y="3235234"/>
            <a:ext cx="64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atin typeface="微软雅黑" pitchFamily="34" charset="-122"/>
                <a:ea typeface="微软雅黑" pitchFamily="34" charset="-122"/>
              </a:rPr>
              <a:t>{</a:t>
            </a:r>
            <a:endParaRPr lang="zh-CN" altLang="en-US" sz="7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99303" y="3103265"/>
            <a:ext cx="862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方正姚体" pitchFamily="2" charset="-122"/>
                <a:ea typeface="方正姚体" pitchFamily="2" charset="-122"/>
              </a:rPr>
              <a:t>zhuó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24102" y="3920399"/>
            <a:ext cx="8627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方正姚体" pitchFamily="2" charset="-122"/>
                <a:ea typeface="方正姚体" pitchFamily="2" charset="-122"/>
              </a:rPr>
              <a:t>zhāo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87688" y="310326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（沉着）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15227" y="39203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（着急）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31452" y="346558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奔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477783" y="3111127"/>
            <a:ext cx="64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atin typeface="微软雅黑" pitchFamily="34" charset="-122"/>
                <a:ea typeface="微软雅黑" pitchFamily="34" charset="-122"/>
              </a:rPr>
              <a:t>{</a:t>
            </a:r>
            <a:endParaRPr lang="zh-CN" altLang="en-US" sz="7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33399" y="2974565"/>
            <a:ext cx="702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方正姚体" pitchFamily="2" charset="-122"/>
                <a:ea typeface="方正姚体" pitchFamily="2" charset="-122"/>
              </a:rPr>
              <a:t>bēn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23078" y="3794431"/>
            <a:ext cx="702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 smtClean="0">
                <a:latin typeface="方正姚体" pitchFamily="2" charset="-122"/>
                <a:ea typeface="方正姚体" pitchFamily="2" charset="-122"/>
              </a:rPr>
              <a:t>bèn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97246" y="377959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（投奔）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22044" y="2993815"/>
            <a:ext cx="1726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（奔波 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46938" y="159732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血</a:t>
            </a:r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193269" y="1242874"/>
            <a:ext cx="648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latin typeface="微软雅黑" pitchFamily="34" charset="-122"/>
                <a:ea typeface="微软雅黑" pitchFamily="34" charset="-122"/>
              </a:rPr>
              <a:t>{</a:t>
            </a:r>
            <a:endParaRPr lang="zh-CN" altLang="en-US" sz="7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48885" y="1106312"/>
            <a:ext cx="681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方正姚体" pitchFamily="2" charset="-122"/>
                <a:ea typeface="方正姚体" pitchFamily="2" charset="-122"/>
              </a:rPr>
              <a:t>xuè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38564" y="1926178"/>
            <a:ext cx="5806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>
                <a:latin typeface="方正姚体" pitchFamily="2" charset="-122"/>
                <a:ea typeface="方正姚体" pitchFamily="2" charset="-122"/>
              </a:rPr>
              <a:t>xiě</a:t>
            </a:r>
            <a:endParaRPr lang="zh-CN" altLang="en-US" sz="28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12732" y="191133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流血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537530" y="1125562"/>
            <a:ext cx="17267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血脉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42794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3" grpId="0"/>
      <p:bldP spid="14" grpId="0"/>
      <p:bldP spid="19" grpId="0"/>
      <p:bldP spid="20" grpId="0"/>
      <p:bldP spid="10" grpId="0"/>
      <p:bldP spid="12" grpId="0"/>
      <p:bldP spid="15" grpId="0"/>
      <p:bldP spid="16" grpId="0"/>
      <p:bldP spid="21" grpId="0"/>
      <p:bldP spid="22" grpId="0"/>
      <p:bldP spid="8" grpId="0"/>
      <p:bldP spid="11" grpId="0"/>
      <p:bldP spid="17" grpId="0"/>
      <p:bldP spid="18" grpId="0"/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883</Words>
  <Application>Microsoft Office PowerPoint</Application>
  <PresentationFormat>全屏显示(16:9)</PresentationFormat>
  <Paragraphs>57</Paragraphs>
  <Slides>14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跨越海峡两岸的生命桥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跨越海峡两岸的生命桥</dc:title>
  <dc:creator>Administrator</dc:creator>
  <cp:lastModifiedBy>john</cp:lastModifiedBy>
  <cp:revision>73</cp:revision>
  <dcterms:created xsi:type="dcterms:W3CDTF">2016-06-22T11:15:47Z</dcterms:created>
  <dcterms:modified xsi:type="dcterms:W3CDTF">2016-11-08T13:49:17Z</dcterms:modified>
</cp:coreProperties>
</file>