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67" r:id="rId4"/>
    <p:sldMasterId id="2147483679" r:id="rId5"/>
  </p:sldMasterIdLst>
  <p:notesMasterIdLst>
    <p:notesMasterId r:id="rId19"/>
  </p:notesMasterIdLst>
  <p:sldIdLst>
    <p:sldId id="297" r:id="rId6"/>
    <p:sldId id="287" r:id="rId7"/>
    <p:sldId id="288" r:id="rId8"/>
    <p:sldId id="289" r:id="rId9"/>
    <p:sldId id="290" r:id="rId10"/>
    <p:sldId id="298" r:id="rId11"/>
    <p:sldId id="299" r:id="rId12"/>
    <p:sldId id="300" r:id="rId13"/>
    <p:sldId id="304" r:id="rId14"/>
    <p:sldId id="301" r:id="rId15"/>
    <p:sldId id="303" r:id="rId16"/>
    <p:sldId id="294" r:id="rId17"/>
    <p:sldId id="310" r:id="rId18"/>
  </p:sldIdLst>
  <p:sldSz cx="12192000" cy="6858000"/>
  <p:notesSz cx="7104380" cy="1023493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EA3E"/>
    <a:srgbClr val="F5962F"/>
    <a:srgbClr val="FF6F00"/>
    <a:srgbClr val="F8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67" d="100"/>
          <a:sy n="67" d="100"/>
        </p:scale>
        <p:origin x="-132" y="-5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2" Type="http://schemas.openxmlformats.org/officeDocument/2006/relationships/image" Target="../media/image11.jpe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2" Type="http://schemas.openxmlformats.org/officeDocument/2006/relationships/image" Target="../media/image11.jpe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1" descr="935240504b93d3b21badb4bcbf0ea7fb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720000">
            <a:off x="39688" y="44450"/>
            <a:ext cx="2195512" cy="2266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2700" y="0"/>
            <a:ext cx="12192000" cy="6896100"/>
          </a:xfrm>
          <a:prstGeom prst="rect">
            <a:avLst/>
          </a:prstGeom>
          <a:gradFill flip="none">
            <a:gsLst>
              <a:gs pos="0">
                <a:schemeClr val="bg1">
                  <a:alpha val="0"/>
                </a:schemeClr>
              </a:gs>
              <a:gs pos="74000">
                <a:srgbClr val="FDFCF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Kindergarten parents meeting PPT template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7" name="组合 14"/>
          <p:cNvGrpSpPr/>
          <p:nvPr userDrawn="1"/>
        </p:nvGrpSpPr>
        <p:grpSpPr>
          <a:xfrm>
            <a:off x="1719263" y="828675"/>
            <a:ext cx="8988425" cy="3224213"/>
            <a:chOff x="2707" y="1306"/>
            <a:chExt cx="14155" cy="5077"/>
          </a:xfrm>
        </p:grpSpPr>
        <p:sp>
          <p:nvSpPr>
            <p:cNvPr id="11" name="对话框"/>
            <p:cNvSpPr/>
            <p:nvPr/>
          </p:nvSpPr>
          <p:spPr bwMode="auto">
            <a:xfrm flipH="1">
              <a:off x="3076" y="1306"/>
              <a:ext cx="13786" cy="4640"/>
            </a:xfrm>
            <a:custGeom>
              <a:avLst/>
              <a:gdLst>
                <a:gd name="connsiteX0" fmla="*/ 2095 w 13786"/>
                <a:gd name="connsiteY0" fmla="*/ 3035 h 3756"/>
                <a:gd name="connsiteX1" fmla="*/ 0 w 13786"/>
                <a:gd name="connsiteY1" fmla="*/ 3021 h 3756"/>
                <a:gd name="connsiteX2" fmla="*/ 558 w 13786"/>
                <a:gd name="connsiteY2" fmla="*/ 0 h 3756"/>
                <a:gd name="connsiteX3" fmla="*/ 13786 w 13786"/>
                <a:gd name="connsiteY3" fmla="*/ 715 h 3756"/>
                <a:gd name="connsiteX4" fmla="*/ 13452 w 13786"/>
                <a:gd name="connsiteY4" fmla="*/ 2871 h 3756"/>
                <a:gd name="connsiteX5" fmla="*/ 2907 w 13786"/>
                <a:gd name="connsiteY5" fmla="*/ 3055 h 3756"/>
                <a:gd name="connsiteX6" fmla="*/ 3409 w 13786"/>
                <a:gd name="connsiteY6" fmla="*/ 3756 h 3756"/>
                <a:gd name="connsiteX7" fmla="*/ 2095 w 13786"/>
                <a:gd name="connsiteY7" fmla="*/ 3035 h 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0" t="0" r="r" b="b"/>
              <a:pathLst>
                <a:path w="13786" h="3756">
                  <a:moveTo>
                    <a:pt x="2095" y="3035"/>
                  </a:moveTo>
                  <a:lnTo>
                    <a:pt x="0" y="3021"/>
                  </a:lnTo>
                  <a:lnTo>
                    <a:pt x="558" y="0"/>
                  </a:lnTo>
                  <a:lnTo>
                    <a:pt x="13786" y="715"/>
                  </a:lnTo>
                  <a:lnTo>
                    <a:pt x="13452" y="2871"/>
                  </a:lnTo>
                  <a:lnTo>
                    <a:pt x="2907" y="3055"/>
                  </a:lnTo>
                  <a:lnTo>
                    <a:pt x="3409" y="3756"/>
                  </a:lnTo>
                  <a:lnTo>
                    <a:pt x="2095" y="3035"/>
                  </a:lnTo>
                  <a:close/>
                </a:path>
              </a:pathLst>
            </a:custGeom>
            <a:solidFill>
              <a:schemeClr val="accent2"/>
            </a:solidFill>
            <a:ln w="41275">
              <a:noFill/>
            </a:ln>
          </p:spPr>
          <p:txBody>
            <a:bodyPr bIns="1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</a:rPr>
                <a:t>Kindergarten parents meeting PPT template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对话框"/>
            <p:cNvSpPr/>
            <p:nvPr/>
          </p:nvSpPr>
          <p:spPr bwMode="auto">
            <a:xfrm flipH="1">
              <a:off x="2707" y="1743"/>
              <a:ext cx="13786" cy="4640"/>
            </a:xfrm>
            <a:custGeom>
              <a:avLst/>
              <a:gdLst>
                <a:gd name="connsiteX0" fmla="*/ 2095 w 13786"/>
                <a:gd name="connsiteY0" fmla="*/ 3035 h 3756"/>
                <a:gd name="connsiteX1" fmla="*/ 0 w 13786"/>
                <a:gd name="connsiteY1" fmla="*/ 3021 h 3756"/>
                <a:gd name="connsiteX2" fmla="*/ 558 w 13786"/>
                <a:gd name="connsiteY2" fmla="*/ 0 h 3756"/>
                <a:gd name="connsiteX3" fmla="*/ 13786 w 13786"/>
                <a:gd name="connsiteY3" fmla="*/ 715 h 3756"/>
                <a:gd name="connsiteX4" fmla="*/ 13452 w 13786"/>
                <a:gd name="connsiteY4" fmla="*/ 2871 h 3756"/>
                <a:gd name="connsiteX5" fmla="*/ 2907 w 13786"/>
                <a:gd name="connsiteY5" fmla="*/ 3055 h 3756"/>
                <a:gd name="connsiteX6" fmla="*/ 3409 w 13786"/>
                <a:gd name="connsiteY6" fmla="*/ 3756 h 3756"/>
                <a:gd name="connsiteX7" fmla="*/ 2095 w 13786"/>
                <a:gd name="connsiteY7" fmla="*/ 3035 h 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0" t="0" r="r" b="b"/>
              <a:pathLst>
                <a:path w="13786" h="3756">
                  <a:moveTo>
                    <a:pt x="2095" y="3035"/>
                  </a:moveTo>
                  <a:lnTo>
                    <a:pt x="0" y="3021"/>
                  </a:lnTo>
                  <a:lnTo>
                    <a:pt x="558" y="0"/>
                  </a:lnTo>
                  <a:lnTo>
                    <a:pt x="13786" y="715"/>
                  </a:lnTo>
                  <a:lnTo>
                    <a:pt x="13452" y="2871"/>
                  </a:lnTo>
                  <a:lnTo>
                    <a:pt x="2907" y="3055"/>
                  </a:lnTo>
                  <a:lnTo>
                    <a:pt x="3409" y="3756"/>
                  </a:lnTo>
                  <a:lnTo>
                    <a:pt x="2095" y="3035"/>
                  </a:lnTo>
                  <a:close/>
                </a:path>
              </a:pathLst>
            </a:custGeom>
            <a:solidFill>
              <a:schemeClr val="bg1"/>
            </a:solidFill>
            <a:ln w="41275">
              <a:solidFill>
                <a:schemeClr val="accent2"/>
              </a:solidFill>
            </a:ln>
          </p:spPr>
          <p:txBody>
            <a:bodyPr bIns="1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</a:rPr>
                <a:t>Kindergarten parents meeting PPT template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21180000" flipH="1" flipV="1">
              <a:off x="7952" y="1893"/>
              <a:ext cx="7932" cy="1090"/>
            </a:xfrm>
            <a:custGeom>
              <a:avLst/>
              <a:gdLst>
                <a:gd name="connsiteX0" fmla="*/ 0 w 7932"/>
                <a:gd name="connsiteY0" fmla="*/ 675 h 1091"/>
                <a:gd name="connsiteX1" fmla="*/ 0 w 7932"/>
                <a:gd name="connsiteY1" fmla="*/ 0 h 1091"/>
                <a:gd name="connsiteX2" fmla="*/ 7932 w 7932"/>
                <a:gd name="connsiteY2" fmla="*/ 1091 h 1091"/>
                <a:gd name="connsiteX3" fmla="*/ 0 w 7932"/>
                <a:gd name="connsiteY3" fmla="*/ 675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2" h="1091">
                  <a:moveTo>
                    <a:pt x="0" y="675"/>
                  </a:moveTo>
                  <a:lnTo>
                    <a:pt x="0" y="0"/>
                  </a:lnTo>
                  <a:lnTo>
                    <a:pt x="7932" y="1091"/>
                  </a:lnTo>
                  <a:lnTo>
                    <a:pt x="0" y="67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21300000" flipV="1">
              <a:off x="2852" y="2671"/>
              <a:ext cx="882" cy="932"/>
            </a:xfrm>
            <a:custGeom>
              <a:avLst/>
              <a:gdLst>
                <a:gd name="connsiteX0" fmla="*/ 0 w 882"/>
                <a:gd name="connsiteY0" fmla="*/ 932 h 932"/>
                <a:gd name="connsiteX1" fmla="*/ 32 w 882"/>
                <a:gd name="connsiteY1" fmla="*/ 0 h 932"/>
                <a:gd name="connsiteX2" fmla="*/ 882 w 882"/>
                <a:gd name="connsiteY2" fmla="*/ 922 h 932"/>
                <a:gd name="connsiteX3" fmla="*/ 0 w 882"/>
                <a:gd name="connsiteY3" fmla="*/ 932 h 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" h="932">
                  <a:moveTo>
                    <a:pt x="0" y="932"/>
                  </a:moveTo>
                  <a:lnTo>
                    <a:pt x="32" y="0"/>
                  </a:lnTo>
                  <a:lnTo>
                    <a:pt x="882" y="922"/>
                  </a:lnTo>
                  <a:lnTo>
                    <a:pt x="0" y="93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082" name="图片 12" descr="935240504b93d3b21badb4bcbf0ea7fb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480000" flipH="1">
            <a:off x="10283825" y="1762125"/>
            <a:ext cx="1401763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图片 15" descr="4b3ebdcbe9bd83cd623581270d2fa8e7"/>
          <p:cNvPicPr>
            <a:picLocks noChangeAspect="1"/>
          </p:cNvPicPr>
          <p:nvPr userDrawn="1"/>
        </p:nvPicPr>
        <p:blipFill>
          <a:blip r:embed="rId4"/>
          <a:srcRect t="43634" r="16435"/>
          <a:stretch>
            <a:fillRect/>
          </a:stretch>
        </p:blipFill>
        <p:spPr>
          <a:xfrm>
            <a:off x="0" y="4916488"/>
            <a:ext cx="12204700" cy="1973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4" name="组合 158"/>
          <p:cNvGrpSpPr/>
          <p:nvPr userDrawn="1"/>
        </p:nvGrpSpPr>
        <p:grpSpPr>
          <a:xfrm>
            <a:off x="101600" y="3506788"/>
            <a:ext cx="5230813" cy="3252787"/>
            <a:chOff x="1234" y="5048"/>
            <a:chExt cx="5750" cy="3739"/>
          </a:xfrm>
        </p:grpSpPr>
        <p:sp>
          <p:nvSpPr>
            <p:cNvPr id="18" name="椭圆 17"/>
            <p:cNvSpPr/>
            <p:nvPr/>
          </p:nvSpPr>
          <p:spPr>
            <a:xfrm>
              <a:off x="1745" y="8546"/>
              <a:ext cx="4642" cy="24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086" name="图片 160" descr="b51fe97ef9b6412e62d60cdc454412c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4" y="5048"/>
              <a:ext cx="5750" cy="359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87" name="图片 21" descr="3132816490889950033"/>
          <p:cNvPicPr>
            <a:picLocks noChangeAspect="1"/>
          </p:cNvPicPr>
          <p:nvPr userDrawn="1"/>
        </p:nvPicPr>
        <p:blipFill>
          <a:blip r:embed="rId6"/>
          <a:srcRect r="48158"/>
          <a:stretch>
            <a:fillRect/>
          </a:stretch>
        </p:blipFill>
        <p:spPr>
          <a:xfrm>
            <a:off x="10345738" y="2784475"/>
            <a:ext cx="1858962" cy="369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8" name="图片 16" descr="b629f315b5d3315e1263f439530a81ed"/>
          <p:cNvPicPr>
            <a:picLocks noChangeAspect="1"/>
          </p:cNvPicPr>
          <p:nvPr userDrawn="1"/>
        </p:nvPicPr>
        <p:blipFill>
          <a:blip r:embed="rId7"/>
          <a:srcRect l="13239" r="23740"/>
          <a:stretch>
            <a:fillRect/>
          </a:stretch>
        </p:blipFill>
        <p:spPr>
          <a:xfrm>
            <a:off x="9390063" y="3408363"/>
            <a:ext cx="1854200" cy="294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9" name="图片 17" descr="8e7d0b72d647a6a0b79a773992fda421"/>
          <p:cNvPicPr>
            <a:picLocks noChangeAspect="1"/>
          </p:cNvPicPr>
          <p:nvPr userDrawn="1"/>
        </p:nvPicPr>
        <p:blipFill>
          <a:blip r:embed="rId8"/>
          <a:srcRect l="22000" r="22400"/>
          <a:stretch>
            <a:fillRect/>
          </a:stretch>
        </p:blipFill>
        <p:spPr>
          <a:xfrm>
            <a:off x="8196263" y="3459163"/>
            <a:ext cx="1765300" cy="3175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90" name="组合 32"/>
          <p:cNvGrpSpPr/>
          <p:nvPr userDrawn="1"/>
        </p:nvGrpSpPr>
        <p:grpSpPr>
          <a:xfrm>
            <a:off x="5372100" y="5326063"/>
            <a:ext cx="2078038" cy="1657350"/>
            <a:chOff x="9929" y="8351"/>
            <a:chExt cx="3272" cy="2610"/>
          </a:xfrm>
        </p:grpSpPr>
        <p:pic>
          <p:nvPicPr>
            <p:cNvPr id="3091" name="图片 28" descr="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929" y="9252"/>
              <a:ext cx="1997" cy="17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92" name="图片 29" descr="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637" y="8351"/>
              <a:ext cx="2564" cy="261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93" name="图片 34" descr="0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5902325" y="4784725"/>
            <a:ext cx="2373313" cy="210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4" name="图片 7" descr="下图"/>
          <p:cNvPicPr>
            <a:picLocks noChangeAspect="1"/>
          </p:cNvPicPr>
          <p:nvPr userDrawn="1"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3025" y="6510338"/>
            <a:ext cx="12160250" cy="47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6322" name="标题 56321"/>
          <p:cNvSpPr>
            <a:spLocks noGrp="1" noRot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6323" name="副标题 56322"/>
          <p:cNvSpPr>
            <a:spLocks noGrp="1" noRot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56324" name="日期占位符 56323"/>
          <p:cNvSpPr>
            <a:spLocks noGrp="1"/>
          </p:cNvSpPr>
          <p:nvPr>
            <p:ph type="dt" sz="half" idx="2"/>
          </p:nvPr>
        </p:nvSpPr>
        <p:spPr>
          <a:xfrm>
            <a:off x="401638" y="6076950"/>
            <a:ext cx="3052762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Calibri" pitchFamily="34" charset="0"/>
            </a:endParaRPr>
          </a:p>
        </p:txBody>
      </p:sp>
      <p:sp>
        <p:nvSpPr>
          <p:cNvPr id="56325" name="页脚占位符 56324"/>
          <p:cNvSpPr>
            <a:spLocks noGrp="1"/>
          </p:cNvSpPr>
          <p:nvPr>
            <p:ph type="ftr" sz="quarter" idx="3"/>
          </p:nvPr>
        </p:nvSpPr>
        <p:spPr>
          <a:xfrm>
            <a:off x="4165600" y="607695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6326" name="灯片编号占位符 56325"/>
          <p:cNvSpPr>
            <a:spLocks noGrp="1"/>
          </p:cNvSpPr>
          <p:nvPr>
            <p:ph type="sldNum" sz="quarter" idx="4"/>
          </p:nvPr>
        </p:nvSpPr>
        <p:spPr>
          <a:xfrm>
            <a:off x="8737600" y="6076950"/>
            <a:ext cx="305276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  <p:pic>
        <p:nvPicPr>
          <p:cNvPr id="56327" name="图片 7" descr="下图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50" y="6537325"/>
            <a:ext cx="12160250" cy="35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57969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3840" y="1981200"/>
            <a:ext cx="557969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5563" y="685800"/>
            <a:ext cx="2847975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1638" y="685800"/>
            <a:ext cx="8378825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6322" name="标题 56321"/>
          <p:cNvSpPr>
            <a:spLocks noGrp="1" noRot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6323" name="副标题 56322"/>
          <p:cNvSpPr>
            <a:spLocks noGrp="1" noRot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56324" name="日期占位符 56323"/>
          <p:cNvSpPr>
            <a:spLocks noGrp="1"/>
          </p:cNvSpPr>
          <p:nvPr>
            <p:ph type="dt" sz="half" idx="2"/>
          </p:nvPr>
        </p:nvSpPr>
        <p:spPr>
          <a:xfrm>
            <a:off x="401638" y="6076950"/>
            <a:ext cx="3052762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Calibri" pitchFamily="34" charset="0"/>
            </a:endParaRPr>
          </a:p>
        </p:txBody>
      </p:sp>
      <p:sp>
        <p:nvSpPr>
          <p:cNvPr id="56325" name="页脚占位符 56324"/>
          <p:cNvSpPr>
            <a:spLocks noGrp="1"/>
          </p:cNvSpPr>
          <p:nvPr>
            <p:ph type="ftr" sz="quarter" idx="3"/>
          </p:nvPr>
        </p:nvSpPr>
        <p:spPr>
          <a:xfrm>
            <a:off x="4165600" y="607695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6326" name="灯片编号占位符 56325"/>
          <p:cNvSpPr>
            <a:spLocks noGrp="1"/>
          </p:cNvSpPr>
          <p:nvPr>
            <p:ph type="sldNum" sz="quarter" idx="4"/>
          </p:nvPr>
        </p:nvSpPr>
        <p:spPr>
          <a:xfrm>
            <a:off x="8737600" y="6076950"/>
            <a:ext cx="305276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  <p:pic>
        <p:nvPicPr>
          <p:cNvPr id="56327" name="图片 7" descr="下图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50" y="6537325"/>
            <a:ext cx="12160250" cy="35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57969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3840" y="1981200"/>
            <a:ext cx="557969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5563" y="685800"/>
            <a:ext cx="2847975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1638" y="685800"/>
            <a:ext cx="8378825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1" descr="935240504b93d3b21badb4bcbf0ea7fb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720000">
            <a:off x="39688" y="44450"/>
            <a:ext cx="2195512" cy="2266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2700" y="0"/>
            <a:ext cx="12192000" cy="6896100"/>
          </a:xfrm>
          <a:prstGeom prst="rect">
            <a:avLst/>
          </a:prstGeom>
          <a:gradFill flip="none">
            <a:gsLst>
              <a:gs pos="0">
                <a:schemeClr val="bg1">
                  <a:alpha val="0"/>
                </a:schemeClr>
              </a:gs>
              <a:gs pos="74000">
                <a:srgbClr val="FDFCF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Kindergarten parents meeting PPT template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316" name="组合 14"/>
          <p:cNvGrpSpPr/>
          <p:nvPr userDrawn="1"/>
        </p:nvGrpSpPr>
        <p:grpSpPr>
          <a:xfrm>
            <a:off x="1719263" y="828675"/>
            <a:ext cx="8988425" cy="3224213"/>
            <a:chOff x="2707" y="1306"/>
            <a:chExt cx="14155" cy="5077"/>
          </a:xfrm>
        </p:grpSpPr>
        <p:sp>
          <p:nvSpPr>
            <p:cNvPr id="10" name="对话框"/>
            <p:cNvSpPr/>
            <p:nvPr/>
          </p:nvSpPr>
          <p:spPr bwMode="auto">
            <a:xfrm flipH="1">
              <a:off x="3076" y="1306"/>
              <a:ext cx="13786" cy="4640"/>
            </a:xfrm>
            <a:custGeom>
              <a:avLst/>
              <a:gdLst>
                <a:gd name="connsiteX0" fmla="*/ 2095 w 13786"/>
                <a:gd name="connsiteY0" fmla="*/ 3035 h 3756"/>
                <a:gd name="connsiteX1" fmla="*/ 0 w 13786"/>
                <a:gd name="connsiteY1" fmla="*/ 3021 h 3756"/>
                <a:gd name="connsiteX2" fmla="*/ 558 w 13786"/>
                <a:gd name="connsiteY2" fmla="*/ 0 h 3756"/>
                <a:gd name="connsiteX3" fmla="*/ 13786 w 13786"/>
                <a:gd name="connsiteY3" fmla="*/ 715 h 3756"/>
                <a:gd name="connsiteX4" fmla="*/ 13452 w 13786"/>
                <a:gd name="connsiteY4" fmla="*/ 2871 h 3756"/>
                <a:gd name="connsiteX5" fmla="*/ 2907 w 13786"/>
                <a:gd name="connsiteY5" fmla="*/ 3055 h 3756"/>
                <a:gd name="connsiteX6" fmla="*/ 3409 w 13786"/>
                <a:gd name="connsiteY6" fmla="*/ 3756 h 3756"/>
                <a:gd name="connsiteX7" fmla="*/ 2095 w 13786"/>
                <a:gd name="connsiteY7" fmla="*/ 3035 h 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0" t="0" r="r" b="b"/>
              <a:pathLst>
                <a:path w="13786" h="3756">
                  <a:moveTo>
                    <a:pt x="2095" y="3035"/>
                  </a:moveTo>
                  <a:lnTo>
                    <a:pt x="0" y="3021"/>
                  </a:lnTo>
                  <a:lnTo>
                    <a:pt x="558" y="0"/>
                  </a:lnTo>
                  <a:lnTo>
                    <a:pt x="13786" y="715"/>
                  </a:lnTo>
                  <a:lnTo>
                    <a:pt x="13452" y="2871"/>
                  </a:lnTo>
                  <a:lnTo>
                    <a:pt x="2907" y="3055"/>
                  </a:lnTo>
                  <a:lnTo>
                    <a:pt x="3409" y="3756"/>
                  </a:lnTo>
                  <a:lnTo>
                    <a:pt x="2095" y="3035"/>
                  </a:lnTo>
                  <a:close/>
                </a:path>
              </a:pathLst>
            </a:custGeom>
            <a:solidFill>
              <a:schemeClr val="accent2"/>
            </a:solidFill>
            <a:ln w="41275">
              <a:noFill/>
            </a:ln>
          </p:spPr>
          <p:txBody>
            <a:bodyPr bIns="1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</a:rPr>
                <a:t>Kindergarten parents meeting PPT template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对话框"/>
            <p:cNvSpPr/>
            <p:nvPr/>
          </p:nvSpPr>
          <p:spPr bwMode="auto">
            <a:xfrm flipH="1">
              <a:off x="2707" y="1743"/>
              <a:ext cx="13786" cy="4640"/>
            </a:xfrm>
            <a:custGeom>
              <a:avLst/>
              <a:gdLst>
                <a:gd name="connsiteX0" fmla="*/ 2095 w 13786"/>
                <a:gd name="connsiteY0" fmla="*/ 3035 h 3756"/>
                <a:gd name="connsiteX1" fmla="*/ 0 w 13786"/>
                <a:gd name="connsiteY1" fmla="*/ 3021 h 3756"/>
                <a:gd name="connsiteX2" fmla="*/ 558 w 13786"/>
                <a:gd name="connsiteY2" fmla="*/ 0 h 3756"/>
                <a:gd name="connsiteX3" fmla="*/ 13786 w 13786"/>
                <a:gd name="connsiteY3" fmla="*/ 715 h 3756"/>
                <a:gd name="connsiteX4" fmla="*/ 13452 w 13786"/>
                <a:gd name="connsiteY4" fmla="*/ 2871 h 3756"/>
                <a:gd name="connsiteX5" fmla="*/ 2907 w 13786"/>
                <a:gd name="connsiteY5" fmla="*/ 3055 h 3756"/>
                <a:gd name="connsiteX6" fmla="*/ 3409 w 13786"/>
                <a:gd name="connsiteY6" fmla="*/ 3756 h 3756"/>
                <a:gd name="connsiteX7" fmla="*/ 2095 w 13786"/>
                <a:gd name="connsiteY7" fmla="*/ 3035 h 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0" t="0" r="r" b="b"/>
              <a:pathLst>
                <a:path w="13786" h="3756">
                  <a:moveTo>
                    <a:pt x="2095" y="3035"/>
                  </a:moveTo>
                  <a:lnTo>
                    <a:pt x="0" y="3021"/>
                  </a:lnTo>
                  <a:lnTo>
                    <a:pt x="558" y="0"/>
                  </a:lnTo>
                  <a:lnTo>
                    <a:pt x="13786" y="715"/>
                  </a:lnTo>
                  <a:lnTo>
                    <a:pt x="13452" y="2871"/>
                  </a:lnTo>
                  <a:lnTo>
                    <a:pt x="2907" y="3055"/>
                  </a:lnTo>
                  <a:lnTo>
                    <a:pt x="3409" y="3756"/>
                  </a:lnTo>
                  <a:lnTo>
                    <a:pt x="2095" y="3035"/>
                  </a:lnTo>
                  <a:close/>
                </a:path>
              </a:pathLst>
            </a:custGeom>
            <a:solidFill>
              <a:schemeClr val="bg1"/>
            </a:solidFill>
            <a:ln w="41275">
              <a:solidFill>
                <a:schemeClr val="accent2"/>
              </a:solidFill>
            </a:ln>
          </p:spPr>
          <p:txBody>
            <a:bodyPr bIns="1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</a:rPr>
                <a:t>Kindergarten parents meeting PPT template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21180000" flipH="1" flipV="1">
              <a:off x="7952" y="1893"/>
              <a:ext cx="7932" cy="1090"/>
            </a:xfrm>
            <a:custGeom>
              <a:avLst/>
              <a:gdLst>
                <a:gd name="connsiteX0" fmla="*/ 0 w 7932"/>
                <a:gd name="connsiteY0" fmla="*/ 675 h 1091"/>
                <a:gd name="connsiteX1" fmla="*/ 0 w 7932"/>
                <a:gd name="connsiteY1" fmla="*/ 0 h 1091"/>
                <a:gd name="connsiteX2" fmla="*/ 7932 w 7932"/>
                <a:gd name="connsiteY2" fmla="*/ 1091 h 1091"/>
                <a:gd name="connsiteX3" fmla="*/ 0 w 7932"/>
                <a:gd name="connsiteY3" fmla="*/ 675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2" h="1091">
                  <a:moveTo>
                    <a:pt x="0" y="675"/>
                  </a:moveTo>
                  <a:lnTo>
                    <a:pt x="0" y="0"/>
                  </a:lnTo>
                  <a:lnTo>
                    <a:pt x="7932" y="1091"/>
                  </a:lnTo>
                  <a:lnTo>
                    <a:pt x="0" y="67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21300000" flipV="1">
              <a:off x="2852" y="2671"/>
              <a:ext cx="882" cy="932"/>
            </a:xfrm>
            <a:custGeom>
              <a:avLst/>
              <a:gdLst>
                <a:gd name="connsiteX0" fmla="*/ 0 w 882"/>
                <a:gd name="connsiteY0" fmla="*/ 932 h 932"/>
                <a:gd name="connsiteX1" fmla="*/ 32 w 882"/>
                <a:gd name="connsiteY1" fmla="*/ 0 h 932"/>
                <a:gd name="connsiteX2" fmla="*/ 882 w 882"/>
                <a:gd name="connsiteY2" fmla="*/ 922 h 932"/>
                <a:gd name="connsiteX3" fmla="*/ 0 w 882"/>
                <a:gd name="connsiteY3" fmla="*/ 932 h 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" h="932">
                  <a:moveTo>
                    <a:pt x="0" y="932"/>
                  </a:moveTo>
                  <a:lnTo>
                    <a:pt x="32" y="0"/>
                  </a:lnTo>
                  <a:lnTo>
                    <a:pt x="882" y="922"/>
                  </a:lnTo>
                  <a:lnTo>
                    <a:pt x="0" y="93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3321" name="图片 12" descr="935240504b93d3b21badb4bcbf0ea7fb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480000" flipH="1">
            <a:off x="10283825" y="1762125"/>
            <a:ext cx="1401763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图片 15" descr="4b3ebdcbe9bd83cd623581270d2fa8e7"/>
          <p:cNvPicPr>
            <a:picLocks noChangeAspect="1"/>
          </p:cNvPicPr>
          <p:nvPr userDrawn="1"/>
        </p:nvPicPr>
        <p:blipFill>
          <a:blip r:embed="rId4"/>
          <a:srcRect t="43634" r="16435"/>
          <a:stretch>
            <a:fillRect/>
          </a:stretch>
        </p:blipFill>
        <p:spPr>
          <a:xfrm>
            <a:off x="0" y="4916488"/>
            <a:ext cx="12204700" cy="1973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23" name="组合 158"/>
          <p:cNvGrpSpPr/>
          <p:nvPr userDrawn="1"/>
        </p:nvGrpSpPr>
        <p:grpSpPr>
          <a:xfrm>
            <a:off x="101600" y="3506788"/>
            <a:ext cx="5230813" cy="3252787"/>
            <a:chOff x="1234" y="5048"/>
            <a:chExt cx="5750" cy="3739"/>
          </a:xfrm>
        </p:grpSpPr>
        <p:sp>
          <p:nvSpPr>
            <p:cNvPr id="17" name="椭圆 16"/>
            <p:cNvSpPr/>
            <p:nvPr/>
          </p:nvSpPr>
          <p:spPr>
            <a:xfrm>
              <a:off x="1745" y="8546"/>
              <a:ext cx="4642" cy="241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3325" name="图片 160" descr="b51fe97ef9b6412e62d60cdc454412c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4" y="5048"/>
              <a:ext cx="5750" cy="359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326" name="图片 21" descr="3132816490889950033"/>
          <p:cNvPicPr>
            <a:picLocks noChangeAspect="1"/>
          </p:cNvPicPr>
          <p:nvPr userDrawn="1"/>
        </p:nvPicPr>
        <p:blipFill>
          <a:blip r:embed="rId6"/>
          <a:srcRect r="48158"/>
          <a:stretch>
            <a:fillRect/>
          </a:stretch>
        </p:blipFill>
        <p:spPr>
          <a:xfrm>
            <a:off x="10345738" y="2784475"/>
            <a:ext cx="1858962" cy="369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图片 16" descr="b629f315b5d3315e1263f439530a81ed"/>
          <p:cNvPicPr>
            <a:picLocks noChangeAspect="1"/>
          </p:cNvPicPr>
          <p:nvPr userDrawn="1"/>
        </p:nvPicPr>
        <p:blipFill>
          <a:blip r:embed="rId7"/>
          <a:srcRect l="13239" r="23740"/>
          <a:stretch>
            <a:fillRect/>
          </a:stretch>
        </p:blipFill>
        <p:spPr>
          <a:xfrm>
            <a:off x="9390063" y="3408363"/>
            <a:ext cx="1854200" cy="294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8" name="图片 17" descr="8e7d0b72d647a6a0b79a773992fda421"/>
          <p:cNvPicPr>
            <a:picLocks noChangeAspect="1"/>
          </p:cNvPicPr>
          <p:nvPr userDrawn="1"/>
        </p:nvPicPr>
        <p:blipFill>
          <a:blip r:embed="rId8"/>
          <a:srcRect l="22000" r="22400"/>
          <a:stretch>
            <a:fillRect/>
          </a:stretch>
        </p:blipFill>
        <p:spPr>
          <a:xfrm>
            <a:off x="8196263" y="3459163"/>
            <a:ext cx="1765300" cy="3175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29" name="组合 32"/>
          <p:cNvGrpSpPr/>
          <p:nvPr userDrawn="1"/>
        </p:nvGrpSpPr>
        <p:grpSpPr>
          <a:xfrm>
            <a:off x="5372100" y="5326063"/>
            <a:ext cx="2078038" cy="1657350"/>
            <a:chOff x="9929" y="8351"/>
            <a:chExt cx="3272" cy="2610"/>
          </a:xfrm>
        </p:grpSpPr>
        <p:pic>
          <p:nvPicPr>
            <p:cNvPr id="13330" name="图片 28" descr="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929" y="9252"/>
              <a:ext cx="1997" cy="17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1" name="图片 29" descr="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637" y="8351"/>
              <a:ext cx="2564" cy="261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332" name="图片 34" descr="0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5902325" y="4784725"/>
            <a:ext cx="2373313" cy="210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3" name="图片 7" descr="下图"/>
          <p:cNvPicPr>
            <a:picLocks noChangeAspect="1"/>
          </p:cNvPicPr>
          <p:nvPr userDrawn="1"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3025" y="6510338"/>
            <a:ext cx="12160250" cy="47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4" Type="http://schemas.openxmlformats.org/officeDocument/2006/relationships/theme" Target="../theme/theme3.xml"/><Relationship Id="rId13" Type="http://schemas.openxmlformats.org/officeDocument/2006/relationships/image" Target="../media/image11.jpeg"/><Relationship Id="rId12" Type="http://schemas.openxmlformats.org/officeDocument/2006/relationships/image" Target="../media/image14.jpeg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4" Type="http://schemas.openxmlformats.org/officeDocument/2006/relationships/theme" Target="../theme/theme4.xml"/><Relationship Id="rId13" Type="http://schemas.openxmlformats.org/officeDocument/2006/relationships/image" Target="../media/image11.jpeg"/><Relationship Id="rId12" Type="http://schemas.openxmlformats.org/officeDocument/2006/relationships/image" Target="../media/image14.jpeg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  <a:t>绿色圃中小学教育</a:t>
            </a:r>
            <a:r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  <a:t>http://www.LSPJY.com   </a:t>
            </a: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  <p:pic>
        <p:nvPicPr>
          <p:cNvPr id="1031" name="图片 2" descr="图片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19050" y="-25400"/>
            <a:ext cx="12655550" cy="69088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 noRot="1"/>
          </p:cNvSpPr>
          <p:nvPr>
            <p:ph type="title"/>
          </p:nvPr>
        </p:nvSpPr>
        <p:spPr>
          <a:xfrm>
            <a:off x="401638" y="685800"/>
            <a:ext cx="113887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5299" name="文本占位符 55298"/>
          <p:cNvSpPr>
            <a:spLocks noGrp="1" noRot="1"/>
          </p:cNvSpPr>
          <p:nvPr>
            <p:ph type="body" idx="1"/>
          </p:nvPr>
        </p:nvSpPr>
        <p:spPr>
          <a:xfrm>
            <a:off x="406400" y="1981200"/>
            <a:ext cx="11387138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5300" name="日期占位符 55299"/>
          <p:cNvSpPr>
            <a:spLocks noGrp="1"/>
          </p:cNvSpPr>
          <p:nvPr>
            <p:ph type="dt" sz="half" idx="2"/>
          </p:nvPr>
        </p:nvSpPr>
        <p:spPr>
          <a:xfrm>
            <a:off x="401638" y="6019800"/>
            <a:ext cx="3052762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55301" name="页脚占位符 55300"/>
          <p:cNvSpPr>
            <a:spLocks noGrp="1"/>
          </p:cNvSpPr>
          <p:nvPr>
            <p:ph type="ftr" sz="quarter" idx="3"/>
          </p:nvPr>
        </p:nvSpPr>
        <p:spPr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55302" name="灯片编号占位符 55301"/>
          <p:cNvSpPr>
            <a:spLocks noGrp="1"/>
          </p:cNvSpPr>
          <p:nvPr>
            <p:ph type="sldNum" sz="quarter" idx="4"/>
          </p:nvPr>
        </p:nvSpPr>
        <p:spPr>
          <a:xfrm>
            <a:off x="8737600" y="6019800"/>
            <a:ext cx="305276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  <p:pic>
        <p:nvPicPr>
          <p:cNvPr id="55303" name="图片 7" descr="下图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50" y="6537325"/>
            <a:ext cx="12160250" cy="3587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 noRot="1"/>
          </p:cNvSpPr>
          <p:nvPr>
            <p:ph type="title"/>
          </p:nvPr>
        </p:nvSpPr>
        <p:spPr>
          <a:xfrm>
            <a:off x="401638" y="685800"/>
            <a:ext cx="113887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5299" name="文本占位符 55298"/>
          <p:cNvSpPr>
            <a:spLocks noGrp="1" noRot="1"/>
          </p:cNvSpPr>
          <p:nvPr>
            <p:ph type="body" idx="1"/>
          </p:nvPr>
        </p:nvSpPr>
        <p:spPr>
          <a:xfrm>
            <a:off x="406400" y="1981200"/>
            <a:ext cx="11387138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5300" name="日期占位符 55299"/>
          <p:cNvSpPr>
            <a:spLocks noGrp="1"/>
          </p:cNvSpPr>
          <p:nvPr>
            <p:ph type="dt" sz="half" idx="2"/>
          </p:nvPr>
        </p:nvSpPr>
        <p:spPr>
          <a:xfrm>
            <a:off x="401638" y="6019800"/>
            <a:ext cx="3052762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Calibri" pitchFamily="34" charset="0"/>
            </a:endParaRPr>
          </a:p>
        </p:txBody>
      </p:sp>
      <p:sp>
        <p:nvSpPr>
          <p:cNvPr id="55301" name="页脚占位符 55300"/>
          <p:cNvSpPr>
            <a:spLocks noGrp="1"/>
          </p:cNvSpPr>
          <p:nvPr>
            <p:ph type="ftr" sz="quarter" idx="3"/>
          </p:nvPr>
        </p:nvSpPr>
        <p:spPr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55302" name="灯片编号占位符 55301"/>
          <p:cNvSpPr>
            <a:spLocks noGrp="1"/>
          </p:cNvSpPr>
          <p:nvPr>
            <p:ph type="sldNum" sz="quarter" idx="4"/>
          </p:nvPr>
        </p:nvSpPr>
        <p:spPr>
          <a:xfrm>
            <a:off x="8737600" y="6019800"/>
            <a:ext cx="305276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itchFamily="34" charset="0"/>
            </a:endParaRPr>
          </a:p>
        </p:txBody>
      </p:sp>
      <p:pic>
        <p:nvPicPr>
          <p:cNvPr id="55303" name="图片 7" descr="下图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50" y="6537325"/>
            <a:ext cx="12160250" cy="3587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矩形 99"/>
          <p:cNvSpPr/>
          <p:nvPr/>
        </p:nvSpPr>
        <p:spPr>
          <a:xfrm>
            <a:off x="4892675" y="2159000"/>
            <a:ext cx="6069330" cy="1861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我爱阅读</a:t>
            </a:r>
            <a:endParaRPr kumimoji="0" lang="zh-CN" altLang="en-US" sz="115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8" name="文本框 62467"/>
          <p:cNvSpPr txBox="1"/>
          <p:nvPr/>
        </p:nvSpPr>
        <p:spPr>
          <a:xfrm>
            <a:off x="639763" y="476250"/>
            <a:ext cx="10752137" cy="5214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Arial" panose="020B0604020202020204" pitchFamily="34" charset="0"/>
              </a:rPr>
              <a:t>       岩石一层一层的就像书一页一页的。</a:t>
            </a:r>
            <a:endParaRPr lang="zh-CN" altLang="en-US" sz="4800" dirty="0">
              <a:latin typeface="Arial" panose="020B0604020202020204" pitchFamily="34" charset="0"/>
            </a:endParaRPr>
          </a:p>
          <a:p>
            <a:endParaRPr lang="en-US" altLang="zh-CN" sz="4800">
              <a:latin typeface="Arial" panose="020B0604020202020204" pitchFamily="34" charset="0"/>
            </a:endParaRPr>
          </a:p>
          <a:p>
            <a:r>
              <a:rPr lang="en-US" altLang="zh-CN" sz="4800">
                <a:latin typeface="Arial" panose="020B0604020202020204" pitchFamily="34" charset="0"/>
              </a:rPr>
              <a:t>       </a:t>
            </a:r>
            <a:r>
              <a:rPr lang="zh-CN" altLang="en-US" sz="4800" dirty="0">
                <a:latin typeface="Arial" panose="020B0604020202020204" pitchFamily="34" charset="0"/>
              </a:rPr>
              <a:t>岩石上的雨痕、波痕</a:t>
            </a:r>
            <a:r>
              <a:rPr lang="en-US" altLang="zh-CN" sz="4800">
                <a:latin typeface="Arial" panose="020B0604020202020204" pitchFamily="34" charset="0"/>
              </a:rPr>
              <a:t>,</a:t>
            </a:r>
            <a:r>
              <a:rPr lang="zh-CN" altLang="en-US" sz="4800" dirty="0">
                <a:latin typeface="Arial" panose="020B0604020202020204" pitchFamily="34" charset="0"/>
              </a:rPr>
              <a:t>还有矿物就像是书上的字。</a:t>
            </a:r>
            <a:endParaRPr lang="zh-CN" altLang="en-US" sz="4800" dirty="0">
              <a:latin typeface="Arial" panose="020B0604020202020204" pitchFamily="34" charset="0"/>
            </a:endParaRPr>
          </a:p>
          <a:p>
            <a:endParaRPr lang="en-US" altLang="zh-CN" sz="4800">
              <a:latin typeface="Arial" panose="020B0604020202020204" pitchFamily="34" charset="0"/>
            </a:endParaRPr>
          </a:p>
          <a:p>
            <a:r>
              <a:rPr lang="en-US" altLang="zh-CN" sz="4800">
                <a:latin typeface="Arial" panose="020B0604020202020204" pitchFamily="34" charset="0"/>
              </a:rPr>
              <a:t>       </a:t>
            </a:r>
            <a:r>
              <a:rPr lang="zh-CN" altLang="en-US" sz="4800" dirty="0">
                <a:latin typeface="Arial" panose="020B0604020202020204" pitchFamily="34" charset="0"/>
              </a:rPr>
              <a:t>岩石上的树叶、贝壳还有小鱼就像是书上的图画</a:t>
            </a:r>
            <a:r>
              <a:rPr lang="en-US" altLang="zh-CN" sz="4800">
                <a:latin typeface="Arial" panose="020B0604020202020204" pitchFamily="34" charset="0"/>
              </a:rPr>
              <a:t>.</a:t>
            </a:r>
            <a:endParaRPr lang="en-US" altLang="zh-CN" sz="4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框 64513"/>
          <p:cNvSpPr txBox="1"/>
          <p:nvPr/>
        </p:nvSpPr>
        <p:spPr>
          <a:xfrm>
            <a:off x="814388" y="1125538"/>
            <a:ext cx="92186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请你用“像”写几句话</a:t>
            </a:r>
            <a:endParaRPr lang="zh-CN" altLang="en-US" sz="4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4515" name="文本框 64514"/>
          <p:cNvSpPr txBox="1"/>
          <p:nvPr/>
        </p:nvSpPr>
        <p:spPr>
          <a:xfrm>
            <a:off x="814388" y="2276475"/>
            <a:ext cx="93138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latin typeface="Arial" panose="020B0604020202020204" pitchFamily="34" charset="0"/>
              </a:rPr>
              <a:t>1.</a:t>
            </a:r>
            <a:r>
              <a:rPr lang="zh-CN" altLang="en-US" sz="4400" b="1" dirty="0">
                <a:latin typeface="Arial" panose="020B0604020202020204" pitchFamily="34" charset="0"/>
              </a:rPr>
              <a:t>山上的蘑菇像一把把小伞</a:t>
            </a:r>
            <a:r>
              <a:rPr lang="en-US" altLang="zh-CN" sz="4400" b="1">
                <a:latin typeface="Arial" panose="020B0604020202020204" pitchFamily="34" charset="0"/>
              </a:rPr>
              <a:t>.</a:t>
            </a:r>
            <a:endParaRPr lang="en-US" altLang="zh-CN" sz="4400" b="1">
              <a:latin typeface="Arial" panose="020B0604020202020204" pitchFamily="34" charset="0"/>
            </a:endParaRPr>
          </a:p>
        </p:txBody>
      </p:sp>
      <p:sp>
        <p:nvSpPr>
          <p:cNvPr id="64516" name="文本框 64515"/>
          <p:cNvSpPr txBox="1"/>
          <p:nvPr/>
        </p:nvSpPr>
        <p:spPr>
          <a:xfrm>
            <a:off x="719138" y="3429000"/>
            <a:ext cx="85455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</a:rPr>
              <a:t>2.</a:t>
            </a:r>
            <a:r>
              <a:rPr lang="zh-CN" altLang="en-US" sz="4000" b="1" dirty="0">
                <a:latin typeface="Arial" panose="020B0604020202020204" pitchFamily="34" charset="0"/>
              </a:rPr>
              <a:t>小朋友的脸像红红的苹果</a:t>
            </a:r>
            <a:r>
              <a:rPr lang="en-US" altLang="zh-CN" sz="4000">
                <a:latin typeface="Arial" panose="020B0604020202020204" pitchFamily="34" charset="0"/>
              </a:rPr>
              <a:t>.</a:t>
            </a:r>
            <a:endParaRPr lang="en-US" altLang="zh-CN" sz="4000">
              <a:latin typeface="Arial" panose="020B0604020202020204" pitchFamily="34" charset="0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912813" y="4508500"/>
            <a:ext cx="82565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>
                <a:latin typeface="Arial" panose="020B0604020202020204" pitchFamily="34" charset="0"/>
              </a:rPr>
              <a:t>3.</a:t>
            </a:r>
            <a:r>
              <a:rPr lang="zh-CN" altLang="en-US" sz="4400" b="1" dirty="0">
                <a:latin typeface="Arial" panose="020B0604020202020204" pitchFamily="34" charset="0"/>
              </a:rPr>
              <a:t>弯弯的月亮</a:t>
            </a:r>
            <a:r>
              <a:rPr lang="zh-CN" altLang="en-US" sz="4400" b="1" dirty="0">
                <a:solidFill>
                  <a:srgbClr val="FF6F00"/>
                </a:solidFill>
                <a:latin typeface="Arial" panose="020B0604020202020204" pitchFamily="34" charset="0"/>
              </a:rPr>
              <a:t>像</a:t>
            </a:r>
            <a:r>
              <a:rPr lang="zh-CN" altLang="en-US" sz="4400" b="1" dirty="0">
                <a:latin typeface="Arial" panose="020B0604020202020204" pitchFamily="34" charset="0"/>
              </a:rPr>
              <a:t>小船</a:t>
            </a:r>
            <a:r>
              <a:rPr lang="en-US" altLang="zh-CN" sz="4400" b="1">
                <a:latin typeface="Arial" panose="020B0604020202020204" pitchFamily="34" charset="0"/>
              </a:rPr>
              <a:t>.</a:t>
            </a:r>
            <a:endParaRPr lang="en-US" altLang="zh-CN" sz="4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45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45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45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45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451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TextBox 4"/>
          <p:cNvSpPr txBox="1"/>
          <p:nvPr/>
        </p:nvSpPr>
        <p:spPr>
          <a:xfrm>
            <a:off x="619125" y="450850"/>
            <a:ext cx="8893175" cy="5734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4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你看那天上的白云，这就是大自然的语言：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白云飘得高高，明天准是个晴天。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你看那地上的蚂蚁，这也是大自然的语言：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蚂蚁忙着搬家，出门要带雨伞。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大树如果被砍倒，你会把年轮发现</a:t>
            </a:r>
            <a:r>
              <a:rPr lang="zh-CN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——</a:t>
            </a:r>
            <a:endParaRPr lang="zh-CN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一年只长一圈，这是大自然的语言。 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你如果钓到大鱼，鱼鳞上也有圈圈</a:t>
            </a:r>
            <a:r>
              <a:rPr lang="zh-CN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——</a:t>
            </a:r>
            <a:endParaRPr lang="zh-CN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一圈就是一岁，这又是大自然的语言。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大自然的语言啊，真是妙不可言。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不爱学习的人看不懂，粗心大意的人永远看不见。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7990" y="1115060"/>
            <a:ext cx="1144651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/>
              <a:t>      </a:t>
            </a:r>
            <a:r>
              <a:rPr lang="zh-CN" altLang="en-US" sz="6000"/>
              <a:t>书是人类进步的阶梯。   </a:t>
            </a:r>
            <a:endParaRPr lang="zh-CN" altLang="en-US" sz="6000"/>
          </a:p>
          <a:p>
            <a:r>
              <a:rPr lang="zh-CN" altLang="en-US" sz="6000"/>
              <a:t>                                  —高尔基</a:t>
            </a:r>
            <a:endParaRPr lang="zh-CN" altLang="en-US" sz="6000"/>
          </a:p>
          <a:p>
            <a:r>
              <a:rPr lang="zh-CN" altLang="en-US" sz="6000"/>
              <a:t>      读一本好书，就如同和一个高尚的人在交谈.            ——歌德</a:t>
            </a:r>
            <a:endParaRPr lang="zh-CN" altLang="en-US" sz="6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55" name="图片 31754" descr="553138530215527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862013"/>
            <a:ext cx="10937875" cy="5638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46" name="组合 44"/>
          <p:cNvGrpSpPr/>
          <p:nvPr/>
        </p:nvGrpSpPr>
        <p:grpSpPr>
          <a:xfrm>
            <a:off x="80963" y="125413"/>
            <a:ext cx="4364037" cy="1565275"/>
            <a:chOff x="2707" y="1306"/>
            <a:chExt cx="14155" cy="5077"/>
          </a:xfrm>
        </p:grpSpPr>
        <p:sp>
          <p:nvSpPr>
            <p:cNvPr id="46" name="对话框"/>
            <p:cNvSpPr/>
            <p:nvPr/>
          </p:nvSpPr>
          <p:spPr bwMode="auto">
            <a:xfrm flipH="1">
              <a:off x="3076" y="1306"/>
              <a:ext cx="13786" cy="4640"/>
            </a:xfrm>
            <a:custGeom>
              <a:avLst/>
              <a:gdLst>
                <a:gd name="connsiteX0" fmla="*/ 2095 w 13786"/>
                <a:gd name="connsiteY0" fmla="*/ 3035 h 3756"/>
                <a:gd name="connsiteX1" fmla="*/ 0 w 13786"/>
                <a:gd name="connsiteY1" fmla="*/ 3021 h 3756"/>
                <a:gd name="connsiteX2" fmla="*/ 558 w 13786"/>
                <a:gd name="connsiteY2" fmla="*/ 0 h 3756"/>
                <a:gd name="connsiteX3" fmla="*/ 13786 w 13786"/>
                <a:gd name="connsiteY3" fmla="*/ 715 h 3756"/>
                <a:gd name="connsiteX4" fmla="*/ 13452 w 13786"/>
                <a:gd name="connsiteY4" fmla="*/ 2871 h 3756"/>
                <a:gd name="connsiteX5" fmla="*/ 2907 w 13786"/>
                <a:gd name="connsiteY5" fmla="*/ 3055 h 3756"/>
                <a:gd name="connsiteX6" fmla="*/ 3409 w 13786"/>
                <a:gd name="connsiteY6" fmla="*/ 3756 h 3756"/>
                <a:gd name="connsiteX7" fmla="*/ 2095 w 13786"/>
                <a:gd name="connsiteY7" fmla="*/ 3035 h 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0" t="0" r="r" b="b"/>
              <a:pathLst>
                <a:path w="13786" h="3756">
                  <a:moveTo>
                    <a:pt x="2095" y="3035"/>
                  </a:moveTo>
                  <a:lnTo>
                    <a:pt x="0" y="3021"/>
                  </a:lnTo>
                  <a:lnTo>
                    <a:pt x="558" y="0"/>
                  </a:lnTo>
                  <a:lnTo>
                    <a:pt x="13786" y="715"/>
                  </a:lnTo>
                  <a:lnTo>
                    <a:pt x="13452" y="2871"/>
                  </a:lnTo>
                  <a:lnTo>
                    <a:pt x="2907" y="3055"/>
                  </a:lnTo>
                  <a:lnTo>
                    <a:pt x="3409" y="3756"/>
                  </a:lnTo>
                  <a:lnTo>
                    <a:pt x="2095" y="3035"/>
                  </a:lnTo>
                  <a:close/>
                </a:path>
              </a:pathLst>
            </a:custGeom>
            <a:solidFill>
              <a:schemeClr val="accent2"/>
            </a:solidFill>
            <a:ln w="41275">
              <a:noFill/>
            </a:ln>
          </p:spPr>
          <p:txBody>
            <a:bodyPr bIns="1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1">
                  <a:ln>
                    <a:noFill/>
                  </a:ln>
                  <a:noFill/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</a:rPr>
                <a:t>Kindergarten parents meeting PPT template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noFill/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对话框"/>
            <p:cNvSpPr/>
            <p:nvPr/>
          </p:nvSpPr>
          <p:spPr bwMode="auto">
            <a:xfrm flipH="1">
              <a:off x="2707" y="1743"/>
              <a:ext cx="13786" cy="4640"/>
            </a:xfrm>
            <a:custGeom>
              <a:avLst/>
              <a:gdLst>
                <a:gd name="connsiteX0" fmla="*/ 2095 w 13786"/>
                <a:gd name="connsiteY0" fmla="*/ 3035 h 3756"/>
                <a:gd name="connsiteX1" fmla="*/ 0 w 13786"/>
                <a:gd name="connsiteY1" fmla="*/ 3021 h 3756"/>
                <a:gd name="connsiteX2" fmla="*/ 558 w 13786"/>
                <a:gd name="connsiteY2" fmla="*/ 0 h 3756"/>
                <a:gd name="connsiteX3" fmla="*/ 13786 w 13786"/>
                <a:gd name="connsiteY3" fmla="*/ 715 h 3756"/>
                <a:gd name="connsiteX4" fmla="*/ 13452 w 13786"/>
                <a:gd name="connsiteY4" fmla="*/ 2871 h 3756"/>
                <a:gd name="connsiteX5" fmla="*/ 2907 w 13786"/>
                <a:gd name="connsiteY5" fmla="*/ 3055 h 3756"/>
                <a:gd name="connsiteX6" fmla="*/ 3409 w 13786"/>
                <a:gd name="connsiteY6" fmla="*/ 3756 h 3756"/>
                <a:gd name="connsiteX7" fmla="*/ 2095 w 13786"/>
                <a:gd name="connsiteY7" fmla="*/ 3035 h 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0" t="0" r="r" b="b"/>
              <a:pathLst>
                <a:path w="13786" h="3756">
                  <a:moveTo>
                    <a:pt x="2095" y="3035"/>
                  </a:moveTo>
                  <a:lnTo>
                    <a:pt x="0" y="3021"/>
                  </a:lnTo>
                  <a:lnTo>
                    <a:pt x="558" y="0"/>
                  </a:lnTo>
                  <a:lnTo>
                    <a:pt x="13786" y="715"/>
                  </a:lnTo>
                  <a:lnTo>
                    <a:pt x="13452" y="2871"/>
                  </a:lnTo>
                  <a:lnTo>
                    <a:pt x="2907" y="3055"/>
                  </a:lnTo>
                  <a:lnTo>
                    <a:pt x="3409" y="3756"/>
                  </a:lnTo>
                  <a:lnTo>
                    <a:pt x="2095" y="3035"/>
                  </a:lnTo>
                  <a:close/>
                </a:path>
              </a:pathLst>
            </a:custGeom>
            <a:solidFill>
              <a:schemeClr val="bg1"/>
            </a:solidFill>
            <a:ln w="41275">
              <a:solidFill>
                <a:schemeClr val="accent2"/>
              </a:solidFill>
            </a:ln>
          </p:spPr>
          <p:txBody>
            <a:bodyPr bIns="1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1">
                  <a:ln>
                    <a:noFill/>
                  </a:ln>
                  <a:noFill/>
                  <a:effectLst/>
                  <a:uLnTx/>
                  <a:uFillTx/>
                  <a:latin typeface="Calibri" pitchFamily="34" charset="0"/>
                  <a:ea typeface="宋体" panose="02010600030101010101" pitchFamily="2" charset="-122"/>
                  <a:cs typeface="+mn-cs"/>
                </a:rPr>
                <a:t>Kindergarten parents meeting PPT template</a:t>
              </a: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noFill/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rot="21180000" flipH="1" flipV="1">
              <a:off x="7954" y="1893"/>
              <a:ext cx="7930" cy="1092"/>
            </a:xfrm>
            <a:custGeom>
              <a:avLst/>
              <a:gdLst>
                <a:gd name="connsiteX0" fmla="*/ 0 w 7932"/>
                <a:gd name="connsiteY0" fmla="*/ 675 h 1091"/>
                <a:gd name="connsiteX1" fmla="*/ 0 w 7932"/>
                <a:gd name="connsiteY1" fmla="*/ 0 h 1091"/>
                <a:gd name="connsiteX2" fmla="*/ 7932 w 7932"/>
                <a:gd name="connsiteY2" fmla="*/ 1091 h 1091"/>
                <a:gd name="connsiteX3" fmla="*/ 0 w 7932"/>
                <a:gd name="connsiteY3" fmla="*/ 675 h 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2" h="1091">
                  <a:moveTo>
                    <a:pt x="0" y="675"/>
                  </a:moveTo>
                  <a:lnTo>
                    <a:pt x="0" y="0"/>
                  </a:lnTo>
                  <a:lnTo>
                    <a:pt x="7932" y="1091"/>
                  </a:lnTo>
                  <a:lnTo>
                    <a:pt x="0" y="67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21300000" flipV="1">
              <a:off x="2851" y="2671"/>
              <a:ext cx="886" cy="932"/>
            </a:xfrm>
            <a:custGeom>
              <a:avLst/>
              <a:gdLst>
                <a:gd name="connsiteX0" fmla="*/ 0 w 882"/>
                <a:gd name="connsiteY0" fmla="*/ 932 h 932"/>
                <a:gd name="connsiteX1" fmla="*/ 32 w 882"/>
                <a:gd name="connsiteY1" fmla="*/ 0 h 932"/>
                <a:gd name="connsiteX2" fmla="*/ 882 w 882"/>
                <a:gd name="connsiteY2" fmla="*/ 922 h 932"/>
                <a:gd name="connsiteX3" fmla="*/ 0 w 882"/>
                <a:gd name="connsiteY3" fmla="*/ 932 h 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" h="932">
                  <a:moveTo>
                    <a:pt x="0" y="932"/>
                  </a:moveTo>
                  <a:lnTo>
                    <a:pt x="32" y="0"/>
                  </a:lnTo>
                  <a:lnTo>
                    <a:pt x="882" y="922"/>
                  </a:lnTo>
                  <a:lnTo>
                    <a:pt x="0" y="93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114300" y="468313"/>
            <a:ext cx="4041775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我爱阅读</a:t>
            </a:r>
            <a:endParaRPr kumimoji="0" lang="zh-CN" altLang="en-US" sz="60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</p:txBody>
      </p:sp>
      <p:pic>
        <p:nvPicPr>
          <p:cNvPr id="31752" name="图片 8" descr="下图"/>
          <p:cNvPicPr>
            <a:picLocks noChangeAspect="1"/>
          </p:cNvPicPr>
          <p:nvPr/>
        </p:nvPicPr>
        <p:blipFill>
          <a:blip r:embed="rId2">
            <a:clrChange>
              <a:clrFrom>
                <a:srgbClr val="FFFBFC"/>
              </a:clrFrom>
              <a:clrTo>
                <a:srgbClr val="FFFB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6550025"/>
            <a:ext cx="11868150" cy="33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矩形 7"/>
          <p:cNvPicPr/>
          <p:nvPr/>
        </p:nvPicPr>
        <p:blipFill>
          <a:blip r:embed="rId3"/>
          <a:stretch>
            <a:fillRect/>
          </a:stretch>
        </p:blipFill>
        <p:spPr>
          <a:xfrm>
            <a:off x="1844675" y="896938"/>
            <a:ext cx="8643938" cy="515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82" name="文本框 32781"/>
          <p:cNvSpPr txBox="1"/>
          <p:nvPr/>
        </p:nvSpPr>
        <p:spPr>
          <a:xfrm>
            <a:off x="323850" y="333375"/>
            <a:ext cx="51847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6F00"/>
                </a:solidFill>
                <a:latin typeface="Arial" panose="020B0604020202020204" pitchFamily="34" charset="0"/>
              </a:rPr>
              <a:t>边读边思考</a:t>
            </a:r>
            <a:r>
              <a:rPr lang="en-US" altLang="zh-CN" sz="6000">
                <a:solidFill>
                  <a:srgbClr val="FF6F00"/>
                </a:solidFill>
                <a:latin typeface="Arial" panose="020B0604020202020204" pitchFamily="34" charset="0"/>
              </a:rPr>
              <a:t>:</a:t>
            </a:r>
            <a:endParaRPr lang="en-US" altLang="zh-CN" sz="6000">
              <a:solidFill>
                <a:srgbClr val="FF6F00"/>
              </a:solidFill>
              <a:latin typeface="Arial" panose="020B0604020202020204" pitchFamily="34" charset="0"/>
            </a:endParaRPr>
          </a:p>
        </p:txBody>
      </p:sp>
      <p:sp>
        <p:nvSpPr>
          <p:cNvPr id="32783" name="文本框 32782"/>
          <p:cNvSpPr txBox="1"/>
          <p:nvPr/>
        </p:nvSpPr>
        <p:spPr>
          <a:xfrm>
            <a:off x="1727200" y="2990850"/>
            <a:ext cx="7777163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dirty="0">
                <a:latin typeface="Arial" panose="020B0604020202020204" pitchFamily="34" charset="0"/>
              </a:rPr>
              <a:t>最大的“书”是什么</a:t>
            </a:r>
            <a:r>
              <a:rPr lang="en-US" altLang="zh-CN" sz="7200">
                <a:latin typeface="Arial" panose="020B0604020202020204" pitchFamily="34" charset="0"/>
              </a:rPr>
              <a:t>?</a:t>
            </a:r>
            <a:endParaRPr lang="en-US" altLang="zh-CN" sz="72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2" grpId="0"/>
      <p:bldP spid="327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9924" name="Text Box 4"/>
          <p:cNvSpPr txBox="1"/>
          <p:nvPr/>
        </p:nvSpPr>
        <p:spPr>
          <a:xfrm>
            <a:off x="1338263" y="4471988"/>
            <a:ext cx="8645525" cy="771525"/>
          </a:xfrm>
          <a:prstGeom prst="rect">
            <a:avLst/>
          </a:prstGeom>
          <a:gradFill rotWithShape="1">
            <a:gsLst>
              <a:gs pos="0">
                <a:srgbClr val="FF99FF">
                  <a:alpha val="29999"/>
                </a:srgbClr>
              </a:gs>
              <a:gs pos="100000">
                <a:srgbClr val="764776">
                  <a:alpha val="37999"/>
                </a:srgbClr>
              </a:gs>
            </a:gsLst>
            <a:lin ang="5400000" scaled="1"/>
            <a:tileRect/>
          </a:gradFill>
          <a:ln w="952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p>
            <a:r>
              <a:rPr lang="zh-CN" altLang="en-US" sz="4400">
                <a:solidFill>
                  <a:schemeClr val="bg1"/>
                </a:solidFill>
                <a:latin typeface="Arial" panose="020B0604020202020204" pitchFamily="34" charset="0"/>
              </a:rPr>
              <a:t>岩石一层一层的就像一本厚厚的书</a:t>
            </a:r>
            <a:endParaRPr lang="zh-CN" altLang="en-US" sz="44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0948" name="Text Box 4"/>
          <p:cNvSpPr txBox="1"/>
          <p:nvPr/>
        </p:nvSpPr>
        <p:spPr>
          <a:xfrm>
            <a:off x="1524000" y="1527175"/>
            <a:ext cx="8459788" cy="2528888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>
              <a:lnSpc>
                <a:spcPct val="110000"/>
              </a:lnSpc>
            </a:pPr>
            <a:endParaRPr lang="zh-CN" altLang="en-US" sz="3600">
              <a:solidFill>
                <a:srgbClr val="2A1A8A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2A1A8A"/>
                </a:solidFill>
                <a:latin typeface="Arial" panose="020B0604020202020204" pitchFamily="34" charset="0"/>
              </a:rPr>
              <a:t>　　“岩石就是书啊！你看，这岩石一层一层的，不就像一册厚厚的书吗？”</a:t>
            </a:r>
            <a:endParaRPr lang="zh-CN" altLang="en-US" sz="3600">
              <a:solidFill>
                <a:srgbClr val="2A1A8A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2A1A8A"/>
                </a:solidFill>
                <a:latin typeface="Arial" panose="020B0604020202020204" pitchFamily="34" charset="0"/>
              </a:rPr>
              <a:t>　　</a:t>
            </a:r>
            <a:endParaRPr lang="zh-CN" altLang="en-US" sz="3600">
              <a:solidFill>
                <a:srgbClr val="2A1A8A"/>
              </a:solidFill>
              <a:latin typeface="Arial" panose="020B0604020202020204" pitchFamily="34" charset="0"/>
            </a:endParaRPr>
          </a:p>
        </p:txBody>
      </p:sp>
      <p:sp>
        <p:nvSpPr>
          <p:cNvPr id="210952" name="Line 8"/>
          <p:cNvSpPr/>
          <p:nvPr/>
        </p:nvSpPr>
        <p:spPr>
          <a:xfrm>
            <a:off x="2279650" y="2714625"/>
            <a:ext cx="7632700" cy="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0953" name="Line 9"/>
          <p:cNvSpPr/>
          <p:nvPr/>
        </p:nvSpPr>
        <p:spPr>
          <a:xfrm>
            <a:off x="1677988" y="3429000"/>
            <a:ext cx="63373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0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0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0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0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4" grpId="0" animBg="1"/>
      <p:bldP spid="2109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4817" name="Object 2"/>
          <p:cNvGraphicFramePr>
            <a:graphicFrameLocks noChangeAspect="1"/>
          </p:cNvGraphicFramePr>
          <p:nvPr/>
        </p:nvGraphicFramePr>
        <p:xfrm>
          <a:off x="1179513" y="463550"/>
          <a:ext cx="4932362" cy="512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356100" imgH="6146800" progId="">
                  <p:embed/>
                </p:oleObj>
              </mc:Choice>
              <mc:Fallback>
                <p:oleObj name="" r:id="rId1" imgW="4356100" imgH="6146800" progId="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 t="3513"/>
                      <a:stretch>
                        <a:fillRect/>
                      </a:stretch>
                    </p:blipFill>
                    <p:spPr>
                      <a:xfrm>
                        <a:off x="1179513" y="463550"/>
                        <a:ext cx="4932362" cy="5121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818" name="Picture 3" descr="ZU4N4NMNNL9B09}PN`Y}82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6175" y="504825"/>
            <a:ext cx="5118100" cy="5081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6" name="矩形 59395"/>
          <p:cNvSpPr/>
          <p:nvPr/>
        </p:nvSpPr>
        <p:spPr>
          <a:xfrm>
            <a:off x="1949450" y="1089025"/>
            <a:ext cx="8251825" cy="3111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6600" dirty="0">
                <a:solidFill>
                  <a:srgbClr val="CC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我们都知道书上是有字的</a:t>
            </a:r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6600" dirty="0">
                <a:solidFill>
                  <a:srgbClr val="CC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岩石上有字吗</a:t>
            </a:r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6600" dirty="0">
                <a:solidFill>
                  <a:srgbClr val="CC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如果有</a:t>
            </a:r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6600" dirty="0">
                <a:solidFill>
                  <a:srgbClr val="CC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那是什么</a:t>
            </a:r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6600">
              <a:solidFill>
                <a:srgbClr val="CC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20" name="文本框 60419"/>
          <p:cNvSpPr txBox="1"/>
          <p:nvPr/>
        </p:nvSpPr>
        <p:spPr>
          <a:xfrm>
            <a:off x="1787525" y="1825625"/>
            <a:ext cx="8045450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6600" dirty="0">
                <a:solidFill>
                  <a:srgbClr val="CC00FF"/>
                </a:solidFill>
                <a:latin typeface="宋体" panose="02010600030101010101" pitchFamily="2" charset="-122"/>
              </a:rPr>
              <a:t>书上有图画</a:t>
            </a:r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6600" dirty="0">
                <a:solidFill>
                  <a:srgbClr val="CC00FF"/>
                </a:solidFill>
                <a:latin typeface="宋体" panose="02010600030101010101" pitchFamily="2" charset="-122"/>
              </a:rPr>
              <a:t>岩石上呢</a:t>
            </a:r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</a:rPr>
              <a:t>?</a:t>
            </a:r>
            <a:r>
              <a:rPr lang="en-US" altLang="zh-CN" sz="6600">
                <a:solidFill>
                  <a:srgbClr val="CC00FF"/>
                </a:solidFill>
                <a:latin typeface="Arial" panose="020B0604020202020204" pitchFamily="34" charset="0"/>
              </a:rPr>
              <a:t> </a:t>
            </a:r>
            <a:endParaRPr lang="en-US" altLang="zh-CN" sz="6600"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4" name="文本框 61443"/>
          <p:cNvSpPr txBox="1"/>
          <p:nvPr/>
        </p:nvSpPr>
        <p:spPr>
          <a:xfrm>
            <a:off x="2411413" y="620713"/>
            <a:ext cx="7307262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600">
                <a:latin typeface="宋体" panose="02010600030101010101" pitchFamily="2" charset="-122"/>
              </a:rPr>
              <a:t>3.</a:t>
            </a:r>
            <a:r>
              <a:rPr lang="zh-CN" altLang="en-US" sz="6600" dirty="0">
                <a:latin typeface="宋体" panose="02010600030101010101" pitchFamily="2" charset="-122"/>
              </a:rPr>
              <a:t>说说书还有什么特点</a:t>
            </a:r>
            <a:r>
              <a:rPr lang="en-US" altLang="zh-CN" sz="6600">
                <a:latin typeface="宋体" panose="02010600030101010101" pitchFamily="2" charset="-122"/>
              </a:rPr>
              <a:t>? </a:t>
            </a:r>
            <a:endParaRPr lang="en-US" altLang="zh-CN" sz="6600">
              <a:latin typeface="宋体" panose="02010600030101010101" pitchFamily="2" charset="-122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3259138" y="3673475"/>
            <a:ext cx="4951412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rgbClr val="CC00FF"/>
                </a:solidFill>
                <a:latin typeface="宋体" panose="02010600030101010101" pitchFamily="2" charset="-122"/>
              </a:rPr>
              <a:t>岩石呢</a:t>
            </a:r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</a:rPr>
              <a:t>?</a:t>
            </a:r>
            <a:endParaRPr lang="en-US" altLang="zh-CN" sz="6600">
              <a:solidFill>
                <a:srgbClr val="CC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框 65537"/>
          <p:cNvSpPr txBox="1"/>
          <p:nvPr/>
        </p:nvSpPr>
        <p:spPr>
          <a:xfrm>
            <a:off x="1568450" y="849313"/>
            <a:ext cx="86931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600">
                <a:latin typeface="宋体" panose="02010600030101010101" pitchFamily="2" charset="-122"/>
              </a:rPr>
              <a:t>4.</a:t>
            </a:r>
            <a:r>
              <a:rPr lang="zh-CN" altLang="en-US" sz="6600" dirty="0">
                <a:latin typeface="宋体" panose="02010600030101010101" pitchFamily="2" charset="-122"/>
              </a:rPr>
              <a:t>说说读书有什么用呢</a:t>
            </a:r>
            <a:r>
              <a:rPr lang="en-US" altLang="zh-CN" sz="6600">
                <a:latin typeface="宋体" panose="02010600030101010101" pitchFamily="2" charset="-122"/>
              </a:rPr>
              <a:t>?</a:t>
            </a:r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</a:rPr>
              <a:t> </a:t>
            </a:r>
            <a:endParaRPr lang="en-US" altLang="zh-CN" sz="6600">
              <a:solidFill>
                <a:srgbClr val="CC00FF"/>
              </a:solidFill>
              <a:latin typeface="宋体" panose="02010600030101010101" pitchFamily="2" charset="-122"/>
            </a:endParaRPr>
          </a:p>
        </p:txBody>
      </p:sp>
      <p:sp>
        <p:nvSpPr>
          <p:cNvPr id="65539" name="文本框 65538"/>
          <p:cNvSpPr txBox="1"/>
          <p:nvPr/>
        </p:nvSpPr>
        <p:spPr>
          <a:xfrm>
            <a:off x="2544763" y="3730625"/>
            <a:ext cx="68230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rgbClr val="CC00FF"/>
                </a:solidFill>
                <a:latin typeface="宋体" panose="02010600030101010101" pitchFamily="2" charset="-122"/>
              </a:rPr>
              <a:t>读这本岩石书呢</a:t>
            </a:r>
            <a:r>
              <a:rPr lang="en-US" altLang="zh-CN" sz="6600">
                <a:solidFill>
                  <a:srgbClr val="CC00FF"/>
                </a:solidFill>
                <a:latin typeface="宋体" panose="02010600030101010101" pitchFamily="2" charset="-122"/>
              </a:rPr>
              <a:t>?</a:t>
            </a:r>
            <a:endParaRPr lang="en-US" altLang="zh-CN" sz="6600">
              <a:solidFill>
                <a:srgbClr val="CC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</p:bldLst>
  </p:timing>
</p:sld>
</file>

<file path=ppt/theme/theme1.xml><?xml version="1.0" encoding="utf-8"?>
<a:theme xmlns:a="http://schemas.openxmlformats.org/drawingml/2006/main" name="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WPS 演示</Application>
  <PresentationFormat>自定义</PresentationFormat>
  <Paragraphs>58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楷体_GB2312</vt:lpstr>
      <vt:lpstr>Times New Roman</vt:lpstr>
      <vt:lpstr>MingLiU</vt:lpstr>
      <vt:lpstr>华文楷体</vt:lpstr>
      <vt:lpstr>微软雅黑</vt:lpstr>
      <vt:lpstr>Arial Unicode MS</vt:lpstr>
      <vt:lpstr>Courier New</vt:lpstr>
      <vt:lpstr>Office 主题</vt:lpstr>
      <vt:lpstr>1_Office 主题</vt:lpstr>
      <vt:lpstr>古瓶荷花</vt:lpstr>
      <vt:lpstr>1_古瓶荷花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绿色圃中小学教育http://www.LSPJY.com</Company>
  <LinksUpToDate>false</LinksUpToDate>
  <SharedDoc>false</SharedDoc>
  <HyperlinksChanged>false</HyperlinksChanged>
  <AppVersion>14.0000</AppVersion>
  <Manager>绿色圃中小学教育http://www.LSPJY.com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绿色圃中小学教育http://www.LSPJY.com</dc:title>
  <dc:creator>绿色圃中小学教育http://www.LSPJY.com</dc:creator>
  <cp:keywords>绿色圃中小学教育http:/www.LSPJY.com</cp:keywords>
  <dc:description>绿色圃中小学教育http://www.LSPJY.com</dc:description>
  <dc:subject>绿色圃中小学教育http://www.LSPJY.com</dc:subject>
  <cp:category>绿色圃中小学教育http://www.LSPJY.com</cp:category>
  <cp:lastModifiedBy>Administrator</cp:lastModifiedBy>
  <cp:revision>11</cp:revision>
  <dcterms:created xsi:type="dcterms:W3CDTF">2018-01-21T07:02:00Z</dcterms:created>
  <dcterms:modified xsi:type="dcterms:W3CDTF">2019-04-28T15:46:39Z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