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activeX/activeX4.xml" ContentType="application/vnd.ms-office.activeX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activeX/activeX8.bin" ContentType="application/vnd.ms-office.activeX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activeX/activeX6.bin" ContentType="application/vnd.ms-office.activeX"/>
  <Override PartName="/ppt/activeX/activeX4.bin" ContentType="application/vnd.ms-office.activeX"/>
  <Override PartName="/ppt/activeX/activeX2.bin" ContentType="application/vnd.ms-office.activeX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activeX/activeX1.bin" ContentType="application/vnd.ms-office.activeX"/>
  <Override PartName="/ppt/activeX/activeX6.xml" ContentType="application/vnd.ms-office.activeX+xml"/>
  <Override PartName="/ppt/activeX/activeX7.xml" ContentType="application/vnd.ms-office.activeX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activeX/activeX5.xml" ContentType="application/vnd.ms-office.activeX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activeX/activeX3.xml" ContentType="application/vnd.ms-office.activeX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activeX/activeX1.xml" ContentType="application/vnd.ms-office.activeX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activeX/activeX7.bin" ContentType="application/vnd.ms-office.activeX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activeX/activeX5.bin" ContentType="application/vnd.ms-office.activeX"/>
  <Override PartName="/ppt/activeX/activeX3.bin" ContentType="application/vnd.ms-office.activeX"/>
  <Override PartName="/ppt/activeX/activeX8.xml" ContentType="application/vnd.ms-office.activeX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63" r:id="rId2"/>
    <p:sldId id="264" r:id="rId3"/>
    <p:sldId id="267" r:id="rId4"/>
    <p:sldId id="268" r:id="rId5"/>
    <p:sldId id="301" r:id="rId6"/>
    <p:sldId id="269" r:id="rId7"/>
    <p:sldId id="302" r:id="rId8"/>
    <p:sldId id="270" r:id="rId9"/>
    <p:sldId id="303" r:id="rId10"/>
    <p:sldId id="271" r:id="rId11"/>
    <p:sldId id="304" r:id="rId12"/>
    <p:sldId id="272" r:id="rId13"/>
    <p:sldId id="305" r:id="rId14"/>
    <p:sldId id="273" r:id="rId15"/>
    <p:sldId id="306" r:id="rId16"/>
    <p:sldId id="274" r:id="rId17"/>
    <p:sldId id="307" r:id="rId18"/>
    <p:sldId id="275" r:id="rId19"/>
    <p:sldId id="308" r:id="rId20"/>
    <p:sldId id="299" r:id="rId21"/>
    <p:sldId id="298" r:id="rId22"/>
    <p:sldId id="300" r:id="rId23"/>
    <p:sldId id="286" r:id="rId24"/>
    <p:sldId id="282" r:id="rId25"/>
    <p:sldId id="283" r:id="rId26"/>
    <p:sldId id="285" r:id="rId27"/>
    <p:sldId id="291" r:id="rId28"/>
    <p:sldId id="293" r:id="rId29"/>
    <p:sldId id="287" r:id="rId30"/>
    <p:sldId id="288" r:id="rId31"/>
    <p:sldId id="292" r:id="rId32"/>
    <p:sldId id="258" r:id="rId33"/>
    <p:sldId id="277" r:id="rId34"/>
    <p:sldId id="276" r:id="rId35"/>
    <p:sldId id="297" r:id="rId36"/>
    <p:sldId id="309" r:id="rId37"/>
    <p:sldId id="296" r:id="rId3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_rels/activeX7.xml.rels><?xml version="1.0" encoding="UTF-8" standalone="yes"?>
<Relationships xmlns="http://schemas.openxmlformats.org/package/2006/relationships"><Relationship Id="rId1" Type="http://schemas.microsoft.com/office/2006/relationships/activeXControlBinary" Target="activeX7.bin"/></Relationships>
</file>

<file path=ppt/activeX/_rels/activeX8.xml.rels><?xml version="1.0" encoding="UTF-8" standalone="yes"?>
<Relationships xmlns="http://schemas.openxmlformats.org/package/2006/relationships"><Relationship Id="rId1" Type="http://schemas.microsoft.com/office/2006/relationships/activeXControlBinary" Target="activeX8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7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8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image" Target="../media/image21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image" Target="../media/image24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image" Target="../media/image27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image" Target="../media/image30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image" Target="../media/image15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image" Target="../media/image18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1347CB-7FB1-4501-B5CC-C53081111C6B}" type="datetimeFigureOut">
              <a:rPr lang="zh-CN" altLang="en-US" smtClean="0"/>
              <a:pPr/>
              <a:t>2017/3/2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FDF301-0EBD-423C-872B-5EB3AFB2E1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93FD43-F82A-4C5B-965D-BA29D050F510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93FD43-F82A-4C5B-965D-BA29D050F510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FDF301-0EBD-423C-872B-5EB3AFB2E1F8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19FB9-4240-4371-89BB-EC4E18295273}" type="datetimeFigureOut">
              <a:rPr lang="zh-CN" altLang="en-US" smtClean="0"/>
              <a:pPr/>
              <a:t>2017/3/2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5B50-8D72-4E96-A508-4B8BF494A56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19FB9-4240-4371-89BB-EC4E18295273}" type="datetimeFigureOut">
              <a:rPr lang="zh-CN" altLang="en-US" smtClean="0"/>
              <a:pPr/>
              <a:t>2017/3/2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5B50-8D72-4E96-A508-4B8BF494A56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19FB9-4240-4371-89BB-EC4E18295273}" type="datetimeFigureOut">
              <a:rPr lang="zh-CN" altLang="en-US" smtClean="0"/>
              <a:pPr/>
              <a:t>2017/3/2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5B50-8D72-4E96-A508-4B8BF494A56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19FB9-4240-4371-89BB-EC4E18295273}" type="datetimeFigureOut">
              <a:rPr lang="zh-CN" altLang="en-US" smtClean="0"/>
              <a:pPr/>
              <a:t>2017/3/2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5B50-8D72-4E96-A508-4B8BF494A56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19FB9-4240-4371-89BB-EC4E18295273}" type="datetimeFigureOut">
              <a:rPr lang="zh-CN" altLang="en-US" smtClean="0"/>
              <a:pPr/>
              <a:t>2017/3/2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5B50-8D72-4E96-A508-4B8BF494A56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19FB9-4240-4371-89BB-EC4E18295273}" type="datetimeFigureOut">
              <a:rPr lang="zh-CN" altLang="en-US" smtClean="0"/>
              <a:pPr/>
              <a:t>2017/3/2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5B50-8D72-4E96-A508-4B8BF494A56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19FB9-4240-4371-89BB-EC4E18295273}" type="datetimeFigureOut">
              <a:rPr lang="zh-CN" altLang="en-US" smtClean="0"/>
              <a:pPr/>
              <a:t>2017/3/2 Thursday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5B50-8D72-4E96-A508-4B8BF494A56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19FB9-4240-4371-89BB-EC4E18295273}" type="datetimeFigureOut">
              <a:rPr lang="zh-CN" altLang="en-US" smtClean="0"/>
              <a:pPr/>
              <a:t>2017/3/2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5B50-8D72-4E96-A508-4B8BF494A56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19FB9-4240-4371-89BB-EC4E18295273}" type="datetimeFigureOut">
              <a:rPr lang="zh-CN" altLang="en-US" smtClean="0"/>
              <a:pPr/>
              <a:t>2017/3/2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5B50-8D72-4E96-A508-4B8BF494A56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19FB9-4240-4371-89BB-EC4E18295273}" type="datetimeFigureOut">
              <a:rPr lang="zh-CN" altLang="en-US" smtClean="0"/>
              <a:pPr/>
              <a:t>2017/3/2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5B50-8D72-4E96-A508-4B8BF494A56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19FB9-4240-4371-89BB-EC4E18295273}" type="datetimeFigureOut">
              <a:rPr lang="zh-CN" altLang="en-US" smtClean="0"/>
              <a:pPr/>
              <a:t>2017/3/2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5B50-8D72-4E96-A508-4B8BF494A56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419FB9-4240-4371-89BB-EC4E18295273}" type="datetimeFigureOut">
              <a:rPr lang="zh-CN" altLang="en-US" smtClean="0"/>
              <a:pPr/>
              <a:t>2017/3/2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F45B50-8D72-4E96-A508-4B8BF494A56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7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4.xml"/><Relationship Id="rId1" Type="http://schemas.openxmlformats.org/officeDocument/2006/relationships/vmlDrawing" Target="../drawings/vmlDrawing8.vml"/><Relationship Id="rId5" Type="http://schemas.openxmlformats.org/officeDocument/2006/relationships/oleObject" Target="../embeddings/oleObject8.bin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9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5.xml"/><Relationship Id="rId1" Type="http://schemas.openxmlformats.org/officeDocument/2006/relationships/vmlDrawing" Target="../drawings/vmlDrawing10.vml"/><Relationship Id="rId5" Type="http://schemas.openxmlformats.org/officeDocument/2006/relationships/oleObject" Target="../embeddings/oleObject10.bin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4" Type="http://schemas.openxmlformats.org/officeDocument/2006/relationships/oleObject" Target="../embeddings/oleObject11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6.xml"/><Relationship Id="rId1" Type="http://schemas.openxmlformats.org/officeDocument/2006/relationships/vmlDrawing" Target="../drawings/vmlDrawing12.vml"/><Relationship Id="rId5" Type="http://schemas.openxmlformats.org/officeDocument/2006/relationships/oleObject" Target="../embeddings/oleObject12.bin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4" Type="http://schemas.openxmlformats.org/officeDocument/2006/relationships/oleObject" Target="../embeddings/oleObject13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7.xml"/><Relationship Id="rId1" Type="http://schemas.openxmlformats.org/officeDocument/2006/relationships/vmlDrawing" Target="../drawings/vmlDrawing14.vml"/><Relationship Id="rId5" Type="http://schemas.openxmlformats.org/officeDocument/2006/relationships/oleObject" Target="../embeddings/oleObject14.bin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4" Type="http://schemas.openxmlformats.org/officeDocument/2006/relationships/oleObject" Target="../embeddings/oleObject15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8.xml"/><Relationship Id="rId1" Type="http://schemas.openxmlformats.org/officeDocument/2006/relationships/vmlDrawing" Target="../drawings/vmlDrawing16.vml"/><Relationship Id="rId5" Type="http://schemas.openxmlformats.org/officeDocument/2006/relationships/oleObject" Target="../embeddings/oleObject16.bin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7.gi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gif"/><Relationship Id="rId4" Type="http://schemas.openxmlformats.org/officeDocument/2006/relationships/image" Target="../media/image38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gi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4.bin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5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6.bin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09"/>
            <a:ext cx="9144000" cy="6873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95536" y="260648"/>
            <a:ext cx="4680520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Times New Roman" pitchFamily="18" charset="0"/>
              </a:rPr>
              <a:t>义务教育语文</a:t>
            </a:r>
            <a:r>
              <a:rPr lang="en-US" altLang="zh-CN" sz="2400" b="1" dirty="0" smtClean="0">
                <a:latin typeface="Times New Roman" pitchFamily="18" charset="0"/>
              </a:rPr>
              <a:t>S</a:t>
            </a:r>
            <a:r>
              <a:rPr lang="zh-CN" altLang="en-US" sz="2400" b="1" dirty="0" smtClean="0">
                <a:latin typeface="Times New Roman" pitchFamily="18" charset="0"/>
              </a:rPr>
              <a:t>版</a:t>
            </a:r>
            <a:r>
              <a:rPr lang="en-US" altLang="zh-CN" sz="2400" b="1" dirty="0" smtClean="0">
                <a:latin typeface="Times New Roman" pitchFamily="18" charset="0"/>
              </a:rPr>
              <a:t>2016</a:t>
            </a:r>
            <a:r>
              <a:rPr lang="zh-CN" altLang="en-US" sz="2400" b="1" dirty="0" smtClean="0">
                <a:latin typeface="Times New Roman" pitchFamily="18" charset="0"/>
              </a:rPr>
              <a:t>年修订教材</a:t>
            </a:r>
            <a:endParaRPr lang="zh-CN" altLang="en-US" sz="2400" b="1" dirty="0">
              <a:latin typeface="Times New Roman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785758" y="2693988"/>
            <a:ext cx="5544616" cy="1470025"/>
            <a:chOff x="1259632" y="2708920"/>
            <a:chExt cx="5544616" cy="1470025"/>
          </a:xfrm>
        </p:grpSpPr>
        <p:sp>
          <p:nvSpPr>
            <p:cNvPr id="8" name="椭圆 7"/>
            <p:cNvSpPr/>
            <p:nvPr/>
          </p:nvSpPr>
          <p:spPr>
            <a:xfrm>
              <a:off x="1403648" y="2924944"/>
              <a:ext cx="936104" cy="936104"/>
            </a:xfrm>
            <a:prstGeom prst="ellipse">
              <a:avLst/>
            </a:prstGeom>
            <a:solidFill>
              <a:schemeClr val="accent6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2"/>
            <p:cNvSpPr txBox="1">
              <a:spLocks noChangeArrowheads="1"/>
            </p:cNvSpPr>
            <p:nvPr/>
          </p:nvSpPr>
          <p:spPr>
            <a:xfrm>
              <a:off x="1259632" y="2708920"/>
              <a:ext cx="5544616" cy="1470025"/>
            </a:xfrm>
            <a:prstGeom prst="rect">
              <a:avLst/>
            </a:prstGeom>
          </p:spPr>
          <p:txBody>
            <a:bodyPr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200" i="0" u="none" strike="noStrike" kern="1200" cap="none" spc="1800" normalizeH="0" noProof="0" dirty="0" smtClean="0">
                  <a:ln>
                    <a:solidFill>
                      <a:schemeClr val="tx1"/>
                    </a:solidFill>
                  </a:ln>
                  <a:effectLst/>
                  <a:uLnTx/>
                  <a:uFillTx/>
                  <a:latin typeface="楷体" pitchFamily="49" charset="-122"/>
                  <a:ea typeface="楷体" pitchFamily="49" charset="-122"/>
                  <a:cs typeface="+mj-cs"/>
                </a:rPr>
                <a:t>2 </a:t>
              </a:r>
              <a:r>
                <a:rPr kumimoji="0" lang="zh-CN" altLang="en-US" sz="7200" i="0" u="none" strike="noStrike" kern="1200" cap="none" spc="1800" normalizeH="0" noProof="0" dirty="0" smtClean="0">
                  <a:ln>
                    <a:solidFill>
                      <a:schemeClr val="tx1"/>
                    </a:solidFill>
                  </a:ln>
                  <a:effectLst/>
                  <a:uLnTx/>
                  <a:uFillTx/>
                  <a:latin typeface="楷体" pitchFamily="49" charset="-122"/>
                  <a:ea typeface="楷体" pitchFamily="49" charset="-122"/>
                  <a:cs typeface="+mj-cs"/>
                </a:rPr>
                <a:t>小树谣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1289" y="-10757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23556"/>
          <p:cNvGrpSpPr>
            <a:grpSpLocks/>
          </p:cNvGrpSpPr>
          <p:nvPr/>
        </p:nvGrpSpPr>
        <p:grpSpPr bwMode="auto">
          <a:xfrm>
            <a:off x="3289124" y="2526664"/>
            <a:ext cx="2287587" cy="2232025"/>
            <a:chOff x="0" y="0"/>
            <a:chExt cx="4825" cy="4474"/>
          </a:xfrm>
        </p:grpSpPr>
        <p:sp>
          <p:nvSpPr>
            <p:cNvPr id="22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4825" cy="4450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200"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3" name="组合 23558"/>
            <p:cNvGrpSpPr>
              <a:grpSpLocks/>
            </p:cNvGrpSpPr>
            <p:nvPr/>
          </p:nvGrpSpPr>
          <p:grpSpPr bwMode="auto">
            <a:xfrm>
              <a:off x="1" y="0"/>
              <a:ext cx="4761" cy="4474"/>
              <a:chOff x="0" y="0"/>
              <a:chExt cx="4988" cy="4474"/>
            </a:xfrm>
          </p:grpSpPr>
          <p:sp>
            <p:nvSpPr>
              <p:cNvPr id="24" name="Line 7"/>
              <p:cNvSpPr>
                <a:spLocks noChangeShapeType="1"/>
              </p:cNvSpPr>
              <p:nvPr/>
            </p:nvSpPr>
            <p:spPr bwMode="auto">
              <a:xfrm>
                <a:off x="0" y="2382"/>
                <a:ext cx="498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Line 8"/>
              <p:cNvSpPr>
                <a:spLocks noChangeShapeType="1"/>
              </p:cNvSpPr>
              <p:nvPr/>
            </p:nvSpPr>
            <p:spPr bwMode="auto">
              <a:xfrm>
                <a:off x="2495" y="0"/>
                <a:ext cx="50" cy="447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6" name="Text Box 11"/>
          <p:cNvSpPr txBox="1">
            <a:spLocks noChangeArrowheads="1"/>
          </p:cNvSpPr>
          <p:nvPr/>
        </p:nvSpPr>
        <p:spPr bwMode="auto">
          <a:xfrm>
            <a:off x="2870660" y="404081"/>
            <a:ext cx="309086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8800" spc="-150" dirty="0" smtClean="0">
                <a:latin typeface="黑体" pitchFamily="49" charset="-122"/>
                <a:ea typeface="黑体" pitchFamily="49" charset="-122"/>
              </a:rPr>
              <a:t> zhī </a:t>
            </a:r>
            <a:r>
              <a:rPr lang="zh-CN" altLang="en-US" sz="8800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8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7" name="Text Box 3"/>
          <p:cNvSpPr txBox="1">
            <a:spLocks noChangeArrowheads="1"/>
          </p:cNvSpPr>
          <p:nvPr/>
        </p:nvSpPr>
        <p:spPr bwMode="auto">
          <a:xfrm>
            <a:off x="3466924" y="2455227"/>
            <a:ext cx="2286000" cy="2231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3900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枝</a:t>
            </a:r>
            <a:endParaRPr lang="zh-CN" altLang="en-US" sz="13900" dirty="0">
              <a:solidFill>
                <a:srgbClr val="FF0066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6254574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分 枝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6089600" y="1701164"/>
            <a:ext cx="208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liǎnɡ</a:t>
            </a:r>
            <a:r>
              <a:rPr lang="en-US" altLang="zh-CN" sz="11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zhī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6288902" y="4114164"/>
            <a:ext cx="21715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fēn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zhī</a:t>
            </a:r>
            <a:endParaRPr lang="zh-CN" altLang="en-US" sz="3600" spc="-15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1" name="Text Box 4"/>
          <p:cNvSpPr txBox="1">
            <a:spLocks noChangeArrowheads="1"/>
          </p:cNvSpPr>
          <p:nvPr/>
        </p:nvSpPr>
        <p:spPr bwMode="auto">
          <a:xfrm>
            <a:off x="6194249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两 枝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Text Box 4"/>
          <p:cNvSpPr txBox="1">
            <a:spLocks noChangeArrowheads="1"/>
          </p:cNvSpPr>
          <p:nvPr/>
        </p:nvSpPr>
        <p:spPr bwMode="auto">
          <a:xfrm>
            <a:off x="920574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枝 叶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982889" y="1701437"/>
            <a:ext cx="186091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zhī tóu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4" name="Text Box 4"/>
          <p:cNvSpPr txBox="1">
            <a:spLocks noChangeArrowheads="1"/>
          </p:cNvSpPr>
          <p:nvPr/>
        </p:nvSpPr>
        <p:spPr bwMode="auto">
          <a:xfrm>
            <a:off x="683568" y="4114164"/>
            <a:ext cx="21602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zhī  yè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5" name="Text Box 4"/>
          <p:cNvSpPr txBox="1">
            <a:spLocks noChangeArrowheads="1"/>
          </p:cNvSpPr>
          <p:nvPr/>
        </p:nvSpPr>
        <p:spPr bwMode="auto">
          <a:xfrm>
            <a:off x="938036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枝 头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22529" name="Object 1"/>
          <p:cNvGraphicFramePr>
            <a:graphicFrameLocks noChangeAspect="1"/>
          </p:cNvGraphicFramePr>
          <p:nvPr/>
        </p:nvGraphicFramePr>
        <p:xfrm>
          <a:off x="8388424" y="5949280"/>
          <a:ext cx="546100" cy="712787"/>
        </p:xfrm>
        <a:graphic>
          <a:graphicData uri="http://schemas.openxmlformats.org/presentationml/2006/ole">
            <p:oleObj spid="_x0000_s22529" name="包装程序外壳对象" showAsIcon="1" r:id="rId4" imgW="546120" imgH="71244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/>
      <p:bldP spid="26" grpId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1289" y="-10757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Text Box 11"/>
          <p:cNvSpPr txBox="1">
            <a:spLocks noChangeArrowheads="1"/>
          </p:cNvSpPr>
          <p:nvPr/>
        </p:nvSpPr>
        <p:spPr bwMode="auto">
          <a:xfrm>
            <a:off x="2870660" y="404081"/>
            <a:ext cx="309086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8800" spc="-150" dirty="0" smtClean="0">
                <a:latin typeface="黑体" pitchFamily="49" charset="-122"/>
                <a:ea typeface="黑体" pitchFamily="49" charset="-122"/>
              </a:rPr>
              <a:t> zhī </a:t>
            </a:r>
            <a:r>
              <a:rPr lang="zh-CN" altLang="en-US" sz="8800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8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6254574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分 枝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6089600" y="1701164"/>
            <a:ext cx="208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liǎnɡ</a:t>
            </a:r>
            <a:r>
              <a:rPr lang="en-US" altLang="zh-CN" sz="11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zhī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6288902" y="4114164"/>
            <a:ext cx="21715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fēn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zhī</a:t>
            </a:r>
            <a:endParaRPr lang="zh-CN" altLang="en-US" sz="3600" spc="-15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1" name="Text Box 4"/>
          <p:cNvSpPr txBox="1">
            <a:spLocks noChangeArrowheads="1"/>
          </p:cNvSpPr>
          <p:nvPr/>
        </p:nvSpPr>
        <p:spPr bwMode="auto">
          <a:xfrm>
            <a:off x="6194249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两 枝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Text Box 4"/>
          <p:cNvSpPr txBox="1">
            <a:spLocks noChangeArrowheads="1"/>
          </p:cNvSpPr>
          <p:nvPr/>
        </p:nvSpPr>
        <p:spPr bwMode="auto">
          <a:xfrm>
            <a:off x="920574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枝 叶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982889" y="1701437"/>
            <a:ext cx="186091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zhī tóu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4" name="Text Box 4"/>
          <p:cNvSpPr txBox="1">
            <a:spLocks noChangeArrowheads="1"/>
          </p:cNvSpPr>
          <p:nvPr/>
        </p:nvSpPr>
        <p:spPr bwMode="auto">
          <a:xfrm>
            <a:off x="683568" y="4114164"/>
            <a:ext cx="21602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zhī  yè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5" name="Text Box 4"/>
          <p:cNvSpPr txBox="1">
            <a:spLocks noChangeArrowheads="1"/>
          </p:cNvSpPr>
          <p:nvPr/>
        </p:nvSpPr>
        <p:spPr bwMode="auto">
          <a:xfrm>
            <a:off x="938036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枝 头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22529" name="Object 1"/>
          <p:cNvGraphicFramePr>
            <a:graphicFrameLocks noChangeAspect="1"/>
          </p:cNvGraphicFramePr>
          <p:nvPr/>
        </p:nvGraphicFramePr>
        <p:xfrm>
          <a:off x="8388424" y="5949280"/>
          <a:ext cx="546100" cy="712787"/>
        </p:xfrm>
        <a:graphic>
          <a:graphicData uri="http://schemas.openxmlformats.org/presentationml/2006/ole">
            <p:oleObj spid="_x0000_s51202" name="包装程序外壳对象" showAsIcon="1" r:id="rId5" imgW="546120" imgH="712440" progId="Package">
              <p:embed/>
            </p:oleObj>
          </a:graphicData>
        </a:graphic>
      </p:graphicFrame>
    </p:spTree>
    <p:controls>
      <p:control spid="51203" name="ShockwaveFlash1" r:id="rId2" imgW="3311657" imgH="3384534"/>
    </p:controls>
  </p:cSld>
  <p:clrMapOvr>
    <a:masterClrMapping/>
  </p:clrMapOvr>
  <p:timing>
    <p:tnLst>
      <p:par>
        <p:cTn id="1" dur="indefinite" restart="never" nodeType="tmRoot"/>
      </p:par>
    </p:tnLst>
    <p:bldLst>
      <p:bldP spid="26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1289" y="-10757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23556"/>
          <p:cNvGrpSpPr>
            <a:grpSpLocks/>
          </p:cNvGrpSpPr>
          <p:nvPr/>
        </p:nvGrpSpPr>
        <p:grpSpPr bwMode="auto">
          <a:xfrm>
            <a:off x="3289124" y="2526664"/>
            <a:ext cx="2287587" cy="2232025"/>
            <a:chOff x="0" y="0"/>
            <a:chExt cx="4825" cy="4474"/>
          </a:xfrm>
        </p:grpSpPr>
        <p:sp>
          <p:nvSpPr>
            <p:cNvPr id="22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4825" cy="4450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200"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3" name="组合 23558"/>
            <p:cNvGrpSpPr>
              <a:grpSpLocks/>
            </p:cNvGrpSpPr>
            <p:nvPr/>
          </p:nvGrpSpPr>
          <p:grpSpPr bwMode="auto">
            <a:xfrm>
              <a:off x="1" y="0"/>
              <a:ext cx="4761" cy="4474"/>
              <a:chOff x="0" y="0"/>
              <a:chExt cx="4988" cy="4474"/>
            </a:xfrm>
          </p:grpSpPr>
          <p:sp>
            <p:nvSpPr>
              <p:cNvPr id="24" name="Line 7"/>
              <p:cNvSpPr>
                <a:spLocks noChangeShapeType="1"/>
              </p:cNvSpPr>
              <p:nvPr/>
            </p:nvSpPr>
            <p:spPr bwMode="auto">
              <a:xfrm>
                <a:off x="0" y="2382"/>
                <a:ext cx="498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Line 8"/>
              <p:cNvSpPr>
                <a:spLocks noChangeShapeType="1"/>
              </p:cNvSpPr>
              <p:nvPr/>
            </p:nvSpPr>
            <p:spPr bwMode="auto">
              <a:xfrm>
                <a:off x="2495" y="0"/>
                <a:ext cx="50" cy="447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6" name="Text Box 11"/>
          <p:cNvSpPr txBox="1">
            <a:spLocks noChangeArrowheads="1"/>
          </p:cNvSpPr>
          <p:nvPr/>
        </p:nvSpPr>
        <p:spPr bwMode="auto">
          <a:xfrm>
            <a:off x="2870660" y="404081"/>
            <a:ext cx="309086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8800" spc="-150" dirty="0" smtClean="0">
                <a:latin typeface="黑体" pitchFamily="49" charset="-122"/>
                <a:ea typeface="黑体" pitchFamily="49" charset="-122"/>
              </a:rPr>
              <a:t>huā</a:t>
            </a:r>
            <a:r>
              <a:rPr lang="zh-CN" altLang="en-US" sz="8800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8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7" name="Text Box 3"/>
          <p:cNvSpPr txBox="1">
            <a:spLocks noChangeArrowheads="1"/>
          </p:cNvSpPr>
          <p:nvPr/>
        </p:nvSpPr>
        <p:spPr bwMode="auto">
          <a:xfrm>
            <a:off x="3466924" y="2455227"/>
            <a:ext cx="2286000" cy="2231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3900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花</a:t>
            </a:r>
            <a:endParaRPr lang="zh-CN" altLang="en-US" sz="13900" dirty="0">
              <a:solidFill>
                <a:srgbClr val="FF0066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6254574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米 花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6017592" y="1701164"/>
            <a:ext cx="208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huā  ér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6372200" y="4114164"/>
            <a:ext cx="21715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mǐ  huā</a:t>
            </a:r>
            <a:endParaRPr lang="zh-CN" altLang="en-US" sz="3600" spc="-15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1" name="Text Box 4"/>
          <p:cNvSpPr txBox="1">
            <a:spLocks noChangeArrowheads="1"/>
          </p:cNvSpPr>
          <p:nvPr/>
        </p:nvSpPr>
        <p:spPr bwMode="auto">
          <a:xfrm>
            <a:off x="6194249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花 儿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Text Box 4"/>
          <p:cNvSpPr txBox="1">
            <a:spLocks noChangeArrowheads="1"/>
          </p:cNvSpPr>
          <p:nvPr/>
        </p:nvSpPr>
        <p:spPr bwMode="auto">
          <a:xfrm>
            <a:off x="920574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小 花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1054897" y="1701437"/>
            <a:ext cx="186091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kāi huā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4" name="Text Box 4"/>
          <p:cNvSpPr txBox="1">
            <a:spLocks noChangeArrowheads="1"/>
          </p:cNvSpPr>
          <p:nvPr/>
        </p:nvSpPr>
        <p:spPr bwMode="auto">
          <a:xfrm>
            <a:off x="683568" y="4114164"/>
            <a:ext cx="21602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xiǎo huā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5" name="Text Box 4"/>
          <p:cNvSpPr txBox="1">
            <a:spLocks noChangeArrowheads="1"/>
          </p:cNvSpPr>
          <p:nvPr/>
        </p:nvSpPr>
        <p:spPr bwMode="auto">
          <a:xfrm>
            <a:off x="938036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开 花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21505" name="Object 1"/>
          <p:cNvGraphicFramePr>
            <a:graphicFrameLocks noChangeAspect="1"/>
          </p:cNvGraphicFramePr>
          <p:nvPr/>
        </p:nvGraphicFramePr>
        <p:xfrm>
          <a:off x="8388424" y="5949280"/>
          <a:ext cx="546100" cy="712787"/>
        </p:xfrm>
        <a:graphic>
          <a:graphicData uri="http://schemas.openxmlformats.org/presentationml/2006/ole">
            <p:oleObj spid="_x0000_s21505" name="包装程序外壳对象" showAsIcon="1" r:id="rId4" imgW="546120" imgH="71244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/>
      <p:bldP spid="26" grpId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1289" y="-10757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Text Box 11"/>
          <p:cNvSpPr txBox="1">
            <a:spLocks noChangeArrowheads="1"/>
          </p:cNvSpPr>
          <p:nvPr/>
        </p:nvSpPr>
        <p:spPr bwMode="auto">
          <a:xfrm>
            <a:off x="2870660" y="188640"/>
            <a:ext cx="309086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8800" spc="-150" dirty="0" smtClean="0">
                <a:latin typeface="黑体" pitchFamily="49" charset="-122"/>
                <a:ea typeface="黑体" pitchFamily="49" charset="-122"/>
              </a:rPr>
              <a:t>huā</a:t>
            </a:r>
            <a:r>
              <a:rPr lang="zh-CN" altLang="en-US" sz="8800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8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6254574" y="4398786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米 花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6017592" y="1485723"/>
            <a:ext cx="208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huā  ér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6372200" y="3898723"/>
            <a:ext cx="21715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mǐ  huā</a:t>
            </a:r>
            <a:endParaRPr lang="zh-CN" altLang="en-US" sz="3600" spc="-15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1" name="Text Box 4"/>
          <p:cNvSpPr txBox="1">
            <a:spLocks noChangeArrowheads="1"/>
          </p:cNvSpPr>
          <p:nvPr/>
        </p:nvSpPr>
        <p:spPr bwMode="auto">
          <a:xfrm>
            <a:off x="6194249" y="2000073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花 儿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Text Box 4"/>
          <p:cNvSpPr txBox="1">
            <a:spLocks noChangeArrowheads="1"/>
          </p:cNvSpPr>
          <p:nvPr/>
        </p:nvSpPr>
        <p:spPr bwMode="auto">
          <a:xfrm>
            <a:off x="920574" y="4398786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小 花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1054897" y="1485996"/>
            <a:ext cx="186091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kāi huā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4" name="Text Box 4"/>
          <p:cNvSpPr txBox="1">
            <a:spLocks noChangeArrowheads="1"/>
          </p:cNvSpPr>
          <p:nvPr/>
        </p:nvSpPr>
        <p:spPr bwMode="auto">
          <a:xfrm>
            <a:off x="683568" y="3898723"/>
            <a:ext cx="21602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xiǎo huā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5" name="Text Box 4"/>
          <p:cNvSpPr txBox="1">
            <a:spLocks noChangeArrowheads="1"/>
          </p:cNvSpPr>
          <p:nvPr/>
        </p:nvSpPr>
        <p:spPr bwMode="auto">
          <a:xfrm>
            <a:off x="938036" y="2000073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开 花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21505" name="Object 1"/>
          <p:cNvGraphicFramePr>
            <a:graphicFrameLocks noChangeAspect="1"/>
          </p:cNvGraphicFramePr>
          <p:nvPr/>
        </p:nvGraphicFramePr>
        <p:xfrm>
          <a:off x="8388424" y="5949280"/>
          <a:ext cx="546100" cy="712787"/>
        </p:xfrm>
        <a:graphic>
          <a:graphicData uri="http://schemas.openxmlformats.org/presentationml/2006/ole">
            <p:oleObj spid="_x0000_s52226" name="包装程序外壳对象" showAsIcon="1" r:id="rId5" imgW="546120" imgH="712440" progId="Package">
              <p:embed/>
            </p:oleObj>
          </a:graphicData>
        </a:graphic>
      </p:graphicFrame>
      <p:sp>
        <p:nvSpPr>
          <p:cNvPr id="19" name="矩形 18"/>
          <p:cNvSpPr/>
          <p:nvPr/>
        </p:nvSpPr>
        <p:spPr>
          <a:xfrm>
            <a:off x="2351041" y="5267341"/>
            <a:ext cx="12961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8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艹</a:t>
            </a:r>
            <a:endParaRPr lang="zh-CN" altLang="en-US" sz="8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499992" y="5805264"/>
            <a:ext cx="25922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spc="2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草字头</a:t>
            </a:r>
            <a:endParaRPr lang="zh-CN" altLang="en-US" sz="4000" b="1" spc="22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547026" y="5301208"/>
            <a:ext cx="21852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cǎo  zì  tóu</a:t>
            </a:r>
            <a:endParaRPr lang="zh-CN" altLang="en-US" sz="32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controls>
      <p:control spid="52227" name="ShockwaveFlash1" r:id="rId2" imgW="3239809" imgH="3311657"/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/>
      <p:bldP spid="19" grpId="0"/>
      <p:bldP spid="21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1289" y="-10757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23556"/>
          <p:cNvGrpSpPr>
            <a:grpSpLocks/>
          </p:cNvGrpSpPr>
          <p:nvPr/>
        </p:nvGrpSpPr>
        <p:grpSpPr bwMode="auto">
          <a:xfrm>
            <a:off x="3289124" y="2526664"/>
            <a:ext cx="2287587" cy="2232025"/>
            <a:chOff x="0" y="0"/>
            <a:chExt cx="4825" cy="4474"/>
          </a:xfrm>
        </p:grpSpPr>
        <p:sp>
          <p:nvSpPr>
            <p:cNvPr id="22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4825" cy="4450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200"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3" name="组合 23558"/>
            <p:cNvGrpSpPr>
              <a:grpSpLocks/>
            </p:cNvGrpSpPr>
            <p:nvPr/>
          </p:nvGrpSpPr>
          <p:grpSpPr bwMode="auto">
            <a:xfrm>
              <a:off x="1" y="0"/>
              <a:ext cx="4761" cy="4474"/>
              <a:chOff x="0" y="0"/>
              <a:chExt cx="4988" cy="4474"/>
            </a:xfrm>
          </p:grpSpPr>
          <p:sp>
            <p:nvSpPr>
              <p:cNvPr id="24" name="Line 7"/>
              <p:cNvSpPr>
                <a:spLocks noChangeShapeType="1"/>
              </p:cNvSpPr>
              <p:nvPr/>
            </p:nvSpPr>
            <p:spPr bwMode="auto">
              <a:xfrm>
                <a:off x="0" y="2382"/>
                <a:ext cx="498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Line 8"/>
              <p:cNvSpPr>
                <a:spLocks noChangeShapeType="1"/>
              </p:cNvSpPr>
              <p:nvPr/>
            </p:nvSpPr>
            <p:spPr bwMode="auto">
              <a:xfrm>
                <a:off x="2495" y="0"/>
                <a:ext cx="50" cy="447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6" name="Text Box 11"/>
          <p:cNvSpPr txBox="1">
            <a:spLocks noChangeArrowheads="1"/>
          </p:cNvSpPr>
          <p:nvPr/>
        </p:nvSpPr>
        <p:spPr bwMode="auto">
          <a:xfrm>
            <a:off x="2870660" y="404081"/>
            <a:ext cx="309086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8800" spc="-150" dirty="0" smtClean="0">
                <a:latin typeface="黑体" pitchFamily="49" charset="-122"/>
                <a:ea typeface="黑体" pitchFamily="49" charset="-122"/>
              </a:rPr>
              <a:t>chūn</a:t>
            </a:r>
            <a:r>
              <a:rPr lang="zh-CN" altLang="en-US" sz="8800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8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7" name="Text Box 3"/>
          <p:cNvSpPr txBox="1">
            <a:spLocks noChangeArrowheads="1"/>
          </p:cNvSpPr>
          <p:nvPr/>
        </p:nvSpPr>
        <p:spPr bwMode="auto">
          <a:xfrm>
            <a:off x="3466924" y="2455227"/>
            <a:ext cx="2286000" cy="2231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3900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春</a:t>
            </a:r>
            <a:endParaRPr lang="zh-CN" altLang="en-US" sz="13900" dirty="0">
              <a:solidFill>
                <a:srgbClr val="FF0066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6254574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春 光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6017592" y="1701164"/>
            <a:ext cx="208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chūn fēnɡ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6156176" y="4114164"/>
            <a:ext cx="21715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chūn ɡuānɡ</a:t>
            </a:r>
            <a:endParaRPr lang="zh-CN" altLang="en-US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1" name="Text Box 4"/>
          <p:cNvSpPr txBox="1">
            <a:spLocks noChangeArrowheads="1"/>
          </p:cNvSpPr>
          <p:nvPr/>
        </p:nvSpPr>
        <p:spPr bwMode="auto">
          <a:xfrm>
            <a:off x="6194249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春 风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Text Box 4"/>
          <p:cNvSpPr txBox="1">
            <a:spLocks noChangeArrowheads="1"/>
          </p:cNvSpPr>
          <p:nvPr/>
        </p:nvSpPr>
        <p:spPr bwMode="auto">
          <a:xfrm>
            <a:off x="920574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春 雨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827584" y="1701437"/>
            <a:ext cx="19442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chūn tiān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4" name="Text Box 4"/>
          <p:cNvSpPr txBox="1">
            <a:spLocks noChangeArrowheads="1"/>
          </p:cNvSpPr>
          <p:nvPr/>
        </p:nvSpPr>
        <p:spPr bwMode="auto">
          <a:xfrm>
            <a:off x="683568" y="4114164"/>
            <a:ext cx="21602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chūn yǔ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5" name="Text Box 4"/>
          <p:cNvSpPr txBox="1">
            <a:spLocks noChangeArrowheads="1"/>
          </p:cNvSpPr>
          <p:nvPr/>
        </p:nvSpPr>
        <p:spPr bwMode="auto">
          <a:xfrm>
            <a:off x="899592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春 天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20481" name="Object 1"/>
          <p:cNvGraphicFramePr>
            <a:graphicFrameLocks noChangeAspect="1"/>
          </p:cNvGraphicFramePr>
          <p:nvPr/>
        </p:nvGraphicFramePr>
        <p:xfrm>
          <a:off x="8316416" y="5949280"/>
          <a:ext cx="546100" cy="712787"/>
        </p:xfrm>
        <a:graphic>
          <a:graphicData uri="http://schemas.openxmlformats.org/presentationml/2006/ole">
            <p:oleObj spid="_x0000_s20481" name="包装程序外壳对象" showAsIcon="1" r:id="rId4" imgW="546120" imgH="71244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/>
      <p:bldP spid="26" grpId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1289" y="-10757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Text Box 11"/>
          <p:cNvSpPr txBox="1">
            <a:spLocks noChangeArrowheads="1"/>
          </p:cNvSpPr>
          <p:nvPr/>
        </p:nvSpPr>
        <p:spPr bwMode="auto">
          <a:xfrm>
            <a:off x="2870660" y="404081"/>
            <a:ext cx="309086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8800" spc="-150" dirty="0" smtClean="0">
                <a:latin typeface="黑体" pitchFamily="49" charset="-122"/>
                <a:ea typeface="黑体" pitchFamily="49" charset="-122"/>
              </a:rPr>
              <a:t>chūn</a:t>
            </a:r>
            <a:r>
              <a:rPr lang="zh-CN" altLang="en-US" sz="8800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8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6254574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春 光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6017592" y="1701164"/>
            <a:ext cx="208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chūn fēnɡ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6156176" y="4114164"/>
            <a:ext cx="21715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chūn ɡuānɡ</a:t>
            </a:r>
            <a:endParaRPr lang="zh-CN" altLang="en-US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1" name="Text Box 4"/>
          <p:cNvSpPr txBox="1">
            <a:spLocks noChangeArrowheads="1"/>
          </p:cNvSpPr>
          <p:nvPr/>
        </p:nvSpPr>
        <p:spPr bwMode="auto">
          <a:xfrm>
            <a:off x="6194249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春 风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Text Box 4"/>
          <p:cNvSpPr txBox="1">
            <a:spLocks noChangeArrowheads="1"/>
          </p:cNvSpPr>
          <p:nvPr/>
        </p:nvSpPr>
        <p:spPr bwMode="auto">
          <a:xfrm>
            <a:off x="920574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春 雨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827584" y="1701437"/>
            <a:ext cx="19442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chūn tiān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4" name="Text Box 4"/>
          <p:cNvSpPr txBox="1">
            <a:spLocks noChangeArrowheads="1"/>
          </p:cNvSpPr>
          <p:nvPr/>
        </p:nvSpPr>
        <p:spPr bwMode="auto">
          <a:xfrm>
            <a:off x="683568" y="4114164"/>
            <a:ext cx="21602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chūn yǔ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5" name="Text Box 4"/>
          <p:cNvSpPr txBox="1">
            <a:spLocks noChangeArrowheads="1"/>
          </p:cNvSpPr>
          <p:nvPr/>
        </p:nvSpPr>
        <p:spPr bwMode="auto">
          <a:xfrm>
            <a:off x="899592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春 天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20481" name="Object 1"/>
          <p:cNvGraphicFramePr>
            <a:graphicFrameLocks noChangeAspect="1"/>
          </p:cNvGraphicFramePr>
          <p:nvPr/>
        </p:nvGraphicFramePr>
        <p:xfrm>
          <a:off x="8316416" y="5949280"/>
          <a:ext cx="546100" cy="712787"/>
        </p:xfrm>
        <a:graphic>
          <a:graphicData uri="http://schemas.openxmlformats.org/presentationml/2006/ole">
            <p:oleObj spid="_x0000_s53250" name="包装程序外壳对象" showAsIcon="1" r:id="rId5" imgW="546120" imgH="712440" progId="Package">
              <p:embed/>
            </p:oleObj>
          </a:graphicData>
        </a:graphic>
      </p:graphicFrame>
    </p:spTree>
    <p:controls>
      <p:control spid="53251" name="ShockwaveFlash1" r:id="rId2" imgW="3168914" imgH="3311657"/>
    </p:controls>
  </p:cSld>
  <p:clrMapOvr>
    <a:masterClrMapping/>
  </p:clrMapOvr>
  <p:timing>
    <p:tnLst>
      <p:par>
        <p:cTn id="1" dur="indefinite" restart="never" nodeType="tmRoot"/>
      </p:par>
    </p:tnLst>
    <p:bldLst>
      <p:bldP spid="26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1289" y="-10757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23556"/>
          <p:cNvGrpSpPr>
            <a:grpSpLocks/>
          </p:cNvGrpSpPr>
          <p:nvPr/>
        </p:nvGrpSpPr>
        <p:grpSpPr bwMode="auto">
          <a:xfrm>
            <a:off x="3289124" y="2526664"/>
            <a:ext cx="2287587" cy="2232025"/>
            <a:chOff x="0" y="0"/>
            <a:chExt cx="4825" cy="4474"/>
          </a:xfrm>
        </p:grpSpPr>
        <p:sp>
          <p:nvSpPr>
            <p:cNvPr id="22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4825" cy="4450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200"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3" name="组合 23558"/>
            <p:cNvGrpSpPr>
              <a:grpSpLocks/>
            </p:cNvGrpSpPr>
            <p:nvPr/>
          </p:nvGrpSpPr>
          <p:grpSpPr bwMode="auto">
            <a:xfrm>
              <a:off x="1" y="0"/>
              <a:ext cx="4761" cy="4474"/>
              <a:chOff x="0" y="0"/>
              <a:chExt cx="4988" cy="4474"/>
            </a:xfrm>
          </p:grpSpPr>
          <p:sp>
            <p:nvSpPr>
              <p:cNvPr id="24" name="Line 7"/>
              <p:cNvSpPr>
                <a:spLocks noChangeShapeType="1"/>
              </p:cNvSpPr>
              <p:nvPr/>
            </p:nvSpPr>
            <p:spPr bwMode="auto">
              <a:xfrm>
                <a:off x="0" y="2382"/>
                <a:ext cx="498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Line 8"/>
              <p:cNvSpPr>
                <a:spLocks noChangeShapeType="1"/>
              </p:cNvSpPr>
              <p:nvPr/>
            </p:nvSpPr>
            <p:spPr bwMode="auto">
              <a:xfrm>
                <a:off x="2495" y="0"/>
                <a:ext cx="50" cy="447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6" name="Text Box 11"/>
          <p:cNvSpPr txBox="1">
            <a:spLocks noChangeArrowheads="1"/>
          </p:cNvSpPr>
          <p:nvPr/>
        </p:nvSpPr>
        <p:spPr bwMode="auto">
          <a:xfrm>
            <a:off x="2870660" y="404081"/>
            <a:ext cx="309086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8800" spc="-150" dirty="0" smtClean="0">
                <a:latin typeface="黑体" pitchFamily="49" charset="-122"/>
                <a:ea typeface="黑体" pitchFamily="49" charset="-122"/>
              </a:rPr>
              <a:t>chénɡ</a:t>
            </a:r>
            <a:r>
              <a:rPr lang="zh-CN" altLang="en-US" sz="8800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8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7" name="Text Box 3"/>
          <p:cNvSpPr txBox="1">
            <a:spLocks noChangeArrowheads="1"/>
          </p:cNvSpPr>
          <p:nvPr/>
        </p:nvSpPr>
        <p:spPr bwMode="auto">
          <a:xfrm>
            <a:off x="3466924" y="2455227"/>
            <a:ext cx="2286000" cy="2231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3900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成</a:t>
            </a:r>
            <a:endParaRPr lang="zh-CN" altLang="en-US" sz="13900" dirty="0">
              <a:solidFill>
                <a:srgbClr val="FF0066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6254574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成 心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6017592" y="1701164"/>
            <a:ext cx="208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chénɡ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rén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6156176" y="4114164"/>
            <a:ext cx="21715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chénɡ xīn</a:t>
            </a:r>
            <a:endParaRPr lang="zh-CN" altLang="en-US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1" name="Text Box 4"/>
          <p:cNvSpPr txBox="1">
            <a:spLocks noChangeArrowheads="1"/>
          </p:cNvSpPr>
          <p:nvPr/>
        </p:nvSpPr>
        <p:spPr bwMode="auto">
          <a:xfrm>
            <a:off x="6194249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成 人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Text Box 4"/>
          <p:cNvSpPr txBox="1">
            <a:spLocks noChangeArrowheads="1"/>
          </p:cNvSpPr>
          <p:nvPr/>
        </p:nvSpPr>
        <p:spPr bwMode="auto">
          <a:xfrm>
            <a:off x="920574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成 片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683568" y="1701437"/>
            <a:ext cx="237626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6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ch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énɡ</a:t>
            </a:r>
            <a:r>
              <a:rPr lang="en-US" altLang="zh-CN" sz="1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zh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ǎnɡ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4" name="Text Box 4"/>
          <p:cNvSpPr txBox="1">
            <a:spLocks noChangeArrowheads="1"/>
          </p:cNvSpPr>
          <p:nvPr/>
        </p:nvSpPr>
        <p:spPr bwMode="auto">
          <a:xfrm>
            <a:off x="816295" y="4114164"/>
            <a:ext cx="21602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chénɡ piàn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5" name="Text Box 4"/>
          <p:cNvSpPr txBox="1">
            <a:spLocks noChangeArrowheads="1"/>
          </p:cNvSpPr>
          <p:nvPr/>
        </p:nvSpPr>
        <p:spPr bwMode="auto">
          <a:xfrm>
            <a:off x="938036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成 长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8388424" y="5949280"/>
          <a:ext cx="546100" cy="712787"/>
        </p:xfrm>
        <a:graphic>
          <a:graphicData uri="http://schemas.openxmlformats.org/presentationml/2006/ole">
            <p:oleObj spid="_x0000_s19457" name="包装程序外壳对象" showAsIcon="1" r:id="rId4" imgW="546120" imgH="71244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/>
      <p:bldP spid="26" grpId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1289" y="-10757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Text Box 11"/>
          <p:cNvSpPr txBox="1">
            <a:spLocks noChangeArrowheads="1"/>
          </p:cNvSpPr>
          <p:nvPr/>
        </p:nvSpPr>
        <p:spPr bwMode="auto">
          <a:xfrm>
            <a:off x="2870660" y="404081"/>
            <a:ext cx="309086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8800" spc="-150" dirty="0" smtClean="0">
                <a:latin typeface="黑体" pitchFamily="49" charset="-122"/>
                <a:ea typeface="黑体" pitchFamily="49" charset="-122"/>
              </a:rPr>
              <a:t>chénɡ</a:t>
            </a:r>
            <a:r>
              <a:rPr lang="zh-CN" altLang="en-US" sz="8800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8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6254574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成 心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6017592" y="1701164"/>
            <a:ext cx="208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chénɡ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rén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6156176" y="4114164"/>
            <a:ext cx="21715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chénɡ xīn</a:t>
            </a:r>
            <a:endParaRPr lang="zh-CN" altLang="en-US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1" name="Text Box 4"/>
          <p:cNvSpPr txBox="1">
            <a:spLocks noChangeArrowheads="1"/>
          </p:cNvSpPr>
          <p:nvPr/>
        </p:nvSpPr>
        <p:spPr bwMode="auto">
          <a:xfrm>
            <a:off x="6194249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成 人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Text Box 4"/>
          <p:cNvSpPr txBox="1">
            <a:spLocks noChangeArrowheads="1"/>
          </p:cNvSpPr>
          <p:nvPr/>
        </p:nvSpPr>
        <p:spPr bwMode="auto">
          <a:xfrm>
            <a:off x="920574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成 片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683568" y="1701437"/>
            <a:ext cx="237626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6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ch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énɡ</a:t>
            </a:r>
            <a:r>
              <a:rPr lang="en-US" altLang="zh-CN" sz="1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zh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ǎnɡ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4" name="Text Box 4"/>
          <p:cNvSpPr txBox="1">
            <a:spLocks noChangeArrowheads="1"/>
          </p:cNvSpPr>
          <p:nvPr/>
        </p:nvSpPr>
        <p:spPr bwMode="auto">
          <a:xfrm>
            <a:off x="816295" y="4114164"/>
            <a:ext cx="21602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chénɡ piàn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5" name="Text Box 4"/>
          <p:cNvSpPr txBox="1">
            <a:spLocks noChangeArrowheads="1"/>
          </p:cNvSpPr>
          <p:nvPr/>
        </p:nvSpPr>
        <p:spPr bwMode="auto">
          <a:xfrm>
            <a:off x="938036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成 长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8388424" y="5949280"/>
          <a:ext cx="546100" cy="712787"/>
        </p:xfrm>
        <a:graphic>
          <a:graphicData uri="http://schemas.openxmlformats.org/presentationml/2006/ole">
            <p:oleObj spid="_x0000_s54274" name="包装程序外壳对象" showAsIcon="1" r:id="rId5" imgW="546120" imgH="712440" progId="Package">
              <p:embed/>
            </p:oleObj>
          </a:graphicData>
        </a:graphic>
      </p:graphicFrame>
    </p:spTree>
    <p:controls>
      <p:control spid="54275" name="ShockwaveFlash1" r:id="rId2" imgW="3168914" imgH="3311657"/>
    </p:controls>
  </p:cSld>
  <p:clrMapOvr>
    <a:masterClrMapping/>
  </p:clrMapOvr>
  <p:timing>
    <p:tnLst>
      <p:par>
        <p:cTn id="1" dur="indefinite" restart="never" nodeType="tmRoot"/>
      </p:par>
    </p:tnLst>
    <p:bldLst>
      <p:bldP spid="26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1289" y="-10757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23556"/>
          <p:cNvGrpSpPr>
            <a:grpSpLocks/>
          </p:cNvGrpSpPr>
          <p:nvPr/>
        </p:nvGrpSpPr>
        <p:grpSpPr bwMode="auto">
          <a:xfrm>
            <a:off x="3289124" y="2526664"/>
            <a:ext cx="2287587" cy="2232025"/>
            <a:chOff x="0" y="0"/>
            <a:chExt cx="4825" cy="4474"/>
          </a:xfrm>
        </p:grpSpPr>
        <p:sp>
          <p:nvSpPr>
            <p:cNvPr id="22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4825" cy="4450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200"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3" name="组合 23558"/>
            <p:cNvGrpSpPr>
              <a:grpSpLocks/>
            </p:cNvGrpSpPr>
            <p:nvPr/>
          </p:nvGrpSpPr>
          <p:grpSpPr bwMode="auto">
            <a:xfrm>
              <a:off x="1" y="0"/>
              <a:ext cx="4761" cy="4474"/>
              <a:chOff x="0" y="0"/>
              <a:chExt cx="4988" cy="4474"/>
            </a:xfrm>
          </p:grpSpPr>
          <p:sp>
            <p:nvSpPr>
              <p:cNvPr id="24" name="Line 7"/>
              <p:cNvSpPr>
                <a:spLocks noChangeShapeType="1"/>
              </p:cNvSpPr>
              <p:nvPr/>
            </p:nvSpPr>
            <p:spPr bwMode="auto">
              <a:xfrm>
                <a:off x="0" y="2382"/>
                <a:ext cx="498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Line 8"/>
              <p:cNvSpPr>
                <a:spLocks noChangeShapeType="1"/>
              </p:cNvSpPr>
              <p:nvPr/>
            </p:nvSpPr>
            <p:spPr bwMode="auto">
              <a:xfrm>
                <a:off x="2495" y="0"/>
                <a:ext cx="50" cy="447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6" name="Text Box 11"/>
          <p:cNvSpPr txBox="1">
            <a:spLocks noChangeArrowheads="1"/>
          </p:cNvSpPr>
          <p:nvPr/>
        </p:nvSpPr>
        <p:spPr bwMode="auto">
          <a:xfrm>
            <a:off x="2870660" y="404081"/>
            <a:ext cx="309086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8800" spc="-150" dirty="0" smtClean="0">
                <a:latin typeface="黑体" pitchFamily="49" charset="-122"/>
                <a:ea typeface="黑体" pitchFamily="49" charset="-122"/>
              </a:rPr>
              <a:t>jiān</a:t>
            </a:r>
            <a:r>
              <a:rPr lang="zh-CN" altLang="en-US" sz="8800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8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7" name="Text Box 3"/>
          <p:cNvSpPr txBox="1">
            <a:spLocks noChangeArrowheads="1"/>
          </p:cNvSpPr>
          <p:nvPr/>
        </p:nvSpPr>
        <p:spPr bwMode="auto">
          <a:xfrm>
            <a:off x="3466924" y="2455227"/>
            <a:ext cx="2286000" cy="2231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3900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间</a:t>
            </a:r>
            <a:endParaRPr lang="zh-CN" altLang="en-US" sz="13900" dirty="0">
              <a:solidFill>
                <a:srgbClr val="FF0066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6254574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田 间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6017592" y="1701164"/>
            <a:ext cx="208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rén jiān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6156176" y="4114164"/>
            <a:ext cx="21715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tián jiān</a:t>
            </a:r>
            <a:endParaRPr lang="zh-CN" altLang="en-US" sz="3600" spc="-15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1" name="Text Box 4"/>
          <p:cNvSpPr txBox="1">
            <a:spLocks noChangeArrowheads="1"/>
          </p:cNvSpPr>
          <p:nvPr/>
        </p:nvSpPr>
        <p:spPr bwMode="auto">
          <a:xfrm>
            <a:off x="6194249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人 间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Text Box 4"/>
          <p:cNvSpPr txBox="1">
            <a:spLocks noChangeArrowheads="1"/>
          </p:cNvSpPr>
          <p:nvPr/>
        </p:nvSpPr>
        <p:spPr bwMode="auto">
          <a:xfrm>
            <a:off x="920574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山 间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827584" y="1701437"/>
            <a:ext cx="208823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zhōnɡ</a:t>
            </a:r>
            <a:r>
              <a:rPr lang="en-US" altLang="zh-CN" sz="4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jiān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4" name="Text Box 4"/>
          <p:cNvSpPr txBox="1">
            <a:spLocks noChangeArrowheads="1"/>
          </p:cNvSpPr>
          <p:nvPr/>
        </p:nvSpPr>
        <p:spPr bwMode="auto">
          <a:xfrm>
            <a:off x="755576" y="4114164"/>
            <a:ext cx="21602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shān jiān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5" name="Text Box 4"/>
          <p:cNvSpPr txBox="1">
            <a:spLocks noChangeArrowheads="1"/>
          </p:cNvSpPr>
          <p:nvPr/>
        </p:nvSpPr>
        <p:spPr bwMode="auto">
          <a:xfrm>
            <a:off x="938036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中 间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18433" name="Object 1"/>
          <p:cNvGraphicFramePr>
            <a:graphicFrameLocks noChangeAspect="1"/>
          </p:cNvGraphicFramePr>
          <p:nvPr/>
        </p:nvGraphicFramePr>
        <p:xfrm>
          <a:off x="8316416" y="5877272"/>
          <a:ext cx="546100" cy="715640"/>
        </p:xfrm>
        <a:graphic>
          <a:graphicData uri="http://schemas.openxmlformats.org/presentationml/2006/ole">
            <p:oleObj spid="_x0000_s18433" name="包装程序外壳对象" showAsIcon="1" r:id="rId4" imgW="546120" imgH="71244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/>
      <p:bldP spid="26" grpId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1289" y="-10757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Text Box 11"/>
          <p:cNvSpPr txBox="1">
            <a:spLocks noChangeArrowheads="1"/>
          </p:cNvSpPr>
          <p:nvPr/>
        </p:nvSpPr>
        <p:spPr bwMode="auto">
          <a:xfrm>
            <a:off x="2870660" y="404081"/>
            <a:ext cx="309086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8800" spc="-150" dirty="0" smtClean="0">
                <a:latin typeface="黑体" pitchFamily="49" charset="-122"/>
                <a:ea typeface="黑体" pitchFamily="49" charset="-122"/>
              </a:rPr>
              <a:t>jiān</a:t>
            </a:r>
            <a:r>
              <a:rPr lang="zh-CN" altLang="en-US" sz="8800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8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6254574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田 间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6017592" y="1701164"/>
            <a:ext cx="208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rén jiān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6156176" y="4114164"/>
            <a:ext cx="21715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tián jiān</a:t>
            </a:r>
            <a:endParaRPr lang="zh-CN" altLang="en-US" sz="3600" spc="-15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1" name="Text Box 4"/>
          <p:cNvSpPr txBox="1">
            <a:spLocks noChangeArrowheads="1"/>
          </p:cNvSpPr>
          <p:nvPr/>
        </p:nvSpPr>
        <p:spPr bwMode="auto">
          <a:xfrm>
            <a:off x="6194249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人 间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Text Box 4"/>
          <p:cNvSpPr txBox="1">
            <a:spLocks noChangeArrowheads="1"/>
          </p:cNvSpPr>
          <p:nvPr/>
        </p:nvSpPr>
        <p:spPr bwMode="auto">
          <a:xfrm>
            <a:off x="920574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山 间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827584" y="1701437"/>
            <a:ext cx="208823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zhōnɡ</a:t>
            </a:r>
            <a:r>
              <a:rPr lang="en-US" altLang="zh-CN" sz="4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jiān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4" name="Text Box 4"/>
          <p:cNvSpPr txBox="1">
            <a:spLocks noChangeArrowheads="1"/>
          </p:cNvSpPr>
          <p:nvPr/>
        </p:nvSpPr>
        <p:spPr bwMode="auto">
          <a:xfrm>
            <a:off x="755576" y="4114164"/>
            <a:ext cx="21602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shān jiān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5" name="Text Box 4"/>
          <p:cNvSpPr txBox="1">
            <a:spLocks noChangeArrowheads="1"/>
          </p:cNvSpPr>
          <p:nvPr/>
        </p:nvSpPr>
        <p:spPr bwMode="auto">
          <a:xfrm>
            <a:off x="938036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中 间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18433" name="Object 1"/>
          <p:cNvGraphicFramePr>
            <a:graphicFrameLocks noChangeAspect="1"/>
          </p:cNvGraphicFramePr>
          <p:nvPr/>
        </p:nvGraphicFramePr>
        <p:xfrm>
          <a:off x="8316416" y="5877272"/>
          <a:ext cx="546100" cy="715640"/>
        </p:xfrm>
        <a:graphic>
          <a:graphicData uri="http://schemas.openxmlformats.org/presentationml/2006/ole">
            <p:oleObj spid="_x0000_s55298" name="包装程序外壳对象" showAsIcon="1" r:id="rId5" imgW="546120" imgH="712440" progId="Package">
              <p:embed/>
            </p:oleObj>
          </a:graphicData>
        </a:graphic>
      </p:graphicFrame>
    </p:spTree>
    <p:controls>
      <p:control spid="55299" name="ShockwaveFlash1" r:id="rId2" imgW="3313409" imgH="3384534"/>
    </p:controls>
  </p:cSld>
  <p:clrMapOvr>
    <a:masterClrMapping/>
  </p:clrMapOvr>
  <p:timing>
    <p:tnLst>
      <p:par>
        <p:cTn id="1" dur="indefinite" restart="never" nodeType="tmRoot"/>
      </p:par>
    </p:tnLst>
    <p:bldLst>
      <p:bldP spid="26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" name="Picture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56" name="组合 255"/>
          <p:cNvGrpSpPr/>
          <p:nvPr/>
        </p:nvGrpSpPr>
        <p:grpSpPr>
          <a:xfrm>
            <a:off x="323528" y="332656"/>
            <a:ext cx="8424000" cy="6134400"/>
            <a:chOff x="323528" y="332656"/>
            <a:chExt cx="8424000" cy="6134400"/>
          </a:xfrm>
        </p:grpSpPr>
        <p:pic>
          <p:nvPicPr>
            <p:cNvPr id="21506" name="Picture 2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3528" y="332656"/>
              <a:ext cx="8424000" cy="6134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4" name="Picture 2" descr="F:\第二单元\image\bigpic\小树谣_插图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508104" y="620688"/>
              <a:ext cx="3024336" cy="5544616"/>
            </a:xfrm>
            <a:prstGeom prst="rect">
              <a:avLst/>
            </a:prstGeom>
            <a:noFill/>
          </p:spPr>
        </p:pic>
        <p:pic>
          <p:nvPicPr>
            <p:cNvPr id="255" name="Picture 9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05685" y="908720"/>
              <a:ext cx="2410131" cy="5328592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miter lim="800000"/>
              <a:headEnd/>
              <a:tailEnd/>
            </a:ln>
          </p:spPr>
        </p:pic>
      </p:grpSp>
      <p:sp>
        <p:nvSpPr>
          <p:cNvPr id="257" name="矩形 256"/>
          <p:cNvSpPr/>
          <p:nvPr/>
        </p:nvSpPr>
        <p:spPr>
          <a:xfrm>
            <a:off x="1707305" y="715274"/>
            <a:ext cx="12682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spc="-150" dirty="0" err="1" smtClean="0">
                <a:latin typeface="黑体" pitchFamily="49" charset="-122"/>
                <a:ea typeface="黑体" pitchFamily="49" charset="-122"/>
              </a:rPr>
              <a:t>qīnɡ</a:t>
            </a:r>
            <a:r>
              <a:rPr lang="en-US" altLang="zh-CN" sz="16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600" spc="-150" dirty="0" err="1" smtClean="0">
                <a:latin typeface="黑体" pitchFamily="49" charset="-122"/>
                <a:ea typeface="黑体" pitchFamily="49" charset="-122"/>
              </a:rPr>
              <a:t>qīnɡ</a:t>
            </a:r>
            <a:r>
              <a:rPr lang="en-US" altLang="zh-CN" sz="1600" spc="-150" dirty="0" smtClean="0">
                <a:latin typeface="黑体" pitchFamily="49" charset="-122"/>
                <a:ea typeface="黑体" pitchFamily="49" charset="-122"/>
              </a:rPr>
              <a:t> de </a:t>
            </a:r>
            <a:endParaRPr lang="zh-CN" altLang="en-US" sz="1600" dirty="0"/>
          </a:p>
        </p:txBody>
      </p:sp>
      <p:sp>
        <p:nvSpPr>
          <p:cNvPr id="258" name="椭圆 257"/>
          <p:cNvSpPr/>
          <p:nvPr/>
        </p:nvSpPr>
        <p:spPr>
          <a:xfrm>
            <a:off x="1262972" y="953876"/>
            <a:ext cx="360040" cy="3600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9" name="TextBox 258"/>
          <p:cNvSpPr txBox="1"/>
          <p:nvPr/>
        </p:nvSpPr>
        <p:spPr>
          <a:xfrm>
            <a:off x="1268264" y="929369"/>
            <a:ext cx="2367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2   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小  树  谣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1" name="矩形 260"/>
          <p:cNvSpPr/>
          <p:nvPr/>
        </p:nvSpPr>
        <p:spPr>
          <a:xfrm>
            <a:off x="1464367" y="1436222"/>
            <a:ext cx="2160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 xiǎo   shù </a:t>
            </a:r>
          </a:p>
        </p:txBody>
      </p:sp>
      <p:sp>
        <p:nvSpPr>
          <p:cNvPr id="262" name="矩形 261"/>
          <p:cNvSpPr/>
          <p:nvPr/>
        </p:nvSpPr>
        <p:spPr>
          <a:xfrm>
            <a:off x="1547664" y="1554539"/>
            <a:ext cx="20882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spc="1200" dirty="0">
                <a:latin typeface="楷体" pitchFamily="49" charset="-122"/>
                <a:ea typeface="楷体" pitchFamily="49" charset="-122"/>
              </a:rPr>
              <a:t>小树</a:t>
            </a:r>
          </a:p>
        </p:txBody>
      </p:sp>
      <p:sp>
        <p:nvSpPr>
          <p:cNvPr id="263" name="矩形 262"/>
          <p:cNvSpPr/>
          <p:nvPr/>
        </p:nvSpPr>
        <p:spPr>
          <a:xfrm>
            <a:off x="1547664" y="2018503"/>
            <a:ext cx="20882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spc="1200" dirty="0" smtClean="0">
                <a:latin typeface="楷体" pitchFamily="49" charset="-122"/>
                <a:ea typeface="楷体" pitchFamily="49" charset="-122"/>
              </a:rPr>
              <a:t>在春风里摇，</a:t>
            </a:r>
            <a:endParaRPr lang="zh-CN" altLang="en-US" sz="1600" b="1" spc="1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4" name="矩形 263"/>
          <p:cNvSpPr/>
          <p:nvPr/>
        </p:nvSpPr>
        <p:spPr>
          <a:xfrm>
            <a:off x="1445129" y="1873176"/>
            <a:ext cx="25169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  zài   chūn  fēnɡ  </a:t>
            </a:r>
            <a:r>
              <a:rPr lang="en-US" altLang="zh-CN" sz="7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 lǐ    yáo</a:t>
            </a:r>
            <a:endParaRPr lang="zh-CN" altLang="en-US" sz="1200" spc="-15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65" name="矩形 264"/>
          <p:cNvSpPr/>
          <p:nvPr/>
        </p:nvSpPr>
        <p:spPr>
          <a:xfrm>
            <a:off x="1453318" y="2337335"/>
            <a:ext cx="2160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  lǜ </a:t>
            </a:r>
            <a:r>
              <a:rPr lang="en-US" altLang="zh-CN" sz="11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 le    nèn  </a:t>
            </a:r>
            <a:r>
              <a:rPr lang="en-US" altLang="zh-CN" sz="105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yá</a:t>
            </a:r>
            <a:endParaRPr lang="zh-CN" altLang="en-US" sz="1200" spc="-15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66" name="矩形 265"/>
          <p:cNvSpPr/>
          <p:nvPr/>
        </p:nvSpPr>
        <p:spPr>
          <a:xfrm>
            <a:off x="1547664" y="2482467"/>
            <a:ext cx="20882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spc="1200" dirty="0" smtClean="0">
                <a:latin typeface="楷体" pitchFamily="49" charset="-122"/>
                <a:ea typeface="楷体" pitchFamily="49" charset="-122"/>
              </a:rPr>
              <a:t>绿了嫩芽，</a:t>
            </a:r>
            <a:endParaRPr lang="zh-CN" altLang="en-US" sz="1600" b="1" spc="1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7" name="矩形 266"/>
          <p:cNvSpPr/>
          <p:nvPr/>
        </p:nvSpPr>
        <p:spPr>
          <a:xfrm>
            <a:off x="1547664" y="2946430"/>
            <a:ext cx="20882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spc="1200" dirty="0" smtClean="0">
                <a:latin typeface="楷体" pitchFamily="49" charset="-122"/>
                <a:ea typeface="楷体" pitchFamily="49" charset="-122"/>
              </a:rPr>
              <a:t>绿了树梢。</a:t>
            </a:r>
            <a:endParaRPr lang="zh-CN" altLang="en-US" sz="1600" b="1" spc="1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8" name="矩形 267"/>
          <p:cNvSpPr/>
          <p:nvPr/>
        </p:nvSpPr>
        <p:spPr>
          <a:xfrm>
            <a:off x="1410663" y="2796235"/>
            <a:ext cx="2160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   lǜ </a:t>
            </a:r>
            <a:r>
              <a:rPr lang="en-US" altLang="zh-CN" sz="105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 le    shù   shāo</a:t>
            </a:r>
            <a:endParaRPr lang="zh-CN" altLang="en-US" sz="1200" spc="-15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77" name="矩形 276"/>
          <p:cNvSpPr/>
          <p:nvPr/>
        </p:nvSpPr>
        <p:spPr>
          <a:xfrm>
            <a:off x="1547664" y="3714779"/>
            <a:ext cx="20882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spc="1200" dirty="0">
                <a:latin typeface="楷体" pitchFamily="49" charset="-122"/>
                <a:ea typeface="楷体" pitchFamily="49" charset="-122"/>
              </a:rPr>
              <a:t>小树</a:t>
            </a:r>
          </a:p>
        </p:txBody>
      </p:sp>
      <p:sp>
        <p:nvSpPr>
          <p:cNvPr id="278" name="矩形 277"/>
          <p:cNvSpPr/>
          <p:nvPr/>
        </p:nvSpPr>
        <p:spPr>
          <a:xfrm>
            <a:off x="1547664" y="4154740"/>
            <a:ext cx="20882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spc="1200" dirty="0" smtClean="0">
                <a:latin typeface="楷体" pitchFamily="49" charset="-122"/>
                <a:ea typeface="楷体" pitchFamily="49" charset="-122"/>
              </a:rPr>
              <a:t>在春风里摇，</a:t>
            </a:r>
            <a:endParaRPr lang="zh-CN" altLang="en-US" sz="1600" b="1" spc="1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9" name="矩形 278"/>
          <p:cNvSpPr/>
          <p:nvPr/>
        </p:nvSpPr>
        <p:spPr>
          <a:xfrm>
            <a:off x="1547664" y="4594701"/>
            <a:ext cx="20882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spc="1200" dirty="0" smtClean="0">
                <a:latin typeface="楷体" pitchFamily="49" charset="-122"/>
                <a:ea typeface="楷体" pitchFamily="49" charset="-122"/>
              </a:rPr>
              <a:t>红了花蕊，</a:t>
            </a:r>
            <a:endParaRPr lang="zh-CN" altLang="en-US" sz="1600" b="1" spc="1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0" name="矩形 279"/>
          <p:cNvSpPr/>
          <p:nvPr/>
        </p:nvSpPr>
        <p:spPr>
          <a:xfrm>
            <a:off x="1547664" y="5034662"/>
            <a:ext cx="20882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spc="1200" dirty="0" smtClean="0">
                <a:latin typeface="楷体" pitchFamily="49" charset="-122"/>
                <a:ea typeface="楷体" pitchFamily="49" charset="-122"/>
              </a:rPr>
              <a:t>红了花苞。</a:t>
            </a:r>
            <a:endParaRPr lang="zh-CN" altLang="en-US" sz="1600" b="1" spc="1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1" name="矩形 280"/>
          <p:cNvSpPr/>
          <p:nvPr/>
        </p:nvSpPr>
        <p:spPr>
          <a:xfrm>
            <a:off x="1467707" y="3591381"/>
            <a:ext cx="2160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 xiǎo   shù</a:t>
            </a:r>
            <a:endParaRPr lang="zh-CN" altLang="en-US" sz="1200" spc="-15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82" name="矩形 281"/>
          <p:cNvSpPr/>
          <p:nvPr/>
        </p:nvSpPr>
        <p:spPr>
          <a:xfrm>
            <a:off x="1448804" y="3994468"/>
            <a:ext cx="25169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  zài   chūn  fēnɡ </a:t>
            </a:r>
            <a:r>
              <a:rPr lang="en-US" altLang="zh-CN" sz="105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lǐ </a:t>
            </a:r>
            <a:r>
              <a:rPr lang="en-US" altLang="zh-CN" sz="11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 yáo</a:t>
            </a:r>
            <a:endParaRPr lang="zh-CN" altLang="en-US" sz="1200" spc="-15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83" name="矩形 282"/>
          <p:cNvSpPr/>
          <p:nvPr/>
        </p:nvSpPr>
        <p:spPr>
          <a:xfrm>
            <a:off x="1422551" y="4437112"/>
            <a:ext cx="2160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  hónɡ  </a:t>
            </a:r>
            <a:r>
              <a:rPr lang="en-US" altLang="zh-CN" sz="6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le    huā 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 ruǐ</a:t>
            </a:r>
            <a:endParaRPr lang="zh-CN" altLang="en-US" sz="1200" spc="-15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84" name="矩形 283"/>
          <p:cNvSpPr/>
          <p:nvPr/>
        </p:nvSpPr>
        <p:spPr>
          <a:xfrm>
            <a:off x="1411262" y="4880193"/>
            <a:ext cx="2160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  hónɡ  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le  </a:t>
            </a:r>
            <a:r>
              <a:rPr lang="en-US" altLang="zh-CN" sz="11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huā 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 bāo</a:t>
            </a:r>
            <a:endParaRPr lang="zh-CN" altLang="en-US" sz="1200" spc="-15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85" name="矩形 284"/>
          <p:cNvSpPr/>
          <p:nvPr/>
        </p:nvSpPr>
        <p:spPr>
          <a:xfrm>
            <a:off x="5004048" y="837287"/>
            <a:ext cx="2952328" cy="4435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b="1" spc="1200" dirty="0" smtClean="0">
                <a:latin typeface="楷体" pitchFamily="49" charset="-122"/>
                <a:ea typeface="楷体" pitchFamily="49" charset="-122"/>
              </a:rPr>
              <a:t>它召唤来</a:t>
            </a:r>
          </a:p>
          <a:p>
            <a:pPr>
              <a:lnSpc>
                <a:spcPct val="200000"/>
              </a:lnSpc>
            </a:pPr>
            <a:r>
              <a:rPr lang="zh-CN" altLang="en-US" sz="1600" b="1" spc="1200" dirty="0" smtClean="0">
                <a:latin typeface="楷体" pitchFamily="49" charset="-122"/>
                <a:ea typeface="楷体" pitchFamily="49" charset="-122"/>
              </a:rPr>
              <a:t>爱唱歌的小鸟，</a:t>
            </a:r>
          </a:p>
          <a:p>
            <a:pPr>
              <a:lnSpc>
                <a:spcPct val="200000"/>
              </a:lnSpc>
            </a:pPr>
            <a:r>
              <a:rPr lang="zh-CN" altLang="en-US" sz="1600" b="1" spc="1200" dirty="0" smtClean="0">
                <a:latin typeface="楷体" pitchFamily="49" charset="-122"/>
                <a:ea typeface="楷体" pitchFamily="49" charset="-122"/>
              </a:rPr>
              <a:t>对它说：</a:t>
            </a:r>
          </a:p>
          <a:p>
            <a:pPr>
              <a:lnSpc>
                <a:spcPct val="200000"/>
              </a:lnSpc>
            </a:pPr>
            <a:r>
              <a:rPr lang="zh-CN" altLang="en-US" sz="1600" b="1" spc="1200" dirty="0" smtClean="0">
                <a:latin typeface="楷体" pitchFamily="49" charset="-122"/>
                <a:ea typeface="楷体" pitchFamily="49" charset="-122"/>
              </a:rPr>
              <a:t>“等我长成大树，</a:t>
            </a:r>
          </a:p>
          <a:p>
            <a:pPr>
              <a:lnSpc>
                <a:spcPct val="200000"/>
              </a:lnSpc>
            </a:pPr>
            <a:r>
              <a:rPr lang="zh-CN" altLang="en-US" sz="1600" b="1" spc="1200" dirty="0" smtClean="0">
                <a:latin typeface="楷体" pitchFamily="49" charset="-122"/>
                <a:ea typeface="楷体" pitchFamily="49" charset="-122"/>
              </a:rPr>
              <a:t>狂风来了</a:t>
            </a:r>
          </a:p>
          <a:p>
            <a:pPr>
              <a:lnSpc>
                <a:spcPct val="200000"/>
              </a:lnSpc>
            </a:pPr>
            <a:r>
              <a:rPr lang="zh-CN" altLang="en-US" sz="1600" b="1" spc="1200" dirty="0" smtClean="0">
                <a:latin typeface="楷体" pitchFamily="49" charset="-122"/>
                <a:ea typeface="楷体" pitchFamily="49" charset="-122"/>
              </a:rPr>
              <a:t>也吹不倒。</a:t>
            </a:r>
          </a:p>
          <a:p>
            <a:pPr>
              <a:lnSpc>
                <a:spcPct val="200000"/>
              </a:lnSpc>
            </a:pPr>
            <a:r>
              <a:rPr lang="zh-CN" altLang="en-US" sz="1600" b="1" spc="1200" dirty="0" smtClean="0">
                <a:latin typeface="楷体" pitchFamily="49" charset="-122"/>
                <a:ea typeface="楷体" pitchFamily="49" charset="-122"/>
              </a:rPr>
              <a:t>你就在                    </a:t>
            </a:r>
          </a:p>
          <a:p>
            <a:pPr>
              <a:lnSpc>
                <a:spcPct val="200000"/>
              </a:lnSpc>
            </a:pPr>
            <a:r>
              <a:rPr lang="zh-CN" altLang="en-US" sz="1600" b="1" spc="1200" dirty="0" smtClean="0">
                <a:latin typeface="楷体" pitchFamily="49" charset="-122"/>
                <a:ea typeface="楷体" pitchFamily="49" charset="-122"/>
              </a:rPr>
              <a:t>我的枝叶间</a:t>
            </a:r>
          </a:p>
          <a:p>
            <a:pPr>
              <a:lnSpc>
                <a:spcPct val="200000"/>
              </a:lnSpc>
            </a:pPr>
            <a:r>
              <a:rPr lang="zh-CN" altLang="en-US" sz="1600" b="1" spc="1200" dirty="0" smtClean="0">
                <a:latin typeface="楷体" pitchFamily="49" charset="-122"/>
                <a:ea typeface="楷体" pitchFamily="49" charset="-122"/>
              </a:rPr>
              <a:t>筑温暖的巢。”</a:t>
            </a:r>
            <a:endParaRPr lang="zh-CN" altLang="en-US" sz="1600" b="1" spc="1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6" name="矩形 285"/>
          <p:cNvSpPr/>
          <p:nvPr/>
        </p:nvSpPr>
        <p:spPr>
          <a:xfrm>
            <a:off x="4951877" y="582547"/>
            <a:ext cx="3148515" cy="4642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70000"/>
              </a:lnSpc>
            </a:pP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tā  </a:t>
            </a:r>
            <a:r>
              <a:rPr lang="en-US" altLang="zh-CN" sz="105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zhào 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huàn   lái </a:t>
            </a:r>
          </a:p>
          <a:p>
            <a:pPr>
              <a:lnSpc>
                <a:spcPct val="270000"/>
              </a:lnSpc>
            </a:pP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ài   chànɡ </a:t>
            </a:r>
            <a:r>
              <a:rPr lang="en-US" altLang="zh-CN" sz="1200" spc="-150" baseline="-2500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ɡē  </a:t>
            </a:r>
            <a:r>
              <a:rPr lang="en-US" altLang="zh-CN" sz="1200" spc="-150" baseline="-2500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de  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xiǎo   niǎo</a:t>
            </a:r>
            <a:r>
              <a:rPr lang="zh-CN" altLang="en-US" sz="1200" spc="-150" dirty="0" smtClean="0">
                <a:latin typeface="黑体" pitchFamily="49" charset="-122"/>
                <a:ea typeface="黑体" pitchFamily="49" charset="-122"/>
              </a:rPr>
              <a:t> </a:t>
            </a:r>
          </a:p>
          <a:p>
            <a:pPr>
              <a:lnSpc>
                <a:spcPct val="270000"/>
              </a:lnSpc>
            </a:pPr>
            <a:r>
              <a:rPr lang="zh-CN" altLang="en-US" sz="12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duì    tā   shuō</a:t>
            </a:r>
            <a:r>
              <a:rPr lang="zh-CN" altLang="en-US" sz="1200" spc="-150" dirty="0" smtClean="0">
                <a:latin typeface="黑体" pitchFamily="49" charset="-122"/>
                <a:ea typeface="黑体" pitchFamily="49" charset="-122"/>
              </a:rPr>
              <a:t> </a:t>
            </a:r>
          </a:p>
          <a:p>
            <a:pPr>
              <a:lnSpc>
                <a:spcPct val="270000"/>
              </a:lnSpc>
            </a:pPr>
            <a:r>
              <a:rPr lang="zh-CN" altLang="en-US" sz="1200" spc="-150" dirty="0" smtClean="0">
                <a:latin typeface="黑体" pitchFamily="49" charset="-122"/>
                <a:ea typeface="黑体" pitchFamily="49" charset="-122"/>
              </a:rPr>
              <a:t>     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děnɡ   wǒ   zhǎnɡ chénɡ   dà  </a:t>
            </a:r>
            <a:r>
              <a:rPr lang="en-US" altLang="zh-CN" sz="11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shù</a:t>
            </a:r>
            <a:r>
              <a:rPr lang="zh-CN" altLang="en-US" sz="1200" spc="-150" dirty="0" smtClean="0">
                <a:latin typeface="黑体" pitchFamily="49" charset="-122"/>
                <a:ea typeface="黑体" pitchFamily="49" charset="-122"/>
              </a:rPr>
              <a:t> </a:t>
            </a:r>
          </a:p>
          <a:p>
            <a:pPr>
              <a:lnSpc>
                <a:spcPct val="270000"/>
              </a:lnSpc>
            </a:pP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kuánɡ  fēnɡ   lái  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le </a:t>
            </a:r>
          </a:p>
          <a:p>
            <a:pPr>
              <a:lnSpc>
                <a:spcPct val="270000"/>
              </a:lnSpc>
            </a:pP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yě    chuī   bù    dǎo </a:t>
            </a:r>
            <a:r>
              <a:rPr lang="zh-CN" altLang="en-US" sz="1200" spc="-150" dirty="0" smtClean="0">
                <a:latin typeface="黑体" pitchFamily="49" charset="-122"/>
                <a:ea typeface="黑体" pitchFamily="49" charset="-122"/>
              </a:rPr>
              <a:t> </a:t>
            </a:r>
          </a:p>
          <a:p>
            <a:pPr>
              <a:lnSpc>
                <a:spcPct val="270000"/>
              </a:lnSpc>
            </a:pPr>
            <a:r>
              <a:rPr lang="zh-CN" altLang="en-US" sz="105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nǐ </a:t>
            </a:r>
            <a:r>
              <a:rPr lang="en-US" altLang="zh-CN" sz="105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jiù  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zài                     </a:t>
            </a:r>
          </a:p>
          <a:p>
            <a:pPr>
              <a:lnSpc>
                <a:spcPct val="270000"/>
              </a:lnSpc>
            </a:pP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 wǒ     de    zhī</a:t>
            </a:r>
            <a:r>
              <a:rPr lang="en-US" altLang="zh-CN" sz="105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 yè   jiān </a:t>
            </a:r>
          </a:p>
          <a:p>
            <a:pPr>
              <a:lnSpc>
                <a:spcPct val="270000"/>
              </a:lnSpc>
            </a:pPr>
            <a:r>
              <a:rPr lang="en-US" altLang="zh-CN" sz="11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zhù  </a:t>
            </a:r>
            <a:r>
              <a:rPr lang="en-US" altLang="zh-CN" sz="105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wēn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 nuǎn 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 de   cháo</a:t>
            </a:r>
            <a:endParaRPr lang="zh-CN" altLang="en-US" sz="1200" spc="-150" dirty="0"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291" name="直接连接符 290"/>
          <p:cNvCxnSpPr/>
          <p:nvPr/>
        </p:nvCxnSpPr>
        <p:spPr>
          <a:xfrm>
            <a:off x="1657813" y="1878691"/>
            <a:ext cx="5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2" name="直接连接符 291"/>
          <p:cNvCxnSpPr/>
          <p:nvPr/>
        </p:nvCxnSpPr>
        <p:spPr>
          <a:xfrm>
            <a:off x="2036157" y="2326302"/>
            <a:ext cx="5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3" name="直接连接符 292"/>
          <p:cNvCxnSpPr/>
          <p:nvPr/>
        </p:nvCxnSpPr>
        <p:spPr>
          <a:xfrm>
            <a:off x="2366604" y="2792217"/>
            <a:ext cx="5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4" name="直接连接符 293"/>
          <p:cNvCxnSpPr/>
          <p:nvPr/>
        </p:nvCxnSpPr>
        <p:spPr>
          <a:xfrm>
            <a:off x="2389182" y="3262406"/>
            <a:ext cx="5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5" name="直接连接符 294"/>
          <p:cNvCxnSpPr/>
          <p:nvPr/>
        </p:nvCxnSpPr>
        <p:spPr>
          <a:xfrm>
            <a:off x="2377893" y="4914316"/>
            <a:ext cx="5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6" name="直接连接符 295"/>
          <p:cNvCxnSpPr/>
          <p:nvPr/>
        </p:nvCxnSpPr>
        <p:spPr>
          <a:xfrm>
            <a:off x="2377893" y="5350638"/>
            <a:ext cx="5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7" name="直接连接符 296"/>
          <p:cNvCxnSpPr/>
          <p:nvPr/>
        </p:nvCxnSpPr>
        <p:spPr>
          <a:xfrm>
            <a:off x="5496815" y="1295612"/>
            <a:ext cx="5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8" name="直接连接符 297"/>
          <p:cNvCxnSpPr/>
          <p:nvPr/>
        </p:nvCxnSpPr>
        <p:spPr>
          <a:xfrm>
            <a:off x="5485526" y="1795394"/>
            <a:ext cx="5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9" name="直接连接符 298"/>
          <p:cNvCxnSpPr/>
          <p:nvPr/>
        </p:nvCxnSpPr>
        <p:spPr>
          <a:xfrm>
            <a:off x="6561372" y="1795394"/>
            <a:ext cx="5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0" name="直接连接符 299"/>
          <p:cNvCxnSpPr/>
          <p:nvPr/>
        </p:nvCxnSpPr>
        <p:spPr>
          <a:xfrm>
            <a:off x="6903108" y="2780928"/>
            <a:ext cx="5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1" name="直接连接符 300"/>
          <p:cNvCxnSpPr/>
          <p:nvPr/>
        </p:nvCxnSpPr>
        <p:spPr>
          <a:xfrm>
            <a:off x="5109923" y="3258132"/>
            <a:ext cx="5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2" name="直接连接符 301"/>
          <p:cNvCxnSpPr/>
          <p:nvPr/>
        </p:nvCxnSpPr>
        <p:spPr>
          <a:xfrm>
            <a:off x="5822988" y="4713855"/>
            <a:ext cx="5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直接连接符 302"/>
          <p:cNvCxnSpPr/>
          <p:nvPr/>
        </p:nvCxnSpPr>
        <p:spPr>
          <a:xfrm>
            <a:off x="5481252" y="5206622"/>
            <a:ext cx="5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4" descr="http://pic.pptbz.com/pptpic/201105/2011052107132140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4400"/>
          </a:xfrm>
          <a:prstGeom prst="rect">
            <a:avLst/>
          </a:prstGeom>
          <a:noFill/>
        </p:spPr>
      </p:pic>
      <p:sp>
        <p:nvSpPr>
          <p:cNvPr id="2" name="文本框 14339"/>
          <p:cNvSpPr txBox="1">
            <a:spLocks noChangeArrowheads="1"/>
          </p:cNvSpPr>
          <p:nvPr/>
        </p:nvSpPr>
        <p:spPr bwMode="auto">
          <a:xfrm>
            <a:off x="287214" y="476250"/>
            <a:ext cx="2952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3" name="AutoShape 20"/>
          <p:cNvSpPr>
            <a:spLocks noChangeArrowheads="1"/>
          </p:cNvSpPr>
          <p:nvPr/>
        </p:nvSpPr>
        <p:spPr bwMode="auto">
          <a:xfrm>
            <a:off x="431676" y="117475"/>
            <a:ext cx="8280276" cy="3527549"/>
          </a:xfrm>
          <a:prstGeom prst="roundRect">
            <a:avLst>
              <a:gd name="adj" fmla="val 4792"/>
            </a:avLst>
          </a:prstGeom>
          <a:solidFill>
            <a:schemeClr val="bg1"/>
          </a:solidFill>
          <a:ln w="57150" cmpd="thinThick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olidFill>
                <a:srgbClr val="000000"/>
              </a:solidFill>
              <a:sym typeface="Arial" pitchFamily="34" charset="0"/>
            </a:endParaRPr>
          </a:p>
        </p:txBody>
      </p:sp>
      <p:pic>
        <p:nvPicPr>
          <p:cNvPr id="7" name="Picture 7" descr="u=3484930805,3477981654&amp;fm=23&amp;gp=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3717032"/>
            <a:ext cx="2627313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 descr="201302212043060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61754" y="476250"/>
            <a:ext cx="1903413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9" descr="659793728133215823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3717032"/>
            <a:ext cx="3948113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0" descr="QQ浏览器截屏未命名"/>
          <p:cNvPicPr>
            <a:picLocks noChangeAspect="1" noChangeArrowheads="1"/>
          </p:cNvPicPr>
          <p:nvPr/>
        </p:nvPicPr>
        <p:blipFill>
          <a:blip r:embed="rId6" cstate="print"/>
          <a:srcRect l="4440" r="-1930" b="57848"/>
          <a:stretch>
            <a:fillRect/>
          </a:stretch>
        </p:blipFill>
        <p:spPr bwMode="auto">
          <a:xfrm>
            <a:off x="1874887" y="228600"/>
            <a:ext cx="37052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" name="Group 12"/>
          <p:cNvGraphicFramePr>
            <a:graphicFrameLocks noGrp="1"/>
          </p:cNvGraphicFramePr>
          <p:nvPr/>
        </p:nvGraphicFramePr>
        <p:xfrm>
          <a:off x="671161" y="1966187"/>
          <a:ext cx="780799" cy="801291"/>
        </p:xfrm>
        <a:graphic>
          <a:graphicData uri="http://schemas.openxmlformats.org/drawingml/2006/table">
            <a:tbl>
              <a:tblPr/>
              <a:tblGrid>
                <a:gridCol w="391345"/>
                <a:gridCol w="389454"/>
              </a:tblGrid>
              <a:tr h="3919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92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" name="Text Box 34"/>
          <p:cNvSpPr txBox="1">
            <a:spLocks noChangeArrowheads="1"/>
          </p:cNvSpPr>
          <p:nvPr/>
        </p:nvSpPr>
        <p:spPr bwMode="auto">
          <a:xfrm>
            <a:off x="611560" y="1916832"/>
            <a:ext cx="900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FF0000"/>
                </a:solidFill>
                <a:ea typeface="楷体" pitchFamily="49" charset="-122"/>
              </a:rPr>
              <a:t>对</a:t>
            </a:r>
            <a:endParaRPr lang="zh-CN" altLang="en-US" sz="5400" dirty="0">
              <a:solidFill>
                <a:srgbClr val="FF0000"/>
              </a:solidFill>
              <a:ea typeface="楷体" pitchFamily="49" charset="-122"/>
            </a:endParaRPr>
          </a:p>
        </p:txBody>
      </p:sp>
      <p:sp>
        <p:nvSpPr>
          <p:cNvPr id="21" name="TextBox 9"/>
          <p:cNvSpPr>
            <a:spLocks noChangeArrowheads="1"/>
          </p:cNvSpPr>
          <p:nvPr/>
        </p:nvSpPr>
        <p:spPr bwMode="auto">
          <a:xfrm>
            <a:off x="4283968" y="332656"/>
            <a:ext cx="31242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72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写一写</a:t>
            </a:r>
          </a:p>
        </p:txBody>
      </p:sp>
      <p:pic>
        <p:nvPicPr>
          <p:cNvPr id="30" name="Picture 4" descr="C:\Users\zg\Desktop\图片6 拷贝.gif"/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467544" y="188640"/>
            <a:ext cx="1652328" cy="1652414"/>
          </a:xfrm>
          <a:prstGeom prst="rect">
            <a:avLst/>
          </a:prstGeom>
          <a:noFill/>
        </p:spPr>
      </p:pic>
      <p:graphicFrame>
        <p:nvGraphicFramePr>
          <p:cNvPr id="31" name="Group 12"/>
          <p:cNvGraphicFramePr>
            <a:graphicFrameLocks noGrp="1"/>
          </p:cNvGraphicFramePr>
          <p:nvPr/>
        </p:nvGraphicFramePr>
        <p:xfrm>
          <a:off x="1643369" y="1988840"/>
          <a:ext cx="780799" cy="801291"/>
        </p:xfrm>
        <a:graphic>
          <a:graphicData uri="http://schemas.openxmlformats.org/drawingml/2006/table">
            <a:tbl>
              <a:tblPr/>
              <a:tblGrid>
                <a:gridCol w="391345"/>
                <a:gridCol w="389454"/>
              </a:tblGrid>
              <a:tr h="3919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92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3" name="Text Box 34"/>
          <p:cNvSpPr txBox="1">
            <a:spLocks noChangeArrowheads="1"/>
          </p:cNvSpPr>
          <p:nvPr/>
        </p:nvSpPr>
        <p:spPr bwMode="auto">
          <a:xfrm>
            <a:off x="1583768" y="1939485"/>
            <a:ext cx="900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FF0000"/>
                </a:solidFill>
                <a:ea typeface="楷体" pitchFamily="49" charset="-122"/>
              </a:rPr>
              <a:t>叶</a:t>
            </a:r>
            <a:endParaRPr lang="zh-CN" altLang="en-US" sz="5400" dirty="0">
              <a:solidFill>
                <a:srgbClr val="FF0000"/>
              </a:solidFill>
              <a:ea typeface="楷体" pitchFamily="49" charset="-122"/>
            </a:endParaRPr>
          </a:p>
        </p:txBody>
      </p:sp>
      <p:graphicFrame>
        <p:nvGraphicFramePr>
          <p:cNvPr id="34" name="Group 12"/>
          <p:cNvGraphicFramePr>
            <a:graphicFrameLocks noGrp="1"/>
          </p:cNvGraphicFramePr>
          <p:nvPr/>
        </p:nvGraphicFramePr>
        <p:xfrm>
          <a:off x="2615377" y="1988840"/>
          <a:ext cx="780799" cy="801291"/>
        </p:xfrm>
        <a:graphic>
          <a:graphicData uri="http://schemas.openxmlformats.org/drawingml/2006/table">
            <a:tbl>
              <a:tblPr/>
              <a:tblGrid>
                <a:gridCol w="391345"/>
                <a:gridCol w="389454"/>
              </a:tblGrid>
              <a:tr h="3919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92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5" name="Text Box 34"/>
          <p:cNvSpPr txBox="1">
            <a:spLocks noChangeArrowheads="1"/>
          </p:cNvSpPr>
          <p:nvPr/>
        </p:nvSpPr>
        <p:spPr bwMode="auto">
          <a:xfrm>
            <a:off x="2555776" y="1939485"/>
            <a:ext cx="900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FF0000"/>
                </a:solidFill>
                <a:ea typeface="楷体" pitchFamily="49" charset="-122"/>
              </a:rPr>
              <a:t>吹</a:t>
            </a:r>
            <a:endParaRPr lang="zh-CN" altLang="en-US" sz="5400" dirty="0">
              <a:solidFill>
                <a:srgbClr val="FF0000"/>
              </a:solidFill>
              <a:ea typeface="楷体" pitchFamily="49" charset="-122"/>
            </a:endParaRPr>
          </a:p>
        </p:txBody>
      </p:sp>
      <p:graphicFrame>
        <p:nvGraphicFramePr>
          <p:cNvPr id="36" name="Group 12"/>
          <p:cNvGraphicFramePr>
            <a:graphicFrameLocks noGrp="1"/>
          </p:cNvGraphicFramePr>
          <p:nvPr/>
        </p:nvGraphicFramePr>
        <p:xfrm>
          <a:off x="3623489" y="1988840"/>
          <a:ext cx="780799" cy="801291"/>
        </p:xfrm>
        <a:graphic>
          <a:graphicData uri="http://schemas.openxmlformats.org/drawingml/2006/table">
            <a:tbl>
              <a:tblPr/>
              <a:tblGrid>
                <a:gridCol w="391345"/>
                <a:gridCol w="389454"/>
              </a:tblGrid>
              <a:tr h="3919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92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7" name="Text Box 34"/>
          <p:cNvSpPr txBox="1">
            <a:spLocks noChangeArrowheads="1"/>
          </p:cNvSpPr>
          <p:nvPr/>
        </p:nvSpPr>
        <p:spPr bwMode="auto">
          <a:xfrm>
            <a:off x="3563888" y="1939485"/>
            <a:ext cx="900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FF0000"/>
                </a:solidFill>
                <a:ea typeface="楷体" pitchFamily="49" charset="-122"/>
              </a:rPr>
              <a:t>枝</a:t>
            </a:r>
            <a:endParaRPr lang="zh-CN" altLang="en-US" sz="5400" dirty="0">
              <a:solidFill>
                <a:srgbClr val="FF0000"/>
              </a:solidFill>
              <a:ea typeface="楷体" pitchFamily="49" charset="-122"/>
            </a:endParaRPr>
          </a:p>
        </p:txBody>
      </p:sp>
      <p:graphicFrame>
        <p:nvGraphicFramePr>
          <p:cNvPr id="38" name="Group 12"/>
          <p:cNvGraphicFramePr>
            <a:graphicFrameLocks noGrp="1"/>
          </p:cNvGraphicFramePr>
          <p:nvPr/>
        </p:nvGraphicFramePr>
        <p:xfrm>
          <a:off x="4631601" y="1988840"/>
          <a:ext cx="780799" cy="801291"/>
        </p:xfrm>
        <a:graphic>
          <a:graphicData uri="http://schemas.openxmlformats.org/drawingml/2006/table">
            <a:tbl>
              <a:tblPr/>
              <a:tblGrid>
                <a:gridCol w="391345"/>
                <a:gridCol w="389454"/>
              </a:tblGrid>
              <a:tr h="3919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92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9" name="Text Box 34"/>
          <p:cNvSpPr txBox="1">
            <a:spLocks noChangeArrowheads="1"/>
          </p:cNvSpPr>
          <p:nvPr/>
        </p:nvSpPr>
        <p:spPr bwMode="auto">
          <a:xfrm>
            <a:off x="4572000" y="1939485"/>
            <a:ext cx="900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FF0000"/>
                </a:solidFill>
                <a:ea typeface="楷体" pitchFamily="49" charset="-122"/>
              </a:rPr>
              <a:t>花</a:t>
            </a:r>
            <a:endParaRPr lang="zh-CN" altLang="en-US" sz="5400" dirty="0">
              <a:solidFill>
                <a:srgbClr val="FF0000"/>
              </a:solidFill>
              <a:ea typeface="楷体" pitchFamily="49" charset="-122"/>
            </a:endParaRPr>
          </a:p>
        </p:txBody>
      </p:sp>
      <p:graphicFrame>
        <p:nvGraphicFramePr>
          <p:cNvPr id="40" name="Group 12"/>
          <p:cNvGraphicFramePr>
            <a:graphicFrameLocks noGrp="1"/>
          </p:cNvGraphicFramePr>
          <p:nvPr/>
        </p:nvGraphicFramePr>
        <p:xfrm>
          <a:off x="5639713" y="1988840"/>
          <a:ext cx="780799" cy="801291"/>
        </p:xfrm>
        <a:graphic>
          <a:graphicData uri="http://schemas.openxmlformats.org/drawingml/2006/table">
            <a:tbl>
              <a:tblPr/>
              <a:tblGrid>
                <a:gridCol w="391345"/>
                <a:gridCol w="389454"/>
              </a:tblGrid>
              <a:tr h="3919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92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" name="Text Box 34"/>
          <p:cNvSpPr txBox="1">
            <a:spLocks noChangeArrowheads="1"/>
          </p:cNvSpPr>
          <p:nvPr/>
        </p:nvSpPr>
        <p:spPr bwMode="auto">
          <a:xfrm>
            <a:off x="5580112" y="1939485"/>
            <a:ext cx="900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FF0000"/>
                </a:solidFill>
                <a:ea typeface="楷体" pitchFamily="49" charset="-122"/>
              </a:rPr>
              <a:t>春</a:t>
            </a:r>
            <a:endParaRPr lang="zh-CN" altLang="en-US" sz="5400" dirty="0">
              <a:solidFill>
                <a:srgbClr val="FF0000"/>
              </a:solidFill>
              <a:ea typeface="楷体" pitchFamily="49" charset="-122"/>
            </a:endParaRPr>
          </a:p>
        </p:txBody>
      </p:sp>
      <p:graphicFrame>
        <p:nvGraphicFramePr>
          <p:cNvPr id="42" name="Group 12"/>
          <p:cNvGraphicFramePr>
            <a:graphicFrameLocks noGrp="1"/>
          </p:cNvGraphicFramePr>
          <p:nvPr/>
        </p:nvGraphicFramePr>
        <p:xfrm>
          <a:off x="6647825" y="1988840"/>
          <a:ext cx="780799" cy="801291"/>
        </p:xfrm>
        <a:graphic>
          <a:graphicData uri="http://schemas.openxmlformats.org/drawingml/2006/table">
            <a:tbl>
              <a:tblPr/>
              <a:tblGrid>
                <a:gridCol w="391345"/>
                <a:gridCol w="389454"/>
              </a:tblGrid>
              <a:tr h="3919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92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3" name="Text Box 34"/>
          <p:cNvSpPr txBox="1">
            <a:spLocks noChangeArrowheads="1"/>
          </p:cNvSpPr>
          <p:nvPr/>
        </p:nvSpPr>
        <p:spPr bwMode="auto">
          <a:xfrm>
            <a:off x="6588224" y="1939485"/>
            <a:ext cx="900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FF0000"/>
                </a:solidFill>
                <a:ea typeface="楷体" pitchFamily="49" charset="-122"/>
              </a:rPr>
              <a:t>成</a:t>
            </a:r>
            <a:endParaRPr lang="zh-CN" altLang="en-US" sz="5400" dirty="0">
              <a:solidFill>
                <a:srgbClr val="FF0000"/>
              </a:solidFill>
              <a:ea typeface="楷体" pitchFamily="49" charset="-122"/>
            </a:endParaRPr>
          </a:p>
        </p:txBody>
      </p:sp>
      <p:graphicFrame>
        <p:nvGraphicFramePr>
          <p:cNvPr id="44" name="Group 12"/>
          <p:cNvGraphicFramePr>
            <a:graphicFrameLocks noGrp="1"/>
          </p:cNvGraphicFramePr>
          <p:nvPr/>
        </p:nvGraphicFramePr>
        <p:xfrm>
          <a:off x="7668344" y="2002291"/>
          <a:ext cx="780799" cy="801291"/>
        </p:xfrm>
        <a:graphic>
          <a:graphicData uri="http://schemas.openxmlformats.org/drawingml/2006/table">
            <a:tbl>
              <a:tblPr/>
              <a:tblGrid>
                <a:gridCol w="391345"/>
                <a:gridCol w="389454"/>
              </a:tblGrid>
              <a:tr h="3919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92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58647" marR="58647" marT="29323" marB="29323"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5" name="Text Box 34"/>
          <p:cNvSpPr txBox="1">
            <a:spLocks noChangeArrowheads="1"/>
          </p:cNvSpPr>
          <p:nvPr/>
        </p:nvSpPr>
        <p:spPr bwMode="auto">
          <a:xfrm>
            <a:off x="7608743" y="1952936"/>
            <a:ext cx="900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FF0000"/>
                </a:solidFill>
                <a:ea typeface="楷体" pitchFamily="49" charset="-122"/>
              </a:rPr>
              <a:t>间</a:t>
            </a:r>
            <a:endParaRPr lang="zh-CN" altLang="en-US" sz="5400" dirty="0">
              <a:solidFill>
                <a:srgbClr val="FF0000"/>
              </a:solidFill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1289" y="-10757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9"/>
          <p:cNvSpPr>
            <a:spLocks noChangeArrowheads="1"/>
          </p:cNvSpPr>
          <p:nvPr/>
        </p:nvSpPr>
        <p:spPr bwMode="auto">
          <a:xfrm>
            <a:off x="539552" y="1876749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  树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699792" y="1876749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歌  谣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699792" y="1467337"/>
            <a:ext cx="15839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ɡē   yáo 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39552" y="2927640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嫩  芽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11792" y="2520926"/>
            <a:ext cx="151193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nèn  yá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699792" y="2927640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树  梢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699792" y="2520926"/>
            <a:ext cx="15121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shù shāo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539552" y="3992278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召  唤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67544" y="3581590"/>
            <a:ext cx="16559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zhào huàn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699792" y="3992278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唱  歌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2699792" y="3581590"/>
            <a:ext cx="151193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chànɡ ɡē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539552" y="5004465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狂  风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323528" y="4585790"/>
            <a:ext cx="201622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kuánɡ fēnɡ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2699792" y="5004465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筑  巢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2556008" y="4585790"/>
            <a:ext cx="17999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zhù cháo</a:t>
            </a:r>
            <a:endParaRPr lang="en-US" altLang="zh-CN" sz="2800" spc="-15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5" name="矩形 9"/>
          <p:cNvSpPr>
            <a:spLocks noChangeArrowheads="1"/>
          </p:cNvSpPr>
          <p:nvPr/>
        </p:nvSpPr>
        <p:spPr bwMode="auto">
          <a:xfrm>
            <a:off x="4931808" y="1874008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春  风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6" name="矩形 10"/>
          <p:cNvSpPr>
            <a:spLocks noChangeArrowheads="1"/>
          </p:cNvSpPr>
          <p:nvPr/>
        </p:nvSpPr>
        <p:spPr bwMode="auto">
          <a:xfrm>
            <a:off x="4858362" y="1464596"/>
            <a:ext cx="17279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chūn fēnɡ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7092280" y="1874008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摇  摆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7127449" y="1464596"/>
            <a:ext cx="158417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yáo  bǎi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4931808" y="2924899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花  蕊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4932272" y="2518185"/>
            <a:ext cx="17279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huā  ruǐ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7092280" y="2924899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花  苞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7164520" y="2518185"/>
            <a:ext cx="14399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huā bāo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4931808" y="3989537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  对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4860032" y="3578849"/>
            <a:ext cx="17281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bù   duì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7092280" y="3989537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等  到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7092512" y="3578849"/>
            <a:ext cx="16559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děnɡ dào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4931808" y="5001724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成  长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4644008" y="4583049"/>
            <a:ext cx="187387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chénɡ zhǎnɡ</a:t>
            </a:r>
            <a:endParaRPr lang="en-US" altLang="zh-CN" sz="2800" b="1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7092280" y="5001724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枝  叶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6948264" y="4583049"/>
            <a:ext cx="177652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altLang="zh-CN" sz="28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zhī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yè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539552" y="5940569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中  间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323528" y="5521894"/>
            <a:ext cx="18722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zhōnɡ jiān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4" name="矩形 53"/>
          <p:cNvSpPr>
            <a:spLocks noChangeArrowheads="1"/>
          </p:cNvSpPr>
          <p:nvPr/>
        </p:nvSpPr>
        <p:spPr bwMode="auto">
          <a:xfrm>
            <a:off x="2699792" y="5940569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叶  子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5" name="矩形 54"/>
          <p:cNvSpPr>
            <a:spLocks noChangeArrowheads="1"/>
          </p:cNvSpPr>
          <p:nvPr/>
        </p:nvSpPr>
        <p:spPr bwMode="auto">
          <a:xfrm>
            <a:off x="2627784" y="5521894"/>
            <a:ext cx="18722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yè   zi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6" name="矩形 55"/>
          <p:cNvSpPr>
            <a:spLocks noChangeArrowheads="1"/>
          </p:cNvSpPr>
          <p:nvPr/>
        </p:nvSpPr>
        <p:spPr bwMode="auto">
          <a:xfrm>
            <a:off x="4931808" y="5937828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嫩  绿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7" name="矩形 56"/>
          <p:cNvSpPr>
            <a:spLocks noChangeArrowheads="1"/>
          </p:cNvSpPr>
          <p:nvPr/>
        </p:nvSpPr>
        <p:spPr bwMode="auto">
          <a:xfrm>
            <a:off x="4859800" y="5519153"/>
            <a:ext cx="172842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nèn  lǜ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8" name="矩形 57"/>
          <p:cNvSpPr>
            <a:spLocks noChangeArrowheads="1"/>
          </p:cNvSpPr>
          <p:nvPr/>
        </p:nvSpPr>
        <p:spPr bwMode="auto">
          <a:xfrm>
            <a:off x="7092280" y="5937828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大  树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9" name="矩形 58"/>
          <p:cNvSpPr>
            <a:spLocks noChangeArrowheads="1"/>
          </p:cNvSpPr>
          <p:nvPr/>
        </p:nvSpPr>
        <p:spPr bwMode="auto">
          <a:xfrm>
            <a:off x="7008781" y="5519153"/>
            <a:ext cx="16559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8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dà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shù</a:t>
            </a:r>
            <a:endParaRPr lang="zh-CN" altLang="en-US" sz="2800" spc="-15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0" name="Picture 4" descr="C:\Users\zg\Desktop\图片6 拷贝.gif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350380" y="10756"/>
            <a:ext cx="1833972" cy="1834067"/>
          </a:xfrm>
          <a:prstGeom prst="rect">
            <a:avLst/>
          </a:prstGeom>
          <a:noFill/>
        </p:spPr>
      </p:pic>
      <p:sp>
        <p:nvSpPr>
          <p:cNvPr id="31" name="TextBox 30"/>
          <p:cNvSpPr txBox="1"/>
          <p:nvPr/>
        </p:nvSpPr>
        <p:spPr>
          <a:xfrm>
            <a:off x="2195736" y="836747"/>
            <a:ext cx="32177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 smtClean="0"/>
              <a:t>拼  一  拼  ，读  一  读 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sp>
        <p:nvSpPr>
          <p:cNvPr id="32" name="TextBox 31"/>
          <p:cNvSpPr txBox="1"/>
          <p:nvPr/>
        </p:nvSpPr>
        <p:spPr>
          <a:xfrm>
            <a:off x="2119315" y="403062"/>
            <a:ext cx="4480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pīn</a:t>
            </a:r>
            <a:r>
              <a:rPr lang="en-US" altLang="zh-CN" sz="11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yī</a:t>
            </a:r>
            <a:r>
              <a:rPr lang="en-US" altLang="zh-CN" sz="11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pīn   dú yī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dú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4" name="矩形标注 33"/>
          <p:cNvSpPr/>
          <p:nvPr/>
        </p:nvSpPr>
        <p:spPr>
          <a:xfrm>
            <a:off x="2051720" y="404664"/>
            <a:ext cx="5616624" cy="936104"/>
          </a:xfrm>
          <a:prstGeom prst="wedgeRectCallout">
            <a:avLst>
              <a:gd name="adj1" fmla="val -59309"/>
              <a:gd name="adj2" fmla="val 588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10"/>
          <p:cNvSpPr>
            <a:spLocks noChangeArrowheads="1"/>
          </p:cNvSpPr>
          <p:nvPr/>
        </p:nvSpPr>
        <p:spPr bwMode="auto">
          <a:xfrm>
            <a:off x="467544" y="1412776"/>
            <a:ext cx="16561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xiǎo shù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2" grpId="0"/>
      <p:bldP spid="16" grpId="0"/>
      <p:bldP spid="18" grpId="0"/>
      <p:bldP spid="22" grpId="0"/>
      <p:bldP spid="24" grpId="0"/>
      <p:bldP spid="36" grpId="0"/>
      <p:bldP spid="38" grpId="0"/>
      <p:bldP spid="40" grpId="0"/>
      <p:bldP spid="42" grpId="0"/>
      <p:bldP spid="44" grpId="0"/>
      <p:bldP spid="46" grpId="0"/>
      <p:bldP spid="48" grpId="0"/>
      <p:bldP spid="50" grpId="0"/>
      <p:bldP spid="53" grpId="0"/>
      <p:bldP spid="55" grpId="0"/>
      <p:bldP spid="57" grpId="0"/>
      <p:bldP spid="59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5" name="Picture 6" descr="line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7" descr="line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2400"/>
            <a:ext cx="91440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8" descr="line0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2400"/>
            <a:ext cx="91440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9" name="Picture 10" descr="line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52400"/>
            <a:ext cx="91440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4" name="Picture 4" descr="611904_114516007471_2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8153400" y="6067425"/>
            <a:ext cx="304800" cy="457200"/>
          </a:xfrm>
        </p:spPr>
        <p:txBody>
          <a:bodyPr>
            <a:normAutofit fontScale="90000"/>
          </a:bodyPr>
          <a:lstStyle/>
          <a:p>
            <a:r>
              <a:rPr lang="zh-CN" sz="3200" smtClean="0">
                <a:solidFill>
                  <a:srgbClr val="FFC000"/>
                </a:solidFill>
                <a:latin typeface="楷体" pitchFamily="49" charset="-122"/>
                <a:ea typeface="楷体" pitchFamily="49" charset="-122"/>
              </a:rPr>
              <a:t>合作</a:t>
            </a:r>
          </a:p>
        </p:txBody>
      </p:sp>
      <p:pic>
        <p:nvPicPr>
          <p:cNvPr id="20488" name="Picture 9" descr="line0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629400"/>
            <a:ext cx="9144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0" name="Picture 11" descr="line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705600"/>
            <a:ext cx="91440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1115616" y="188640"/>
            <a:ext cx="554037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sz="3200" b="1" dirty="0">
                <a:latin typeface="楷体" pitchFamily="49" charset="-122"/>
                <a:ea typeface="楷体" pitchFamily="49" charset="-122"/>
              </a:rPr>
              <a:t>同学们，下面的字你认识吗？</a:t>
            </a:r>
          </a:p>
        </p:txBody>
      </p:sp>
      <p:sp>
        <p:nvSpPr>
          <p:cNvPr id="29" name="矩形 28"/>
          <p:cNvSpPr/>
          <p:nvPr/>
        </p:nvSpPr>
        <p:spPr>
          <a:xfrm>
            <a:off x="0" y="5733256"/>
            <a:ext cx="9144000" cy="1124744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795224" y="826616"/>
            <a:ext cx="863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芽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850536" y="2204864"/>
            <a:ext cx="792163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梢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2555776" y="1988840"/>
            <a:ext cx="79216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唤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4211960" y="2924944"/>
            <a:ext cx="9366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对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7380312" y="2276872"/>
            <a:ext cx="9366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6804248" y="3356992"/>
            <a:ext cx="9366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温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Text Box 11"/>
          <p:cNvSpPr txBox="1">
            <a:spLocks noChangeArrowheads="1"/>
          </p:cNvSpPr>
          <p:nvPr/>
        </p:nvSpPr>
        <p:spPr bwMode="auto">
          <a:xfrm>
            <a:off x="1979712" y="2987229"/>
            <a:ext cx="9366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唱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Text Box 12"/>
          <p:cNvSpPr txBox="1">
            <a:spLocks noChangeArrowheads="1"/>
          </p:cNvSpPr>
          <p:nvPr/>
        </p:nvSpPr>
        <p:spPr bwMode="auto">
          <a:xfrm>
            <a:off x="5507583" y="3851324"/>
            <a:ext cx="9366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叶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Text Box 13"/>
          <p:cNvSpPr txBox="1">
            <a:spLocks noChangeArrowheads="1"/>
          </p:cNvSpPr>
          <p:nvPr/>
        </p:nvSpPr>
        <p:spPr bwMode="auto">
          <a:xfrm>
            <a:off x="8172400" y="3717032"/>
            <a:ext cx="9366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吹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Text Box 14"/>
          <p:cNvSpPr txBox="1">
            <a:spLocks noChangeArrowheads="1"/>
          </p:cNvSpPr>
          <p:nvPr/>
        </p:nvSpPr>
        <p:spPr bwMode="auto">
          <a:xfrm>
            <a:off x="5580112" y="4797152"/>
            <a:ext cx="9366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成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Text Box 15"/>
          <p:cNvSpPr txBox="1">
            <a:spLocks noChangeArrowheads="1"/>
          </p:cNvSpPr>
          <p:nvPr/>
        </p:nvSpPr>
        <p:spPr bwMode="auto">
          <a:xfrm>
            <a:off x="634636" y="3789040"/>
            <a:ext cx="9366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对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Text Box 16"/>
          <p:cNvSpPr txBox="1">
            <a:spLocks noChangeArrowheads="1"/>
          </p:cNvSpPr>
          <p:nvPr/>
        </p:nvSpPr>
        <p:spPr bwMode="auto">
          <a:xfrm>
            <a:off x="3131840" y="3429000"/>
            <a:ext cx="792162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暖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Text Box 17"/>
          <p:cNvSpPr txBox="1">
            <a:spLocks noChangeArrowheads="1"/>
          </p:cNvSpPr>
          <p:nvPr/>
        </p:nvSpPr>
        <p:spPr bwMode="auto">
          <a:xfrm>
            <a:off x="1355361" y="1186979"/>
            <a:ext cx="7921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谣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Text Box 18"/>
          <p:cNvSpPr txBox="1">
            <a:spLocks noChangeArrowheads="1"/>
          </p:cNvSpPr>
          <p:nvPr/>
        </p:nvSpPr>
        <p:spPr bwMode="auto">
          <a:xfrm>
            <a:off x="6084168" y="2708920"/>
            <a:ext cx="6477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等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0" name="Text Box 14"/>
          <p:cNvSpPr txBox="1">
            <a:spLocks noChangeArrowheads="1"/>
          </p:cNvSpPr>
          <p:nvPr/>
        </p:nvSpPr>
        <p:spPr bwMode="auto">
          <a:xfrm>
            <a:off x="8207375" y="5085184"/>
            <a:ext cx="9366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间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" name="Text Box 16"/>
          <p:cNvSpPr txBox="1">
            <a:spLocks noChangeArrowheads="1"/>
          </p:cNvSpPr>
          <p:nvPr/>
        </p:nvSpPr>
        <p:spPr bwMode="auto">
          <a:xfrm>
            <a:off x="6660158" y="4365104"/>
            <a:ext cx="792162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花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Text Box 15"/>
          <p:cNvSpPr txBox="1">
            <a:spLocks noChangeArrowheads="1"/>
          </p:cNvSpPr>
          <p:nvPr/>
        </p:nvSpPr>
        <p:spPr bwMode="auto">
          <a:xfrm>
            <a:off x="7702992" y="4365104"/>
            <a:ext cx="9366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春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" name="Text Box 12"/>
          <p:cNvSpPr txBox="1">
            <a:spLocks noChangeArrowheads="1"/>
          </p:cNvSpPr>
          <p:nvPr/>
        </p:nvSpPr>
        <p:spPr bwMode="auto">
          <a:xfrm>
            <a:off x="1835175" y="4195972"/>
            <a:ext cx="9366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枝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4" name="Text Box 17"/>
          <p:cNvSpPr txBox="1">
            <a:spLocks noChangeArrowheads="1"/>
          </p:cNvSpPr>
          <p:nvPr/>
        </p:nvSpPr>
        <p:spPr bwMode="auto">
          <a:xfrm>
            <a:off x="3838527" y="1905109"/>
            <a:ext cx="79216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摇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7.40741E-7 C -0.00521 0.00255 -0.0066 0.0088 -0.01059 0.01482 C -0.01146 0.01945 -0.01233 0.02384 -0.0132 0.02801 C -0.01354 0.03009 -0.01441 0.03449 -0.01441 0.03472 C -0.01302 0.06181 -0.01372 0.08982 -0.01059 0.11713 C -0.01233 0.12593 -0.01094 0.1287 -0.00799 0.13657 C -0.0066 0.14514 -0.00573 0.15093 -0.00278 0.1581 C -0.00087 0.16829 0.00278 0.17778 0.00642 0.18657 C 0.0092 0.20463 0.00555 0.18565 0.01163 0.2037 C 0.01458 0.21273 0.01094 0.20764 0.01424 0.2169 C 0.01788 0.22662 0.02222 0.23773 0.02604 0.24722 C 0.0276 0.25532 0.03003 0.26065 0.03142 0.26898 C 0.02986 0.28195 0.02795 0.29468 0.02344 0.30579 C 0.02292 0.3088 0.02274 0.31157 0.02205 0.31458 C 0.02049 0.3206 0.01684 0.33195 0.01684 0.33218 C 0.01458 0.35 0.0151 0.3706 0.00903 0.38611 C 0.00573 0.40185 0.0059 0.40671 -0.00278 0.41644 C -0.00521 0.42245 -0.00747 0.42847 -0.01059 0.4338 C -0.01163 0.43565 -0.0132 0.43657 -0.01441 0.4382 C -0.01632 0.44097 -0.01806 0.44375 -0.01962 0.44699 C -0.02101 0.44977 -0.02205 0.45324 -0.02361 0.45556 C -0.02517 0.45833 -0.02726 0.45949 -0.02882 0.46204 C -0.03403 0.47153 -0.03576 0.48357 -0.04167 0.49028 C -0.04479 0.5007 -0.04601 0.50301 -0.04445 0.51412 C -0.04254 0.54074 -0.04097 0.56759 -0.03924 0.59421 C -0.04149 0.61296 -0.04288 0.62894 -0.03924 0.64838 C -0.03854 0.65139 -0.03507 0.66898 -0.03524 0.67037 C -0.03559 0.67199 -0.03715 0.67176 -0.03785 0.67269 " pathEditMode="relative" rAng="0" ptsTypes="fffffffffffffffffffffffffffA">
                                      <p:cBhvr>
                                        <p:cTn id="1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7" y="33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64 -4.44444E-6 C 0.00868 0.00255 0.00903 0.00278 0.00972 0.01065 C 0.01024 0.02662 0.0099 0.01991 0.01059 0.03033 C 0.01129 0.0463 0.01198 0.06065 0.0125 0.07639 C 0.0125 0.09399 0.0125 0.11274 0.0132 0.1294 C 0.01302 0.16737 0.01285 0.2095 0.01163 0.24607 C 0.01146 0.27061 0.01077 0.29561 0.0099 0.31875 C 0.0092 0.33774 0.00799 0.35649 0.00712 0.37408 C 0.00677 0.38079 0.0066 0.38866 0.00643 0.39584 C 0.00608 0.41019 0.00573 0.42362 0.00521 0.43797 C 0.00504 0.46274 0.00469 0.48496 0.00504 0.51042 C 0.00521 0.522 0.0059 0.5338 0.00608 0.54561 C 0.00643 0.5588 0.00643 0.57362 0.00729 0.58542 C 0.00781 0.60255 0.00868 0.61412 0.00938 0.62894 C 0.01007 0.64005 0.01024 0.65162 0.01129 0.66227 C 0.01163 0.67408 0.01198 0.68565 0.0125 0.69746 C 0.0125 0.69954 0.01302 0.72524 0.01302 0.71505 " pathEditMode="relative" rAng="0" ptsTypes="ffffffffffffffffA">
                                      <p:cBhvr>
                                        <p:cTn id="1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" y="36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7037E-7 C -0.0118 0.00509 -0.02256 0.0125 -0.03472 0.01528 C -0.04079 0.01875 -0.04687 0.0206 -0.05277 0.02546 C -0.06423 0.03542 -0.05052 0.02662 -0.0618 0.03333 C -0.07048 0.04468 -0.07638 0.0588 -0.08576 0.06898 C -0.0868 0.07269 -0.0875 0.07616 -0.08888 0.07963 C -0.0901 0.08264 -0.09236 0.08403 -0.0934 0.0875 C -0.09878 0.1037 -0.09947 0.1287 -0.10086 0.1463 C -0.09895 0.1794 -0.09583 0.20972 -0.09184 0.2419 C -0.09131 0.2706 -0.09149 0.3 -0.09045 0.32917 C -0.08923 0.35857 -0.07829 0.3875 -0.06944 0.41157 C -0.07048 0.43218 -0.07274 0.45116 -0.0769 0.47083 C -0.0776 0.48218 -0.0776 0.50069 -0.08142 0.51157 C -0.08541 0.52431 -0.08923 0.53148 -0.09184 0.54537 C -0.09704 0.53935 -0.09756 0.5419 -0.09496 0.53727 " pathEditMode="relative" rAng="0" ptsTypes="ffffffffffffffA">
                                      <p:cBhvr>
                                        <p:cTn id="2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1" y="27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1.11111E-6 C -0.00243 0.00324 -0.00972 0.01921 -0.01319 0.03194 C -0.01545 0.05278 -0.02048 0.05694 -0.02517 0.07315 C -0.02847 0.09676 -0.02326 0.0618 -0.0283 0.08704 C -0.02899 0.09143 -0.03038 0.10092 -0.03038 0.10116 C -0.02934 0.12639 -0.02708 0.14907 -0.02517 0.1743 C -0.0276 0.19005 -0.02569 0.20625 -0.0243 0.22199 C -0.02552 0.24421 -0.02639 0.27037 -0.03038 0.2912 C -0.03489 0.31713 -0.04323 0.33912 -0.05121 0.35995 C -0.05538 0.36991 -0.05711 0.38194 -0.06232 0.38981 C -0.06684 0.40555 -0.06597 0.42454 -0.06128 0.44005 C -0.05798 0.46481 -0.05885 0.4912 -0.06232 0.51574 C -0.06267 0.52569 -0.06319 0.53727 -0.06441 0.54768 C -0.0651 0.55579 -0.06441 0.55463 -0.06614 0.55463 " pathEditMode="relative" rAng="0" ptsTypes="fffffffffffffA">
                                      <p:cBhvr>
                                        <p:cTn id="2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5" y="27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7.40741E-7 C 0.07482 0.02407 0.04288 0.04167 0.04913 0.0838 C 0.0441 0.17014 0.05781 0.22315 0.0092 0.29722 C 0.01771 0.33241 0.02309 0.37037 0.05989 0.40417 C 0.04705 0.44722 0.04913 0.42778 0.04913 0.46273 " pathEditMode="relative" rAng="0" ptsTypes="ffffA">
                                      <p:cBhvr>
                                        <p:cTn id="3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7" y="23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26 -2.59259E-6 C 0.00695 0.04422 0.00209 0.09861 -0.00434 0.15139 C -0.0052 0.17361 -0.00746 0.19653 -0.00746 0.21875 C -0.00746 0.23357 0.00539 0.28033 0.00938 0.29468 C 0.01424 0.31088 0.01754 0.32847 0.02153 0.34537 C 0.02327 0.35347 0.02726 0.3706 0.02726 0.37084 C 0.02969 0.40394 0.02483 0.39283 0.03542 0.4088 " pathEditMode="relative" rAng="0" ptsTypes="ffffffA">
                                      <p:cBhvr>
                                        <p:cTn id="3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3" y="20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48148E-6 C -0.00139 0.0169 -0.00226 0.03704 -0.0033 0.05741 C -0.00348 0.06204 -0.00365 0.06783 -0.00382 0.07199 C -0.00799 0.13426 -0.00452 0.07616 -0.00764 0.11482 C -0.00851 0.12546 -0.00921 0.13866 -0.0099 0.1507 C -0.01059 0.16158 -0.01112 0.17431 -0.01129 0.18727 C -0.01146 0.19653 -0.01181 0.21574 -0.01181 0.21621 C -0.01164 0.2588 -0.01129 0.30347 -0.01042 0.34537 C -0.01077 0.37639 -0.01129 0.4088 -0.00938 0.43218 C -0.00886 0.44607 -0.00903 0.45833 -0.00955 0.47199 " pathEditMode="relative" rAng="0" ptsTypes="fffffffffA">
                                      <p:cBhvr>
                                        <p:cTn id="3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6" y="23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12 1.11111E-6 C -0.00226 0.01759 0.00156 0.03819 0.00469 0.05833 C 0.00069 0.08542 -0.00313 0.11227 -0.00712 0.13958 C -0.00833 0.14884 -0.00972 0.15787 -0.01094 0.16667 C -0.01146 0.17106 -0.01267 0.18032 -0.01267 0.18079 C -0.01319 0.20393 -0.01441 0.22847 -0.01441 0.25231 C -0.01441 0.26481 -0.01354 0.27685 -0.01267 0.28889 C -0.01181 0.29768 -0.00885 0.31574 -0.00885 0.31597 C -0.01094 0.33542 -0.01354 0.33356 -0.00885 0.33356 " pathEditMode="relative" rAng="0" ptsTypes="ffffffffA">
                                      <p:cBhvr>
                                        <p:cTn id="4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" y="16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0.00023 C -0.0441 0.00069 -0.08924 -0.00926 -0.13264 0.01227 C -0.13889 0.02222 -0.1382 0.03958 -0.14045 0.05579 C -0.14323 0.07546 -0.14653 0.09491 -0.14844 0.11505 C -0.15139 0.14329 -0.15191 0.17384 -0.15365 0.20255 C -0.15243 0.23912 -0.15018 0.27315 -0.14722 0.3088 C -0.14688 0.32708 -0.14288 0.37708 -0.14584 0.39954 C -0.14688 0.41898 -0.14566 0.43056 -0.15365 0.43704 C -0.14948 0.44051 -0.15139 0.43981 -0.14844 0.43981 " pathEditMode="relative" rAng="0" ptsTypes="ffffffffA">
                                      <p:cBhvr>
                                        <p:cTn id="4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77" y="21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96296E-6 C 0.01007 0.01597 0.0066 0.00787 0.01042 0.03958 C 0.01355 0.06389 0.01129 0.11759 0.01285 0.13727 C 0.01459 0.15671 0.01962 0.14537 0.02066 0.15717 C 0.01962 0.1743 0.01945 0.19166 0.01806 0.20879 C 0.01598 0.23472 0.00712 0.26088 0.00244 0.28634 C -4.44444E-6 0.30046 -0.00086 0.31597 -0.0052 0.32963 C -0.01909 0.37129 -0.03923 0.41018 -0.05138 0.45301 C -0.04583 0.47222 -0.03767 0.49051 -0.0335 0.51065 C -0.03819 0.52662 -0.02951 0.54838 -0.02604 0.56504 C -0.02864 0.57477 -0.0302 0.57152 -0.02604 0.57685 " pathEditMode="relative" rAng="0" ptsTypes="ffaffffffff">
                                      <p:cBhvr>
                                        <p:cTn id="5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5" y="28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33333E-6 C -0.01909 0.0125 -0.03107 0.04166 -0.04757 0.06852 C -0.05208 0.09051 -0.05469 0.11134 -0.05885 0.13217 C -0.05798 0.17384 -0.0585 0.19745 -0.05555 0.23333 C -0.05486 0.24398 -0.0526 0.26481 -0.0526 0.26574 C -0.05399 0.2993 -0.05434 0.30671 -0.05885 0.33402 C -0.05903 0.3368 -0.05798 0.33055 -0.05729 0.32893 " pathEditMode="relative" rAng="0" ptsTypes="ffffffA">
                                      <p:cBhvr>
                                        <p:cTn id="5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0" y="16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07407E-6 C -0.00573 0.00439 -0.01146 0.00763 -0.01701 0.01088 C -0.02587 0.02569 -0.03455 0.04051 -0.04305 0.05486 C -0.05069 0.06736 -0.05659 0.09375 -0.06319 0.10995 C -0.06493 0.12245 -0.06614 0.13217 -0.06944 0.14305 C -0.07326 0.21018 -0.07448 0.27731 -0.07864 0.34444 C -0.08003 0.36782 -0.08333 0.3868 -0.08767 0.40694 C -0.09028 0.41921 -0.0875 0.41782 -0.09062 0.41782 " pathEditMode="relative" rAng="0" ptsTypes="fffffffA">
                                      <p:cBhvr>
                                        <p:cTn id="5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45" y="20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7.40741E-7 C -0.01181 0.02963 -0.00799 0.07176 -0.01459 0.10648 C -0.01389 0.11227 -0.01216 0.11759 -0.01233 0.12315 C -0.01285 0.13218 -0.01511 0.13982 -0.01702 0.14838 C -0.01771 0.15208 -0.01771 0.15718 -0.01945 0.16019 C -0.02136 0.1632 -0.02431 0.16296 -0.02657 0.16412 C -0.03143 0.18889 -0.03178 0.21389 -0.03629 0.23866 C -0.03716 0.24699 -0.04098 0.25579 -0.03872 0.26343 C -0.03733 0.26759 -0.03143 0.25023 -0.03143 0.25509 C -0.03143 0.26227 -0.03629 0.26597 -0.03872 0.27176 C -0.04202 0.31042 -0.04341 0.32269 -0.04341 0.3669 " pathEditMode="relative" rAng="0" ptsTypes="ffffffffffA">
                                      <p:cBhvr>
                                        <p:cTn id="6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2" y="18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3.7037E-7 C -0.00243 0.05741 -0.00417 0.04699 -0.00798 0.09213 C -0.00746 0.10417 -0.00694 0.11528 -0.00625 0.12708 C -0.00573 0.13727 -0.00417 0.15602 -0.00417 0.15694 " pathEditMode="relative" rAng="0" ptsTypes="fffA">
                                      <p:cBhvr>
                                        <p:cTn id="6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4" y="7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22222E-6 C 0.0066 0.04977 0.01164 0.04074 0.02379 0.07963 C 0.02171 0.09004 0.0198 0.1 0.01789 0.11041 C 0.01598 0.11875 0.01164 0.13495 0.01164 0.13588 " pathEditMode="relative" rAng="0" ptsTypes="fffA">
                                      <p:cBhvr>
                                        <p:cTn id="7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2" y="6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3.33333E-6 C 0.03194 0.02361 0.03993 0.05301 0.04861 0.08125 C 0.05 0.09352 0.05347 0.10555 0.05347 0.11759 C 0.05347 0.12546 0.03298 0.15046 0.02708 0.15833 C 0.02031 0.16689 0.01562 0.17639 0.00972 0.18564 C 0.00694 0.19004 0.00087 0.19907 0.00087 0.1993 C -0.00347 0.21713 0.00416 0.21111 -0.01163 0.2199 " pathEditMode="relative" rAng="0" ptsTypes="ffffffA">
                                      <p:cBhvr>
                                        <p:cTn id="7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0" y="11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77 3.33333E-6 C 0.00781 0.01018 0.02326 0.02268 0.03541 0.03472 C 0.01979 0.05069 0.00434 0.06643 -0.01077 0.08287 C -0.01598 0.08819 -0.02084 0.09352 -0.02622 0.09884 C -0.02795 0.10139 -0.03282 0.10671 -0.03282 0.10694 C -0.03455 0.12106 -0.03924 0.13541 -0.03924 0.1493 C -0.03924 0.15694 -0.03646 0.16389 -0.03282 0.17106 C -0.02934 0.17662 -0.01789 0.18703 -0.01789 0.18727 C -0.02622 0.19884 -0.03646 0.19745 -0.01789 0.19745 " pathEditMode="relative" rAng="0" ptsTypes="ffffffffA">
                                      <p:cBhvr>
                                        <p:cTn id="7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9" y="9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85185E-6 C -0.01406 0.01088 -0.02274 0.03518 -0.0349 0.05833 C -0.03819 0.07685 -0.0401 0.09467 -0.04306 0.11227 C -0.04253 0.14791 -0.04288 0.16805 -0.0408 0.19861 C -0.04028 0.20764 -0.03854 0.22523 -0.03854 0.22592 C -0.03958 0.25463 -0.0401 0.26088 -0.04306 0.28426 C -0.04323 0.28657 -0.04253 0.28125 -0.04201 0.27986 " pathEditMode="relative" rAng="0" ptsTypes="ffffffA">
                                      <p:cBhvr>
                                        <p:cTn id="8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2" y="14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97 -3.7037E-7 C 0.01215 0.00208 0.01094 0.00741 0.00816 0.0125 C 0.00747 0.0162 0.00677 0.01991 0.00625 0.02361 C 0.0059 0.02523 0.00521 0.02917 0.00521 0.0294 C 0.00625 0.05232 0.00573 0.07593 0.00816 0.09861 C 0.00677 0.10625 0.00781 0.10857 0.01007 0.11528 C 0.01111 0.12222 0.01181 0.12732 0.01406 0.13357 C 0.01545 0.1419 0.01823 0.14977 0.02066 0.15741 C 0.02292 0.17269 0.02014 0.15648 0.02465 0.17176 C 0.02691 0.17963 0.02413 0.17523 0.02656 0.1831 C 0.02934 0.19097 0.03247 0.20069 0.03542 0.2088 C 0.03646 0.21528 0.03837 0.22014 0.03941 0.22708 C 0.03837 0.23819 0.03681 0.24884 0.03351 0.2581 C 0.03316 0.26042 0.03299 0.26296 0.03247 0.26528 C 0.03125 0.27037 0.02865 0.28009 0.02865 0.28032 C 0.02691 0.29537 0.02726 0.31273 0.02274 0.32593 C 0.02031 0.33912 0.02049 0.34329 0.01406 0.35162 C 0.01215 0.35671 0.01059 0.36181 0.00816 0.3662 C 0.00729 0.36782 0.00625 0.36852 0.00521 0.36991 C 0.00382 0.37222 0.00261 0.37454 0.00139 0.37732 C 0.00035 0.37963 -0.00035 0.38241 -0.00156 0.38449 C -0.0026 0.38681 -0.00434 0.38773 -0.00538 0.39005 C -0.0092 0.39815 -0.01059 0.4081 -0.0151 0.41412 C -0.01736 0.42269 -0.01823 0.42431 -0.01701 0.4338 C -0.01562 0.45648 -0.01458 0.47917 -0.01319 0.50185 C -0.01493 0.51759 -0.01597 0.53102 -0.01319 0.54769 C -0.01267 0.55 -0.01007 0.56482 -0.01024 0.56597 C -0.01042 0.56759 -0.01163 0.56736 -0.01215 0.56806 " pathEditMode="relative" rAng="0" ptsTypes="fffffffffffffffffffffffffffA">
                                      <p:cBhvr>
                                        <p:cTn id="8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" y="28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9" grpId="0" autoUpdateAnimBg="0"/>
      <p:bldP spid="15" grpId="0" autoUpdateAnimBg="0"/>
      <p:bldP spid="16" grpId="0" autoUpdateAnimBg="0"/>
      <p:bldP spid="17" grpId="0" autoUpdateAnimBg="0"/>
      <p:bldP spid="18" grpId="0" autoUpdateAnimBg="0"/>
      <p:bldP spid="19" grpId="0" autoUpdateAnimBg="0"/>
      <p:bldP spid="20" grpId="0" autoUpdateAnimBg="0"/>
      <p:bldP spid="21" grpId="0" autoUpdateAnimBg="0"/>
      <p:bldP spid="22" grpId="0" autoUpdateAnimBg="0"/>
      <p:bldP spid="23" grpId="0" autoUpdateAnimBg="0"/>
      <p:bldP spid="24" grpId="0" autoUpdateAnimBg="0"/>
      <p:bldP spid="25" grpId="0" autoUpdateAnimBg="0"/>
      <p:bldP spid="26" grpId="0" autoUpdateAnimBg="0"/>
      <p:bldP spid="27" grpId="0" autoUpdateAnimBg="0"/>
      <p:bldP spid="28" grpId="0" autoUpdateAnimBg="0"/>
      <p:bldP spid="30" grpId="0" autoUpdateAnimBg="0"/>
      <p:bldP spid="31" grpId="0" autoUpdateAnimBg="0"/>
      <p:bldP spid="32" grpId="0" autoUpdateAnimBg="0"/>
      <p:bldP spid="33" grpId="0" autoUpdateAnimBg="0"/>
      <p:bldP spid="34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" name="Picture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255"/>
          <p:cNvGrpSpPr/>
          <p:nvPr/>
        </p:nvGrpSpPr>
        <p:grpSpPr>
          <a:xfrm>
            <a:off x="323528" y="332656"/>
            <a:ext cx="8424000" cy="6134400"/>
            <a:chOff x="323528" y="332656"/>
            <a:chExt cx="8424000" cy="6134400"/>
          </a:xfrm>
        </p:grpSpPr>
        <p:pic>
          <p:nvPicPr>
            <p:cNvPr id="21506" name="Picture 2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3528" y="332656"/>
              <a:ext cx="8424000" cy="6134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4" name="Picture 2" descr="F:\第二单元\image\bigpic\小树谣_插图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508104" y="620688"/>
              <a:ext cx="3024336" cy="5544616"/>
            </a:xfrm>
            <a:prstGeom prst="rect">
              <a:avLst/>
            </a:prstGeom>
            <a:noFill/>
          </p:spPr>
        </p:pic>
        <p:pic>
          <p:nvPicPr>
            <p:cNvPr id="255" name="Picture 9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05685" y="908720"/>
              <a:ext cx="2410131" cy="5328592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miter lim="800000"/>
              <a:headEnd/>
              <a:tailEnd/>
            </a:ln>
          </p:spPr>
        </p:pic>
      </p:grpSp>
      <p:sp>
        <p:nvSpPr>
          <p:cNvPr id="257" name="矩形 256"/>
          <p:cNvSpPr/>
          <p:nvPr/>
        </p:nvSpPr>
        <p:spPr>
          <a:xfrm>
            <a:off x="1707305" y="715274"/>
            <a:ext cx="12682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spc="-150" dirty="0" err="1" smtClean="0">
                <a:latin typeface="黑体" pitchFamily="49" charset="-122"/>
                <a:ea typeface="黑体" pitchFamily="49" charset="-122"/>
              </a:rPr>
              <a:t>qīnɡ</a:t>
            </a:r>
            <a:r>
              <a:rPr lang="en-US" altLang="zh-CN" sz="16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600" spc="-150" dirty="0" err="1" smtClean="0">
                <a:latin typeface="黑体" pitchFamily="49" charset="-122"/>
                <a:ea typeface="黑体" pitchFamily="49" charset="-122"/>
              </a:rPr>
              <a:t>qīnɡ</a:t>
            </a:r>
            <a:r>
              <a:rPr lang="en-US" altLang="zh-CN" sz="1600" spc="-150" dirty="0" smtClean="0">
                <a:latin typeface="黑体" pitchFamily="49" charset="-122"/>
                <a:ea typeface="黑体" pitchFamily="49" charset="-122"/>
              </a:rPr>
              <a:t> de </a:t>
            </a:r>
            <a:endParaRPr lang="zh-CN" altLang="en-US" sz="1600" dirty="0"/>
          </a:p>
        </p:txBody>
      </p:sp>
      <p:sp>
        <p:nvSpPr>
          <p:cNvPr id="258" name="椭圆 257"/>
          <p:cNvSpPr/>
          <p:nvPr/>
        </p:nvSpPr>
        <p:spPr>
          <a:xfrm>
            <a:off x="1262972" y="953876"/>
            <a:ext cx="360040" cy="3600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9" name="TextBox 258"/>
          <p:cNvSpPr txBox="1"/>
          <p:nvPr/>
        </p:nvSpPr>
        <p:spPr>
          <a:xfrm>
            <a:off x="1268264" y="929369"/>
            <a:ext cx="2367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2   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小  树  谣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1" name="矩形 260"/>
          <p:cNvSpPr/>
          <p:nvPr/>
        </p:nvSpPr>
        <p:spPr>
          <a:xfrm>
            <a:off x="1464367" y="1436222"/>
            <a:ext cx="2160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 xiǎo   shù </a:t>
            </a:r>
          </a:p>
        </p:txBody>
      </p:sp>
      <p:sp>
        <p:nvSpPr>
          <p:cNvPr id="262" name="矩形 261"/>
          <p:cNvSpPr/>
          <p:nvPr/>
        </p:nvSpPr>
        <p:spPr>
          <a:xfrm>
            <a:off x="1547664" y="1554539"/>
            <a:ext cx="20882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spc="1200" dirty="0">
                <a:latin typeface="楷体" pitchFamily="49" charset="-122"/>
                <a:ea typeface="楷体" pitchFamily="49" charset="-122"/>
              </a:rPr>
              <a:t>小树</a:t>
            </a:r>
          </a:p>
        </p:txBody>
      </p:sp>
      <p:sp>
        <p:nvSpPr>
          <p:cNvPr id="263" name="矩形 262"/>
          <p:cNvSpPr/>
          <p:nvPr/>
        </p:nvSpPr>
        <p:spPr>
          <a:xfrm>
            <a:off x="1547664" y="2018503"/>
            <a:ext cx="20882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spc="1200" dirty="0" smtClean="0">
                <a:latin typeface="楷体" pitchFamily="49" charset="-122"/>
                <a:ea typeface="楷体" pitchFamily="49" charset="-122"/>
              </a:rPr>
              <a:t>在春风里摇，</a:t>
            </a:r>
            <a:endParaRPr lang="zh-CN" altLang="en-US" sz="1600" b="1" spc="1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4" name="矩形 263"/>
          <p:cNvSpPr/>
          <p:nvPr/>
        </p:nvSpPr>
        <p:spPr>
          <a:xfrm>
            <a:off x="1445129" y="1873176"/>
            <a:ext cx="25169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  zài   chūn  fēnɡ  </a:t>
            </a:r>
            <a:r>
              <a:rPr lang="en-US" altLang="zh-CN" sz="7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 lǐ    yáo</a:t>
            </a:r>
            <a:endParaRPr lang="zh-CN" altLang="en-US" sz="1200" spc="-15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65" name="矩形 264"/>
          <p:cNvSpPr/>
          <p:nvPr/>
        </p:nvSpPr>
        <p:spPr>
          <a:xfrm>
            <a:off x="1453318" y="2337335"/>
            <a:ext cx="2160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  lǜ </a:t>
            </a:r>
            <a:r>
              <a:rPr lang="en-US" altLang="zh-CN" sz="11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 le    nèn  </a:t>
            </a:r>
            <a:r>
              <a:rPr lang="en-US" altLang="zh-CN" sz="105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yá</a:t>
            </a:r>
            <a:endParaRPr lang="zh-CN" altLang="en-US" sz="1200" spc="-15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66" name="矩形 265"/>
          <p:cNvSpPr/>
          <p:nvPr/>
        </p:nvSpPr>
        <p:spPr>
          <a:xfrm>
            <a:off x="1547664" y="2482467"/>
            <a:ext cx="20882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spc="1200" dirty="0" smtClean="0">
                <a:latin typeface="楷体" pitchFamily="49" charset="-122"/>
                <a:ea typeface="楷体" pitchFamily="49" charset="-122"/>
              </a:rPr>
              <a:t>绿了嫩芽，</a:t>
            </a:r>
            <a:endParaRPr lang="zh-CN" altLang="en-US" sz="1600" b="1" spc="1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7" name="矩形 266"/>
          <p:cNvSpPr/>
          <p:nvPr/>
        </p:nvSpPr>
        <p:spPr>
          <a:xfrm>
            <a:off x="1547664" y="2946430"/>
            <a:ext cx="20882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spc="1200" dirty="0" smtClean="0">
                <a:latin typeface="楷体" pitchFamily="49" charset="-122"/>
                <a:ea typeface="楷体" pitchFamily="49" charset="-122"/>
              </a:rPr>
              <a:t>绿了树梢。</a:t>
            </a:r>
            <a:endParaRPr lang="zh-CN" altLang="en-US" sz="1600" b="1" spc="1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8" name="矩形 267"/>
          <p:cNvSpPr/>
          <p:nvPr/>
        </p:nvSpPr>
        <p:spPr>
          <a:xfrm>
            <a:off x="1410663" y="2796235"/>
            <a:ext cx="2160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   lǜ </a:t>
            </a:r>
            <a:r>
              <a:rPr lang="en-US" altLang="zh-CN" sz="105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 le    shù   shāo</a:t>
            </a:r>
            <a:endParaRPr lang="zh-CN" altLang="en-US" sz="1200" spc="-15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77" name="矩形 276"/>
          <p:cNvSpPr/>
          <p:nvPr/>
        </p:nvSpPr>
        <p:spPr>
          <a:xfrm>
            <a:off x="1547664" y="3714779"/>
            <a:ext cx="20882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spc="1200" dirty="0">
                <a:latin typeface="楷体" pitchFamily="49" charset="-122"/>
                <a:ea typeface="楷体" pitchFamily="49" charset="-122"/>
              </a:rPr>
              <a:t>小树</a:t>
            </a:r>
          </a:p>
        </p:txBody>
      </p:sp>
      <p:sp>
        <p:nvSpPr>
          <p:cNvPr id="278" name="矩形 277"/>
          <p:cNvSpPr/>
          <p:nvPr/>
        </p:nvSpPr>
        <p:spPr>
          <a:xfrm>
            <a:off x="1547664" y="4154740"/>
            <a:ext cx="20882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spc="1200" dirty="0" smtClean="0">
                <a:latin typeface="楷体" pitchFamily="49" charset="-122"/>
                <a:ea typeface="楷体" pitchFamily="49" charset="-122"/>
              </a:rPr>
              <a:t>在春风里摇，</a:t>
            </a:r>
            <a:endParaRPr lang="zh-CN" altLang="en-US" sz="1600" b="1" spc="1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9" name="矩形 278"/>
          <p:cNvSpPr/>
          <p:nvPr/>
        </p:nvSpPr>
        <p:spPr>
          <a:xfrm>
            <a:off x="1547664" y="4594701"/>
            <a:ext cx="20882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spc="1200" dirty="0" smtClean="0">
                <a:latin typeface="楷体" pitchFamily="49" charset="-122"/>
                <a:ea typeface="楷体" pitchFamily="49" charset="-122"/>
              </a:rPr>
              <a:t>红了花蕊，</a:t>
            </a:r>
            <a:endParaRPr lang="zh-CN" altLang="en-US" sz="1600" b="1" spc="1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0" name="矩形 279"/>
          <p:cNvSpPr/>
          <p:nvPr/>
        </p:nvSpPr>
        <p:spPr>
          <a:xfrm>
            <a:off x="1547664" y="5034662"/>
            <a:ext cx="20882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spc="1200" dirty="0" smtClean="0">
                <a:latin typeface="楷体" pitchFamily="49" charset="-122"/>
                <a:ea typeface="楷体" pitchFamily="49" charset="-122"/>
              </a:rPr>
              <a:t>红了花苞。</a:t>
            </a:r>
            <a:endParaRPr lang="zh-CN" altLang="en-US" sz="1600" b="1" spc="1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1" name="矩形 280"/>
          <p:cNvSpPr/>
          <p:nvPr/>
        </p:nvSpPr>
        <p:spPr>
          <a:xfrm>
            <a:off x="1467707" y="3591381"/>
            <a:ext cx="2160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 xiǎo   shù</a:t>
            </a:r>
            <a:endParaRPr lang="zh-CN" altLang="en-US" sz="1200" spc="-15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82" name="矩形 281"/>
          <p:cNvSpPr/>
          <p:nvPr/>
        </p:nvSpPr>
        <p:spPr>
          <a:xfrm>
            <a:off x="1448804" y="3994468"/>
            <a:ext cx="25169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  zài   chūn  fēnɡ </a:t>
            </a:r>
            <a:r>
              <a:rPr lang="en-US" altLang="zh-CN" sz="105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lǐ </a:t>
            </a:r>
            <a:r>
              <a:rPr lang="en-US" altLang="zh-CN" sz="11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 yáo</a:t>
            </a:r>
            <a:endParaRPr lang="zh-CN" altLang="en-US" sz="1200" spc="-15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83" name="矩形 282"/>
          <p:cNvSpPr/>
          <p:nvPr/>
        </p:nvSpPr>
        <p:spPr>
          <a:xfrm>
            <a:off x="1422551" y="4437112"/>
            <a:ext cx="2160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  hónɡ  </a:t>
            </a:r>
            <a:r>
              <a:rPr lang="en-US" altLang="zh-CN" sz="6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le    huā 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 ruǐ</a:t>
            </a:r>
            <a:endParaRPr lang="zh-CN" altLang="en-US" sz="1200" spc="-15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84" name="矩形 283"/>
          <p:cNvSpPr/>
          <p:nvPr/>
        </p:nvSpPr>
        <p:spPr>
          <a:xfrm>
            <a:off x="1411262" y="4880193"/>
            <a:ext cx="2160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  hónɡ  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le  </a:t>
            </a:r>
            <a:r>
              <a:rPr lang="en-US" altLang="zh-CN" sz="11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huā 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 bāo</a:t>
            </a:r>
            <a:endParaRPr lang="zh-CN" altLang="en-US" sz="1200" spc="-15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85" name="矩形 284"/>
          <p:cNvSpPr/>
          <p:nvPr/>
        </p:nvSpPr>
        <p:spPr>
          <a:xfrm>
            <a:off x="5004048" y="837287"/>
            <a:ext cx="2952328" cy="4435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b="1" spc="1200" dirty="0" smtClean="0">
                <a:latin typeface="楷体" pitchFamily="49" charset="-122"/>
                <a:ea typeface="楷体" pitchFamily="49" charset="-122"/>
              </a:rPr>
              <a:t>它召唤来</a:t>
            </a:r>
          </a:p>
          <a:p>
            <a:pPr>
              <a:lnSpc>
                <a:spcPct val="200000"/>
              </a:lnSpc>
            </a:pPr>
            <a:r>
              <a:rPr lang="zh-CN" altLang="en-US" sz="1600" b="1" spc="1200" dirty="0" smtClean="0">
                <a:latin typeface="楷体" pitchFamily="49" charset="-122"/>
                <a:ea typeface="楷体" pitchFamily="49" charset="-122"/>
              </a:rPr>
              <a:t>爱唱歌的小鸟，</a:t>
            </a:r>
          </a:p>
          <a:p>
            <a:pPr>
              <a:lnSpc>
                <a:spcPct val="200000"/>
              </a:lnSpc>
            </a:pPr>
            <a:r>
              <a:rPr lang="zh-CN" altLang="en-US" sz="1600" b="1" spc="1200" dirty="0" smtClean="0">
                <a:latin typeface="楷体" pitchFamily="49" charset="-122"/>
                <a:ea typeface="楷体" pitchFamily="49" charset="-122"/>
              </a:rPr>
              <a:t>对它说：</a:t>
            </a:r>
          </a:p>
          <a:p>
            <a:pPr>
              <a:lnSpc>
                <a:spcPct val="200000"/>
              </a:lnSpc>
            </a:pPr>
            <a:r>
              <a:rPr lang="zh-CN" altLang="en-US" sz="1600" b="1" spc="1200" dirty="0" smtClean="0">
                <a:latin typeface="楷体" pitchFamily="49" charset="-122"/>
                <a:ea typeface="楷体" pitchFamily="49" charset="-122"/>
              </a:rPr>
              <a:t>“等我长成大树，</a:t>
            </a:r>
          </a:p>
          <a:p>
            <a:pPr>
              <a:lnSpc>
                <a:spcPct val="200000"/>
              </a:lnSpc>
            </a:pPr>
            <a:r>
              <a:rPr lang="zh-CN" altLang="en-US" sz="1600" b="1" spc="1200" dirty="0" smtClean="0">
                <a:latin typeface="楷体" pitchFamily="49" charset="-122"/>
                <a:ea typeface="楷体" pitchFamily="49" charset="-122"/>
              </a:rPr>
              <a:t>狂风来了</a:t>
            </a:r>
          </a:p>
          <a:p>
            <a:pPr>
              <a:lnSpc>
                <a:spcPct val="200000"/>
              </a:lnSpc>
            </a:pPr>
            <a:r>
              <a:rPr lang="zh-CN" altLang="en-US" sz="1600" b="1" spc="1200" dirty="0" smtClean="0">
                <a:latin typeface="楷体" pitchFamily="49" charset="-122"/>
                <a:ea typeface="楷体" pitchFamily="49" charset="-122"/>
              </a:rPr>
              <a:t>也吹不倒。</a:t>
            </a:r>
          </a:p>
          <a:p>
            <a:pPr>
              <a:lnSpc>
                <a:spcPct val="200000"/>
              </a:lnSpc>
            </a:pPr>
            <a:r>
              <a:rPr lang="zh-CN" altLang="en-US" sz="1600" b="1" spc="1200" dirty="0" smtClean="0">
                <a:latin typeface="楷体" pitchFamily="49" charset="-122"/>
                <a:ea typeface="楷体" pitchFamily="49" charset="-122"/>
              </a:rPr>
              <a:t>你就在                    </a:t>
            </a:r>
          </a:p>
          <a:p>
            <a:pPr>
              <a:lnSpc>
                <a:spcPct val="200000"/>
              </a:lnSpc>
            </a:pPr>
            <a:r>
              <a:rPr lang="zh-CN" altLang="en-US" sz="1600" b="1" spc="1200" dirty="0" smtClean="0">
                <a:latin typeface="楷体" pitchFamily="49" charset="-122"/>
                <a:ea typeface="楷体" pitchFamily="49" charset="-122"/>
              </a:rPr>
              <a:t>我的枝叶间</a:t>
            </a:r>
          </a:p>
          <a:p>
            <a:pPr>
              <a:lnSpc>
                <a:spcPct val="200000"/>
              </a:lnSpc>
            </a:pPr>
            <a:r>
              <a:rPr lang="zh-CN" altLang="en-US" sz="1600" b="1" spc="1200" dirty="0" smtClean="0">
                <a:latin typeface="楷体" pitchFamily="49" charset="-122"/>
                <a:ea typeface="楷体" pitchFamily="49" charset="-122"/>
              </a:rPr>
              <a:t>筑温暖的巢。”</a:t>
            </a:r>
            <a:endParaRPr lang="zh-CN" altLang="en-US" sz="1600" b="1" spc="1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6" name="矩形 285"/>
          <p:cNvSpPr/>
          <p:nvPr/>
        </p:nvSpPr>
        <p:spPr>
          <a:xfrm>
            <a:off x="4951877" y="582547"/>
            <a:ext cx="3148515" cy="4642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70000"/>
              </a:lnSpc>
            </a:pP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tā  </a:t>
            </a:r>
            <a:r>
              <a:rPr lang="en-US" altLang="zh-CN" sz="105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zhào 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huàn   lái </a:t>
            </a:r>
          </a:p>
          <a:p>
            <a:pPr>
              <a:lnSpc>
                <a:spcPct val="270000"/>
              </a:lnSpc>
            </a:pP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ài   chànɡ </a:t>
            </a:r>
            <a:r>
              <a:rPr lang="en-US" altLang="zh-CN" sz="1200" spc="-150" baseline="-2500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ɡē  </a:t>
            </a:r>
            <a:r>
              <a:rPr lang="en-US" altLang="zh-CN" sz="1200" spc="-150" baseline="-2500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de  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xiǎo   niǎo</a:t>
            </a:r>
            <a:r>
              <a:rPr lang="zh-CN" altLang="en-US" sz="1200" spc="-150" dirty="0" smtClean="0">
                <a:latin typeface="黑体" pitchFamily="49" charset="-122"/>
                <a:ea typeface="黑体" pitchFamily="49" charset="-122"/>
              </a:rPr>
              <a:t> </a:t>
            </a:r>
          </a:p>
          <a:p>
            <a:pPr>
              <a:lnSpc>
                <a:spcPct val="270000"/>
              </a:lnSpc>
            </a:pPr>
            <a:r>
              <a:rPr lang="zh-CN" altLang="en-US" sz="12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duì    tā   shuō</a:t>
            </a:r>
            <a:r>
              <a:rPr lang="zh-CN" altLang="en-US" sz="1200" spc="-150" dirty="0" smtClean="0">
                <a:latin typeface="黑体" pitchFamily="49" charset="-122"/>
                <a:ea typeface="黑体" pitchFamily="49" charset="-122"/>
              </a:rPr>
              <a:t> </a:t>
            </a:r>
          </a:p>
          <a:p>
            <a:pPr>
              <a:lnSpc>
                <a:spcPct val="270000"/>
              </a:lnSpc>
            </a:pPr>
            <a:r>
              <a:rPr lang="zh-CN" altLang="en-US" sz="1200" spc="-150" dirty="0" smtClean="0">
                <a:latin typeface="黑体" pitchFamily="49" charset="-122"/>
                <a:ea typeface="黑体" pitchFamily="49" charset="-122"/>
              </a:rPr>
              <a:t>     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děnɡ   wǒ   zhǎnɡ chénɡ   dà  </a:t>
            </a:r>
            <a:r>
              <a:rPr lang="en-US" altLang="zh-CN" sz="11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shù</a:t>
            </a:r>
            <a:r>
              <a:rPr lang="zh-CN" altLang="en-US" sz="1200" spc="-150" dirty="0" smtClean="0">
                <a:latin typeface="黑体" pitchFamily="49" charset="-122"/>
                <a:ea typeface="黑体" pitchFamily="49" charset="-122"/>
              </a:rPr>
              <a:t> </a:t>
            </a:r>
          </a:p>
          <a:p>
            <a:pPr>
              <a:lnSpc>
                <a:spcPct val="270000"/>
              </a:lnSpc>
            </a:pP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kuánɡ  fēnɡ   lái  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le </a:t>
            </a:r>
          </a:p>
          <a:p>
            <a:pPr>
              <a:lnSpc>
                <a:spcPct val="270000"/>
              </a:lnSpc>
            </a:pP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yě    chuī   bù    dǎo </a:t>
            </a:r>
            <a:r>
              <a:rPr lang="zh-CN" altLang="en-US" sz="1200" spc="-150" dirty="0" smtClean="0">
                <a:latin typeface="黑体" pitchFamily="49" charset="-122"/>
                <a:ea typeface="黑体" pitchFamily="49" charset="-122"/>
              </a:rPr>
              <a:t> </a:t>
            </a:r>
          </a:p>
          <a:p>
            <a:pPr>
              <a:lnSpc>
                <a:spcPct val="270000"/>
              </a:lnSpc>
            </a:pPr>
            <a:r>
              <a:rPr lang="zh-CN" altLang="en-US" sz="105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nǐ </a:t>
            </a:r>
            <a:r>
              <a:rPr lang="en-US" altLang="zh-CN" sz="105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jiù  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zài                     </a:t>
            </a:r>
          </a:p>
          <a:p>
            <a:pPr>
              <a:lnSpc>
                <a:spcPct val="270000"/>
              </a:lnSpc>
            </a:pP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 wǒ     de    zhī</a:t>
            </a:r>
            <a:r>
              <a:rPr lang="en-US" altLang="zh-CN" sz="105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 yè   jiān </a:t>
            </a:r>
          </a:p>
          <a:p>
            <a:pPr>
              <a:lnSpc>
                <a:spcPct val="270000"/>
              </a:lnSpc>
            </a:pPr>
            <a:r>
              <a:rPr lang="en-US" altLang="zh-CN" sz="11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zhù  </a:t>
            </a:r>
            <a:r>
              <a:rPr lang="en-US" altLang="zh-CN" sz="105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wēn</a:t>
            </a:r>
            <a:r>
              <a:rPr lang="en-US" altLang="zh-CN" sz="1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 nuǎn 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 de   cháo</a:t>
            </a:r>
            <a:endParaRPr lang="zh-CN" altLang="en-US" sz="1200" spc="-150" dirty="0"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291" name="直接连接符 290"/>
          <p:cNvCxnSpPr/>
          <p:nvPr/>
        </p:nvCxnSpPr>
        <p:spPr>
          <a:xfrm>
            <a:off x="1657813" y="1878691"/>
            <a:ext cx="5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2" name="直接连接符 291"/>
          <p:cNvCxnSpPr/>
          <p:nvPr/>
        </p:nvCxnSpPr>
        <p:spPr>
          <a:xfrm>
            <a:off x="2036157" y="2326302"/>
            <a:ext cx="5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3" name="直接连接符 292"/>
          <p:cNvCxnSpPr/>
          <p:nvPr/>
        </p:nvCxnSpPr>
        <p:spPr>
          <a:xfrm>
            <a:off x="2366604" y="2792217"/>
            <a:ext cx="5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4" name="直接连接符 293"/>
          <p:cNvCxnSpPr/>
          <p:nvPr/>
        </p:nvCxnSpPr>
        <p:spPr>
          <a:xfrm>
            <a:off x="2389182" y="3262406"/>
            <a:ext cx="5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5" name="直接连接符 294"/>
          <p:cNvCxnSpPr/>
          <p:nvPr/>
        </p:nvCxnSpPr>
        <p:spPr>
          <a:xfrm>
            <a:off x="2377893" y="4914316"/>
            <a:ext cx="5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6" name="直接连接符 295"/>
          <p:cNvCxnSpPr/>
          <p:nvPr/>
        </p:nvCxnSpPr>
        <p:spPr>
          <a:xfrm>
            <a:off x="2377893" y="5350638"/>
            <a:ext cx="5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7" name="直接连接符 296"/>
          <p:cNvCxnSpPr/>
          <p:nvPr/>
        </p:nvCxnSpPr>
        <p:spPr>
          <a:xfrm>
            <a:off x="5496815" y="1295612"/>
            <a:ext cx="5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8" name="直接连接符 297"/>
          <p:cNvCxnSpPr/>
          <p:nvPr/>
        </p:nvCxnSpPr>
        <p:spPr>
          <a:xfrm>
            <a:off x="5485526" y="1795394"/>
            <a:ext cx="5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9" name="直接连接符 298"/>
          <p:cNvCxnSpPr/>
          <p:nvPr/>
        </p:nvCxnSpPr>
        <p:spPr>
          <a:xfrm>
            <a:off x="6561372" y="1795394"/>
            <a:ext cx="5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0" name="直接连接符 299"/>
          <p:cNvCxnSpPr/>
          <p:nvPr/>
        </p:nvCxnSpPr>
        <p:spPr>
          <a:xfrm>
            <a:off x="6903108" y="2780928"/>
            <a:ext cx="5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1" name="直接连接符 300"/>
          <p:cNvCxnSpPr/>
          <p:nvPr/>
        </p:nvCxnSpPr>
        <p:spPr>
          <a:xfrm>
            <a:off x="5109923" y="3258132"/>
            <a:ext cx="5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2" name="直接连接符 301"/>
          <p:cNvCxnSpPr/>
          <p:nvPr/>
        </p:nvCxnSpPr>
        <p:spPr>
          <a:xfrm>
            <a:off x="5822988" y="4713855"/>
            <a:ext cx="5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直接连接符 302"/>
          <p:cNvCxnSpPr/>
          <p:nvPr/>
        </p:nvCxnSpPr>
        <p:spPr>
          <a:xfrm>
            <a:off x="5481252" y="5206622"/>
            <a:ext cx="5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https://timgsa.baidu.com/timg?image&amp;quality=80&amp;size=b9999_10000&amp;sec=1488020717289&amp;di=71f0c8a20658d84c8f1a2d6159f456b2&amp;imgtype=0&amp;src=http%3A%2F%2Fn1-q.mafengwo.net%2Fs10%2FM00%2F3F%2F41%2FwKgBZ1h4RySAG-CTABGgHd9ZEN075.jpeg%3FimageView2%2F2%2Fw%2F600%2Fh%2F600%2Fq%2F90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1289" y="0"/>
            <a:ext cx="9144000" cy="6858000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910854" y="4293096"/>
            <a:ext cx="46965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spc="-3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xiǎo</a:t>
            </a:r>
            <a:r>
              <a:rPr lang="en-US" altLang="zh-CN" sz="2400" spc="-3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3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shù </a:t>
            </a:r>
          </a:p>
        </p:txBody>
      </p:sp>
      <p:sp>
        <p:nvSpPr>
          <p:cNvPr id="12" name="矩形 11"/>
          <p:cNvSpPr/>
          <p:nvPr/>
        </p:nvSpPr>
        <p:spPr>
          <a:xfrm>
            <a:off x="1214876" y="4759011"/>
            <a:ext cx="47972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spc="1800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小树</a:t>
            </a:r>
          </a:p>
        </p:txBody>
      </p:sp>
      <p:sp>
        <p:nvSpPr>
          <p:cNvPr id="13" name="矩形 12"/>
          <p:cNvSpPr/>
          <p:nvPr/>
        </p:nvSpPr>
        <p:spPr>
          <a:xfrm>
            <a:off x="1198887" y="5950048"/>
            <a:ext cx="51125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spc="18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在春风里摇，</a:t>
            </a:r>
            <a:endParaRPr lang="zh-CN" altLang="en-US" sz="4800" b="1" spc="1800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70894" y="5481600"/>
            <a:ext cx="4680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spc="-3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zài</a:t>
            </a:r>
            <a:r>
              <a:rPr lang="en-US" altLang="zh-CN" spc="-3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3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chūn</a:t>
            </a:r>
            <a:r>
              <a:rPr lang="en-US" altLang="zh-CN" sz="2000" spc="-3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3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fēnɡ</a:t>
            </a:r>
            <a:r>
              <a:rPr lang="en-US" altLang="zh-CN" sz="2400" spc="-3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3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lǐ  yáo</a:t>
            </a:r>
            <a:endParaRPr lang="zh-CN" altLang="en-US" sz="3600" spc="-300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8" name="Picture 6" descr="https://ss2.bdstatic.com/70cFvnSh_Q1YnxGkpoWK1HF6hhy/it/u=4150300089,286818539&amp;fm=23&amp;gp=0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806"/>
            <a:ext cx="9144000" cy="685800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4907833" y="1550634"/>
            <a:ext cx="42006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spc="-15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lǜ</a:t>
            </a:r>
            <a:r>
              <a:rPr lang="en-US" altLang="zh-CN" sz="2400" spc="-15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000" spc="-15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le</a:t>
            </a:r>
            <a:r>
              <a:rPr lang="en-US" altLang="zh-CN" sz="2800" spc="-15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nèn</a:t>
            </a:r>
            <a:r>
              <a:rPr lang="en-US" altLang="zh-CN" sz="2800" spc="-15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yá</a:t>
            </a:r>
            <a:endParaRPr lang="zh-CN" altLang="en-US" sz="3600" spc="-150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82370" y="2021939"/>
            <a:ext cx="37220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spc="18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绿了嫩芽，</a:t>
            </a:r>
            <a:endParaRPr lang="zh-CN" altLang="en-US" sz="4800" b="1" spc="1800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419872" y="2765365"/>
            <a:ext cx="5112568" cy="331236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6766107" y="2845921"/>
            <a:ext cx="133428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5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1" grpId="2" animBg="1"/>
      <p:bldP spid="11" grpId="3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8" name="Picture 4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675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2548760" y="649445"/>
            <a:ext cx="40394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spc="18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绿了树梢。</a:t>
            </a:r>
            <a:endParaRPr lang="zh-CN" altLang="en-US" sz="4800" b="1" spc="1800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93917" y="188640"/>
            <a:ext cx="41383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spc="-15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lǜ</a:t>
            </a:r>
            <a:r>
              <a:rPr lang="en-US" altLang="zh-CN" sz="2800" spc="-15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600" spc="-15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le</a:t>
            </a:r>
            <a:r>
              <a:rPr lang="en-US" altLang="zh-CN" sz="2800" spc="-15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shù</a:t>
            </a:r>
            <a:r>
              <a:rPr lang="en-US" altLang="zh-CN" sz="1400" spc="-15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shāo</a:t>
            </a:r>
            <a:endParaRPr lang="zh-CN" altLang="en-US" sz="3600" spc="-150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389843" y="1450917"/>
            <a:ext cx="133428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1907704" y="1484784"/>
            <a:ext cx="5112568" cy="331236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5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  <p:bldP spid="8" grpId="3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88" y="1128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2922831" y="251937"/>
            <a:ext cx="4320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xiǎo</a:t>
            </a:r>
            <a:r>
              <a:rPr lang="en-US" altLang="zh-CN" sz="24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shù </a:t>
            </a:r>
          </a:p>
        </p:txBody>
      </p:sp>
      <p:sp>
        <p:nvSpPr>
          <p:cNvPr id="5" name="矩形 4"/>
          <p:cNvSpPr/>
          <p:nvPr/>
        </p:nvSpPr>
        <p:spPr>
          <a:xfrm>
            <a:off x="2987824" y="692696"/>
            <a:ext cx="4320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spc="1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小树</a:t>
            </a:r>
          </a:p>
        </p:txBody>
      </p:sp>
      <p:sp>
        <p:nvSpPr>
          <p:cNvPr id="6" name="矩形 5"/>
          <p:cNvSpPr/>
          <p:nvPr/>
        </p:nvSpPr>
        <p:spPr>
          <a:xfrm>
            <a:off x="2987824" y="1796819"/>
            <a:ext cx="4320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spc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在春风里摇，</a:t>
            </a:r>
            <a:endParaRPr lang="zh-CN" altLang="en-US" sz="4000" b="1" spc="1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87824" y="1340768"/>
            <a:ext cx="4320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zài</a:t>
            </a:r>
            <a:r>
              <a:rPr lang="en-US" altLang="zh-CN" sz="16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chūn</a:t>
            </a:r>
            <a:r>
              <a:rPr lang="en-US" altLang="zh-CN" sz="4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fēnɡ lǐ</a:t>
            </a:r>
            <a:r>
              <a:rPr lang="en-US" altLang="zh-CN" sz="28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yáo</a:t>
            </a:r>
            <a:endParaRPr lang="zh-CN" altLang="en-US" sz="3200" spc="-15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21691" y="2466044"/>
            <a:ext cx="4320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lǜ</a:t>
            </a:r>
            <a:r>
              <a:rPr lang="en-US" altLang="zh-CN" sz="24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2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le</a:t>
            </a:r>
            <a:r>
              <a:rPr lang="en-US" altLang="zh-CN" sz="24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nèn</a:t>
            </a:r>
            <a:r>
              <a:rPr lang="en-US" altLang="zh-CN" sz="28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yá</a:t>
            </a:r>
            <a:endParaRPr lang="zh-CN" altLang="en-US" sz="3200" spc="-15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87824" y="2900942"/>
            <a:ext cx="4320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spc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绿了嫩芽，</a:t>
            </a:r>
            <a:endParaRPr lang="zh-CN" altLang="en-US" sz="4000" b="1" spc="1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87824" y="4005064"/>
            <a:ext cx="4320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spc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绿了树梢。</a:t>
            </a:r>
            <a:endParaRPr lang="zh-CN" altLang="en-US" sz="4000" b="1" spc="1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21691" y="3568742"/>
            <a:ext cx="4320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lǜ</a:t>
            </a:r>
            <a:r>
              <a:rPr lang="en-US" altLang="zh-CN" sz="24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2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le</a:t>
            </a:r>
            <a:r>
              <a:rPr lang="en-US" altLang="zh-CN" sz="24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shù</a:t>
            </a:r>
            <a:r>
              <a:rPr lang="en-US" altLang="zh-CN" sz="28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shāo</a:t>
            </a:r>
            <a:endParaRPr lang="zh-CN" altLang="en-US" sz="3200" spc="-15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9" name="Picture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827584" y="116632"/>
            <a:ext cx="46965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spc="-3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xiǎo</a:t>
            </a:r>
            <a:r>
              <a:rPr lang="en-US" altLang="zh-CN" sz="2400" spc="-3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3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shù </a:t>
            </a:r>
          </a:p>
        </p:txBody>
      </p:sp>
      <p:sp>
        <p:nvSpPr>
          <p:cNvPr id="5" name="矩形 4"/>
          <p:cNvSpPr/>
          <p:nvPr/>
        </p:nvSpPr>
        <p:spPr>
          <a:xfrm>
            <a:off x="1131606" y="582547"/>
            <a:ext cx="47972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spc="18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小树</a:t>
            </a:r>
          </a:p>
        </p:txBody>
      </p:sp>
      <p:sp>
        <p:nvSpPr>
          <p:cNvPr id="6" name="矩形 5"/>
          <p:cNvSpPr/>
          <p:nvPr/>
        </p:nvSpPr>
        <p:spPr>
          <a:xfrm>
            <a:off x="1115617" y="1773584"/>
            <a:ext cx="51125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spc="18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在春风里摇，</a:t>
            </a:r>
            <a:endParaRPr lang="zh-CN" altLang="en-US" sz="4800" b="1" spc="1800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87624" y="1305136"/>
            <a:ext cx="4680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spc="-3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zài</a:t>
            </a:r>
            <a:r>
              <a:rPr lang="en-US" altLang="zh-CN" spc="-3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3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chūn</a:t>
            </a:r>
            <a:r>
              <a:rPr lang="en-US" altLang="zh-CN" sz="2000" spc="-3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3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fēnɡ</a:t>
            </a:r>
            <a:r>
              <a:rPr lang="en-US" altLang="zh-CN" sz="2400" spc="-3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3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lǐ  yáo</a:t>
            </a:r>
            <a:endParaRPr lang="zh-CN" altLang="en-US" sz="3600" spc="-300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3960440" cy="622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Picture 4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755576" y="908720"/>
            <a:ext cx="40513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spc="18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红了花蕊，</a:t>
            </a:r>
            <a:endParaRPr lang="zh-CN" altLang="en-US" sz="4800" b="1" spc="1800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1560" y="428983"/>
            <a:ext cx="4176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spc="-15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hónɡ</a:t>
            </a:r>
            <a:r>
              <a:rPr lang="en-US" altLang="zh-CN" sz="2000" spc="-15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le</a:t>
            </a:r>
            <a:r>
              <a:rPr lang="en-US" altLang="zh-CN" sz="3200" spc="-15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huā</a:t>
            </a:r>
            <a:r>
              <a:rPr lang="en-US" altLang="zh-CN" sz="2000" spc="-15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ruǐ</a:t>
            </a:r>
            <a:endParaRPr lang="zh-CN" altLang="en-US" sz="3600" spc="-150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 flipH="1">
            <a:off x="6588224" y="5733256"/>
            <a:ext cx="2232248" cy="980728"/>
          </a:xfrm>
          <a:prstGeom prst="wedgeRoundRectCallout">
            <a:avLst>
              <a:gd name="adj1" fmla="val 81829"/>
              <a:gd name="adj2" fmla="val -185746"/>
              <a:gd name="adj3" fmla="val 16667"/>
            </a:avLst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花 蕊</a:t>
            </a:r>
            <a:endParaRPr lang="zh-CN" altLang="en-US" sz="6000" b="1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35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7" grpId="3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1289" y="-10757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9"/>
          <p:cNvSpPr>
            <a:spLocks noChangeArrowheads="1"/>
          </p:cNvSpPr>
          <p:nvPr/>
        </p:nvSpPr>
        <p:spPr bwMode="auto">
          <a:xfrm>
            <a:off x="539552" y="1876749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  树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699792" y="1876749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歌  谣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699792" y="1467337"/>
            <a:ext cx="15839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ɡē   yáo 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39552" y="2927640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嫩  芽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11792" y="2520926"/>
            <a:ext cx="151193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nèn  yá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699792" y="2927640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树  梢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699792" y="2520926"/>
            <a:ext cx="15121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shù shāo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539552" y="3992278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召  唤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67544" y="3581590"/>
            <a:ext cx="16559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zhào huàn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699792" y="3992278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唱  歌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2699792" y="3581590"/>
            <a:ext cx="151193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chànɡ ɡē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539552" y="5004465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狂  风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323528" y="4585790"/>
            <a:ext cx="201622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kuánɡ fēnɡ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2699792" y="5004465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筑  巢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2556008" y="4585790"/>
            <a:ext cx="17999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zhù cháo</a:t>
            </a:r>
            <a:endParaRPr lang="en-US" altLang="zh-CN" sz="2800" spc="-15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5" name="矩形 9"/>
          <p:cNvSpPr>
            <a:spLocks noChangeArrowheads="1"/>
          </p:cNvSpPr>
          <p:nvPr/>
        </p:nvSpPr>
        <p:spPr bwMode="auto">
          <a:xfrm>
            <a:off x="4931808" y="1874008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春  风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6" name="矩形 10"/>
          <p:cNvSpPr>
            <a:spLocks noChangeArrowheads="1"/>
          </p:cNvSpPr>
          <p:nvPr/>
        </p:nvSpPr>
        <p:spPr bwMode="auto">
          <a:xfrm>
            <a:off x="4858362" y="1464596"/>
            <a:ext cx="17279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chūn fēnɡ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7092280" y="1874008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摇  摆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7127449" y="1464596"/>
            <a:ext cx="158417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yáo  bǎi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4931808" y="2924899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花  蕊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4932272" y="2518185"/>
            <a:ext cx="17279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huā  ruǐ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7092280" y="2924899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花  苞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7164520" y="2518185"/>
            <a:ext cx="14399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huā bāo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4931808" y="3989537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  对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4860032" y="3578849"/>
            <a:ext cx="17281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bù   duì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7092280" y="3989537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等  到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7092512" y="3578849"/>
            <a:ext cx="16559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děnɡ dào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4931808" y="5001724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成  长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4644008" y="4583049"/>
            <a:ext cx="187387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chénɡ zhǎnɡ</a:t>
            </a:r>
            <a:endParaRPr lang="en-US" altLang="zh-CN" sz="2800" b="1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7092280" y="5001724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枝  叶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6948264" y="4583049"/>
            <a:ext cx="177652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altLang="zh-CN" sz="28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zhī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yè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539552" y="5940569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中  间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323528" y="5521894"/>
            <a:ext cx="18722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zhōnɡ jiān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4" name="矩形 53"/>
          <p:cNvSpPr>
            <a:spLocks noChangeArrowheads="1"/>
          </p:cNvSpPr>
          <p:nvPr/>
        </p:nvSpPr>
        <p:spPr bwMode="auto">
          <a:xfrm>
            <a:off x="2699792" y="5940569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叶  子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5" name="矩形 54"/>
          <p:cNvSpPr>
            <a:spLocks noChangeArrowheads="1"/>
          </p:cNvSpPr>
          <p:nvPr/>
        </p:nvSpPr>
        <p:spPr bwMode="auto">
          <a:xfrm>
            <a:off x="2627784" y="5521894"/>
            <a:ext cx="18722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yè   zi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6" name="矩形 55"/>
          <p:cNvSpPr>
            <a:spLocks noChangeArrowheads="1"/>
          </p:cNvSpPr>
          <p:nvPr/>
        </p:nvSpPr>
        <p:spPr bwMode="auto">
          <a:xfrm>
            <a:off x="4931808" y="5937828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嫩  绿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7" name="矩形 56"/>
          <p:cNvSpPr>
            <a:spLocks noChangeArrowheads="1"/>
          </p:cNvSpPr>
          <p:nvPr/>
        </p:nvSpPr>
        <p:spPr bwMode="auto">
          <a:xfrm>
            <a:off x="4859800" y="5519153"/>
            <a:ext cx="172842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nèn  lǜ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8" name="矩形 57"/>
          <p:cNvSpPr>
            <a:spLocks noChangeArrowheads="1"/>
          </p:cNvSpPr>
          <p:nvPr/>
        </p:nvSpPr>
        <p:spPr bwMode="auto">
          <a:xfrm>
            <a:off x="7092280" y="5937828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大  树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9" name="矩形 58"/>
          <p:cNvSpPr>
            <a:spLocks noChangeArrowheads="1"/>
          </p:cNvSpPr>
          <p:nvPr/>
        </p:nvSpPr>
        <p:spPr bwMode="auto">
          <a:xfrm>
            <a:off x="7008781" y="5519153"/>
            <a:ext cx="16559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8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dà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shù</a:t>
            </a:r>
            <a:endParaRPr lang="zh-CN" altLang="en-US" sz="2800" spc="-15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0" name="Picture 4" descr="C:\Users\zg\Desktop\图片6 拷贝.gif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350380" y="10756"/>
            <a:ext cx="1833972" cy="1834067"/>
          </a:xfrm>
          <a:prstGeom prst="rect">
            <a:avLst/>
          </a:prstGeom>
          <a:noFill/>
        </p:spPr>
      </p:pic>
      <p:sp>
        <p:nvSpPr>
          <p:cNvPr id="31" name="TextBox 30"/>
          <p:cNvSpPr txBox="1"/>
          <p:nvPr/>
        </p:nvSpPr>
        <p:spPr>
          <a:xfrm>
            <a:off x="2195736" y="836747"/>
            <a:ext cx="32177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 smtClean="0"/>
              <a:t>拼  一  拼  ，读  一  读 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sp>
        <p:nvSpPr>
          <p:cNvPr id="32" name="TextBox 31"/>
          <p:cNvSpPr txBox="1"/>
          <p:nvPr/>
        </p:nvSpPr>
        <p:spPr>
          <a:xfrm>
            <a:off x="2119315" y="403062"/>
            <a:ext cx="4480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pīn</a:t>
            </a:r>
            <a:r>
              <a:rPr lang="en-US" altLang="zh-CN" sz="11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yī</a:t>
            </a:r>
            <a:r>
              <a:rPr lang="en-US" altLang="zh-CN" sz="11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pīn   dú yī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dú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4" name="矩形标注 33"/>
          <p:cNvSpPr/>
          <p:nvPr/>
        </p:nvSpPr>
        <p:spPr>
          <a:xfrm>
            <a:off x="2051720" y="404664"/>
            <a:ext cx="5616624" cy="936104"/>
          </a:xfrm>
          <a:prstGeom prst="wedgeRectCallout">
            <a:avLst>
              <a:gd name="adj1" fmla="val -59309"/>
              <a:gd name="adj2" fmla="val 588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10"/>
          <p:cNvSpPr>
            <a:spLocks noChangeArrowheads="1"/>
          </p:cNvSpPr>
          <p:nvPr/>
        </p:nvSpPr>
        <p:spPr bwMode="auto">
          <a:xfrm>
            <a:off x="467544" y="1412776"/>
            <a:ext cx="16561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xiǎo shù</a:t>
            </a:r>
            <a:endParaRPr lang="en-US" altLang="zh-CN" sz="28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2" grpId="0"/>
      <p:bldP spid="16" grpId="0"/>
      <p:bldP spid="18" grpId="0"/>
      <p:bldP spid="22" grpId="0"/>
      <p:bldP spid="24" grpId="0"/>
      <p:bldP spid="36" grpId="0"/>
      <p:bldP spid="38" grpId="0"/>
      <p:bldP spid="40" grpId="0"/>
      <p:bldP spid="42" grpId="0"/>
      <p:bldP spid="44" grpId="0"/>
      <p:bldP spid="46" grpId="0"/>
      <p:bldP spid="48" grpId="0"/>
      <p:bldP spid="50" grpId="0"/>
      <p:bldP spid="53" grpId="0"/>
      <p:bldP spid="55" grpId="0"/>
      <p:bldP spid="57" grpId="0"/>
      <p:bldP spid="59" grpId="0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s://timgsa.baidu.com/timg?image&amp;quality=80&amp;size=b9999_10000&amp;sec=1488022634034&amp;di=dd45ff05ff0c635d258fb810291c7e5b&amp;imgtype=0&amp;src=http%3A%2F%2Fwenwen.soso.com%2Fp%2F20100503%2F20100503114721-329861367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394736" y="5669959"/>
            <a:ext cx="4320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spc="18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红了花苞。</a:t>
            </a:r>
            <a:endParaRPr lang="zh-CN" altLang="en-US" sz="4800" b="1" spc="1800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5387" y="5229200"/>
            <a:ext cx="4320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spc="-15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hónɡ le</a:t>
            </a:r>
            <a:r>
              <a:rPr lang="en-US" altLang="zh-CN" sz="2800" spc="-15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huā</a:t>
            </a:r>
            <a:r>
              <a:rPr lang="en-US" altLang="zh-CN" sz="2000" spc="-15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bāo</a:t>
            </a:r>
            <a:endParaRPr lang="zh-CN" altLang="en-US" sz="3600" spc="-150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1547664" y="0"/>
            <a:ext cx="2232248" cy="980728"/>
          </a:xfrm>
          <a:prstGeom prst="wedgeRoundRectCallout">
            <a:avLst>
              <a:gd name="adj1" fmla="val 56037"/>
              <a:gd name="adj2" fmla="val 89360"/>
              <a:gd name="adj3" fmla="val 16667"/>
            </a:avLst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花 苞</a:t>
            </a:r>
            <a:endParaRPr lang="zh-CN" altLang="en-US" sz="6000" b="1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35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6" grpId="3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1" name="Picture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806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2672140" y="438531"/>
            <a:ext cx="4320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spc="1800" dirty="0">
                <a:latin typeface="楷体" pitchFamily="49" charset="-122"/>
                <a:ea typeface="楷体" pitchFamily="49" charset="-122"/>
              </a:rPr>
              <a:t>小树</a:t>
            </a:r>
          </a:p>
        </p:txBody>
      </p:sp>
      <p:sp>
        <p:nvSpPr>
          <p:cNvPr id="5" name="矩形 4"/>
          <p:cNvSpPr/>
          <p:nvPr/>
        </p:nvSpPr>
        <p:spPr>
          <a:xfrm>
            <a:off x="2672140" y="1542654"/>
            <a:ext cx="4320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spc="1800" dirty="0" smtClean="0">
                <a:latin typeface="楷体" pitchFamily="49" charset="-122"/>
                <a:ea typeface="楷体" pitchFamily="49" charset="-122"/>
              </a:rPr>
              <a:t>在春风里摇，</a:t>
            </a:r>
            <a:endParaRPr lang="zh-CN" altLang="en-US" sz="4000" b="1" spc="1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72140" y="2646777"/>
            <a:ext cx="4320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spc="1800" dirty="0" smtClean="0">
                <a:latin typeface="楷体" pitchFamily="49" charset="-122"/>
                <a:ea typeface="楷体" pitchFamily="49" charset="-122"/>
              </a:rPr>
              <a:t>红了花蕊，</a:t>
            </a:r>
            <a:endParaRPr lang="zh-CN" altLang="en-US" sz="4000" b="1" spc="1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72140" y="3750899"/>
            <a:ext cx="4320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spc="1800" dirty="0" smtClean="0">
                <a:latin typeface="楷体" pitchFamily="49" charset="-122"/>
                <a:ea typeface="楷体" pitchFamily="49" charset="-122"/>
              </a:rPr>
              <a:t>红了花苞。</a:t>
            </a:r>
            <a:endParaRPr lang="zh-CN" altLang="en-US" sz="4000" b="1" spc="1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55776" y="6483"/>
            <a:ext cx="4320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pc="-300" dirty="0" smtClean="0">
                <a:latin typeface="黑体" pitchFamily="49" charset="-122"/>
                <a:ea typeface="黑体" pitchFamily="49" charset="-122"/>
              </a:rPr>
              <a:t>xiǎo</a:t>
            </a:r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 shù</a:t>
            </a:r>
            <a:endParaRPr lang="zh-CN" altLang="en-US" sz="3200" spc="-15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72140" y="1111759"/>
            <a:ext cx="4320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zài</a:t>
            </a:r>
            <a:r>
              <a:rPr lang="en-US" altLang="zh-CN" sz="2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spc="-300" dirty="0" smtClean="0">
                <a:latin typeface="黑体" pitchFamily="49" charset="-122"/>
                <a:ea typeface="黑体" pitchFamily="49" charset="-122"/>
              </a:rPr>
              <a:t>chūn</a:t>
            </a:r>
            <a:r>
              <a:rPr lang="en-US" altLang="zh-CN" sz="14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spc="-300" dirty="0" smtClean="0">
                <a:latin typeface="黑体" pitchFamily="49" charset="-122"/>
                <a:ea typeface="黑体" pitchFamily="49" charset="-122"/>
              </a:rPr>
              <a:t>fēnɡ</a:t>
            </a:r>
            <a:r>
              <a:rPr lang="en-US" altLang="zh-CN" sz="2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lǐ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yáo</a:t>
            </a:r>
            <a:endParaRPr lang="zh-CN" altLang="en-US" sz="3200" spc="-15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00932" y="2216153"/>
            <a:ext cx="4320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hónɡ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le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huā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ruǐ</a:t>
            </a:r>
            <a:endParaRPr lang="zh-CN" altLang="en-US" sz="3200" spc="-15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00932" y="3310140"/>
            <a:ext cx="4320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hónɡ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le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huā</a:t>
            </a:r>
            <a:r>
              <a:rPr lang="en-US" altLang="zh-CN" sz="1200" spc="-150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bāo</a:t>
            </a:r>
            <a:endParaRPr lang="zh-CN" altLang="en-US" sz="3200" spc="-15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timgsa.baidu.com/timg?image&amp;quality=80&amp;size=b9999_10000&amp;sec=1488621098&amp;di=0968e9d9c8e255d46c815dc535cd21cd&amp;imgtype=jpg&amp;er=1&amp;src=http%3A%2F%2Fpic.birdnet.cn%2Fforum%2F201510%2F04%2F111258crifosrbfrxwzxo5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757"/>
            <a:ext cx="9144000" cy="685800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3923928" y="1155516"/>
            <a:ext cx="5004048" cy="3564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b="1" spc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它召唤来</a:t>
            </a:r>
          </a:p>
          <a:p>
            <a:pPr>
              <a:lnSpc>
                <a:spcPct val="200000"/>
              </a:lnSpc>
            </a:pPr>
            <a:r>
              <a:rPr lang="zh-CN" altLang="en-US" sz="4000" b="1" spc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爱唱歌的小鸟，</a:t>
            </a:r>
          </a:p>
          <a:p>
            <a:pPr>
              <a:lnSpc>
                <a:spcPct val="200000"/>
              </a:lnSpc>
            </a:pPr>
            <a:r>
              <a:rPr lang="zh-CN" altLang="en-US" sz="4000" b="1" spc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对它说：</a:t>
            </a:r>
            <a:endParaRPr lang="zh-CN" altLang="en-US" sz="4000" b="1" spc="1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24607" y="610549"/>
            <a:ext cx="6264696" cy="3682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zh-CN" sz="32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tā</a:t>
            </a:r>
            <a:r>
              <a:rPr lang="en-US" altLang="zh-CN" sz="24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zhào</a:t>
            </a:r>
            <a:r>
              <a:rPr lang="en-US" altLang="zh-CN" sz="8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huàn</a:t>
            </a:r>
            <a:r>
              <a:rPr lang="en-US" altLang="zh-CN" sz="24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lái </a:t>
            </a:r>
          </a:p>
          <a:p>
            <a:pPr>
              <a:lnSpc>
                <a:spcPct val="250000"/>
              </a:lnSpc>
            </a:pPr>
            <a:r>
              <a:rPr lang="en-US" altLang="zh-CN" sz="32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ài</a:t>
            </a:r>
            <a:r>
              <a:rPr lang="en-US" altLang="zh-CN" sz="28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chànɡ</a:t>
            </a:r>
            <a:r>
              <a:rPr lang="en-US" altLang="zh-CN" sz="20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ɡē  de</a:t>
            </a:r>
            <a:r>
              <a:rPr lang="en-US" altLang="zh-CN" sz="16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2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xiǎo</a:t>
            </a:r>
            <a:r>
              <a:rPr lang="en-US" altLang="zh-CN" sz="10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niǎo</a:t>
            </a:r>
            <a:r>
              <a:rPr lang="zh-CN" altLang="en-US" sz="32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  <a:p>
            <a:pPr>
              <a:lnSpc>
                <a:spcPct val="250000"/>
              </a:lnSpc>
            </a:pPr>
            <a:r>
              <a:rPr lang="zh-CN" altLang="en-US" sz="28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duì</a:t>
            </a:r>
            <a:r>
              <a:rPr lang="en-US" altLang="zh-CN" sz="20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tā</a:t>
            </a:r>
            <a:r>
              <a:rPr lang="en-US" altLang="zh-CN" sz="20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shuō</a:t>
            </a:r>
            <a:r>
              <a:rPr lang="zh-CN" altLang="en-US" sz="32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03" y="0"/>
            <a:ext cx="9144000" cy="685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矩形 1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3528" y="928801"/>
            <a:ext cx="5760640" cy="49484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pc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“等我长成大树，</a:t>
            </a:r>
          </a:p>
          <a:p>
            <a:pPr>
              <a:lnSpc>
                <a:spcPct val="150000"/>
              </a:lnSpc>
            </a:pPr>
            <a:r>
              <a:rPr lang="zh-CN" altLang="en-US" sz="3600" b="1" spc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狂风来了</a:t>
            </a:r>
          </a:p>
          <a:p>
            <a:pPr>
              <a:lnSpc>
                <a:spcPct val="150000"/>
              </a:lnSpc>
            </a:pPr>
            <a:r>
              <a:rPr lang="zh-CN" altLang="en-US" sz="3600" b="1" spc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也吹不倒。</a:t>
            </a:r>
          </a:p>
          <a:p>
            <a:pPr>
              <a:lnSpc>
                <a:spcPct val="150000"/>
              </a:lnSpc>
            </a:pPr>
            <a:r>
              <a:rPr lang="zh-CN" altLang="en-US" sz="3600" b="1" spc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你就在                    </a:t>
            </a:r>
          </a:p>
          <a:p>
            <a:pPr>
              <a:lnSpc>
                <a:spcPct val="150000"/>
              </a:lnSpc>
            </a:pPr>
            <a:r>
              <a:rPr lang="zh-CN" altLang="en-US" sz="3600" b="1" spc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我的枝叶间</a:t>
            </a:r>
          </a:p>
          <a:p>
            <a:pPr>
              <a:lnSpc>
                <a:spcPct val="150000"/>
              </a:lnSpc>
            </a:pPr>
            <a:r>
              <a:rPr lang="zh-CN" altLang="en-US" sz="3600" b="1" spc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筑温暖的巢。”</a:t>
            </a:r>
            <a:endParaRPr lang="zh-CN" altLang="en-US" sz="3600" b="1" spc="1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3853" y="485239"/>
            <a:ext cx="8800635" cy="513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95000"/>
              </a:lnSpc>
            </a:pPr>
            <a:r>
              <a:rPr lang="en-US" altLang="zh-CN" sz="28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 děnɡ</a:t>
            </a:r>
            <a:r>
              <a:rPr lang="en-US" altLang="zh-CN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wǒ </a:t>
            </a:r>
            <a:r>
              <a:rPr lang="en-US" altLang="zh-CN" sz="28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zhǎnɡ</a:t>
            </a:r>
            <a:r>
              <a:rPr lang="en-US" altLang="zh-CN" sz="1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chénɡ</a:t>
            </a:r>
            <a:r>
              <a:rPr lang="en-US" altLang="zh-CN" sz="28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dà  shù</a:t>
            </a:r>
            <a:r>
              <a:rPr lang="zh-CN" altLang="en-US" sz="28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  <a:p>
            <a:pPr>
              <a:lnSpc>
                <a:spcPct val="195000"/>
              </a:lnSpc>
            </a:pPr>
            <a:r>
              <a:rPr lang="en-US" altLang="zh-CN" sz="14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kuánɡ</a:t>
            </a:r>
            <a:r>
              <a:rPr lang="en-US" altLang="zh-CN" sz="10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fēnɡ</a:t>
            </a:r>
            <a:r>
              <a:rPr lang="en-US" altLang="zh-CN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lái  le </a:t>
            </a:r>
          </a:p>
          <a:p>
            <a:pPr>
              <a:lnSpc>
                <a:spcPct val="195000"/>
              </a:lnSpc>
            </a:pPr>
            <a:r>
              <a:rPr lang="en-US" altLang="zh-CN" sz="20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yě</a:t>
            </a:r>
            <a:r>
              <a:rPr lang="en-US" altLang="zh-CN" sz="24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chuī bù  dǎo </a:t>
            </a:r>
            <a:r>
              <a:rPr lang="zh-CN" altLang="en-US" sz="28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  <a:p>
            <a:pPr>
              <a:lnSpc>
                <a:spcPct val="195000"/>
              </a:lnSpc>
            </a:pPr>
            <a:r>
              <a:rPr lang="en-US" altLang="zh-CN" sz="24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nǐ</a:t>
            </a:r>
            <a:r>
              <a:rPr lang="en-US" altLang="zh-CN" sz="20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jiù</a:t>
            </a:r>
            <a:r>
              <a:rPr lang="en-US" altLang="zh-CN" sz="24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zài                     </a:t>
            </a:r>
          </a:p>
          <a:p>
            <a:pPr>
              <a:lnSpc>
                <a:spcPct val="195000"/>
              </a:lnSpc>
            </a:pPr>
            <a:r>
              <a:rPr lang="en-US" altLang="zh-CN" sz="20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wǒ</a:t>
            </a:r>
            <a:r>
              <a:rPr lang="en-US" altLang="zh-CN" sz="24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0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de  zhī</a:t>
            </a:r>
            <a:r>
              <a:rPr lang="en-US" altLang="zh-CN" sz="24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yè</a:t>
            </a:r>
            <a:r>
              <a:rPr lang="en-US" altLang="zh-CN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jiān </a:t>
            </a:r>
          </a:p>
          <a:p>
            <a:pPr>
              <a:lnSpc>
                <a:spcPct val="195000"/>
              </a:lnSpc>
            </a:pPr>
            <a:r>
              <a:rPr lang="en-US" altLang="zh-CN" sz="28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zhù</a:t>
            </a:r>
            <a:r>
              <a:rPr lang="en-US" altLang="zh-CN" sz="20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wēn</a:t>
            </a:r>
            <a:r>
              <a:rPr lang="en-US" altLang="zh-CN" sz="20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nuǎn</a:t>
            </a:r>
            <a:r>
              <a:rPr lang="en-US" altLang="zh-CN" sz="20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de</a:t>
            </a:r>
            <a:r>
              <a:rPr lang="en-US" altLang="zh-CN" sz="20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cháo</a:t>
            </a:r>
            <a:endParaRPr lang="zh-CN" altLang="en-US" sz="2800" spc="-15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timgsa.baidu.com/timg?image&amp;quality=80&amp;size=b9999_10000&amp;sec=1488621098&amp;di=0968e9d9c8e255d46c815dc535cd21cd&amp;imgtype=jpg&amp;er=1&amp;src=http%3A%2F%2Fpic.birdnet.cn%2Fforum%2F201510%2F04%2F111258crifosrbfrxwzxo5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757"/>
            <a:ext cx="9144000" cy="6858000"/>
          </a:xfrm>
          <a:prstGeom prst="rect">
            <a:avLst/>
          </a:prstGeom>
          <a:noFill/>
        </p:spPr>
      </p:pic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332656"/>
            <a:ext cx="8496944" cy="1143000"/>
          </a:xfrm>
        </p:spPr>
        <p:txBody>
          <a:bodyPr>
            <a:normAutofit/>
          </a:bodyPr>
          <a:lstStyle/>
          <a:p>
            <a:r>
              <a:rPr lang="zh-CN" altLang="en-US" sz="36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a typeface="楷体_GB2312" pitchFamily="49" charset="-122"/>
              </a:rPr>
              <a:t>想一想：小鸟听了小树的话，会说</a:t>
            </a:r>
            <a:r>
              <a:rPr lang="zh-CN" altLang="en-US" sz="36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a typeface="楷体_GB2312" pitchFamily="49" charset="-122"/>
              </a:rPr>
              <a:t>什么呢？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3184525" y="40608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zh-CN" sz="1800" b="0">
              <a:solidFill>
                <a:schemeClr val="tx1"/>
              </a:solidFill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3609044" y="2636912"/>
            <a:ext cx="5472608" cy="3528392"/>
          </a:xfrm>
          <a:prstGeom prst="wedgeRoundRectCallout">
            <a:avLst>
              <a:gd name="adj1" fmla="val -47477"/>
              <a:gd name="adj2" fmla="val -61318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小鸟说：“小树，那你就快点长大吧！等你长大了，我就在你的枝叶间筑一个温暖的巢，你为我遮风挡雨，我为你唱歌跳舞，我们是最好的朋友！”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0" descr="C:\Users\Administrator\Desktop\图片1 拷贝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04664"/>
            <a:ext cx="1656184" cy="1660062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2338952" y="979304"/>
            <a:ext cx="4320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spc="1800" dirty="0" smtClean="0">
                <a:latin typeface="楷体" pitchFamily="49" charset="-122"/>
                <a:ea typeface="楷体" pitchFamily="49" charset="-122"/>
              </a:rPr>
              <a:t>词语开花。</a:t>
            </a:r>
            <a:endParaRPr lang="zh-CN" altLang="en-US" sz="4000" b="1" spc="1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34818" y="548680"/>
            <a:ext cx="4320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cí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yǔ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kāi huā</a:t>
            </a:r>
            <a:endParaRPr lang="zh-CN" altLang="en-US" sz="3200" spc="-15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027" name="Picture 3" descr="C:\Users\Administrator\Desktop\图片1 拷贝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5685" y="4410260"/>
            <a:ext cx="1944216" cy="194421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138194" y="5117714"/>
            <a:ext cx="792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花</a:t>
            </a:r>
            <a:endParaRPr lang="zh-CN" altLang="en-US" sz="4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48343" y="4667166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儿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69102" y="5096473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米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96633" y="5611818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心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59850" y="5517232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小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0420" y="4914316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开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0" name="Picture 3" descr="C:\Users\Administrator\Desktop\图片1 拷贝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69914" y="4410260"/>
            <a:ext cx="1944216" cy="1944216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3202423" y="5117714"/>
            <a:ext cx="792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春</a:t>
            </a:r>
            <a:endParaRPr lang="zh-CN" altLang="en-US" sz="4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312572" y="4667166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天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733331" y="5096473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光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460862" y="5611818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开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824079" y="5517232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雨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774649" y="4914316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风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8" name="Picture 3" descr="C:\Users\Administrator\Desktop\图片1 拷贝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34143" y="4410260"/>
            <a:ext cx="1944216" cy="1944216"/>
          </a:xfrm>
          <a:prstGeom prst="rect">
            <a:avLst/>
          </a:prstGeom>
          <a:noFill/>
        </p:spPr>
      </p:pic>
      <p:sp>
        <p:nvSpPr>
          <p:cNvPr id="29" name="TextBox 28"/>
          <p:cNvSpPr txBox="1"/>
          <p:nvPr/>
        </p:nvSpPr>
        <p:spPr>
          <a:xfrm>
            <a:off x="5266652" y="5117714"/>
            <a:ext cx="792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成</a:t>
            </a:r>
            <a:endParaRPr lang="zh-CN" altLang="en-US" sz="4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376801" y="4667166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长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797560" y="5096473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人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525091" y="5611818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片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888308" y="5517232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心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838878" y="4914316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两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6" name="Picture 3" descr="C:\Users\Administrator\Desktop\图片1 拷贝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98373" y="4410260"/>
            <a:ext cx="1944216" cy="1944216"/>
          </a:xfrm>
          <a:prstGeom prst="rect">
            <a:avLst/>
          </a:prstGeom>
          <a:noFill/>
        </p:spPr>
      </p:pic>
      <p:sp>
        <p:nvSpPr>
          <p:cNvPr id="37" name="TextBox 36"/>
          <p:cNvSpPr txBox="1"/>
          <p:nvPr/>
        </p:nvSpPr>
        <p:spPr>
          <a:xfrm>
            <a:off x="7330882" y="5117714"/>
            <a:ext cx="792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间</a:t>
            </a:r>
            <a:endParaRPr lang="zh-CN" altLang="en-US" sz="4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441031" y="4667166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中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861790" y="5096473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几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589321" y="5611818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田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952538" y="5517232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山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903108" y="4914316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人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4" name="Picture 3" descr="C:\Users\Administrator\Desktop\图片1 拷贝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5685" y="2132856"/>
            <a:ext cx="1944216" cy="1944216"/>
          </a:xfrm>
          <a:prstGeom prst="rect">
            <a:avLst/>
          </a:prstGeom>
          <a:noFill/>
        </p:spPr>
      </p:pic>
      <p:sp>
        <p:nvSpPr>
          <p:cNvPr id="45" name="TextBox 44"/>
          <p:cNvSpPr txBox="1"/>
          <p:nvPr/>
        </p:nvSpPr>
        <p:spPr>
          <a:xfrm>
            <a:off x="1138194" y="2840310"/>
            <a:ext cx="792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对</a:t>
            </a:r>
            <a:endParaRPr lang="zh-CN" altLang="en-US" sz="4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248343" y="2389762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口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669102" y="2819069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方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396633" y="3334414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象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59850" y="3239828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几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10420" y="2636912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不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2" name="Picture 3" descr="C:\Users\Administrator\Desktop\图片1 拷贝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69914" y="2132856"/>
            <a:ext cx="1944216" cy="1944216"/>
          </a:xfrm>
          <a:prstGeom prst="rect">
            <a:avLst/>
          </a:prstGeom>
          <a:noFill/>
        </p:spPr>
      </p:pic>
      <p:sp>
        <p:nvSpPr>
          <p:cNvPr id="53" name="TextBox 52"/>
          <p:cNvSpPr txBox="1"/>
          <p:nvPr/>
        </p:nvSpPr>
        <p:spPr>
          <a:xfrm>
            <a:off x="3202423" y="2840310"/>
            <a:ext cx="792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叶</a:t>
            </a:r>
            <a:endParaRPr lang="zh-CN" altLang="en-US" sz="4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312572" y="2389762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竹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733331" y="2819069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子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460862" y="3334414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黄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824079" y="3239828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绿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774649" y="2636912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红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0" name="Picture 3" descr="C:\Users\Administrator\Desktop\图片1 拷贝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34143" y="2132856"/>
            <a:ext cx="1944216" cy="1944216"/>
          </a:xfrm>
          <a:prstGeom prst="rect">
            <a:avLst/>
          </a:prstGeom>
          <a:noFill/>
        </p:spPr>
      </p:pic>
      <p:sp>
        <p:nvSpPr>
          <p:cNvPr id="61" name="TextBox 60"/>
          <p:cNvSpPr txBox="1"/>
          <p:nvPr/>
        </p:nvSpPr>
        <p:spPr>
          <a:xfrm>
            <a:off x="5266652" y="2840310"/>
            <a:ext cx="792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吹</a:t>
            </a:r>
            <a:endParaRPr lang="zh-CN" altLang="en-US" sz="4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376801" y="2389762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火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797560" y="2819069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灭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525091" y="3334414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牛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888308" y="3239828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走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838878" y="2636912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风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8" name="Picture 3" descr="C:\Users\Administrator\Desktop\图片1 拷贝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98373" y="2132856"/>
            <a:ext cx="1944216" cy="1944216"/>
          </a:xfrm>
          <a:prstGeom prst="rect">
            <a:avLst/>
          </a:prstGeom>
          <a:noFill/>
        </p:spPr>
      </p:pic>
      <p:sp>
        <p:nvSpPr>
          <p:cNvPr id="69" name="TextBox 68"/>
          <p:cNvSpPr txBox="1"/>
          <p:nvPr/>
        </p:nvSpPr>
        <p:spPr>
          <a:xfrm>
            <a:off x="7330882" y="2840310"/>
            <a:ext cx="792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枝</a:t>
            </a:r>
            <a:endParaRPr lang="zh-CN" altLang="en-US" sz="4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7441031" y="2389762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头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861790" y="2819069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叶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589321" y="3334414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树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952538" y="3239828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分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6903108" y="2636912"/>
            <a:ext cx="614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两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22" grpId="0"/>
      <p:bldP spid="23" grpId="0"/>
      <p:bldP spid="24" grpId="0"/>
      <p:bldP spid="25" grpId="0"/>
      <p:bldP spid="26" grpId="0"/>
      <p:bldP spid="29" grpId="0"/>
      <p:bldP spid="30" grpId="0"/>
      <p:bldP spid="31" grpId="0"/>
      <p:bldP spid="32" grpId="0"/>
      <p:bldP spid="33" grpId="0"/>
      <p:bldP spid="34" grpId="0"/>
      <p:bldP spid="38" grpId="0"/>
      <p:bldP spid="39" grpId="0"/>
      <p:bldP spid="40" grpId="0"/>
      <p:bldP spid="41" grpId="0"/>
      <p:bldP spid="42" grpId="0"/>
      <p:bldP spid="46" grpId="0"/>
      <p:bldP spid="47" grpId="0"/>
      <p:bldP spid="48" grpId="0"/>
      <p:bldP spid="49" grpId="0"/>
      <p:bldP spid="50" grpId="0"/>
      <p:bldP spid="54" grpId="0"/>
      <p:bldP spid="55" grpId="0"/>
      <p:bldP spid="56" grpId="0"/>
      <p:bldP spid="57" grpId="0"/>
      <p:bldP spid="58" grpId="0"/>
      <p:bldP spid="62" grpId="0"/>
      <p:bldP spid="63" grpId="0"/>
      <p:bldP spid="64" grpId="0"/>
      <p:bldP spid="65" grpId="0"/>
      <p:bldP spid="66" grpId="0"/>
      <p:bldP spid="70" grpId="0"/>
      <p:bldP spid="71" grpId="0"/>
      <p:bldP spid="72" grpId="0"/>
      <p:bldP spid="73" grpId="0"/>
      <p:bldP spid="7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217089" descr="20081020101959653_2"/>
          <p:cNvPicPr>
            <a:picLocks noChangeAspect="1" noChangeArrowheads="1"/>
          </p:cNvPicPr>
          <p:nvPr/>
        </p:nvPicPr>
        <p:blipFill>
          <a:blip r:embed="rId2" cstate="print"/>
          <a:srcRect b="590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4" descr="C:\Users\zg\Desktop\图片6 拷贝.gif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50380" y="10756"/>
            <a:ext cx="1833972" cy="1834067"/>
          </a:xfrm>
          <a:prstGeom prst="rect">
            <a:avLst/>
          </a:prstGeom>
          <a:noFill/>
        </p:spPr>
      </p:pic>
      <p:sp>
        <p:nvSpPr>
          <p:cNvPr id="34" name="Rectangle 3"/>
          <p:cNvSpPr txBox="1">
            <a:spLocks noRot="1" noChangeArrowheads="1"/>
          </p:cNvSpPr>
          <p:nvPr/>
        </p:nvSpPr>
        <p:spPr>
          <a:xfrm>
            <a:off x="2267744" y="404664"/>
            <a:ext cx="5653088" cy="1124744"/>
          </a:xfrm>
          <a:prstGeom prst="rect">
            <a:avLst/>
          </a:prstGeom>
          <a:noFill/>
          <a:ln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sz="6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合在一起成新字</a:t>
            </a:r>
            <a:endParaRPr kumimoji="0" lang="zh-CN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j-cs"/>
            </a:endParaRPr>
          </a:p>
        </p:txBody>
      </p:sp>
      <p:sp>
        <p:nvSpPr>
          <p:cNvPr id="35" name="Rectangle 3"/>
          <p:cNvSpPr txBox="1">
            <a:spLocks noChangeArrowheads="1"/>
          </p:cNvSpPr>
          <p:nvPr/>
        </p:nvSpPr>
        <p:spPr>
          <a:xfrm>
            <a:off x="989348" y="1628800"/>
            <a:ext cx="8280920" cy="864295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en-US" sz="4000" b="1" spc="6000" dirty="0" smtClean="0">
                <a:latin typeface="楷体" pitchFamily="49" charset="-122"/>
                <a:ea typeface="楷体" pitchFamily="49" charset="-122"/>
              </a:rPr>
              <a:t>日又口木门欠</a:t>
            </a:r>
            <a:endParaRPr kumimoji="0" lang="zh-CN" altLang="en-US" sz="4000" b="1" i="0" u="none" strike="noStrike" kern="1200" cap="none" spc="6000" normalizeH="0" noProof="0" dirty="0" smtClean="0">
              <a:ln>
                <a:noFill/>
              </a:ln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989348" y="3573016"/>
            <a:ext cx="8280920" cy="864295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4000" b="1" i="0" u="none" strike="noStrike" kern="1200" cap="none" spc="6000" normalizeH="0" noProof="0" dirty="0" smtClean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寸口月支十日</a:t>
            </a:r>
          </a:p>
        </p:txBody>
      </p:sp>
      <p:graphicFrame>
        <p:nvGraphicFramePr>
          <p:cNvPr id="7" name="Group 12"/>
          <p:cNvGraphicFramePr>
            <a:graphicFrameLocks noGrp="1"/>
          </p:cNvGraphicFramePr>
          <p:nvPr/>
        </p:nvGraphicFramePr>
        <p:xfrm>
          <a:off x="971600" y="5467095"/>
          <a:ext cx="720080" cy="681684"/>
        </p:xfrm>
        <a:graphic>
          <a:graphicData uri="http://schemas.openxmlformats.org/drawingml/2006/table">
            <a:tbl>
              <a:tblPr/>
              <a:tblGrid>
                <a:gridCol w="360911"/>
                <a:gridCol w="359169"/>
              </a:tblGrid>
              <a:tr h="3408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08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Text Box 34"/>
          <p:cNvSpPr txBox="1">
            <a:spLocks noChangeArrowheads="1"/>
          </p:cNvSpPr>
          <p:nvPr/>
        </p:nvSpPr>
        <p:spPr bwMode="auto">
          <a:xfrm>
            <a:off x="971600" y="5457418"/>
            <a:ext cx="72008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ea typeface="楷体" pitchFamily="49" charset="-122"/>
              </a:rPr>
              <a:t>明</a:t>
            </a:r>
            <a:endParaRPr lang="zh-CN" altLang="en-US" sz="4000" dirty="0">
              <a:solidFill>
                <a:srgbClr val="FF0000"/>
              </a:solidFill>
              <a:ea typeface="楷体" pitchFamily="49" charset="-122"/>
            </a:endParaRPr>
          </a:p>
        </p:txBody>
      </p:sp>
      <p:graphicFrame>
        <p:nvGraphicFramePr>
          <p:cNvPr id="9" name="Group 12"/>
          <p:cNvGraphicFramePr>
            <a:graphicFrameLocks noGrp="1"/>
          </p:cNvGraphicFramePr>
          <p:nvPr/>
        </p:nvGraphicFramePr>
        <p:xfrm>
          <a:off x="2267744" y="5467095"/>
          <a:ext cx="720080" cy="681684"/>
        </p:xfrm>
        <a:graphic>
          <a:graphicData uri="http://schemas.openxmlformats.org/drawingml/2006/table">
            <a:tbl>
              <a:tblPr/>
              <a:tblGrid>
                <a:gridCol w="360911"/>
                <a:gridCol w="359169"/>
              </a:tblGrid>
              <a:tr h="3408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08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Text Box 34"/>
          <p:cNvSpPr txBox="1">
            <a:spLocks noChangeArrowheads="1"/>
          </p:cNvSpPr>
          <p:nvPr/>
        </p:nvSpPr>
        <p:spPr bwMode="auto">
          <a:xfrm>
            <a:off x="2267744" y="5457418"/>
            <a:ext cx="72008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ea typeface="楷体" pitchFamily="49" charset="-122"/>
              </a:rPr>
              <a:t>对</a:t>
            </a:r>
            <a:endParaRPr lang="zh-CN" altLang="en-US" sz="4000" dirty="0">
              <a:solidFill>
                <a:srgbClr val="FF0000"/>
              </a:solidFill>
              <a:ea typeface="楷体" pitchFamily="49" charset="-122"/>
            </a:endParaRPr>
          </a:p>
        </p:txBody>
      </p:sp>
      <p:graphicFrame>
        <p:nvGraphicFramePr>
          <p:cNvPr id="11" name="Group 12"/>
          <p:cNvGraphicFramePr>
            <a:graphicFrameLocks noGrp="1"/>
          </p:cNvGraphicFramePr>
          <p:nvPr/>
        </p:nvGraphicFramePr>
        <p:xfrm>
          <a:off x="3563888" y="5445224"/>
          <a:ext cx="720080" cy="681684"/>
        </p:xfrm>
        <a:graphic>
          <a:graphicData uri="http://schemas.openxmlformats.org/drawingml/2006/table">
            <a:tbl>
              <a:tblPr/>
              <a:tblGrid>
                <a:gridCol w="360911"/>
                <a:gridCol w="359169"/>
              </a:tblGrid>
              <a:tr h="3408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08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Text Box 34"/>
          <p:cNvSpPr txBox="1">
            <a:spLocks noChangeArrowheads="1"/>
          </p:cNvSpPr>
          <p:nvPr/>
        </p:nvSpPr>
        <p:spPr bwMode="auto">
          <a:xfrm>
            <a:off x="3563888" y="5435547"/>
            <a:ext cx="72008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ea typeface="楷体" pitchFamily="49" charset="-122"/>
              </a:rPr>
              <a:t>叶</a:t>
            </a:r>
            <a:endParaRPr lang="zh-CN" altLang="en-US" sz="4000" dirty="0">
              <a:solidFill>
                <a:srgbClr val="FF0000"/>
              </a:solidFill>
              <a:ea typeface="楷体" pitchFamily="49" charset="-122"/>
            </a:endParaRPr>
          </a:p>
        </p:txBody>
      </p:sp>
      <p:graphicFrame>
        <p:nvGraphicFramePr>
          <p:cNvPr id="13" name="Group 12"/>
          <p:cNvGraphicFramePr>
            <a:graphicFrameLocks noGrp="1"/>
          </p:cNvGraphicFramePr>
          <p:nvPr/>
        </p:nvGraphicFramePr>
        <p:xfrm>
          <a:off x="4932040" y="5445224"/>
          <a:ext cx="720080" cy="681684"/>
        </p:xfrm>
        <a:graphic>
          <a:graphicData uri="http://schemas.openxmlformats.org/drawingml/2006/table">
            <a:tbl>
              <a:tblPr/>
              <a:tblGrid>
                <a:gridCol w="360911"/>
                <a:gridCol w="359169"/>
              </a:tblGrid>
              <a:tr h="3408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08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" name="Text Box 34"/>
          <p:cNvSpPr txBox="1">
            <a:spLocks noChangeArrowheads="1"/>
          </p:cNvSpPr>
          <p:nvPr/>
        </p:nvSpPr>
        <p:spPr bwMode="auto">
          <a:xfrm>
            <a:off x="4932040" y="5435547"/>
            <a:ext cx="72008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ea typeface="楷体" pitchFamily="49" charset="-122"/>
              </a:rPr>
              <a:t>枝</a:t>
            </a:r>
            <a:endParaRPr lang="zh-CN" altLang="en-US" sz="4000" dirty="0">
              <a:solidFill>
                <a:srgbClr val="FF0000"/>
              </a:solidFill>
              <a:ea typeface="楷体" pitchFamily="49" charset="-122"/>
            </a:endParaRPr>
          </a:p>
        </p:txBody>
      </p:sp>
      <p:graphicFrame>
        <p:nvGraphicFramePr>
          <p:cNvPr id="15" name="Group 12"/>
          <p:cNvGraphicFramePr>
            <a:graphicFrameLocks noGrp="1"/>
          </p:cNvGraphicFramePr>
          <p:nvPr/>
        </p:nvGraphicFramePr>
        <p:xfrm>
          <a:off x="6156176" y="5445224"/>
          <a:ext cx="720080" cy="681684"/>
        </p:xfrm>
        <a:graphic>
          <a:graphicData uri="http://schemas.openxmlformats.org/drawingml/2006/table">
            <a:tbl>
              <a:tblPr/>
              <a:tblGrid>
                <a:gridCol w="360911"/>
                <a:gridCol w="359169"/>
              </a:tblGrid>
              <a:tr h="3408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08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" name="Text Box 34"/>
          <p:cNvSpPr txBox="1">
            <a:spLocks noChangeArrowheads="1"/>
          </p:cNvSpPr>
          <p:nvPr/>
        </p:nvSpPr>
        <p:spPr bwMode="auto">
          <a:xfrm>
            <a:off x="6156176" y="5435547"/>
            <a:ext cx="72008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ea typeface="楷体" pitchFamily="49" charset="-122"/>
              </a:rPr>
              <a:t>间</a:t>
            </a:r>
            <a:endParaRPr lang="zh-CN" altLang="en-US" sz="4000" dirty="0">
              <a:solidFill>
                <a:srgbClr val="FF0000"/>
              </a:solidFill>
              <a:ea typeface="楷体" pitchFamily="49" charset="-122"/>
            </a:endParaRPr>
          </a:p>
        </p:txBody>
      </p:sp>
      <p:graphicFrame>
        <p:nvGraphicFramePr>
          <p:cNvPr id="17" name="Group 12"/>
          <p:cNvGraphicFramePr>
            <a:graphicFrameLocks noGrp="1"/>
          </p:cNvGraphicFramePr>
          <p:nvPr/>
        </p:nvGraphicFramePr>
        <p:xfrm>
          <a:off x="7452320" y="5445224"/>
          <a:ext cx="720080" cy="681684"/>
        </p:xfrm>
        <a:graphic>
          <a:graphicData uri="http://schemas.openxmlformats.org/drawingml/2006/table">
            <a:tbl>
              <a:tblPr/>
              <a:tblGrid>
                <a:gridCol w="360911"/>
                <a:gridCol w="359169"/>
              </a:tblGrid>
              <a:tr h="3408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08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" name="Text Box 34"/>
          <p:cNvSpPr txBox="1">
            <a:spLocks noChangeArrowheads="1"/>
          </p:cNvSpPr>
          <p:nvPr/>
        </p:nvSpPr>
        <p:spPr bwMode="auto">
          <a:xfrm>
            <a:off x="7452320" y="5435547"/>
            <a:ext cx="72008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ea typeface="楷体" pitchFamily="49" charset="-122"/>
              </a:rPr>
              <a:t>吹</a:t>
            </a:r>
            <a:endParaRPr lang="zh-CN" altLang="en-US" sz="4000" dirty="0">
              <a:solidFill>
                <a:srgbClr val="FF0000"/>
              </a:solidFill>
              <a:ea typeface="楷体" pitchFamily="49" charset="-122"/>
            </a:endParaRPr>
          </a:p>
        </p:txBody>
      </p:sp>
      <p:sp>
        <p:nvSpPr>
          <p:cNvPr id="21" name="Line 3"/>
          <p:cNvSpPr>
            <a:spLocks noChangeShapeType="1"/>
          </p:cNvSpPr>
          <p:nvPr/>
        </p:nvSpPr>
        <p:spPr bwMode="auto">
          <a:xfrm>
            <a:off x="1331640" y="2492896"/>
            <a:ext cx="2520280" cy="1296144"/>
          </a:xfrm>
          <a:prstGeom prst="line">
            <a:avLst/>
          </a:prstGeom>
          <a:noFill/>
          <a:ln w="38100">
            <a:solidFill>
              <a:srgbClr val="00CC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2" name="Line 4"/>
          <p:cNvSpPr>
            <a:spLocks noChangeShapeType="1"/>
          </p:cNvSpPr>
          <p:nvPr/>
        </p:nvSpPr>
        <p:spPr bwMode="auto">
          <a:xfrm flipV="1">
            <a:off x="1331640" y="2420888"/>
            <a:ext cx="1296144" cy="1440160"/>
          </a:xfrm>
          <a:prstGeom prst="line">
            <a:avLst/>
          </a:prstGeom>
          <a:noFill/>
          <a:ln w="38100">
            <a:solidFill>
              <a:srgbClr val="00CC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3" name="Line 3"/>
          <p:cNvSpPr>
            <a:spLocks noChangeShapeType="1"/>
          </p:cNvSpPr>
          <p:nvPr/>
        </p:nvSpPr>
        <p:spPr bwMode="auto">
          <a:xfrm>
            <a:off x="3851920" y="2492896"/>
            <a:ext cx="2520280" cy="1296144"/>
          </a:xfrm>
          <a:prstGeom prst="line">
            <a:avLst/>
          </a:prstGeom>
          <a:noFill/>
          <a:ln w="38100">
            <a:solidFill>
              <a:srgbClr val="00CC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4" name="Line 3"/>
          <p:cNvSpPr>
            <a:spLocks noChangeShapeType="1"/>
          </p:cNvSpPr>
          <p:nvPr/>
        </p:nvSpPr>
        <p:spPr bwMode="auto">
          <a:xfrm>
            <a:off x="5148064" y="2492896"/>
            <a:ext cx="0" cy="1368152"/>
          </a:xfrm>
          <a:prstGeom prst="line">
            <a:avLst/>
          </a:prstGeom>
          <a:noFill/>
          <a:ln w="38100">
            <a:solidFill>
              <a:srgbClr val="00CC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5" name="Line 4"/>
          <p:cNvSpPr>
            <a:spLocks noChangeShapeType="1"/>
          </p:cNvSpPr>
          <p:nvPr/>
        </p:nvSpPr>
        <p:spPr bwMode="auto">
          <a:xfrm flipV="1">
            <a:off x="2627784" y="2420888"/>
            <a:ext cx="5040560" cy="1440160"/>
          </a:xfrm>
          <a:prstGeom prst="line">
            <a:avLst/>
          </a:prstGeom>
          <a:noFill/>
          <a:ln w="38100">
            <a:solidFill>
              <a:srgbClr val="00CC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6" name="Line 3"/>
          <p:cNvSpPr>
            <a:spLocks noChangeShapeType="1"/>
          </p:cNvSpPr>
          <p:nvPr/>
        </p:nvSpPr>
        <p:spPr bwMode="auto">
          <a:xfrm>
            <a:off x="6444208" y="2492896"/>
            <a:ext cx="1224136" cy="1440160"/>
          </a:xfrm>
          <a:prstGeom prst="line">
            <a:avLst/>
          </a:prstGeom>
          <a:noFill/>
          <a:ln w="38100">
            <a:solidFill>
              <a:srgbClr val="00CC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6" grpId="0"/>
      <p:bldP spid="8" grpId="0"/>
      <p:bldP spid="10" grpId="0"/>
      <p:bldP spid="12" grpId="0"/>
      <p:bldP spid="14" grpId="0"/>
      <p:bldP spid="16" grpId="0"/>
      <p:bldP spid="18" grpId="0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9" name="Picture 9" descr="https://timgsa.baidu.com/timg?image&amp;quality=80&amp;size=b9999_10000&amp;sec=1488037581629&amp;di=a6ab8b811e132c96ea36ff7c0fe60ff1&amp;imgtype=0&amp;src=http%3A%2F%2Fpic41.nipic.com%2F20140525%2F18668400_174813499177_2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圆角矩形标注 5"/>
          <p:cNvSpPr/>
          <p:nvPr/>
        </p:nvSpPr>
        <p:spPr>
          <a:xfrm>
            <a:off x="1907704" y="2420888"/>
            <a:ext cx="5904656" cy="3528392"/>
          </a:xfrm>
          <a:prstGeom prst="wedgeRoundRectCallout">
            <a:avLst>
              <a:gd name="adj1" fmla="val -57319"/>
              <a:gd name="adj2" fmla="val -79555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    </a:t>
            </a:r>
            <a:r>
              <a:rPr lang="zh-CN" altLang="en-US" sz="32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小朋友们：</a:t>
            </a:r>
            <a:endParaRPr lang="en-US" altLang="zh-CN" sz="3200" b="1" dirty="0" smtClean="0">
              <a:ln>
                <a:solidFill>
                  <a:srgbClr val="FFFF00"/>
                </a:solidFill>
              </a:ln>
              <a:solidFill>
                <a:srgbClr val="FF0000"/>
              </a:solidFill>
              <a:latin typeface="叶根友毛笔行书2.0版" pitchFamily="2" charset="-122"/>
              <a:ea typeface="叶根友毛笔行书2.0版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66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再见！</a:t>
            </a:r>
            <a:endParaRPr lang="zh-CN" altLang="en-US" sz="16600" b="1" dirty="0">
              <a:ln>
                <a:solidFill>
                  <a:srgbClr val="FFFF00"/>
                </a:solidFill>
              </a:ln>
              <a:solidFill>
                <a:srgbClr val="FF0000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51210" name="Picture 10" descr="C:\Users\Administrator\Desktop\图片1 拷贝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836712"/>
            <a:ext cx="1296144" cy="12991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第二单元\image\bigpic\小树谣_插图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3273" y="0"/>
            <a:ext cx="3740727" cy="6858000"/>
          </a:xfrm>
          <a:prstGeom prst="rect">
            <a:avLst/>
          </a:prstGeom>
          <a:noFill/>
        </p:spPr>
      </p:pic>
      <p:pic>
        <p:nvPicPr>
          <p:cNvPr id="3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77" y="10757"/>
            <a:ext cx="3101885" cy="6858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</p:spPr>
      </p:pic>
      <p:sp>
        <p:nvSpPr>
          <p:cNvPr id="63" name="矩形 6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4" name="组合 23556"/>
          <p:cNvGrpSpPr>
            <a:grpSpLocks/>
          </p:cNvGrpSpPr>
          <p:nvPr/>
        </p:nvGrpSpPr>
        <p:grpSpPr bwMode="auto">
          <a:xfrm>
            <a:off x="3289124" y="2526664"/>
            <a:ext cx="2287587" cy="2232025"/>
            <a:chOff x="0" y="0"/>
            <a:chExt cx="4825" cy="4474"/>
          </a:xfrm>
        </p:grpSpPr>
        <p:sp>
          <p:nvSpPr>
            <p:cNvPr id="65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4825" cy="4450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200"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66" name="组合 23558"/>
            <p:cNvGrpSpPr>
              <a:grpSpLocks/>
            </p:cNvGrpSpPr>
            <p:nvPr/>
          </p:nvGrpSpPr>
          <p:grpSpPr bwMode="auto">
            <a:xfrm>
              <a:off x="1" y="0"/>
              <a:ext cx="4761" cy="4474"/>
              <a:chOff x="0" y="0"/>
              <a:chExt cx="4988" cy="4474"/>
            </a:xfrm>
          </p:grpSpPr>
          <p:sp>
            <p:nvSpPr>
              <p:cNvPr id="67" name="Line 7"/>
              <p:cNvSpPr>
                <a:spLocks noChangeShapeType="1"/>
              </p:cNvSpPr>
              <p:nvPr/>
            </p:nvSpPr>
            <p:spPr bwMode="auto">
              <a:xfrm>
                <a:off x="0" y="2382"/>
                <a:ext cx="498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" name="Line 8"/>
              <p:cNvSpPr>
                <a:spLocks noChangeShapeType="1"/>
              </p:cNvSpPr>
              <p:nvPr/>
            </p:nvSpPr>
            <p:spPr bwMode="auto">
              <a:xfrm>
                <a:off x="2495" y="0"/>
                <a:ext cx="50" cy="447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69" name="Text Box 11"/>
          <p:cNvSpPr txBox="1">
            <a:spLocks noChangeArrowheads="1"/>
          </p:cNvSpPr>
          <p:nvPr/>
        </p:nvSpPr>
        <p:spPr bwMode="auto">
          <a:xfrm>
            <a:off x="2870660" y="404081"/>
            <a:ext cx="309086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8800" spc="-150" dirty="0" smtClean="0">
                <a:latin typeface="黑体" pitchFamily="49" charset="-122"/>
                <a:ea typeface="黑体" pitchFamily="49" charset="-122"/>
              </a:rPr>
              <a:t>duì</a:t>
            </a:r>
            <a:r>
              <a:rPr lang="zh-CN" altLang="en-US" sz="8800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8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0" name="Text Box 3"/>
          <p:cNvSpPr txBox="1">
            <a:spLocks noChangeArrowheads="1"/>
          </p:cNvSpPr>
          <p:nvPr/>
        </p:nvSpPr>
        <p:spPr bwMode="auto">
          <a:xfrm>
            <a:off x="3466924" y="2455227"/>
            <a:ext cx="2286000" cy="2231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3900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对</a:t>
            </a:r>
            <a:endParaRPr lang="zh-CN" altLang="en-US" sz="13900" dirty="0">
              <a:solidFill>
                <a:srgbClr val="FF0066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1" name="Text Box 4"/>
          <p:cNvSpPr txBox="1">
            <a:spLocks noChangeArrowheads="1"/>
          </p:cNvSpPr>
          <p:nvPr/>
        </p:nvSpPr>
        <p:spPr bwMode="auto">
          <a:xfrm>
            <a:off x="6254574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对 方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2" name="Text Box 4"/>
          <p:cNvSpPr txBox="1">
            <a:spLocks noChangeArrowheads="1"/>
          </p:cNvSpPr>
          <p:nvPr/>
        </p:nvSpPr>
        <p:spPr bwMode="auto">
          <a:xfrm>
            <a:off x="6089600" y="1701164"/>
            <a:ext cx="208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bù  duì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3" name="Text Box 4"/>
          <p:cNvSpPr txBox="1">
            <a:spLocks noChangeArrowheads="1"/>
          </p:cNvSpPr>
          <p:nvPr/>
        </p:nvSpPr>
        <p:spPr bwMode="auto">
          <a:xfrm>
            <a:off x="6360910" y="4114164"/>
            <a:ext cx="21715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duìfānɡ</a:t>
            </a:r>
            <a:endParaRPr lang="zh-CN" altLang="en-US" sz="3600" spc="-15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4" name="Text Box 4"/>
          <p:cNvSpPr txBox="1">
            <a:spLocks noChangeArrowheads="1"/>
          </p:cNvSpPr>
          <p:nvPr/>
        </p:nvSpPr>
        <p:spPr bwMode="auto">
          <a:xfrm>
            <a:off x="6194249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不 对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5" name="Text Box 4"/>
          <p:cNvSpPr txBox="1">
            <a:spLocks noChangeArrowheads="1"/>
          </p:cNvSpPr>
          <p:nvPr/>
        </p:nvSpPr>
        <p:spPr bwMode="auto">
          <a:xfrm>
            <a:off x="920574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几 对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6" name="Text Box 4"/>
          <p:cNvSpPr txBox="1">
            <a:spLocks noChangeArrowheads="1"/>
          </p:cNvSpPr>
          <p:nvPr/>
        </p:nvSpPr>
        <p:spPr bwMode="auto">
          <a:xfrm>
            <a:off x="982889" y="1701437"/>
            <a:ext cx="186091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duì kǒu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7" name="Text Box 4"/>
          <p:cNvSpPr txBox="1">
            <a:spLocks noChangeArrowheads="1"/>
          </p:cNvSpPr>
          <p:nvPr/>
        </p:nvSpPr>
        <p:spPr bwMode="auto">
          <a:xfrm>
            <a:off x="816295" y="4114164"/>
            <a:ext cx="21602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jǐ  duì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8" name="Text Box 4"/>
          <p:cNvSpPr txBox="1">
            <a:spLocks noChangeArrowheads="1"/>
          </p:cNvSpPr>
          <p:nvPr/>
        </p:nvSpPr>
        <p:spPr bwMode="auto">
          <a:xfrm>
            <a:off x="938036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对 口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25601" name="Object 1"/>
          <p:cNvGraphicFramePr>
            <a:graphicFrameLocks noChangeAspect="1"/>
          </p:cNvGraphicFramePr>
          <p:nvPr/>
        </p:nvGraphicFramePr>
        <p:xfrm>
          <a:off x="8316416" y="5949280"/>
          <a:ext cx="546100" cy="712787"/>
        </p:xfrm>
        <a:graphic>
          <a:graphicData uri="http://schemas.openxmlformats.org/presentationml/2006/ole">
            <p:oleObj spid="_x0000_s25601" name="包装程序外壳对象" showAsIcon="1" r:id="rId5" imgW="546120" imgH="71244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bldLvl="0"/>
      <p:bldP spid="69" grpId="1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第二单元\image\bigpic\小树谣_插图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3273" y="0"/>
            <a:ext cx="3740727" cy="6858000"/>
          </a:xfrm>
          <a:prstGeom prst="rect">
            <a:avLst/>
          </a:prstGeom>
          <a:noFill/>
        </p:spPr>
      </p:pic>
      <p:pic>
        <p:nvPicPr>
          <p:cNvPr id="3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177" y="10757"/>
            <a:ext cx="3101885" cy="6858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</p:spPr>
      </p:pic>
      <p:sp>
        <p:nvSpPr>
          <p:cNvPr id="63" name="矩形 6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Text Box 11"/>
          <p:cNvSpPr txBox="1">
            <a:spLocks noChangeArrowheads="1"/>
          </p:cNvSpPr>
          <p:nvPr/>
        </p:nvSpPr>
        <p:spPr bwMode="auto">
          <a:xfrm>
            <a:off x="2870660" y="404081"/>
            <a:ext cx="309086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8800" spc="-150" dirty="0" smtClean="0">
                <a:latin typeface="黑体" pitchFamily="49" charset="-122"/>
                <a:ea typeface="黑体" pitchFamily="49" charset="-122"/>
              </a:rPr>
              <a:t>duì</a:t>
            </a:r>
            <a:r>
              <a:rPr lang="zh-CN" altLang="en-US" sz="8800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8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1" name="Text Box 4"/>
          <p:cNvSpPr txBox="1">
            <a:spLocks noChangeArrowheads="1"/>
          </p:cNvSpPr>
          <p:nvPr/>
        </p:nvSpPr>
        <p:spPr bwMode="auto">
          <a:xfrm>
            <a:off x="6254574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对 方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2" name="Text Box 4"/>
          <p:cNvSpPr txBox="1">
            <a:spLocks noChangeArrowheads="1"/>
          </p:cNvSpPr>
          <p:nvPr/>
        </p:nvSpPr>
        <p:spPr bwMode="auto">
          <a:xfrm>
            <a:off x="6089600" y="1701164"/>
            <a:ext cx="208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bù  duì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3" name="Text Box 4"/>
          <p:cNvSpPr txBox="1">
            <a:spLocks noChangeArrowheads="1"/>
          </p:cNvSpPr>
          <p:nvPr/>
        </p:nvSpPr>
        <p:spPr bwMode="auto">
          <a:xfrm>
            <a:off x="6360910" y="4114164"/>
            <a:ext cx="21715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duìfānɡ</a:t>
            </a:r>
            <a:endParaRPr lang="zh-CN" altLang="en-US" sz="3600" spc="-15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4" name="Text Box 4"/>
          <p:cNvSpPr txBox="1">
            <a:spLocks noChangeArrowheads="1"/>
          </p:cNvSpPr>
          <p:nvPr/>
        </p:nvSpPr>
        <p:spPr bwMode="auto">
          <a:xfrm>
            <a:off x="6194249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不 对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5" name="Text Box 4"/>
          <p:cNvSpPr txBox="1">
            <a:spLocks noChangeArrowheads="1"/>
          </p:cNvSpPr>
          <p:nvPr/>
        </p:nvSpPr>
        <p:spPr bwMode="auto">
          <a:xfrm>
            <a:off x="920574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几 对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6" name="Text Box 4"/>
          <p:cNvSpPr txBox="1">
            <a:spLocks noChangeArrowheads="1"/>
          </p:cNvSpPr>
          <p:nvPr/>
        </p:nvSpPr>
        <p:spPr bwMode="auto">
          <a:xfrm>
            <a:off x="982889" y="1701437"/>
            <a:ext cx="186091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duì kǒu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7" name="Text Box 4"/>
          <p:cNvSpPr txBox="1">
            <a:spLocks noChangeArrowheads="1"/>
          </p:cNvSpPr>
          <p:nvPr/>
        </p:nvSpPr>
        <p:spPr bwMode="auto">
          <a:xfrm>
            <a:off x="816295" y="4114164"/>
            <a:ext cx="21602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jǐ  duì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8" name="Text Box 4"/>
          <p:cNvSpPr txBox="1">
            <a:spLocks noChangeArrowheads="1"/>
          </p:cNvSpPr>
          <p:nvPr/>
        </p:nvSpPr>
        <p:spPr bwMode="auto">
          <a:xfrm>
            <a:off x="938036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对 口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25601" name="Object 1"/>
          <p:cNvGraphicFramePr>
            <a:graphicFrameLocks noChangeAspect="1"/>
          </p:cNvGraphicFramePr>
          <p:nvPr/>
        </p:nvGraphicFramePr>
        <p:xfrm>
          <a:off x="8316416" y="5949280"/>
          <a:ext cx="546100" cy="712787"/>
        </p:xfrm>
        <a:graphic>
          <a:graphicData uri="http://schemas.openxmlformats.org/presentationml/2006/ole">
            <p:oleObj spid="_x0000_s48130" name="包装程序外壳对象" showAsIcon="1" r:id="rId6" imgW="546120" imgH="712440" progId="Package">
              <p:embed/>
            </p:oleObj>
          </a:graphicData>
        </a:graphic>
      </p:graphicFrame>
    </p:spTree>
    <p:controls>
      <p:control spid="48131" name="ShockwaveFlash1" r:id="rId2" imgW="3311657" imgH="3311657"/>
    </p:controls>
  </p:cSld>
  <p:clrMapOvr>
    <a:masterClrMapping/>
  </p:clrMapOvr>
  <p:timing>
    <p:tnLst>
      <p:par>
        <p:cTn id="1" dur="indefinite" restart="never" nodeType="tmRoot"/>
      </p:par>
    </p:tnLst>
    <p:bldLst>
      <p:bldP spid="69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1289" y="-10757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1" name="组合 23556"/>
          <p:cNvGrpSpPr>
            <a:grpSpLocks/>
          </p:cNvGrpSpPr>
          <p:nvPr/>
        </p:nvGrpSpPr>
        <p:grpSpPr bwMode="auto">
          <a:xfrm>
            <a:off x="3289124" y="2526664"/>
            <a:ext cx="2287587" cy="2232025"/>
            <a:chOff x="0" y="0"/>
            <a:chExt cx="4825" cy="4474"/>
          </a:xfrm>
        </p:grpSpPr>
        <p:sp>
          <p:nvSpPr>
            <p:cNvPr id="22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4825" cy="4450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200"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23" name="组合 23558"/>
            <p:cNvGrpSpPr>
              <a:grpSpLocks/>
            </p:cNvGrpSpPr>
            <p:nvPr/>
          </p:nvGrpSpPr>
          <p:grpSpPr bwMode="auto">
            <a:xfrm>
              <a:off x="1" y="0"/>
              <a:ext cx="4761" cy="4474"/>
              <a:chOff x="0" y="0"/>
              <a:chExt cx="4988" cy="4474"/>
            </a:xfrm>
          </p:grpSpPr>
          <p:sp>
            <p:nvSpPr>
              <p:cNvPr id="24" name="Line 7"/>
              <p:cNvSpPr>
                <a:spLocks noChangeShapeType="1"/>
              </p:cNvSpPr>
              <p:nvPr/>
            </p:nvSpPr>
            <p:spPr bwMode="auto">
              <a:xfrm>
                <a:off x="0" y="2382"/>
                <a:ext cx="498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Line 8"/>
              <p:cNvSpPr>
                <a:spLocks noChangeShapeType="1"/>
              </p:cNvSpPr>
              <p:nvPr/>
            </p:nvSpPr>
            <p:spPr bwMode="auto">
              <a:xfrm>
                <a:off x="2495" y="0"/>
                <a:ext cx="50" cy="447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6" name="Text Box 11"/>
          <p:cNvSpPr txBox="1">
            <a:spLocks noChangeArrowheads="1"/>
          </p:cNvSpPr>
          <p:nvPr/>
        </p:nvSpPr>
        <p:spPr bwMode="auto">
          <a:xfrm>
            <a:off x="2870660" y="404081"/>
            <a:ext cx="309086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8800" spc="-150" dirty="0" smtClean="0">
                <a:latin typeface="黑体" pitchFamily="49" charset="-122"/>
                <a:ea typeface="黑体" pitchFamily="49" charset="-122"/>
              </a:rPr>
              <a:t>yè</a:t>
            </a:r>
            <a:r>
              <a:rPr lang="zh-CN" altLang="en-US" sz="8800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8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7" name="Text Box 3"/>
          <p:cNvSpPr txBox="1">
            <a:spLocks noChangeArrowheads="1"/>
          </p:cNvSpPr>
          <p:nvPr/>
        </p:nvSpPr>
        <p:spPr bwMode="auto">
          <a:xfrm>
            <a:off x="3466924" y="2455227"/>
            <a:ext cx="2286000" cy="2231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3900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叶</a:t>
            </a:r>
            <a:endParaRPr lang="zh-CN" altLang="en-US" sz="13900" dirty="0">
              <a:solidFill>
                <a:srgbClr val="FF0066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6254574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绿 叶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6017592" y="1701164"/>
            <a:ext cx="208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yè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zǐ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6360910" y="4114164"/>
            <a:ext cx="21715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lǜ</a:t>
            </a:r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yè </a:t>
            </a:r>
          </a:p>
        </p:txBody>
      </p:sp>
      <p:sp>
        <p:nvSpPr>
          <p:cNvPr id="31" name="Text Box 4"/>
          <p:cNvSpPr txBox="1">
            <a:spLocks noChangeArrowheads="1"/>
          </p:cNvSpPr>
          <p:nvPr/>
        </p:nvSpPr>
        <p:spPr bwMode="auto">
          <a:xfrm>
            <a:off x="6194249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叶 子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Text Box 4"/>
          <p:cNvSpPr txBox="1">
            <a:spLocks noChangeArrowheads="1"/>
          </p:cNvSpPr>
          <p:nvPr/>
        </p:nvSpPr>
        <p:spPr bwMode="auto">
          <a:xfrm>
            <a:off x="920574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红 叶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982889" y="1701437"/>
            <a:ext cx="186091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zhú  yè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4" name="Text Box 4"/>
          <p:cNvSpPr txBox="1">
            <a:spLocks noChangeArrowheads="1"/>
          </p:cNvSpPr>
          <p:nvPr/>
        </p:nvSpPr>
        <p:spPr bwMode="auto">
          <a:xfrm>
            <a:off x="755576" y="4114164"/>
            <a:ext cx="21602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hónɡ yè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5" name="Text Box 4"/>
          <p:cNvSpPr txBox="1">
            <a:spLocks noChangeArrowheads="1"/>
          </p:cNvSpPr>
          <p:nvPr/>
        </p:nvSpPr>
        <p:spPr bwMode="auto">
          <a:xfrm>
            <a:off x="938036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竹 叶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24577" name="Object 1"/>
          <p:cNvGraphicFramePr>
            <a:graphicFrameLocks noChangeAspect="1"/>
          </p:cNvGraphicFramePr>
          <p:nvPr/>
        </p:nvGraphicFramePr>
        <p:xfrm>
          <a:off x="8316416" y="5877272"/>
          <a:ext cx="546100" cy="712787"/>
        </p:xfrm>
        <a:graphic>
          <a:graphicData uri="http://schemas.openxmlformats.org/presentationml/2006/ole">
            <p:oleObj spid="_x0000_s24577" name="包装程序外壳对象" showAsIcon="1" r:id="rId4" imgW="546120" imgH="71244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/>
      <p:bldP spid="26" grpId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1289" y="-10757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Text Box 11"/>
          <p:cNvSpPr txBox="1">
            <a:spLocks noChangeArrowheads="1"/>
          </p:cNvSpPr>
          <p:nvPr/>
        </p:nvSpPr>
        <p:spPr bwMode="auto">
          <a:xfrm>
            <a:off x="2870660" y="404081"/>
            <a:ext cx="309086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8800" spc="-150" dirty="0" smtClean="0">
                <a:latin typeface="黑体" pitchFamily="49" charset="-122"/>
                <a:ea typeface="黑体" pitchFamily="49" charset="-122"/>
              </a:rPr>
              <a:t>yè</a:t>
            </a:r>
            <a:r>
              <a:rPr lang="zh-CN" altLang="en-US" sz="8800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8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6254574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绿 叶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6017592" y="1701164"/>
            <a:ext cx="208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yè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zǐ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6360910" y="4114164"/>
            <a:ext cx="21715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lǜ</a:t>
            </a:r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yè </a:t>
            </a:r>
          </a:p>
        </p:txBody>
      </p:sp>
      <p:sp>
        <p:nvSpPr>
          <p:cNvPr id="31" name="Text Box 4"/>
          <p:cNvSpPr txBox="1">
            <a:spLocks noChangeArrowheads="1"/>
          </p:cNvSpPr>
          <p:nvPr/>
        </p:nvSpPr>
        <p:spPr bwMode="auto">
          <a:xfrm>
            <a:off x="6194249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叶 子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Text Box 4"/>
          <p:cNvSpPr txBox="1">
            <a:spLocks noChangeArrowheads="1"/>
          </p:cNvSpPr>
          <p:nvPr/>
        </p:nvSpPr>
        <p:spPr bwMode="auto">
          <a:xfrm>
            <a:off x="920574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红 叶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982889" y="1701437"/>
            <a:ext cx="186091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zhú  yè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4" name="Text Box 4"/>
          <p:cNvSpPr txBox="1">
            <a:spLocks noChangeArrowheads="1"/>
          </p:cNvSpPr>
          <p:nvPr/>
        </p:nvSpPr>
        <p:spPr bwMode="auto">
          <a:xfrm>
            <a:off x="755576" y="4114164"/>
            <a:ext cx="21602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hónɡ yè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5" name="Text Box 4"/>
          <p:cNvSpPr txBox="1">
            <a:spLocks noChangeArrowheads="1"/>
          </p:cNvSpPr>
          <p:nvPr/>
        </p:nvSpPr>
        <p:spPr bwMode="auto">
          <a:xfrm>
            <a:off x="938036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竹 叶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24577" name="Object 1"/>
          <p:cNvGraphicFramePr>
            <a:graphicFrameLocks noChangeAspect="1"/>
          </p:cNvGraphicFramePr>
          <p:nvPr/>
        </p:nvGraphicFramePr>
        <p:xfrm>
          <a:off x="8316416" y="5877272"/>
          <a:ext cx="546100" cy="712787"/>
        </p:xfrm>
        <a:graphic>
          <a:graphicData uri="http://schemas.openxmlformats.org/presentationml/2006/ole">
            <p:oleObj spid="_x0000_s49154" name="包装程序外壳对象" showAsIcon="1" r:id="rId5" imgW="546120" imgH="712440" progId="Package">
              <p:embed/>
            </p:oleObj>
          </a:graphicData>
        </a:graphic>
      </p:graphicFrame>
    </p:spTree>
    <p:controls>
      <p:control spid="49155" name="ShockwaveFlash1" r:id="rId2" imgW="3313409" imgH="3239809"/>
    </p:controls>
  </p:cSld>
  <p:clrMapOvr>
    <a:masterClrMapping/>
  </p:clrMapOvr>
  <p:timing>
    <p:tnLst>
      <p:par>
        <p:cTn id="1" dur="indefinite" restart="never" nodeType="tmRoot"/>
      </p:par>
    </p:tnLst>
    <p:bldLst>
      <p:bldP spid="26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1289" y="-10757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23556"/>
          <p:cNvGrpSpPr>
            <a:grpSpLocks/>
          </p:cNvGrpSpPr>
          <p:nvPr/>
        </p:nvGrpSpPr>
        <p:grpSpPr bwMode="auto">
          <a:xfrm>
            <a:off x="3289124" y="2526664"/>
            <a:ext cx="2287587" cy="2232025"/>
            <a:chOff x="0" y="0"/>
            <a:chExt cx="4825" cy="4474"/>
          </a:xfrm>
        </p:grpSpPr>
        <p:sp>
          <p:nvSpPr>
            <p:cNvPr id="22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4825" cy="4450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200"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3" name="组合 23558"/>
            <p:cNvGrpSpPr>
              <a:grpSpLocks/>
            </p:cNvGrpSpPr>
            <p:nvPr/>
          </p:nvGrpSpPr>
          <p:grpSpPr bwMode="auto">
            <a:xfrm>
              <a:off x="1" y="0"/>
              <a:ext cx="4761" cy="4474"/>
              <a:chOff x="0" y="0"/>
              <a:chExt cx="4988" cy="4474"/>
            </a:xfrm>
          </p:grpSpPr>
          <p:sp>
            <p:nvSpPr>
              <p:cNvPr id="24" name="Line 7"/>
              <p:cNvSpPr>
                <a:spLocks noChangeShapeType="1"/>
              </p:cNvSpPr>
              <p:nvPr/>
            </p:nvSpPr>
            <p:spPr bwMode="auto">
              <a:xfrm>
                <a:off x="0" y="2382"/>
                <a:ext cx="498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Line 8"/>
              <p:cNvSpPr>
                <a:spLocks noChangeShapeType="1"/>
              </p:cNvSpPr>
              <p:nvPr/>
            </p:nvSpPr>
            <p:spPr bwMode="auto">
              <a:xfrm>
                <a:off x="2495" y="0"/>
                <a:ext cx="50" cy="447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6" name="Text Box 11"/>
          <p:cNvSpPr txBox="1">
            <a:spLocks noChangeArrowheads="1"/>
          </p:cNvSpPr>
          <p:nvPr/>
        </p:nvSpPr>
        <p:spPr bwMode="auto">
          <a:xfrm>
            <a:off x="2870660" y="404081"/>
            <a:ext cx="309086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8800" spc="-150" dirty="0" smtClean="0">
                <a:latin typeface="黑体" pitchFamily="49" charset="-122"/>
                <a:ea typeface="黑体" pitchFamily="49" charset="-122"/>
              </a:rPr>
              <a:t>chuī</a:t>
            </a:r>
            <a:r>
              <a:rPr lang="zh-CN" altLang="en-US" sz="8800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8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7" name="Text Box 3"/>
          <p:cNvSpPr txBox="1">
            <a:spLocks noChangeArrowheads="1"/>
          </p:cNvSpPr>
          <p:nvPr/>
        </p:nvSpPr>
        <p:spPr bwMode="auto">
          <a:xfrm>
            <a:off x="3466924" y="2455227"/>
            <a:ext cx="2286000" cy="2231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3900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吹</a:t>
            </a:r>
            <a:endParaRPr lang="zh-CN" altLang="en-US" sz="13900" dirty="0">
              <a:solidFill>
                <a:srgbClr val="FF0066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6254574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吹 灭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6089600" y="1701164"/>
            <a:ext cx="208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chuī niú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6288902" y="4114164"/>
            <a:ext cx="21715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chuī miè </a:t>
            </a:r>
          </a:p>
        </p:txBody>
      </p:sp>
      <p:sp>
        <p:nvSpPr>
          <p:cNvPr id="31" name="Text Box 4"/>
          <p:cNvSpPr txBox="1">
            <a:spLocks noChangeArrowheads="1"/>
          </p:cNvSpPr>
          <p:nvPr/>
        </p:nvSpPr>
        <p:spPr bwMode="auto">
          <a:xfrm>
            <a:off x="6194249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吹 牛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Text Box 4"/>
          <p:cNvSpPr txBox="1">
            <a:spLocks noChangeArrowheads="1"/>
          </p:cNvSpPr>
          <p:nvPr/>
        </p:nvSpPr>
        <p:spPr bwMode="auto">
          <a:xfrm>
            <a:off x="920574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吹 风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827584" y="1701437"/>
            <a:ext cx="186091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chuī huǒ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4" name="Text Box 4"/>
          <p:cNvSpPr txBox="1">
            <a:spLocks noChangeArrowheads="1"/>
          </p:cNvSpPr>
          <p:nvPr/>
        </p:nvSpPr>
        <p:spPr bwMode="auto">
          <a:xfrm>
            <a:off x="753906" y="4114164"/>
            <a:ext cx="21602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chuī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fēnɡ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5" name="Text Box 4"/>
          <p:cNvSpPr txBox="1">
            <a:spLocks noChangeArrowheads="1"/>
          </p:cNvSpPr>
          <p:nvPr/>
        </p:nvSpPr>
        <p:spPr bwMode="auto">
          <a:xfrm>
            <a:off x="938036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吹 火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23553" name="Object 1"/>
          <p:cNvGraphicFramePr>
            <a:graphicFrameLocks noChangeAspect="1"/>
          </p:cNvGraphicFramePr>
          <p:nvPr/>
        </p:nvGraphicFramePr>
        <p:xfrm>
          <a:off x="8388424" y="5949280"/>
          <a:ext cx="546100" cy="712787"/>
        </p:xfrm>
        <a:graphic>
          <a:graphicData uri="http://schemas.openxmlformats.org/presentationml/2006/ole">
            <p:oleObj spid="_x0000_s23553" name="包装程序外壳对象" showAsIcon="1" r:id="rId4" imgW="546120" imgH="71244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/>
      <p:bldP spid="26" grpId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1289" y="-10757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Text Box 11"/>
          <p:cNvSpPr txBox="1">
            <a:spLocks noChangeArrowheads="1"/>
          </p:cNvSpPr>
          <p:nvPr/>
        </p:nvSpPr>
        <p:spPr bwMode="auto">
          <a:xfrm>
            <a:off x="2870660" y="404081"/>
            <a:ext cx="309086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8800" spc="-150" dirty="0" smtClean="0">
                <a:latin typeface="黑体" pitchFamily="49" charset="-122"/>
                <a:ea typeface="黑体" pitchFamily="49" charset="-122"/>
              </a:rPr>
              <a:t>chuī</a:t>
            </a:r>
            <a:r>
              <a:rPr lang="zh-CN" altLang="en-US" sz="8800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8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6254574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吹 灭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6089600" y="1701164"/>
            <a:ext cx="208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chuī niú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6288902" y="4114164"/>
            <a:ext cx="21715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chuī miè </a:t>
            </a:r>
          </a:p>
        </p:txBody>
      </p:sp>
      <p:sp>
        <p:nvSpPr>
          <p:cNvPr id="31" name="Text Box 4"/>
          <p:cNvSpPr txBox="1">
            <a:spLocks noChangeArrowheads="1"/>
          </p:cNvSpPr>
          <p:nvPr/>
        </p:nvSpPr>
        <p:spPr bwMode="auto">
          <a:xfrm>
            <a:off x="6194249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吹 牛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Text Box 4"/>
          <p:cNvSpPr txBox="1">
            <a:spLocks noChangeArrowheads="1"/>
          </p:cNvSpPr>
          <p:nvPr/>
        </p:nvSpPr>
        <p:spPr bwMode="auto">
          <a:xfrm>
            <a:off x="920574" y="4614227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吹 风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827584" y="1701437"/>
            <a:ext cx="186091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chuī huǒ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4" name="Text Box 4"/>
          <p:cNvSpPr txBox="1">
            <a:spLocks noChangeArrowheads="1"/>
          </p:cNvSpPr>
          <p:nvPr/>
        </p:nvSpPr>
        <p:spPr bwMode="auto">
          <a:xfrm>
            <a:off x="753906" y="4114164"/>
            <a:ext cx="21602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chuī</a:t>
            </a:r>
            <a:r>
              <a:rPr lang="en-US" altLang="zh-CN" sz="9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fēnɡ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5" name="Text Box 4"/>
          <p:cNvSpPr txBox="1">
            <a:spLocks noChangeArrowheads="1"/>
          </p:cNvSpPr>
          <p:nvPr/>
        </p:nvSpPr>
        <p:spPr bwMode="auto">
          <a:xfrm>
            <a:off x="938036" y="2215514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吹 火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23553" name="Object 1"/>
          <p:cNvGraphicFramePr>
            <a:graphicFrameLocks noChangeAspect="1"/>
          </p:cNvGraphicFramePr>
          <p:nvPr/>
        </p:nvGraphicFramePr>
        <p:xfrm>
          <a:off x="8388424" y="5949280"/>
          <a:ext cx="546100" cy="712787"/>
        </p:xfrm>
        <a:graphic>
          <a:graphicData uri="http://schemas.openxmlformats.org/presentationml/2006/ole">
            <p:oleObj spid="_x0000_s50178" name="包装程序外壳对象" showAsIcon="1" r:id="rId5" imgW="546120" imgH="712440" progId="Package">
              <p:embed/>
            </p:oleObj>
          </a:graphicData>
        </a:graphic>
      </p:graphicFrame>
    </p:spTree>
    <p:controls>
      <p:control spid="50179" name="ShockwaveFlash1" r:id="rId2" imgW="3241525" imgH="3311657"/>
    </p:controls>
  </p:cSld>
  <p:clrMapOvr>
    <a:masterClrMapping/>
  </p:clrMapOvr>
  <p:timing>
    <p:tnLst>
      <p:par>
        <p:cTn id="1" dur="indefinite" restart="never" nodeType="tmRoot"/>
      </p:par>
    </p:tnLst>
    <p:bldLst>
      <p:bldP spid="26" grpId="0" bldLvl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808</TotalTime>
  <Words>1316</Words>
  <Application>Microsoft Office PowerPoint</Application>
  <PresentationFormat>全屏显示(4:3)</PresentationFormat>
  <Paragraphs>461</Paragraphs>
  <Slides>37</Slides>
  <Notes>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39" baseType="lpstr">
      <vt:lpstr>Office 主题</vt:lpstr>
      <vt:lpstr>包装程序外壳对象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合作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想一想：小鸟听了小树的话，会说什么呢？</vt:lpstr>
      <vt:lpstr>幻灯片 35</vt:lpstr>
      <vt:lpstr>幻灯片 36</vt:lpstr>
      <vt:lpstr>幻灯片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65</cp:revision>
  <dcterms:created xsi:type="dcterms:W3CDTF">2017-02-24T11:32:25Z</dcterms:created>
  <dcterms:modified xsi:type="dcterms:W3CDTF">2017-03-02T13:27:17Z</dcterms:modified>
</cp:coreProperties>
</file>