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71" r:id="rId13"/>
    <p:sldId id="272" r:id="rId14"/>
    <p:sldId id="269" r:id="rId15"/>
    <p:sldId id="270" r:id="rId16"/>
    <p:sldId id="273" r:id="rId1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12A32-9E96-4778-8421-D5DF57C09E20}" type="datetimeFigureOut">
              <a:rPr lang="zh-CN" altLang="en-US" smtClean="0"/>
              <a:pPr/>
              <a:t>2013/11/12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6E38F-F4AD-419D-B239-33FF04A1C78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12A32-9E96-4778-8421-D5DF57C09E20}" type="datetimeFigureOut">
              <a:rPr lang="zh-CN" altLang="en-US" smtClean="0"/>
              <a:pPr/>
              <a:t>2013/11/12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6E38F-F4AD-419D-B239-33FF04A1C78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12A32-9E96-4778-8421-D5DF57C09E20}" type="datetimeFigureOut">
              <a:rPr lang="zh-CN" altLang="en-US" smtClean="0"/>
              <a:pPr/>
              <a:t>2013/11/12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6E38F-F4AD-419D-B239-33FF04A1C78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12A32-9E96-4778-8421-D5DF57C09E20}" type="datetimeFigureOut">
              <a:rPr lang="zh-CN" altLang="en-US" smtClean="0"/>
              <a:pPr/>
              <a:t>2013/11/12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6E38F-F4AD-419D-B239-33FF04A1C78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12A32-9E96-4778-8421-D5DF57C09E20}" type="datetimeFigureOut">
              <a:rPr lang="zh-CN" altLang="en-US" smtClean="0"/>
              <a:pPr/>
              <a:t>2013/11/12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6E38F-F4AD-419D-B239-33FF04A1C78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12A32-9E96-4778-8421-D5DF57C09E20}" type="datetimeFigureOut">
              <a:rPr lang="zh-CN" altLang="en-US" smtClean="0"/>
              <a:pPr/>
              <a:t>2013/11/12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6E38F-F4AD-419D-B239-33FF04A1C78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12A32-9E96-4778-8421-D5DF57C09E20}" type="datetimeFigureOut">
              <a:rPr lang="zh-CN" altLang="en-US" smtClean="0"/>
              <a:pPr/>
              <a:t>2013/11/12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6E38F-F4AD-419D-B239-33FF04A1C78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12A32-9E96-4778-8421-D5DF57C09E20}" type="datetimeFigureOut">
              <a:rPr lang="zh-CN" altLang="en-US" smtClean="0"/>
              <a:pPr/>
              <a:t>2013/11/12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6E38F-F4AD-419D-B239-33FF04A1C78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12A32-9E96-4778-8421-D5DF57C09E20}" type="datetimeFigureOut">
              <a:rPr lang="zh-CN" altLang="en-US" smtClean="0"/>
              <a:pPr/>
              <a:t>2013/11/12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6E38F-F4AD-419D-B239-33FF04A1C78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12A32-9E96-4778-8421-D5DF57C09E20}" type="datetimeFigureOut">
              <a:rPr lang="zh-CN" altLang="en-US" smtClean="0"/>
              <a:pPr/>
              <a:t>2013/11/12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6E38F-F4AD-419D-B239-33FF04A1C78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12A32-9E96-4778-8421-D5DF57C09E20}" type="datetimeFigureOut">
              <a:rPr lang="zh-CN" altLang="en-US" smtClean="0"/>
              <a:pPr/>
              <a:t>2013/11/12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6E38F-F4AD-419D-B239-33FF04A1C78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F12A32-9E96-4778-8421-D5DF57C09E20}" type="datetimeFigureOut">
              <a:rPr lang="zh-CN" altLang="en-US" smtClean="0"/>
              <a:pPr/>
              <a:t>2013/11/12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26E38F-F4AD-419D-B239-33FF04A1C78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gi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gif"/><Relationship Id="rId3" Type="http://schemas.openxmlformats.org/officeDocument/2006/relationships/audio" Target="../media/audio2.wav"/><Relationship Id="rId7" Type="http://schemas.openxmlformats.org/officeDocument/2006/relationships/audio" Target="../media/audio4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gif"/><Relationship Id="rId5" Type="http://schemas.openxmlformats.org/officeDocument/2006/relationships/image" Target="../media/image7.png"/><Relationship Id="rId4" Type="http://schemas.openxmlformats.org/officeDocument/2006/relationships/audio" Target="../media/audio3.wav"/><Relationship Id="rId9" Type="http://schemas.openxmlformats.org/officeDocument/2006/relationships/image" Target="../media/image10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0130000021048112343574364706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929190" y="1000108"/>
            <a:ext cx="33575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/>
              <a:t>女娲造人</a:t>
            </a:r>
            <a:endParaRPr lang="en-US" altLang="zh-CN" sz="3600" dirty="0" smtClean="0"/>
          </a:p>
          <a:p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143504" y="142852"/>
            <a:ext cx="40004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err="1">
                <a:solidFill>
                  <a:srgbClr val="FF0000"/>
                </a:solidFill>
              </a:rPr>
              <a:t>n</a:t>
            </a:r>
            <a:r>
              <a:rPr lang="en-US" altLang="zh-CN" sz="4000" dirty="0" err="1" smtClean="0">
                <a:solidFill>
                  <a:srgbClr val="FF0000"/>
                </a:solidFill>
              </a:rPr>
              <a:t>ǚ</a:t>
            </a:r>
            <a:r>
              <a:rPr lang="en-US" altLang="zh-CN" sz="4000" dirty="0" smtClean="0">
                <a:solidFill>
                  <a:srgbClr val="FF0000"/>
                </a:solidFill>
              </a:rPr>
              <a:t> </a:t>
            </a:r>
            <a:r>
              <a:rPr lang="en-US" altLang="zh-CN" sz="4000" dirty="0" err="1" smtClean="0">
                <a:solidFill>
                  <a:srgbClr val="FF0000"/>
                </a:solidFill>
              </a:rPr>
              <a:t>wā</a:t>
            </a:r>
            <a:r>
              <a:rPr lang="en-US" altLang="zh-CN" sz="4000" dirty="0" smtClean="0">
                <a:solidFill>
                  <a:srgbClr val="FF0000"/>
                </a:solidFill>
              </a:rPr>
              <a:t> </a:t>
            </a:r>
            <a:r>
              <a:rPr lang="en-US" altLang="zh-CN" sz="4000" dirty="0" err="1" smtClean="0">
                <a:solidFill>
                  <a:srgbClr val="FF0000"/>
                </a:solidFill>
              </a:rPr>
              <a:t>zào</a:t>
            </a:r>
            <a:r>
              <a:rPr lang="en-US" altLang="zh-CN" sz="4000" dirty="0" smtClean="0">
                <a:solidFill>
                  <a:srgbClr val="FF0000"/>
                </a:solidFill>
              </a:rPr>
              <a:t> </a:t>
            </a:r>
            <a:r>
              <a:rPr lang="en-US" altLang="zh-CN" sz="4000" dirty="0" err="1" smtClean="0">
                <a:solidFill>
                  <a:srgbClr val="FF0000"/>
                </a:solidFill>
              </a:rPr>
              <a:t>rén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_imgload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350"/>
            <a:ext cx="9144000" cy="6864350"/>
          </a:xfrm>
          <a:prstGeom prst="rect">
            <a:avLst/>
          </a:prstGeom>
          <a:noFill/>
        </p:spPr>
      </p:pic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2714612" y="857232"/>
            <a:ext cx="330835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dirty="0"/>
              <a:t> </a:t>
            </a:r>
            <a:r>
              <a:rPr lang="zh-CN" altLang="en-US" sz="4800" dirty="0" smtClean="0"/>
              <a:t>一双手</a:t>
            </a:r>
            <a:endParaRPr lang="zh-CN" altLang="en-US" sz="138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57488" y="2857496"/>
            <a:ext cx="24288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/>
              <a:t>一双筷子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2928926" y="4786322"/>
            <a:ext cx="32147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/>
              <a:t>一双眼睛</a:t>
            </a:r>
            <a:endParaRPr lang="zh-CN" altLang="en-US" sz="4800" dirty="0"/>
          </a:p>
        </p:txBody>
      </p:sp>
      <p:sp>
        <p:nvSpPr>
          <p:cNvPr id="6" name="矩形 5"/>
          <p:cNvSpPr/>
          <p:nvPr/>
        </p:nvSpPr>
        <p:spPr>
          <a:xfrm>
            <a:off x="3929058" y="35716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err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shǒu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071934" y="2214554"/>
            <a:ext cx="1428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>
                <a:solidFill>
                  <a:srgbClr val="FF0000"/>
                </a:solidFill>
              </a:rPr>
              <a:t>k</a:t>
            </a:r>
            <a:r>
              <a:rPr lang="en-US" altLang="zh-CN" sz="2800" dirty="0" err="1" smtClean="0">
                <a:solidFill>
                  <a:srgbClr val="FF0000"/>
                </a:solidFill>
              </a:rPr>
              <a:t>uài</a:t>
            </a:r>
            <a:r>
              <a:rPr lang="en-US" altLang="zh-CN" sz="2800" dirty="0" smtClean="0">
                <a:solidFill>
                  <a:srgbClr val="FF0000"/>
                </a:solidFill>
              </a:rPr>
              <a:t>   </a:t>
            </a:r>
            <a:r>
              <a:rPr lang="en-US" altLang="zh-CN" sz="2800" dirty="0" err="1" smtClean="0">
                <a:solidFill>
                  <a:srgbClr val="FF0000"/>
                </a:solidFill>
              </a:rPr>
              <a:t>zi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143372" y="3929066"/>
            <a:ext cx="16430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>
                <a:solidFill>
                  <a:srgbClr val="FF0000"/>
                </a:solidFill>
              </a:rPr>
              <a:t>y</a:t>
            </a:r>
            <a:r>
              <a:rPr lang="en-US" altLang="zh-CN" sz="2800" dirty="0" err="1" smtClean="0">
                <a:solidFill>
                  <a:srgbClr val="FF0000"/>
                </a:solidFill>
              </a:rPr>
              <a:t>ǎn</a:t>
            </a:r>
            <a:r>
              <a:rPr lang="en-US" altLang="zh-CN" sz="2800" dirty="0" smtClean="0">
                <a:solidFill>
                  <a:srgbClr val="FF0000"/>
                </a:solidFill>
              </a:rPr>
              <a:t>  </a:t>
            </a:r>
            <a:r>
              <a:rPr lang="en-US" altLang="zh-CN" sz="2800" dirty="0" err="1" smtClean="0">
                <a:solidFill>
                  <a:srgbClr val="FF0000"/>
                </a:solidFill>
              </a:rPr>
              <a:t>jing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7"/>
          <p:cNvGrpSpPr>
            <a:grpSpLocks/>
          </p:cNvGrpSpPr>
          <p:nvPr/>
        </p:nvGrpSpPr>
        <p:grpSpPr bwMode="auto">
          <a:xfrm>
            <a:off x="-360363" y="-153988"/>
            <a:ext cx="9685338" cy="6823076"/>
            <a:chOff x="-341" y="0"/>
            <a:chExt cx="6101" cy="4298"/>
          </a:xfrm>
        </p:grpSpPr>
        <p:pic>
          <p:nvPicPr>
            <p:cNvPr id="22546" name="Picture 18" descr="laoshi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EFD7E"/>
                </a:clrFrom>
                <a:clrTo>
                  <a:srgbClr val="FEFD7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811" y="255"/>
              <a:ext cx="2949" cy="4043"/>
            </a:xfrm>
            <a:prstGeom prst="rect">
              <a:avLst/>
            </a:prstGeom>
            <a:noFill/>
          </p:spPr>
        </p:pic>
        <p:sp>
          <p:nvSpPr>
            <p:cNvPr id="22547" name="Rectangle 19"/>
            <p:cNvSpPr>
              <a:spLocks noChangeArrowheads="1"/>
            </p:cNvSpPr>
            <p:nvPr/>
          </p:nvSpPr>
          <p:spPr bwMode="auto">
            <a:xfrm>
              <a:off x="-341" y="255"/>
              <a:ext cx="3584" cy="3357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548" name="Rectangle 20"/>
            <p:cNvSpPr>
              <a:spLocks noChangeArrowheads="1"/>
            </p:cNvSpPr>
            <p:nvPr/>
          </p:nvSpPr>
          <p:spPr bwMode="auto">
            <a:xfrm>
              <a:off x="3152" y="0"/>
              <a:ext cx="1407" cy="1253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549" name="Rectangle 21"/>
            <p:cNvSpPr>
              <a:spLocks noChangeArrowheads="1"/>
            </p:cNvSpPr>
            <p:nvPr/>
          </p:nvSpPr>
          <p:spPr bwMode="auto">
            <a:xfrm>
              <a:off x="3015" y="2976"/>
              <a:ext cx="1407" cy="77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550" name="Rectangle 22"/>
            <p:cNvSpPr>
              <a:spLocks noChangeArrowheads="1"/>
            </p:cNvSpPr>
            <p:nvPr/>
          </p:nvSpPr>
          <p:spPr bwMode="auto">
            <a:xfrm>
              <a:off x="4332" y="1888"/>
              <a:ext cx="90" cy="499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" name="Group 23"/>
          <p:cNvGrpSpPr>
            <a:grpSpLocks/>
          </p:cNvGrpSpPr>
          <p:nvPr/>
        </p:nvGrpSpPr>
        <p:grpSpPr bwMode="auto">
          <a:xfrm>
            <a:off x="395288" y="1268413"/>
            <a:ext cx="5329237" cy="5329237"/>
            <a:chOff x="249" y="482"/>
            <a:chExt cx="3357" cy="3357"/>
          </a:xfrm>
        </p:grpSpPr>
        <p:sp>
          <p:nvSpPr>
            <p:cNvPr id="22552" name="Rectangle 24"/>
            <p:cNvSpPr>
              <a:spLocks noChangeArrowheads="1"/>
            </p:cNvSpPr>
            <p:nvPr/>
          </p:nvSpPr>
          <p:spPr bwMode="auto">
            <a:xfrm>
              <a:off x="249" y="482"/>
              <a:ext cx="3357" cy="3357"/>
            </a:xfrm>
            <a:prstGeom prst="rect">
              <a:avLst/>
            </a:prstGeom>
            <a:solidFill>
              <a:srgbClr val="FFFF99">
                <a:alpha val="63000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553" name="Line 25"/>
            <p:cNvSpPr>
              <a:spLocks noChangeShapeType="1"/>
            </p:cNvSpPr>
            <p:nvPr/>
          </p:nvSpPr>
          <p:spPr bwMode="auto">
            <a:xfrm>
              <a:off x="249" y="2160"/>
              <a:ext cx="335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4" name="Line 26"/>
            <p:cNvSpPr>
              <a:spLocks noChangeShapeType="1"/>
            </p:cNvSpPr>
            <p:nvPr/>
          </p:nvSpPr>
          <p:spPr bwMode="auto">
            <a:xfrm>
              <a:off x="1927" y="482"/>
              <a:ext cx="0" cy="335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2555" name="Freeform 27"/>
          <p:cNvSpPr>
            <a:spLocks/>
          </p:cNvSpPr>
          <p:nvPr/>
        </p:nvSpPr>
        <p:spPr bwMode="auto">
          <a:xfrm>
            <a:off x="2103438" y="1628775"/>
            <a:ext cx="1831975" cy="814388"/>
          </a:xfrm>
          <a:custGeom>
            <a:avLst/>
            <a:gdLst/>
            <a:ahLst/>
            <a:cxnLst>
              <a:cxn ang="0">
                <a:pos x="3456" y="526"/>
              </a:cxn>
              <a:cxn ang="0">
                <a:pos x="3432" y="558"/>
              </a:cxn>
              <a:cxn ang="0">
                <a:pos x="3384" y="590"/>
              </a:cxn>
              <a:cxn ang="0">
                <a:pos x="3312" y="630"/>
              </a:cxn>
              <a:cxn ang="0">
                <a:pos x="3216" y="678"/>
              </a:cxn>
              <a:cxn ang="0">
                <a:pos x="3104" y="726"/>
              </a:cxn>
              <a:cxn ang="0">
                <a:pos x="2968" y="774"/>
              </a:cxn>
              <a:cxn ang="0">
                <a:pos x="2816" y="829"/>
              </a:cxn>
              <a:cxn ang="0">
                <a:pos x="2640" y="885"/>
              </a:cxn>
              <a:cxn ang="0">
                <a:pos x="2440" y="949"/>
              </a:cxn>
              <a:cxn ang="0">
                <a:pos x="2224" y="1013"/>
              </a:cxn>
              <a:cxn ang="0">
                <a:pos x="1768" y="1133"/>
              </a:cxn>
              <a:cxn ang="0">
                <a:pos x="1376" y="1220"/>
              </a:cxn>
              <a:cxn ang="0">
                <a:pos x="1040" y="1292"/>
              </a:cxn>
              <a:cxn ang="0">
                <a:pos x="768" y="1332"/>
              </a:cxn>
              <a:cxn ang="0">
                <a:pos x="552" y="1364"/>
              </a:cxn>
              <a:cxn ang="0">
                <a:pos x="376" y="1380"/>
              </a:cxn>
              <a:cxn ang="0">
                <a:pos x="232" y="1396"/>
              </a:cxn>
              <a:cxn ang="0">
                <a:pos x="120" y="1396"/>
              </a:cxn>
              <a:cxn ang="0">
                <a:pos x="48" y="1380"/>
              </a:cxn>
              <a:cxn ang="0">
                <a:pos x="8" y="1364"/>
              </a:cxn>
              <a:cxn ang="0">
                <a:pos x="0" y="1332"/>
              </a:cxn>
              <a:cxn ang="0">
                <a:pos x="24" y="1308"/>
              </a:cxn>
              <a:cxn ang="0">
                <a:pos x="104" y="1268"/>
              </a:cxn>
              <a:cxn ang="0">
                <a:pos x="240" y="1212"/>
              </a:cxn>
              <a:cxn ang="0">
                <a:pos x="424" y="1149"/>
              </a:cxn>
              <a:cxn ang="0">
                <a:pos x="656" y="1077"/>
              </a:cxn>
              <a:cxn ang="0">
                <a:pos x="1112" y="925"/>
              </a:cxn>
              <a:cxn ang="0">
                <a:pos x="1536" y="790"/>
              </a:cxn>
              <a:cxn ang="0">
                <a:pos x="1912" y="670"/>
              </a:cxn>
              <a:cxn ang="0">
                <a:pos x="2232" y="558"/>
              </a:cxn>
              <a:cxn ang="0">
                <a:pos x="2368" y="502"/>
              </a:cxn>
              <a:cxn ang="0">
                <a:pos x="2480" y="447"/>
              </a:cxn>
              <a:cxn ang="0">
                <a:pos x="2576" y="391"/>
              </a:cxn>
              <a:cxn ang="0">
                <a:pos x="2648" y="335"/>
              </a:cxn>
              <a:cxn ang="0">
                <a:pos x="2704" y="287"/>
              </a:cxn>
              <a:cxn ang="0">
                <a:pos x="2736" y="239"/>
              </a:cxn>
              <a:cxn ang="0">
                <a:pos x="2752" y="191"/>
              </a:cxn>
              <a:cxn ang="0">
                <a:pos x="2744" y="136"/>
              </a:cxn>
              <a:cxn ang="0">
                <a:pos x="2720" y="48"/>
              </a:cxn>
              <a:cxn ang="0">
                <a:pos x="2736" y="8"/>
              </a:cxn>
              <a:cxn ang="0">
                <a:pos x="2800" y="0"/>
              </a:cxn>
              <a:cxn ang="0">
                <a:pos x="2920" y="32"/>
              </a:cxn>
              <a:cxn ang="0">
                <a:pos x="3096" y="104"/>
              </a:cxn>
              <a:cxn ang="0">
                <a:pos x="3232" y="175"/>
              </a:cxn>
              <a:cxn ang="0">
                <a:pos x="3320" y="239"/>
              </a:cxn>
              <a:cxn ang="0">
                <a:pos x="3384" y="311"/>
              </a:cxn>
              <a:cxn ang="0">
                <a:pos x="3432" y="383"/>
              </a:cxn>
              <a:cxn ang="0">
                <a:pos x="3456" y="455"/>
              </a:cxn>
              <a:cxn ang="0">
                <a:pos x="3464" y="510"/>
              </a:cxn>
            </a:cxnLst>
            <a:rect l="0" t="0" r="r" b="b"/>
            <a:pathLst>
              <a:path w="3464" h="1396">
                <a:moveTo>
                  <a:pt x="3464" y="510"/>
                </a:moveTo>
                <a:lnTo>
                  <a:pt x="3456" y="518"/>
                </a:lnTo>
                <a:lnTo>
                  <a:pt x="3456" y="526"/>
                </a:lnTo>
                <a:lnTo>
                  <a:pt x="3448" y="534"/>
                </a:lnTo>
                <a:lnTo>
                  <a:pt x="3440" y="550"/>
                </a:lnTo>
                <a:lnTo>
                  <a:pt x="3432" y="558"/>
                </a:lnTo>
                <a:lnTo>
                  <a:pt x="3416" y="566"/>
                </a:lnTo>
                <a:lnTo>
                  <a:pt x="3400" y="582"/>
                </a:lnTo>
                <a:lnTo>
                  <a:pt x="3384" y="590"/>
                </a:lnTo>
                <a:lnTo>
                  <a:pt x="3360" y="606"/>
                </a:lnTo>
                <a:lnTo>
                  <a:pt x="3336" y="622"/>
                </a:lnTo>
                <a:lnTo>
                  <a:pt x="3312" y="630"/>
                </a:lnTo>
                <a:lnTo>
                  <a:pt x="3280" y="646"/>
                </a:lnTo>
                <a:lnTo>
                  <a:pt x="3256" y="662"/>
                </a:lnTo>
                <a:lnTo>
                  <a:pt x="3216" y="678"/>
                </a:lnTo>
                <a:lnTo>
                  <a:pt x="3184" y="694"/>
                </a:lnTo>
                <a:lnTo>
                  <a:pt x="3144" y="710"/>
                </a:lnTo>
                <a:lnTo>
                  <a:pt x="3104" y="726"/>
                </a:lnTo>
                <a:lnTo>
                  <a:pt x="3064" y="742"/>
                </a:lnTo>
                <a:lnTo>
                  <a:pt x="3016" y="758"/>
                </a:lnTo>
                <a:lnTo>
                  <a:pt x="2968" y="774"/>
                </a:lnTo>
                <a:lnTo>
                  <a:pt x="2920" y="790"/>
                </a:lnTo>
                <a:lnTo>
                  <a:pt x="2872" y="806"/>
                </a:lnTo>
                <a:lnTo>
                  <a:pt x="2816" y="829"/>
                </a:lnTo>
                <a:lnTo>
                  <a:pt x="2760" y="845"/>
                </a:lnTo>
                <a:lnTo>
                  <a:pt x="2696" y="861"/>
                </a:lnTo>
                <a:lnTo>
                  <a:pt x="2640" y="885"/>
                </a:lnTo>
                <a:lnTo>
                  <a:pt x="2576" y="901"/>
                </a:lnTo>
                <a:lnTo>
                  <a:pt x="2504" y="925"/>
                </a:lnTo>
                <a:lnTo>
                  <a:pt x="2440" y="949"/>
                </a:lnTo>
                <a:lnTo>
                  <a:pt x="2368" y="965"/>
                </a:lnTo>
                <a:lnTo>
                  <a:pt x="2296" y="989"/>
                </a:lnTo>
                <a:lnTo>
                  <a:pt x="2224" y="1013"/>
                </a:lnTo>
                <a:lnTo>
                  <a:pt x="2064" y="1053"/>
                </a:lnTo>
                <a:lnTo>
                  <a:pt x="1912" y="1093"/>
                </a:lnTo>
                <a:lnTo>
                  <a:pt x="1768" y="1133"/>
                </a:lnTo>
                <a:lnTo>
                  <a:pt x="1632" y="1164"/>
                </a:lnTo>
                <a:lnTo>
                  <a:pt x="1504" y="1196"/>
                </a:lnTo>
                <a:lnTo>
                  <a:pt x="1376" y="1220"/>
                </a:lnTo>
                <a:lnTo>
                  <a:pt x="1256" y="1252"/>
                </a:lnTo>
                <a:lnTo>
                  <a:pt x="1144" y="1276"/>
                </a:lnTo>
                <a:lnTo>
                  <a:pt x="1040" y="1292"/>
                </a:lnTo>
                <a:lnTo>
                  <a:pt x="944" y="1308"/>
                </a:lnTo>
                <a:lnTo>
                  <a:pt x="848" y="1316"/>
                </a:lnTo>
                <a:lnTo>
                  <a:pt x="768" y="1332"/>
                </a:lnTo>
                <a:lnTo>
                  <a:pt x="688" y="1348"/>
                </a:lnTo>
                <a:lnTo>
                  <a:pt x="616" y="1356"/>
                </a:lnTo>
                <a:lnTo>
                  <a:pt x="552" y="1364"/>
                </a:lnTo>
                <a:lnTo>
                  <a:pt x="488" y="1372"/>
                </a:lnTo>
                <a:lnTo>
                  <a:pt x="432" y="1380"/>
                </a:lnTo>
                <a:lnTo>
                  <a:pt x="376" y="1380"/>
                </a:lnTo>
                <a:lnTo>
                  <a:pt x="320" y="1388"/>
                </a:lnTo>
                <a:lnTo>
                  <a:pt x="272" y="1388"/>
                </a:lnTo>
                <a:lnTo>
                  <a:pt x="232" y="1396"/>
                </a:lnTo>
                <a:lnTo>
                  <a:pt x="192" y="1396"/>
                </a:lnTo>
                <a:lnTo>
                  <a:pt x="152" y="1396"/>
                </a:lnTo>
                <a:lnTo>
                  <a:pt x="120" y="1396"/>
                </a:lnTo>
                <a:lnTo>
                  <a:pt x="96" y="1388"/>
                </a:lnTo>
                <a:lnTo>
                  <a:pt x="72" y="1388"/>
                </a:lnTo>
                <a:lnTo>
                  <a:pt x="48" y="1380"/>
                </a:lnTo>
                <a:lnTo>
                  <a:pt x="32" y="1380"/>
                </a:lnTo>
                <a:lnTo>
                  <a:pt x="16" y="1372"/>
                </a:lnTo>
                <a:lnTo>
                  <a:pt x="8" y="1364"/>
                </a:lnTo>
                <a:lnTo>
                  <a:pt x="0" y="1348"/>
                </a:lnTo>
                <a:lnTo>
                  <a:pt x="0" y="1340"/>
                </a:lnTo>
                <a:lnTo>
                  <a:pt x="0" y="1332"/>
                </a:lnTo>
                <a:lnTo>
                  <a:pt x="0" y="1324"/>
                </a:lnTo>
                <a:lnTo>
                  <a:pt x="8" y="1316"/>
                </a:lnTo>
                <a:lnTo>
                  <a:pt x="24" y="1308"/>
                </a:lnTo>
                <a:lnTo>
                  <a:pt x="48" y="1300"/>
                </a:lnTo>
                <a:lnTo>
                  <a:pt x="72" y="1284"/>
                </a:lnTo>
                <a:lnTo>
                  <a:pt x="104" y="1268"/>
                </a:lnTo>
                <a:lnTo>
                  <a:pt x="144" y="1252"/>
                </a:lnTo>
                <a:lnTo>
                  <a:pt x="184" y="1236"/>
                </a:lnTo>
                <a:lnTo>
                  <a:pt x="240" y="1212"/>
                </a:lnTo>
                <a:lnTo>
                  <a:pt x="296" y="1196"/>
                </a:lnTo>
                <a:lnTo>
                  <a:pt x="352" y="1172"/>
                </a:lnTo>
                <a:lnTo>
                  <a:pt x="424" y="1149"/>
                </a:lnTo>
                <a:lnTo>
                  <a:pt x="496" y="1125"/>
                </a:lnTo>
                <a:lnTo>
                  <a:pt x="568" y="1101"/>
                </a:lnTo>
                <a:lnTo>
                  <a:pt x="656" y="1077"/>
                </a:lnTo>
                <a:lnTo>
                  <a:pt x="808" y="1029"/>
                </a:lnTo>
                <a:lnTo>
                  <a:pt x="968" y="973"/>
                </a:lnTo>
                <a:lnTo>
                  <a:pt x="1112" y="925"/>
                </a:lnTo>
                <a:lnTo>
                  <a:pt x="1264" y="877"/>
                </a:lnTo>
                <a:lnTo>
                  <a:pt x="1400" y="837"/>
                </a:lnTo>
                <a:lnTo>
                  <a:pt x="1536" y="790"/>
                </a:lnTo>
                <a:lnTo>
                  <a:pt x="1672" y="750"/>
                </a:lnTo>
                <a:lnTo>
                  <a:pt x="1792" y="710"/>
                </a:lnTo>
                <a:lnTo>
                  <a:pt x="1912" y="670"/>
                </a:lnTo>
                <a:lnTo>
                  <a:pt x="2024" y="630"/>
                </a:lnTo>
                <a:lnTo>
                  <a:pt x="2136" y="598"/>
                </a:lnTo>
                <a:lnTo>
                  <a:pt x="2232" y="558"/>
                </a:lnTo>
                <a:lnTo>
                  <a:pt x="2280" y="534"/>
                </a:lnTo>
                <a:lnTo>
                  <a:pt x="2320" y="518"/>
                </a:lnTo>
                <a:lnTo>
                  <a:pt x="2368" y="502"/>
                </a:lnTo>
                <a:lnTo>
                  <a:pt x="2408" y="479"/>
                </a:lnTo>
                <a:lnTo>
                  <a:pt x="2448" y="463"/>
                </a:lnTo>
                <a:lnTo>
                  <a:pt x="2480" y="447"/>
                </a:lnTo>
                <a:lnTo>
                  <a:pt x="2512" y="423"/>
                </a:lnTo>
                <a:lnTo>
                  <a:pt x="2544" y="407"/>
                </a:lnTo>
                <a:lnTo>
                  <a:pt x="2576" y="391"/>
                </a:lnTo>
                <a:lnTo>
                  <a:pt x="2600" y="367"/>
                </a:lnTo>
                <a:lnTo>
                  <a:pt x="2624" y="351"/>
                </a:lnTo>
                <a:lnTo>
                  <a:pt x="2648" y="335"/>
                </a:lnTo>
                <a:lnTo>
                  <a:pt x="2672" y="319"/>
                </a:lnTo>
                <a:lnTo>
                  <a:pt x="2688" y="303"/>
                </a:lnTo>
                <a:lnTo>
                  <a:pt x="2704" y="287"/>
                </a:lnTo>
                <a:lnTo>
                  <a:pt x="2720" y="271"/>
                </a:lnTo>
                <a:lnTo>
                  <a:pt x="2728" y="255"/>
                </a:lnTo>
                <a:lnTo>
                  <a:pt x="2736" y="239"/>
                </a:lnTo>
                <a:lnTo>
                  <a:pt x="2744" y="223"/>
                </a:lnTo>
                <a:lnTo>
                  <a:pt x="2752" y="207"/>
                </a:lnTo>
                <a:lnTo>
                  <a:pt x="2752" y="191"/>
                </a:lnTo>
                <a:lnTo>
                  <a:pt x="2752" y="175"/>
                </a:lnTo>
                <a:lnTo>
                  <a:pt x="2744" y="152"/>
                </a:lnTo>
                <a:lnTo>
                  <a:pt x="2744" y="136"/>
                </a:lnTo>
                <a:lnTo>
                  <a:pt x="2736" y="104"/>
                </a:lnTo>
                <a:lnTo>
                  <a:pt x="2728" y="72"/>
                </a:lnTo>
                <a:lnTo>
                  <a:pt x="2720" y="48"/>
                </a:lnTo>
                <a:lnTo>
                  <a:pt x="2720" y="32"/>
                </a:lnTo>
                <a:lnTo>
                  <a:pt x="2728" y="16"/>
                </a:lnTo>
                <a:lnTo>
                  <a:pt x="2736" y="8"/>
                </a:lnTo>
                <a:lnTo>
                  <a:pt x="2752" y="0"/>
                </a:lnTo>
                <a:lnTo>
                  <a:pt x="2776" y="0"/>
                </a:lnTo>
                <a:lnTo>
                  <a:pt x="2800" y="0"/>
                </a:lnTo>
                <a:lnTo>
                  <a:pt x="2840" y="8"/>
                </a:lnTo>
                <a:lnTo>
                  <a:pt x="2880" y="16"/>
                </a:lnTo>
                <a:lnTo>
                  <a:pt x="2920" y="32"/>
                </a:lnTo>
                <a:lnTo>
                  <a:pt x="2976" y="48"/>
                </a:lnTo>
                <a:lnTo>
                  <a:pt x="3032" y="72"/>
                </a:lnTo>
                <a:lnTo>
                  <a:pt x="3096" y="104"/>
                </a:lnTo>
                <a:lnTo>
                  <a:pt x="3168" y="136"/>
                </a:lnTo>
                <a:lnTo>
                  <a:pt x="3200" y="160"/>
                </a:lnTo>
                <a:lnTo>
                  <a:pt x="3232" y="175"/>
                </a:lnTo>
                <a:lnTo>
                  <a:pt x="3264" y="199"/>
                </a:lnTo>
                <a:lnTo>
                  <a:pt x="3296" y="215"/>
                </a:lnTo>
                <a:lnTo>
                  <a:pt x="3320" y="239"/>
                </a:lnTo>
                <a:lnTo>
                  <a:pt x="3344" y="263"/>
                </a:lnTo>
                <a:lnTo>
                  <a:pt x="3368" y="287"/>
                </a:lnTo>
                <a:lnTo>
                  <a:pt x="3384" y="311"/>
                </a:lnTo>
                <a:lnTo>
                  <a:pt x="3408" y="335"/>
                </a:lnTo>
                <a:lnTo>
                  <a:pt x="3416" y="359"/>
                </a:lnTo>
                <a:lnTo>
                  <a:pt x="3432" y="383"/>
                </a:lnTo>
                <a:lnTo>
                  <a:pt x="3440" y="407"/>
                </a:lnTo>
                <a:lnTo>
                  <a:pt x="3448" y="431"/>
                </a:lnTo>
                <a:lnTo>
                  <a:pt x="3456" y="455"/>
                </a:lnTo>
                <a:lnTo>
                  <a:pt x="3464" y="479"/>
                </a:lnTo>
                <a:lnTo>
                  <a:pt x="3464" y="510"/>
                </a:lnTo>
                <a:lnTo>
                  <a:pt x="3464" y="510"/>
                </a:lnTo>
              </a:path>
            </a:pathLst>
          </a:custGeom>
          <a:solidFill>
            <a:srgbClr val="FF0000"/>
          </a:solidFill>
          <a:ln w="1016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56" name="Freeform 28"/>
          <p:cNvSpPr>
            <a:spLocks/>
          </p:cNvSpPr>
          <p:nvPr/>
        </p:nvSpPr>
        <p:spPr bwMode="auto">
          <a:xfrm>
            <a:off x="2120900" y="2924175"/>
            <a:ext cx="1825625" cy="469900"/>
          </a:xfrm>
          <a:custGeom>
            <a:avLst/>
            <a:gdLst/>
            <a:ahLst/>
            <a:cxnLst>
              <a:cxn ang="0">
                <a:pos x="1816" y="207"/>
              </a:cxn>
              <a:cxn ang="0">
                <a:pos x="2152" y="128"/>
              </a:cxn>
              <a:cxn ang="0">
                <a:pos x="2440" y="72"/>
              </a:cxn>
              <a:cxn ang="0">
                <a:pos x="2680" y="24"/>
              </a:cxn>
              <a:cxn ang="0">
                <a:pos x="2872" y="0"/>
              </a:cxn>
              <a:cxn ang="0">
                <a:pos x="3016" y="0"/>
              </a:cxn>
              <a:cxn ang="0">
                <a:pos x="3128" y="8"/>
              </a:cxn>
              <a:cxn ang="0">
                <a:pos x="3216" y="24"/>
              </a:cxn>
              <a:cxn ang="0">
                <a:pos x="3336" y="72"/>
              </a:cxn>
              <a:cxn ang="0">
                <a:pos x="3416" y="168"/>
              </a:cxn>
              <a:cxn ang="0">
                <a:pos x="3448" y="263"/>
              </a:cxn>
              <a:cxn ang="0">
                <a:pos x="3416" y="319"/>
              </a:cxn>
              <a:cxn ang="0">
                <a:pos x="3368" y="359"/>
              </a:cxn>
              <a:cxn ang="0">
                <a:pos x="3304" y="391"/>
              </a:cxn>
              <a:cxn ang="0">
                <a:pos x="3224" y="415"/>
              </a:cxn>
              <a:cxn ang="0">
                <a:pos x="3112" y="439"/>
              </a:cxn>
              <a:cxn ang="0">
                <a:pos x="2976" y="455"/>
              </a:cxn>
              <a:cxn ang="0">
                <a:pos x="2760" y="487"/>
              </a:cxn>
              <a:cxn ang="0">
                <a:pos x="2376" y="542"/>
              </a:cxn>
              <a:cxn ang="0">
                <a:pos x="2088" y="598"/>
              </a:cxn>
              <a:cxn ang="0">
                <a:pos x="1848" y="654"/>
              </a:cxn>
              <a:cxn ang="0">
                <a:pos x="1584" y="710"/>
              </a:cxn>
              <a:cxn ang="0">
                <a:pos x="1344" y="750"/>
              </a:cxn>
              <a:cxn ang="0">
                <a:pos x="1120" y="774"/>
              </a:cxn>
              <a:cxn ang="0">
                <a:pos x="928" y="798"/>
              </a:cxn>
              <a:cxn ang="0">
                <a:pos x="760" y="806"/>
              </a:cxn>
              <a:cxn ang="0">
                <a:pos x="608" y="806"/>
              </a:cxn>
              <a:cxn ang="0">
                <a:pos x="472" y="798"/>
              </a:cxn>
              <a:cxn ang="0">
                <a:pos x="368" y="790"/>
              </a:cxn>
              <a:cxn ang="0">
                <a:pos x="216" y="766"/>
              </a:cxn>
              <a:cxn ang="0">
                <a:pos x="96" y="726"/>
              </a:cxn>
              <a:cxn ang="0">
                <a:pos x="32" y="702"/>
              </a:cxn>
              <a:cxn ang="0">
                <a:pos x="0" y="686"/>
              </a:cxn>
              <a:cxn ang="0">
                <a:pos x="8" y="662"/>
              </a:cxn>
              <a:cxn ang="0">
                <a:pos x="32" y="638"/>
              </a:cxn>
              <a:cxn ang="0">
                <a:pos x="72" y="622"/>
              </a:cxn>
              <a:cxn ang="0">
                <a:pos x="200" y="582"/>
              </a:cxn>
              <a:cxn ang="0">
                <a:pos x="336" y="558"/>
              </a:cxn>
              <a:cxn ang="0">
                <a:pos x="496" y="518"/>
              </a:cxn>
              <a:cxn ang="0">
                <a:pos x="720" y="471"/>
              </a:cxn>
              <a:cxn ang="0">
                <a:pos x="992" y="407"/>
              </a:cxn>
              <a:cxn ang="0">
                <a:pos x="1320" y="327"/>
              </a:cxn>
              <a:cxn ang="0">
                <a:pos x="1568" y="271"/>
              </a:cxn>
            </a:cxnLst>
            <a:rect l="0" t="0" r="r" b="b"/>
            <a:pathLst>
              <a:path w="3448" h="806">
                <a:moveTo>
                  <a:pt x="1568" y="271"/>
                </a:moveTo>
                <a:lnTo>
                  <a:pt x="1696" y="239"/>
                </a:lnTo>
                <a:lnTo>
                  <a:pt x="1816" y="207"/>
                </a:lnTo>
                <a:lnTo>
                  <a:pt x="1936" y="183"/>
                </a:lnTo>
                <a:lnTo>
                  <a:pt x="2048" y="152"/>
                </a:lnTo>
                <a:lnTo>
                  <a:pt x="2152" y="128"/>
                </a:lnTo>
                <a:lnTo>
                  <a:pt x="2256" y="112"/>
                </a:lnTo>
                <a:lnTo>
                  <a:pt x="2352" y="88"/>
                </a:lnTo>
                <a:lnTo>
                  <a:pt x="2440" y="72"/>
                </a:lnTo>
                <a:lnTo>
                  <a:pt x="2528" y="56"/>
                </a:lnTo>
                <a:lnTo>
                  <a:pt x="2608" y="40"/>
                </a:lnTo>
                <a:lnTo>
                  <a:pt x="2680" y="24"/>
                </a:lnTo>
                <a:lnTo>
                  <a:pt x="2752" y="16"/>
                </a:lnTo>
                <a:lnTo>
                  <a:pt x="2816" y="8"/>
                </a:lnTo>
                <a:lnTo>
                  <a:pt x="2872" y="0"/>
                </a:lnTo>
                <a:lnTo>
                  <a:pt x="2928" y="0"/>
                </a:lnTo>
                <a:lnTo>
                  <a:pt x="2976" y="0"/>
                </a:lnTo>
                <a:lnTo>
                  <a:pt x="3016" y="0"/>
                </a:lnTo>
                <a:lnTo>
                  <a:pt x="3056" y="0"/>
                </a:lnTo>
                <a:lnTo>
                  <a:pt x="3088" y="0"/>
                </a:lnTo>
                <a:lnTo>
                  <a:pt x="3128" y="8"/>
                </a:lnTo>
                <a:lnTo>
                  <a:pt x="3160" y="8"/>
                </a:lnTo>
                <a:lnTo>
                  <a:pt x="3192" y="16"/>
                </a:lnTo>
                <a:lnTo>
                  <a:pt x="3216" y="24"/>
                </a:lnTo>
                <a:lnTo>
                  <a:pt x="3248" y="32"/>
                </a:lnTo>
                <a:lnTo>
                  <a:pt x="3296" y="48"/>
                </a:lnTo>
                <a:lnTo>
                  <a:pt x="3336" y="72"/>
                </a:lnTo>
                <a:lnTo>
                  <a:pt x="3368" y="96"/>
                </a:lnTo>
                <a:lnTo>
                  <a:pt x="3400" y="136"/>
                </a:lnTo>
                <a:lnTo>
                  <a:pt x="3416" y="168"/>
                </a:lnTo>
                <a:lnTo>
                  <a:pt x="3432" y="199"/>
                </a:lnTo>
                <a:lnTo>
                  <a:pt x="3440" y="231"/>
                </a:lnTo>
                <a:lnTo>
                  <a:pt x="3448" y="263"/>
                </a:lnTo>
                <a:lnTo>
                  <a:pt x="3440" y="287"/>
                </a:lnTo>
                <a:lnTo>
                  <a:pt x="3432" y="303"/>
                </a:lnTo>
                <a:lnTo>
                  <a:pt x="3416" y="319"/>
                </a:lnTo>
                <a:lnTo>
                  <a:pt x="3400" y="335"/>
                </a:lnTo>
                <a:lnTo>
                  <a:pt x="3384" y="351"/>
                </a:lnTo>
                <a:lnTo>
                  <a:pt x="3368" y="359"/>
                </a:lnTo>
                <a:lnTo>
                  <a:pt x="3352" y="367"/>
                </a:lnTo>
                <a:lnTo>
                  <a:pt x="3328" y="383"/>
                </a:lnTo>
                <a:lnTo>
                  <a:pt x="3304" y="391"/>
                </a:lnTo>
                <a:lnTo>
                  <a:pt x="3280" y="399"/>
                </a:lnTo>
                <a:lnTo>
                  <a:pt x="3256" y="407"/>
                </a:lnTo>
                <a:lnTo>
                  <a:pt x="3224" y="415"/>
                </a:lnTo>
                <a:lnTo>
                  <a:pt x="3184" y="423"/>
                </a:lnTo>
                <a:lnTo>
                  <a:pt x="3152" y="431"/>
                </a:lnTo>
                <a:lnTo>
                  <a:pt x="3112" y="439"/>
                </a:lnTo>
                <a:lnTo>
                  <a:pt x="3072" y="447"/>
                </a:lnTo>
                <a:lnTo>
                  <a:pt x="3024" y="447"/>
                </a:lnTo>
                <a:lnTo>
                  <a:pt x="2976" y="455"/>
                </a:lnTo>
                <a:lnTo>
                  <a:pt x="2928" y="463"/>
                </a:lnTo>
                <a:lnTo>
                  <a:pt x="2872" y="471"/>
                </a:lnTo>
                <a:lnTo>
                  <a:pt x="2760" y="487"/>
                </a:lnTo>
                <a:lnTo>
                  <a:pt x="2640" y="503"/>
                </a:lnTo>
                <a:lnTo>
                  <a:pt x="2512" y="518"/>
                </a:lnTo>
                <a:lnTo>
                  <a:pt x="2376" y="542"/>
                </a:lnTo>
                <a:lnTo>
                  <a:pt x="2240" y="574"/>
                </a:lnTo>
                <a:lnTo>
                  <a:pt x="2168" y="590"/>
                </a:lnTo>
                <a:lnTo>
                  <a:pt x="2088" y="598"/>
                </a:lnTo>
                <a:lnTo>
                  <a:pt x="2008" y="614"/>
                </a:lnTo>
                <a:lnTo>
                  <a:pt x="1928" y="638"/>
                </a:lnTo>
                <a:lnTo>
                  <a:pt x="1848" y="654"/>
                </a:lnTo>
                <a:lnTo>
                  <a:pt x="1760" y="670"/>
                </a:lnTo>
                <a:lnTo>
                  <a:pt x="1672" y="694"/>
                </a:lnTo>
                <a:lnTo>
                  <a:pt x="1584" y="710"/>
                </a:lnTo>
                <a:lnTo>
                  <a:pt x="1504" y="726"/>
                </a:lnTo>
                <a:lnTo>
                  <a:pt x="1424" y="734"/>
                </a:lnTo>
                <a:lnTo>
                  <a:pt x="1344" y="750"/>
                </a:lnTo>
                <a:lnTo>
                  <a:pt x="1264" y="758"/>
                </a:lnTo>
                <a:lnTo>
                  <a:pt x="1192" y="766"/>
                </a:lnTo>
                <a:lnTo>
                  <a:pt x="1120" y="774"/>
                </a:lnTo>
                <a:lnTo>
                  <a:pt x="1056" y="782"/>
                </a:lnTo>
                <a:lnTo>
                  <a:pt x="992" y="790"/>
                </a:lnTo>
                <a:lnTo>
                  <a:pt x="928" y="798"/>
                </a:lnTo>
                <a:lnTo>
                  <a:pt x="872" y="798"/>
                </a:lnTo>
                <a:lnTo>
                  <a:pt x="808" y="806"/>
                </a:lnTo>
                <a:lnTo>
                  <a:pt x="760" y="806"/>
                </a:lnTo>
                <a:lnTo>
                  <a:pt x="704" y="806"/>
                </a:lnTo>
                <a:lnTo>
                  <a:pt x="656" y="806"/>
                </a:lnTo>
                <a:lnTo>
                  <a:pt x="608" y="806"/>
                </a:lnTo>
                <a:lnTo>
                  <a:pt x="560" y="806"/>
                </a:lnTo>
                <a:lnTo>
                  <a:pt x="520" y="806"/>
                </a:lnTo>
                <a:lnTo>
                  <a:pt x="472" y="798"/>
                </a:lnTo>
                <a:lnTo>
                  <a:pt x="440" y="798"/>
                </a:lnTo>
                <a:lnTo>
                  <a:pt x="400" y="790"/>
                </a:lnTo>
                <a:lnTo>
                  <a:pt x="368" y="790"/>
                </a:lnTo>
                <a:lnTo>
                  <a:pt x="328" y="782"/>
                </a:lnTo>
                <a:lnTo>
                  <a:pt x="272" y="774"/>
                </a:lnTo>
                <a:lnTo>
                  <a:pt x="216" y="766"/>
                </a:lnTo>
                <a:lnTo>
                  <a:pt x="168" y="750"/>
                </a:lnTo>
                <a:lnTo>
                  <a:pt x="128" y="742"/>
                </a:lnTo>
                <a:lnTo>
                  <a:pt x="96" y="726"/>
                </a:lnTo>
                <a:lnTo>
                  <a:pt x="72" y="718"/>
                </a:lnTo>
                <a:lnTo>
                  <a:pt x="48" y="710"/>
                </a:lnTo>
                <a:lnTo>
                  <a:pt x="32" y="702"/>
                </a:lnTo>
                <a:lnTo>
                  <a:pt x="16" y="702"/>
                </a:lnTo>
                <a:lnTo>
                  <a:pt x="8" y="694"/>
                </a:lnTo>
                <a:lnTo>
                  <a:pt x="0" y="686"/>
                </a:lnTo>
                <a:lnTo>
                  <a:pt x="0" y="670"/>
                </a:lnTo>
                <a:lnTo>
                  <a:pt x="0" y="662"/>
                </a:lnTo>
                <a:lnTo>
                  <a:pt x="8" y="662"/>
                </a:lnTo>
                <a:lnTo>
                  <a:pt x="8" y="654"/>
                </a:lnTo>
                <a:lnTo>
                  <a:pt x="16" y="646"/>
                </a:lnTo>
                <a:lnTo>
                  <a:pt x="32" y="638"/>
                </a:lnTo>
                <a:lnTo>
                  <a:pt x="40" y="630"/>
                </a:lnTo>
                <a:lnTo>
                  <a:pt x="56" y="630"/>
                </a:lnTo>
                <a:lnTo>
                  <a:pt x="72" y="622"/>
                </a:lnTo>
                <a:lnTo>
                  <a:pt x="104" y="606"/>
                </a:lnTo>
                <a:lnTo>
                  <a:pt x="152" y="598"/>
                </a:lnTo>
                <a:lnTo>
                  <a:pt x="200" y="582"/>
                </a:lnTo>
                <a:lnTo>
                  <a:pt x="264" y="574"/>
                </a:lnTo>
                <a:lnTo>
                  <a:pt x="296" y="566"/>
                </a:lnTo>
                <a:lnTo>
                  <a:pt x="336" y="558"/>
                </a:lnTo>
                <a:lnTo>
                  <a:pt x="384" y="542"/>
                </a:lnTo>
                <a:lnTo>
                  <a:pt x="440" y="534"/>
                </a:lnTo>
                <a:lnTo>
                  <a:pt x="496" y="518"/>
                </a:lnTo>
                <a:lnTo>
                  <a:pt x="568" y="503"/>
                </a:lnTo>
                <a:lnTo>
                  <a:pt x="640" y="487"/>
                </a:lnTo>
                <a:lnTo>
                  <a:pt x="720" y="471"/>
                </a:lnTo>
                <a:lnTo>
                  <a:pt x="808" y="455"/>
                </a:lnTo>
                <a:lnTo>
                  <a:pt x="896" y="431"/>
                </a:lnTo>
                <a:lnTo>
                  <a:pt x="992" y="407"/>
                </a:lnTo>
                <a:lnTo>
                  <a:pt x="1096" y="383"/>
                </a:lnTo>
                <a:lnTo>
                  <a:pt x="1208" y="359"/>
                </a:lnTo>
                <a:lnTo>
                  <a:pt x="1320" y="327"/>
                </a:lnTo>
                <a:lnTo>
                  <a:pt x="1440" y="303"/>
                </a:lnTo>
                <a:lnTo>
                  <a:pt x="1568" y="271"/>
                </a:lnTo>
                <a:lnTo>
                  <a:pt x="1568" y="271"/>
                </a:lnTo>
              </a:path>
            </a:pathLst>
          </a:custGeom>
          <a:solidFill>
            <a:srgbClr val="FF0000"/>
          </a:solidFill>
          <a:ln w="1016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57" name="Freeform 29"/>
          <p:cNvSpPr>
            <a:spLocks/>
          </p:cNvSpPr>
          <p:nvPr/>
        </p:nvSpPr>
        <p:spPr bwMode="auto">
          <a:xfrm>
            <a:off x="1042988" y="3802063"/>
            <a:ext cx="3889375" cy="722312"/>
          </a:xfrm>
          <a:custGeom>
            <a:avLst/>
            <a:gdLst/>
            <a:ahLst/>
            <a:cxnLst>
              <a:cxn ang="0">
                <a:pos x="1632" y="1069"/>
              </a:cxn>
              <a:cxn ang="0">
                <a:pos x="1312" y="1125"/>
              </a:cxn>
              <a:cxn ang="0">
                <a:pos x="1048" y="1172"/>
              </a:cxn>
              <a:cxn ang="0">
                <a:pos x="840" y="1204"/>
              </a:cxn>
              <a:cxn ang="0">
                <a:pos x="680" y="1228"/>
              </a:cxn>
              <a:cxn ang="0">
                <a:pos x="576" y="1236"/>
              </a:cxn>
              <a:cxn ang="0">
                <a:pos x="480" y="1228"/>
              </a:cxn>
              <a:cxn ang="0">
                <a:pos x="368" y="1172"/>
              </a:cxn>
              <a:cxn ang="0">
                <a:pos x="232" y="1069"/>
              </a:cxn>
              <a:cxn ang="0">
                <a:pos x="152" y="1013"/>
              </a:cxn>
              <a:cxn ang="0">
                <a:pos x="88" y="957"/>
              </a:cxn>
              <a:cxn ang="0">
                <a:pos x="16" y="869"/>
              </a:cxn>
              <a:cxn ang="0">
                <a:pos x="8" y="829"/>
              </a:cxn>
              <a:cxn ang="0">
                <a:pos x="32" y="814"/>
              </a:cxn>
              <a:cxn ang="0">
                <a:pos x="96" y="806"/>
              </a:cxn>
              <a:cxn ang="0">
                <a:pos x="184" y="806"/>
              </a:cxn>
              <a:cxn ang="0">
                <a:pos x="312" y="806"/>
              </a:cxn>
              <a:cxn ang="0">
                <a:pos x="456" y="806"/>
              </a:cxn>
              <a:cxn ang="0">
                <a:pos x="560" y="798"/>
              </a:cxn>
              <a:cxn ang="0">
                <a:pos x="704" y="790"/>
              </a:cxn>
              <a:cxn ang="0">
                <a:pos x="880" y="774"/>
              </a:cxn>
              <a:cxn ang="0">
                <a:pos x="1096" y="750"/>
              </a:cxn>
              <a:cxn ang="0">
                <a:pos x="1344" y="718"/>
              </a:cxn>
              <a:cxn ang="0">
                <a:pos x="1640" y="678"/>
              </a:cxn>
              <a:cxn ang="0">
                <a:pos x="1968" y="638"/>
              </a:cxn>
              <a:cxn ang="0">
                <a:pos x="2336" y="582"/>
              </a:cxn>
              <a:cxn ang="0">
                <a:pos x="2736" y="526"/>
              </a:cxn>
              <a:cxn ang="0">
                <a:pos x="3184" y="455"/>
              </a:cxn>
              <a:cxn ang="0">
                <a:pos x="3656" y="383"/>
              </a:cxn>
              <a:cxn ang="0">
                <a:pos x="4112" y="311"/>
              </a:cxn>
              <a:cxn ang="0">
                <a:pos x="4520" y="247"/>
              </a:cxn>
              <a:cxn ang="0">
                <a:pos x="4888" y="191"/>
              </a:cxn>
              <a:cxn ang="0">
                <a:pos x="5216" y="144"/>
              </a:cxn>
              <a:cxn ang="0">
                <a:pos x="5504" y="104"/>
              </a:cxn>
              <a:cxn ang="0">
                <a:pos x="5752" y="72"/>
              </a:cxn>
              <a:cxn ang="0">
                <a:pos x="5952" y="40"/>
              </a:cxn>
              <a:cxn ang="0">
                <a:pos x="6120" y="24"/>
              </a:cxn>
              <a:cxn ang="0">
                <a:pos x="6240" y="8"/>
              </a:cxn>
              <a:cxn ang="0">
                <a:pos x="6320" y="8"/>
              </a:cxn>
              <a:cxn ang="0">
                <a:pos x="6432" y="8"/>
              </a:cxn>
              <a:cxn ang="0">
                <a:pos x="6592" y="40"/>
              </a:cxn>
              <a:cxn ang="0">
                <a:pos x="6760" y="104"/>
              </a:cxn>
              <a:cxn ang="0">
                <a:pos x="6936" y="183"/>
              </a:cxn>
              <a:cxn ang="0">
                <a:pos x="7088" y="271"/>
              </a:cxn>
              <a:cxn ang="0">
                <a:pos x="7224" y="375"/>
              </a:cxn>
              <a:cxn ang="0">
                <a:pos x="7304" y="487"/>
              </a:cxn>
              <a:cxn ang="0">
                <a:pos x="7344" y="558"/>
              </a:cxn>
              <a:cxn ang="0">
                <a:pos x="7312" y="614"/>
              </a:cxn>
              <a:cxn ang="0">
                <a:pos x="7248" y="646"/>
              </a:cxn>
              <a:cxn ang="0">
                <a:pos x="7168" y="678"/>
              </a:cxn>
              <a:cxn ang="0">
                <a:pos x="7096" y="686"/>
              </a:cxn>
              <a:cxn ang="0">
                <a:pos x="7000" y="694"/>
              </a:cxn>
              <a:cxn ang="0">
                <a:pos x="6872" y="694"/>
              </a:cxn>
              <a:cxn ang="0">
                <a:pos x="6720" y="686"/>
              </a:cxn>
              <a:cxn ang="0">
                <a:pos x="6536" y="670"/>
              </a:cxn>
              <a:cxn ang="0">
                <a:pos x="6096" y="646"/>
              </a:cxn>
              <a:cxn ang="0">
                <a:pos x="5776" y="638"/>
              </a:cxn>
              <a:cxn ang="0">
                <a:pos x="5512" y="638"/>
              </a:cxn>
              <a:cxn ang="0">
                <a:pos x="5224" y="638"/>
              </a:cxn>
              <a:cxn ang="0">
                <a:pos x="4616" y="646"/>
              </a:cxn>
              <a:cxn ang="0">
                <a:pos x="3952" y="702"/>
              </a:cxn>
              <a:cxn ang="0">
                <a:pos x="3496" y="766"/>
              </a:cxn>
            </a:cxnLst>
            <a:rect l="0" t="0" r="r" b="b"/>
            <a:pathLst>
              <a:path w="7352" h="1236">
                <a:moveTo>
                  <a:pt x="3496" y="766"/>
                </a:moveTo>
                <a:lnTo>
                  <a:pt x="2568" y="917"/>
                </a:lnTo>
                <a:lnTo>
                  <a:pt x="1632" y="1069"/>
                </a:lnTo>
                <a:lnTo>
                  <a:pt x="1520" y="1093"/>
                </a:lnTo>
                <a:lnTo>
                  <a:pt x="1416" y="1109"/>
                </a:lnTo>
                <a:lnTo>
                  <a:pt x="1312" y="1125"/>
                </a:lnTo>
                <a:lnTo>
                  <a:pt x="1216" y="1141"/>
                </a:lnTo>
                <a:lnTo>
                  <a:pt x="1128" y="1156"/>
                </a:lnTo>
                <a:lnTo>
                  <a:pt x="1048" y="1172"/>
                </a:lnTo>
                <a:lnTo>
                  <a:pt x="968" y="1180"/>
                </a:lnTo>
                <a:lnTo>
                  <a:pt x="904" y="1196"/>
                </a:lnTo>
                <a:lnTo>
                  <a:pt x="840" y="1204"/>
                </a:lnTo>
                <a:lnTo>
                  <a:pt x="776" y="1212"/>
                </a:lnTo>
                <a:lnTo>
                  <a:pt x="728" y="1220"/>
                </a:lnTo>
                <a:lnTo>
                  <a:pt x="680" y="1228"/>
                </a:lnTo>
                <a:lnTo>
                  <a:pt x="640" y="1236"/>
                </a:lnTo>
                <a:lnTo>
                  <a:pt x="608" y="1236"/>
                </a:lnTo>
                <a:lnTo>
                  <a:pt x="576" y="1236"/>
                </a:lnTo>
                <a:lnTo>
                  <a:pt x="560" y="1236"/>
                </a:lnTo>
                <a:lnTo>
                  <a:pt x="520" y="1236"/>
                </a:lnTo>
                <a:lnTo>
                  <a:pt x="480" y="1228"/>
                </a:lnTo>
                <a:lnTo>
                  <a:pt x="448" y="1212"/>
                </a:lnTo>
                <a:lnTo>
                  <a:pt x="408" y="1196"/>
                </a:lnTo>
                <a:lnTo>
                  <a:pt x="368" y="1172"/>
                </a:lnTo>
                <a:lnTo>
                  <a:pt x="320" y="1141"/>
                </a:lnTo>
                <a:lnTo>
                  <a:pt x="280" y="1109"/>
                </a:lnTo>
                <a:lnTo>
                  <a:pt x="232" y="1069"/>
                </a:lnTo>
                <a:lnTo>
                  <a:pt x="200" y="1053"/>
                </a:lnTo>
                <a:lnTo>
                  <a:pt x="176" y="1037"/>
                </a:lnTo>
                <a:lnTo>
                  <a:pt x="152" y="1013"/>
                </a:lnTo>
                <a:lnTo>
                  <a:pt x="128" y="997"/>
                </a:lnTo>
                <a:lnTo>
                  <a:pt x="104" y="981"/>
                </a:lnTo>
                <a:lnTo>
                  <a:pt x="88" y="957"/>
                </a:lnTo>
                <a:lnTo>
                  <a:pt x="56" y="925"/>
                </a:lnTo>
                <a:lnTo>
                  <a:pt x="32" y="901"/>
                </a:lnTo>
                <a:lnTo>
                  <a:pt x="16" y="869"/>
                </a:lnTo>
                <a:lnTo>
                  <a:pt x="8" y="853"/>
                </a:lnTo>
                <a:lnTo>
                  <a:pt x="0" y="837"/>
                </a:lnTo>
                <a:lnTo>
                  <a:pt x="8" y="829"/>
                </a:lnTo>
                <a:lnTo>
                  <a:pt x="8" y="821"/>
                </a:lnTo>
                <a:lnTo>
                  <a:pt x="16" y="821"/>
                </a:lnTo>
                <a:lnTo>
                  <a:pt x="32" y="814"/>
                </a:lnTo>
                <a:lnTo>
                  <a:pt x="48" y="814"/>
                </a:lnTo>
                <a:lnTo>
                  <a:pt x="72" y="814"/>
                </a:lnTo>
                <a:lnTo>
                  <a:pt x="96" y="806"/>
                </a:lnTo>
                <a:lnTo>
                  <a:pt x="120" y="806"/>
                </a:lnTo>
                <a:lnTo>
                  <a:pt x="152" y="806"/>
                </a:lnTo>
                <a:lnTo>
                  <a:pt x="184" y="806"/>
                </a:lnTo>
                <a:lnTo>
                  <a:pt x="224" y="806"/>
                </a:lnTo>
                <a:lnTo>
                  <a:pt x="264" y="806"/>
                </a:lnTo>
                <a:lnTo>
                  <a:pt x="312" y="806"/>
                </a:lnTo>
                <a:lnTo>
                  <a:pt x="352" y="806"/>
                </a:lnTo>
                <a:lnTo>
                  <a:pt x="408" y="806"/>
                </a:lnTo>
                <a:lnTo>
                  <a:pt x="456" y="806"/>
                </a:lnTo>
                <a:lnTo>
                  <a:pt x="488" y="806"/>
                </a:lnTo>
                <a:lnTo>
                  <a:pt x="520" y="798"/>
                </a:lnTo>
                <a:lnTo>
                  <a:pt x="560" y="798"/>
                </a:lnTo>
                <a:lnTo>
                  <a:pt x="600" y="798"/>
                </a:lnTo>
                <a:lnTo>
                  <a:pt x="648" y="790"/>
                </a:lnTo>
                <a:lnTo>
                  <a:pt x="704" y="790"/>
                </a:lnTo>
                <a:lnTo>
                  <a:pt x="752" y="782"/>
                </a:lnTo>
                <a:lnTo>
                  <a:pt x="816" y="782"/>
                </a:lnTo>
                <a:lnTo>
                  <a:pt x="880" y="774"/>
                </a:lnTo>
                <a:lnTo>
                  <a:pt x="944" y="766"/>
                </a:lnTo>
                <a:lnTo>
                  <a:pt x="1016" y="758"/>
                </a:lnTo>
                <a:lnTo>
                  <a:pt x="1096" y="750"/>
                </a:lnTo>
                <a:lnTo>
                  <a:pt x="1176" y="734"/>
                </a:lnTo>
                <a:lnTo>
                  <a:pt x="1256" y="726"/>
                </a:lnTo>
                <a:lnTo>
                  <a:pt x="1344" y="718"/>
                </a:lnTo>
                <a:lnTo>
                  <a:pt x="1440" y="702"/>
                </a:lnTo>
                <a:lnTo>
                  <a:pt x="1536" y="694"/>
                </a:lnTo>
                <a:lnTo>
                  <a:pt x="1640" y="678"/>
                </a:lnTo>
                <a:lnTo>
                  <a:pt x="1744" y="662"/>
                </a:lnTo>
                <a:lnTo>
                  <a:pt x="1856" y="646"/>
                </a:lnTo>
                <a:lnTo>
                  <a:pt x="1968" y="638"/>
                </a:lnTo>
                <a:lnTo>
                  <a:pt x="2088" y="622"/>
                </a:lnTo>
                <a:lnTo>
                  <a:pt x="2208" y="606"/>
                </a:lnTo>
                <a:lnTo>
                  <a:pt x="2336" y="582"/>
                </a:lnTo>
                <a:lnTo>
                  <a:pt x="2464" y="566"/>
                </a:lnTo>
                <a:lnTo>
                  <a:pt x="2600" y="542"/>
                </a:lnTo>
                <a:lnTo>
                  <a:pt x="2736" y="526"/>
                </a:lnTo>
                <a:lnTo>
                  <a:pt x="2880" y="502"/>
                </a:lnTo>
                <a:lnTo>
                  <a:pt x="3032" y="479"/>
                </a:lnTo>
                <a:lnTo>
                  <a:pt x="3184" y="455"/>
                </a:lnTo>
                <a:lnTo>
                  <a:pt x="3336" y="431"/>
                </a:lnTo>
                <a:lnTo>
                  <a:pt x="3496" y="407"/>
                </a:lnTo>
                <a:lnTo>
                  <a:pt x="3656" y="383"/>
                </a:lnTo>
                <a:lnTo>
                  <a:pt x="3808" y="359"/>
                </a:lnTo>
                <a:lnTo>
                  <a:pt x="3960" y="335"/>
                </a:lnTo>
                <a:lnTo>
                  <a:pt x="4112" y="311"/>
                </a:lnTo>
                <a:lnTo>
                  <a:pt x="4248" y="287"/>
                </a:lnTo>
                <a:lnTo>
                  <a:pt x="4384" y="271"/>
                </a:lnTo>
                <a:lnTo>
                  <a:pt x="4520" y="247"/>
                </a:lnTo>
                <a:lnTo>
                  <a:pt x="4648" y="231"/>
                </a:lnTo>
                <a:lnTo>
                  <a:pt x="4768" y="207"/>
                </a:lnTo>
                <a:lnTo>
                  <a:pt x="4888" y="191"/>
                </a:lnTo>
                <a:lnTo>
                  <a:pt x="5000" y="175"/>
                </a:lnTo>
                <a:lnTo>
                  <a:pt x="5112" y="159"/>
                </a:lnTo>
                <a:lnTo>
                  <a:pt x="5216" y="144"/>
                </a:lnTo>
                <a:lnTo>
                  <a:pt x="5320" y="128"/>
                </a:lnTo>
                <a:lnTo>
                  <a:pt x="5416" y="112"/>
                </a:lnTo>
                <a:lnTo>
                  <a:pt x="5504" y="104"/>
                </a:lnTo>
                <a:lnTo>
                  <a:pt x="5592" y="88"/>
                </a:lnTo>
                <a:lnTo>
                  <a:pt x="5672" y="80"/>
                </a:lnTo>
                <a:lnTo>
                  <a:pt x="5752" y="72"/>
                </a:lnTo>
                <a:lnTo>
                  <a:pt x="5824" y="56"/>
                </a:lnTo>
                <a:lnTo>
                  <a:pt x="5888" y="48"/>
                </a:lnTo>
                <a:lnTo>
                  <a:pt x="5952" y="40"/>
                </a:lnTo>
                <a:lnTo>
                  <a:pt x="6016" y="32"/>
                </a:lnTo>
                <a:lnTo>
                  <a:pt x="6064" y="32"/>
                </a:lnTo>
                <a:lnTo>
                  <a:pt x="6120" y="24"/>
                </a:lnTo>
                <a:lnTo>
                  <a:pt x="6160" y="16"/>
                </a:lnTo>
                <a:lnTo>
                  <a:pt x="6200" y="16"/>
                </a:lnTo>
                <a:lnTo>
                  <a:pt x="6240" y="8"/>
                </a:lnTo>
                <a:lnTo>
                  <a:pt x="6272" y="8"/>
                </a:lnTo>
                <a:lnTo>
                  <a:pt x="6296" y="8"/>
                </a:lnTo>
                <a:lnTo>
                  <a:pt x="6320" y="8"/>
                </a:lnTo>
                <a:lnTo>
                  <a:pt x="6336" y="0"/>
                </a:lnTo>
                <a:lnTo>
                  <a:pt x="6384" y="8"/>
                </a:lnTo>
                <a:lnTo>
                  <a:pt x="6432" y="8"/>
                </a:lnTo>
                <a:lnTo>
                  <a:pt x="6488" y="16"/>
                </a:lnTo>
                <a:lnTo>
                  <a:pt x="6536" y="32"/>
                </a:lnTo>
                <a:lnTo>
                  <a:pt x="6592" y="40"/>
                </a:lnTo>
                <a:lnTo>
                  <a:pt x="6648" y="64"/>
                </a:lnTo>
                <a:lnTo>
                  <a:pt x="6704" y="80"/>
                </a:lnTo>
                <a:lnTo>
                  <a:pt x="6760" y="104"/>
                </a:lnTo>
                <a:lnTo>
                  <a:pt x="6824" y="128"/>
                </a:lnTo>
                <a:lnTo>
                  <a:pt x="6880" y="159"/>
                </a:lnTo>
                <a:lnTo>
                  <a:pt x="6936" y="183"/>
                </a:lnTo>
                <a:lnTo>
                  <a:pt x="6984" y="207"/>
                </a:lnTo>
                <a:lnTo>
                  <a:pt x="7040" y="239"/>
                </a:lnTo>
                <a:lnTo>
                  <a:pt x="7088" y="271"/>
                </a:lnTo>
                <a:lnTo>
                  <a:pt x="7136" y="303"/>
                </a:lnTo>
                <a:lnTo>
                  <a:pt x="7184" y="343"/>
                </a:lnTo>
                <a:lnTo>
                  <a:pt x="7224" y="375"/>
                </a:lnTo>
                <a:lnTo>
                  <a:pt x="7256" y="415"/>
                </a:lnTo>
                <a:lnTo>
                  <a:pt x="7280" y="447"/>
                </a:lnTo>
                <a:lnTo>
                  <a:pt x="7304" y="487"/>
                </a:lnTo>
                <a:lnTo>
                  <a:pt x="7320" y="510"/>
                </a:lnTo>
                <a:lnTo>
                  <a:pt x="7336" y="542"/>
                </a:lnTo>
                <a:lnTo>
                  <a:pt x="7344" y="558"/>
                </a:lnTo>
                <a:lnTo>
                  <a:pt x="7352" y="574"/>
                </a:lnTo>
                <a:lnTo>
                  <a:pt x="7328" y="598"/>
                </a:lnTo>
                <a:lnTo>
                  <a:pt x="7312" y="614"/>
                </a:lnTo>
                <a:lnTo>
                  <a:pt x="7296" y="622"/>
                </a:lnTo>
                <a:lnTo>
                  <a:pt x="7272" y="638"/>
                </a:lnTo>
                <a:lnTo>
                  <a:pt x="7248" y="646"/>
                </a:lnTo>
                <a:lnTo>
                  <a:pt x="7224" y="654"/>
                </a:lnTo>
                <a:lnTo>
                  <a:pt x="7184" y="670"/>
                </a:lnTo>
                <a:lnTo>
                  <a:pt x="7168" y="678"/>
                </a:lnTo>
                <a:lnTo>
                  <a:pt x="7144" y="678"/>
                </a:lnTo>
                <a:lnTo>
                  <a:pt x="7120" y="686"/>
                </a:lnTo>
                <a:lnTo>
                  <a:pt x="7096" y="686"/>
                </a:lnTo>
                <a:lnTo>
                  <a:pt x="7064" y="694"/>
                </a:lnTo>
                <a:lnTo>
                  <a:pt x="7032" y="694"/>
                </a:lnTo>
                <a:lnTo>
                  <a:pt x="7000" y="694"/>
                </a:lnTo>
                <a:lnTo>
                  <a:pt x="6960" y="694"/>
                </a:lnTo>
                <a:lnTo>
                  <a:pt x="6920" y="694"/>
                </a:lnTo>
                <a:lnTo>
                  <a:pt x="6872" y="694"/>
                </a:lnTo>
                <a:lnTo>
                  <a:pt x="6824" y="694"/>
                </a:lnTo>
                <a:lnTo>
                  <a:pt x="6776" y="686"/>
                </a:lnTo>
                <a:lnTo>
                  <a:pt x="6720" y="686"/>
                </a:lnTo>
                <a:lnTo>
                  <a:pt x="6664" y="678"/>
                </a:lnTo>
                <a:lnTo>
                  <a:pt x="6600" y="678"/>
                </a:lnTo>
                <a:lnTo>
                  <a:pt x="6536" y="670"/>
                </a:lnTo>
                <a:lnTo>
                  <a:pt x="6392" y="654"/>
                </a:lnTo>
                <a:lnTo>
                  <a:pt x="6248" y="646"/>
                </a:lnTo>
                <a:lnTo>
                  <a:pt x="6096" y="646"/>
                </a:lnTo>
                <a:lnTo>
                  <a:pt x="5944" y="638"/>
                </a:lnTo>
                <a:lnTo>
                  <a:pt x="5856" y="638"/>
                </a:lnTo>
                <a:lnTo>
                  <a:pt x="5776" y="638"/>
                </a:lnTo>
                <a:lnTo>
                  <a:pt x="5688" y="638"/>
                </a:lnTo>
                <a:lnTo>
                  <a:pt x="5600" y="638"/>
                </a:lnTo>
                <a:lnTo>
                  <a:pt x="5512" y="638"/>
                </a:lnTo>
                <a:lnTo>
                  <a:pt x="5416" y="638"/>
                </a:lnTo>
                <a:lnTo>
                  <a:pt x="5328" y="638"/>
                </a:lnTo>
                <a:lnTo>
                  <a:pt x="5224" y="638"/>
                </a:lnTo>
                <a:lnTo>
                  <a:pt x="5032" y="638"/>
                </a:lnTo>
                <a:lnTo>
                  <a:pt x="4824" y="638"/>
                </a:lnTo>
                <a:lnTo>
                  <a:pt x="4616" y="646"/>
                </a:lnTo>
                <a:lnTo>
                  <a:pt x="4400" y="662"/>
                </a:lnTo>
                <a:lnTo>
                  <a:pt x="4176" y="678"/>
                </a:lnTo>
                <a:lnTo>
                  <a:pt x="3952" y="702"/>
                </a:lnTo>
                <a:lnTo>
                  <a:pt x="3728" y="734"/>
                </a:lnTo>
                <a:lnTo>
                  <a:pt x="3496" y="766"/>
                </a:lnTo>
                <a:lnTo>
                  <a:pt x="3496" y="766"/>
                </a:lnTo>
              </a:path>
            </a:pathLst>
          </a:custGeom>
          <a:solidFill>
            <a:srgbClr val="FF0000"/>
          </a:solidFill>
          <a:ln w="1016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58" name="Freeform 30"/>
          <p:cNvSpPr>
            <a:spLocks/>
          </p:cNvSpPr>
          <p:nvPr/>
        </p:nvSpPr>
        <p:spPr bwMode="auto">
          <a:xfrm>
            <a:off x="2395538" y="2168525"/>
            <a:ext cx="969962" cy="4068763"/>
          </a:xfrm>
          <a:custGeom>
            <a:avLst/>
            <a:gdLst/>
            <a:ahLst/>
            <a:cxnLst>
              <a:cxn ang="0">
                <a:pos x="872" y="6636"/>
              </a:cxn>
              <a:cxn ang="0">
                <a:pos x="792" y="6501"/>
              </a:cxn>
              <a:cxn ang="0">
                <a:pos x="664" y="6365"/>
              </a:cxn>
              <a:cxn ang="0">
                <a:pos x="480" y="6229"/>
              </a:cxn>
              <a:cxn ang="0">
                <a:pos x="280" y="6086"/>
              </a:cxn>
              <a:cxn ang="0">
                <a:pos x="120" y="5974"/>
              </a:cxn>
              <a:cxn ang="0">
                <a:pos x="32" y="5886"/>
              </a:cxn>
              <a:cxn ang="0">
                <a:pos x="0" y="5831"/>
              </a:cxn>
              <a:cxn ang="0">
                <a:pos x="32" y="5815"/>
              </a:cxn>
              <a:cxn ang="0">
                <a:pos x="120" y="5815"/>
              </a:cxn>
              <a:cxn ang="0">
                <a:pos x="256" y="5839"/>
              </a:cxn>
              <a:cxn ang="0">
                <a:pos x="440" y="5878"/>
              </a:cxn>
              <a:cxn ang="0">
                <a:pos x="648" y="5926"/>
              </a:cxn>
              <a:cxn ang="0">
                <a:pos x="824" y="5942"/>
              </a:cxn>
              <a:cxn ang="0">
                <a:pos x="960" y="5934"/>
              </a:cxn>
              <a:cxn ang="0">
                <a:pos x="1064" y="5902"/>
              </a:cxn>
              <a:cxn ang="0">
                <a:pos x="1120" y="5847"/>
              </a:cxn>
              <a:cxn ang="0">
                <a:pos x="1168" y="5743"/>
              </a:cxn>
              <a:cxn ang="0">
                <a:pos x="1216" y="5615"/>
              </a:cxn>
              <a:cxn ang="0">
                <a:pos x="1264" y="5448"/>
              </a:cxn>
              <a:cxn ang="0">
                <a:pos x="1296" y="5240"/>
              </a:cxn>
              <a:cxn ang="0">
                <a:pos x="1320" y="4969"/>
              </a:cxn>
              <a:cxn ang="0">
                <a:pos x="1336" y="4626"/>
              </a:cxn>
              <a:cxn ang="0">
                <a:pos x="1344" y="4204"/>
              </a:cxn>
              <a:cxn ang="0">
                <a:pos x="1328" y="3422"/>
              </a:cxn>
              <a:cxn ang="0">
                <a:pos x="1288" y="2584"/>
              </a:cxn>
              <a:cxn ang="0">
                <a:pos x="1240" y="2066"/>
              </a:cxn>
              <a:cxn ang="0">
                <a:pos x="1144" y="1564"/>
              </a:cxn>
              <a:cxn ang="0">
                <a:pos x="1000" y="973"/>
              </a:cxn>
              <a:cxn ang="0">
                <a:pos x="808" y="287"/>
              </a:cxn>
              <a:cxn ang="0">
                <a:pos x="1176" y="144"/>
              </a:cxn>
              <a:cxn ang="0">
                <a:pos x="1384" y="694"/>
              </a:cxn>
              <a:cxn ang="0">
                <a:pos x="1520" y="1213"/>
              </a:cxn>
              <a:cxn ang="0">
                <a:pos x="1592" y="1540"/>
              </a:cxn>
              <a:cxn ang="0">
                <a:pos x="1656" y="2002"/>
              </a:cxn>
              <a:cxn ang="0">
                <a:pos x="1760" y="2840"/>
              </a:cxn>
              <a:cxn ang="0">
                <a:pos x="1816" y="3789"/>
              </a:cxn>
              <a:cxn ang="0">
                <a:pos x="1832" y="4682"/>
              </a:cxn>
              <a:cxn ang="0">
                <a:pos x="1816" y="5169"/>
              </a:cxn>
              <a:cxn ang="0">
                <a:pos x="1776" y="5583"/>
              </a:cxn>
              <a:cxn ang="0">
                <a:pos x="1720" y="5918"/>
              </a:cxn>
              <a:cxn ang="0">
                <a:pos x="1648" y="6190"/>
              </a:cxn>
              <a:cxn ang="0">
                <a:pos x="1568" y="6413"/>
              </a:cxn>
              <a:cxn ang="0">
                <a:pos x="1488" y="6596"/>
              </a:cxn>
              <a:cxn ang="0">
                <a:pos x="1400" y="6732"/>
              </a:cxn>
              <a:cxn ang="0">
                <a:pos x="1296" y="6836"/>
              </a:cxn>
              <a:cxn ang="0">
                <a:pos x="1128" y="6939"/>
              </a:cxn>
              <a:cxn ang="0">
                <a:pos x="984" y="6963"/>
              </a:cxn>
              <a:cxn ang="0">
                <a:pos x="904" y="6899"/>
              </a:cxn>
              <a:cxn ang="0">
                <a:pos x="888" y="6820"/>
              </a:cxn>
              <a:cxn ang="0">
                <a:pos x="888" y="6732"/>
              </a:cxn>
            </a:cxnLst>
            <a:rect l="0" t="0" r="r" b="b"/>
            <a:pathLst>
              <a:path w="1832" h="6971">
                <a:moveTo>
                  <a:pt x="888" y="6732"/>
                </a:moveTo>
                <a:lnTo>
                  <a:pt x="880" y="6700"/>
                </a:lnTo>
                <a:lnTo>
                  <a:pt x="880" y="6668"/>
                </a:lnTo>
                <a:lnTo>
                  <a:pt x="872" y="6636"/>
                </a:lnTo>
                <a:lnTo>
                  <a:pt x="856" y="6604"/>
                </a:lnTo>
                <a:lnTo>
                  <a:pt x="840" y="6564"/>
                </a:lnTo>
                <a:lnTo>
                  <a:pt x="816" y="6533"/>
                </a:lnTo>
                <a:lnTo>
                  <a:pt x="792" y="6501"/>
                </a:lnTo>
                <a:lnTo>
                  <a:pt x="768" y="6461"/>
                </a:lnTo>
                <a:lnTo>
                  <a:pt x="736" y="6429"/>
                </a:lnTo>
                <a:lnTo>
                  <a:pt x="704" y="6397"/>
                </a:lnTo>
                <a:lnTo>
                  <a:pt x="664" y="6365"/>
                </a:lnTo>
                <a:lnTo>
                  <a:pt x="624" y="6325"/>
                </a:lnTo>
                <a:lnTo>
                  <a:pt x="576" y="6293"/>
                </a:lnTo>
                <a:lnTo>
                  <a:pt x="528" y="6261"/>
                </a:lnTo>
                <a:lnTo>
                  <a:pt x="480" y="6229"/>
                </a:lnTo>
                <a:lnTo>
                  <a:pt x="432" y="6198"/>
                </a:lnTo>
                <a:lnTo>
                  <a:pt x="376" y="6158"/>
                </a:lnTo>
                <a:lnTo>
                  <a:pt x="328" y="6118"/>
                </a:lnTo>
                <a:lnTo>
                  <a:pt x="280" y="6086"/>
                </a:lnTo>
                <a:lnTo>
                  <a:pt x="232" y="6054"/>
                </a:lnTo>
                <a:lnTo>
                  <a:pt x="192" y="6022"/>
                </a:lnTo>
                <a:lnTo>
                  <a:pt x="160" y="5998"/>
                </a:lnTo>
                <a:lnTo>
                  <a:pt x="120" y="5974"/>
                </a:lnTo>
                <a:lnTo>
                  <a:pt x="96" y="5942"/>
                </a:lnTo>
                <a:lnTo>
                  <a:pt x="72" y="5926"/>
                </a:lnTo>
                <a:lnTo>
                  <a:pt x="48" y="5902"/>
                </a:lnTo>
                <a:lnTo>
                  <a:pt x="32" y="5886"/>
                </a:lnTo>
                <a:lnTo>
                  <a:pt x="16" y="5871"/>
                </a:lnTo>
                <a:lnTo>
                  <a:pt x="8" y="5855"/>
                </a:lnTo>
                <a:lnTo>
                  <a:pt x="0" y="5839"/>
                </a:lnTo>
                <a:lnTo>
                  <a:pt x="0" y="5831"/>
                </a:lnTo>
                <a:lnTo>
                  <a:pt x="0" y="5823"/>
                </a:lnTo>
                <a:lnTo>
                  <a:pt x="8" y="5823"/>
                </a:lnTo>
                <a:lnTo>
                  <a:pt x="24" y="5815"/>
                </a:lnTo>
                <a:lnTo>
                  <a:pt x="32" y="5815"/>
                </a:lnTo>
                <a:lnTo>
                  <a:pt x="56" y="5815"/>
                </a:lnTo>
                <a:lnTo>
                  <a:pt x="72" y="5815"/>
                </a:lnTo>
                <a:lnTo>
                  <a:pt x="96" y="5815"/>
                </a:lnTo>
                <a:lnTo>
                  <a:pt x="120" y="5815"/>
                </a:lnTo>
                <a:lnTo>
                  <a:pt x="152" y="5823"/>
                </a:lnTo>
                <a:lnTo>
                  <a:pt x="184" y="5823"/>
                </a:lnTo>
                <a:lnTo>
                  <a:pt x="216" y="5831"/>
                </a:lnTo>
                <a:lnTo>
                  <a:pt x="256" y="5839"/>
                </a:lnTo>
                <a:lnTo>
                  <a:pt x="296" y="5847"/>
                </a:lnTo>
                <a:lnTo>
                  <a:pt x="344" y="5855"/>
                </a:lnTo>
                <a:lnTo>
                  <a:pt x="392" y="5871"/>
                </a:lnTo>
                <a:lnTo>
                  <a:pt x="440" y="5878"/>
                </a:lnTo>
                <a:lnTo>
                  <a:pt x="496" y="5894"/>
                </a:lnTo>
                <a:lnTo>
                  <a:pt x="544" y="5902"/>
                </a:lnTo>
                <a:lnTo>
                  <a:pt x="600" y="5918"/>
                </a:lnTo>
                <a:lnTo>
                  <a:pt x="648" y="5926"/>
                </a:lnTo>
                <a:lnTo>
                  <a:pt x="696" y="5934"/>
                </a:lnTo>
                <a:lnTo>
                  <a:pt x="744" y="5934"/>
                </a:lnTo>
                <a:lnTo>
                  <a:pt x="784" y="5942"/>
                </a:lnTo>
                <a:lnTo>
                  <a:pt x="824" y="5942"/>
                </a:lnTo>
                <a:lnTo>
                  <a:pt x="864" y="5942"/>
                </a:lnTo>
                <a:lnTo>
                  <a:pt x="896" y="5942"/>
                </a:lnTo>
                <a:lnTo>
                  <a:pt x="928" y="5942"/>
                </a:lnTo>
                <a:lnTo>
                  <a:pt x="960" y="5934"/>
                </a:lnTo>
                <a:lnTo>
                  <a:pt x="992" y="5934"/>
                </a:lnTo>
                <a:lnTo>
                  <a:pt x="1016" y="5926"/>
                </a:lnTo>
                <a:lnTo>
                  <a:pt x="1040" y="5918"/>
                </a:lnTo>
                <a:lnTo>
                  <a:pt x="1064" y="5902"/>
                </a:lnTo>
                <a:lnTo>
                  <a:pt x="1080" y="5894"/>
                </a:lnTo>
                <a:lnTo>
                  <a:pt x="1096" y="5878"/>
                </a:lnTo>
                <a:lnTo>
                  <a:pt x="1104" y="5863"/>
                </a:lnTo>
                <a:lnTo>
                  <a:pt x="1120" y="5847"/>
                </a:lnTo>
                <a:lnTo>
                  <a:pt x="1128" y="5823"/>
                </a:lnTo>
                <a:lnTo>
                  <a:pt x="1144" y="5799"/>
                </a:lnTo>
                <a:lnTo>
                  <a:pt x="1152" y="5775"/>
                </a:lnTo>
                <a:lnTo>
                  <a:pt x="1168" y="5743"/>
                </a:lnTo>
                <a:lnTo>
                  <a:pt x="1176" y="5719"/>
                </a:lnTo>
                <a:lnTo>
                  <a:pt x="1192" y="5687"/>
                </a:lnTo>
                <a:lnTo>
                  <a:pt x="1200" y="5655"/>
                </a:lnTo>
                <a:lnTo>
                  <a:pt x="1216" y="5615"/>
                </a:lnTo>
                <a:lnTo>
                  <a:pt x="1232" y="5575"/>
                </a:lnTo>
                <a:lnTo>
                  <a:pt x="1240" y="5536"/>
                </a:lnTo>
                <a:lnTo>
                  <a:pt x="1256" y="5496"/>
                </a:lnTo>
                <a:lnTo>
                  <a:pt x="1264" y="5448"/>
                </a:lnTo>
                <a:lnTo>
                  <a:pt x="1280" y="5400"/>
                </a:lnTo>
                <a:lnTo>
                  <a:pt x="1280" y="5352"/>
                </a:lnTo>
                <a:lnTo>
                  <a:pt x="1288" y="5296"/>
                </a:lnTo>
                <a:lnTo>
                  <a:pt x="1296" y="5240"/>
                </a:lnTo>
                <a:lnTo>
                  <a:pt x="1304" y="5185"/>
                </a:lnTo>
                <a:lnTo>
                  <a:pt x="1304" y="5113"/>
                </a:lnTo>
                <a:lnTo>
                  <a:pt x="1312" y="5049"/>
                </a:lnTo>
                <a:lnTo>
                  <a:pt x="1320" y="4969"/>
                </a:lnTo>
                <a:lnTo>
                  <a:pt x="1320" y="4889"/>
                </a:lnTo>
                <a:lnTo>
                  <a:pt x="1328" y="4810"/>
                </a:lnTo>
                <a:lnTo>
                  <a:pt x="1328" y="4722"/>
                </a:lnTo>
                <a:lnTo>
                  <a:pt x="1336" y="4626"/>
                </a:lnTo>
                <a:lnTo>
                  <a:pt x="1336" y="4523"/>
                </a:lnTo>
                <a:lnTo>
                  <a:pt x="1336" y="4427"/>
                </a:lnTo>
                <a:lnTo>
                  <a:pt x="1344" y="4315"/>
                </a:lnTo>
                <a:lnTo>
                  <a:pt x="1344" y="4204"/>
                </a:lnTo>
                <a:lnTo>
                  <a:pt x="1344" y="4084"/>
                </a:lnTo>
                <a:lnTo>
                  <a:pt x="1344" y="3861"/>
                </a:lnTo>
                <a:lnTo>
                  <a:pt x="1336" y="3637"/>
                </a:lnTo>
                <a:lnTo>
                  <a:pt x="1328" y="3422"/>
                </a:lnTo>
                <a:lnTo>
                  <a:pt x="1320" y="3207"/>
                </a:lnTo>
                <a:lnTo>
                  <a:pt x="1312" y="2999"/>
                </a:lnTo>
                <a:lnTo>
                  <a:pt x="1304" y="2792"/>
                </a:lnTo>
                <a:lnTo>
                  <a:pt x="1288" y="2584"/>
                </a:lnTo>
                <a:lnTo>
                  <a:pt x="1280" y="2377"/>
                </a:lnTo>
                <a:lnTo>
                  <a:pt x="1272" y="2281"/>
                </a:lnTo>
                <a:lnTo>
                  <a:pt x="1256" y="2178"/>
                </a:lnTo>
                <a:lnTo>
                  <a:pt x="1240" y="2066"/>
                </a:lnTo>
                <a:lnTo>
                  <a:pt x="1224" y="1954"/>
                </a:lnTo>
                <a:lnTo>
                  <a:pt x="1200" y="1827"/>
                </a:lnTo>
                <a:lnTo>
                  <a:pt x="1176" y="1699"/>
                </a:lnTo>
                <a:lnTo>
                  <a:pt x="1144" y="1564"/>
                </a:lnTo>
                <a:lnTo>
                  <a:pt x="1112" y="1428"/>
                </a:lnTo>
                <a:lnTo>
                  <a:pt x="1080" y="1276"/>
                </a:lnTo>
                <a:lnTo>
                  <a:pt x="1040" y="1125"/>
                </a:lnTo>
                <a:lnTo>
                  <a:pt x="1000" y="973"/>
                </a:lnTo>
                <a:lnTo>
                  <a:pt x="952" y="806"/>
                </a:lnTo>
                <a:lnTo>
                  <a:pt x="904" y="638"/>
                </a:lnTo>
                <a:lnTo>
                  <a:pt x="856" y="463"/>
                </a:lnTo>
                <a:lnTo>
                  <a:pt x="808" y="287"/>
                </a:lnTo>
                <a:lnTo>
                  <a:pt x="752" y="104"/>
                </a:lnTo>
                <a:lnTo>
                  <a:pt x="936" y="48"/>
                </a:lnTo>
                <a:lnTo>
                  <a:pt x="1112" y="0"/>
                </a:lnTo>
                <a:lnTo>
                  <a:pt x="1176" y="144"/>
                </a:lnTo>
                <a:lnTo>
                  <a:pt x="1232" y="279"/>
                </a:lnTo>
                <a:lnTo>
                  <a:pt x="1280" y="415"/>
                </a:lnTo>
                <a:lnTo>
                  <a:pt x="1336" y="551"/>
                </a:lnTo>
                <a:lnTo>
                  <a:pt x="1384" y="694"/>
                </a:lnTo>
                <a:lnTo>
                  <a:pt x="1424" y="838"/>
                </a:lnTo>
                <a:lnTo>
                  <a:pt x="1472" y="989"/>
                </a:lnTo>
                <a:lnTo>
                  <a:pt x="1504" y="1133"/>
                </a:lnTo>
                <a:lnTo>
                  <a:pt x="1520" y="1213"/>
                </a:lnTo>
                <a:lnTo>
                  <a:pt x="1544" y="1292"/>
                </a:lnTo>
                <a:lnTo>
                  <a:pt x="1560" y="1372"/>
                </a:lnTo>
                <a:lnTo>
                  <a:pt x="1576" y="1460"/>
                </a:lnTo>
                <a:lnTo>
                  <a:pt x="1592" y="1540"/>
                </a:lnTo>
                <a:lnTo>
                  <a:pt x="1600" y="1627"/>
                </a:lnTo>
                <a:lnTo>
                  <a:pt x="1616" y="1723"/>
                </a:lnTo>
                <a:lnTo>
                  <a:pt x="1632" y="1811"/>
                </a:lnTo>
                <a:lnTo>
                  <a:pt x="1656" y="2002"/>
                </a:lnTo>
                <a:lnTo>
                  <a:pt x="1688" y="2202"/>
                </a:lnTo>
                <a:lnTo>
                  <a:pt x="1712" y="2401"/>
                </a:lnTo>
                <a:lnTo>
                  <a:pt x="1736" y="2616"/>
                </a:lnTo>
                <a:lnTo>
                  <a:pt x="1760" y="2840"/>
                </a:lnTo>
                <a:lnTo>
                  <a:pt x="1776" y="3071"/>
                </a:lnTo>
                <a:lnTo>
                  <a:pt x="1792" y="3302"/>
                </a:lnTo>
                <a:lnTo>
                  <a:pt x="1808" y="3542"/>
                </a:lnTo>
                <a:lnTo>
                  <a:pt x="1816" y="3789"/>
                </a:lnTo>
                <a:lnTo>
                  <a:pt x="1824" y="4036"/>
                </a:lnTo>
                <a:lnTo>
                  <a:pt x="1832" y="4291"/>
                </a:lnTo>
                <a:lnTo>
                  <a:pt x="1832" y="4554"/>
                </a:lnTo>
                <a:lnTo>
                  <a:pt x="1832" y="4682"/>
                </a:lnTo>
                <a:lnTo>
                  <a:pt x="1832" y="4810"/>
                </a:lnTo>
                <a:lnTo>
                  <a:pt x="1824" y="4937"/>
                </a:lnTo>
                <a:lnTo>
                  <a:pt x="1824" y="5049"/>
                </a:lnTo>
                <a:lnTo>
                  <a:pt x="1816" y="5169"/>
                </a:lnTo>
                <a:lnTo>
                  <a:pt x="1808" y="5280"/>
                </a:lnTo>
                <a:lnTo>
                  <a:pt x="1800" y="5384"/>
                </a:lnTo>
                <a:lnTo>
                  <a:pt x="1784" y="5488"/>
                </a:lnTo>
                <a:lnTo>
                  <a:pt x="1776" y="5583"/>
                </a:lnTo>
                <a:lnTo>
                  <a:pt x="1760" y="5671"/>
                </a:lnTo>
                <a:lnTo>
                  <a:pt x="1752" y="5751"/>
                </a:lnTo>
                <a:lnTo>
                  <a:pt x="1736" y="5839"/>
                </a:lnTo>
                <a:lnTo>
                  <a:pt x="1720" y="5918"/>
                </a:lnTo>
                <a:lnTo>
                  <a:pt x="1704" y="5990"/>
                </a:lnTo>
                <a:lnTo>
                  <a:pt x="1688" y="6062"/>
                </a:lnTo>
                <a:lnTo>
                  <a:pt x="1672" y="6126"/>
                </a:lnTo>
                <a:lnTo>
                  <a:pt x="1648" y="6190"/>
                </a:lnTo>
                <a:lnTo>
                  <a:pt x="1632" y="6245"/>
                </a:lnTo>
                <a:lnTo>
                  <a:pt x="1608" y="6309"/>
                </a:lnTo>
                <a:lnTo>
                  <a:pt x="1592" y="6357"/>
                </a:lnTo>
                <a:lnTo>
                  <a:pt x="1568" y="6413"/>
                </a:lnTo>
                <a:lnTo>
                  <a:pt x="1552" y="6461"/>
                </a:lnTo>
                <a:lnTo>
                  <a:pt x="1528" y="6509"/>
                </a:lnTo>
                <a:lnTo>
                  <a:pt x="1504" y="6548"/>
                </a:lnTo>
                <a:lnTo>
                  <a:pt x="1488" y="6596"/>
                </a:lnTo>
                <a:lnTo>
                  <a:pt x="1464" y="6628"/>
                </a:lnTo>
                <a:lnTo>
                  <a:pt x="1440" y="6668"/>
                </a:lnTo>
                <a:lnTo>
                  <a:pt x="1424" y="6700"/>
                </a:lnTo>
                <a:lnTo>
                  <a:pt x="1400" y="6732"/>
                </a:lnTo>
                <a:lnTo>
                  <a:pt x="1384" y="6756"/>
                </a:lnTo>
                <a:lnTo>
                  <a:pt x="1360" y="6780"/>
                </a:lnTo>
                <a:lnTo>
                  <a:pt x="1344" y="6804"/>
                </a:lnTo>
                <a:lnTo>
                  <a:pt x="1296" y="6836"/>
                </a:lnTo>
                <a:lnTo>
                  <a:pt x="1248" y="6868"/>
                </a:lnTo>
                <a:lnTo>
                  <a:pt x="1208" y="6899"/>
                </a:lnTo>
                <a:lnTo>
                  <a:pt x="1168" y="6923"/>
                </a:lnTo>
                <a:lnTo>
                  <a:pt x="1128" y="6939"/>
                </a:lnTo>
                <a:lnTo>
                  <a:pt x="1088" y="6955"/>
                </a:lnTo>
                <a:lnTo>
                  <a:pt x="1056" y="6963"/>
                </a:lnTo>
                <a:lnTo>
                  <a:pt x="1016" y="6971"/>
                </a:lnTo>
                <a:lnTo>
                  <a:pt x="984" y="6963"/>
                </a:lnTo>
                <a:lnTo>
                  <a:pt x="952" y="6955"/>
                </a:lnTo>
                <a:lnTo>
                  <a:pt x="928" y="6939"/>
                </a:lnTo>
                <a:lnTo>
                  <a:pt x="912" y="6915"/>
                </a:lnTo>
                <a:lnTo>
                  <a:pt x="904" y="6899"/>
                </a:lnTo>
                <a:lnTo>
                  <a:pt x="904" y="6883"/>
                </a:lnTo>
                <a:lnTo>
                  <a:pt x="896" y="6860"/>
                </a:lnTo>
                <a:lnTo>
                  <a:pt x="888" y="6844"/>
                </a:lnTo>
                <a:lnTo>
                  <a:pt x="888" y="6820"/>
                </a:lnTo>
                <a:lnTo>
                  <a:pt x="888" y="6788"/>
                </a:lnTo>
                <a:lnTo>
                  <a:pt x="888" y="6764"/>
                </a:lnTo>
                <a:lnTo>
                  <a:pt x="888" y="6732"/>
                </a:lnTo>
                <a:lnTo>
                  <a:pt x="888" y="6732"/>
                </a:lnTo>
                <a:lnTo>
                  <a:pt x="888" y="6732"/>
                </a:lnTo>
              </a:path>
            </a:pathLst>
          </a:custGeom>
          <a:solidFill>
            <a:srgbClr val="FF0000"/>
          </a:solidFill>
          <a:ln w="1016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59" name="Freeform 31"/>
          <p:cNvSpPr>
            <a:spLocks/>
          </p:cNvSpPr>
          <p:nvPr/>
        </p:nvSpPr>
        <p:spPr bwMode="auto">
          <a:xfrm>
            <a:off x="2103438" y="1628775"/>
            <a:ext cx="1831975" cy="814388"/>
          </a:xfrm>
          <a:custGeom>
            <a:avLst/>
            <a:gdLst/>
            <a:ahLst/>
            <a:cxnLst>
              <a:cxn ang="0">
                <a:pos x="3456" y="526"/>
              </a:cxn>
              <a:cxn ang="0">
                <a:pos x="3432" y="558"/>
              </a:cxn>
              <a:cxn ang="0">
                <a:pos x="3384" y="590"/>
              </a:cxn>
              <a:cxn ang="0">
                <a:pos x="3312" y="630"/>
              </a:cxn>
              <a:cxn ang="0">
                <a:pos x="3216" y="678"/>
              </a:cxn>
              <a:cxn ang="0">
                <a:pos x="3104" y="726"/>
              </a:cxn>
              <a:cxn ang="0">
                <a:pos x="2968" y="774"/>
              </a:cxn>
              <a:cxn ang="0">
                <a:pos x="2816" y="829"/>
              </a:cxn>
              <a:cxn ang="0">
                <a:pos x="2640" y="885"/>
              </a:cxn>
              <a:cxn ang="0">
                <a:pos x="2440" y="949"/>
              </a:cxn>
              <a:cxn ang="0">
                <a:pos x="2224" y="1013"/>
              </a:cxn>
              <a:cxn ang="0">
                <a:pos x="1768" y="1133"/>
              </a:cxn>
              <a:cxn ang="0">
                <a:pos x="1376" y="1220"/>
              </a:cxn>
              <a:cxn ang="0">
                <a:pos x="1040" y="1292"/>
              </a:cxn>
              <a:cxn ang="0">
                <a:pos x="768" y="1332"/>
              </a:cxn>
              <a:cxn ang="0">
                <a:pos x="552" y="1364"/>
              </a:cxn>
              <a:cxn ang="0">
                <a:pos x="376" y="1380"/>
              </a:cxn>
              <a:cxn ang="0">
                <a:pos x="232" y="1396"/>
              </a:cxn>
              <a:cxn ang="0">
                <a:pos x="120" y="1396"/>
              </a:cxn>
              <a:cxn ang="0">
                <a:pos x="48" y="1380"/>
              </a:cxn>
              <a:cxn ang="0">
                <a:pos x="8" y="1364"/>
              </a:cxn>
              <a:cxn ang="0">
                <a:pos x="0" y="1332"/>
              </a:cxn>
              <a:cxn ang="0">
                <a:pos x="24" y="1308"/>
              </a:cxn>
              <a:cxn ang="0">
                <a:pos x="104" y="1268"/>
              </a:cxn>
              <a:cxn ang="0">
                <a:pos x="240" y="1212"/>
              </a:cxn>
              <a:cxn ang="0">
                <a:pos x="424" y="1149"/>
              </a:cxn>
              <a:cxn ang="0">
                <a:pos x="656" y="1077"/>
              </a:cxn>
              <a:cxn ang="0">
                <a:pos x="1112" y="925"/>
              </a:cxn>
              <a:cxn ang="0">
                <a:pos x="1536" y="790"/>
              </a:cxn>
              <a:cxn ang="0">
                <a:pos x="1912" y="670"/>
              </a:cxn>
              <a:cxn ang="0">
                <a:pos x="2232" y="558"/>
              </a:cxn>
              <a:cxn ang="0">
                <a:pos x="2368" y="502"/>
              </a:cxn>
              <a:cxn ang="0">
                <a:pos x="2480" y="447"/>
              </a:cxn>
              <a:cxn ang="0">
                <a:pos x="2576" y="391"/>
              </a:cxn>
              <a:cxn ang="0">
                <a:pos x="2648" y="335"/>
              </a:cxn>
              <a:cxn ang="0">
                <a:pos x="2704" y="287"/>
              </a:cxn>
              <a:cxn ang="0">
                <a:pos x="2736" y="239"/>
              </a:cxn>
              <a:cxn ang="0">
                <a:pos x="2752" y="191"/>
              </a:cxn>
              <a:cxn ang="0">
                <a:pos x="2744" y="136"/>
              </a:cxn>
              <a:cxn ang="0">
                <a:pos x="2720" y="48"/>
              </a:cxn>
              <a:cxn ang="0">
                <a:pos x="2736" y="8"/>
              </a:cxn>
              <a:cxn ang="0">
                <a:pos x="2800" y="0"/>
              </a:cxn>
              <a:cxn ang="0">
                <a:pos x="2920" y="32"/>
              </a:cxn>
              <a:cxn ang="0">
                <a:pos x="3096" y="104"/>
              </a:cxn>
              <a:cxn ang="0">
                <a:pos x="3232" y="175"/>
              </a:cxn>
              <a:cxn ang="0">
                <a:pos x="3320" y="239"/>
              </a:cxn>
              <a:cxn ang="0">
                <a:pos x="3384" y="311"/>
              </a:cxn>
              <a:cxn ang="0">
                <a:pos x="3432" y="383"/>
              </a:cxn>
              <a:cxn ang="0">
                <a:pos x="3456" y="455"/>
              </a:cxn>
              <a:cxn ang="0">
                <a:pos x="3464" y="510"/>
              </a:cxn>
            </a:cxnLst>
            <a:rect l="0" t="0" r="r" b="b"/>
            <a:pathLst>
              <a:path w="3464" h="1396">
                <a:moveTo>
                  <a:pt x="3464" y="510"/>
                </a:moveTo>
                <a:lnTo>
                  <a:pt x="3456" y="518"/>
                </a:lnTo>
                <a:lnTo>
                  <a:pt x="3456" y="526"/>
                </a:lnTo>
                <a:lnTo>
                  <a:pt x="3448" y="534"/>
                </a:lnTo>
                <a:lnTo>
                  <a:pt x="3440" y="550"/>
                </a:lnTo>
                <a:lnTo>
                  <a:pt x="3432" y="558"/>
                </a:lnTo>
                <a:lnTo>
                  <a:pt x="3416" y="566"/>
                </a:lnTo>
                <a:lnTo>
                  <a:pt x="3400" y="582"/>
                </a:lnTo>
                <a:lnTo>
                  <a:pt x="3384" y="590"/>
                </a:lnTo>
                <a:lnTo>
                  <a:pt x="3360" y="606"/>
                </a:lnTo>
                <a:lnTo>
                  <a:pt x="3336" y="622"/>
                </a:lnTo>
                <a:lnTo>
                  <a:pt x="3312" y="630"/>
                </a:lnTo>
                <a:lnTo>
                  <a:pt x="3280" y="646"/>
                </a:lnTo>
                <a:lnTo>
                  <a:pt x="3256" y="662"/>
                </a:lnTo>
                <a:lnTo>
                  <a:pt x="3216" y="678"/>
                </a:lnTo>
                <a:lnTo>
                  <a:pt x="3184" y="694"/>
                </a:lnTo>
                <a:lnTo>
                  <a:pt x="3144" y="710"/>
                </a:lnTo>
                <a:lnTo>
                  <a:pt x="3104" y="726"/>
                </a:lnTo>
                <a:lnTo>
                  <a:pt x="3064" y="742"/>
                </a:lnTo>
                <a:lnTo>
                  <a:pt x="3016" y="758"/>
                </a:lnTo>
                <a:lnTo>
                  <a:pt x="2968" y="774"/>
                </a:lnTo>
                <a:lnTo>
                  <a:pt x="2920" y="790"/>
                </a:lnTo>
                <a:lnTo>
                  <a:pt x="2872" y="806"/>
                </a:lnTo>
                <a:lnTo>
                  <a:pt x="2816" y="829"/>
                </a:lnTo>
                <a:lnTo>
                  <a:pt x="2760" y="845"/>
                </a:lnTo>
                <a:lnTo>
                  <a:pt x="2696" y="861"/>
                </a:lnTo>
                <a:lnTo>
                  <a:pt x="2640" y="885"/>
                </a:lnTo>
                <a:lnTo>
                  <a:pt x="2576" y="901"/>
                </a:lnTo>
                <a:lnTo>
                  <a:pt x="2504" y="925"/>
                </a:lnTo>
                <a:lnTo>
                  <a:pt x="2440" y="949"/>
                </a:lnTo>
                <a:lnTo>
                  <a:pt x="2368" y="965"/>
                </a:lnTo>
                <a:lnTo>
                  <a:pt x="2296" y="989"/>
                </a:lnTo>
                <a:lnTo>
                  <a:pt x="2224" y="1013"/>
                </a:lnTo>
                <a:lnTo>
                  <a:pt x="2064" y="1053"/>
                </a:lnTo>
                <a:lnTo>
                  <a:pt x="1912" y="1093"/>
                </a:lnTo>
                <a:lnTo>
                  <a:pt x="1768" y="1133"/>
                </a:lnTo>
                <a:lnTo>
                  <a:pt x="1632" y="1164"/>
                </a:lnTo>
                <a:lnTo>
                  <a:pt x="1504" y="1196"/>
                </a:lnTo>
                <a:lnTo>
                  <a:pt x="1376" y="1220"/>
                </a:lnTo>
                <a:lnTo>
                  <a:pt x="1256" y="1252"/>
                </a:lnTo>
                <a:lnTo>
                  <a:pt x="1144" y="1276"/>
                </a:lnTo>
                <a:lnTo>
                  <a:pt x="1040" y="1292"/>
                </a:lnTo>
                <a:lnTo>
                  <a:pt x="944" y="1308"/>
                </a:lnTo>
                <a:lnTo>
                  <a:pt x="848" y="1316"/>
                </a:lnTo>
                <a:lnTo>
                  <a:pt x="768" y="1332"/>
                </a:lnTo>
                <a:lnTo>
                  <a:pt x="688" y="1348"/>
                </a:lnTo>
                <a:lnTo>
                  <a:pt x="616" y="1356"/>
                </a:lnTo>
                <a:lnTo>
                  <a:pt x="552" y="1364"/>
                </a:lnTo>
                <a:lnTo>
                  <a:pt x="488" y="1372"/>
                </a:lnTo>
                <a:lnTo>
                  <a:pt x="432" y="1380"/>
                </a:lnTo>
                <a:lnTo>
                  <a:pt x="376" y="1380"/>
                </a:lnTo>
                <a:lnTo>
                  <a:pt x="320" y="1388"/>
                </a:lnTo>
                <a:lnTo>
                  <a:pt x="272" y="1388"/>
                </a:lnTo>
                <a:lnTo>
                  <a:pt x="232" y="1396"/>
                </a:lnTo>
                <a:lnTo>
                  <a:pt x="192" y="1396"/>
                </a:lnTo>
                <a:lnTo>
                  <a:pt x="152" y="1396"/>
                </a:lnTo>
                <a:lnTo>
                  <a:pt x="120" y="1396"/>
                </a:lnTo>
                <a:lnTo>
                  <a:pt x="96" y="1388"/>
                </a:lnTo>
                <a:lnTo>
                  <a:pt x="72" y="1388"/>
                </a:lnTo>
                <a:lnTo>
                  <a:pt x="48" y="1380"/>
                </a:lnTo>
                <a:lnTo>
                  <a:pt x="32" y="1380"/>
                </a:lnTo>
                <a:lnTo>
                  <a:pt x="16" y="1372"/>
                </a:lnTo>
                <a:lnTo>
                  <a:pt x="8" y="1364"/>
                </a:lnTo>
                <a:lnTo>
                  <a:pt x="0" y="1348"/>
                </a:lnTo>
                <a:lnTo>
                  <a:pt x="0" y="1340"/>
                </a:lnTo>
                <a:lnTo>
                  <a:pt x="0" y="1332"/>
                </a:lnTo>
                <a:lnTo>
                  <a:pt x="0" y="1324"/>
                </a:lnTo>
                <a:lnTo>
                  <a:pt x="8" y="1316"/>
                </a:lnTo>
                <a:lnTo>
                  <a:pt x="24" y="1308"/>
                </a:lnTo>
                <a:lnTo>
                  <a:pt x="48" y="1300"/>
                </a:lnTo>
                <a:lnTo>
                  <a:pt x="72" y="1284"/>
                </a:lnTo>
                <a:lnTo>
                  <a:pt x="104" y="1268"/>
                </a:lnTo>
                <a:lnTo>
                  <a:pt x="144" y="1252"/>
                </a:lnTo>
                <a:lnTo>
                  <a:pt x="184" y="1236"/>
                </a:lnTo>
                <a:lnTo>
                  <a:pt x="240" y="1212"/>
                </a:lnTo>
                <a:lnTo>
                  <a:pt x="296" y="1196"/>
                </a:lnTo>
                <a:lnTo>
                  <a:pt x="352" y="1172"/>
                </a:lnTo>
                <a:lnTo>
                  <a:pt x="424" y="1149"/>
                </a:lnTo>
                <a:lnTo>
                  <a:pt x="496" y="1125"/>
                </a:lnTo>
                <a:lnTo>
                  <a:pt x="568" y="1101"/>
                </a:lnTo>
                <a:lnTo>
                  <a:pt x="656" y="1077"/>
                </a:lnTo>
                <a:lnTo>
                  <a:pt x="808" y="1029"/>
                </a:lnTo>
                <a:lnTo>
                  <a:pt x="968" y="973"/>
                </a:lnTo>
                <a:lnTo>
                  <a:pt x="1112" y="925"/>
                </a:lnTo>
                <a:lnTo>
                  <a:pt x="1264" y="877"/>
                </a:lnTo>
                <a:lnTo>
                  <a:pt x="1400" y="837"/>
                </a:lnTo>
                <a:lnTo>
                  <a:pt x="1536" y="790"/>
                </a:lnTo>
                <a:lnTo>
                  <a:pt x="1672" y="750"/>
                </a:lnTo>
                <a:lnTo>
                  <a:pt x="1792" y="710"/>
                </a:lnTo>
                <a:lnTo>
                  <a:pt x="1912" y="670"/>
                </a:lnTo>
                <a:lnTo>
                  <a:pt x="2024" y="630"/>
                </a:lnTo>
                <a:lnTo>
                  <a:pt x="2136" y="598"/>
                </a:lnTo>
                <a:lnTo>
                  <a:pt x="2232" y="558"/>
                </a:lnTo>
                <a:lnTo>
                  <a:pt x="2280" y="534"/>
                </a:lnTo>
                <a:lnTo>
                  <a:pt x="2320" y="518"/>
                </a:lnTo>
                <a:lnTo>
                  <a:pt x="2368" y="502"/>
                </a:lnTo>
                <a:lnTo>
                  <a:pt x="2408" y="479"/>
                </a:lnTo>
                <a:lnTo>
                  <a:pt x="2448" y="463"/>
                </a:lnTo>
                <a:lnTo>
                  <a:pt x="2480" y="447"/>
                </a:lnTo>
                <a:lnTo>
                  <a:pt x="2512" y="423"/>
                </a:lnTo>
                <a:lnTo>
                  <a:pt x="2544" y="407"/>
                </a:lnTo>
                <a:lnTo>
                  <a:pt x="2576" y="391"/>
                </a:lnTo>
                <a:lnTo>
                  <a:pt x="2600" y="367"/>
                </a:lnTo>
                <a:lnTo>
                  <a:pt x="2624" y="351"/>
                </a:lnTo>
                <a:lnTo>
                  <a:pt x="2648" y="335"/>
                </a:lnTo>
                <a:lnTo>
                  <a:pt x="2672" y="319"/>
                </a:lnTo>
                <a:lnTo>
                  <a:pt x="2688" y="303"/>
                </a:lnTo>
                <a:lnTo>
                  <a:pt x="2704" y="287"/>
                </a:lnTo>
                <a:lnTo>
                  <a:pt x="2720" y="271"/>
                </a:lnTo>
                <a:lnTo>
                  <a:pt x="2728" y="255"/>
                </a:lnTo>
                <a:lnTo>
                  <a:pt x="2736" y="239"/>
                </a:lnTo>
                <a:lnTo>
                  <a:pt x="2744" y="223"/>
                </a:lnTo>
                <a:lnTo>
                  <a:pt x="2752" y="207"/>
                </a:lnTo>
                <a:lnTo>
                  <a:pt x="2752" y="191"/>
                </a:lnTo>
                <a:lnTo>
                  <a:pt x="2752" y="175"/>
                </a:lnTo>
                <a:lnTo>
                  <a:pt x="2744" y="152"/>
                </a:lnTo>
                <a:lnTo>
                  <a:pt x="2744" y="136"/>
                </a:lnTo>
                <a:lnTo>
                  <a:pt x="2736" y="104"/>
                </a:lnTo>
                <a:lnTo>
                  <a:pt x="2728" y="72"/>
                </a:lnTo>
                <a:lnTo>
                  <a:pt x="2720" y="48"/>
                </a:lnTo>
                <a:lnTo>
                  <a:pt x="2720" y="32"/>
                </a:lnTo>
                <a:lnTo>
                  <a:pt x="2728" y="16"/>
                </a:lnTo>
                <a:lnTo>
                  <a:pt x="2736" y="8"/>
                </a:lnTo>
                <a:lnTo>
                  <a:pt x="2752" y="0"/>
                </a:lnTo>
                <a:lnTo>
                  <a:pt x="2776" y="0"/>
                </a:lnTo>
                <a:lnTo>
                  <a:pt x="2800" y="0"/>
                </a:lnTo>
                <a:lnTo>
                  <a:pt x="2840" y="8"/>
                </a:lnTo>
                <a:lnTo>
                  <a:pt x="2880" y="16"/>
                </a:lnTo>
                <a:lnTo>
                  <a:pt x="2920" y="32"/>
                </a:lnTo>
                <a:lnTo>
                  <a:pt x="2976" y="48"/>
                </a:lnTo>
                <a:lnTo>
                  <a:pt x="3032" y="72"/>
                </a:lnTo>
                <a:lnTo>
                  <a:pt x="3096" y="104"/>
                </a:lnTo>
                <a:lnTo>
                  <a:pt x="3168" y="136"/>
                </a:lnTo>
                <a:lnTo>
                  <a:pt x="3200" y="160"/>
                </a:lnTo>
                <a:lnTo>
                  <a:pt x="3232" y="175"/>
                </a:lnTo>
                <a:lnTo>
                  <a:pt x="3264" y="199"/>
                </a:lnTo>
                <a:lnTo>
                  <a:pt x="3296" y="215"/>
                </a:lnTo>
                <a:lnTo>
                  <a:pt x="3320" y="239"/>
                </a:lnTo>
                <a:lnTo>
                  <a:pt x="3344" y="263"/>
                </a:lnTo>
                <a:lnTo>
                  <a:pt x="3368" y="287"/>
                </a:lnTo>
                <a:lnTo>
                  <a:pt x="3384" y="311"/>
                </a:lnTo>
                <a:lnTo>
                  <a:pt x="3408" y="335"/>
                </a:lnTo>
                <a:lnTo>
                  <a:pt x="3416" y="359"/>
                </a:lnTo>
                <a:lnTo>
                  <a:pt x="3432" y="383"/>
                </a:lnTo>
                <a:lnTo>
                  <a:pt x="3440" y="407"/>
                </a:lnTo>
                <a:lnTo>
                  <a:pt x="3448" y="431"/>
                </a:lnTo>
                <a:lnTo>
                  <a:pt x="3456" y="455"/>
                </a:lnTo>
                <a:lnTo>
                  <a:pt x="3464" y="479"/>
                </a:lnTo>
                <a:lnTo>
                  <a:pt x="3464" y="510"/>
                </a:lnTo>
                <a:lnTo>
                  <a:pt x="3464" y="510"/>
                </a:lnTo>
              </a:path>
            </a:pathLst>
          </a:custGeom>
          <a:solidFill>
            <a:schemeClr val="tx1"/>
          </a:solidFill>
          <a:ln w="1016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60" name="Freeform 32"/>
          <p:cNvSpPr>
            <a:spLocks/>
          </p:cNvSpPr>
          <p:nvPr/>
        </p:nvSpPr>
        <p:spPr bwMode="auto">
          <a:xfrm>
            <a:off x="2120900" y="2924175"/>
            <a:ext cx="1825625" cy="469900"/>
          </a:xfrm>
          <a:custGeom>
            <a:avLst/>
            <a:gdLst/>
            <a:ahLst/>
            <a:cxnLst>
              <a:cxn ang="0">
                <a:pos x="1816" y="207"/>
              </a:cxn>
              <a:cxn ang="0">
                <a:pos x="2152" y="128"/>
              </a:cxn>
              <a:cxn ang="0">
                <a:pos x="2440" y="72"/>
              </a:cxn>
              <a:cxn ang="0">
                <a:pos x="2680" y="24"/>
              </a:cxn>
              <a:cxn ang="0">
                <a:pos x="2872" y="0"/>
              </a:cxn>
              <a:cxn ang="0">
                <a:pos x="3016" y="0"/>
              </a:cxn>
              <a:cxn ang="0">
                <a:pos x="3128" y="8"/>
              </a:cxn>
              <a:cxn ang="0">
                <a:pos x="3216" y="24"/>
              </a:cxn>
              <a:cxn ang="0">
                <a:pos x="3336" y="72"/>
              </a:cxn>
              <a:cxn ang="0">
                <a:pos x="3416" y="168"/>
              </a:cxn>
              <a:cxn ang="0">
                <a:pos x="3448" y="263"/>
              </a:cxn>
              <a:cxn ang="0">
                <a:pos x="3416" y="319"/>
              </a:cxn>
              <a:cxn ang="0">
                <a:pos x="3368" y="359"/>
              </a:cxn>
              <a:cxn ang="0">
                <a:pos x="3304" y="391"/>
              </a:cxn>
              <a:cxn ang="0">
                <a:pos x="3224" y="415"/>
              </a:cxn>
              <a:cxn ang="0">
                <a:pos x="3112" y="439"/>
              </a:cxn>
              <a:cxn ang="0">
                <a:pos x="2976" y="455"/>
              </a:cxn>
              <a:cxn ang="0">
                <a:pos x="2760" y="487"/>
              </a:cxn>
              <a:cxn ang="0">
                <a:pos x="2376" y="542"/>
              </a:cxn>
              <a:cxn ang="0">
                <a:pos x="2088" y="598"/>
              </a:cxn>
              <a:cxn ang="0">
                <a:pos x="1848" y="654"/>
              </a:cxn>
              <a:cxn ang="0">
                <a:pos x="1584" y="710"/>
              </a:cxn>
              <a:cxn ang="0">
                <a:pos x="1344" y="750"/>
              </a:cxn>
              <a:cxn ang="0">
                <a:pos x="1120" y="774"/>
              </a:cxn>
              <a:cxn ang="0">
                <a:pos x="928" y="798"/>
              </a:cxn>
              <a:cxn ang="0">
                <a:pos x="760" y="806"/>
              </a:cxn>
              <a:cxn ang="0">
                <a:pos x="608" y="806"/>
              </a:cxn>
              <a:cxn ang="0">
                <a:pos x="472" y="798"/>
              </a:cxn>
              <a:cxn ang="0">
                <a:pos x="368" y="790"/>
              </a:cxn>
              <a:cxn ang="0">
                <a:pos x="216" y="766"/>
              </a:cxn>
              <a:cxn ang="0">
                <a:pos x="96" y="726"/>
              </a:cxn>
              <a:cxn ang="0">
                <a:pos x="32" y="702"/>
              </a:cxn>
              <a:cxn ang="0">
                <a:pos x="0" y="686"/>
              </a:cxn>
              <a:cxn ang="0">
                <a:pos x="8" y="662"/>
              </a:cxn>
              <a:cxn ang="0">
                <a:pos x="32" y="638"/>
              </a:cxn>
              <a:cxn ang="0">
                <a:pos x="72" y="622"/>
              </a:cxn>
              <a:cxn ang="0">
                <a:pos x="200" y="582"/>
              </a:cxn>
              <a:cxn ang="0">
                <a:pos x="336" y="558"/>
              </a:cxn>
              <a:cxn ang="0">
                <a:pos x="496" y="518"/>
              </a:cxn>
              <a:cxn ang="0">
                <a:pos x="720" y="471"/>
              </a:cxn>
              <a:cxn ang="0">
                <a:pos x="992" y="407"/>
              </a:cxn>
              <a:cxn ang="0">
                <a:pos x="1320" y="327"/>
              </a:cxn>
              <a:cxn ang="0">
                <a:pos x="1568" y="271"/>
              </a:cxn>
            </a:cxnLst>
            <a:rect l="0" t="0" r="r" b="b"/>
            <a:pathLst>
              <a:path w="3448" h="806">
                <a:moveTo>
                  <a:pt x="1568" y="271"/>
                </a:moveTo>
                <a:lnTo>
                  <a:pt x="1696" y="239"/>
                </a:lnTo>
                <a:lnTo>
                  <a:pt x="1816" y="207"/>
                </a:lnTo>
                <a:lnTo>
                  <a:pt x="1936" y="183"/>
                </a:lnTo>
                <a:lnTo>
                  <a:pt x="2048" y="152"/>
                </a:lnTo>
                <a:lnTo>
                  <a:pt x="2152" y="128"/>
                </a:lnTo>
                <a:lnTo>
                  <a:pt x="2256" y="112"/>
                </a:lnTo>
                <a:lnTo>
                  <a:pt x="2352" y="88"/>
                </a:lnTo>
                <a:lnTo>
                  <a:pt x="2440" y="72"/>
                </a:lnTo>
                <a:lnTo>
                  <a:pt x="2528" y="56"/>
                </a:lnTo>
                <a:lnTo>
                  <a:pt x="2608" y="40"/>
                </a:lnTo>
                <a:lnTo>
                  <a:pt x="2680" y="24"/>
                </a:lnTo>
                <a:lnTo>
                  <a:pt x="2752" y="16"/>
                </a:lnTo>
                <a:lnTo>
                  <a:pt x="2816" y="8"/>
                </a:lnTo>
                <a:lnTo>
                  <a:pt x="2872" y="0"/>
                </a:lnTo>
                <a:lnTo>
                  <a:pt x="2928" y="0"/>
                </a:lnTo>
                <a:lnTo>
                  <a:pt x="2976" y="0"/>
                </a:lnTo>
                <a:lnTo>
                  <a:pt x="3016" y="0"/>
                </a:lnTo>
                <a:lnTo>
                  <a:pt x="3056" y="0"/>
                </a:lnTo>
                <a:lnTo>
                  <a:pt x="3088" y="0"/>
                </a:lnTo>
                <a:lnTo>
                  <a:pt x="3128" y="8"/>
                </a:lnTo>
                <a:lnTo>
                  <a:pt x="3160" y="8"/>
                </a:lnTo>
                <a:lnTo>
                  <a:pt x="3192" y="16"/>
                </a:lnTo>
                <a:lnTo>
                  <a:pt x="3216" y="24"/>
                </a:lnTo>
                <a:lnTo>
                  <a:pt x="3248" y="32"/>
                </a:lnTo>
                <a:lnTo>
                  <a:pt x="3296" y="48"/>
                </a:lnTo>
                <a:lnTo>
                  <a:pt x="3336" y="72"/>
                </a:lnTo>
                <a:lnTo>
                  <a:pt x="3368" y="96"/>
                </a:lnTo>
                <a:lnTo>
                  <a:pt x="3400" y="136"/>
                </a:lnTo>
                <a:lnTo>
                  <a:pt x="3416" y="168"/>
                </a:lnTo>
                <a:lnTo>
                  <a:pt x="3432" y="199"/>
                </a:lnTo>
                <a:lnTo>
                  <a:pt x="3440" y="231"/>
                </a:lnTo>
                <a:lnTo>
                  <a:pt x="3448" y="263"/>
                </a:lnTo>
                <a:lnTo>
                  <a:pt x="3440" y="287"/>
                </a:lnTo>
                <a:lnTo>
                  <a:pt x="3432" y="303"/>
                </a:lnTo>
                <a:lnTo>
                  <a:pt x="3416" y="319"/>
                </a:lnTo>
                <a:lnTo>
                  <a:pt x="3400" y="335"/>
                </a:lnTo>
                <a:lnTo>
                  <a:pt x="3384" y="351"/>
                </a:lnTo>
                <a:lnTo>
                  <a:pt x="3368" y="359"/>
                </a:lnTo>
                <a:lnTo>
                  <a:pt x="3352" y="367"/>
                </a:lnTo>
                <a:lnTo>
                  <a:pt x="3328" y="383"/>
                </a:lnTo>
                <a:lnTo>
                  <a:pt x="3304" y="391"/>
                </a:lnTo>
                <a:lnTo>
                  <a:pt x="3280" y="399"/>
                </a:lnTo>
                <a:lnTo>
                  <a:pt x="3256" y="407"/>
                </a:lnTo>
                <a:lnTo>
                  <a:pt x="3224" y="415"/>
                </a:lnTo>
                <a:lnTo>
                  <a:pt x="3184" y="423"/>
                </a:lnTo>
                <a:lnTo>
                  <a:pt x="3152" y="431"/>
                </a:lnTo>
                <a:lnTo>
                  <a:pt x="3112" y="439"/>
                </a:lnTo>
                <a:lnTo>
                  <a:pt x="3072" y="447"/>
                </a:lnTo>
                <a:lnTo>
                  <a:pt x="3024" y="447"/>
                </a:lnTo>
                <a:lnTo>
                  <a:pt x="2976" y="455"/>
                </a:lnTo>
                <a:lnTo>
                  <a:pt x="2928" y="463"/>
                </a:lnTo>
                <a:lnTo>
                  <a:pt x="2872" y="471"/>
                </a:lnTo>
                <a:lnTo>
                  <a:pt x="2760" y="487"/>
                </a:lnTo>
                <a:lnTo>
                  <a:pt x="2640" y="503"/>
                </a:lnTo>
                <a:lnTo>
                  <a:pt x="2512" y="518"/>
                </a:lnTo>
                <a:lnTo>
                  <a:pt x="2376" y="542"/>
                </a:lnTo>
                <a:lnTo>
                  <a:pt x="2240" y="574"/>
                </a:lnTo>
                <a:lnTo>
                  <a:pt x="2168" y="590"/>
                </a:lnTo>
                <a:lnTo>
                  <a:pt x="2088" y="598"/>
                </a:lnTo>
                <a:lnTo>
                  <a:pt x="2008" y="614"/>
                </a:lnTo>
                <a:lnTo>
                  <a:pt x="1928" y="638"/>
                </a:lnTo>
                <a:lnTo>
                  <a:pt x="1848" y="654"/>
                </a:lnTo>
                <a:lnTo>
                  <a:pt x="1760" y="670"/>
                </a:lnTo>
                <a:lnTo>
                  <a:pt x="1672" y="694"/>
                </a:lnTo>
                <a:lnTo>
                  <a:pt x="1584" y="710"/>
                </a:lnTo>
                <a:lnTo>
                  <a:pt x="1504" y="726"/>
                </a:lnTo>
                <a:lnTo>
                  <a:pt x="1424" y="734"/>
                </a:lnTo>
                <a:lnTo>
                  <a:pt x="1344" y="750"/>
                </a:lnTo>
                <a:lnTo>
                  <a:pt x="1264" y="758"/>
                </a:lnTo>
                <a:lnTo>
                  <a:pt x="1192" y="766"/>
                </a:lnTo>
                <a:lnTo>
                  <a:pt x="1120" y="774"/>
                </a:lnTo>
                <a:lnTo>
                  <a:pt x="1056" y="782"/>
                </a:lnTo>
                <a:lnTo>
                  <a:pt x="992" y="790"/>
                </a:lnTo>
                <a:lnTo>
                  <a:pt x="928" y="798"/>
                </a:lnTo>
                <a:lnTo>
                  <a:pt x="872" y="798"/>
                </a:lnTo>
                <a:lnTo>
                  <a:pt x="808" y="806"/>
                </a:lnTo>
                <a:lnTo>
                  <a:pt x="760" y="806"/>
                </a:lnTo>
                <a:lnTo>
                  <a:pt x="704" y="806"/>
                </a:lnTo>
                <a:lnTo>
                  <a:pt x="656" y="806"/>
                </a:lnTo>
                <a:lnTo>
                  <a:pt x="608" y="806"/>
                </a:lnTo>
                <a:lnTo>
                  <a:pt x="560" y="806"/>
                </a:lnTo>
                <a:lnTo>
                  <a:pt x="520" y="806"/>
                </a:lnTo>
                <a:lnTo>
                  <a:pt x="472" y="798"/>
                </a:lnTo>
                <a:lnTo>
                  <a:pt x="440" y="798"/>
                </a:lnTo>
                <a:lnTo>
                  <a:pt x="400" y="790"/>
                </a:lnTo>
                <a:lnTo>
                  <a:pt x="368" y="790"/>
                </a:lnTo>
                <a:lnTo>
                  <a:pt x="328" y="782"/>
                </a:lnTo>
                <a:lnTo>
                  <a:pt x="272" y="774"/>
                </a:lnTo>
                <a:lnTo>
                  <a:pt x="216" y="766"/>
                </a:lnTo>
                <a:lnTo>
                  <a:pt x="168" y="750"/>
                </a:lnTo>
                <a:lnTo>
                  <a:pt x="128" y="742"/>
                </a:lnTo>
                <a:lnTo>
                  <a:pt x="96" y="726"/>
                </a:lnTo>
                <a:lnTo>
                  <a:pt x="72" y="718"/>
                </a:lnTo>
                <a:lnTo>
                  <a:pt x="48" y="710"/>
                </a:lnTo>
                <a:lnTo>
                  <a:pt x="32" y="702"/>
                </a:lnTo>
                <a:lnTo>
                  <a:pt x="16" y="702"/>
                </a:lnTo>
                <a:lnTo>
                  <a:pt x="8" y="694"/>
                </a:lnTo>
                <a:lnTo>
                  <a:pt x="0" y="686"/>
                </a:lnTo>
                <a:lnTo>
                  <a:pt x="0" y="670"/>
                </a:lnTo>
                <a:lnTo>
                  <a:pt x="0" y="662"/>
                </a:lnTo>
                <a:lnTo>
                  <a:pt x="8" y="662"/>
                </a:lnTo>
                <a:lnTo>
                  <a:pt x="8" y="654"/>
                </a:lnTo>
                <a:lnTo>
                  <a:pt x="16" y="646"/>
                </a:lnTo>
                <a:lnTo>
                  <a:pt x="32" y="638"/>
                </a:lnTo>
                <a:lnTo>
                  <a:pt x="40" y="630"/>
                </a:lnTo>
                <a:lnTo>
                  <a:pt x="56" y="630"/>
                </a:lnTo>
                <a:lnTo>
                  <a:pt x="72" y="622"/>
                </a:lnTo>
                <a:lnTo>
                  <a:pt x="104" y="606"/>
                </a:lnTo>
                <a:lnTo>
                  <a:pt x="152" y="598"/>
                </a:lnTo>
                <a:lnTo>
                  <a:pt x="200" y="582"/>
                </a:lnTo>
                <a:lnTo>
                  <a:pt x="264" y="574"/>
                </a:lnTo>
                <a:lnTo>
                  <a:pt x="296" y="566"/>
                </a:lnTo>
                <a:lnTo>
                  <a:pt x="336" y="558"/>
                </a:lnTo>
                <a:lnTo>
                  <a:pt x="384" y="542"/>
                </a:lnTo>
                <a:lnTo>
                  <a:pt x="440" y="534"/>
                </a:lnTo>
                <a:lnTo>
                  <a:pt x="496" y="518"/>
                </a:lnTo>
                <a:lnTo>
                  <a:pt x="568" y="503"/>
                </a:lnTo>
                <a:lnTo>
                  <a:pt x="640" y="487"/>
                </a:lnTo>
                <a:lnTo>
                  <a:pt x="720" y="471"/>
                </a:lnTo>
                <a:lnTo>
                  <a:pt x="808" y="455"/>
                </a:lnTo>
                <a:lnTo>
                  <a:pt x="896" y="431"/>
                </a:lnTo>
                <a:lnTo>
                  <a:pt x="992" y="407"/>
                </a:lnTo>
                <a:lnTo>
                  <a:pt x="1096" y="383"/>
                </a:lnTo>
                <a:lnTo>
                  <a:pt x="1208" y="359"/>
                </a:lnTo>
                <a:lnTo>
                  <a:pt x="1320" y="327"/>
                </a:lnTo>
                <a:lnTo>
                  <a:pt x="1440" y="303"/>
                </a:lnTo>
                <a:lnTo>
                  <a:pt x="1568" y="271"/>
                </a:lnTo>
                <a:lnTo>
                  <a:pt x="1568" y="271"/>
                </a:lnTo>
              </a:path>
            </a:pathLst>
          </a:custGeom>
          <a:solidFill>
            <a:schemeClr val="tx1"/>
          </a:solidFill>
          <a:ln w="1016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61" name="Freeform 33"/>
          <p:cNvSpPr>
            <a:spLocks/>
          </p:cNvSpPr>
          <p:nvPr/>
        </p:nvSpPr>
        <p:spPr bwMode="auto">
          <a:xfrm>
            <a:off x="1042988" y="3802063"/>
            <a:ext cx="3889375" cy="722312"/>
          </a:xfrm>
          <a:custGeom>
            <a:avLst/>
            <a:gdLst/>
            <a:ahLst/>
            <a:cxnLst>
              <a:cxn ang="0">
                <a:pos x="1632" y="1069"/>
              </a:cxn>
              <a:cxn ang="0">
                <a:pos x="1312" y="1125"/>
              </a:cxn>
              <a:cxn ang="0">
                <a:pos x="1048" y="1172"/>
              </a:cxn>
              <a:cxn ang="0">
                <a:pos x="840" y="1204"/>
              </a:cxn>
              <a:cxn ang="0">
                <a:pos x="680" y="1228"/>
              </a:cxn>
              <a:cxn ang="0">
                <a:pos x="576" y="1236"/>
              </a:cxn>
              <a:cxn ang="0">
                <a:pos x="480" y="1228"/>
              </a:cxn>
              <a:cxn ang="0">
                <a:pos x="368" y="1172"/>
              </a:cxn>
              <a:cxn ang="0">
                <a:pos x="232" y="1069"/>
              </a:cxn>
              <a:cxn ang="0">
                <a:pos x="152" y="1013"/>
              </a:cxn>
              <a:cxn ang="0">
                <a:pos x="88" y="957"/>
              </a:cxn>
              <a:cxn ang="0">
                <a:pos x="16" y="869"/>
              </a:cxn>
              <a:cxn ang="0">
                <a:pos x="8" y="829"/>
              </a:cxn>
              <a:cxn ang="0">
                <a:pos x="32" y="814"/>
              </a:cxn>
              <a:cxn ang="0">
                <a:pos x="96" y="806"/>
              </a:cxn>
              <a:cxn ang="0">
                <a:pos x="184" y="806"/>
              </a:cxn>
              <a:cxn ang="0">
                <a:pos x="312" y="806"/>
              </a:cxn>
              <a:cxn ang="0">
                <a:pos x="456" y="806"/>
              </a:cxn>
              <a:cxn ang="0">
                <a:pos x="560" y="798"/>
              </a:cxn>
              <a:cxn ang="0">
                <a:pos x="704" y="790"/>
              </a:cxn>
              <a:cxn ang="0">
                <a:pos x="880" y="774"/>
              </a:cxn>
              <a:cxn ang="0">
                <a:pos x="1096" y="750"/>
              </a:cxn>
              <a:cxn ang="0">
                <a:pos x="1344" y="718"/>
              </a:cxn>
              <a:cxn ang="0">
                <a:pos x="1640" y="678"/>
              </a:cxn>
              <a:cxn ang="0">
                <a:pos x="1968" y="638"/>
              </a:cxn>
              <a:cxn ang="0">
                <a:pos x="2336" y="582"/>
              </a:cxn>
              <a:cxn ang="0">
                <a:pos x="2736" y="526"/>
              </a:cxn>
              <a:cxn ang="0">
                <a:pos x="3184" y="455"/>
              </a:cxn>
              <a:cxn ang="0">
                <a:pos x="3656" y="383"/>
              </a:cxn>
              <a:cxn ang="0">
                <a:pos x="4112" y="311"/>
              </a:cxn>
              <a:cxn ang="0">
                <a:pos x="4520" y="247"/>
              </a:cxn>
              <a:cxn ang="0">
                <a:pos x="4888" y="191"/>
              </a:cxn>
              <a:cxn ang="0">
                <a:pos x="5216" y="144"/>
              </a:cxn>
              <a:cxn ang="0">
                <a:pos x="5504" y="104"/>
              </a:cxn>
              <a:cxn ang="0">
                <a:pos x="5752" y="72"/>
              </a:cxn>
              <a:cxn ang="0">
                <a:pos x="5952" y="40"/>
              </a:cxn>
              <a:cxn ang="0">
                <a:pos x="6120" y="24"/>
              </a:cxn>
              <a:cxn ang="0">
                <a:pos x="6240" y="8"/>
              </a:cxn>
              <a:cxn ang="0">
                <a:pos x="6320" y="8"/>
              </a:cxn>
              <a:cxn ang="0">
                <a:pos x="6432" y="8"/>
              </a:cxn>
              <a:cxn ang="0">
                <a:pos x="6592" y="40"/>
              </a:cxn>
              <a:cxn ang="0">
                <a:pos x="6760" y="104"/>
              </a:cxn>
              <a:cxn ang="0">
                <a:pos x="6936" y="183"/>
              </a:cxn>
              <a:cxn ang="0">
                <a:pos x="7088" y="271"/>
              </a:cxn>
              <a:cxn ang="0">
                <a:pos x="7224" y="375"/>
              </a:cxn>
              <a:cxn ang="0">
                <a:pos x="7304" y="487"/>
              </a:cxn>
              <a:cxn ang="0">
                <a:pos x="7344" y="558"/>
              </a:cxn>
              <a:cxn ang="0">
                <a:pos x="7312" y="614"/>
              </a:cxn>
              <a:cxn ang="0">
                <a:pos x="7248" y="646"/>
              </a:cxn>
              <a:cxn ang="0">
                <a:pos x="7168" y="678"/>
              </a:cxn>
              <a:cxn ang="0">
                <a:pos x="7096" y="686"/>
              </a:cxn>
              <a:cxn ang="0">
                <a:pos x="7000" y="694"/>
              </a:cxn>
              <a:cxn ang="0">
                <a:pos x="6872" y="694"/>
              </a:cxn>
              <a:cxn ang="0">
                <a:pos x="6720" y="686"/>
              </a:cxn>
              <a:cxn ang="0">
                <a:pos x="6536" y="670"/>
              </a:cxn>
              <a:cxn ang="0">
                <a:pos x="6096" y="646"/>
              </a:cxn>
              <a:cxn ang="0">
                <a:pos x="5776" y="638"/>
              </a:cxn>
              <a:cxn ang="0">
                <a:pos x="5512" y="638"/>
              </a:cxn>
              <a:cxn ang="0">
                <a:pos x="5224" y="638"/>
              </a:cxn>
              <a:cxn ang="0">
                <a:pos x="4616" y="646"/>
              </a:cxn>
              <a:cxn ang="0">
                <a:pos x="3952" y="702"/>
              </a:cxn>
              <a:cxn ang="0">
                <a:pos x="3496" y="766"/>
              </a:cxn>
            </a:cxnLst>
            <a:rect l="0" t="0" r="r" b="b"/>
            <a:pathLst>
              <a:path w="7352" h="1236">
                <a:moveTo>
                  <a:pt x="3496" y="766"/>
                </a:moveTo>
                <a:lnTo>
                  <a:pt x="2568" y="917"/>
                </a:lnTo>
                <a:lnTo>
                  <a:pt x="1632" y="1069"/>
                </a:lnTo>
                <a:lnTo>
                  <a:pt x="1520" y="1093"/>
                </a:lnTo>
                <a:lnTo>
                  <a:pt x="1416" y="1109"/>
                </a:lnTo>
                <a:lnTo>
                  <a:pt x="1312" y="1125"/>
                </a:lnTo>
                <a:lnTo>
                  <a:pt x="1216" y="1141"/>
                </a:lnTo>
                <a:lnTo>
                  <a:pt x="1128" y="1156"/>
                </a:lnTo>
                <a:lnTo>
                  <a:pt x="1048" y="1172"/>
                </a:lnTo>
                <a:lnTo>
                  <a:pt x="968" y="1180"/>
                </a:lnTo>
                <a:lnTo>
                  <a:pt x="904" y="1196"/>
                </a:lnTo>
                <a:lnTo>
                  <a:pt x="840" y="1204"/>
                </a:lnTo>
                <a:lnTo>
                  <a:pt x="776" y="1212"/>
                </a:lnTo>
                <a:lnTo>
                  <a:pt x="728" y="1220"/>
                </a:lnTo>
                <a:lnTo>
                  <a:pt x="680" y="1228"/>
                </a:lnTo>
                <a:lnTo>
                  <a:pt x="640" y="1236"/>
                </a:lnTo>
                <a:lnTo>
                  <a:pt x="608" y="1236"/>
                </a:lnTo>
                <a:lnTo>
                  <a:pt x="576" y="1236"/>
                </a:lnTo>
                <a:lnTo>
                  <a:pt x="560" y="1236"/>
                </a:lnTo>
                <a:lnTo>
                  <a:pt x="520" y="1236"/>
                </a:lnTo>
                <a:lnTo>
                  <a:pt x="480" y="1228"/>
                </a:lnTo>
                <a:lnTo>
                  <a:pt x="448" y="1212"/>
                </a:lnTo>
                <a:lnTo>
                  <a:pt x="408" y="1196"/>
                </a:lnTo>
                <a:lnTo>
                  <a:pt x="368" y="1172"/>
                </a:lnTo>
                <a:lnTo>
                  <a:pt x="320" y="1141"/>
                </a:lnTo>
                <a:lnTo>
                  <a:pt x="280" y="1109"/>
                </a:lnTo>
                <a:lnTo>
                  <a:pt x="232" y="1069"/>
                </a:lnTo>
                <a:lnTo>
                  <a:pt x="200" y="1053"/>
                </a:lnTo>
                <a:lnTo>
                  <a:pt x="176" y="1037"/>
                </a:lnTo>
                <a:lnTo>
                  <a:pt x="152" y="1013"/>
                </a:lnTo>
                <a:lnTo>
                  <a:pt x="128" y="997"/>
                </a:lnTo>
                <a:lnTo>
                  <a:pt x="104" y="981"/>
                </a:lnTo>
                <a:lnTo>
                  <a:pt x="88" y="957"/>
                </a:lnTo>
                <a:lnTo>
                  <a:pt x="56" y="925"/>
                </a:lnTo>
                <a:lnTo>
                  <a:pt x="32" y="901"/>
                </a:lnTo>
                <a:lnTo>
                  <a:pt x="16" y="869"/>
                </a:lnTo>
                <a:lnTo>
                  <a:pt x="8" y="853"/>
                </a:lnTo>
                <a:lnTo>
                  <a:pt x="0" y="837"/>
                </a:lnTo>
                <a:lnTo>
                  <a:pt x="8" y="829"/>
                </a:lnTo>
                <a:lnTo>
                  <a:pt x="8" y="821"/>
                </a:lnTo>
                <a:lnTo>
                  <a:pt x="16" y="821"/>
                </a:lnTo>
                <a:lnTo>
                  <a:pt x="32" y="814"/>
                </a:lnTo>
                <a:lnTo>
                  <a:pt x="48" y="814"/>
                </a:lnTo>
                <a:lnTo>
                  <a:pt x="72" y="814"/>
                </a:lnTo>
                <a:lnTo>
                  <a:pt x="96" y="806"/>
                </a:lnTo>
                <a:lnTo>
                  <a:pt x="120" y="806"/>
                </a:lnTo>
                <a:lnTo>
                  <a:pt x="152" y="806"/>
                </a:lnTo>
                <a:lnTo>
                  <a:pt x="184" y="806"/>
                </a:lnTo>
                <a:lnTo>
                  <a:pt x="224" y="806"/>
                </a:lnTo>
                <a:lnTo>
                  <a:pt x="264" y="806"/>
                </a:lnTo>
                <a:lnTo>
                  <a:pt x="312" y="806"/>
                </a:lnTo>
                <a:lnTo>
                  <a:pt x="352" y="806"/>
                </a:lnTo>
                <a:lnTo>
                  <a:pt x="408" y="806"/>
                </a:lnTo>
                <a:lnTo>
                  <a:pt x="456" y="806"/>
                </a:lnTo>
                <a:lnTo>
                  <a:pt x="488" y="806"/>
                </a:lnTo>
                <a:lnTo>
                  <a:pt x="520" y="798"/>
                </a:lnTo>
                <a:lnTo>
                  <a:pt x="560" y="798"/>
                </a:lnTo>
                <a:lnTo>
                  <a:pt x="600" y="798"/>
                </a:lnTo>
                <a:lnTo>
                  <a:pt x="648" y="790"/>
                </a:lnTo>
                <a:lnTo>
                  <a:pt x="704" y="790"/>
                </a:lnTo>
                <a:lnTo>
                  <a:pt x="752" y="782"/>
                </a:lnTo>
                <a:lnTo>
                  <a:pt x="816" y="782"/>
                </a:lnTo>
                <a:lnTo>
                  <a:pt x="880" y="774"/>
                </a:lnTo>
                <a:lnTo>
                  <a:pt x="944" y="766"/>
                </a:lnTo>
                <a:lnTo>
                  <a:pt x="1016" y="758"/>
                </a:lnTo>
                <a:lnTo>
                  <a:pt x="1096" y="750"/>
                </a:lnTo>
                <a:lnTo>
                  <a:pt x="1176" y="734"/>
                </a:lnTo>
                <a:lnTo>
                  <a:pt x="1256" y="726"/>
                </a:lnTo>
                <a:lnTo>
                  <a:pt x="1344" y="718"/>
                </a:lnTo>
                <a:lnTo>
                  <a:pt x="1440" y="702"/>
                </a:lnTo>
                <a:lnTo>
                  <a:pt x="1536" y="694"/>
                </a:lnTo>
                <a:lnTo>
                  <a:pt x="1640" y="678"/>
                </a:lnTo>
                <a:lnTo>
                  <a:pt x="1744" y="662"/>
                </a:lnTo>
                <a:lnTo>
                  <a:pt x="1856" y="646"/>
                </a:lnTo>
                <a:lnTo>
                  <a:pt x="1968" y="638"/>
                </a:lnTo>
                <a:lnTo>
                  <a:pt x="2088" y="622"/>
                </a:lnTo>
                <a:lnTo>
                  <a:pt x="2208" y="606"/>
                </a:lnTo>
                <a:lnTo>
                  <a:pt x="2336" y="582"/>
                </a:lnTo>
                <a:lnTo>
                  <a:pt x="2464" y="566"/>
                </a:lnTo>
                <a:lnTo>
                  <a:pt x="2600" y="542"/>
                </a:lnTo>
                <a:lnTo>
                  <a:pt x="2736" y="526"/>
                </a:lnTo>
                <a:lnTo>
                  <a:pt x="2880" y="502"/>
                </a:lnTo>
                <a:lnTo>
                  <a:pt x="3032" y="479"/>
                </a:lnTo>
                <a:lnTo>
                  <a:pt x="3184" y="455"/>
                </a:lnTo>
                <a:lnTo>
                  <a:pt x="3336" y="431"/>
                </a:lnTo>
                <a:lnTo>
                  <a:pt x="3496" y="407"/>
                </a:lnTo>
                <a:lnTo>
                  <a:pt x="3656" y="383"/>
                </a:lnTo>
                <a:lnTo>
                  <a:pt x="3808" y="359"/>
                </a:lnTo>
                <a:lnTo>
                  <a:pt x="3960" y="335"/>
                </a:lnTo>
                <a:lnTo>
                  <a:pt x="4112" y="311"/>
                </a:lnTo>
                <a:lnTo>
                  <a:pt x="4248" y="287"/>
                </a:lnTo>
                <a:lnTo>
                  <a:pt x="4384" y="271"/>
                </a:lnTo>
                <a:lnTo>
                  <a:pt x="4520" y="247"/>
                </a:lnTo>
                <a:lnTo>
                  <a:pt x="4648" y="231"/>
                </a:lnTo>
                <a:lnTo>
                  <a:pt x="4768" y="207"/>
                </a:lnTo>
                <a:lnTo>
                  <a:pt x="4888" y="191"/>
                </a:lnTo>
                <a:lnTo>
                  <a:pt x="5000" y="175"/>
                </a:lnTo>
                <a:lnTo>
                  <a:pt x="5112" y="159"/>
                </a:lnTo>
                <a:lnTo>
                  <a:pt x="5216" y="144"/>
                </a:lnTo>
                <a:lnTo>
                  <a:pt x="5320" y="128"/>
                </a:lnTo>
                <a:lnTo>
                  <a:pt x="5416" y="112"/>
                </a:lnTo>
                <a:lnTo>
                  <a:pt x="5504" y="104"/>
                </a:lnTo>
                <a:lnTo>
                  <a:pt x="5592" y="88"/>
                </a:lnTo>
                <a:lnTo>
                  <a:pt x="5672" y="80"/>
                </a:lnTo>
                <a:lnTo>
                  <a:pt x="5752" y="72"/>
                </a:lnTo>
                <a:lnTo>
                  <a:pt x="5824" y="56"/>
                </a:lnTo>
                <a:lnTo>
                  <a:pt x="5888" y="48"/>
                </a:lnTo>
                <a:lnTo>
                  <a:pt x="5952" y="40"/>
                </a:lnTo>
                <a:lnTo>
                  <a:pt x="6016" y="32"/>
                </a:lnTo>
                <a:lnTo>
                  <a:pt x="6064" y="32"/>
                </a:lnTo>
                <a:lnTo>
                  <a:pt x="6120" y="24"/>
                </a:lnTo>
                <a:lnTo>
                  <a:pt x="6160" y="16"/>
                </a:lnTo>
                <a:lnTo>
                  <a:pt x="6200" y="16"/>
                </a:lnTo>
                <a:lnTo>
                  <a:pt x="6240" y="8"/>
                </a:lnTo>
                <a:lnTo>
                  <a:pt x="6272" y="8"/>
                </a:lnTo>
                <a:lnTo>
                  <a:pt x="6296" y="8"/>
                </a:lnTo>
                <a:lnTo>
                  <a:pt x="6320" y="8"/>
                </a:lnTo>
                <a:lnTo>
                  <a:pt x="6336" y="0"/>
                </a:lnTo>
                <a:lnTo>
                  <a:pt x="6384" y="8"/>
                </a:lnTo>
                <a:lnTo>
                  <a:pt x="6432" y="8"/>
                </a:lnTo>
                <a:lnTo>
                  <a:pt x="6488" y="16"/>
                </a:lnTo>
                <a:lnTo>
                  <a:pt x="6536" y="32"/>
                </a:lnTo>
                <a:lnTo>
                  <a:pt x="6592" y="40"/>
                </a:lnTo>
                <a:lnTo>
                  <a:pt x="6648" y="64"/>
                </a:lnTo>
                <a:lnTo>
                  <a:pt x="6704" y="80"/>
                </a:lnTo>
                <a:lnTo>
                  <a:pt x="6760" y="104"/>
                </a:lnTo>
                <a:lnTo>
                  <a:pt x="6824" y="128"/>
                </a:lnTo>
                <a:lnTo>
                  <a:pt x="6880" y="159"/>
                </a:lnTo>
                <a:lnTo>
                  <a:pt x="6936" y="183"/>
                </a:lnTo>
                <a:lnTo>
                  <a:pt x="6984" y="207"/>
                </a:lnTo>
                <a:lnTo>
                  <a:pt x="7040" y="239"/>
                </a:lnTo>
                <a:lnTo>
                  <a:pt x="7088" y="271"/>
                </a:lnTo>
                <a:lnTo>
                  <a:pt x="7136" y="303"/>
                </a:lnTo>
                <a:lnTo>
                  <a:pt x="7184" y="343"/>
                </a:lnTo>
                <a:lnTo>
                  <a:pt x="7224" y="375"/>
                </a:lnTo>
                <a:lnTo>
                  <a:pt x="7256" y="415"/>
                </a:lnTo>
                <a:lnTo>
                  <a:pt x="7280" y="447"/>
                </a:lnTo>
                <a:lnTo>
                  <a:pt x="7304" y="487"/>
                </a:lnTo>
                <a:lnTo>
                  <a:pt x="7320" y="510"/>
                </a:lnTo>
                <a:lnTo>
                  <a:pt x="7336" y="542"/>
                </a:lnTo>
                <a:lnTo>
                  <a:pt x="7344" y="558"/>
                </a:lnTo>
                <a:lnTo>
                  <a:pt x="7352" y="574"/>
                </a:lnTo>
                <a:lnTo>
                  <a:pt x="7328" y="598"/>
                </a:lnTo>
                <a:lnTo>
                  <a:pt x="7312" y="614"/>
                </a:lnTo>
                <a:lnTo>
                  <a:pt x="7296" y="622"/>
                </a:lnTo>
                <a:lnTo>
                  <a:pt x="7272" y="638"/>
                </a:lnTo>
                <a:lnTo>
                  <a:pt x="7248" y="646"/>
                </a:lnTo>
                <a:lnTo>
                  <a:pt x="7224" y="654"/>
                </a:lnTo>
                <a:lnTo>
                  <a:pt x="7184" y="670"/>
                </a:lnTo>
                <a:lnTo>
                  <a:pt x="7168" y="678"/>
                </a:lnTo>
                <a:lnTo>
                  <a:pt x="7144" y="678"/>
                </a:lnTo>
                <a:lnTo>
                  <a:pt x="7120" y="686"/>
                </a:lnTo>
                <a:lnTo>
                  <a:pt x="7096" y="686"/>
                </a:lnTo>
                <a:lnTo>
                  <a:pt x="7064" y="694"/>
                </a:lnTo>
                <a:lnTo>
                  <a:pt x="7032" y="694"/>
                </a:lnTo>
                <a:lnTo>
                  <a:pt x="7000" y="694"/>
                </a:lnTo>
                <a:lnTo>
                  <a:pt x="6960" y="694"/>
                </a:lnTo>
                <a:lnTo>
                  <a:pt x="6920" y="694"/>
                </a:lnTo>
                <a:lnTo>
                  <a:pt x="6872" y="694"/>
                </a:lnTo>
                <a:lnTo>
                  <a:pt x="6824" y="694"/>
                </a:lnTo>
                <a:lnTo>
                  <a:pt x="6776" y="686"/>
                </a:lnTo>
                <a:lnTo>
                  <a:pt x="6720" y="686"/>
                </a:lnTo>
                <a:lnTo>
                  <a:pt x="6664" y="678"/>
                </a:lnTo>
                <a:lnTo>
                  <a:pt x="6600" y="678"/>
                </a:lnTo>
                <a:lnTo>
                  <a:pt x="6536" y="670"/>
                </a:lnTo>
                <a:lnTo>
                  <a:pt x="6392" y="654"/>
                </a:lnTo>
                <a:lnTo>
                  <a:pt x="6248" y="646"/>
                </a:lnTo>
                <a:lnTo>
                  <a:pt x="6096" y="646"/>
                </a:lnTo>
                <a:lnTo>
                  <a:pt x="5944" y="638"/>
                </a:lnTo>
                <a:lnTo>
                  <a:pt x="5856" y="638"/>
                </a:lnTo>
                <a:lnTo>
                  <a:pt x="5776" y="638"/>
                </a:lnTo>
                <a:lnTo>
                  <a:pt x="5688" y="638"/>
                </a:lnTo>
                <a:lnTo>
                  <a:pt x="5600" y="638"/>
                </a:lnTo>
                <a:lnTo>
                  <a:pt x="5512" y="638"/>
                </a:lnTo>
                <a:lnTo>
                  <a:pt x="5416" y="638"/>
                </a:lnTo>
                <a:lnTo>
                  <a:pt x="5328" y="638"/>
                </a:lnTo>
                <a:lnTo>
                  <a:pt x="5224" y="638"/>
                </a:lnTo>
                <a:lnTo>
                  <a:pt x="5032" y="638"/>
                </a:lnTo>
                <a:lnTo>
                  <a:pt x="4824" y="638"/>
                </a:lnTo>
                <a:lnTo>
                  <a:pt x="4616" y="646"/>
                </a:lnTo>
                <a:lnTo>
                  <a:pt x="4400" y="662"/>
                </a:lnTo>
                <a:lnTo>
                  <a:pt x="4176" y="678"/>
                </a:lnTo>
                <a:lnTo>
                  <a:pt x="3952" y="702"/>
                </a:lnTo>
                <a:lnTo>
                  <a:pt x="3728" y="734"/>
                </a:lnTo>
                <a:lnTo>
                  <a:pt x="3496" y="766"/>
                </a:lnTo>
                <a:lnTo>
                  <a:pt x="3496" y="766"/>
                </a:lnTo>
              </a:path>
            </a:pathLst>
          </a:custGeom>
          <a:solidFill>
            <a:schemeClr val="tx1"/>
          </a:solidFill>
          <a:ln w="1016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62" name="Freeform 34"/>
          <p:cNvSpPr>
            <a:spLocks/>
          </p:cNvSpPr>
          <p:nvPr/>
        </p:nvSpPr>
        <p:spPr bwMode="auto">
          <a:xfrm>
            <a:off x="2395538" y="2168525"/>
            <a:ext cx="969962" cy="4068763"/>
          </a:xfrm>
          <a:custGeom>
            <a:avLst/>
            <a:gdLst/>
            <a:ahLst/>
            <a:cxnLst>
              <a:cxn ang="0">
                <a:pos x="872" y="6636"/>
              </a:cxn>
              <a:cxn ang="0">
                <a:pos x="792" y="6501"/>
              </a:cxn>
              <a:cxn ang="0">
                <a:pos x="664" y="6365"/>
              </a:cxn>
              <a:cxn ang="0">
                <a:pos x="480" y="6229"/>
              </a:cxn>
              <a:cxn ang="0">
                <a:pos x="280" y="6086"/>
              </a:cxn>
              <a:cxn ang="0">
                <a:pos x="120" y="5974"/>
              </a:cxn>
              <a:cxn ang="0">
                <a:pos x="32" y="5886"/>
              </a:cxn>
              <a:cxn ang="0">
                <a:pos x="0" y="5831"/>
              </a:cxn>
              <a:cxn ang="0">
                <a:pos x="32" y="5815"/>
              </a:cxn>
              <a:cxn ang="0">
                <a:pos x="120" y="5815"/>
              </a:cxn>
              <a:cxn ang="0">
                <a:pos x="256" y="5839"/>
              </a:cxn>
              <a:cxn ang="0">
                <a:pos x="440" y="5878"/>
              </a:cxn>
              <a:cxn ang="0">
                <a:pos x="648" y="5926"/>
              </a:cxn>
              <a:cxn ang="0">
                <a:pos x="824" y="5942"/>
              </a:cxn>
              <a:cxn ang="0">
                <a:pos x="960" y="5934"/>
              </a:cxn>
              <a:cxn ang="0">
                <a:pos x="1064" y="5902"/>
              </a:cxn>
              <a:cxn ang="0">
                <a:pos x="1120" y="5847"/>
              </a:cxn>
              <a:cxn ang="0">
                <a:pos x="1168" y="5743"/>
              </a:cxn>
              <a:cxn ang="0">
                <a:pos x="1216" y="5615"/>
              </a:cxn>
              <a:cxn ang="0">
                <a:pos x="1264" y="5448"/>
              </a:cxn>
              <a:cxn ang="0">
                <a:pos x="1296" y="5240"/>
              </a:cxn>
              <a:cxn ang="0">
                <a:pos x="1320" y="4969"/>
              </a:cxn>
              <a:cxn ang="0">
                <a:pos x="1336" y="4626"/>
              </a:cxn>
              <a:cxn ang="0">
                <a:pos x="1344" y="4204"/>
              </a:cxn>
              <a:cxn ang="0">
                <a:pos x="1328" y="3422"/>
              </a:cxn>
              <a:cxn ang="0">
                <a:pos x="1288" y="2584"/>
              </a:cxn>
              <a:cxn ang="0">
                <a:pos x="1240" y="2066"/>
              </a:cxn>
              <a:cxn ang="0">
                <a:pos x="1144" y="1564"/>
              </a:cxn>
              <a:cxn ang="0">
                <a:pos x="1000" y="973"/>
              </a:cxn>
              <a:cxn ang="0">
                <a:pos x="808" y="287"/>
              </a:cxn>
              <a:cxn ang="0">
                <a:pos x="1176" y="144"/>
              </a:cxn>
              <a:cxn ang="0">
                <a:pos x="1384" y="694"/>
              </a:cxn>
              <a:cxn ang="0">
                <a:pos x="1520" y="1213"/>
              </a:cxn>
              <a:cxn ang="0">
                <a:pos x="1592" y="1540"/>
              </a:cxn>
              <a:cxn ang="0">
                <a:pos x="1656" y="2002"/>
              </a:cxn>
              <a:cxn ang="0">
                <a:pos x="1760" y="2840"/>
              </a:cxn>
              <a:cxn ang="0">
                <a:pos x="1816" y="3789"/>
              </a:cxn>
              <a:cxn ang="0">
                <a:pos x="1832" y="4682"/>
              </a:cxn>
              <a:cxn ang="0">
                <a:pos x="1816" y="5169"/>
              </a:cxn>
              <a:cxn ang="0">
                <a:pos x="1776" y="5583"/>
              </a:cxn>
              <a:cxn ang="0">
                <a:pos x="1720" y="5918"/>
              </a:cxn>
              <a:cxn ang="0">
                <a:pos x="1648" y="6190"/>
              </a:cxn>
              <a:cxn ang="0">
                <a:pos x="1568" y="6413"/>
              </a:cxn>
              <a:cxn ang="0">
                <a:pos x="1488" y="6596"/>
              </a:cxn>
              <a:cxn ang="0">
                <a:pos x="1400" y="6732"/>
              </a:cxn>
              <a:cxn ang="0">
                <a:pos x="1296" y="6836"/>
              </a:cxn>
              <a:cxn ang="0">
                <a:pos x="1128" y="6939"/>
              </a:cxn>
              <a:cxn ang="0">
                <a:pos x="984" y="6963"/>
              </a:cxn>
              <a:cxn ang="0">
                <a:pos x="904" y="6899"/>
              </a:cxn>
              <a:cxn ang="0">
                <a:pos x="888" y="6820"/>
              </a:cxn>
              <a:cxn ang="0">
                <a:pos x="888" y="6732"/>
              </a:cxn>
            </a:cxnLst>
            <a:rect l="0" t="0" r="r" b="b"/>
            <a:pathLst>
              <a:path w="1832" h="6971">
                <a:moveTo>
                  <a:pt x="888" y="6732"/>
                </a:moveTo>
                <a:lnTo>
                  <a:pt x="880" y="6700"/>
                </a:lnTo>
                <a:lnTo>
                  <a:pt x="880" y="6668"/>
                </a:lnTo>
                <a:lnTo>
                  <a:pt x="872" y="6636"/>
                </a:lnTo>
                <a:lnTo>
                  <a:pt x="856" y="6604"/>
                </a:lnTo>
                <a:lnTo>
                  <a:pt x="840" y="6564"/>
                </a:lnTo>
                <a:lnTo>
                  <a:pt x="816" y="6533"/>
                </a:lnTo>
                <a:lnTo>
                  <a:pt x="792" y="6501"/>
                </a:lnTo>
                <a:lnTo>
                  <a:pt x="768" y="6461"/>
                </a:lnTo>
                <a:lnTo>
                  <a:pt x="736" y="6429"/>
                </a:lnTo>
                <a:lnTo>
                  <a:pt x="704" y="6397"/>
                </a:lnTo>
                <a:lnTo>
                  <a:pt x="664" y="6365"/>
                </a:lnTo>
                <a:lnTo>
                  <a:pt x="624" y="6325"/>
                </a:lnTo>
                <a:lnTo>
                  <a:pt x="576" y="6293"/>
                </a:lnTo>
                <a:lnTo>
                  <a:pt x="528" y="6261"/>
                </a:lnTo>
                <a:lnTo>
                  <a:pt x="480" y="6229"/>
                </a:lnTo>
                <a:lnTo>
                  <a:pt x="432" y="6198"/>
                </a:lnTo>
                <a:lnTo>
                  <a:pt x="376" y="6158"/>
                </a:lnTo>
                <a:lnTo>
                  <a:pt x="328" y="6118"/>
                </a:lnTo>
                <a:lnTo>
                  <a:pt x="280" y="6086"/>
                </a:lnTo>
                <a:lnTo>
                  <a:pt x="232" y="6054"/>
                </a:lnTo>
                <a:lnTo>
                  <a:pt x="192" y="6022"/>
                </a:lnTo>
                <a:lnTo>
                  <a:pt x="160" y="5998"/>
                </a:lnTo>
                <a:lnTo>
                  <a:pt x="120" y="5974"/>
                </a:lnTo>
                <a:lnTo>
                  <a:pt x="96" y="5942"/>
                </a:lnTo>
                <a:lnTo>
                  <a:pt x="72" y="5926"/>
                </a:lnTo>
                <a:lnTo>
                  <a:pt x="48" y="5902"/>
                </a:lnTo>
                <a:lnTo>
                  <a:pt x="32" y="5886"/>
                </a:lnTo>
                <a:lnTo>
                  <a:pt x="16" y="5871"/>
                </a:lnTo>
                <a:lnTo>
                  <a:pt x="8" y="5855"/>
                </a:lnTo>
                <a:lnTo>
                  <a:pt x="0" y="5839"/>
                </a:lnTo>
                <a:lnTo>
                  <a:pt x="0" y="5831"/>
                </a:lnTo>
                <a:lnTo>
                  <a:pt x="0" y="5823"/>
                </a:lnTo>
                <a:lnTo>
                  <a:pt x="8" y="5823"/>
                </a:lnTo>
                <a:lnTo>
                  <a:pt x="24" y="5815"/>
                </a:lnTo>
                <a:lnTo>
                  <a:pt x="32" y="5815"/>
                </a:lnTo>
                <a:lnTo>
                  <a:pt x="56" y="5815"/>
                </a:lnTo>
                <a:lnTo>
                  <a:pt x="72" y="5815"/>
                </a:lnTo>
                <a:lnTo>
                  <a:pt x="96" y="5815"/>
                </a:lnTo>
                <a:lnTo>
                  <a:pt x="120" y="5815"/>
                </a:lnTo>
                <a:lnTo>
                  <a:pt x="152" y="5823"/>
                </a:lnTo>
                <a:lnTo>
                  <a:pt x="184" y="5823"/>
                </a:lnTo>
                <a:lnTo>
                  <a:pt x="216" y="5831"/>
                </a:lnTo>
                <a:lnTo>
                  <a:pt x="256" y="5839"/>
                </a:lnTo>
                <a:lnTo>
                  <a:pt x="296" y="5847"/>
                </a:lnTo>
                <a:lnTo>
                  <a:pt x="344" y="5855"/>
                </a:lnTo>
                <a:lnTo>
                  <a:pt x="392" y="5871"/>
                </a:lnTo>
                <a:lnTo>
                  <a:pt x="440" y="5878"/>
                </a:lnTo>
                <a:lnTo>
                  <a:pt x="496" y="5894"/>
                </a:lnTo>
                <a:lnTo>
                  <a:pt x="544" y="5902"/>
                </a:lnTo>
                <a:lnTo>
                  <a:pt x="600" y="5918"/>
                </a:lnTo>
                <a:lnTo>
                  <a:pt x="648" y="5926"/>
                </a:lnTo>
                <a:lnTo>
                  <a:pt x="696" y="5934"/>
                </a:lnTo>
                <a:lnTo>
                  <a:pt x="744" y="5934"/>
                </a:lnTo>
                <a:lnTo>
                  <a:pt x="784" y="5942"/>
                </a:lnTo>
                <a:lnTo>
                  <a:pt x="824" y="5942"/>
                </a:lnTo>
                <a:lnTo>
                  <a:pt x="864" y="5942"/>
                </a:lnTo>
                <a:lnTo>
                  <a:pt x="896" y="5942"/>
                </a:lnTo>
                <a:lnTo>
                  <a:pt x="928" y="5942"/>
                </a:lnTo>
                <a:lnTo>
                  <a:pt x="960" y="5934"/>
                </a:lnTo>
                <a:lnTo>
                  <a:pt x="992" y="5934"/>
                </a:lnTo>
                <a:lnTo>
                  <a:pt x="1016" y="5926"/>
                </a:lnTo>
                <a:lnTo>
                  <a:pt x="1040" y="5918"/>
                </a:lnTo>
                <a:lnTo>
                  <a:pt x="1064" y="5902"/>
                </a:lnTo>
                <a:lnTo>
                  <a:pt x="1080" y="5894"/>
                </a:lnTo>
                <a:lnTo>
                  <a:pt x="1096" y="5878"/>
                </a:lnTo>
                <a:lnTo>
                  <a:pt x="1104" y="5863"/>
                </a:lnTo>
                <a:lnTo>
                  <a:pt x="1120" y="5847"/>
                </a:lnTo>
                <a:lnTo>
                  <a:pt x="1128" y="5823"/>
                </a:lnTo>
                <a:lnTo>
                  <a:pt x="1144" y="5799"/>
                </a:lnTo>
                <a:lnTo>
                  <a:pt x="1152" y="5775"/>
                </a:lnTo>
                <a:lnTo>
                  <a:pt x="1168" y="5743"/>
                </a:lnTo>
                <a:lnTo>
                  <a:pt x="1176" y="5719"/>
                </a:lnTo>
                <a:lnTo>
                  <a:pt x="1192" y="5687"/>
                </a:lnTo>
                <a:lnTo>
                  <a:pt x="1200" y="5655"/>
                </a:lnTo>
                <a:lnTo>
                  <a:pt x="1216" y="5615"/>
                </a:lnTo>
                <a:lnTo>
                  <a:pt x="1232" y="5575"/>
                </a:lnTo>
                <a:lnTo>
                  <a:pt x="1240" y="5536"/>
                </a:lnTo>
                <a:lnTo>
                  <a:pt x="1256" y="5496"/>
                </a:lnTo>
                <a:lnTo>
                  <a:pt x="1264" y="5448"/>
                </a:lnTo>
                <a:lnTo>
                  <a:pt x="1280" y="5400"/>
                </a:lnTo>
                <a:lnTo>
                  <a:pt x="1280" y="5352"/>
                </a:lnTo>
                <a:lnTo>
                  <a:pt x="1288" y="5296"/>
                </a:lnTo>
                <a:lnTo>
                  <a:pt x="1296" y="5240"/>
                </a:lnTo>
                <a:lnTo>
                  <a:pt x="1304" y="5185"/>
                </a:lnTo>
                <a:lnTo>
                  <a:pt x="1304" y="5113"/>
                </a:lnTo>
                <a:lnTo>
                  <a:pt x="1312" y="5049"/>
                </a:lnTo>
                <a:lnTo>
                  <a:pt x="1320" y="4969"/>
                </a:lnTo>
                <a:lnTo>
                  <a:pt x="1320" y="4889"/>
                </a:lnTo>
                <a:lnTo>
                  <a:pt x="1328" y="4810"/>
                </a:lnTo>
                <a:lnTo>
                  <a:pt x="1328" y="4722"/>
                </a:lnTo>
                <a:lnTo>
                  <a:pt x="1336" y="4626"/>
                </a:lnTo>
                <a:lnTo>
                  <a:pt x="1336" y="4523"/>
                </a:lnTo>
                <a:lnTo>
                  <a:pt x="1336" y="4427"/>
                </a:lnTo>
                <a:lnTo>
                  <a:pt x="1344" y="4315"/>
                </a:lnTo>
                <a:lnTo>
                  <a:pt x="1344" y="4204"/>
                </a:lnTo>
                <a:lnTo>
                  <a:pt x="1344" y="4084"/>
                </a:lnTo>
                <a:lnTo>
                  <a:pt x="1344" y="3861"/>
                </a:lnTo>
                <a:lnTo>
                  <a:pt x="1336" y="3637"/>
                </a:lnTo>
                <a:lnTo>
                  <a:pt x="1328" y="3422"/>
                </a:lnTo>
                <a:lnTo>
                  <a:pt x="1320" y="3207"/>
                </a:lnTo>
                <a:lnTo>
                  <a:pt x="1312" y="2999"/>
                </a:lnTo>
                <a:lnTo>
                  <a:pt x="1304" y="2792"/>
                </a:lnTo>
                <a:lnTo>
                  <a:pt x="1288" y="2584"/>
                </a:lnTo>
                <a:lnTo>
                  <a:pt x="1280" y="2377"/>
                </a:lnTo>
                <a:lnTo>
                  <a:pt x="1272" y="2281"/>
                </a:lnTo>
                <a:lnTo>
                  <a:pt x="1256" y="2178"/>
                </a:lnTo>
                <a:lnTo>
                  <a:pt x="1240" y="2066"/>
                </a:lnTo>
                <a:lnTo>
                  <a:pt x="1224" y="1954"/>
                </a:lnTo>
                <a:lnTo>
                  <a:pt x="1200" y="1827"/>
                </a:lnTo>
                <a:lnTo>
                  <a:pt x="1176" y="1699"/>
                </a:lnTo>
                <a:lnTo>
                  <a:pt x="1144" y="1564"/>
                </a:lnTo>
                <a:lnTo>
                  <a:pt x="1112" y="1428"/>
                </a:lnTo>
                <a:lnTo>
                  <a:pt x="1080" y="1276"/>
                </a:lnTo>
                <a:lnTo>
                  <a:pt x="1040" y="1125"/>
                </a:lnTo>
                <a:lnTo>
                  <a:pt x="1000" y="973"/>
                </a:lnTo>
                <a:lnTo>
                  <a:pt x="952" y="806"/>
                </a:lnTo>
                <a:lnTo>
                  <a:pt x="904" y="638"/>
                </a:lnTo>
                <a:lnTo>
                  <a:pt x="856" y="463"/>
                </a:lnTo>
                <a:lnTo>
                  <a:pt x="808" y="287"/>
                </a:lnTo>
                <a:lnTo>
                  <a:pt x="752" y="104"/>
                </a:lnTo>
                <a:lnTo>
                  <a:pt x="936" y="48"/>
                </a:lnTo>
                <a:lnTo>
                  <a:pt x="1112" y="0"/>
                </a:lnTo>
                <a:lnTo>
                  <a:pt x="1176" y="144"/>
                </a:lnTo>
                <a:lnTo>
                  <a:pt x="1232" y="279"/>
                </a:lnTo>
                <a:lnTo>
                  <a:pt x="1280" y="415"/>
                </a:lnTo>
                <a:lnTo>
                  <a:pt x="1336" y="551"/>
                </a:lnTo>
                <a:lnTo>
                  <a:pt x="1384" y="694"/>
                </a:lnTo>
                <a:lnTo>
                  <a:pt x="1424" y="838"/>
                </a:lnTo>
                <a:lnTo>
                  <a:pt x="1472" y="989"/>
                </a:lnTo>
                <a:lnTo>
                  <a:pt x="1504" y="1133"/>
                </a:lnTo>
                <a:lnTo>
                  <a:pt x="1520" y="1213"/>
                </a:lnTo>
                <a:lnTo>
                  <a:pt x="1544" y="1292"/>
                </a:lnTo>
                <a:lnTo>
                  <a:pt x="1560" y="1372"/>
                </a:lnTo>
                <a:lnTo>
                  <a:pt x="1576" y="1460"/>
                </a:lnTo>
                <a:lnTo>
                  <a:pt x="1592" y="1540"/>
                </a:lnTo>
                <a:lnTo>
                  <a:pt x="1600" y="1627"/>
                </a:lnTo>
                <a:lnTo>
                  <a:pt x="1616" y="1723"/>
                </a:lnTo>
                <a:lnTo>
                  <a:pt x="1632" y="1811"/>
                </a:lnTo>
                <a:lnTo>
                  <a:pt x="1656" y="2002"/>
                </a:lnTo>
                <a:lnTo>
                  <a:pt x="1688" y="2202"/>
                </a:lnTo>
                <a:lnTo>
                  <a:pt x="1712" y="2401"/>
                </a:lnTo>
                <a:lnTo>
                  <a:pt x="1736" y="2616"/>
                </a:lnTo>
                <a:lnTo>
                  <a:pt x="1760" y="2840"/>
                </a:lnTo>
                <a:lnTo>
                  <a:pt x="1776" y="3071"/>
                </a:lnTo>
                <a:lnTo>
                  <a:pt x="1792" y="3302"/>
                </a:lnTo>
                <a:lnTo>
                  <a:pt x="1808" y="3542"/>
                </a:lnTo>
                <a:lnTo>
                  <a:pt x="1816" y="3789"/>
                </a:lnTo>
                <a:lnTo>
                  <a:pt x="1824" y="4036"/>
                </a:lnTo>
                <a:lnTo>
                  <a:pt x="1832" y="4291"/>
                </a:lnTo>
                <a:lnTo>
                  <a:pt x="1832" y="4554"/>
                </a:lnTo>
                <a:lnTo>
                  <a:pt x="1832" y="4682"/>
                </a:lnTo>
                <a:lnTo>
                  <a:pt x="1832" y="4810"/>
                </a:lnTo>
                <a:lnTo>
                  <a:pt x="1824" y="4937"/>
                </a:lnTo>
                <a:lnTo>
                  <a:pt x="1824" y="5049"/>
                </a:lnTo>
                <a:lnTo>
                  <a:pt x="1816" y="5169"/>
                </a:lnTo>
                <a:lnTo>
                  <a:pt x="1808" y="5280"/>
                </a:lnTo>
                <a:lnTo>
                  <a:pt x="1800" y="5384"/>
                </a:lnTo>
                <a:lnTo>
                  <a:pt x="1784" y="5488"/>
                </a:lnTo>
                <a:lnTo>
                  <a:pt x="1776" y="5583"/>
                </a:lnTo>
                <a:lnTo>
                  <a:pt x="1760" y="5671"/>
                </a:lnTo>
                <a:lnTo>
                  <a:pt x="1752" y="5751"/>
                </a:lnTo>
                <a:lnTo>
                  <a:pt x="1736" y="5839"/>
                </a:lnTo>
                <a:lnTo>
                  <a:pt x="1720" y="5918"/>
                </a:lnTo>
                <a:lnTo>
                  <a:pt x="1704" y="5990"/>
                </a:lnTo>
                <a:lnTo>
                  <a:pt x="1688" y="6062"/>
                </a:lnTo>
                <a:lnTo>
                  <a:pt x="1672" y="6126"/>
                </a:lnTo>
                <a:lnTo>
                  <a:pt x="1648" y="6190"/>
                </a:lnTo>
                <a:lnTo>
                  <a:pt x="1632" y="6245"/>
                </a:lnTo>
                <a:lnTo>
                  <a:pt x="1608" y="6309"/>
                </a:lnTo>
                <a:lnTo>
                  <a:pt x="1592" y="6357"/>
                </a:lnTo>
                <a:lnTo>
                  <a:pt x="1568" y="6413"/>
                </a:lnTo>
                <a:lnTo>
                  <a:pt x="1552" y="6461"/>
                </a:lnTo>
                <a:lnTo>
                  <a:pt x="1528" y="6509"/>
                </a:lnTo>
                <a:lnTo>
                  <a:pt x="1504" y="6548"/>
                </a:lnTo>
                <a:lnTo>
                  <a:pt x="1488" y="6596"/>
                </a:lnTo>
                <a:lnTo>
                  <a:pt x="1464" y="6628"/>
                </a:lnTo>
                <a:lnTo>
                  <a:pt x="1440" y="6668"/>
                </a:lnTo>
                <a:lnTo>
                  <a:pt x="1424" y="6700"/>
                </a:lnTo>
                <a:lnTo>
                  <a:pt x="1400" y="6732"/>
                </a:lnTo>
                <a:lnTo>
                  <a:pt x="1384" y="6756"/>
                </a:lnTo>
                <a:lnTo>
                  <a:pt x="1360" y="6780"/>
                </a:lnTo>
                <a:lnTo>
                  <a:pt x="1344" y="6804"/>
                </a:lnTo>
                <a:lnTo>
                  <a:pt x="1296" y="6836"/>
                </a:lnTo>
                <a:lnTo>
                  <a:pt x="1248" y="6868"/>
                </a:lnTo>
                <a:lnTo>
                  <a:pt x="1208" y="6899"/>
                </a:lnTo>
                <a:lnTo>
                  <a:pt x="1168" y="6923"/>
                </a:lnTo>
                <a:lnTo>
                  <a:pt x="1128" y="6939"/>
                </a:lnTo>
                <a:lnTo>
                  <a:pt x="1088" y="6955"/>
                </a:lnTo>
                <a:lnTo>
                  <a:pt x="1056" y="6963"/>
                </a:lnTo>
                <a:lnTo>
                  <a:pt x="1016" y="6971"/>
                </a:lnTo>
                <a:lnTo>
                  <a:pt x="984" y="6963"/>
                </a:lnTo>
                <a:lnTo>
                  <a:pt x="952" y="6955"/>
                </a:lnTo>
                <a:lnTo>
                  <a:pt x="928" y="6939"/>
                </a:lnTo>
                <a:lnTo>
                  <a:pt x="912" y="6915"/>
                </a:lnTo>
                <a:lnTo>
                  <a:pt x="904" y="6899"/>
                </a:lnTo>
                <a:lnTo>
                  <a:pt x="904" y="6883"/>
                </a:lnTo>
                <a:lnTo>
                  <a:pt x="896" y="6860"/>
                </a:lnTo>
                <a:lnTo>
                  <a:pt x="888" y="6844"/>
                </a:lnTo>
                <a:lnTo>
                  <a:pt x="888" y="6820"/>
                </a:lnTo>
                <a:lnTo>
                  <a:pt x="888" y="6788"/>
                </a:lnTo>
                <a:lnTo>
                  <a:pt x="888" y="6764"/>
                </a:lnTo>
                <a:lnTo>
                  <a:pt x="888" y="6732"/>
                </a:lnTo>
                <a:lnTo>
                  <a:pt x="888" y="6732"/>
                </a:lnTo>
                <a:lnTo>
                  <a:pt x="888" y="6732"/>
                </a:lnTo>
              </a:path>
            </a:pathLst>
          </a:custGeom>
          <a:solidFill>
            <a:schemeClr val="tx1"/>
          </a:solidFill>
          <a:ln w="1016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63" name="WordArt 35"/>
          <p:cNvSpPr>
            <a:spLocks noChangeArrowheads="1" noChangeShapeType="1" noTextEdit="1"/>
          </p:cNvSpPr>
          <p:nvPr/>
        </p:nvSpPr>
        <p:spPr bwMode="auto">
          <a:xfrm>
            <a:off x="1770063" y="379413"/>
            <a:ext cx="25146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ea typeface="楷体_GB2312"/>
              </a:rPr>
              <a:t>手   共四笔</a:t>
            </a:r>
          </a:p>
        </p:txBody>
      </p:sp>
      <p:sp>
        <p:nvSpPr>
          <p:cNvPr id="22564" name="AutoShape 36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867400" y="6237288"/>
            <a:ext cx="1008063" cy="547687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3200">
                <a:solidFill>
                  <a:srgbClr val="FF3300"/>
                </a:solidFill>
                <a:ea typeface="幼圆" pitchFamily="49" charset="-122"/>
              </a:rPr>
              <a:t>返回</a:t>
            </a:r>
          </a:p>
        </p:txBody>
      </p:sp>
      <p:pic>
        <p:nvPicPr>
          <p:cNvPr id="22565" name="Picture 37" descr="qianbi1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1863" y="4076700"/>
            <a:ext cx="419100" cy="1196975"/>
          </a:xfrm>
          <a:prstGeom prst="rect">
            <a:avLst/>
          </a:prstGeom>
          <a:noFill/>
        </p:spPr>
      </p:pic>
      <p:sp>
        <p:nvSpPr>
          <p:cNvPr id="22566" name="AutoShape 38"/>
          <p:cNvSpPr>
            <a:spLocks noChangeArrowheads="1"/>
          </p:cNvSpPr>
          <p:nvPr/>
        </p:nvSpPr>
        <p:spPr bwMode="auto">
          <a:xfrm>
            <a:off x="6011863" y="260350"/>
            <a:ext cx="1800225" cy="1439863"/>
          </a:xfrm>
          <a:prstGeom prst="wedgeRectCallout">
            <a:avLst>
              <a:gd name="adj1" fmla="val 49120"/>
              <a:gd name="adj2" fmla="val 67532"/>
            </a:avLst>
          </a:prstGeom>
          <a:noFill/>
          <a:ln w="9525">
            <a:solidFill>
              <a:srgbClr val="CC00FF"/>
            </a:solidFill>
            <a:miter lim="800000"/>
            <a:headEnd/>
            <a:tailEnd/>
          </a:ln>
          <a:effectLst/>
        </p:spPr>
        <p:txBody>
          <a:bodyPr/>
          <a:lstStyle/>
          <a:p>
            <a:r>
              <a:rPr lang="zh-CN" altLang="en-US" b="1">
                <a:solidFill>
                  <a:srgbClr val="FF0000"/>
                </a:solidFill>
                <a:ea typeface="幼圆" pitchFamily="49" charset="-122"/>
              </a:rPr>
              <a:t>小贴士：</a:t>
            </a:r>
          </a:p>
          <a:p>
            <a:r>
              <a:rPr lang="zh-CN" altLang="en-US" b="1">
                <a:solidFill>
                  <a:srgbClr val="FF0000"/>
                </a:solidFill>
              </a:rPr>
              <a:t>中间是弯钩，不是竖钩。写的时候要注意哦。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2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2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59" grpId="0" animBg="1"/>
      <p:bldP spid="22560" grpId="0" animBg="1"/>
      <p:bldP spid="22561" grpId="0" animBg="1"/>
      <p:bldP spid="2256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ttp_imgload2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608888"/>
          </a:xfrm>
          <a:prstGeom prst="rect">
            <a:avLst/>
          </a:prstGeom>
          <a:noFill/>
        </p:spPr>
      </p:pic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1547813" y="1125538"/>
            <a:ext cx="698500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9600" dirty="0"/>
          </a:p>
        </p:txBody>
      </p:sp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1476375" y="3357563"/>
            <a:ext cx="7667625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9600" dirty="0"/>
          </a:p>
        </p:txBody>
      </p:sp>
      <p:sp>
        <p:nvSpPr>
          <p:cNvPr id="5" name="TextBox 4"/>
          <p:cNvSpPr txBox="1"/>
          <p:nvPr/>
        </p:nvSpPr>
        <p:spPr>
          <a:xfrm>
            <a:off x="2357422" y="350043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57158" y="500042"/>
            <a:ext cx="32147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0" y="357166"/>
            <a:ext cx="435888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zh-CN" altLang="en-US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读词语做动作</a:t>
            </a:r>
            <a:endParaRPr lang="zh-CN" altLang="en-US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28992" y="1857364"/>
            <a:ext cx="32147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举手</a:t>
            </a:r>
            <a:endParaRPr lang="zh-CN" altLang="en-US" sz="44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00430" y="2857496"/>
            <a:ext cx="30003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拍手</a:t>
            </a:r>
            <a:endParaRPr lang="zh-CN" altLang="en-US" sz="44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500430" y="3929066"/>
            <a:ext cx="35004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洗手</a:t>
            </a:r>
            <a:endParaRPr lang="zh-CN" altLang="en-US" sz="44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500430" y="5072074"/>
            <a:ext cx="31432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握手</a:t>
            </a:r>
            <a:endParaRPr lang="zh-CN" altLang="en-US" sz="44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ttp_imgload2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608888"/>
          </a:xfrm>
          <a:prstGeom prst="rect">
            <a:avLst/>
          </a:prstGeom>
          <a:noFill/>
        </p:spPr>
      </p:pic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1547813" y="1125538"/>
            <a:ext cx="698500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9600" dirty="0"/>
          </a:p>
        </p:txBody>
      </p:sp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1476375" y="3357563"/>
            <a:ext cx="7667625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9600" dirty="0"/>
          </a:p>
        </p:txBody>
      </p:sp>
      <p:sp>
        <p:nvSpPr>
          <p:cNvPr id="5" name="TextBox 4"/>
          <p:cNvSpPr txBox="1"/>
          <p:nvPr/>
        </p:nvSpPr>
        <p:spPr>
          <a:xfrm>
            <a:off x="2357422" y="350043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57158" y="500042"/>
            <a:ext cx="32147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285720" y="285728"/>
            <a:ext cx="2964273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7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大和小</a:t>
            </a:r>
            <a:endParaRPr lang="zh-CN" altLang="en-US" sz="7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85786" y="1357298"/>
            <a:ext cx="600079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chemeClr val="accent1"/>
                </a:solidFill>
                <a:latin typeface="楷体" pitchFamily="49" charset="-122"/>
                <a:ea typeface="楷体" pitchFamily="49" charset="-122"/>
              </a:rPr>
              <a:t>我是大人，你是小？</a:t>
            </a:r>
            <a:endParaRPr lang="en-US" altLang="zh-CN" sz="4800" dirty="0" smtClean="0">
              <a:solidFill>
                <a:schemeClr val="accent1"/>
              </a:solidFill>
              <a:latin typeface="楷体" pitchFamily="49" charset="-122"/>
              <a:ea typeface="楷体" pitchFamily="49" charset="-122"/>
            </a:endParaRPr>
          </a:p>
          <a:p>
            <a:endParaRPr lang="en-US" altLang="zh-CN" sz="48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4800" dirty="0" smtClean="0">
                <a:solidFill>
                  <a:schemeClr val="accent1"/>
                </a:solidFill>
                <a:latin typeface="楷体" pitchFamily="49" charset="-122"/>
                <a:ea typeface="楷体" pitchFamily="49" charset="-122"/>
              </a:rPr>
              <a:t>西</a:t>
            </a:r>
            <a:r>
              <a:rPr lang="zh-CN" altLang="en-US" sz="4800" dirty="0">
                <a:solidFill>
                  <a:schemeClr val="accent1"/>
                </a:solidFill>
                <a:latin typeface="楷体" pitchFamily="49" charset="-122"/>
                <a:ea typeface="楷体" pitchFamily="49" charset="-122"/>
              </a:rPr>
              <a:t>瓜</a:t>
            </a:r>
            <a:r>
              <a:rPr lang="zh-CN" altLang="en-US" sz="4800" dirty="0" smtClean="0">
                <a:solidFill>
                  <a:schemeClr val="accent1"/>
                </a:solidFill>
                <a:latin typeface="楷体" pitchFamily="49" charset="-122"/>
                <a:ea typeface="楷体" pitchFamily="49" charset="-122"/>
              </a:rPr>
              <a:t>大，？小</a:t>
            </a:r>
            <a:endParaRPr lang="en-US" altLang="zh-CN" sz="4800" dirty="0" smtClean="0">
              <a:solidFill>
                <a:schemeClr val="accent1"/>
              </a:solidFill>
              <a:latin typeface="楷体" pitchFamily="49" charset="-122"/>
              <a:ea typeface="楷体" pitchFamily="49" charset="-122"/>
            </a:endParaRPr>
          </a:p>
          <a:p>
            <a:endParaRPr lang="en-US" altLang="zh-CN" sz="48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4800" dirty="0" smtClean="0">
                <a:solidFill>
                  <a:schemeClr val="accent1"/>
                </a:solidFill>
                <a:latin typeface="楷体" pitchFamily="49" charset="-122"/>
                <a:ea typeface="楷体" pitchFamily="49" charset="-122"/>
              </a:rPr>
              <a:t>足球大，？小</a:t>
            </a:r>
            <a:endParaRPr lang="en-US" altLang="zh-CN" sz="4800" dirty="0" smtClean="0">
              <a:solidFill>
                <a:schemeClr val="accent1"/>
              </a:solidFill>
              <a:latin typeface="楷体" pitchFamily="49" charset="-122"/>
              <a:ea typeface="楷体" pitchFamily="49" charset="-122"/>
            </a:endParaRPr>
          </a:p>
          <a:p>
            <a:endParaRPr lang="en-US" altLang="zh-CN" sz="48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4800" dirty="0" smtClean="0">
                <a:solidFill>
                  <a:schemeClr val="accent1"/>
                </a:solidFill>
                <a:latin typeface="楷体" pitchFamily="49" charset="-122"/>
                <a:ea typeface="楷体" pitchFamily="49" charset="-122"/>
              </a:rPr>
              <a:t>狮子大，</a:t>
            </a:r>
            <a:r>
              <a:rPr lang="en-US" altLang="zh-CN" sz="4800" dirty="0" smtClean="0">
                <a:solidFill>
                  <a:schemeClr val="accent1"/>
                </a:solidFill>
                <a:latin typeface="楷体" pitchFamily="49" charset="-122"/>
                <a:ea typeface="楷体" pitchFamily="49" charset="-122"/>
              </a:rPr>
              <a:t>?</a:t>
            </a:r>
            <a:r>
              <a:rPr lang="zh-CN" altLang="en-US" sz="4800" dirty="0" smtClean="0">
                <a:solidFill>
                  <a:schemeClr val="accent1"/>
                </a:solidFill>
                <a:latin typeface="楷体" pitchFamily="49" charset="-122"/>
                <a:ea typeface="楷体" pitchFamily="49" charset="-122"/>
              </a:rPr>
              <a:t>小</a:t>
            </a:r>
            <a:endParaRPr lang="zh-CN" altLang="en-US" sz="4800" dirty="0">
              <a:solidFill>
                <a:schemeClr val="accent1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-360363" y="-153988"/>
            <a:ext cx="9685338" cy="6823076"/>
            <a:chOff x="-341" y="0"/>
            <a:chExt cx="6101" cy="4298"/>
          </a:xfrm>
        </p:grpSpPr>
        <p:pic>
          <p:nvPicPr>
            <p:cNvPr id="23557" name="Picture 5" descr="laoshi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EFD7E"/>
                </a:clrFrom>
                <a:clrTo>
                  <a:srgbClr val="FEFD7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811" y="255"/>
              <a:ext cx="2949" cy="4043"/>
            </a:xfrm>
            <a:prstGeom prst="rect">
              <a:avLst/>
            </a:prstGeom>
            <a:noFill/>
          </p:spPr>
        </p:pic>
        <p:sp>
          <p:nvSpPr>
            <p:cNvPr id="23558" name="Rectangle 6"/>
            <p:cNvSpPr>
              <a:spLocks noChangeArrowheads="1"/>
            </p:cNvSpPr>
            <p:nvPr/>
          </p:nvSpPr>
          <p:spPr bwMode="auto">
            <a:xfrm>
              <a:off x="-341" y="255"/>
              <a:ext cx="3584" cy="3357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559" name="Rectangle 7"/>
            <p:cNvSpPr>
              <a:spLocks noChangeArrowheads="1"/>
            </p:cNvSpPr>
            <p:nvPr/>
          </p:nvSpPr>
          <p:spPr bwMode="auto">
            <a:xfrm>
              <a:off x="3152" y="0"/>
              <a:ext cx="1407" cy="1253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560" name="Rectangle 8"/>
            <p:cNvSpPr>
              <a:spLocks noChangeArrowheads="1"/>
            </p:cNvSpPr>
            <p:nvPr/>
          </p:nvSpPr>
          <p:spPr bwMode="auto">
            <a:xfrm>
              <a:off x="3015" y="2976"/>
              <a:ext cx="1407" cy="77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561" name="Rectangle 9"/>
            <p:cNvSpPr>
              <a:spLocks noChangeArrowheads="1"/>
            </p:cNvSpPr>
            <p:nvPr/>
          </p:nvSpPr>
          <p:spPr bwMode="auto">
            <a:xfrm>
              <a:off x="4332" y="1888"/>
              <a:ext cx="90" cy="499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" name="Group 14"/>
          <p:cNvGrpSpPr>
            <a:grpSpLocks/>
          </p:cNvGrpSpPr>
          <p:nvPr/>
        </p:nvGrpSpPr>
        <p:grpSpPr bwMode="auto">
          <a:xfrm>
            <a:off x="395288" y="1268413"/>
            <a:ext cx="5329237" cy="5329237"/>
            <a:chOff x="249" y="482"/>
            <a:chExt cx="3357" cy="3357"/>
          </a:xfrm>
        </p:grpSpPr>
        <p:sp>
          <p:nvSpPr>
            <p:cNvPr id="23567" name="Rectangle 15"/>
            <p:cNvSpPr>
              <a:spLocks noChangeArrowheads="1"/>
            </p:cNvSpPr>
            <p:nvPr/>
          </p:nvSpPr>
          <p:spPr bwMode="auto">
            <a:xfrm>
              <a:off x="249" y="482"/>
              <a:ext cx="3357" cy="3357"/>
            </a:xfrm>
            <a:prstGeom prst="rect">
              <a:avLst/>
            </a:prstGeom>
            <a:solidFill>
              <a:srgbClr val="FFFF99">
                <a:alpha val="63000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568" name="Line 16"/>
            <p:cNvSpPr>
              <a:spLocks noChangeShapeType="1"/>
            </p:cNvSpPr>
            <p:nvPr/>
          </p:nvSpPr>
          <p:spPr bwMode="auto">
            <a:xfrm>
              <a:off x="249" y="2160"/>
              <a:ext cx="335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69" name="Line 17"/>
            <p:cNvSpPr>
              <a:spLocks noChangeShapeType="1"/>
            </p:cNvSpPr>
            <p:nvPr/>
          </p:nvSpPr>
          <p:spPr bwMode="auto">
            <a:xfrm>
              <a:off x="1927" y="482"/>
              <a:ext cx="0" cy="335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" name="Group 33"/>
          <p:cNvGrpSpPr>
            <a:grpSpLocks/>
          </p:cNvGrpSpPr>
          <p:nvPr/>
        </p:nvGrpSpPr>
        <p:grpSpPr bwMode="auto">
          <a:xfrm>
            <a:off x="1547813" y="1793875"/>
            <a:ext cx="3600450" cy="4083050"/>
            <a:chOff x="975" y="4351"/>
            <a:chExt cx="2268" cy="2572"/>
          </a:xfrm>
        </p:grpSpPr>
        <p:sp>
          <p:nvSpPr>
            <p:cNvPr id="23582" name="Freeform 30"/>
            <p:cNvSpPr>
              <a:spLocks/>
            </p:cNvSpPr>
            <p:nvPr/>
          </p:nvSpPr>
          <p:spPr bwMode="auto">
            <a:xfrm>
              <a:off x="1100" y="5194"/>
              <a:ext cx="1689" cy="459"/>
            </a:xfrm>
            <a:custGeom>
              <a:avLst/>
              <a:gdLst/>
              <a:ahLst/>
              <a:cxnLst>
                <a:cxn ang="0">
                  <a:pos x="1396" y="359"/>
                </a:cxn>
                <a:cxn ang="0">
                  <a:pos x="1182" y="398"/>
                </a:cxn>
                <a:cxn ang="0">
                  <a:pos x="1035" y="437"/>
                </a:cxn>
                <a:cxn ang="0">
                  <a:pos x="928" y="456"/>
                </a:cxn>
                <a:cxn ang="0">
                  <a:pos x="801" y="485"/>
                </a:cxn>
                <a:cxn ang="0">
                  <a:pos x="664" y="514"/>
                </a:cxn>
                <a:cxn ang="0">
                  <a:pos x="518" y="553"/>
                </a:cxn>
                <a:cxn ang="0">
                  <a:pos x="401" y="572"/>
                </a:cxn>
                <a:cxn ang="0">
                  <a:pos x="323" y="592"/>
                </a:cxn>
                <a:cxn ang="0">
                  <a:pos x="274" y="602"/>
                </a:cxn>
                <a:cxn ang="0">
                  <a:pos x="254" y="602"/>
                </a:cxn>
                <a:cxn ang="0">
                  <a:pos x="205" y="582"/>
                </a:cxn>
                <a:cxn ang="0">
                  <a:pos x="157" y="563"/>
                </a:cxn>
                <a:cxn ang="0">
                  <a:pos x="108" y="534"/>
                </a:cxn>
                <a:cxn ang="0">
                  <a:pos x="69" y="514"/>
                </a:cxn>
                <a:cxn ang="0">
                  <a:pos x="30" y="485"/>
                </a:cxn>
                <a:cxn ang="0">
                  <a:pos x="10" y="466"/>
                </a:cxn>
                <a:cxn ang="0">
                  <a:pos x="0" y="456"/>
                </a:cxn>
                <a:cxn ang="0">
                  <a:pos x="10" y="437"/>
                </a:cxn>
                <a:cxn ang="0">
                  <a:pos x="49" y="427"/>
                </a:cxn>
                <a:cxn ang="0">
                  <a:pos x="108" y="417"/>
                </a:cxn>
                <a:cxn ang="0">
                  <a:pos x="196" y="408"/>
                </a:cxn>
                <a:cxn ang="0">
                  <a:pos x="381" y="378"/>
                </a:cxn>
                <a:cxn ang="0">
                  <a:pos x="537" y="349"/>
                </a:cxn>
                <a:cxn ang="0">
                  <a:pos x="694" y="311"/>
                </a:cxn>
                <a:cxn ang="0">
                  <a:pos x="889" y="262"/>
                </a:cxn>
                <a:cxn ang="0">
                  <a:pos x="1025" y="233"/>
                </a:cxn>
                <a:cxn ang="0">
                  <a:pos x="1143" y="214"/>
                </a:cxn>
                <a:cxn ang="0">
                  <a:pos x="1279" y="175"/>
                </a:cxn>
                <a:cxn ang="0">
                  <a:pos x="1435" y="136"/>
                </a:cxn>
                <a:cxn ang="0">
                  <a:pos x="1601" y="87"/>
                </a:cxn>
                <a:cxn ang="0">
                  <a:pos x="1748" y="49"/>
                </a:cxn>
                <a:cxn ang="0">
                  <a:pos x="1875" y="20"/>
                </a:cxn>
                <a:cxn ang="0">
                  <a:pos x="1972" y="0"/>
                </a:cxn>
                <a:cxn ang="0">
                  <a:pos x="2070" y="0"/>
                </a:cxn>
                <a:cxn ang="0">
                  <a:pos x="2148" y="20"/>
                </a:cxn>
                <a:cxn ang="0">
                  <a:pos x="2187" y="49"/>
                </a:cxn>
                <a:cxn ang="0">
                  <a:pos x="2236" y="97"/>
                </a:cxn>
                <a:cxn ang="0">
                  <a:pos x="2265" y="146"/>
                </a:cxn>
                <a:cxn ang="0">
                  <a:pos x="2275" y="155"/>
                </a:cxn>
                <a:cxn ang="0">
                  <a:pos x="2265" y="184"/>
                </a:cxn>
                <a:cxn ang="0">
                  <a:pos x="2246" y="204"/>
                </a:cxn>
                <a:cxn ang="0">
                  <a:pos x="2207" y="223"/>
                </a:cxn>
                <a:cxn ang="0">
                  <a:pos x="2168" y="243"/>
                </a:cxn>
                <a:cxn ang="0">
                  <a:pos x="2031" y="262"/>
                </a:cxn>
                <a:cxn ang="0">
                  <a:pos x="1884" y="291"/>
                </a:cxn>
                <a:cxn ang="0">
                  <a:pos x="1709" y="311"/>
                </a:cxn>
                <a:cxn ang="0">
                  <a:pos x="1562" y="330"/>
                </a:cxn>
                <a:cxn ang="0">
                  <a:pos x="1504" y="340"/>
                </a:cxn>
              </a:cxnLst>
              <a:rect l="0" t="0" r="r" b="b"/>
              <a:pathLst>
                <a:path w="2275" h="602">
                  <a:moveTo>
                    <a:pt x="1504" y="340"/>
                  </a:moveTo>
                  <a:lnTo>
                    <a:pt x="1396" y="359"/>
                  </a:lnTo>
                  <a:lnTo>
                    <a:pt x="1289" y="369"/>
                  </a:lnTo>
                  <a:lnTo>
                    <a:pt x="1182" y="398"/>
                  </a:lnTo>
                  <a:lnTo>
                    <a:pt x="1094" y="417"/>
                  </a:lnTo>
                  <a:lnTo>
                    <a:pt x="1035" y="437"/>
                  </a:lnTo>
                  <a:lnTo>
                    <a:pt x="977" y="446"/>
                  </a:lnTo>
                  <a:lnTo>
                    <a:pt x="928" y="456"/>
                  </a:lnTo>
                  <a:lnTo>
                    <a:pt x="859" y="475"/>
                  </a:lnTo>
                  <a:lnTo>
                    <a:pt x="801" y="485"/>
                  </a:lnTo>
                  <a:lnTo>
                    <a:pt x="733" y="505"/>
                  </a:lnTo>
                  <a:lnTo>
                    <a:pt x="664" y="514"/>
                  </a:lnTo>
                  <a:lnTo>
                    <a:pt x="596" y="534"/>
                  </a:lnTo>
                  <a:lnTo>
                    <a:pt x="518" y="553"/>
                  </a:lnTo>
                  <a:lnTo>
                    <a:pt x="459" y="563"/>
                  </a:lnTo>
                  <a:lnTo>
                    <a:pt x="401" y="572"/>
                  </a:lnTo>
                  <a:lnTo>
                    <a:pt x="352" y="582"/>
                  </a:lnTo>
                  <a:lnTo>
                    <a:pt x="323" y="592"/>
                  </a:lnTo>
                  <a:lnTo>
                    <a:pt x="293" y="592"/>
                  </a:lnTo>
                  <a:lnTo>
                    <a:pt x="274" y="602"/>
                  </a:lnTo>
                  <a:lnTo>
                    <a:pt x="264" y="602"/>
                  </a:lnTo>
                  <a:lnTo>
                    <a:pt x="254" y="602"/>
                  </a:lnTo>
                  <a:lnTo>
                    <a:pt x="235" y="592"/>
                  </a:lnTo>
                  <a:lnTo>
                    <a:pt x="205" y="582"/>
                  </a:lnTo>
                  <a:lnTo>
                    <a:pt x="186" y="572"/>
                  </a:lnTo>
                  <a:lnTo>
                    <a:pt x="157" y="563"/>
                  </a:lnTo>
                  <a:lnTo>
                    <a:pt x="137" y="553"/>
                  </a:lnTo>
                  <a:lnTo>
                    <a:pt x="108" y="534"/>
                  </a:lnTo>
                  <a:lnTo>
                    <a:pt x="88" y="524"/>
                  </a:lnTo>
                  <a:lnTo>
                    <a:pt x="69" y="514"/>
                  </a:lnTo>
                  <a:lnTo>
                    <a:pt x="49" y="495"/>
                  </a:lnTo>
                  <a:lnTo>
                    <a:pt x="30" y="485"/>
                  </a:lnTo>
                  <a:lnTo>
                    <a:pt x="20" y="475"/>
                  </a:lnTo>
                  <a:lnTo>
                    <a:pt x="10" y="466"/>
                  </a:lnTo>
                  <a:lnTo>
                    <a:pt x="0" y="456"/>
                  </a:lnTo>
                  <a:lnTo>
                    <a:pt x="0" y="456"/>
                  </a:lnTo>
                  <a:lnTo>
                    <a:pt x="0" y="446"/>
                  </a:lnTo>
                  <a:lnTo>
                    <a:pt x="10" y="437"/>
                  </a:lnTo>
                  <a:lnTo>
                    <a:pt x="30" y="437"/>
                  </a:lnTo>
                  <a:lnTo>
                    <a:pt x="49" y="427"/>
                  </a:lnTo>
                  <a:lnTo>
                    <a:pt x="79" y="427"/>
                  </a:lnTo>
                  <a:lnTo>
                    <a:pt x="108" y="417"/>
                  </a:lnTo>
                  <a:lnTo>
                    <a:pt x="147" y="408"/>
                  </a:lnTo>
                  <a:lnTo>
                    <a:pt x="196" y="408"/>
                  </a:lnTo>
                  <a:lnTo>
                    <a:pt x="284" y="388"/>
                  </a:lnTo>
                  <a:lnTo>
                    <a:pt x="381" y="378"/>
                  </a:lnTo>
                  <a:lnTo>
                    <a:pt x="489" y="359"/>
                  </a:lnTo>
                  <a:lnTo>
                    <a:pt x="537" y="349"/>
                  </a:lnTo>
                  <a:lnTo>
                    <a:pt x="596" y="340"/>
                  </a:lnTo>
                  <a:lnTo>
                    <a:pt x="694" y="311"/>
                  </a:lnTo>
                  <a:lnTo>
                    <a:pt x="791" y="291"/>
                  </a:lnTo>
                  <a:lnTo>
                    <a:pt x="889" y="262"/>
                  </a:lnTo>
                  <a:lnTo>
                    <a:pt x="977" y="243"/>
                  </a:lnTo>
                  <a:lnTo>
                    <a:pt x="1025" y="233"/>
                  </a:lnTo>
                  <a:lnTo>
                    <a:pt x="1084" y="223"/>
                  </a:lnTo>
                  <a:lnTo>
                    <a:pt x="1143" y="214"/>
                  </a:lnTo>
                  <a:lnTo>
                    <a:pt x="1211" y="194"/>
                  </a:lnTo>
                  <a:lnTo>
                    <a:pt x="1279" y="175"/>
                  </a:lnTo>
                  <a:lnTo>
                    <a:pt x="1348" y="155"/>
                  </a:lnTo>
                  <a:lnTo>
                    <a:pt x="1435" y="136"/>
                  </a:lnTo>
                  <a:lnTo>
                    <a:pt x="1514" y="107"/>
                  </a:lnTo>
                  <a:lnTo>
                    <a:pt x="1601" y="87"/>
                  </a:lnTo>
                  <a:lnTo>
                    <a:pt x="1679" y="68"/>
                  </a:lnTo>
                  <a:lnTo>
                    <a:pt x="1748" y="49"/>
                  </a:lnTo>
                  <a:lnTo>
                    <a:pt x="1816" y="39"/>
                  </a:lnTo>
                  <a:lnTo>
                    <a:pt x="1875" y="20"/>
                  </a:lnTo>
                  <a:lnTo>
                    <a:pt x="1924" y="10"/>
                  </a:lnTo>
                  <a:lnTo>
                    <a:pt x="1972" y="0"/>
                  </a:lnTo>
                  <a:lnTo>
                    <a:pt x="2011" y="0"/>
                  </a:lnTo>
                  <a:lnTo>
                    <a:pt x="2070" y="0"/>
                  </a:lnTo>
                  <a:lnTo>
                    <a:pt x="2129" y="10"/>
                  </a:lnTo>
                  <a:lnTo>
                    <a:pt x="2148" y="20"/>
                  </a:lnTo>
                  <a:lnTo>
                    <a:pt x="2168" y="29"/>
                  </a:lnTo>
                  <a:lnTo>
                    <a:pt x="2187" y="49"/>
                  </a:lnTo>
                  <a:lnTo>
                    <a:pt x="2207" y="58"/>
                  </a:lnTo>
                  <a:lnTo>
                    <a:pt x="2236" y="97"/>
                  </a:lnTo>
                  <a:lnTo>
                    <a:pt x="2255" y="126"/>
                  </a:lnTo>
                  <a:lnTo>
                    <a:pt x="2265" y="146"/>
                  </a:lnTo>
                  <a:lnTo>
                    <a:pt x="2275" y="155"/>
                  </a:lnTo>
                  <a:lnTo>
                    <a:pt x="2275" y="155"/>
                  </a:lnTo>
                  <a:lnTo>
                    <a:pt x="2275" y="175"/>
                  </a:lnTo>
                  <a:lnTo>
                    <a:pt x="2265" y="184"/>
                  </a:lnTo>
                  <a:lnTo>
                    <a:pt x="2255" y="194"/>
                  </a:lnTo>
                  <a:lnTo>
                    <a:pt x="2246" y="204"/>
                  </a:lnTo>
                  <a:lnTo>
                    <a:pt x="2226" y="214"/>
                  </a:lnTo>
                  <a:lnTo>
                    <a:pt x="2207" y="223"/>
                  </a:lnTo>
                  <a:lnTo>
                    <a:pt x="2187" y="233"/>
                  </a:lnTo>
                  <a:lnTo>
                    <a:pt x="2168" y="243"/>
                  </a:lnTo>
                  <a:lnTo>
                    <a:pt x="2099" y="252"/>
                  </a:lnTo>
                  <a:lnTo>
                    <a:pt x="2031" y="262"/>
                  </a:lnTo>
                  <a:lnTo>
                    <a:pt x="1963" y="281"/>
                  </a:lnTo>
                  <a:lnTo>
                    <a:pt x="1884" y="291"/>
                  </a:lnTo>
                  <a:lnTo>
                    <a:pt x="1806" y="301"/>
                  </a:lnTo>
                  <a:lnTo>
                    <a:pt x="1709" y="311"/>
                  </a:lnTo>
                  <a:lnTo>
                    <a:pt x="1611" y="330"/>
                  </a:lnTo>
                  <a:lnTo>
                    <a:pt x="1562" y="330"/>
                  </a:lnTo>
                  <a:lnTo>
                    <a:pt x="1504" y="340"/>
                  </a:lnTo>
                  <a:lnTo>
                    <a:pt x="1504" y="340"/>
                  </a:lnTo>
                </a:path>
              </a:pathLst>
            </a:custGeom>
            <a:solidFill>
              <a:srgbClr val="FF0000"/>
            </a:solidFill>
            <a:ln w="1270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3" name="Freeform 31"/>
            <p:cNvSpPr>
              <a:spLocks/>
            </p:cNvSpPr>
            <p:nvPr/>
          </p:nvSpPr>
          <p:spPr bwMode="auto">
            <a:xfrm>
              <a:off x="975" y="4351"/>
              <a:ext cx="993" cy="2553"/>
            </a:xfrm>
            <a:custGeom>
              <a:avLst/>
              <a:gdLst/>
              <a:ahLst/>
              <a:cxnLst>
                <a:cxn ang="0">
                  <a:pos x="1073" y="2347"/>
                </a:cxn>
                <a:cxn ang="0">
                  <a:pos x="966" y="2551"/>
                </a:cxn>
                <a:cxn ang="0">
                  <a:pos x="829" y="2755"/>
                </a:cxn>
                <a:cxn ang="0">
                  <a:pos x="663" y="2949"/>
                </a:cxn>
                <a:cxn ang="0">
                  <a:pos x="468" y="3114"/>
                </a:cxn>
                <a:cxn ang="0">
                  <a:pos x="283" y="3230"/>
                </a:cxn>
                <a:cxn ang="0">
                  <a:pos x="185" y="3288"/>
                </a:cxn>
                <a:cxn ang="0">
                  <a:pos x="58" y="3346"/>
                </a:cxn>
                <a:cxn ang="0">
                  <a:pos x="0" y="3356"/>
                </a:cxn>
                <a:cxn ang="0">
                  <a:pos x="19" y="3308"/>
                </a:cxn>
                <a:cxn ang="0">
                  <a:pos x="87" y="3240"/>
                </a:cxn>
                <a:cxn ang="0">
                  <a:pos x="195" y="3143"/>
                </a:cxn>
                <a:cxn ang="0">
                  <a:pos x="341" y="3026"/>
                </a:cxn>
                <a:cxn ang="0">
                  <a:pos x="507" y="2871"/>
                </a:cxn>
                <a:cxn ang="0">
                  <a:pos x="673" y="2667"/>
                </a:cxn>
                <a:cxn ang="0">
                  <a:pos x="810" y="2444"/>
                </a:cxn>
                <a:cxn ang="0">
                  <a:pos x="917" y="2221"/>
                </a:cxn>
                <a:cxn ang="0">
                  <a:pos x="985" y="1959"/>
                </a:cxn>
                <a:cxn ang="0">
                  <a:pos x="1034" y="1678"/>
                </a:cxn>
                <a:cxn ang="0">
                  <a:pos x="1073" y="1261"/>
                </a:cxn>
                <a:cxn ang="0">
                  <a:pos x="1083" y="737"/>
                </a:cxn>
                <a:cxn ang="0">
                  <a:pos x="1073" y="543"/>
                </a:cxn>
                <a:cxn ang="0">
                  <a:pos x="1064" y="407"/>
                </a:cxn>
                <a:cxn ang="0">
                  <a:pos x="1044" y="310"/>
                </a:cxn>
                <a:cxn ang="0">
                  <a:pos x="1034" y="233"/>
                </a:cxn>
                <a:cxn ang="0">
                  <a:pos x="1015" y="175"/>
                </a:cxn>
                <a:cxn ang="0">
                  <a:pos x="985" y="126"/>
                </a:cxn>
                <a:cxn ang="0">
                  <a:pos x="956" y="78"/>
                </a:cxn>
                <a:cxn ang="0">
                  <a:pos x="946" y="29"/>
                </a:cxn>
                <a:cxn ang="0">
                  <a:pos x="976" y="0"/>
                </a:cxn>
                <a:cxn ang="0">
                  <a:pos x="1025" y="0"/>
                </a:cxn>
                <a:cxn ang="0">
                  <a:pos x="1112" y="19"/>
                </a:cxn>
                <a:cxn ang="0">
                  <a:pos x="1239" y="68"/>
                </a:cxn>
                <a:cxn ang="0">
                  <a:pos x="1317" y="146"/>
                </a:cxn>
                <a:cxn ang="0">
                  <a:pos x="1337" y="223"/>
                </a:cxn>
                <a:cxn ang="0">
                  <a:pos x="1317" y="340"/>
                </a:cxn>
                <a:cxn ang="0">
                  <a:pos x="1308" y="456"/>
                </a:cxn>
                <a:cxn ang="0">
                  <a:pos x="1298" y="640"/>
                </a:cxn>
                <a:cxn ang="0">
                  <a:pos x="1288" y="883"/>
                </a:cxn>
                <a:cxn ang="0">
                  <a:pos x="1269" y="1154"/>
                </a:cxn>
                <a:cxn ang="0">
                  <a:pos x="1259" y="1455"/>
                </a:cxn>
                <a:cxn ang="0">
                  <a:pos x="1230" y="1765"/>
                </a:cxn>
                <a:cxn ang="0">
                  <a:pos x="1181" y="2037"/>
                </a:cxn>
                <a:cxn ang="0">
                  <a:pos x="1132" y="2202"/>
                </a:cxn>
              </a:cxnLst>
              <a:rect l="0" t="0" r="r" b="b"/>
              <a:pathLst>
                <a:path w="1337" h="3356">
                  <a:moveTo>
                    <a:pt x="1132" y="2202"/>
                  </a:moveTo>
                  <a:lnTo>
                    <a:pt x="1103" y="2270"/>
                  </a:lnTo>
                  <a:lnTo>
                    <a:pt x="1073" y="2347"/>
                  </a:lnTo>
                  <a:lnTo>
                    <a:pt x="1044" y="2415"/>
                  </a:lnTo>
                  <a:lnTo>
                    <a:pt x="1005" y="2483"/>
                  </a:lnTo>
                  <a:lnTo>
                    <a:pt x="966" y="2551"/>
                  </a:lnTo>
                  <a:lnTo>
                    <a:pt x="927" y="2619"/>
                  </a:lnTo>
                  <a:lnTo>
                    <a:pt x="878" y="2687"/>
                  </a:lnTo>
                  <a:lnTo>
                    <a:pt x="829" y="2755"/>
                  </a:lnTo>
                  <a:lnTo>
                    <a:pt x="780" y="2823"/>
                  </a:lnTo>
                  <a:lnTo>
                    <a:pt x="722" y="2881"/>
                  </a:lnTo>
                  <a:lnTo>
                    <a:pt x="663" y="2949"/>
                  </a:lnTo>
                  <a:lnTo>
                    <a:pt x="605" y="3007"/>
                  </a:lnTo>
                  <a:lnTo>
                    <a:pt x="536" y="3065"/>
                  </a:lnTo>
                  <a:lnTo>
                    <a:pt x="468" y="3114"/>
                  </a:lnTo>
                  <a:lnTo>
                    <a:pt x="400" y="3162"/>
                  </a:lnTo>
                  <a:lnTo>
                    <a:pt x="322" y="3211"/>
                  </a:lnTo>
                  <a:lnTo>
                    <a:pt x="283" y="3230"/>
                  </a:lnTo>
                  <a:lnTo>
                    <a:pt x="253" y="3249"/>
                  </a:lnTo>
                  <a:lnTo>
                    <a:pt x="214" y="3269"/>
                  </a:lnTo>
                  <a:lnTo>
                    <a:pt x="185" y="3288"/>
                  </a:lnTo>
                  <a:lnTo>
                    <a:pt x="136" y="3308"/>
                  </a:lnTo>
                  <a:lnTo>
                    <a:pt x="87" y="3337"/>
                  </a:lnTo>
                  <a:lnTo>
                    <a:pt x="58" y="3346"/>
                  </a:lnTo>
                  <a:lnTo>
                    <a:pt x="29" y="3356"/>
                  </a:lnTo>
                  <a:lnTo>
                    <a:pt x="9" y="3356"/>
                  </a:lnTo>
                  <a:lnTo>
                    <a:pt x="0" y="3356"/>
                  </a:lnTo>
                  <a:lnTo>
                    <a:pt x="0" y="3346"/>
                  </a:lnTo>
                  <a:lnTo>
                    <a:pt x="9" y="3327"/>
                  </a:lnTo>
                  <a:lnTo>
                    <a:pt x="19" y="3308"/>
                  </a:lnTo>
                  <a:lnTo>
                    <a:pt x="39" y="3288"/>
                  </a:lnTo>
                  <a:lnTo>
                    <a:pt x="58" y="3259"/>
                  </a:lnTo>
                  <a:lnTo>
                    <a:pt x="87" y="3240"/>
                  </a:lnTo>
                  <a:lnTo>
                    <a:pt x="117" y="3211"/>
                  </a:lnTo>
                  <a:lnTo>
                    <a:pt x="156" y="3182"/>
                  </a:lnTo>
                  <a:lnTo>
                    <a:pt x="195" y="3143"/>
                  </a:lnTo>
                  <a:lnTo>
                    <a:pt x="244" y="3114"/>
                  </a:lnTo>
                  <a:lnTo>
                    <a:pt x="292" y="3075"/>
                  </a:lnTo>
                  <a:lnTo>
                    <a:pt x="341" y="3026"/>
                  </a:lnTo>
                  <a:lnTo>
                    <a:pt x="390" y="2978"/>
                  </a:lnTo>
                  <a:lnTo>
                    <a:pt x="449" y="2929"/>
                  </a:lnTo>
                  <a:lnTo>
                    <a:pt x="507" y="2871"/>
                  </a:lnTo>
                  <a:lnTo>
                    <a:pt x="566" y="2803"/>
                  </a:lnTo>
                  <a:lnTo>
                    <a:pt x="624" y="2735"/>
                  </a:lnTo>
                  <a:lnTo>
                    <a:pt x="673" y="2667"/>
                  </a:lnTo>
                  <a:lnTo>
                    <a:pt x="722" y="2590"/>
                  </a:lnTo>
                  <a:lnTo>
                    <a:pt x="771" y="2522"/>
                  </a:lnTo>
                  <a:lnTo>
                    <a:pt x="810" y="2444"/>
                  </a:lnTo>
                  <a:lnTo>
                    <a:pt x="849" y="2376"/>
                  </a:lnTo>
                  <a:lnTo>
                    <a:pt x="888" y="2299"/>
                  </a:lnTo>
                  <a:lnTo>
                    <a:pt x="917" y="2221"/>
                  </a:lnTo>
                  <a:lnTo>
                    <a:pt x="937" y="2134"/>
                  </a:lnTo>
                  <a:lnTo>
                    <a:pt x="966" y="2047"/>
                  </a:lnTo>
                  <a:lnTo>
                    <a:pt x="985" y="1959"/>
                  </a:lnTo>
                  <a:lnTo>
                    <a:pt x="1005" y="1872"/>
                  </a:lnTo>
                  <a:lnTo>
                    <a:pt x="1025" y="1775"/>
                  </a:lnTo>
                  <a:lnTo>
                    <a:pt x="1034" y="1678"/>
                  </a:lnTo>
                  <a:lnTo>
                    <a:pt x="1054" y="1571"/>
                  </a:lnTo>
                  <a:lnTo>
                    <a:pt x="1064" y="1465"/>
                  </a:lnTo>
                  <a:lnTo>
                    <a:pt x="1073" y="1261"/>
                  </a:lnTo>
                  <a:lnTo>
                    <a:pt x="1083" y="1057"/>
                  </a:lnTo>
                  <a:lnTo>
                    <a:pt x="1083" y="844"/>
                  </a:lnTo>
                  <a:lnTo>
                    <a:pt x="1083" y="737"/>
                  </a:lnTo>
                  <a:lnTo>
                    <a:pt x="1073" y="640"/>
                  </a:lnTo>
                  <a:lnTo>
                    <a:pt x="1073" y="592"/>
                  </a:lnTo>
                  <a:lnTo>
                    <a:pt x="1073" y="543"/>
                  </a:lnTo>
                  <a:lnTo>
                    <a:pt x="1073" y="495"/>
                  </a:lnTo>
                  <a:lnTo>
                    <a:pt x="1064" y="456"/>
                  </a:lnTo>
                  <a:lnTo>
                    <a:pt x="1064" y="407"/>
                  </a:lnTo>
                  <a:lnTo>
                    <a:pt x="1054" y="378"/>
                  </a:lnTo>
                  <a:lnTo>
                    <a:pt x="1054" y="340"/>
                  </a:lnTo>
                  <a:lnTo>
                    <a:pt x="1044" y="310"/>
                  </a:lnTo>
                  <a:lnTo>
                    <a:pt x="1044" y="281"/>
                  </a:lnTo>
                  <a:lnTo>
                    <a:pt x="1034" y="252"/>
                  </a:lnTo>
                  <a:lnTo>
                    <a:pt x="1034" y="233"/>
                  </a:lnTo>
                  <a:lnTo>
                    <a:pt x="1025" y="204"/>
                  </a:lnTo>
                  <a:lnTo>
                    <a:pt x="1015" y="184"/>
                  </a:lnTo>
                  <a:lnTo>
                    <a:pt x="1015" y="175"/>
                  </a:lnTo>
                  <a:lnTo>
                    <a:pt x="1005" y="155"/>
                  </a:lnTo>
                  <a:lnTo>
                    <a:pt x="995" y="146"/>
                  </a:lnTo>
                  <a:lnTo>
                    <a:pt x="985" y="126"/>
                  </a:lnTo>
                  <a:lnTo>
                    <a:pt x="966" y="116"/>
                  </a:lnTo>
                  <a:lnTo>
                    <a:pt x="956" y="97"/>
                  </a:lnTo>
                  <a:lnTo>
                    <a:pt x="956" y="78"/>
                  </a:lnTo>
                  <a:lnTo>
                    <a:pt x="946" y="58"/>
                  </a:lnTo>
                  <a:lnTo>
                    <a:pt x="946" y="49"/>
                  </a:lnTo>
                  <a:lnTo>
                    <a:pt x="946" y="29"/>
                  </a:lnTo>
                  <a:lnTo>
                    <a:pt x="956" y="19"/>
                  </a:lnTo>
                  <a:lnTo>
                    <a:pt x="966" y="10"/>
                  </a:lnTo>
                  <a:lnTo>
                    <a:pt x="976" y="0"/>
                  </a:lnTo>
                  <a:lnTo>
                    <a:pt x="985" y="0"/>
                  </a:lnTo>
                  <a:lnTo>
                    <a:pt x="1005" y="0"/>
                  </a:lnTo>
                  <a:lnTo>
                    <a:pt x="1025" y="0"/>
                  </a:lnTo>
                  <a:lnTo>
                    <a:pt x="1044" y="0"/>
                  </a:lnTo>
                  <a:lnTo>
                    <a:pt x="1064" y="0"/>
                  </a:lnTo>
                  <a:lnTo>
                    <a:pt x="1112" y="19"/>
                  </a:lnTo>
                  <a:lnTo>
                    <a:pt x="1161" y="29"/>
                  </a:lnTo>
                  <a:lnTo>
                    <a:pt x="1200" y="49"/>
                  </a:lnTo>
                  <a:lnTo>
                    <a:pt x="1239" y="68"/>
                  </a:lnTo>
                  <a:lnTo>
                    <a:pt x="1269" y="87"/>
                  </a:lnTo>
                  <a:lnTo>
                    <a:pt x="1298" y="116"/>
                  </a:lnTo>
                  <a:lnTo>
                    <a:pt x="1317" y="146"/>
                  </a:lnTo>
                  <a:lnTo>
                    <a:pt x="1327" y="165"/>
                  </a:lnTo>
                  <a:lnTo>
                    <a:pt x="1337" y="194"/>
                  </a:lnTo>
                  <a:lnTo>
                    <a:pt x="1337" y="223"/>
                  </a:lnTo>
                  <a:lnTo>
                    <a:pt x="1337" y="262"/>
                  </a:lnTo>
                  <a:lnTo>
                    <a:pt x="1327" y="310"/>
                  </a:lnTo>
                  <a:lnTo>
                    <a:pt x="1317" y="340"/>
                  </a:lnTo>
                  <a:lnTo>
                    <a:pt x="1317" y="369"/>
                  </a:lnTo>
                  <a:lnTo>
                    <a:pt x="1308" y="417"/>
                  </a:lnTo>
                  <a:lnTo>
                    <a:pt x="1308" y="456"/>
                  </a:lnTo>
                  <a:lnTo>
                    <a:pt x="1308" y="514"/>
                  </a:lnTo>
                  <a:lnTo>
                    <a:pt x="1298" y="572"/>
                  </a:lnTo>
                  <a:lnTo>
                    <a:pt x="1298" y="640"/>
                  </a:lnTo>
                  <a:lnTo>
                    <a:pt x="1298" y="718"/>
                  </a:lnTo>
                  <a:lnTo>
                    <a:pt x="1298" y="795"/>
                  </a:lnTo>
                  <a:lnTo>
                    <a:pt x="1288" y="883"/>
                  </a:lnTo>
                  <a:lnTo>
                    <a:pt x="1278" y="970"/>
                  </a:lnTo>
                  <a:lnTo>
                    <a:pt x="1278" y="1057"/>
                  </a:lnTo>
                  <a:lnTo>
                    <a:pt x="1269" y="1154"/>
                  </a:lnTo>
                  <a:lnTo>
                    <a:pt x="1269" y="1251"/>
                  </a:lnTo>
                  <a:lnTo>
                    <a:pt x="1259" y="1348"/>
                  </a:lnTo>
                  <a:lnTo>
                    <a:pt x="1259" y="1455"/>
                  </a:lnTo>
                  <a:lnTo>
                    <a:pt x="1249" y="1562"/>
                  </a:lnTo>
                  <a:lnTo>
                    <a:pt x="1239" y="1659"/>
                  </a:lnTo>
                  <a:lnTo>
                    <a:pt x="1230" y="1765"/>
                  </a:lnTo>
                  <a:lnTo>
                    <a:pt x="1220" y="1853"/>
                  </a:lnTo>
                  <a:lnTo>
                    <a:pt x="1200" y="1950"/>
                  </a:lnTo>
                  <a:lnTo>
                    <a:pt x="1181" y="2037"/>
                  </a:lnTo>
                  <a:lnTo>
                    <a:pt x="1161" y="2115"/>
                  </a:lnTo>
                  <a:lnTo>
                    <a:pt x="1132" y="2202"/>
                  </a:lnTo>
                  <a:lnTo>
                    <a:pt x="1132" y="2202"/>
                  </a:lnTo>
                </a:path>
              </a:pathLst>
            </a:custGeom>
            <a:solidFill>
              <a:srgbClr val="FF0000"/>
            </a:solidFill>
            <a:ln w="1270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4" name="Freeform 32"/>
            <p:cNvSpPr>
              <a:spLocks/>
            </p:cNvSpPr>
            <p:nvPr/>
          </p:nvSpPr>
          <p:spPr bwMode="auto">
            <a:xfrm>
              <a:off x="1822" y="5638"/>
              <a:ext cx="1421" cy="1285"/>
            </a:xfrm>
            <a:custGeom>
              <a:avLst/>
              <a:gdLst/>
              <a:ahLst/>
              <a:cxnLst>
                <a:cxn ang="0">
                  <a:pos x="1757" y="1513"/>
                </a:cxn>
                <a:cxn ang="0">
                  <a:pos x="1835" y="1532"/>
                </a:cxn>
                <a:cxn ang="0">
                  <a:pos x="1884" y="1561"/>
                </a:cxn>
                <a:cxn ang="0">
                  <a:pos x="1904" y="1581"/>
                </a:cxn>
                <a:cxn ang="0">
                  <a:pos x="1904" y="1610"/>
                </a:cxn>
                <a:cxn ang="0">
                  <a:pos x="1874" y="1629"/>
                </a:cxn>
                <a:cxn ang="0">
                  <a:pos x="1816" y="1648"/>
                </a:cxn>
                <a:cxn ang="0">
                  <a:pos x="1728" y="1668"/>
                </a:cxn>
                <a:cxn ang="0">
                  <a:pos x="1552" y="1687"/>
                </a:cxn>
                <a:cxn ang="0">
                  <a:pos x="1328" y="1687"/>
                </a:cxn>
                <a:cxn ang="0">
                  <a:pos x="1152" y="1687"/>
                </a:cxn>
                <a:cxn ang="0">
                  <a:pos x="1064" y="1687"/>
                </a:cxn>
                <a:cxn ang="0">
                  <a:pos x="986" y="1668"/>
                </a:cxn>
                <a:cxn ang="0">
                  <a:pos x="937" y="1658"/>
                </a:cxn>
                <a:cxn ang="0">
                  <a:pos x="898" y="1619"/>
                </a:cxn>
                <a:cxn ang="0">
                  <a:pos x="859" y="1561"/>
                </a:cxn>
                <a:cxn ang="0">
                  <a:pos x="801" y="1493"/>
                </a:cxn>
                <a:cxn ang="0">
                  <a:pos x="732" y="1387"/>
                </a:cxn>
                <a:cxn ang="0">
                  <a:pos x="683" y="1299"/>
                </a:cxn>
                <a:cxn ang="0">
                  <a:pos x="635" y="1212"/>
                </a:cxn>
                <a:cxn ang="0">
                  <a:pos x="566" y="1105"/>
                </a:cxn>
                <a:cxn ang="0">
                  <a:pos x="488" y="979"/>
                </a:cxn>
                <a:cxn ang="0">
                  <a:pos x="400" y="834"/>
                </a:cxn>
                <a:cxn ang="0">
                  <a:pos x="303" y="659"/>
                </a:cxn>
                <a:cxn ang="0">
                  <a:pos x="186" y="465"/>
                </a:cxn>
                <a:cxn ang="0">
                  <a:pos x="68" y="242"/>
                </a:cxn>
                <a:cxn ang="0">
                  <a:pos x="68" y="0"/>
                </a:cxn>
                <a:cxn ang="0">
                  <a:pos x="205" y="203"/>
                </a:cxn>
                <a:cxn ang="0">
                  <a:pos x="322" y="378"/>
                </a:cxn>
                <a:cxn ang="0">
                  <a:pos x="420" y="514"/>
                </a:cxn>
                <a:cxn ang="0">
                  <a:pos x="488" y="620"/>
                </a:cxn>
                <a:cxn ang="0">
                  <a:pos x="557" y="708"/>
                </a:cxn>
                <a:cxn ang="0">
                  <a:pos x="635" y="795"/>
                </a:cxn>
                <a:cxn ang="0">
                  <a:pos x="723" y="902"/>
                </a:cxn>
                <a:cxn ang="0">
                  <a:pos x="869" y="1057"/>
                </a:cxn>
                <a:cxn ang="0">
                  <a:pos x="976" y="1154"/>
                </a:cxn>
                <a:cxn ang="0">
                  <a:pos x="1084" y="1231"/>
                </a:cxn>
                <a:cxn ang="0">
                  <a:pos x="1259" y="1328"/>
                </a:cxn>
                <a:cxn ang="0">
                  <a:pos x="1377" y="1387"/>
                </a:cxn>
                <a:cxn ang="0">
                  <a:pos x="1494" y="1435"/>
                </a:cxn>
                <a:cxn ang="0">
                  <a:pos x="1708" y="1493"/>
                </a:cxn>
              </a:cxnLst>
              <a:rect l="0" t="0" r="r" b="b"/>
              <a:pathLst>
                <a:path w="1913" h="1687">
                  <a:moveTo>
                    <a:pt x="1708" y="1493"/>
                  </a:moveTo>
                  <a:lnTo>
                    <a:pt x="1757" y="1513"/>
                  </a:lnTo>
                  <a:lnTo>
                    <a:pt x="1796" y="1522"/>
                  </a:lnTo>
                  <a:lnTo>
                    <a:pt x="1835" y="1532"/>
                  </a:lnTo>
                  <a:lnTo>
                    <a:pt x="1855" y="1542"/>
                  </a:lnTo>
                  <a:lnTo>
                    <a:pt x="1884" y="1561"/>
                  </a:lnTo>
                  <a:lnTo>
                    <a:pt x="1894" y="1571"/>
                  </a:lnTo>
                  <a:lnTo>
                    <a:pt x="1904" y="1581"/>
                  </a:lnTo>
                  <a:lnTo>
                    <a:pt x="1913" y="1590"/>
                  </a:lnTo>
                  <a:lnTo>
                    <a:pt x="1904" y="1610"/>
                  </a:lnTo>
                  <a:lnTo>
                    <a:pt x="1894" y="1619"/>
                  </a:lnTo>
                  <a:lnTo>
                    <a:pt x="1874" y="1629"/>
                  </a:lnTo>
                  <a:lnTo>
                    <a:pt x="1855" y="1639"/>
                  </a:lnTo>
                  <a:lnTo>
                    <a:pt x="1816" y="1648"/>
                  </a:lnTo>
                  <a:lnTo>
                    <a:pt x="1777" y="1658"/>
                  </a:lnTo>
                  <a:lnTo>
                    <a:pt x="1728" y="1668"/>
                  </a:lnTo>
                  <a:lnTo>
                    <a:pt x="1679" y="1678"/>
                  </a:lnTo>
                  <a:lnTo>
                    <a:pt x="1552" y="1687"/>
                  </a:lnTo>
                  <a:lnTo>
                    <a:pt x="1435" y="1687"/>
                  </a:lnTo>
                  <a:lnTo>
                    <a:pt x="1328" y="1687"/>
                  </a:lnTo>
                  <a:lnTo>
                    <a:pt x="1211" y="1687"/>
                  </a:lnTo>
                  <a:lnTo>
                    <a:pt x="1152" y="1687"/>
                  </a:lnTo>
                  <a:lnTo>
                    <a:pt x="1103" y="1687"/>
                  </a:lnTo>
                  <a:lnTo>
                    <a:pt x="1064" y="1687"/>
                  </a:lnTo>
                  <a:lnTo>
                    <a:pt x="1025" y="1678"/>
                  </a:lnTo>
                  <a:lnTo>
                    <a:pt x="986" y="1668"/>
                  </a:lnTo>
                  <a:lnTo>
                    <a:pt x="957" y="1668"/>
                  </a:lnTo>
                  <a:lnTo>
                    <a:pt x="937" y="1658"/>
                  </a:lnTo>
                  <a:lnTo>
                    <a:pt x="918" y="1639"/>
                  </a:lnTo>
                  <a:lnTo>
                    <a:pt x="898" y="1619"/>
                  </a:lnTo>
                  <a:lnTo>
                    <a:pt x="879" y="1600"/>
                  </a:lnTo>
                  <a:lnTo>
                    <a:pt x="859" y="1561"/>
                  </a:lnTo>
                  <a:lnTo>
                    <a:pt x="830" y="1532"/>
                  </a:lnTo>
                  <a:lnTo>
                    <a:pt x="801" y="1493"/>
                  </a:lnTo>
                  <a:lnTo>
                    <a:pt x="771" y="1445"/>
                  </a:lnTo>
                  <a:lnTo>
                    <a:pt x="732" y="1387"/>
                  </a:lnTo>
                  <a:lnTo>
                    <a:pt x="703" y="1328"/>
                  </a:lnTo>
                  <a:lnTo>
                    <a:pt x="683" y="1299"/>
                  </a:lnTo>
                  <a:lnTo>
                    <a:pt x="654" y="1260"/>
                  </a:lnTo>
                  <a:lnTo>
                    <a:pt x="635" y="1212"/>
                  </a:lnTo>
                  <a:lnTo>
                    <a:pt x="605" y="1163"/>
                  </a:lnTo>
                  <a:lnTo>
                    <a:pt x="566" y="1105"/>
                  </a:lnTo>
                  <a:lnTo>
                    <a:pt x="527" y="1047"/>
                  </a:lnTo>
                  <a:lnTo>
                    <a:pt x="488" y="979"/>
                  </a:lnTo>
                  <a:lnTo>
                    <a:pt x="449" y="911"/>
                  </a:lnTo>
                  <a:lnTo>
                    <a:pt x="400" y="834"/>
                  </a:lnTo>
                  <a:lnTo>
                    <a:pt x="352" y="746"/>
                  </a:lnTo>
                  <a:lnTo>
                    <a:pt x="303" y="659"/>
                  </a:lnTo>
                  <a:lnTo>
                    <a:pt x="244" y="562"/>
                  </a:lnTo>
                  <a:lnTo>
                    <a:pt x="186" y="465"/>
                  </a:lnTo>
                  <a:lnTo>
                    <a:pt x="127" y="358"/>
                  </a:lnTo>
                  <a:lnTo>
                    <a:pt x="68" y="242"/>
                  </a:lnTo>
                  <a:lnTo>
                    <a:pt x="0" y="126"/>
                  </a:lnTo>
                  <a:lnTo>
                    <a:pt x="68" y="0"/>
                  </a:lnTo>
                  <a:lnTo>
                    <a:pt x="137" y="106"/>
                  </a:lnTo>
                  <a:lnTo>
                    <a:pt x="205" y="203"/>
                  </a:lnTo>
                  <a:lnTo>
                    <a:pt x="273" y="290"/>
                  </a:lnTo>
                  <a:lnTo>
                    <a:pt x="322" y="378"/>
                  </a:lnTo>
                  <a:lnTo>
                    <a:pt x="371" y="446"/>
                  </a:lnTo>
                  <a:lnTo>
                    <a:pt x="420" y="514"/>
                  </a:lnTo>
                  <a:lnTo>
                    <a:pt x="459" y="572"/>
                  </a:lnTo>
                  <a:lnTo>
                    <a:pt x="488" y="620"/>
                  </a:lnTo>
                  <a:lnTo>
                    <a:pt x="527" y="659"/>
                  </a:lnTo>
                  <a:lnTo>
                    <a:pt x="557" y="708"/>
                  </a:lnTo>
                  <a:lnTo>
                    <a:pt x="596" y="756"/>
                  </a:lnTo>
                  <a:lnTo>
                    <a:pt x="635" y="795"/>
                  </a:lnTo>
                  <a:lnTo>
                    <a:pt x="683" y="853"/>
                  </a:lnTo>
                  <a:lnTo>
                    <a:pt x="723" y="902"/>
                  </a:lnTo>
                  <a:lnTo>
                    <a:pt x="820" y="1008"/>
                  </a:lnTo>
                  <a:lnTo>
                    <a:pt x="869" y="1057"/>
                  </a:lnTo>
                  <a:lnTo>
                    <a:pt x="918" y="1105"/>
                  </a:lnTo>
                  <a:lnTo>
                    <a:pt x="976" y="1154"/>
                  </a:lnTo>
                  <a:lnTo>
                    <a:pt x="1025" y="1193"/>
                  </a:lnTo>
                  <a:lnTo>
                    <a:pt x="1084" y="1231"/>
                  </a:lnTo>
                  <a:lnTo>
                    <a:pt x="1142" y="1270"/>
                  </a:lnTo>
                  <a:lnTo>
                    <a:pt x="1259" y="1328"/>
                  </a:lnTo>
                  <a:lnTo>
                    <a:pt x="1318" y="1367"/>
                  </a:lnTo>
                  <a:lnTo>
                    <a:pt x="1377" y="1387"/>
                  </a:lnTo>
                  <a:lnTo>
                    <a:pt x="1435" y="1416"/>
                  </a:lnTo>
                  <a:lnTo>
                    <a:pt x="1494" y="1435"/>
                  </a:lnTo>
                  <a:lnTo>
                    <a:pt x="1601" y="1464"/>
                  </a:lnTo>
                  <a:lnTo>
                    <a:pt x="1708" y="1493"/>
                  </a:lnTo>
                  <a:lnTo>
                    <a:pt x="1708" y="1493"/>
                  </a:lnTo>
                </a:path>
              </a:pathLst>
            </a:custGeom>
            <a:solidFill>
              <a:srgbClr val="FF0000"/>
            </a:solidFill>
            <a:ln w="1270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3575" name="Freeform 23"/>
          <p:cNvSpPr>
            <a:spLocks/>
          </p:cNvSpPr>
          <p:nvPr/>
        </p:nvSpPr>
        <p:spPr bwMode="auto">
          <a:xfrm>
            <a:off x="1746250" y="3132138"/>
            <a:ext cx="2681288" cy="728662"/>
          </a:xfrm>
          <a:custGeom>
            <a:avLst/>
            <a:gdLst/>
            <a:ahLst/>
            <a:cxnLst>
              <a:cxn ang="0">
                <a:pos x="1396" y="359"/>
              </a:cxn>
              <a:cxn ang="0">
                <a:pos x="1182" y="398"/>
              </a:cxn>
              <a:cxn ang="0">
                <a:pos x="1035" y="437"/>
              </a:cxn>
              <a:cxn ang="0">
                <a:pos x="928" y="456"/>
              </a:cxn>
              <a:cxn ang="0">
                <a:pos x="801" y="485"/>
              </a:cxn>
              <a:cxn ang="0">
                <a:pos x="664" y="514"/>
              </a:cxn>
              <a:cxn ang="0">
                <a:pos x="518" y="553"/>
              </a:cxn>
              <a:cxn ang="0">
                <a:pos x="401" y="572"/>
              </a:cxn>
              <a:cxn ang="0">
                <a:pos x="323" y="592"/>
              </a:cxn>
              <a:cxn ang="0">
                <a:pos x="274" y="602"/>
              </a:cxn>
              <a:cxn ang="0">
                <a:pos x="254" y="602"/>
              </a:cxn>
              <a:cxn ang="0">
                <a:pos x="205" y="582"/>
              </a:cxn>
              <a:cxn ang="0">
                <a:pos x="157" y="563"/>
              </a:cxn>
              <a:cxn ang="0">
                <a:pos x="108" y="534"/>
              </a:cxn>
              <a:cxn ang="0">
                <a:pos x="69" y="514"/>
              </a:cxn>
              <a:cxn ang="0">
                <a:pos x="30" y="485"/>
              </a:cxn>
              <a:cxn ang="0">
                <a:pos x="10" y="466"/>
              </a:cxn>
              <a:cxn ang="0">
                <a:pos x="0" y="456"/>
              </a:cxn>
              <a:cxn ang="0">
                <a:pos x="10" y="437"/>
              </a:cxn>
              <a:cxn ang="0">
                <a:pos x="49" y="427"/>
              </a:cxn>
              <a:cxn ang="0">
                <a:pos x="108" y="417"/>
              </a:cxn>
              <a:cxn ang="0">
                <a:pos x="196" y="408"/>
              </a:cxn>
              <a:cxn ang="0">
                <a:pos x="381" y="378"/>
              </a:cxn>
              <a:cxn ang="0">
                <a:pos x="537" y="349"/>
              </a:cxn>
              <a:cxn ang="0">
                <a:pos x="694" y="311"/>
              </a:cxn>
              <a:cxn ang="0">
                <a:pos x="889" y="262"/>
              </a:cxn>
              <a:cxn ang="0">
                <a:pos x="1025" y="233"/>
              </a:cxn>
              <a:cxn ang="0">
                <a:pos x="1143" y="214"/>
              </a:cxn>
              <a:cxn ang="0">
                <a:pos x="1279" y="175"/>
              </a:cxn>
              <a:cxn ang="0">
                <a:pos x="1435" y="136"/>
              </a:cxn>
              <a:cxn ang="0">
                <a:pos x="1601" y="87"/>
              </a:cxn>
              <a:cxn ang="0">
                <a:pos x="1748" y="49"/>
              </a:cxn>
              <a:cxn ang="0">
                <a:pos x="1875" y="20"/>
              </a:cxn>
              <a:cxn ang="0">
                <a:pos x="1972" y="0"/>
              </a:cxn>
              <a:cxn ang="0">
                <a:pos x="2070" y="0"/>
              </a:cxn>
              <a:cxn ang="0">
                <a:pos x="2148" y="20"/>
              </a:cxn>
              <a:cxn ang="0">
                <a:pos x="2187" y="49"/>
              </a:cxn>
              <a:cxn ang="0">
                <a:pos x="2236" y="97"/>
              </a:cxn>
              <a:cxn ang="0">
                <a:pos x="2265" y="146"/>
              </a:cxn>
              <a:cxn ang="0">
                <a:pos x="2275" y="155"/>
              </a:cxn>
              <a:cxn ang="0">
                <a:pos x="2265" y="184"/>
              </a:cxn>
              <a:cxn ang="0">
                <a:pos x="2246" y="204"/>
              </a:cxn>
              <a:cxn ang="0">
                <a:pos x="2207" y="223"/>
              </a:cxn>
              <a:cxn ang="0">
                <a:pos x="2168" y="243"/>
              </a:cxn>
              <a:cxn ang="0">
                <a:pos x="2031" y="262"/>
              </a:cxn>
              <a:cxn ang="0">
                <a:pos x="1884" y="291"/>
              </a:cxn>
              <a:cxn ang="0">
                <a:pos x="1709" y="311"/>
              </a:cxn>
              <a:cxn ang="0">
                <a:pos x="1562" y="330"/>
              </a:cxn>
              <a:cxn ang="0">
                <a:pos x="1504" y="340"/>
              </a:cxn>
            </a:cxnLst>
            <a:rect l="0" t="0" r="r" b="b"/>
            <a:pathLst>
              <a:path w="2275" h="602">
                <a:moveTo>
                  <a:pt x="1504" y="340"/>
                </a:moveTo>
                <a:lnTo>
                  <a:pt x="1396" y="359"/>
                </a:lnTo>
                <a:lnTo>
                  <a:pt x="1289" y="369"/>
                </a:lnTo>
                <a:lnTo>
                  <a:pt x="1182" y="398"/>
                </a:lnTo>
                <a:lnTo>
                  <a:pt x="1094" y="417"/>
                </a:lnTo>
                <a:lnTo>
                  <a:pt x="1035" y="437"/>
                </a:lnTo>
                <a:lnTo>
                  <a:pt x="977" y="446"/>
                </a:lnTo>
                <a:lnTo>
                  <a:pt x="928" y="456"/>
                </a:lnTo>
                <a:lnTo>
                  <a:pt x="859" y="475"/>
                </a:lnTo>
                <a:lnTo>
                  <a:pt x="801" y="485"/>
                </a:lnTo>
                <a:lnTo>
                  <a:pt x="733" y="505"/>
                </a:lnTo>
                <a:lnTo>
                  <a:pt x="664" y="514"/>
                </a:lnTo>
                <a:lnTo>
                  <a:pt x="596" y="534"/>
                </a:lnTo>
                <a:lnTo>
                  <a:pt x="518" y="553"/>
                </a:lnTo>
                <a:lnTo>
                  <a:pt x="459" y="563"/>
                </a:lnTo>
                <a:lnTo>
                  <a:pt x="401" y="572"/>
                </a:lnTo>
                <a:lnTo>
                  <a:pt x="352" y="582"/>
                </a:lnTo>
                <a:lnTo>
                  <a:pt x="323" y="592"/>
                </a:lnTo>
                <a:lnTo>
                  <a:pt x="293" y="592"/>
                </a:lnTo>
                <a:lnTo>
                  <a:pt x="274" y="602"/>
                </a:lnTo>
                <a:lnTo>
                  <a:pt x="264" y="602"/>
                </a:lnTo>
                <a:lnTo>
                  <a:pt x="254" y="602"/>
                </a:lnTo>
                <a:lnTo>
                  <a:pt x="235" y="592"/>
                </a:lnTo>
                <a:lnTo>
                  <a:pt x="205" y="582"/>
                </a:lnTo>
                <a:lnTo>
                  <a:pt x="186" y="572"/>
                </a:lnTo>
                <a:lnTo>
                  <a:pt x="157" y="563"/>
                </a:lnTo>
                <a:lnTo>
                  <a:pt x="137" y="553"/>
                </a:lnTo>
                <a:lnTo>
                  <a:pt x="108" y="534"/>
                </a:lnTo>
                <a:lnTo>
                  <a:pt x="88" y="524"/>
                </a:lnTo>
                <a:lnTo>
                  <a:pt x="69" y="514"/>
                </a:lnTo>
                <a:lnTo>
                  <a:pt x="49" y="495"/>
                </a:lnTo>
                <a:lnTo>
                  <a:pt x="30" y="485"/>
                </a:lnTo>
                <a:lnTo>
                  <a:pt x="20" y="475"/>
                </a:lnTo>
                <a:lnTo>
                  <a:pt x="10" y="466"/>
                </a:lnTo>
                <a:lnTo>
                  <a:pt x="0" y="456"/>
                </a:lnTo>
                <a:lnTo>
                  <a:pt x="0" y="456"/>
                </a:lnTo>
                <a:lnTo>
                  <a:pt x="0" y="446"/>
                </a:lnTo>
                <a:lnTo>
                  <a:pt x="10" y="437"/>
                </a:lnTo>
                <a:lnTo>
                  <a:pt x="30" y="437"/>
                </a:lnTo>
                <a:lnTo>
                  <a:pt x="49" y="427"/>
                </a:lnTo>
                <a:lnTo>
                  <a:pt x="79" y="427"/>
                </a:lnTo>
                <a:lnTo>
                  <a:pt x="108" y="417"/>
                </a:lnTo>
                <a:lnTo>
                  <a:pt x="147" y="408"/>
                </a:lnTo>
                <a:lnTo>
                  <a:pt x="196" y="408"/>
                </a:lnTo>
                <a:lnTo>
                  <a:pt x="284" y="388"/>
                </a:lnTo>
                <a:lnTo>
                  <a:pt x="381" y="378"/>
                </a:lnTo>
                <a:lnTo>
                  <a:pt x="489" y="359"/>
                </a:lnTo>
                <a:lnTo>
                  <a:pt x="537" y="349"/>
                </a:lnTo>
                <a:lnTo>
                  <a:pt x="596" y="340"/>
                </a:lnTo>
                <a:lnTo>
                  <a:pt x="694" y="311"/>
                </a:lnTo>
                <a:lnTo>
                  <a:pt x="791" y="291"/>
                </a:lnTo>
                <a:lnTo>
                  <a:pt x="889" y="262"/>
                </a:lnTo>
                <a:lnTo>
                  <a:pt x="977" y="243"/>
                </a:lnTo>
                <a:lnTo>
                  <a:pt x="1025" y="233"/>
                </a:lnTo>
                <a:lnTo>
                  <a:pt x="1084" y="223"/>
                </a:lnTo>
                <a:lnTo>
                  <a:pt x="1143" y="214"/>
                </a:lnTo>
                <a:lnTo>
                  <a:pt x="1211" y="194"/>
                </a:lnTo>
                <a:lnTo>
                  <a:pt x="1279" y="175"/>
                </a:lnTo>
                <a:lnTo>
                  <a:pt x="1348" y="155"/>
                </a:lnTo>
                <a:lnTo>
                  <a:pt x="1435" y="136"/>
                </a:lnTo>
                <a:lnTo>
                  <a:pt x="1514" y="107"/>
                </a:lnTo>
                <a:lnTo>
                  <a:pt x="1601" y="87"/>
                </a:lnTo>
                <a:lnTo>
                  <a:pt x="1679" y="68"/>
                </a:lnTo>
                <a:lnTo>
                  <a:pt x="1748" y="49"/>
                </a:lnTo>
                <a:lnTo>
                  <a:pt x="1816" y="39"/>
                </a:lnTo>
                <a:lnTo>
                  <a:pt x="1875" y="20"/>
                </a:lnTo>
                <a:lnTo>
                  <a:pt x="1924" y="10"/>
                </a:lnTo>
                <a:lnTo>
                  <a:pt x="1972" y="0"/>
                </a:lnTo>
                <a:lnTo>
                  <a:pt x="2011" y="0"/>
                </a:lnTo>
                <a:lnTo>
                  <a:pt x="2070" y="0"/>
                </a:lnTo>
                <a:lnTo>
                  <a:pt x="2129" y="10"/>
                </a:lnTo>
                <a:lnTo>
                  <a:pt x="2148" y="20"/>
                </a:lnTo>
                <a:lnTo>
                  <a:pt x="2168" y="29"/>
                </a:lnTo>
                <a:lnTo>
                  <a:pt x="2187" y="49"/>
                </a:lnTo>
                <a:lnTo>
                  <a:pt x="2207" y="58"/>
                </a:lnTo>
                <a:lnTo>
                  <a:pt x="2236" y="97"/>
                </a:lnTo>
                <a:lnTo>
                  <a:pt x="2255" y="126"/>
                </a:lnTo>
                <a:lnTo>
                  <a:pt x="2265" y="146"/>
                </a:lnTo>
                <a:lnTo>
                  <a:pt x="2275" y="155"/>
                </a:lnTo>
                <a:lnTo>
                  <a:pt x="2275" y="155"/>
                </a:lnTo>
                <a:lnTo>
                  <a:pt x="2275" y="175"/>
                </a:lnTo>
                <a:lnTo>
                  <a:pt x="2265" y="184"/>
                </a:lnTo>
                <a:lnTo>
                  <a:pt x="2255" y="194"/>
                </a:lnTo>
                <a:lnTo>
                  <a:pt x="2246" y="204"/>
                </a:lnTo>
                <a:lnTo>
                  <a:pt x="2226" y="214"/>
                </a:lnTo>
                <a:lnTo>
                  <a:pt x="2207" y="223"/>
                </a:lnTo>
                <a:lnTo>
                  <a:pt x="2187" y="233"/>
                </a:lnTo>
                <a:lnTo>
                  <a:pt x="2168" y="243"/>
                </a:lnTo>
                <a:lnTo>
                  <a:pt x="2099" y="252"/>
                </a:lnTo>
                <a:lnTo>
                  <a:pt x="2031" y="262"/>
                </a:lnTo>
                <a:lnTo>
                  <a:pt x="1963" y="281"/>
                </a:lnTo>
                <a:lnTo>
                  <a:pt x="1884" y="291"/>
                </a:lnTo>
                <a:lnTo>
                  <a:pt x="1806" y="301"/>
                </a:lnTo>
                <a:lnTo>
                  <a:pt x="1709" y="311"/>
                </a:lnTo>
                <a:lnTo>
                  <a:pt x="1611" y="330"/>
                </a:lnTo>
                <a:lnTo>
                  <a:pt x="1562" y="330"/>
                </a:lnTo>
                <a:lnTo>
                  <a:pt x="1504" y="340"/>
                </a:lnTo>
                <a:lnTo>
                  <a:pt x="1504" y="340"/>
                </a:lnTo>
              </a:path>
            </a:pathLst>
          </a:custGeom>
          <a:solidFill>
            <a:schemeClr val="tx1"/>
          </a:solidFill>
          <a:ln w="1270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76" name="Freeform 24"/>
          <p:cNvSpPr>
            <a:spLocks/>
          </p:cNvSpPr>
          <p:nvPr/>
        </p:nvSpPr>
        <p:spPr bwMode="auto">
          <a:xfrm>
            <a:off x="1547813" y="1793875"/>
            <a:ext cx="1576387" cy="4052888"/>
          </a:xfrm>
          <a:custGeom>
            <a:avLst/>
            <a:gdLst/>
            <a:ahLst/>
            <a:cxnLst>
              <a:cxn ang="0">
                <a:pos x="1073" y="2347"/>
              </a:cxn>
              <a:cxn ang="0">
                <a:pos x="966" y="2551"/>
              </a:cxn>
              <a:cxn ang="0">
                <a:pos x="829" y="2755"/>
              </a:cxn>
              <a:cxn ang="0">
                <a:pos x="663" y="2949"/>
              </a:cxn>
              <a:cxn ang="0">
                <a:pos x="468" y="3114"/>
              </a:cxn>
              <a:cxn ang="0">
                <a:pos x="283" y="3230"/>
              </a:cxn>
              <a:cxn ang="0">
                <a:pos x="185" y="3288"/>
              </a:cxn>
              <a:cxn ang="0">
                <a:pos x="58" y="3346"/>
              </a:cxn>
              <a:cxn ang="0">
                <a:pos x="0" y="3356"/>
              </a:cxn>
              <a:cxn ang="0">
                <a:pos x="19" y="3308"/>
              </a:cxn>
              <a:cxn ang="0">
                <a:pos x="87" y="3240"/>
              </a:cxn>
              <a:cxn ang="0">
                <a:pos x="195" y="3143"/>
              </a:cxn>
              <a:cxn ang="0">
                <a:pos x="341" y="3026"/>
              </a:cxn>
              <a:cxn ang="0">
                <a:pos x="507" y="2871"/>
              </a:cxn>
              <a:cxn ang="0">
                <a:pos x="673" y="2667"/>
              </a:cxn>
              <a:cxn ang="0">
                <a:pos x="810" y="2444"/>
              </a:cxn>
              <a:cxn ang="0">
                <a:pos x="917" y="2221"/>
              </a:cxn>
              <a:cxn ang="0">
                <a:pos x="985" y="1959"/>
              </a:cxn>
              <a:cxn ang="0">
                <a:pos x="1034" y="1678"/>
              </a:cxn>
              <a:cxn ang="0">
                <a:pos x="1073" y="1261"/>
              </a:cxn>
              <a:cxn ang="0">
                <a:pos x="1083" y="737"/>
              </a:cxn>
              <a:cxn ang="0">
                <a:pos x="1073" y="543"/>
              </a:cxn>
              <a:cxn ang="0">
                <a:pos x="1064" y="407"/>
              </a:cxn>
              <a:cxn ang="0">
                <a:pos x="1044" y="310"/>
              </a:cxn>
              <a:cxn ang="0">
                <a:pos x="1034" y="233"/>
              </a:cxn>
              <a:cxn ang="0">
                <a:pos x="1015" y="175"/>
              </a:cxn>
              <a:cxn ang="0">
                <a:pos x="985" y="126"/>
              </a:cxn>
              <a:cxn ang="0">
                <a:pos x="956" y="78"/>
              </a:cxn>
              <a:cxn ang="0">
                <a:pos x="946" y="29"/>
              </a:cxn>
              <a:cxn ang="0">
                <a:pos x="976" y="0"/>
              </a:cxn>
              <a:cxn ang="0">
                <a:pos x="1025" y="0"/>
              </a:cxn>
              <a:cxn ang="0">
                <a:pos x="1112" y="19"/>
              </a:cxn>
              <a:cxn ang="0">
                <a:pos x="1239" y="68"/>
              </a:cxn>
              <a:cxn ang="0">
                <a:pos x="1317" y="146"/>
              </a:cxn>
              <a:cxn ang="0">
                <a:pos x="1337" y="223"/>
              </a:cxn>
              <a:cxn ang="0">
                <a:pos x="1317" y="340"/>
              </a:cxn>
              <a:cxn ang="0">
                <a:pos x="1308" y="456"/>
              </a:cxn>
              <a:cxn ang="0">
                <a:pos x="1298" y="640"/>
              </a:cxn>
              <a:cxn ang="0">
                <a:pos x="1288" y="883"/>
              </a:cxn>
              <a:cxn ang="0">
                <a:pos x="1269" y="1154"/>
              </a:cxn>
              <a:cxn ang="0">
                <a:pos x="1259" y="1455"/>
              </a:cxn>
              <a:cxn ang="0">
                <a:pos x="1230" y="1765"/>
              </a:cxn>
              <a:cxn ang="0">
                <a:pos x="1181" y="2037"/>
              </a:cxn>
              <a:cxn ang="0">
                <a:pos x="1132" y="2202"/>
              </a:cxn>
            </a:cxnLst>
            <a:rect l="0" t="0" r="r" b="b"/>
            <a:pathLst>
              <a:path w="1337" h="3356">
                <a:moveTo>
                  <a:pt x="1132" y="2202"/>
                </a:moveTo>
                <a:lnTo>
                  <a:pt x="1103" y="2270"/>
                </a:lnTo>
                <a:lnTo>
                  <a:pt x="1073" y="2347"/>
                </a:lnTo>
                <a:lnTo>
                  <a:pt x="1044" y="2415"/>
                </a:lnTo>
                <a:lnTo>
                  <a:pt x="1005" y="2483"/>
                </a:lnTo>
                <a:lnTo>
                  <a:pt x="966" y="2551"/>
                </a:lnTo>
                <a:lnTo>
                  <a:pt x="927" y="2619"/>
                </a:lnTo>
                <a:lnTo>
                  <a:pt x="878" y="2687"/>
                </a:lnTo>
                <a:lnTo>
                  <a:pt x="829" y="2755"/>
                </a:lnTo>
                <a:lnTo>
                  <a:pt x="780" y="2823"/>
                </a:lnTo>
                <a:lnTo>
                  <a:pt x="722" y="2881"/>
                </a:lnTo>
                <a:lnTo>
                  <a:pt x="663" y="2949"/>
                </a:lnTo>
                <a:lnTo>
                  <a:pt x="605" y="3007"/>
                </a:lnTo>
                <a:lnTo>
                  <a:pt x="536" y="3065"/>
                </a:lnTo>
                <a:lnTo>
                  <a:pt x="468" y="3114"/>
                </a:lnTo>
                <a:lnTo>
                  <a:pt x="400" y="3162"/>
                </a:lnTo>
                <a:lnTo>
                  <a:pt x="322" y="3211"/>
                </a:lnTo>
                <a:lnTo>
                  <a:pt x="283" y="3230"/>
                </a:lnTo>
                <a:lnTo>
                  <a:pt x="253" y="3249"/>
                </a:lnTo>
                <a:lnTo>
                  <a:pt x="214" y="3269"/>
                </a:lnTo>
                <a:lnTo>
                  <a:pt x="185" y="3288"/>
                </a:lnTo>
                <a:lnTo>
                  <a:pt x="136" y="3308"/>
                </a:lnTo>
                <a:lnTo>
                  <a:pt x="87" y="3337"/>
                </a:lnTo>
                <a:lnTo>
                  <a:pt x="58" y="3346"/>
                </a:lnTo>
                <a:lnTo>
                  <a:pt x="29" y="3356"/>
                </a:lnTo>
                <a:lnTo>
                  <a:pt x="9" y="3356"/>
                </a:lnTo>
                <a:lnTo>
                  <a:pt x="0" y="3356"/>
                </a:lnTo>
                <a:lnTo>
                  <a:pt x="0" y="3346"/>
                </a:lnTo>
                <a:lnTo>
                  <a:pt x="9" y="3327"/>
                </a:lnTo>
                <a:lnTo>
                  <a:pt x="19" y="3308"/>
                </a:lnTo>
                <a:lnTo>
                  <a:pt x="39" y="3288"/>
                </a:lnTo>
                <a:lnTo>
                  <a:pt x="58" y="3259"/>
                </a:lnTo>
                <a:lnTo>
                  <a:pt x="87" y="3240"/>
                </a:lnTo>
                <a:lnTo>
                  <a:pt x="117" y="3211"/>
                </a:lnTo>
                <a:lnTo>
                  <a:pt x="156" y="3182"/>
                </a:lnTo>
                <a:lnTo>
                  <a:pt x="195" y="3143"/>
                </a:lnTo>
                <a:lnTo>
                  <a:pt x="244" y="3114"/>
                </a:lnTo>
                <a:lnTo>
                  <a:pt x="292" y="3075"/>
                </a:lnTo>
                <a:lnTo>
                  <a:pt x="341" y="3026"/>
                </a:lnTo>
                <a:lnTo>
                  <a:pt x="390" y="2978"/>
                </a:lnTo>
                <a:lnTo>
                  <a:pt x="449" y="2929"/>
                </a:lnTo>
                <a:lnTo>
                  <a:pt x="507" y="2871"/>
                </a:lnTo>
                <a:lnTo>
                  <a:pt x="566" y="2803"/>
                </a:lnTo>
                <a:lnTo>
                  <a:pt x="624" y="2735"/>
                </a:lnTo>
                <a:lnTo>
                  <a:pt x="673" y="2667"/>
                </a:lnTo>
                <a:lnTo>
                  <a:pt x="722" y="2590"/>
                </a:lnTo>
                <a:lnTo>
                  <a:pt x="771" y="2522"/>
                </a:lnTo>
                <a:lnTo>
                  <a:pt x="810" y="2444"/>
                </a:lnTo>
                <a:lnTo>
                  <a:pt x="849" y="2376"/>
                </a:lnTo>
                <a:lnTo>
                  <a:pt x="888" y="2299"/>
                </a:lnTo>
                <a:lnTo>
                  <a:pt x="917" y="2221"/>
                </a:lnTo>
                <a:lnTo>
                  <a:pt x="937" y="2134"/>
                </a:lnTo>
                <a:lnTo>
                  <a:pt x="966" y="2047"/>
                </a:lnTo>
                <a:lnTo>
                  <a:pt x="985" y="1959"/>
                </a:lnTo>
                <a:lnTo>
                  <a:pt x="1005" y="1872"/>
                </a:lnTo>
                <a:lnTo>
                  <a:pt x="1025" y="1775"/>
                </a:lnTo>
                <a:lnTo>
                  <a:pt x="1034" y="1678"/>
                </a:lnTo>
                <a:lnTo>
                  <a:pt x="1054" y="1571"/>
                </a:lnTo>
                <a:lnTo>
                  <a:pt x="1064" y="1465"/>
                </a:lnTo>
                <a:lnTo>
                  <a:pt x="1073" y="1261"/>
                </a:lnTo>
                <a:lnTo>
                  <a:pt x="1083" y="1057"/>
                </a:lnTo>
                <a:lnTo>
                  <a:pt x="1083" y="844"/>
                </a:lnTo>
                <a:lnTo>
                  <a:pt x="1083" y="737"/>
                </a:lnTo>
                <a:lnTo>
                  <a:pt x="1073" y="640"/>
                </a:lnTo>
                <a:lnTo>
                  <a:pt x="1073" y="592"/>
                </a:lnTo>
                <a:lnTo>
                  <a:pt x="1073" y="543"/>
                </a:lnTo>
                <a:lnTo>
                  <a:pt x="1073" y="495"/>
                </a:lnTo>
                <a:lnTo>
                  <a:pt x="1064" y="456"/>
                </a:lnTo>
                <a:lnTo>
                  <a:pt x="1064" y="407"/>
                </a:lnTo>
                <a:lnTo>
                  <a:pt x="1054" y="378"/>
                </a:lnTo>
                <a:lnTo>
                  <a:pt x="1054" y="340"/>
                </a:lnTo>
                <a:lnTo>
                  <a:pt x="1044" y="310"/>
                </a:lnTo>
                <a:lnTo>
                  <a:pt x="1044" y="281"/>
                </a:lnTo>
                <a:lnTo>
                  <a:pt x="1034" y="252"/>
                </a:lnTo>
                <a:lnTo>
                  <a:pt x="1034" y="233"/>
                </a:lnTo>
                <a:lnTo>
                  <a:pt x="1025" y="204"/>
                </a:lnTo>
                <a:lnTo>
                  <a:pt x="1015" y="184"/>
                </a:lnTo>
                <a:lnTo>
                  <a:pt x="1015" y="175"/>
                </a:lnTo>
                <a:lnTo>
                  <a:pt x="1005" y="155"/>
                </a:lnTo>
                <a:lnTo>
                  <a:pt x="995" y="146"/>
                </a:lnTo>
                <a:lnTo>
                  <a:pt x="985" y="126"/>
                </a:lnTo>
                <a:lnTo>
                  <a:pt x="966" y="116"/>
                </a:lnTo>
                <a:lnTo>
                  <a:pt x="956" y="97"/>
                </a:lnTo>
                <a:lnTo>
                  <a:pt x="956" y="78"/>
                </a:lnTo>
                <a:lnTo>
                  <a:pt x="946" y="58"/>
                </a:lnTo>
                <a:lnTo>
                  <a:pt x="946" y="49"/>
                </a:lnTo>
                <a:lnTo>
                  <a:pt x="946" y="29"/>
                </a:lnTo>
                <a:lnTo>
                  <a:pt x="956" y="19"/>
                </a:lnTo>
                <a:lnTo>
                  <a:pt x="966" y="10"/>
                </a:lnTo>
                <a:lnTo>
                  <a:pt x="976" y="0"/>
                </a:lnTo>
                <a:lnTo>
                  <a:pt x="985" y="0"/>
                </a:lnTo>
                <a:lnTo>
                  <a:pt x="1005" y="0"/>
                </a:lnTo>
                <a:lnTo>
                  <a:pt x="1025" y="0"/>
                </a:lnTo>
                <a:lnTo>
                  <a:pt x="1044" y="0"/>
                </a:lnTo>
                <a:lnTo>
                  <a:pt x="1064" y="0"/>
                </a:lnTo>
                <a:lnTo>
                  <a:pt x="1112" y="19"/>
                </a:lnTo>
                <a:lnTo>
                  <a:pt x="1161" y="29"/>
                </a:lnTo>
                <a:lnTo>
                  <a:pt x="1200" y="49"/>
                </a:lnTo>
                <a:lnTo>
                  <a:pt x="1239" y="68"/>
                </a:lnTo>
                <a:lnTo>
                  <a:pt x="1269" y="87"/>
                </a:lnTo>
                <a:lnTo>
                  <a:pt x="1298" y="116"/>
                </a:lnTo>
                <a:lnTo>
                  <a:pt x="1317" y="146"/>
                </a:lnTo>
                <a:lnTo>
                  <a:pt x="1327" y="165"/>
                </a:lnTo>
                <a:lnTo>
                  <a:pt x="1337" y="194"/>
                </a:lnTo>
                <a:lnTo>
                  <a:pt x="1337" y="223"/>
                </a:lnTo>
                <a:lnTo>
                  <a:pt x="1337" y="262"/>
                </a:lnTo>
                <a:lnTo>
                  <a:pt x="1327" y="310"/>
                </a:lnTo>
                <a:lnTo>
                  <a:pt x="1317" y="340"/>
                </a:lnTo>
                <a:lnTo>
                  <a:pt x="1317" y="369"/>
                </a:lnTo>
                <a:lnTo>
                  <a:pt x="1308" y="417"/>
                </a:lnTo>
                <a:lnTo>
                  <a:pt x="1308" y="456"/>
                </a:lnTo>
                <a:lnTo>
                  <a:pt x="1308" y="514"/>
                </a:lnTo>
                <a:lnTo>
                  <a:pt x="1298" y="572"/>
                </a:lnTo>
                <a:lnTo>
                  <a:pt x="1298" y="640"/>
                </a:lnTo>
                <a:lnTo>
                  <a:pt x="1298" y="718"/>
                </a:lnTo>
                <a:lnTo>
                  <a:pt x="1298" y="795"/>
                </a:lnTo>
                <a:lnTo>
                  <a:pt x="1288" y="883"/>
                </a:lnTo>
                <a:lnTo>
                  <a:pt x="1278" y="970"/>
                </a:lnTo>
                <a:lnTo>
                  <a:pt x="1278" y="1057"/>
                </a:lnTo>
                <a:lnTo>
                  <a:pt x="1269" y="1154"/>
                </a:lnTo>
                <a:lnTo>
                  <a:pt x="1269" y="1251"/>
                </a:lnTo>
                <a:lnTo>
                  <a:pt x="1259" y="1348"/>
                </a:lnTo>
                <a:lnTo>
                  <a:pt x="1259" y="1455"/>
                </a:lnTo>
                <a:lnTo>
                  <a:pt x="1249" y="1562"/>
                </a:lnTo>
                <a:lnTo>
                  <a:pt x="1239" y="1659"/>
                </a:lnTo>
                <a:lnTo>
                  <a:pt x="1230" y="1765"/>
                </a:lnTo>
                <a:lnTo>
                  <a:pt x="1220" y="1853"/>
                </a:lnTo>
                <a:lnTo>
                  <a:pt x="1200" y="1950"/>
                </a:lnTo>
                <a:lnTo>
                  <a:pt x="1181" y="2037"/>
                </a:lnTo>
                <a:lnTo>
                  <a:pt x="1161" y="2115"/>
                </a:lnTo>
                <a:lnTo>
                  <a:pt x="1132" y="2202"/>
                </a:lnTo>
                <a:lnTo>
                  <a:pt x="1132" y="2202"/>
                </a:lnTo>
              </a:path>
            </a:pathLst>
          </a:custGeom>
          <a:solidFill>
            <a:schemeClr val="tx1"/>
          </a:solidFill>
          <a:ln w="1270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77" name="Freeform 25"/>
          <p:cNvSpPr>
            <a:spLocks/>
          </p:cNvSpPr>
          <p:nvPr/>
        </p:nvSpPr>
        <p:spPr bwMode="auto">
          <a:xfrm>
            <a:off x="2892425" y="3836988"/>
            <a:ext cx="2255838" cy="2039937"/>
          </a:xfrm>
          <a:custGeom>
            <a:avLst/>
            <a:gdLst/>
            <a:ahLst/>
            <a:cxnLst>
              <a:cxn ang="0">
                <a:pos x="1757" y="1513"/>
              </a:cxn>
              <a:cxn ang="0">
                <a:pos x="1835" y="1532"/>
              </a:cxn>
              <a:cxn ang="0">
                <a:pos x="1884" y="1561"/>
              </a:cxn>
              <a:cxn ang="0">
                <a:pos x="1904" y="1581"/>
              </a:cxn>
              <a:cxn ang="0">
                <a:pos x="1904" y="1610"/>
              </a:cxn>
              <a:cxn ang="0">
                <a:pos x="1874" y="1629"/>
              </a:cxn>
              <a:cxn ang="0">
                <a:pos x="1816" y="1648"/>
              </a:cxn>
              <a:cxn ang="0">
                <a:pos x="1728" y="1668"/>
              </a:cxn>
              <a:cxn ang="0">
                <a:pos x="1552" y="1687"/>
              </a:cxn>
              <a:cxn ang="0">
                <a:pos x="1328" y="1687"/>
              </a:cxn>
              <a:cxn ang="0">
                <a:pos x="1152" y="1687"/>
              </a:cxn>
              <a:cxn ang="0">
                <a:pos x="1064" y="1687"/>
              </a:cxn>
              <a:cxn ang="0">
                <a:pos x="986" y="1668"/>
              </a:cxn>
              <a:cxn ang="0">
                <a:pos x="937" y="1658"/>
              </a:cxn>
              <a:cxn ang="0">
                <a:pos x="898" y="1619"/>
              </a:cxn>
              <a:cxn ang="0">
                <a:pos x="859" y="1561"/>
              </a:cxn>
              <a:cxn ang="0">
                <a:pos x="801" y="1493"/>
              </a:cxn>
              <a:cxn ang="0">
                <a:pos x="732" y="1387"/>
              </a:cxn>
              <a:cxn ang="0">
                <a:pos x="683" y="1299"/>
              </a:cxn>
              <a:cxn ang="0">
                <a:pos x="635" y="1212"/>
              </a:cxn>
              <a:cxn ang="0">
                <a:pos x="566" y="1105"/>
              </a:cxn>
              <a:cxn ang="0">
                <a:pos x="488" y="979"/>
              </a:cxn>
              <a:cxn ang="0">
                <a:pos x="400" y="834"/>
              </a:cxn>
              <a:cxn ang="0">
                <a:pos x="303" y="659"/>
              </a:cxn>
              <a:cxn ang="0">
                <a:pos x="186" y="465"/>
              </a:cxn>
              <a:cxn ang="0">
                <a:pos x="68" y="242"/>
              </a:cxn>
              <a:cxn ang="0">
                <a:pos x="68" y="0"/>
              </a:cxn>
              <a:cxn ang="0">
                <a:pos x="205" y="203"/>
              </a:cxn>
              <a:cxn ang="0">
                <a:pos x="322" y="378"/>
              </a:cxn>
              <a:cxn ang="0">
                <a:pos x="420" y="514"/>
              </a:cxn>
              <a:cxn ang="0">
                <a:pos x="488" y="620"/>
              </a:cxn>
              <a:cxn ang="0">
                <a:pos x="557" y="708"/>
              </a:cxn>
              <a:cxn ang="0">
                <a:pos x="635" y="795"/>
              </a:cxn>
              <a:cxn ang="0">
                <a:pos x="723" y="902"/>
              </a:cxn>
              <a:cxn ang="0">
                <a:pos x="869" y="1057"/>
              </a:cxn>
              <a:cxn ang="0">
                <a:pos x="976" y="1154"/>
              </a:cxn>
              <a:cxn ang="0">
                <a:pos x="1084" y="1231"/>
              </a:cxn>
              <a:cxn ang="0">
                <a:pos x="1259" y="1328"/>
              </a:cxn>
              <a:cxn ang="0">
                <a:pos x="1377" y="1387"/>
              </a:cxn>
              <a:cxn ang="0">
                <a:pos x="1494" y="1435"/>
              </a:cxn>
              <a:cxn ang="0">
                <a:pos x="1708" y="1493"/>
              </a:cxn>
            </a:cxnLst>
            <a:rect l="0" t="0" r="r" b="b"/>
            <a:pathLst>
              <a:path w="1913" h="1687">
                <a:moveTo>
                  <a:pt x="1708" y="1493"/>
                </a:moveTo>
                <a:lnTo>
                  <a:pt x="1757" y="1513"/>
                </a:lnTo>
                <a:lnTo>
                  <a:pt x="1796" y="1522"/>
                </a:lnTo>
                <a:lnTo>
                  <a:pt x="1835" y="1532"/>
                </a:lnTo>
                <a:lnTo>
                  <a:pt x="1855" y="1542"/>
                </a:lnTo>
                <a:lnTo>
                  <a:pt x="1884" y="1561"/>
                </a:lnTo>
                <a:lnTo>
                  <a:pt x="1894" y="1571"/>
                </a:lnTo>
                <a:lnTo>
                  <a:pt x="1904" y="1581"/>
                </a:lnTo>
                <a:lnTo>
                  <a:pt x="1913" y="1590"/>
                </a:lnTo>
                <a:lnTo>
                  <a:pt x="1904" y="1610"/>
                </a:lnTo>
                <a:lnTo>
                  <a:pt x="1894" y="1619"/>
                </a:lnTo>
                <a:lnTo>
                  <a:pt x="1874" y="1629"/>
                </a:lnTo>
                <a:lnTo>
                  <a:pt x="1855" y="1639"/>
                </a:lnTo>
                <a:lnTo>
                  <a:pt x="1816" y="1648"/>
                </a:lnTo>
                <a:lnTo>
                  <a:pt x="1777" y="1658"/>
                </a:lnTo>
                <a:lnTo>
                  <a:pt x="1728" y="1668"/>
                </a:lnTo>
                <a:lnTo>
                  <a:pt x="1679" y="1678"/>
                </a:lnTo>
                <a:lnTo>
                  <a:pt x="1552" y="1687"/>
                </a:lnTo>
                <a:lnTo>
                  <a:pt x="1435" y="1687"/>
                </a:lnTo>
                <a:lnTo>
                  <a:pt x="1328" y="1687"/>
                </a:lnTo>
                <a:lnTo>
                  <a:pt x="1211" y="1687"/>
                </a:lnTo>
                <a:lnTo>
                  <a:pt x="1152" y="1687"/>
                </a:lnTo>
                <a:lnTo>
                  <a:pt x="1103" y="1687"/>
                </a:lnTo>
                <a:lnTo>
                  <a:pt x="1064" y="1687"/>
                </a:lnTo>
                <a:lnTo>
                  <a:pt x="1025" y="1678"/>
                </a:lnTo>
                <a:lnTo>
                  <a:pt x="986" y="1668"/>
                </a:lnTo>
                <a:lnTo>
                  <a:pt x="957" y="1668"/>
                </a:lnTo>
                <a:lnTo>
                  <a:pt x="937" y="1658"/>
                </a:lnTo>
                <a:lnTo>
                  <a:pt x="918" y="1639"/>
                </a:lnTo>
                <a:lnTo>
                  <a:pt x="898" y="1619"/>
                </a:lnTo>
                <a:lnTo>
                  <a:pt x="879" y="1600"/>
                </a:lnTo>
                <a:lnTo>
                  <a:pt x="859" y="1561"/>
                </a:lnTo>
                <a:lnTo>
                  <a:pt x="830" y="1532"/>
                </a:lnTo>
                <a:lnTo>
                  <a:pt x="801" y="1493"/>
                </a:lnTo>
                <a:lnTo>
                  <a:pt x="771" y="1445"/>
                </a:lnTo>
                <a:lnTo>
                  <a:pt x="732" y="1387"/>
                </a:lnTo>
                <a:lnTo>
                  <a:pt x="703" y="1328"/>
                </a:lnTo>
                <a:lnTo>
                  <a:pt x="683" y="1299"/>
                </a:lnTo>
                <a:lnTo>
                  <a:pt x="654" y="1260"/>
                </a:lnTo>
                <a:lnTo>
                  <a:pt x="635" y="1212"/>
                </a:lnTo>
                <a:lnTo>
                  <a:pt x="605" y="1163"/>
                </a:lnTo>
                <a:lnTo>
                  <a:pt x="566" y="1105"/>
                </a:lnTo>
                <a:lnTo>
                  <a:pt x="527" y="1047"/>
                </a:lnTo>
                <a:lnTo>
                  <a:pt x="488" y="979"/>
                </a:lnTo>
                <a:lnTo>
                  <a:pt x="449" y="911"/>
                </a:lnTo>
                <a:lnTo>
                  <a:pt x="400" y="834"/>
                </a:lnTo>
                <a:lnTo>
                  <a:pt x="352" y="746"/>
                </a:lnTo>
                <a:lnTo>
                  <a:pt x="303" y="659"/>
                </a:lnTo>
                <a:lnTo>
                  <a:pt x="244" y="562"/>
                </a:lnTo>
                <a:lnTo>
                  <a:pt x="186" y="465"/>
                </a:lnTo>
                <a:lnTo>
                  <a:pt x="127" y="358"/>
                </a:lnTo>
                <a:lnTo>
                  <a:pt x="68" y="242"/>
                </a:lnTo>
                <a:lnTo>
                  <a:pt x="0" y="126"/>
                </a:lnTo>
                <a:lnTo>
                  <a:pt x="68" y="0"/>
                </a:lnTo>
                <a:lnTo>
                  <a:pt x="137" y="106"/>
                </a:lnTo>
                <a:lnTo>
                  <a:pt x="205" y="203"/>
                </a:lnTo>
                <a:lnTo>
                  <a:pt x="273" y="290"/>
                </a:lnTo>
                <a:lnTo>
                  <a:pt x="322" y="378"/>
                </a:lnTo>
                <a:lnTo>
                  <a:pt x="371" y="446"/>
                </a:lnTo>
                <a:lnTo>
                  <a:pt x="420" y="514"/>
                </a:lnTo>
                <a:lnTo>
                  <a:pt x="459" y="572"/>
                </a:lnTo>
                <a:lnTo>
                  <a:pt x="488" y="620"/>
                </a:lnTo>
                <a:lnTo>
                  <a:pt x="527" y="659"/>
                </a:lnTo>
                <a:lnTo>
                  <a:pt x="557" y="708"/>
                </a:lnTo>
                <a:lnTo>
                  <a:pt x="596" y="756"/>
                </a:lnTo>
                <a:lnTo>
                  <a:pt x="635" y="795"/>
                </a:lnTo>
                <a:lnTo>
                  <a:pt x="683" y="853"/>
                </a:lnTo>
                <a:lnTo>
                  <a:pt x="723" y="902"/>
                </a:lnTo>
                <a:lnTo>
                  <a:pt x="820" y="1008"/>
                </a:lnTo>
                <a:lnTo>
                  <a:pt x="869" y="1057"/>
                </a:lnTo>
                <a:lnTo>
                  <a:pt x="918" y="1105"/>
                </a:lnTo>
                <a:lnTo>
                  <a:pt x="976" y="1154"/>
                </a:lnTo>
                <a:lnTo>
                  <a:pt x="1025" y="1193"/>
                </a:lnTo>
                <a:lnTo>
                  <a:pt x="1084" y="1231"/>
                </a:lnTo>
                <a:lnTo>
                  <a:pt x="1142" y="1270"/>
                </a:lnTo>
                <a:lnTo>
                  <a:pt x="1259" y="1328"/>
                </a:lnTo>
                <a:lnTo>
                  <a:pt x="1318" y="1367"/>
                </a:lnTo>
                <a:lnTo>
                  <a:pt x="1377" y="1387"/>
                </a:lnTo>
                <a:lnTo>
                  <a:pt x="1435" y="1416"/>
                </a:lnTo>
                <a:lnTo>
                  <a:pt x="1494" y="1435"/>
                </a:lnTo>
                <a:lnTo>
                  <a:pt x="1601" y="1464"/>
                </a:lnTo>
                <a:lnTo>
                  <a:pt x="1708" y="1493"/>
                </a:lnTo>
                <a:lnTo>
                  <a:pt x="1708" y="1493"/>
                </a:lnTo>
              </a:path>
            </a:pathLst>
          </a:custGeom>
          <a:solidFill>
            <a:schemeClr val="tx1"/>
          </a:solidFill>
          <a:ln w="1270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79" name="WordArt 27"/>
          <p:cNvSpPr>
            <a:spLocks noChangeArrowheads="1" noChangeShapeType="1" noTextEdit="1"/>
          </p:cNvSpPr>
          <p:nvPr/>
        </p:nvSpPr>
        <p:spPr bwMode="auto">
          <a:xfrm>
            <a:off x="1770063" y="379413"/>
            <a:ext cx="25146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ea typeface="楷体_GB2312"/>
              </a:rPr>
              <a:t>大   共三笔</a:t>
            </a:r>
          </a:p>
        </p:txBody>
      </p:sp>
      <p:sp>
        <p:nvSpPr>
          <p:cNvPr id="23580" name="AutoShape 28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867400" y="6237288"/>
            <a:ext cx="1008063" cy="547687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3200">
                <a:solidFill>
                  <a:srgbClr val="FF3300"/>
                </a:solidFill>
                <a:ea typeface="幼圆" pitchFamily="49" charset="-122"/>
              </a:rPr>
              <a:t>返回</a:t>
            </a:r>
          </a:p>
        </p:txBody>
      </p:sp>
      <p:pic>
        <p:nvPicPr>
          <p:cNvPr id="23581" name="Picture 29" descr="qianbi1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2088" y="1484313"/>
            <a:ext cx="419100" cy="1196975"/>
          </a:xfrm>
          <a:prstGeom prst="rect">
            <a:avLst/>
          </a:prstGeom>
          <a:noFill/>
        </p:spPr>
      </p:pic>
      <p:sp>
        <p:nvSpPr>
          <p:cNvPr id="23586" name="AutoShape 34"/>
          <p:cNvSpPr>
            <a:spLocks noChangeArrowheads="1"/>
          </p:cNvSpPr>
          <p:nvPr/>
        </p:nvSpPr>
        <p:spPr bwMode="auto">
          <a:xfrm>
            <a:off x="6011863" y="73025"/>
            <a:ext cx="1800225" cy="1700213"/>
          </a:xfrm>
          <a:prstGeom prst="wedgeRectCallout">
            <a:avLst>
              <a:gd name="adj1" fmla="val 49120"/>
              <a:gd name="adj2" fmla="val 61856"/>
            </a:avLst>
          </a:prstGeom>
          <a:noFill/>
          <a:ln w="9525">
            <a:solidFill>
              <a:srgbClr val="CC00FF"/>
            </a:solidFill>
            <a:miter lim="800000"/>
            <a:headEnd/>
            <a:tailEnd/>
          </a:ln>
          <a:effectLst/>
        </p:spPr>
        <p:txBody>
          <a:bodyPr/>
          <a:lstStyle/>
          <a:p>
            <a:r>
              <a:rPr lang="zh-CN" altLang="en-US" b="1">
                <a:solidFill>
                  <a:srgbClr val="FF0000"/>
                </a:solidFill>
                <a:ea typeface="幼圆" pitchFamily="49" charset="-122"/>
              </a:rPr>
              <a:t>小贴士：</a:t>
            </a:r>
          </a:p>
          <a:p>
            <a:r>
              <a:rPr lang="zh-CN" altLang="en-US" b="1">
                <a:solidFill>
                  <a:srgbClr val="FF0000"/>
                </a:solidFill>
              </a:rPr>
              <a:t>横稍向上倾斜，撇和捺要写得舒展，交叉点在十字路口处。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3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3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75" grpId="0" animBg="1"/>
      <p:bldP spid="23576" grpId="0" animBg="1"/>
      <p:bldP spid="2357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-360363" y="0"/>
            <a:ext cx="9685338" cy="6823075"/>
            <a:chOff x="-341" y="0"/>
            <a:chExt cx="6101" cy="4298"/>
          </a:xfrm>
        </p:grpSpPr>
        <p:pic>
          <p:nvPicPr>
            <p:cNvPr id="21509" name="Picture 5" descr="laoshi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EFD7E"/>
                </a:clrFrom>
                <a:clrTo>
                  <a:srgbClr val="FEFD7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811" y="255"/>
              <a:ext cx="2949" cy="4043"/>
            </a:xfrm>
            <a:prstGeom prst="rect">
              <a:avLst/>
            </a:prstGeom>
            <a:noFill/>
          </p:spPr>
        </p:pic>
        <p:sp>
          <p:nvSpPr>
            <p:cNvPr id="21510" name="Rectangle 6"/>
            <p:cNvSpPr>
              <a:spLocks noChangeArrowheads="1"/>
            </p:cNvSpPr>
            <p:nvPr/>
          </p:nvSpPr>
          <p:spPr bwMode="auto">
            <a:xfrm>
              <a:off x="-341" y="255"/>
              <a:ext cx="3584" cy="3357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511" name="Rectangle 7"/>
            <p:cNvSpPr>
              <a:spLocks noChangeArrowheads="1"/>
            </p:cNvSpPr>
            <p:nvPr/>
          </p:nvSpPr>
          <p:spPr bwMode="auto">
            <a:xfrm>
              <a:off x="3152" y="0"/>
              <a:ext cx="1407" cy="1253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512" name="Rectangle 8"/>
            <p:cNvSpPr>
              <a:spLocks noChangeArrowheads="1"/>
            </p:cNvSpPr>
            <p:nvPr/>
          </p:nvSpPr>
          <p:spPr bwMode="auto">
            <a:xfrm>
              <a:off x="3015" y="2976"/>
              <a:ext cx="1407" cy="77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513" name="Rectangle 9"/>
            <p:cNvSpPr>
              <a:spLocks noChangeArrowheads="1"/>
            </p:cNvSpPr>
            <p:nvPr/>
          </p:nvSpPr>
          <p:spPr bwMode="auto">
            <a:xfrm>
              <a:off x="4332" y="1888"/>
              <a:ext cx="90" cy="499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" name="Group 13"/>
          <p:cNvGrpSpPr>
            <a:grpSpLocks/>
          </p:cNvGrpSpPr>
          <p:nvPr/>
        </p:nvGrpSpPr>
        <p:grpSpPr bwMode="auto">
          <a:xfrm>
            <a:off x="395288" y="1123950"/>
            <a:ext cx="5329237" cy="5329238"/>
            <a:chOff x="249" y="482"/>
            <a:chExt cx="3357" cy="3357"/>
          </a:xfrm>
        </p:grpSpPr>
        <p:sp>
          <p:nvSpPr>
            <p:cNvPr id="21514" name="Rectangle 10"/>
            <p:cNvSpPr>
              <a:spLocks noChangeArrowheads="1"/>
            </p:cNvSpPr>
            <p:nvPr/>
          </p:nvSpPr>
          <p:spPr bwMode="auto">
            <a:xfrm>
              <a:off x="249" y="482"/>
              <a:ext cx="3357" cy="3357"/>
            </a:xfrm>
            <a:prstGeom prst="rect">
              <a:avLst/>
            </a:prstGeom>
            <a:solidFill>
              <a:srgbClr val="FFFF99">
                <a:alpha val="63000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515" name="Line 11"/>
            <p:cNvSpPr>
              <a:spLocks noChangeShapeType="1"/>
            </p:cNvSpPr>
            <p:nvPr/>
          </p:nvSpPr>
          <p:spPr bwMode="auto">
            <a:xfrm>
              <a:off x="249" y="2160"/>
              <a:ext cx="335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6" name="Line 12"/>
            <p:cNvSpPr>
              <a:spLocks noChangeShapeType="1"/>
            </p:cNvSpPr>
            <p:nvPr/>
          </p:nvSpPr>
          <p:spPr bwMode="auto">
            <a:xfrm>
              <a:off x="1927" y="482"/>
              <a:ext cx="0" cy="335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1518" name="Freeform 14"/>
          <p:cNvSpPr>
            <a:spLocks/>
          </p:cNvSpPr>
          <p:nvPr/>
        </p:nvSpPr>
        <p:spPr bwMode="auto">
          <a:xfrm>
            <a:off x="795338" y="1576388"/>
            <a:ext cx="2347912" cy="2982912"/>
          </a:xfrm>
          <a:custGeom>
            <a:avLst/>
            <a:gdLst/>
            <a:ahLst/>
            <a:cxnLst>
              <a:cxn ang="0">
                <a:pos x="2961" y="139"/>
              </a:cxn>
              <a:cxn ang="0">
                <a:pos x="2961" y="84"/>
              </a:cxn>
              <a:cxn ang="0">
                <a:pos x="2982" y="42"/>
              </a:cxn>
              <a:cxn ang="0">
                <a:pos x="3045" y="0"/>
              </a:cxn>
              <a:cxn ang="0">
                <a:pos x="3122" y="0"/>
              </a:cxn>
              <a:cxn ang="0">
                <a:pos x="3220" y="21"/>
              </a:cxn>
              <a:cxn ang="0">
                <a:pos x="3318" y="63"/>
              </a:cxn>
              <a:cxn ang="0">
                <a:pos x="3500" y="181"/>
              </a:cxn>
              <a:cxn ang="0">
                <a:pos x="3598" y="258"/>
              </a:cxn>
              <a:cxn ang="0">
                <a:pos x="3654" y="335"/>
              </a:cxn>
              <a:cxn ang="0">
                <a:pos x="3696" y="398"/>
              </a:cxn>
              <a:cxn ang="0">
                <a:pos x="3696" y="475"/>
              </a:cxn>
              <a:cxn ang="0">
                <a:pos x="3633" y="614"/>
              </a:cxn>
              <a:cxn ang="0">
                <a:pos x="3535" y="768"/>
              </a:cxn>
              <a:cxn ang="0">
                <a:pos x="3479" y="907"/>
              </a:cxn>
              <a:cxn ang="0">
                <a:pos x="3381" y="1061"/>
              </a:cxn>
              <a:cxn ang="0">
                <a:pos x="3283" y="1221"/>
              </a:cxn>
              <a:cxn ang="0">
                <a:pos x="3122" y="1536"/>
              </a:cxn>
              <a:cxn ang="0">
                <a:pos x="2849" y="1947"/>
              </a:cxn>
              <a:cxn ang="0">
                <a:pos x="2548" y="2380"/>
              </a:cxn>
              <a:cxn ang="0">
                <a:pos x="2212" y="2827"/>
              </a:cxn>
              <a:cxn ang="0">
                <a:pos x="1841" y="3281"/>
              </a:cxn>
              <a:cxn ang="0">
                <a:pos x="1505" y="3672"/>
              </a:cxn>
              <a:cxn ang="0">
                <a:pos x="1148" y="3986"/>
              </a:cxn>
              <a:cxn ang="0">
                <a:pos x="833" y="4244"/>
              </a:cxn>
              <a:cxn ang="0">
                <a:pos x="693" y="4342"/>
              </a:cxn>
              <a:cxn ang="0">
                <a:pos x="420" y="4502"/>
              </a:cxn>
              <a:cxn ang="0">
                <a:pos x="203" y="4614"/>
              </a:cxn>
              <a:cxn ang="0">
                <a:pos x="63" y="4677"/>
              </a:cxn>
              <a:cxn ang="0">
                <a:pos x="0" y="4698"/>
              </a:cxn>
              <a:cxn ang="0">
                <a:pos x="0" y="4677"/>
              </a:cxn>
              <a:cxn ang="0">
                <a:pos x="63" y="4600"/>
              </a:cxn>
              <a:cxn ang="0">
                <a:pos x="161" y="4481"/>
              </a:cxn>
              <a:cxn ang="0">
                <a:pos x="336" y="4342"/>
              </a:cxn>
              <a:cxn ang="0">
                <a:pos x="539" y="4146"/>
              </a:cxn>
              <a:cxn ang="0">
                <a:pos x="791" y="3888"/>
              </a:cxn>
              <a:cxn ang="0">
                <a:pos x="1071" y="3574"/>
              </a:cxn>
              <a:cxn ang="0">
                <a:pos x="1365" y="3225"/>
              </a:cxn>
              <a:cxn ang="0">
                <a:pos x="1680" y="2827"/>
              </a:cxn>
              <a:cxn ang="0">
                <a:pos x="1960" y="2436"/>
              </a:cxn>
              <a:cxn ang="0">
                <a:pos x="2212" y="2066"/>
              </a:cxn>
              <a:cxn ang="0">
                <a:pos x="2450" y="1675"/>
              </a:cxn>
              <a:cxn ang="0">
                <a:pos x="2646" y="1319"/>
              </a:cxn>
              <a:cxn ang="0">
                <a:pos x="2807" y="1026"/>
              </a:cxn>
              <a:cxn ang="0">
                <a:pos x="2905" y="789"/>
              </a:cxn>
              <a:cxn ang="0">
                <a:pos x="2982" y="614"/>
              </a:cxn>
              <a:cxn ang="0">
                <a:pos x="3003" y="475"/>
              </a:cxn>
              <a:cxn ang="0">
                <a:pos x="3024" y="377"/>
              </a:cxn>
              <a:cxn ang="0">
                <a:pos x="3003" y="279"/>
              </a:cxn>
              <a:cxn ang="0">
                <a:pos x="2982" y="202"/>
              </a:cxn>
            </a:cxnLst>
            <a:rect l="0" t="0" r="r" b="b"/>
            <a:pathLst>
              <a:path w="3696" h="4698">
                <a:moveTo>
                  <a:pt x="2982" y="202"/>
                </a:moveTo>
                <a:lnTo>
                  <a:pt x="2961" y="139"/>
                </a:lnTo>
                <a:lnTo>
                  <a:pt x="2961" y="105"/>
                </a:lnTo>
                <a:lnTo>
                  <a:pt x="2961" y="84"/>
                </a:lnTo>
                <a:lnTo>
                  <a:pt x="2961" y="63"/>
                </a:lnTo>
                <a:lnTo>
                  <a:pt x="2982" y="42"/>
                </a:lnTo>
                <a:lnTo>
                  <a:pt x="3003" y="21"/>
                </a:lnTo>
                <a:lnTo>
                  <a:pt x="3045" y="0"/>
                </a:lnTo>
                <a:lnTo>
                  <a:pt x="3080" y="0"/>
                </a:lnTo>
                <a:lnTo>
                  <a:pt x="3122" y="0"/>
                </a:lnTo>
                <a:lnTo>
                  <a:pt x="3164" y="0"/>
                </a:lnTo>
                <a:lnTo>
                  <a:pt x="3220" y="21"/>
                </a:lnTo>
                <a:lnTo>
                  <a:pt x="3262" y="42"/>
                </a:lnTo>
                <a:lnTo>
                  <a:pt x="3318" y="63"/>
                </a:lnTo>
                <a:lnTo>
                  <a:pt x="3437" y="139"/>
                </a:lnTo>
                <a:lnTo>
                  <a:pt x="3500" y="181"/>
                </a:lnTo>
                <a:lnTo>
                  <a:pt x="3535" y="216"/>
                </a:lnTo>
                <a:lnTo>
                  <a:pt x="3598" y="258"/>
                </a:lnTo>
                <a:lnTo>
                  <a:pt x="3612" y="300"/>
                </a:lnTo>
                <a:lnTo>
                  <a:pt x="3654" y="335"/>
                </a:lnTo>
                <a:lnTo>
                  <a:pt x="3675" y="377"/>
                </a:lnTo>
                <a:lnTo>
                  <a:pt x="3696" y="398"/>
                </a:lnTo>
                <a:lnTo>
                  <a:pt x="3696" y="419"/>
                </a:lnTo>
                <a:lnTo>
                  <a:pt x="3696" y="475"/>
                </a:lnTo>
                <a:lnTo>
                  <a:pt x="3654" y="530"/>
                </a:lnTo>
                <a:lnTo>
                  <a:pt x="3633" y="614"/>
                </a:lnTo>
                <a:lnTo>
                  <a:pt x="3577" y="712"/>
                </a:lnTo>
                <a:lnTo>
                  <a:pt x="3535" y="768"/>
                </a:lnTo>
                <a:lnTo>
                  <a:pt x="3514" y="831"/>
                </a:lnTo>
                <a:lnTo>
                  <a:pt x="3479" y="907"/>
                </a:lnTo>
                <a:lnTo>
                  <a:pt x="3437" y="984"/>
                </a:lnTo>
                <a:lnTo>
                  <a:pt x="3381" y="1061"/>
                </a:lnTo>
                <a:lnTo>
                  <a:pt x="3339" y="1145"/>
                </a:lnTo>
                <a:lnTo>
                  <a:pt x="3283" y="1221"/>
                </a:lnTo>
                <a:lnTo>
                  <a:pt x="3241" y="1319"/>
                </a:lnTo>
                <a:lnTo>
                  <a:pt x="3122" y="1536"/>
                </a:lnTo>
                <a:lnTo>
                  <a:pt x="2982" y="1731"/>
                </a:lnTo>
                <a:lnTo>
                  <a:pt x="2849" y="1947"/>
                </a:lnTo>
                <a:lnTo>
                  <a:pt x="2709" y="2164"/>
                </a:lnTo>
                <a:lnTo>
                  <a:pt x="2548" y="2380"/>
                </a:lnTo>
                <a:lnTo>
                  <a:pt x="2373" y="2597"/>
                </a:lnTo>
                <a:lnTo>
                  <a:pt x="2212" y="2827"/>
                </a:lnTo>
                <a:lnTo>
                  <a:pt x="2037" y="3043"/>
                </a:lnTo>
                <a:lnTo>
                  <a:pt x="1841" y="3281"/>
                </a:lnTo>
                <a:lnTo>
                  <a:pt x="1659" y="3476"/>
                </a:lnTo>
                <a:lnTo>
                  <a:pt x="1505" y="3672"/>
                </a:lnTo>
                <a:lnTo>
                  <a:pt x="1323" y="3832"/>
                </a:lnTo>
                <a:lnTo>
                  <a:pt x="1148" y="3986"/>
                </a:lnTo>
                <a:lnTo>
                  <a:pt x="987" y="4125"/>
                </a:lnTo>
                <a:lnTo>
                  <a:pt x="833" y="4244"/>
                </a:lnTo>
                <a:lnTo>
                  <a:pt x="756" y="4286"/>
                </a:lnTo>
                <a:lnTo>
                  <a:pt x="693" y="4342"/>
                </a:lnTo>
                <a:lnTo>
                  <a:pt x="539" y="4419"/>
                </a:lnTo>
                <a:lnTo>
                  <a:pt x="420" y="4502"/>
                </a:lnTo>
                <a:lnTo>
                  <a:pt x="301" y="4579"/>
                </a:lnTo>
                <a:lnTo>
                  <a:pt x="203" y="4614"/>
                </a:lnTo>
                <a:lnTo>
                  <a:pt x="119" y="4656"/>
                </a:lnTo>
                <a:lnTo>
                  <a:pt x="63" y="4677"/>
                </a:lnTo>
                <a:lnTo>
                  <a:pt x="21" y="4698"/>
                </a:lnTo>
                <a:lnTo>
                  <a:pt x="0" y="4698"/>
                </a:lnTo>
                <a:lnTo>
                  <a:pt x="0" y="4677"/>
                </a:lnTo>
                <a:lnTo>
                  <a:pt x="0" y="4677"/>
                </a:lnTo>
                <a:lnTo>
                  <a:pt x="21" y="4635"/>
                </a:lnTo>
                <a:lnTo>
                  <a:pt x="63" y="4600"/>
                </a:lnTo>
                <a:lnTo>
                  <a:pt x="105" y="4537"/>
                </a:lnTo>
                <a:lnTo>
                  <a:pt x="161" y="4481"/>
                </a:lnTo>
                <a:lnTo>
                  <a:pt x="238" y="4419"/>
                </a:lnTo>
                <a:lnTo>
                  <a:pt x="336" y="4342"/>
                </a:lnTo>
                <a:lnTo>
                  <a:pt x="434" y="4244"/>
                </a:lnTo>
                <a:lnTo>
                  <a:pt x="539" y="4146"/>
                </a:lnTo>
                <a:lnTo>
                  <a:pt x="658" y="4007"/>
                </a:lnTo>
                <a:lnTo>
                  <a:pt x="791" y="3888"/>
                </a:lnTo>
                <a:lnTo>
                  <a:pt x="931" y="3734"/>
                </a:lnTo>
                <a:lnTo>
                  <a:pt x="1071" y="3574"/>
                </a:lnTo>
                <a:lnTo>
                  <a:pt x="1225" y="3399"/>
                </a:lnTo>
                <a:lnTo>
                  <a:pt x="1365" y="3225"/>
                </a:lnTo>
                <a:lnTo>
                  <a:pt x="1526" y="3029"/>
                </a:lnTo>
                <a:lnTo>
                  <a:pt x="1680" y="2827"/>
                </a:lnTo>
                <a:lnTo>
                  <a:pt x="1820" y="2632"/>
                </a:lnTo>
                <a:lnTo>
                  <a:pt x="1960" y="2436"/>
                </a:lnTo>
                <a:lnTo>
                  <a:pt x="2093" y="2262"/>
                </a:lnTo>
                <a:lnTo>
                  <a:pt x="2212" y="2066"/>
                </a:lnTo>
                <a:lnTo>
                  <a:pt x="2331" y="1871"/>
                </a:lnTo>
                <a:lnTo>
                  <a:pt x="2450" y="1675"/>
                </a:lnTo>
                <a:lnTo>
                  <a:pt x="2548" y="1494"/>
                </a:lnTo>
                <a:lnTo>
                  <a:pt x="2646" y="1319"/>
                </a:lnTo>
                <a:lnTo>
                  <a:pt x="2730" y="1159"/>
                </a:lnTo>
                <a:lnTo>
                  <a:pt x="2807" y="1026"/>
                </a:lnTo>
                <a:lnTo>
                  <a:pt x="2863" y="907"/>
                </a:lnTo>
                <a:lnTo>
                  <a:pt x="2905" y="789"/>
                </a:lnTo>
                <a:lnTo>
                  <a:pt x="2947" y="691"/>
                </a:lnTo>
                <a:lnTo>
                  <a:pt x="2982" y="614"/>
                </a:lnTo>
                <a:lnTo>
                  <a:pt x="3003" y="551"/>
                </a:lnTo>
                <a:lnTo>
                  <a:pt x="3003" y="475"/>
                </a:lnTo>
                <a:lnTo>
                  <a:pt x="3024" y="419"/>
                </a:lnTo>
                <a:lnTo>
                  <a:pt x="3024" y="377"/>
                </a:lnTo>
                <a:lnTo>
                  <a:pt x="3024" y="314"/>
                </a:lnTo>
                <a:lnTo>
                  <a:pt x="3003" y="279"/>
                </a:lnTo>
                <a:lnTo>
                  <a:pt x="3003" y="237"/>
                </a:lnTo>
                <a:lnTo>
                  <a:pt x="2982" y="202"/>
                </a:lnTo>
                <a:lnTo>
                  <a:pt x="2982" y="202"/>
                </a:lnTo>
              </a:path>
            </a:pathLst>
          </a:custGeom>
          <a:solidFill>
            <a:srgbClr val="FF3300"/>
          </a:solidFill>
          <a:ln w="26670">
            <a:solidFill>
              <a:srgbClr val="FF33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19" name="Freeform 15"/>
          <p:cNvSpPr>
            <a:spLocks/>
          </p:cNvSpPr>
          <p:nvPr/>
        </p:nvSpPr>
        <p:spPr bwMode="auto">
          <a:xfrm>
            <a:off x="2771775" y="1892300"/>
            <a:ext cx="2719388" cy="1897063"/>
          </a:xfrm>
          <a:custGeom>
            <a:avLst/>
            <a:gdLst/>
            <a:ahLst/>
            <a:cxnLst>
              <a:cxn ang="0">
                <a:pos x="3514" y="2534"/>
              </a:cxn>
              <a:cxn ang="0">
                <a:pos x="3710" y="2611"/>
              </a:cxn>
              <a:cxn ang="0">
                <a:pos x="3864" y="2674"/>
              </a:cxn>
              <a:cxn ang="0">
                <a:pos x="4004" y="2730"/>
              </a:cxn>
              <a:cxn ang="0">
                <a:pos x="4123" y="2772"/>
              </a:cxn>
              <a:cxn ang="0">
                <a:pos x="4200" y="2793"/>
              </a:cxn>
              <a:cxn ang="0">
                <a:pos x="4263" y="2828"/>
              </a:cxn>
              <a:cxn ang="0">
                <a:pos x="4284" y="2849"/>
              </a:cxn>
              <a:cxn ang="0">
                <a:pos x="4284" y="2870"/>
              </a:cxn>
              <a:cxn ang="0">
                <a:pos x="4242" y="2911"/>
              </a:cxn>
              <a:cxn ang="0">
                <a:pos x="4179" y="2925"/>
              </a:cxn>
              <a:cxn ang="0">
                <a:pos x="4102" y="2967"/>
              </a:cxn>
              <a:cxn ang="0">
                <a:pos x="3962" y="2967"/>
              </a:cxn>
              <a:cxn ang="0">
                <a:pos x="3745" y="2988"/>
              </a:cxn>
              <a:cxn ang="0">
                <a:pos x="3451" y="2988"/>
              </a:cxn>
              <a:cxn ang="0">
                <a:pos x="3094" y="2967"/>
              </a:cxn>
              <a:cxn ang="0">
                <a:pos x="2800" y="2946"/>
              </a:cxn>
              <a:cxn ang="0">
                <a:pos x="2541" y="2911"/>
              </a:cxn>
              <a:cxn ang="0">
                <a:pos x="2387" y="2849"/>
              </a:cxn>
              <a:cxn ang="0">
                <a:pos x="2289" y="2793"/>
              </a:cxn>
              <a:cxn ang="0">
                <a:pos x="2170" y="2674"/>
              </a:cxn>
              <a:cxn ang="0">
                <a:pos x="1988" y="2500"/>
              </a:cxn>
              <a:cxn ang="0">
                <a:pos x="1757" y="2241"/>
              </a:cxn>
              <a:cxn ang="0">
                <a:pos x="1477" y="1906"/>
              </a:cxn>
              <a:cxn ang="0">
                <a:pos x="1120" y="1494"/>
              </a:cxn>
              <a:cxn ang="0">
                <a:pos x="728" y="1027"/>
              </a:cxn>
              <a:cxn ang="0">
                <a:pos x="252" y="454"/>
              </a:cxn>
              <a:cxn ang="0">
                <a:pos x="98" y="0"/>
              </a:cxn>
              <a:cxn ang="0">
                <a:pos x="413" y="315"/>
              </a:cxn>
              <a:cxn ang="0">
                <a:pos x="707" y="594"/>
              </a:cxn>
              <a:cxn ang="0">
                <a:pos x="987" y="845"/>
              </a:cxn>
              <a:cxn ang="0">
                <a:pos x="1239" y="1082"/>
              </a:cxn>
              <a:cxn ang="0">
                <a:pos x="1456" y="1278"/>
              </a:cxn>
              <a:cxn ang="0">
                <a:pos x="1659" y="1459"/>
              </a:cxn>
              <a:cxn ang="0">
                <a:pos x="1834" y="1613"/>
              </a:cxn>
              <a:cxn ang="0">
                <a:pos x="1988" y="1732"/>
              </a:cxn>
              <a:cxn ang="0">
                <a:pos x="2289" y="1948"/>
              </a:cxn>
              <a:cxn ang="0">
                <a:pos x="2625" y="2144"/>
              </a:cxn>
              <a:cxn ang="0">
                <a:pos x="2996" y="2318"/>
              </a:cxn>
              <a:cxn ang="0">
                <a:pos x="3409" y="2500"/>
              </a:cxn>
            </a:cxnLst>
            <a:rect l="0" t="0" r="r" b="b"/>
            <a:pathLst>
              <a:path w="4284" h="2988">
                <a:moveTo>
                  <a:pt x="3409" y="2500"/>
                </a:moveTo>
                <a:lnTo>
                  <a:pt x="3514" y="2534"/>
                </a:lnTo>
                <a:lnTo>
                  <a:pt x="3612" y="2576"/>
                </a:lnTo>
                <a:lnTo>
                  <a:pt x="3710" y="2611"/>
                </a:lnTo>
                <a:lnTo>
                  <a:pt x="3787" y="2653"/>
                </a:lnTo>
                <a:lnTo>
                  <a:pt x="3864" y="2674"/>
                </a:lnTo>
                <a:lnTo>
                  <a:pt x="3948" y="2695"/>
                </a:lnTo>
                <a:lnTo>
                  <a:pt x="4004" y="2730"/>
                </a:lnTo>
                <a:lnTo>
                  <a:pt x="4067" y="2751"/>
                </a:lnTo>
                <a:lnTo>
                  <a:pt x="4123" y="2772"/>
                </a:lnTo>
                <a:lnTo>
                  <a:pt x="4165" y="2793"/>
                </a:lnTo>
                <a:lnTo>
                  <a:pt x="4200" y="2793"/>
                </a:lnTo>
                <a:lnTo>
                  <a:pt x="4221" y="2814"/>
                </a:lnTo>
                <a:lnTo>
                  <a:pt x="4263" y="2828"/>
                </a:lnTo>
                <a:lnTo>
                  <a:pt x="4284" y="2828"/>
                </a:lnTo>
                <a:lnTo>
                  <a:pt x="4284" y="2849"/>
                </a:lnTo>
                <a:lnTo>
                  <a:pt x="4284" y="2849"/>
                </a:lnTo>
                <a:lnTo>
                  <a:pt x="4284" y="2870"/>
                </a:lnTo>
                <a:lnTo>
                  <a:pt x="4263" y="2890"/>
                </a:lnTo>
                <a:lnTo>
                  <a:pt x="4242" y="2911"/>
                </a:lnTo>
                <a:lnTo>
                  <a:pt x="4221" y="2925"/>
                </a:lnTo>
                <a:lnTo>
                  <a:pt x="4179" y="2925"/>
                </a:lnTo>
                <a:lnTo>
                  <a:pt x="4165" y="2946"/>
                </a:lnTo>
                <a:lnTo>
                  <a:pt x="4102" y="2967"/>
                </a:lnTo>
                <a:lnTo>
                  <a:pt x="4046" y="2967"/>
                </a:lnTo>
                <a:lnTo>
                  <a:pt x="3962" y="2967"/>
                </a:lnTo>
                <a:lnTo>
                  <a:pt x="3864" y="2967"/>
                </a:lnTo>
                <a:lnTo>
                  <a:pt x="3745" y="2988"/>
                </a:lnTo>
                <a:lnTo>
                  <a:pt x="3612" y="2988"/>
                </a:lnTo>
                <a:lnTo>
                  <a:pt x="3451" y="2988"/>
                </a:lnTo>
                <a:lnTo>
                  <a:pt x="3276" y="2988"/>
                </a:lnTo>
                <a:lnTo>
                  <a:pt x="3094" y="2967"/>
                </a:lnTo>
                <a:lnTo>
                  <a:pt x="2940" y="2967"/>
                </a:lnTo>
                <a:lnTo>
                  <a:pt x="2800" y="2946"/>
                </a:lnTo>
                <a:lnTo>
                  <a:pt x="2660" y="2925"/>
                </a:lnTo>
                <a:lnTo>
                  <a:pt x="2541" y="2911"/>
                </a:lnTo>
                <a:lnTo>
                  <a:pt x="2464" y="2890"/>
                </a:lnTo>
                <a:lnTo>
                  <a:pt x="2387" y="2849"/>
                </a:lnTo>
                <a:lnTo>
                  <a:pt x="2324" y="2814"/>
                </a:lnTo>
                <a:lnTo>
                  <a:pt x="2289" y="2793"/>
                </a:lnTo>
                <a:lnTo>
                  <a:pt x="2226" y="2751"/>
                </a:lnTo>
                <a:lnTo>
                  <a:pt x="2170" y="2674"/>
                </a:lnTo>
                <a:lnTo>
                  <a:pt x="2093" y="2597"/>
                </a:lnTo>
                <a:lnTo>
                  <a:pt x="1988" y="2500"/>
                </a:lnTo>
                <a:lnTo>
                  <a:pt x="1890" y="2381"/>
                </a:lnTo>
                <a:lnTo>
                  <a:pt x="1757" y="2241"/>
                </a:lnTo>
                <a:lnTo>
                  <a:pt x="1638" y="2088"/>
                </a:lnTo>
                <a:lnTo>
                  <a:pt x="1477" y="1906"/>
                </a:lnTo>
                <a:lnTo>
                  <a:pt x="1302" y="1711"/>
                </a:lnTo>
                <a:lnTo>
                  <a:pt x="1120" y="1494"/>
                </a:lnTo>
                <a:lnTo>
                  <a:pt x="924" y="1257"/>
                </a:lnTo>
                <a:lnTo>
                  <a:pt x="728" y="1027"/>
                </a:lnTo>
                <a:lnTo>
                  <a:pt x="490" y="747"/>
                </a:lnTo>
                <a:lnTo>
                  <a:pt x="252" y="454"/>
                </a:lnTo>
                <a:lnTo>
                  <a:pt x="0" y="161"/>
                </a:lnTo>
                <a:lnTo>
                  <a:pt x="98" y="0"/>
                </a:lnTo>
                <a:lnTo>
                  <a:pt x="273" y="161"/>
                </a:lnTo>
                <a:lnTo>
                  <a:pt x="413" y="315"/>
                </a:lnTo>
                <a:lnTo>
                  <a:pt x="567" y="454"/>
                </a:lnTo>
                <a:lnTo>
                  <a:pt x="707" y="594"/>
                </a:lnTo>
                <a:lnTo>
                  <a:pt x="847" y="726"/>
                </a:lnTo>
                <a:lnTo>
                  <a:pt x="987" y="845"/>
                </a:lnTo>
                <a:lnTo>
                  <a:pt x="1120" y="964"/>
                </a:lnTo>
                <a:lnTo>
                  <a:pt x="1239" y="1082"/>
                </a:lnTo>
                <a:lnTo>
                  <a:pt x="1358" y="1180"/>
                </a:lnTo>
                <a:lnTo>
                  <a:pt x="1456" y="1278"/>
                </a:lnTo>
                <a:lnTo>
                  <a:pt x="1554" y="1376"/>
                </a:lnTo>
                <a:lnTo>
                  <a:pt x="1659" y="1459"/>
                </a:lnTo>
                <a:lnTo>
                  <a:pt x="1757" y="1536"/>
                </a:lnTo>
                <a:lnTo>
                  <a:pt x="1834" y="1613"/>
                </a:lnTo>
                <a:lnTo>
                  <a:pt x="1932" y="1669"/>
                </a:lnTo>
                <a:lnTo>
                  <a:pt x="1988" y="1732"/>
                </a:lnTo>
                <a:lnTo>
                  <a:pt x="2128" y="1829"/>
                </a:lnTo>
                <a:lnTo>
                  <a:pt x="2289" y="1948"/>
                </a:lnTo>
                <a:lnTo>
                  <a:pt x="2443" y="2046"/>
                </a:lnTo>
                <a:lnTo>
                  <a:pt x="2625" y="2144"/>
                </a:lnTo>
                <a:lnTo>
                  <a:pt x="2821" y="2241"/>
                </a:lnTo>
                <a:lnTo>
                  <a:pt x="2996" y="2318"/>
                </a:lnTo>
                <a:lnTo>
                  <a:pt x="3192" y="2416"/>
                </a:lnTo>
                <a:lnTo>
                  <a:pt x="3409" y="2500"/>
                </a:lnTo>
                <a:lnTo>
                  <a:pt x="3409" y="2500"/>
                </a:lnTo>
              </a:path>
            </a:pathLst>
          </a:custGeom>
          <a:solidFill>
            <a:srgbClr val="FF3300"/>
          </a:solidFill>
          <a:ln w="26670">
            <a:solidFill>
              <a:srgbClr val="FF33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20" name="Freeform 16"/>
          <p:cNvSpPr>
            <a:spLocks/>
          </p:cNvSpPr>
          <p:nvPr/>
        </p:nvSpPr>
        <p:spPr bwMode="auto">
          <a:xfrm>
            <a:off x="2676525" y="3260725"/>
            <a:ext cx="452438" cy="3032125"/>
          </a:xfrm>
          <a:custGeom>
            <a:avLst/>
            <a:gdLst/>
            <a:ahLst/>
            <a:cxnLst>
              <a:cxn ang="0">
                <a:pos x="693" y="454"/>
              </a:cxn>
              <a:cxn ang="0">
                <a:pos x="693" y="531"/>
              </a:cxn>
              <a:cxn ang="0">
                <a:pos x="672" y="650"/>
              </a:cxn>
              <a:cxn ang="0">
                <a:pos x="672" y="803"/>
              </a:cxn>
              <a:cxn ang="0">
                <a:pos x="672" y="1020"/>
              </a:cxn>
              <a:cxn ang="0">
                <a:pos x="672" y="1257"/>
              </a:cxn>
              <a:cxn ang="0">
                <a:pos x="672" y="1536"/>
              </a:cxn>
              <a:cxn ang="0">
                <a:pos x="672" y="1864"/>
              </a:cxn>
              <a:cxn ang="0">
                <a:pos x="672" y="2220"/>
              </a:cxn>
              <a:cxn ang="0">
                <a:pos x="672" y="2534"/>
              </a:cxn>
              <a:cxn ang="0">
                <a:pos x="672" y="2807"/>
              </a:cxn>
              <a:cxn ang="0">
                <a:pos x="672" y="3065"/>
              </a:cxn>
              <a:cxn ang="0">
                <a:pos x="672" y="3281"/>
              </a:cxn>
              <a:cxn ang="0">
                <a:pos x="672" y="3435"/>
              </a:cxn>
              <a:cxn ang="0">
                <a:pos x="693" y="3575"/>
              </a:cxn>
              <a:cxn ang="0">
                <a:pos x="693" y="3672"/>
              </a:cxn>
              <a:cxn ang="0">
                <a:pos x="714" y="3770"/>
              </a:cxn>
              <a:cxn ang="0">
                <a:pos x="714" y="3910"/>
              </a:cxn>
              <a:cxn ang="0">
                <a:pos x="693" y="4063"/>
              </a:cxn>
              <a:cxn ang="0">
                <a:pos x="672" y="4245"/>
              </a:cxn>
              <a:cxn ang="0">
                <a:pos x="637" y="4440"/>
              </a:cxn>
              <a:cxn ang="0">
                <a:pos x="616" y="4594"/>
              </a:cxn>
              <a:cxn ang="0">
                <a:pos x="574" y="4712"/>
              </a:cxn>
              <a:cxn ang="0">
                <a:pos x="553" y="4754"/>
              </a:cxn>
              <a:cxn ang="0">
                <a:pos x="518" y="4754"/>
              </a:cxn>
              <a:cxn ang="0">
                <a:pos x="497" y="4733"/>
              </a:cxn>
              <a:cxn ang="0">
                <a:pos x="434" y="4677"/>
              </a:cxn>
              <a:cxn ang="0">
                <a:pos x="399" y="4594"/>
              </a:cxn>
              <a:cxn ang="0">
                <a:pos x="336" y="4475"/>
              </a:cxn>
              <a:cxn ang="0">
                <a:pos x="259" y="4321"/>
              </a:cxn>
              <a:cxn ang="0">
                <a:pos x="203" y="4161"/>
              </a:cxn>
              <a:cxn ang="0">
                <a:pos x="203" y="4063"/>
              </a:cxn>
              <a:cxn ang="0">
                <a:pos x="182" y="3910"/>
              </a:cxn>
              <a:cxn ang="0">
                <a:pos x="203" y="3714"/>
              </a:cxn>
              <a:cxn ang="0">
                <a:pos x="238" y="3477"/>
              </a:cxn>
              <a:cxn ang="0">
                <a:pos x="259" y="3184"/>
              </a:cxn>
              <a:cxn ang="0">
                <a:pos x="280" y="2849"/>
              </a:cxn>
              <a:cxn ang="0">
                <a:pos x="280" y="2458"/>
              </a:cxn>
              <a:cxn ang="0">
                <a:pos x="280" y="2004"/>
              </a:cxn>
              <a:cxn ang="0">
                <a:pos x="259" y="1571"/>
              </a:cxn>
              <a:cxn ang="0">
                <a:pos x="217" y="1222"/>
              </a:cxn>
              <a:cxn ang="0">
                <a:pos x="203" y="922"/>
              </a:cxn>
              <a:cxn ang="0">
                <a:pos x="182" y="692"/>
              </a:cxn>
              <a:cxn ang="0">
                <a:pos x="161" y="531"/>
              </a:cxn>
              <a:cxn ang="0">
                <a:pos x="119" y="412"/>
              </a:cxn>
              <a:cxn ang="0">
                <a:pos x="105" y="315"/>
              </a:cxn>
              <a:cxn ang="0">
                <a:pos x="84" y="238"/>
              </a:cxn>
              <a:cxn ang="0">
                <a:pos x="0" y="140"/>
              </a:cxn>
              <a:cxn ang="0">
                <a:pos x="0" y="98"/>
              </a:cxn>
              <a:cxn ang="0">
                <a:pos x="21" y="42"/>
              </a:cxn>
              <a:cxn ang="0">
                <a:pos x="42" y="21"/>
              </a:cxn>
              <a:cxn ang="0">
                <a:pos x="119" y="0"/>
              </a:cxn>
              <a:cxn ang="0">
                <a:pos x="203" y="0"/>
              </a:cxn>
              <a:cxn ang="0">
                <a:pos x="301" y="21"/>
              </a:cxn>
              <a:cxn ang="0">
                <a:pos x="518" y="77"/>
              </a:cxn>
              <a:cxn ang="0">
                <a:pos x="616" y="140"/>
              </a:cxn>
              <a:cxn ang="0">
                <a:pos x="672" y="175"/>
              </a:cxn>
              <a:cxn ang="0">
                <a:pos x="714" y="238"/>
              </a:cxn>
              <a:cxn ang="0">
                <a:pos x="714" y="294"/>
              </a:cxn>
              <a:cxn ang="0">
                <a:pos x="693" y="433"/>
              </a:cxn>
            </a:cxnLst>
            <a:rect l="0" t="0" r="r" b="b"/>
            <a:pathLst>
              <a:path w="714" h="4775">
                <a:moveTo>
                  <a:pt x="693" y="433"/>
                </a:moveTo>
                <a:lnTo>
                  <a:pt x="693" y="454"/>
                </a:lnTo>
                <a:lnTo>
                  <a:pt x="693" y="489"/>
                </a:lnTo>
                <a:lnTo>
                  <a:pt x="693" y="531"/>
                </a:lnTo>
                <a:lnTo>
                  <a:pt x="672" y="594"/>
                </a:lnTo>
                <a:lnTo>
                  <a:pt x="672" y="650"/>
                </a:lnTo>
                <a:lnTo>
                  <a:pt x="672" y="726"/>
                </a:lnTo>
                <a:lnTo>
                  <a:pt x="672" y="803"/>
                </a:lnTo>
                <a:lnTo>
                  <a:pt x="672" y="908"/>
                </a:lnTo>
                <a:lnTo>
                  <a:pt x="672" y="1020"/>
                </a:lnTo>
                <a:lnTo>
                  <a:pt x="672" y="1138"/>
                </a:lnTo>
                <a:lnTo>
                  <a:pt x="672" y="1257"/>
                </a:lnTo>
                <a:lnTo>
                  <a:pt x="672" y="1397"/>
                </a:lnTo>
                <a:lnTo>
                  <a:pt x="672" y="1536"/>
                </a:lnTo>
                <a:lnTo>
                  <a:pt x="672" y="1690"/>
                </a:lnTo>
                <a:lnTo>
                  <a:pt x="672" y="1864"/>
                </a:lnTo>
                <a:lnTo>
                  <a:pt x="672" y="2046"/>
                </a:lnTo>
                <a:lnTo>
                  <a:pt x="672" y="2220"/>
                </a:lnTo>
                <a:lnTo>
                  <a:pt x="672" y="2374"/>
                </a:lnTo>
                <a:lnTo>
                  <a:pt x="672" y="2534"/>
                </a:lnTo>
                <a:lnTo>
                  <a:pt x="672" y="2688"/>
                </a:lnTo>
                <a:lnTo>
                  <a:pt x="672" y="2807"/>
                </a:lnTo>
                <a:lnTo>
                  <a:pt x="672" y="2946"/>
                </a:lnTo>
                <a:lnTo>
                  <a:pt x="672" y="3065"/>
                </a:lnTo>
                <a:lnTo>
                  <a:pt x="672" y="3184"/>
                </a:lnTo>
                <a:lnTo>
                  <a:pt x="672" y="3281"/>
                </a:lnTo>
                <a:lnTo>
                  <a:pt x="672" y="3358"/>
                </a:lnTo>
                <a:lnTo>
                  <a:pt x="672" y="3435"/>
                </a:lnTo>
                <a:lnTo>
                  <a:pt x="672" y="3519"/>
                </a:lnTo>
                <a:lnTo>
                  <a:pt x="693" y="3575"/>
                </a:lnTo>
                <a:lnTo>
                  <a:pt x="693" y="3630"/>
                </a:lnTo>
                <a:lnTo>
                  <a:pt x="693" y="3672"/>
                </a:lnTo>
                <a:lnTo>
                  <a:pt x="693" y="3714"/>
                </a:lnTo>
                <a:lnTo>
                  <a:pt x="714" y="3770"/>
                </a:lnTo>
                <a:lnTo>
                  <a:pt x="714" y="3833"/>
                </a:lnTo>
                <a:lnTo>
                  <a:pt x="714" y="3910"/>
                </a:lnTo>
                <a:lnTo>
                  <a:pt x="714" y="3986"/>
                </a:lnTo>
                <a:lnTo>
                  <a:pt x="693" y="4063"/>
                </a:lnTo>
                <a:lnTo>
                  <a:pt x="693" y="4147"/>
                </a:lnTo>
                <a:lnTo>
                  <a:pt x="672" y="4245"/>
                </a:lnTo>
                <a:lnTo>
                  <a:pt x="672" y="4342"/>
                </a:lnTo>
                <a:lnTo>
                  <a:pt x="637" y="4440"/>
                </a:lnTo>
                <a:lnTo>
                  <a:pt x="616" y="4538"/>
                </a:lnTo>
                <a:lnTo>
                  <a:pt x="616" y="4594"/>
                </a:lnTo>
                <a:lnTo>
                  <a:pt x="595" y="4657"/>
                </a:lnTo>
                <a:lnTo>
                  <a:pt x="574" y="4712"/>
                </a:lnTo>
                <a:lnTo>
                  <a:pt x="553" y="4733"/>
                </a:lnTo>
                <a:lnTo>
                  <a:pt x="553" y="4754"/>
                </a:lnTo>
                <a:lnTo>
                  <a:pt x="539" y="4775"/>
                </a:lnTo>
                <a:lnTo>
                  <a:pt x="518" y="4754"/>
                </a:lnTo>
                <a:lnTo>
                  <a:pt x="518" y="4754"/>
                </a:lnTo>
                <a:lnTo>
                  <a:pt x="497" y="4733"/>
                </a:lnTo>
                <a:lnTo>
                  <a:pt x="476" y="4712"/>
                </a:lnTo>
                <a:lnTo>
                  <a:pt x="434" y="4677"/>
                </a:lnTo>
                <a:lnTo>
                  <a:pt x="420" y="4636"/>
                </a:lnTo>
                <a:lnTo>
                  <a:pt x="399" y="4594"/>
                </a:lnTo>
                <a:lnTo>
                  <a:pt x="378" y="4538"/>
                </a:lnTo>
                <a:lnTo>
                  <a:pt x="336" y="4475"/>
                </a:lnTo>
                <a:lnTo>
                  <a:pt x="322" y="4419"/>
                </a:lnTo>
                <a:lnTo>
                  <a:pt x="259" y="4321"/>
                </a:lnTo>
                <a:lnTo>
                  <a:pt x="238" y="4224"/>
                </a:lnTo>
                <a:lnTo>
                  <a:pt x="203" y="4161"/>
                </a:lnTo>
                <a:lnTo>
                  <a:pt x="203" y="4105"/>
                </a:lnTo>
                <a:lnTo>
                  <a:pt x="203" y="4063"/>
                </a:lnTo>
                <a:lnTo>
                  <a:pt x="182" y="3986"/>
                </a:lnTo>
                <a:lnTo>
                  <a:pt x="182" y="3910"/>
                </a:lnTo>
                <a:lnTo>
                  <a:pt x="203" y="3833"/>
                </a:lnTo>
                <a:lnTo>
                  <a:pt x="203" y="3714"/>
                </a:lnTo>
                <a:lnTo>
                  <a:pt x="217" y="3616"/>
                </a:lnTo>
                <a:lnTo>
                  <a:pt x="238" y="3477"/>
                </a:lnTo>
                <a:lnTo>
                  <a:pt x="259" y="3337"/>
                </a:lnTo>
                <a:lnTo>
                  <a:pt x="259" y="3184"/>
                </a:lnTo>
                <a:lnTo>
                  <a:pt x="280" y="3023"/>
                </a:lnTo>
                <a:lnTo>
                  <a:pt x="280" y="2849"/>
                </a:lnTo>
                <a:lnTo>
                  <a:pt x="280" y="2653"/>
                </a:lnTo>
                <a:lnTo>
                  <a:pt x="280" y="2458"/>
                </a:lnTo>
                <a:lnTo>
                  <a:pt x="280" y="2241"/>
                </a:lnTo>
                <a:lnTo>
                  <a:pt x="280" y="2004"/>
                </a:lnTo>
                <a:lnTo>
                  <a:pt x="259" y="1787"/>
                </a:lnTo>
                <a:lnTo>
                  <a:pt x="259" y="1571"/>
                </a:lnTo>
                <a:lnTo>
                  <a:pt x="238" y="1397"/>
                </a:lnTo>
                <a:lnTo>
                  <a:pt x="217" y="1222"/>
                </a:lnTo>
                <a:lnTo>
                  <a:pt x="217" y="1062"/>
                </a:lnTo>
                <a:lnTo>
                  <a:pt x="203" y="922"/>
                </a:lnTo>
                <a:lnTo>
                  <a:pt x="182" y="789"/>
                </a:lnTo>
                <a:lnTo>
                  <a:pt x="182" y="692"/>
                </a:lnTo>
                <a:lnTo>
                  <a:pt x="161" y="608"/>
                </a:lnTo>
                <a:lnTo>
                  <a:pt x="161" y="531"/>
                </a:lnTo>
                <a:lnTo>
                  <a:pt x="140" y="475"/>
                </a:lnTo>
                <a:lnTo>
                  <a:pt x="119" y="412"/>
                </a:lnTo>
                <a:lnTo>
                  <a:pt x="119" y="356"/>
                </a:lnTo>
                <a:lnTo>
                  <a:pt x="105" y="315"/>
                </a:lnTo>
                <a:lnTo>
                  <a:pt x="84" y="280"/>
                </a:lnTo>
                <a:lnTo>
                  <a:pt x="84" y="238"/>
                </a:lnTo>
                <a:lnTo>
                  <a:pt x="42" y="196"/>
                </a:lnTo>
                <a:lnTo>
                  <a:pt x="0" y="140"/>
                </a:lnTo>
                <a:lnTo>
                  <a:pt x="0" y="119"/>
                </a:lnTo>
                <a:lnTo>
                  <a:pt x="0" y="98"/>
                </a:lnTo>
                <a:lnTo>
                  <a:pt x="0" y="77"/>
                </a:lnTo>
                <a:lnTo>
                  <a:pt x="21" y="42"/>
                </a:lnTo>
                <a:lnTo>
                  <a:pt x="21" y="42"/>
                </a:lnTo>
                <a:lnTo>
                  <a:pt x="42" y="21"/>
                </a:lnTo>
                <a:lnTo>
                  <a:pt x="84" y="21"/>
                </a:lnTo>
                <a:lnTo>
                  <a:pt x="119" y="0"/>
                </a:lnTo>
                <a:lnTo>
                  <a:pt x="161" y="0"/>
                </a:lnTo>
                <a:lnTo>
                  <a:pt x="203" y="0"/>
                </a:lnTo>
                <a:lnTo>
                  <a:pt x="259" y="0"/>
                </a:lnTo>
                <a:lnTo>
                  <a:pt x="301" y="21"/>
                </a:lnTo>
                <a:lnTo>
                  <a:pt x="420" y="42"/>
                </a:lnTo>
                <a:lnTo>
                  <a:pt x="518" y="77"/>
                </a:lnTo>
                <a:lnTo>
                  <a:pt x="574" y="98"/>
                </a:lnTo>
                <a:lnTo>
                  <a:pt x="616" y="140"/>
                </a:lnTo>
                <a:lnTo>
                  <a:pt x="637" y="161"/>
                </a:lnTo>
                <a:lnTo>
                  <a:pt x="672" y="175"/>
                </a:lnTo>
                <a:lnTo>
                  <a:pt x="693" y="196"/>
                </a:lnTo>
                <a:lnTo>
                  <a:pt x="714" y="238"/>
                </a:lnTo>
                <a:lnTo>
                  <a:pt x="714" y="259"/>
                </a:lnTo>
                <a:lnTo>
                  <a:pt x="714" y="294"/>
                </a:lnTo>
                <a:lnTo>
                  <a:pt x="714" y="356"/>
                </a:lnTo>
                <a:lnTo>
                  <a:pt x="693" y="433"/>
                </a:lnTo>
                <a:lnTo>
                  <a:pt x="693" y="433"/>
                </a:lnTo>
              </a:path>
            </a:pathLst>
          </a:custGeom>
          <a:solidFill>
            <a:srgbClr val="FF3300"/>
          </a:solidFill>
          <a:ln w="26670">
            <a:solidFill>
              <a:srgbClr val="FF33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21" name="WordArt 17"/>
          <p:cNvSpPr>
            <a:spLocks noChangeArrowheads="1" noChangeShapeType="1" noTextEdit="1"/>
          </p:cNvSpPr>
          <p:nvPr/>
        </p:nvSpPr>
        <p:spPr bwMode="auto">
          <a:xfrm>
            <a:off x="1770063" y="379413"/>
            <a:ext cx="25146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ea typeface="楷体_GB2312"/>
              </a:rPr>
              <a:t>个   共三笔</a:t>
            </a:r>
          </a:p>
        </p:txBody>
      </p:sp>
      <p:sp>
        <p:nvSpPr>
          <p:cNvPr id="21522" name="Freeform 18"/>
          <p:cNvSpPr>
            <a:spLocks/>
          </p:cNvSpPr>
          <p:nvPr/>
        </p:nvSpPr>
        <p:spPr bwMode="auto">
          <a:xfrm>
            <a:off x="784225" y="1592263"/>
            <a:ext cx="2347913" cy="2982912"/>
          </a:xfrm>
          <a:custGeom>
            <a:avLst/>
            <a:gdLst/>
            <a:ahLst/>
            <a:cxnLst>
              <a:cxn ang="0">
                <a:pos x="2961" y="139"/>
              </a:cxn>
              <a:cxn ang="0">
                <a:pos x="2961" y="84"/>
              </a:cxn>
              <a:cxn ang="0">
                <a:pos x="2982" y="42"/>
              </a:cxn>
              <a:cxn ang="0">
                <a:pos x="3045" y="0"/>
              </a:cxn>
              <a:cxn ang="0">
                <a:pos x="3122" y="0"/>
              </a:cxn>
              <a:cxn ang="0">
                <a:pos x="3220" y="21"/>
              </a:cxn>
              <a:cxn ang="0">
                <a:pos x="3318" y="63"/>
              </a:cxn>
              <a:cxn ang="0">
                <a:pos x="3500" y="181"/>
              </a:cxn>
              <a:cxn ang="0">
                <a:pos x="3598" y="258"/>
              </a:cxn>
              <a:cxn ang="0">
                <a:pos x="3654" y="335"/>
              </a:cxn>
              <a:cxn ang="0">
                <a:pos x="3696" y="398"/>
              </a:cxn>
              <a:cxn ang="0">
                <a:pos x="3696" y="475"/>
              </a:cxn>
              <a:cxn ang="0">
                <a:pos x="3633" y="614"/>
              </a:cxn>
              <a:cxn ang="0">
                <a:pos x="3535" y="768"/>
              </a:cxn>
              <a:cxn ang="0">
                <a:pos x="3479" y="907"/>
              </a:cxn>
              <a:cxn ang="0">
                <a:pos x="3381" y="1061"/>
              </a:cxn>
              <a:cxn ang="0">
                <a:pos x="3283" y="1221"/>
              </a:cxn>
              <a:cxn ang="0">
                <a:pos x="3122" y="1536"/>
              </a:cxn>
              <a:cxn ang="0">
                <a:pos x="2849" y="1947"/>
              </a:cxn>
              <a:cxn ang="0">
                <a:pos x="2548" y="2380"/>
              </a:cxn>
              <a:cxn ang="0">
                <a:pos x="2212" y="2827"/>
              </a:cxn>
              <a:cxn ang="0">
                <a:pos x="1841" y="3281"/>
              </a:cxn>
              <a:cxn ang="0">
                <a:pos x="1505" y="3672"/>
              </a:cxn>
              <a:cxn ang="0">
                <a:pos x="1148" y="3986"/>
              </a:cxn>
              <a:cxn ang="0">
                <a:pos x="833" y="4244"/>
              </a:cxn>
              <a:cxn ang="0">
                <a:pos x="693" y="4342"/>
              </a:cxn>
              <a:cxn ang="0">
                <a:pos x="420" y="4502"/>
              </a:cxn>
              <a:cxn ang="0">
                <a:pos x="203" y="4614"/>
              </a:cxn>
              <a:cxn ang="0">
                <a:pos x="63" y="4677"/>
              </a:cxn>
              <a:cxn ang="0">
                <a:pos x="0" y="4698"/>
              </a:cxn>
              <a:cxn ang="0">
                <a:pos x="0" y="4677"/>
              </a:cxn>
              <a:cxn ang="0">
                <a:pos x="63" y="4600"/>
              </a:cxn>
              <a:cxn ang="0">
                <a:pos x="161" y="4481"/>
              </a:cxn>
              <a:cxn ang="0">
                <a:pos x="336" y="4342"/>
              </a:cxn>
              <a:cxn ang="0">
                <a:pos x="539" y="4146"/>
              </a:cxn>
              <a:cxn ang="0">
                <a:pos x="791" y="3888"/>
              </a:cxn>
              <a:cxn ang="0">
                <a:pos x="1071" y="3574"/>
              </a:cxn>
              <a:cxn ang="0">
                <a:pos x="1365" y="3225"/>
              </a:cxn>
              <a:cxn ang="0">
                <a:pos x="1680" y="2827"/>
              </a:cxn>
              <a:cxn ang="0">
                <a:pos x="1960" y="2436"/>
              </a:cxn>
              <a:cxn ang="0">
                <a:pos x="2212" y="2066"/>
              </a:cxn>
              <a:cxn ang="0">
                <a:pos x="2450" y="1675"/>
              </a:cxn>
              <a:cxn ang="0">
                <a:pos x="2646" y="1319"/>
              </a:cxn>
              <a:cxn ang="0">
                <a:pos x="2807" y="1026"/>
              </a:cxn>
              <a:cxn ang="0">
                <a:pos x="2905" y="789"/>
              </a:cxn>
              <a:cxn ang="0">
                <a:pos x="2982" y="614"/>
              </a:cxn>
              <a:cxn ang="0">
                <a:pos x="3003" y="475"/>
              </a:cxn>
              <a:cxn ang="0">
                <a:pos x="3024" y="377"/>
              </a:cxn>
              <a:cxn ang="0">
                <a:pos x="3003" y="279"/>
              </a:cxn>
              <a:cxn ang="0">
                <a:pos x="2982" y="202"/>
              </a:cxn>
            </a:cxnLst>
            <a:rect l="0" t="0" r="r" b="b"/>
            <a:pathLst>
              <a:path w="3696" h="4698">
                <a:moveTo>
                  <a:pt x="2982" y="202"/>
                </a:moveTo>
                <a:lnTo>
                  <a:pt x="2961" y="139"/>
                </a:lnTo>
                <a:lnTo>
                  <a:pt x="2961" y="105"/>
                </a:lnTo>
                <a:lnTo>
                  <a:pt x="2961" y="84"/>
                </a:lnTo>
                <a:lnTo>
                  <a:pt x="2961" y="63"/>
                </a:lnTo>
                <a:lnTo>
                  <a:pt x="2982" y="42"/>
                </a:lnTo>
                <a:lnTo>
                  <a:pt x="3003" y="21"/>
                </a:lnTo>
                <a:lnTo>
                  <a:pt x="3045" y="0"/>
                </a:lnTo>
                <a:lnTo>
                  <a:pt x="3080" y="0"/>
                </a:lnTo>
                <a:lnTo>
                  <a:pt x="3122" y="0"/>
                </a:lnTo>
                <a:lnTo>
                  <a:pt x="3164" y="0"/>
                </a:lnTo>
                <a:lnTo>
                  <a:pt x="3220" y="21"/>
                </a:lnTo>
                <a:lnTo>
                  <a:pt x="3262" y="42"/>
                </a:lnTo>
                <a:lnTo>
                  <a:pt x="3318" y="63"/>
                </a:lnTo>
                <a:lnTo>
                  <a:pt x="3437" y="139"/>
                </a:lnTo>
                <a:lnTo>
                  <a:pt x="3500" y="181"/>
                </a:lnTo>
                <a:lnTo>
                  <a:pt x="3535" y="216"/>
                </a:lnTo>
                <a:lnTo>
                  <a:pt x="3598" y="258"/>
                </a:lnTo>
                <a:lnTo>
                  <a:pt x="3612" y="300"/>
                </a:lnTo>
                <a:lnTo>
                  <a:pt x="3654" y="335"/>
                </a:lnTo>
                <a:lnTo>
                  <a:pt x="3675" y="377"/>
                </a:lnTo>
                <a:lnTo>
                  <a:pt x="3696" y="398"/>
                </a:lnTo>
                <a:lnTo>
                  <a:pt x="3696" y="419"/>
                </a:lnTo>
                <a:lnTo>
                  <a:pt x="3696" y="475"/>
                </a:lnTo>
                <a:lnTo>
                  <a:pt x="3654" y="530"/>
                </a:lnTo>
                <a:lnTo>
                  <a:pt x="3633" y="614"/>
                </a:lnTo>
                <a:lnTo>
                  <a:pt x="3577" y="712"/>
                </a:lnTo>
                <a:lnTo>
                  <a:pt x="3535" y="768"/>
                </a:lnTo>
                <a:lnTo>
                  <a:pt x="3514" y="831"/>
                </a:lnTo>
                <a:lnTo>
                  <a:pt x="3479" y="907"/>
                </a:lnTo>
                <a:lnTo>
                  <a:pt x="3437" y="984"/>
                </a:lnTo>
                <a:lnTo>
                  <a:pt x="3381" y="1061"/>
                </a:lnTo>
                <a:lnTo>
                  <a:pt x="3339" y="1145"/>
                </a:lnTo>
                <a:lnTo>
                  <a:pt x="3283" y="1221"/>
                </a:lnTo>
                <a:lnTo>
                  <a:pt x="3241" y="1319"/>
                </a:lnTo>
                <a:lnTo>
                  <a:pt x="3122" y="1536"/>
                </a:lnTo>
                <a:lnTo>
                  <a:pt x="2982" y="1731"/>
                </a:lnTo>
                <a:lnTo>
                  <a:pt x="2849" y="1947"/>
                </a:lnTo>
                <a:lnTo>
                  <a:pt x="2709" y="2164"/>
                </a:lnTo>
                <a:lnTo>
                  <a:pt x="2548" y="2380"/>
                </a:lnTo>
                <a:lnTo>
                  <a:pt x="2373" y="2597"/>
                </a:lnTo>
                <a:lnTo>
                  <a:pt x="2212" y="2827"/>
                </a:lnTo>
                <a:lnTo>
                  <a:pt x="2037" y="3043"/>
                </a:lnTo>
                <a:lnTo>
                  <a:pt x="1841" y="3281"/>
                </a:lnTo>
                <a:lnTo>
                  <a:pt x="1659" y="3476"/>
                </a:lnTo>
                <a:lnTo>
                  <a:pt x="1505" y="3672"/>
                </a:lnTo>
                <a:lnTo>
                  <a:pt x="1323" y="3832"/>
                </a:lnTo>
                <a:lnTo>
                  <a:pt x="1148" y="3986"/>
                </a:lnTo>
                <a:lnTo>
                  <a:pt x="987" y="4125"/>
                </a:lnTo>
                <a:lnTo>
                  <a:pt x="833" y="4244"/>
                </a:lnTo>
                <a:lnTo>
                  <a:pt x="756" y="4286"/>
                </a:lnTo>
                <a:lnTo>
                  <a:pt x="693" y="4342"/>
                </a:lnTo>
                <a:lnTo>
                  <a:pt x="539" y="4419"/>
                </a:lnTo>
                <a:lnTo>
                  <a:pt x="420" y="4502"/>
                </a:lnTo>
                <a:lnTo>
                  <a:pt x="301" y="4579"/>
                </a:lnTo>
                <a:lnTo>
                  <a:pt x="203" y="4614"/>
                </a:lnTo>
                <a:lnTo>
                  <a:pt x="119" y="4656"/>
                </a:lnTo>
                <a:lnTo>
                  <a:pt x="63" y="4677"/>
                </a:lnTo>
                <a:lnTo>
                  <a:pt x="21" y="4698"/>
                </a:lnTo>
                <a:lnTo>
                  <a:pt x="0" y="4698"/>
                </a:lnTo>
                <a:lnTo>
                  <a:pt x="0" y="4677"/>
                </a:lnTo>
                <a:lnTo>
                  <a:pt x="0" y="4677"/>
                </a:lnTo>
                <a:lnTo>
                  <a:pt x="21" y="4635"/>
                </a:lnTo>
                <a:lnTo>
                  <a:pt x="63" y="4600"/>
                </a:lnTo>
                <a:lnTo>
                  <a:pt x="105" y="4537"/>
                </a:lnTo>
                <a:lnTo>
                  <a:pt x="161" y="4481"/>
                </a:lnTo>
                <a:lnTo>
                  <a:pt x="238" y="4419"/>
                </a:lnTo>
                <a:lnTo>
                  <a:pt x="336" y="4342"/>
                </a:lnTo>
                <a:lnTo>
                  <a:pt x="434" y="4244"/>
                </a:lnTo>
                <a:lnTo>
                  <a:pt x="539" y="4146"/>
                </a:lnTo>
                <a:lnTo>
                  <a:pt x="658" y="4007"/>
                </a:lnTo>
                <a:lnTo>
                  <a:pt x="791" y="3888"/>
                </a:lnTo>
                <a:lnTo>
                  <a:pt x="931" y="3734"/>
                </a:lnTo>
                <a:lnTo>
                  <a:pt x="1071" y="3574"/>
                </a:lnTo>
                <a:lnTo>
                  <a:pt x="1225" y="3399"/>
                </a:lnTo>
                <a:lnTo>
                  <a:pt x="1365" y="3225"/>
                </a:lnTo>
                <a:lnTo>
                  <a:pt x="1526" y="3029"/>
                </a:lnTo>
                <a:lnTo>
                  <a:pt x="1680" y="2827"/>
                </a:lnTo>
                <a:lnTo>
                  <a:pt x="1820" y="2632"/>
                </a:lnTo>
                <a:lnTo>
                  <a:pt x="1960" y="2436"/>
                </a:lnTo>
                <a:lnTo>
                  <a:pt x="2093" y="2262"/>
                </a:lnTo>
                <a:lnTo>
                  <a:pt x="2212" y="2066"/>
                </a:lnTo>
                <a:lnTo>
                  <a:pt x="2331" y="1871"/>
                </a:lnTo>
                <a:lnTo>
                  <a:pt x="2450" y="1675"/>
                </a:lnTo>
                <a:lnTo>
                  <a:pt x="2548" y="1494"/>
                </a:lnTo>
                <a:lnTo>
                  <a:pt x="2646" y="1319"/>
                </a:lnTo>
                <a:lnTo>
                  <a:pt x="2730" y="1159"/>
                </a:lnTo>
                <a:lnTo>
                  <a:pt x="2807" y="1026"/>
                </a:lnTo>
                <a:lnTo>
                  <a:pt x="2863" y="907"/>
                </a:lnTo>
                <a:lnTo>
                  <a:pt x="2905" y="789"/>
                </a:lnTo>
                <a:lnTo>
                  <a:pt x="2947" y="691"/>
                </a:lnTo>
                <a:lnTo>
                  <a:pt x="2982" y="614"/>
                </a:lnTo>
                <a:lnTo>
                  <a:pt x="3003" y="551"/>
                </a:lnTo>
                <a:lnTo>
                  <a:pt x="3003" y="475"/>
                </a:lnTo>
                <a:lnTo>
                  <a:pt x="3024" y="419"/>
                </a:lnTo>
                <a:lnTo>
                  <a:pt x="3024" y="377"/>
                </a:lnTo>
                <a:lnTo>
                  <a:pt x="3024" y="314"/>
                </a:lnTo>
                <a:lnTo>
                  <a:pt x="3003" y="279"/>
                </a:lnTo>
                <a:lnTo>
                  <a:pt x="3003" y="237"/>
                </a:lnTo>
                <a:lnTo>
                  <a:pt x="2982" y="202"/>
                </a:lnTo>
                <a:lnTo>
                  <a:pt x="2982" y="202"/>
                </a:lnTo>
              </a:path>
            </a:pathLst>
          </a:custGeom>
          <a:solidFill>
            <a:schemeClr val="tx1"/>
          </a:solidFill>
          <a:ln w="2667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23" name="Freeform 19"/>
          <p:cNvSpPr>
            <a:spLocks/>
          </p:cNvSpPr>
          <p:nvPr/>
        </p:nvSpPr>
        <p:spPr bwMode="auto">
          <a:xfrm>
            <a:off x="2760663" y="1908175"/>
            <a:ext cx="2719387" cy="1897063"/>
          </a:xfrm>
          <a:custGeom>
            <a:avLst/>
            <a:gdLst/>
            <a:ahLst/>
            <a:cxnLst>
              <a:cxn ang="0">
                <a:pos x="3514" y="2534"/>
              </a:cxn>
              <a:cxn ang="0">
                <a:pos x="3710" y="2611"/>
              </a:cxn>
              <a:cxn ang="0">
                <a:pos x="3864" y="2674"/>
              </a:cxn>
              <a:cxn ang="0">
                <a:pos x="4004" y="2730"/>
              </a:cxn>
              <a:cxn ang="0">
                <a:pos x="4123" y="2772"/>
              </a:cxn>
              <a:cxn ang="0">
                <a:pos x="4200" y="2793"/>
              </a:cxn>
              <a:cxn ang="0">
                <a:pos x="4263" y="2828"/>
              </a:cxn>
              <a:cxn ang="0">
                <a:pos x="4284" y="2849"/>
              </a:cxn>
              <a:cxn ang="0">
                <a:pos x="4284" y="2870"/>
              </a:cxn>
              <a:cxn ang="0">
                <a:pos x="4242" y="2911"/>
              </a:cxn>
              <a:cxn ang="0">
                <a:pos x="4179" y="2925"/>
              </a:cxn>
              <a:cxn ang="0">
                <a:pos x="4102" y="2967"/>
              </a:cxn>
              <a:cxn ang="0">
                <a:pos x="3962" y="2967"/>
              </a:cxn>
              <a:cxn ang="0">
                <a:pos x="3745" y="2988"/>
              </a:cxn>
              <a:cxn ang="0">
                <a:pos x="3451" y="2988"/>
              </a:cxn>
              <a:cxn ang="0">
                <a:pos x="3094" y="2967"/>
              </a:cxn>
              <a:cxn ang="0">
                <a:pos x="2800" y="2946"/>
              </a:cxn>
              <a:cxn ang="0">
                <a:pos x="2541" y="2911"/>
              </a:cxn>
              <a:cxn ang="0">
                <a:pos x="2387" y="2849"/>
              </a:cxn>
              <a:cxn ang="0">
                <a:pos x="2289" y="2793"/>
              </a:cxn>
              <a:cxn ang="0">
                <a:pos x="2170" y="2674"/>
              </a:cxn>
              <a:cxn ang="0">
                <a:pos x="1988" y="2500"/>
              </a:cxn>
              <a:cxn ang="0">
                <a:pos x="1757" y="2241"/>
              </a:cxn>
              <a:cxn ang="0">
                <a:pos x="1477" y="1906"/>
              </a:cxn>
              <a:cxn ang="0">
                <a:pos x="1120" y="1494"/>
              </a:cxn>
              <a:cxn ang="0">
                <a:pos x="728" y="1027"/>
              </a:cxn>
              <a:cxn ang="0">
                <a:pos x="252" y="454"/>
              </a:cxn>
              <a:cxn ang="0">
                <a:pos x="98" y="0"/>
              </a:cxn>
              <a:cxn ang="0">
                <a:pos x="413" y="315"/>
              </a:cxn>
              <a:cxn ang="0">
                <a:pos x="707" y="594"/>
              </a:cxn>
              <a:cxn ang="0">
                <a:pos x="987" y="845"/>
              </a:cxn>
              <a:cxn ang="0">
                <a:pos x="1239" y="1082"/>
              </a:cxn>
              <a:cxn ang="0">
                <a:pos x="1456" y="1278"/>
              </a:cxn>
              <a:cxn ang="0">
                <a:pos x="1659" y="1459"/>
              </a:cxn>
              <a:cxn ang="0">
                <a:pos x="1834" y="1613"/>
              </a:cxn>
              <a:cxn ang="0">
                <a:pos x="1988" y="1732"/>
              </a:cxn>
              <a:cxn ang="0">
                <a:pos x="2289" y="1948"/>
              </a:cxn>
              <a:cxn ang="0">
                <a:pos x="2625" y="2144"/>
              </a:cxn>
              <a:cxn ang="0">
                <a:pos x="2996" y="2318"/>
              </a:cxn>
              <a:cxn ang="0">
                <a:pos x="3409" y="2500"/>
              </a:cxn>
            </a:cxnLst>
            <a:rect l="0" t="0" r="r" b="b"/>
            <a:pathLst>
              <a:path w="4284" h="2988">
                <a:moveTo>
                  <a:pt x="3409" y="2500"/>
                </a:moveTo>
                <a:lnTo>
                  <a:pt x="3514" y="2534"/>
                </a:lnTo>
                <a:lnTo>
                  <a:pt x="3612" y="2576"/>
                </a:lnTo>
                <a:lnTo>
                  <a:pt x="3710" y="2611"/>
                </a:lnTo>
                <a:lnTo>
                  <a:pt x="3787" y="2653"/>
                </a:lnTo>
                <a:lnTo>
                  <a:pt x="3864" y="2674"/>
                </a:lnTo>
                <a:lnTo>
                  <a:pt x="3948" y="2695"/>
                </a:lnTo>
                <a:lnTo>
                  <a:pt x="4004" y="2730"/>
                </a:lnTo>
                <a:lnTo>
                  <a:pt x="4067" y="2751"/>
                </a:lnTo>
                <a:lnTo>
                  <a:pt x="4123" y="2772"/>
                </a:lnTo>
                <a:lnTo>
                  <a:pt x="4165" y="2793"/>
                </a:lnTo>
                <a:lnTo>
                  <a:pt x="4200" y="2793"/>
                </a:lnTo>
                <a:lnTo>
                  <a:pt x="4221" y="2814"/>
                </a:lnTo>
                <a:lnTo>
                  <a:pt x="4263" y="2828"/>
                </a:lnTo>
                <a:lnTo>
                  <a:pt x="4284" y="2828"/>
                </a:lnTo>
                <a:lnTo>
                  <a:pt x="4284" y="2849"/>
                </a:lnTo>
                <a:lnTo>
                  <a:pt x="4284" y="2849"/>
                </a:lnTo>
                <a:lnTo>
                  <a:pt x="4284" y="2870"/>
                </a:lnTo>
                <a:lnTo>
                  <a:pt x="4263" y="2890"/>
                </a:lnTo>
                <a:lnTo>
                  <a:pt x="4242" y="2911"/>
                </a:lnTo>
                <a:lnTo>
                  <a:pt x="4221" y="2925"/>
                </a:lnTo>
                <a:lnTo>
                  <a:pt x="4179" y="2925"/>
                </a:lnTo>
                <a:lnTo>
                  <a:pt x="4165" y="2946"/>
                </a:lnTo>
                <a:lnTo>
                  <a:pt x="4102" y="2967"/>
                </a:lnTo>
                <a:lnTo>
                  <a:pt x="4046" y="2967"/>
                </a:lnTo>
                <a:lnTo>
                  <a:pt x="3962" y="2967"/>
                </a:lnTo>
                <a:lnTo>
                  <a:pt x="3864" y="2967"/>
                </a:lnTo>
                <a:lnTo>
                  <a:pt x="3745" y="2988"/>
                </a:lnTo>
                <a:lnTo>
                  <a:pt x="3612" y="2988"/>
                </a:lnTo>
                <a:lnTo>
                  <a:pt x="3451" y="2988"/>
                </a:lnTo>
                <a:lnTo>
                  <a:pt x="3276" y="2988"/>
                </a:lnTo>
                <a:lnTo>
                  <a:pt x="3094" y="2967"/>
                </a:lnTo>
                <a:lnTo>
                  <a:pt x="2940" y="2967"/>
                </a:lnTo>
                <a:lnTo>
                  <a:pt x="2800" y="2946"/>
                </a:lnTo>
                <a:lnTo>
                  <a:pt x="2660" y="2925"/>
                </a:lnTo>
                <a:lnTo>
                  <a:pt x="2541" y="2911"/>
                </a:lnTo>
                <a:lnTo>
                  <a:pt x="2464" y="2890"/>
                </a:lnTo>
                <a:lnTo>
                  <a:pt x="2387" y="2849"/>
                </a:lnTo>
                <a:lnTo>
                  <a:pt x="2324" y="2814"/>
                </a:lnTo>
                <a:lnTo>
                  <a:pt x="2289" y="2793"/>
                </a:lnTo>
                <a:lnTo>
                  <a:pt x="2226" y="2751"/>
                </a:lnTo>
                <a:lnTo>
                  <a:pt x="2170" y="2674"/>
                </a:lnTo>
                <a:lnTo>
                  <a:pt x="2093" y="2597"/>
                </a:lnTo>
                <a:lnTo>
                  <a:pt x="1988" y="2500"/>
                </a:lnTo>
                <a:lnTo>
                  <a:pt x="1890" y="2381"/>
                </a:lnTo>
                <a:lnTo>
                  <a:pt x="1757" y="2241"/>
                </a:lnTo>
                <a:lnTo>
                  <a:pt x="1638" y="2088"/>
                </a:lnTo>
                <a:lnTo>
                  <a:pt x="1477" y="1906"/>
                </a:lnTo>
                <a:lnTo>
                  <a:pt x="1302" y="1711"/>
                </a:lnTo>
                <a:lnTo>
                  <a:pt x="1120" y="1494"/>
                </a:lnTo>
                <a:lnTo>
                  <a:pt x="924" y="1257"/>
                </a:lnTo>
                <a:lnTo>
                  <a:pt x="728" y="1027"/>
                </a:lnTo>
                <a:lnTo>
                  <a:pt x="490" y="747"/>
                </a:lnTo>
                <a:lnTo>
                  <a:pt x="252" y="454"/>
                </a:lnTo>
                <a:lnTo>
                  <a:pt x="0" y="161"/>
                </a:lnTo>
                <a:lnTo>
                  <a:pt x="98" y="0"/>
                </a:lnTo>
                <a:lnTo>
                  <a:pt x="273" y="161"/>
                </a:lnTo>
                <a:lnTo>
                  <a:pt x="413" y="315"/>
                </a:lnTo>
                <a:lnTo>
                  <a:pt x="567" y="454"/>
                </a:lnTo>
                <a:lnTo>
                  <a:pt x="707" y="594"/>
                </a:lnTo>
                <a:lnTo>
                  <a:pt x="847" y="726"/>
                </a:lnTo>
                <a:lnTo>
                  <a:pt x="987" y="845"/>
                </a:lnTo>
                <a:lnTo>
                  <a:pt x="1120" y="964"/>
                </a:lnTo>
                <a:lnTo>
                  <a:pt x="1239" y="1082"/>
                </a:lnTo>
                <a:lnTo>
                  <a:pt x="1358" y="1180"/>
                </a:lnTo>
                <a:lnTo>
                  <a:pt x="1456" y="1278"/>
                </a:lnTo>
                <a:lnTo>
                  <a:pt x="1554" y="1376"/>
                </a:lnTo>
                <a:lnTo>
                  <a:pt x="1659" y="1459"/>
                </a:lnTo>
                <a:lnTo>
                  <a:pt x="1757" y="1536"/>
                </a:lnTo>
                <a:lnTo>
                  <a:pt x="1834" y="1613"/>
                </a:lnTo>
                <a:lnTo>
                  <a:pt x="1932" y="1669"/>
                </a:lnTo>
                <a:lnTo>
                  <a:pt x="1988" y="1732"/>
                </a:lnTo>
                <a:lnTo>
                  <a:pt x="2128" y="1829"/>
                </a:lnTo>
                <a:lnTo>
                  <a:pt x="2289" y="1948"/>
                </a:lnTo>
                <a:lnTo>
                  <a:pt x="2443" y="2046"/>
                </a:lnTo>
                <a:lnTo>
                  <a:pt x="2625" y="2144"/>
                </a:lnTo>
                <a:lnTo>
                  <a:pt x="2821" y="2241"/>
                </a:lnTo>
                <a:lnTo>
                  <a:pt x="2996" y="2318"/>
                </a:lnTo>
                <a:lnTo>
                  <a:pt x="3192" y="2416"/>
                </a:lnTo>
                <a:lnTo>
                  <a:pt x="3409" y="2500"/>
                </a:lnTo>
                <a:lnTo>
                  <a:pt x="3409" y="2500"/>
                </a:lnTo>
              </a:path>
            </a:pathLst>
          </a:custGeom>
          <a:solidFill>
            <a:schemeClr val="tx1"/>
          </a:solidFill>
          <a:ln w="2667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24" name="Freeform 20"/>
          <p:cNvSpPr>
            <a:spLocks/>
          </p:cNvSpPr>
          <p:nvPr/>
        </p:nvSpPr>
        <p:spPr bwMode="auto">
          <a:xfrm>
            <a:off x="2665413" y="3276600"/>
            <a:ext cx="452437" cy="3032125"/>
          </a:xfrm>
          <a:custGeom>
            <a:avLst/>
            <a:gdLst/>
            <a:ahLst/>
            <a:cxnLst>
              <a:cxn ang="0">
                <a:pos x="693" y="454"/>
              </a:cxn>
              <a:cxn ang="0">
                <a:pos x="693" y="531"/>
              </a:cxn>
              <a:cxn ang="0">
                <a:pos x="672" y="650"/>
              </a:cxn>
              <a:cxn ang="0">
                <a:pos x="672" y="803"/>
              </a:cxn>
              <a:cxn ang="0">
                <a:pos x="672" y="1020"/>
              </a:cxn>
              <a:cxn ang="0">
                <a:pos x="672" y="1257"/>
              </a:cxn>
              <a:cxn ang="0">
                <a:pos x="672" y="1536"/>
              </a:cxn>
              <a:cxn ang="0">
                <a:pos x="672" y="1864"/>
              </a:cxn>
              <a:cxn ang="0">
                <a:pos x="672" y="2220"/>
              </a:cxn>
              <a:cxn ang="0">
                <a:pos x="672" y="2534"/>
              </a:cxn>
              <a:cxn ang="0">
                <a:pos x="672" y="2807"/>
              </a:cxn>
              <a:cxn ang="0">
                <a:pos x="672" y="3065"/>
              </a:cxn>
              <a:cxn ang="0">
                <a:pos x="672" y="3281"/>
              </a:cxn>
              <a:cxn ang="0">
                <a:pos x="672" y="3435"/>
              </a:cxn>
              <a:cxn ang="0">
                <a:pos x="693" y="3575"/>
              </a:cxn>
              <a:cxn ang="0">
                <a:pos x="693" y="3672"/>
              </a:cxn>
              <a:cxn ang="0">
                <a:pos x="714" y="3770"/>
              </a:cxn>
              <a:cxn ang="0">
                <a:pos x="714" y="3910"/>
              </a:cxn>
              <a:cxn ang="0">
                <a:pos x="693" y="4063"/>
              </a:cxn>
              <a:cxn ang="0">
                <a:pos x="672" y="4245"/>
              </a:cxn>
              <a:cxn ang="0">
                <a:pos x="637" y="4440"/>
              </a:cxn>
              <a:cxn ang="0">
                <a:pos x="616" y="4594"/>
              </a:cxn>
              <a:cxn ang="0">
                <a:pos x="574" y="4712"/>
              </a:cxn>
              <a:cxn ang="0">
                <a:pos x="553" y="4754"/>
              </a:cxn>
              <a:cxn ang="0">
                <a:pos x="518" y="4754"/>
              </a:cxn>
              <a:cxn ang="0">
                <a:pos x="497" y="4733"/>
              </a:cxn>
              <a:cxn ang="0">
                <a:pos x="434" y="4677"/>
              </a:cxn>
              <a:cxn ang="0">
                <a:pos x="399" y="4594"/>
              </a:cxn>
              <a:cxn ang="0">
                <a:pos x="336" y="4475"/>
              </a:cxn>
              <a:cxn ang="0">
                <a:pos x="259" y="4321"/>
              </a:cxn>
              <a:cxn ang="0">
                <a:pos x="203" y="4161"/>
              </a:cxn>
              <a:cxn ang="0">
                <a:pos x="203" y="4063"/>
              </a:cxn>
              <a:cxn ang="0">
                <a:pos x="182" y="3910"/>
              </a:cxn>
              <a:cxn ang="0">
                <a:pos x="203" y="3714"/>
              </a:cxn>
              <a:cxn ang="0">
                <a:pos x="238" y="3477"/>
              </a:cxn>
              <a:cxn ang="0">
                <a:pos x="259" y="3184"/>
              </a:cxn>
              <a:cxn ang="0">
                <a:pos x="280" y="2849"/>
              </a:cxn>
              <a:cxn ang="0">
                <a:pos x="280" y="2458"/>
              </a:cxn>
              <a:cxn ang="0">
                <a:pos x="280" y="2004"/>
              </a:cxn>
              <a:cxn ang="0">
                <a:pos x="259" y="1571"/>
              </a:cxn>
              <a:cxn ang="0">
                <a:pos x="217" y="1222"/>
              </a:cxn>
              <a:cxn ang="0">
                <a:pos x="203" y="922"/>
              </a:cxn>
              <a:cxn ang="0">
                <a:pos x="182" y="692"/>
              </a:cxn>
              <a:cxn ang="0">
                <a:pos x="161" y="531"/>
              </a:cxn>
              <a:cxn ang="0">
                <a:pos x="119" y="412"/>
              </a:cxn>
              <a:cxn ang="0">
                <a:pos x="105" y="315"/>
              </a:cxn>
              <a:cxn ang="0">
                <a:pos x="84" y="238"/>
              </a:cxn>
              <a:cxn ang="0">
                <a:pos x="0" y="140"/>
              </a:cxn>
              <a:cxn ang="0">
                <a:pos x="0" y="98"/>
              </a:cxn>
              <a:cxn ang="0">
                <a:pos x="21" y="42"/>
              </a:cxn>
              <a:cxn ang="0">
                <a:pos x="42" y="21"/>
              </a:cxn>
              <a:cxn ang="0">
                <a:pos x="119" y="0"/>
              </a:cxn>
              <a:cxn ang="0">
                <a:pos x="203" y="0"/>
              </a:cxn>
              <a:cxn ang="0">
                <a:pos x="301" y="21"/>
              </a:cxn>
              <a:cxn ang="0">
                <a:pos x="518" y="77"/>
              </a:cxn>
              <a:cxn ang="0">
                <a:pos x="616" y="140"/>
              </a:cxn>
              <a:cxn ang="0">
                <a:pos x="672" y="175"/>
              </a:cxn>
              <a:cxn ang="0">
                <a:pos x="714" y="238"/>
              </a:cxn>
              <a:cxn ang="0">
                <a:pos x="714" y="294"/>
              </a:cxn>
              <a:cxn ang="0">
                <a:pos x="693" y="433"/>
              </a:cxn>
            </a:cxnLst>
            <a:rect l="0" t="0" r="r" b="b"/>
            <a:pathLst>
              <a:path w="714" h="4775">
                <a:moveTo>
                  <a:pt x="693" y="433"/>
                </a:moveTo>
                <a:lnTo>
                  <a:pt x="693" y="454"/>
                </a:lnTo>
                <a:lnTo>
                  <a:pt x="693" y="489"/>
                </a:lnTo>
                <a:lnTo>
                  <a:pt x="693" y="531"/>
                </a:lnTo>
                <a:lnTo>
                  <a:pt x="672" y="594"/>
                </a:lnTo>
                <a:lnTo>
                  <a:pt x="672" y="650"/>
                </a:lnTo>
                <a:lnTo>
                  <a:pt x="672" y="726"/>
                </a:lnTo>
                <a:lnTo>
                  <a:pt x="672" y="803"/>
                </a:lnTo>
                <a:lnTo>
                  <a:pt x="672" y="908"/>
                </a:lnTo>
                <a:lnTo>
                  <a:pt x="672" y="1020"/>
                </a:lnTo>
                <a:lnTo>
                  <a:pt x="672" y="1138"/>
                </a:lnTo>
                <a:lnTo>
                  <a:pt x="672" y="1257"/>
                </a:lnTo>
                <a:lnTo>
                  <a:pt x="672" y="1397"/>
                </a:lnTo>
                <a:lnTo>
                  <a:pt x="672" y="1536"/>
                </a:lnTo>
                <a:lnTo>
                  <a:pt x="672" y="1690"/>
                </a:lnTo>
                <a:lnTo>
                  <a:pt x="672" y="1864"/>
                </a:lnTo>
                <a:lnTo>
                  <a:pt x="672" y="2046"/>
                </a:lnTo>
                <a:lnTo>
                  <a:pt x="672" y="2220"/>
                </a:lnTo>
                <a:lnTo>
                  <a:pt x="672" y="2374"/>
                </a:lnTo>
                <a:lnTo>
                  <a:pt x="672" y="2534"/>
                </a:lnTo>
                <a:lnTo>
                  <a:pt x="672" y="2688"/>
                </a:lnTo>
                <a:lnTo>
                  <a:pt x="672" y="2807"/>
                </a:lnTo>
                <a:lnTo>
                  <a:pt x="672" y="2946"/>
                </a:lnTo>
                <a:lnTo>
                  <a:pt x="672" y="3065"/>
                </a:lnTo>
                <a:lnTo>
                  <a:pt x="672" y="3184"/>
                </a:lnTo>
                <a:lnTo>
                  <a:pt x="672" y="3281"/>
                </a:lnTo>
                <a:lnTo>
                  <a:pt x="672" y="3358"/>
                </a:lnTo>
                <a:lnTo>
                  <a:pt x="672" y="3435"/>
                </a:lnTo>
                <a:lnTo>
                  <a:pt x="672" y="3519"/>
                </a:lnTo>
                <a:lnTo>
                  <a:pt x="693" y="3575"/>
                </a:lnTo>
                <a:lnTo>
                  <a:pt x="693" y="3630"/>
                </a:lnTo>
                <a:lnTo>
                  <a:pt x="693" y="3672"/>
                </a:lnTo>
                <a:lnTo>
                  <a:pt x="693" y="3714"/>
                </a:lnTo>
                <a:lnTo>
                  <a:pt x="714" y="3770"/>
                </a:lnTo>
                <a:lnTo>
                  <a:pt x="714" y="3833"/>
                </a:lnTo>
                <a:lnTo>
                  <a:pt x="714" y="3910"/>
                </a:lnTo>
                <a:lnTo>
                  <a:pt x="714" y="3986"/>
                </a:lnTo>
                <a:lnTo>
                  <a:pt x="693" y="4063"/>
                </a:lnTo>
                <a:lnTo>
                  <a:pt x="693" y="4147"/>
                </a:lnTo>
                <a:lnTo>
                  <a:pt x="672" y="4245"/>
                </a:lnTo>
                <a:lnTo>
                  <a:pt x="672" y="4342"/>
                </a:lnTo>
                <a:lnTo>
                  <a:pt x="637" y="4440"/>
                </a:lnTo>
                <a:lnTo>
                  <a:pt x="616" y="4538"/>
                </a:lnTo>
                <a:lnTo>
                  <a:pt x="616" y="4594"/>
                </a:lnTo>
                <a:lnTo>
                  <a:pt x="595" y="4657"/>
                </a:lnTo>
                <a:lnTo>
                  <a:pt x="574" y="4712"/>
                </a:lnTo>
                <a:lnTo>
                  <a:pt x="553" y="4733"/>
                </a:lnTo>
                <a:lnTo>
                  <a:pt x="553" y="4754"/>
                </a:lnTo>
                <a:lnTo>
                  <a:pt x="539" y="4775"/>
                </a:lnTo>
                <a:lnTo>
                  <a:pt x="518" y="4754"/>
                </a:lnTo>
                <a:lnTo>
                  <a:pt x="518" y="4754"/>
                </a:lnTo>
                <a:lnTo>
                  <a:pt x="497" y="4733"/>
                </a:lnTo>
                <a:lnTo>
                  <a:pt x="476" y="4712"/>
                </a:lnTo>
                <a:lnTo>
                  <a:pt x="434" y="4677"/>
                </a:lnTo>
                <a:lnTo>
                  <a:pt x="420" y="4636"/>
                </a:lnTo>
                <a:lnTo>
                  <a:pt x="399" y="4594"/>
                </a:lnTo>
                <a:lnTo>
                  <a:pt x="378" y="4538"/>
                </a:lnTo>
                <a:lnTo>
                  <a:pt x="336" y="4475"/>
                </a:lnTo>
                <a:lnTo>
                  <a:pt x="322" y="4419"/>
                </a:lnTo>
                <a:lnTo>
                  <a:pt x="259" y="4321"/>
                </a:lnTo>
                <a:lnTo>
                  <a:pt x="238" y="4224"/>
                </a:lnTo>
                <a:lnTo>
                  <a:pt x="203" y="4161"/>
                </a:lnTo>
                <a:lnTo>
                  <a:pt x="203" y="4105"/>
                </a:lnTo>
                <a:lnTo>
                  <a:pt x="203" y="4063"/>
                </a:lnTo>
                <a:lnTo>
                  <a:pt x="182" y="3986"/>
                </a:lnTo>
                <a:lnTo>
                  <a:pt x="182" y="3910"/>
                </a:lnTo>
                <a:lnTo>
                  <a:pt x="203" y="3833"/>
                </a:lnTo>
                <a:lnTo>
                  <a:pt x="203" y="3714"/>
                </a:lnTo>
                <a:lnTo>
                  <a:pt x="217" y="3616"/>
                </a:lnTo>
                <a:lnTo>
                  <a:pt x="238" y="3477"/>
                </a:lnTo>
                <a:lnTo>
                  <a:pt x="259" y="3337"/>
                </a:lnTo>
                <a:lnTo>
                  <a:pt x="259" y="3184"/>
                </a:lnTo>
                <a:lnTo>
                  <a:pt x="280" y="3023"/>
                </a:lnTo>
                <a:lnTo>
                  <a:pt x="280" y="2849"/>
                </a:lnTo>
                <a:lnTo>
                  <a:pt x="280" y="2653"/>
                </a:lnTo>
                <a:lnTo>
                  <a:pt x="280" y="2458"/>
                </a:lnTo>
                <a:lnTo>
                  <a:pt x="280" y="2241"/>
                </a:lnTo>
                <a:lnTo>
                  <a:pt x="280" y="2004"/>
                </a:lnTo>
                <a:lnTo>
                  <a:pt x="259" y="1787"/>
                </a:lnTo>
                <a:lnTo>
                  <a:pt x="259" y="1571"/>
                </a:lnTo>
                <a:lnTo>
                  <a:pt x="238" y="1397"/>
                </a:lnTo>
                <a:lnTo>
                  <a:pt x="217" y="1222"/>
                </a:lnTo>
                <a:lnTo>
                  <a:pt x="217" y="1062"/>
                </a:lnTo>
                <a:lnTo>
                  <a:pt x="203" y="922"/>
                </a:lnTo>
                <a:lnTo>
                  <a:pt x="182" y="789"/>
                </a:lnTo>
                <a:lnTo>
                  <a:pt x="182" y="692"/>
                </a:lnTo>
                <a:lnTo>
                  <a:pt x="161" y="608"/>
                </a:lnTo>
                <a:lnTo>
                  <a:pt x="161" y="531"/>
                </a:lnTo>
                <a:lnTo>
                  <a:pt x="140" y="475"/>
                </a:lnTo>
                <a:lnTo>
                  <a:pt x="119" y="412"/>
                </a:lnTo>
                <a:lnTo>
                  <a:pt x="119" y="356"/>
                </a:lnTo>
                <a:lnTo>
                  <a:pt x="105" y="315"/>
                </a:lnTo>
                <a:lnTo>
                  <a:pt x="84" y="280"/>
                </a:lnTo>
                <a:lnTo>
                  <a:pt x="84" y="238"/>
                </a:lnTo>
                <a:lnTo>
                  <a:pt x="42" y="196"/>
                </a:lnTo>
                <a:lnTo>
                  <a:pt x="0" y="140"/>
                </a:lnTo>
                <a:lnTo>
                  <a:pt x="0" y="119"/>
                </a:lnTo>
                <a:lnTo>
                  <a:pt x="0" y="98"/>
                </a:lnTo>
                <a:lnTo>
                  <a:pt x="0" y="77"/>
                </a:lnTo>
                <a:lnTo>
                  <a:pt x="21" y="42"/>
                </a:lnTo>
                <a:lnTo>
                  <a:pt x="21" y="42"/>
                </a:lnTo>
                <a:lnTo>
                  <a:pt x="42" y="21"/>
                </a:lnTo>
                <a:lnTo>
                  <a:pt x="84" y="21"/>
                </a:lnTo>
                <a:lnTo>
                  <a:pt x="119" y="0"/>
                </a:lnTo>
                <a:lnTo>
                  <a:pt x="161" y="0"/>
                </a:lnTo>
                <a:lnTo>
                  <a:pt x="203" y="0"/>
                </a:lnTo>
                <a:lnTo>
                  <a:pt x="259" y="0"/>
                </a:lnTo>
                <a:lnTo>
                  <a:pt x="301" y="21"/>
                </a:lnTo>
                <a:lnTo>
                  <a:pt x="420" y="42"/>
                </a:lnTo>
                <a:lnTo>
                  <a:pt x="518" y="77"/>
                </a:lnTo>
                <a:lnTo>
                  <a:pt x="574" y="98"/>
                </a:lnTo>
                <a:lnTo>
                  <a:pt x="616" y="140"/>
                </a:lnTo>
                <a:lnTo>
                  <a:pt x="637" y="161"/>
                </a:lnTo>
                <a:lnTo>
                  <a:pt x="672" y="175"/>
                </a:lnTo>
                <a:lnTo>
                  <a:pt x="693" y="196"/>
                </a:lnTo>
                <a:lnTo>
                  <a:pt x="714" y="238"/>
                </a:lnTo>
                <a:lnTo>
                  <a:pt x="714" y="259"/>
                </a:lnTo>
                <a:lnTo>
                  <a:pt x="714" y="294"/>
                </a:lnTo>
                <a:lnTo>
                  <a:pt x="714" y="356"/>
                </a:lnTo>
                <a:lnTo>
                  <a:pt x="693" y="433"/>
                </a:lnTo>
                <a:lnTo>
                  <a:pt x="693" y="433"/>
                </a:lnTo>
              </a:path>
            </a:pathLst>
          </a:custGeom>
          <a:solidFill>
            <a:schemeClr val="tx1"/>
          </a:solidFill>
          <a:ln w="2667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25" name="AutoShape 21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867400" y="6237288"/>
            <a:ext cx="1008063" cy="547687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3200">
                <a:solidFill>
                  <a:srgbClr val="FF3300"/>
                </a:solidFill>
                <a:ea typeface="幼圆" pitchFamily="49" charset="-122"/>
              </a:rPr>
              <a:t>返回</a:t>
            </a:r>
          </a:p>
        </p:txBody>
      </p:sp>
      <p:pic>
        <p:nvPicPr>
          <p:cNvPr id="21526" name="Picture 22" descr="qianbi1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8313" y="0"/>
            <a:ext cx="419100" cy="1196975"/>
          </a:xfrm>
          <a:prstGeom prst="rect">
            <a:avLst/>
          </a:prstGeom>
          <a:noFill/>
        </p:spPr>
      </p:pic>
      <p:sp>
        <p:nvSpPr>
          <p:cNvPr id="21527" name="AutoShape 23"/>
          <p:cNvSpPr>
            <a:spLocks noChangeArrowheads="1"/>
          </p:cNvSpPr>
          <p:nvPr/>
        </p:nvSpPr>
        <p:spPr bwMode="auto">
          <a:xfrm>
            <a:off x="5724525" y="188913"/>
            <a:ext cx="1800225" cy="1800225"/>
          </a:xfrm>
          <a:prstGeom prst="wedgeRectCallout">
            <a:avLst>
              <a:gd name="adj1" fmla="val 72838"/>
              <a:gd name="adj2" fmla="val 50088"/>
            </a:avLst>
          </a:prstGeom>
          <a:noFill/>
          <a:ln w="9525">
            <a:solidFill>
              <a:srgbClr val="CC00FF"/>
            </a:solidFill>
            <a:miter lim="800000"/>
            <a:headEnd/>
            <a:tailEnd/>
          </a:ln>
          <a:effectLst/>
        </p:spPr>
        <p:txBody>
          <a:bodyPr/>
          <a:lstStyle/>
          <a:p>
            <a:r>
              <a:rPr lang="zh-CN" altLang="en-US" b="1">
                <a:solidFill>
                  <a:srgbClr val="FF0000"/>
                </a:solidFill>
                <a:ea typeface="幼圆" pitchFamily="49" charset="-122"/>
              </a:rPr>
              <a:t>小贴士：</a:t>
            </a:r>
          </a:p>
          <a:p>
            <a:r>
              <a:rPr lang="zh-CN" altLang="en-US" b="1">
                <a:solidFill>
                  <a:srgbClr val="FF0000"/>
                </a:solidFill>
              </a:rPr>
              <a:t>撇稍长，捺刚到横中线。注意撇和捺的起点要相连，开口不能太大。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1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1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1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22" grpId="0" animBg="1"/>
      <p:bldP spid="21523" grpId="0" animBg="1"/>
      <p:bldP spid="2152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5" name="Freeform 9"/>
          <p:cNvSpPr>
            <a:spLocks noEditPoints="1"/>
          </p:cNvSpPr>
          <p:nvPr/>
        </p:nvSpPr>
        <p:spPr bwMode="auto">
          <a:xfrm>
            <a:off x="3030538" y="2265363"/>
            <a:ext cx="820737" cy="803275"/>
          </a:xfrm>
          <a:custGeom>
            <a:avLst/>
            <a:gdLst/>
            <a:ahLst/>
            <a:cxnLst>
              <a:cxn ang="0">
                <a:pos x="516" y="8"/>
              </a:cxn>
              <a:cxn ang="0">
                <a:pos x="580" y="16"/>
              </a:cxn>
              <a:cxn ang="0">
                <a:pos x="643" y="64"/>
              </a:cxn>
              <a:cxn ang="0">
                <a:pos x="627" y="103"/>
              </a:cxn>
              <a:cxn ang="0">
                <a:pos x="580" y="199"/>
              </a:cxn>
              <a:cxn ang="0">
                <a:pos x="500" y="334"/>
              </a:cxn>
              <a:cxn ang="0">
                <a:pos x="318" y="557"/>
              </a:cxn>
              <a:cxn ang="0">
                <a:pos x="198" y="685"/>
              </a:cxn>
              <a:cxn ang="0">
                <a:pos x="95" y="756"/>
              </a:cxn>
              <a:cxn ang="0">
                <a:pos x="24" y="796"/>
              </a:cxn>
              <a:cxn ang="0">
                <a:pos x="0" y="796"/>
              </a:cxn>
              <a:cxn ang="0">
                <a:pos x="16" y="772"/>
              </a:cxn>
              <a:cxn ang="0">
                <a:pos x="71" y="725"/>
              </a:cxn>
              <a:cxn ang="0">
                <a:pos x="159" y="637"/>
              </a:cxn>
              <a:cxn ang="0">
                <a:pos x="294" y="486"/>
              </a:cxn>
              <a:cxn ang="0">
                <a:pos x="445" y="255"/>
              </a:cxn>
              <a:cxn ang="0">
                <a:pos x="500" y="159"/>
              </a:cxn>
              <a:cxn ang="0">
                <a:pos x="524" y="88"/>
              </a:cxn>
              <a:cxn ang="0">
                <a:pos x="516" y="40"/>
              </a:cxn>
              <a:cxn ang="0">
                <a:pos x="1239" y="605"/>
              </a:cxn>
              <a:cxn ang="0">
                <a:pos x="1294" y="629"/>
              </a:cxn>
              <a:cxn ang="0">
                <a:pos x="1286" y="645"/>
              </a:cxn>
              <a:cxn ang="0">
                <a:pos x="1239" y="653"/>
              </a:cxn>
              <a:cxn ang="0">
                <a:pos x="1151" y="653"/>
              </a:cxn>
              <a:cxn ang="0">
                <a:pos x="1040" y="645"/>
              </a:cxn>
              <a:cxn ang="0">
                <a:pos x="969" y="629"/>
              </a:cxn>
              <a:cxn ang="0">
                <a:pos x="929" y="605"/>
              </a:cxn>
              <a:cxn ang="0">
                <a:pos x="858" y="526"/>
              </a:cxn>
              <a:cxn ang="0">
                <a:pos x="746" y="398"/>
              </a:cxn>
              <a:cxn ang="0">
                <a:pos x="595" y="223"/>
              </a:cxn>
              <a:cxn ang="0">
                <a:pos x="675" y="247"/>
              </a:cxn>
              <a:cxn ang="0">
                <a:pos x="842" y="390"/>
              </a:cxn>
              <a:cxn ang="0">
                <a:pos x="953" y="478"/>
              </a:cxn>
              <a:cxn ang="0">
                <a:pos x="1143" y="573"/>
              </a:cxn>
              <a:cxn ang="0">
                <a:pos x="635" y="573"/>
              </a:cxn>
              <a:cxn ang="0">
                <a:pos x="635" y="741"/>
              </a:cxn>
              <a:cxn ang="0">
                <a:pos x="635" y="956"/>
              </a:cxn>
              <a:cxn ang="0">
                <a:pos x="635" y="1067"/>
              </a:cxn>
              <a:cxn ang="0">
                <a:pos x="635" y="1155"/>
              </a:cxn>
              <a:cxn ang="0">
                <a:pos x="619" y="1234"/>
              </a:cxn>
              <a:cxn ang="0">
                <a:pos x="611" y="1258"/>
              </a:cxn>
              <a:cxn ang="0">
                <a:pos x="588" y="1242"/>
              </a:cxn>
              <a:cxn ang="0">
                <a:pos x="556" y="1171"/>
              </a:cxn>
              <a:cxn ang="0">
                <a:pos x="548" y="1131"/>
              </a:cxn>
              <a:cxn ang="0">
                <a:pos x="556" y="1067"/>
              </a:cxn>
              <a:cxn ang="0">
                <a:pos x="564" y="963"/>
              </a:cxn>
              <a:cxn ang="0">
                <a:pos x="564" y="836"/>
              </a:cxn>
              <a:cxn ang="0">
                <a:pos x="556" y="693"/>
              </a:cxn>
              <a:cxn ang="0">
                <a:pos x="548" y="589"/>
              </a:cxn>
              <a:cxn ang="0">
                <a:pos x="532" y="502"/>
              </a:cxn>
              <a:cxn ang="0">
                <a:pos x="516" y="470"/>
              </a:cxn>
              <a:cxn ang="0">
                <a:pos x="548" y="454"/>
              </a:cxn>
              <a:cxn ang="0">
                <a:pos x="619" y="478"/>
              </a:cxn>
              <a:cxn ang="0">
                <a:pos x="643" y="518"/>
              </a:cxn>
            </a:cxnLst>
            <a:rect l="0" t="0" r="r" b="b"/>
            <a:pathLst>
              <a:path w="1294" h="1266">
                <a:moveTo>
                  <a:pt x="516" y="40"/>
                </a:moveTo>
                <a:lnTo>
                  <a:pt x="516" y="24"/>
                </a:lnTo>
                <a:lnTo>
                  <a:pt x="516" y="16"/>
                </a:lnTo>
                <a:lnTo>
                  <a:pt x="516" y="8"/>
                </a:lnTo>
                <a:lnTo>
                  <a:pt x="532" y="0"/>
                </a:lnTo>
                <a:lnTo>
                  <a:pt x="540" y="0"/>
                </a:lnTo>
                <a:lnTo>
                  <a:pt x="556" y="8"/>
                </a:lnTo>
                <a:lnTo>
                  <a:pt x="580" y="16"/>
                </a:lnTo>
                <a:lnTo>
                  <a:pt x="595" y="24"/>
                </a:lnTo>
                <a:lnTo>
                  <a:pt x="619" y="40"/>
                </a:lnTo>
                <a:lnTo>
                  <a:pt x="627" y="56"/>
                </a:lnTo>
                <a:lnTo>
                  <a:pt x="643" y="64"/>
                </a:lnTo>
                <a:lnTo>
                  <a:pt x="643" y="72"/>
                </a:lnTo>
                <a:lnTo>
                  <a:pt x="643" y="80"/>
                </a:lnTo>
                <a:lnTo>
                  <a:pt x="635" y="96"/>
                </a:lnTo>
                <a:lnTo>
                  <a:pt x="627" y="103"/>
                </a:lnTo>
                <a:lnTo>
                  <a:pt x="619" y="127"/>
                </a:lnTo>
                <a:lnTo>
                  <a:pt x="611" y="143"/>
                </a:lnTo>
                <a:lnTo>
                  <a:pt x="595" y="167"/>
                </a:lnTo>
                <a:lnTo>
                  <a:pt x="580" y="199"/>
                </a:lnTo>
                <a:lnTo>
                  <a:pt x="564" y="231"/>
                </a:lnTo>
                <a:lnTo>
                  <a:pt x="540" y="263"/>
                </a:lnTo>
                <a:lnTo>
                  <a:pt x="524" y="295"/>
                </a:lnTo>
                <a:lnTo>
                  <a:pt x="500" y="334"/>
                </a:lnTo>
                <a:lnTo>
                  <a:pt x="468" y="366"/>
                </a:lnTo>
                <a:lnTo>
                  <a:pt x="413" y="446"/>
                </a:lnTo>
                <a:lnTo>
                  <a:pt x="349" y="518"/>
                </a:lnTo>
                <a:lnTo>
                  <a:pt x="318" y="557"/>
                </a:lnTo>
                <a:lnTo>
                  <a:pt x="294" y="597"/>
                </a:lnTo>
                <a:lnTo>
                  <a:pt x="262" y="629"/>
                </a:lnTo>
                <a:lnTo>
                  <a:pt x="230" y="653"/>
                </a:lnTo>
                <a:lnTo>
                  <a:pt x="198" y="685"/>
                </a:lnTo>
                <a:lnTo>
                  <a:pt x="175" y="701"/>
                </a:lnTo>
                <a:lnTo>
                  <a:pt x="143" y="725"/>
                </a:lnTo>
                <a:lnTo>
                  <a:pt x="119" y="741"/>
                </a:lnTo>
                <a:lnTo>
                  <a:pt x="95" y="756"/>
                </a:lnTo>
                <a:lnTo>
                  <a:pt x="71" y="764"/>
                </a:lnTo>
                <a:lnTo>
                  <a:pt x="48" y="780"/>
                </a:lnTo>
                <a:lnTo>
                  <a:pt x="32" y="788"/>
                </a:lnTo>
                <a:lnTo>
                  <a:pt x="24" y="796"/>
                </a:lnTo>
                <a:lnTo>
                  <a:pt x="8" y="796"/>
                </a:lnTo>
                <a:lnTo>
                  <a:pt x="0" y="796"/>
                </a:lnTo>
                <a:lnTo>
                  <a:pt x="0" y="796"/>
                </a:lnTo>
                <a:lnTo>
                  <a:pt x="0" y="796"/>
                </a:lnTo>
                <a:lnTo>
                  <a:pt x="0" y="796"/>
                </a:lnTo>
                <a:lnTo>
                  <a:pt x="0" y="788"/>
                </a:lnTo>
                <a:lnTo>
                  <a:pt x="8" y="780"/>
                </a:lnTo>
                <a:lnTo>
                  <a:pt x="16" y="772"/>
                </a:lnTo>
                <a:lnTo>
                  <a:pt x="24" y="764"/>
                </a:lnTo>
                <a:lnTo>
                  <a:pt x="40" y="756"/>
                </a:lnTo>
                <a:lnTo>
                  <a:pt x="55" y="741"/>
                </a:lnTo>
                <a:lnTo>
                  <a:pt x="71" y="725"/>
                </a:lnTo>
                <a:lnTo>
                  <a:pt x="95" y="709"/>
                </a:lnTo>
                <a:lnTo>
                  <a:pt x="111" y="685"/>
                </a:lnTo>
                <a:lnTo>
                  <a:pt x="135" y="661"/>
                </a:lnTo>
                <a:lnTo>
                  <a:pt x="159" y="637"/>
                </a:lnTo>
                <a:lnTo>
                  <a:pt x="183" y="613"/>
                </a:lnTo>
                <a:lnTo>
                  <a:pt x="214" y="581"/>
                </a:lnTo>
                <a:lnTo>
                  <a:pt x="238" y="549"/>
                </a:lnTo>
                <a:lnTo>
                  <a:pt x="294" y="486"/>
                </a:lnTo>
                <a:lnTo>
                  <a:pt x="341" y="414"/>
                </a:lnTo>
                <a:lnTo>
                  <a:pt x="389" y="350"/>
                </a:lnTo>
                <a:lnTo>
                  <a:pt x="429" y="287"/>
                </a:lnTo>
                <a:lnTo>
                  <a:pt x="445" y="255"/>
                </a:lnTo>
                <a:lnTo>
                  <a:pt x="460" y="223"/>
                </a:lnTo>
                <a:lnTo>
                  <a:pt x="476" y="199"/>
                </a:lnTo>
                <a:lnTo>
                  <a:pt x="484" y="175"/>
                </a:lnTo>
                <a:lnTo>
                  <a:pt x="500" y="159"/>
                </a:lnTo>
                <a:lnTo>
                  <a:pt x="508" y="135"/>
                </a:lnTo>
                <a:lnTo>
                  <a:pt x="516" y="119"/>
                </a:lnTo>
                <a:lnTo>
                  <a:pt x="516" y="103"/>
                </a:lnTo>
                <a:lnTo>
                  <a:pt x="524" y="88"/>
                </a:lnTo>
                <a:lnTo>
                  <a:pt x="524" y="64"/>
                </a:lnTo>
                <a:lnTo>
                  <a:pt x="524" y="48"/>
                </a:lnTo>
                <a:lnTo>
                  <a:pt x="516" y="40"/>
                </a:lnTo>
                <a:lnTo>
                  <a:pt x="516" y="40"/>
                </a:lnTo>
                <a:close/>
                <a:moveTo>
                  <a:pt x="1143" y="573"/>
                </a:moveTo>
                <a:lnTo>
                  <a:pt x="1183" y="581"/>
                </a:lnTo>
                <a:lnTo>
                  <a:pt x="1215" y="597"/>
                </a:lnTo>
                <a:lnTo>
                  <a:pt x="1239" y="605"/>
                </a:lnTo>
                <a:lnTo>
                  <a:pt x="1263" y="613"/>
                </a:lnTo>
                <a:lnTo>
                  <a:pt x="1278" y="621"/>
                </a:lnTo>
                <a:lnTo>
                  <a:pt x="1286" y="621"/>
                </a:lnTo>
                <a:lnTo>
                  <a:pt x="1294" y="629"/>
                </a:lnTo>
                <a:lnTo>
                  <a:pt x="1294" y="629"/>
                </a:lnTo>
                <a:lnTo>
                  <a:pt x="1294" y="637"/>
                </a:lnTo>
                <a:lnTo>
                  <a:pt x="1294" y="637"/>
                </a:lnTo>
                <a:lnTo>
                  <a:pt x="1286" y="645"/>
                </a:lnTo>
                <a:lnTo>
                  <a:pt x="1278" y="645"/>
                </a:lnTo>
                <a:lnTo>
                  <a:pt x="1270" y="645"/>
                </a:lnTo>
                <a:lnTo>
                  <a:pt x="1255" y="653"/>
                </a:lnTo>
                <a:lnTo>
                  <a:pt x="1239" y="653"/>
                </a:lnTo>
                <a:lnTo>
                  <a:pt x="1223" y="653"/>
                </a:lnTo>
                <a:lnTo>
                  <a:pt x="1207" y="653"/>
                </a:lnTo>
                <a:lnTo>
                  <a:pt x="1175" y="653"/>
                </a:lnTo>
                <a:lnTo>
                  <a:pt x="1151" y="653"/>
                </a:lnTo>
                <a:lnTo>
                  <a:pt x="1120" y="653"/>
                </a:lnTo>
                <a:lnTo>
                  <a:pt x="1088" y="653"/>
                </a:lnTo>
                <a:lnTo>
                  <a:pt x="1064" y="653"/>
                </a:lnTo>
                <a:lnTo>
                  <a:pt x="1040" y="645"/>
                </a:lnTo>
                <a:lnTo>
                  <a:pt x="1016" y="645"/>
                </a:lnTo>
                <a:lnTo>
                  <a:pt x="993" y="637"/>
                </a:lnTo>
                <a:lnTo>
                  <a:pt x="977" y="637"/>
                </a:lnTo>
                <a:lnTo>
                  <a:pt x="969" y="629"/>
                </a:lnTo>
                <a:lnTo>
                  <a:pt x="953" y="621"/>
                </a:lnTo>
                <a:lnTo>
                  <a:pt x="953" y="621"/>
                </a:lnTo>
                <a:lnTo>
                  <a:pt x="937" y="613"/>
                </a:lnTo>
                <a:lnTo>
                  <a:pt x="929" y="605"/>
                </a:lnTo>
                <a:lnTo>
                  <a:pt x="913" y="589"/>
                </a:lnTo>
                <a:lnTo>
                  <a:pt x="897" y="573"/>
                </a:lnTo>
                <a:lnTo>
                  <a:pt x="881" y="549"/>
                </a:lnTo>
                <a:lnTo>
                  <a:pt x="858" y="526"/>
                </a:lnTo>
                <a:lnTo>
                  <a:pt x="834" y="502"/>
                </a:lnTo>
                <a:lnTo>
                  <a:pt x="810" y="470"/>
                </a:lnTo>
                <a:lnTo>
                  <a:pt x="778" y="438"/>
                </a:lnTo>
                <a:lnTo>
                  <a:pt x="746" y="398"/>
                </a:lnTo>
                <a:lnTo>
                  <a:pt x="715" y="358"/>
                </a:lnTo>
                <a:lnTo>
                  <a:pt x="675" y="318"/>
                </a:lnTo>
                <a:lnTo>
                  <a:pt x="635" y="271"/>
                </a:lnTo>
                <a:lnTo>
                  <a:pt x="595" y="223"/>
                </a:lnTo>
                <a:lnTo>
                  <a:pt x="548" y="175"/>
                </a:lnTo>
                <a:lnTo>
                  <a:pt x="572" y="143"/>
                </a:lnTo>
                <a:lnTo>
                  <a:pt x="627" y="199"/>
                </a:lnTo>
                <a:lnTo>
                  <a:pt x="675" y="247"/>
                </a:lnTo>
                <a:lnTo>
                  <a:pt x="723" y="295"/>
                </a:lnTo>
                <a:lnTo>
                  <a:pt x="762" y="326"/>
                </a:lnTo>
                <a:lnTo>
                  <a:pt x="802" y="366"/>
                </a:lnTo>
                <a:lnTo>
                  <a:pt x="842" y="390"/>
                </a:lnTo>
                <a:lnTo>
                  <a:pt x="873" y="422"/>
                </a:lnTo>
                <a:lnTo>
                  <a:pt x="897" y="438"/>
                </a:lnTo>
                <a:lnTo>
                  <a:pt x="921" y="462"/>
                </a:lnTo>
                <a:lnTo>
                  <a:pt x="953" y="478"/>
                </a:lnTo>
                <a:lnTo>
                  <a:pt x="1008" y="510"/>
                </a:lnTo>
                <a:lnTo>
                  <a:pt x="1072" y="541"/>
                </a:lnTo>
                <a:lnTo>
                  <a:pt x="1143" y="573"/>
                </a:lnTo>
                <a:lnTo>
                  <a:pt x="1143" y="573"/>
                </a:lnTo>
                <a:close/>
                <a:moveTo>
                  <a:pt x="635" y="526"/>
                </a:moveTo>
                <a:lnTo>
                  <a:pt x="635" y="533"/>
                </a:lnTo>
                <a:lnTo>
                  <a:pt x="635" y="549"/>
                </a:lnTo>
                <a:lnTo>
                  <a:pt x="635" y="573"/>
                </a:lnTo>
                <a:lnTo>
                  <a:pt x="635" y="605"/>
                </a:lnTo>
                <a:lnTo>
                  <a:pt x="635" y="645"/>
                </a:lnTo>
                <a:lnTo>
                  <a:pt x="635" y="693"/>
                </a:lnTo>
                <a:lnTo>
                  <a:pt x="635" y="741"/>
                </a:lnTo>
                <a:lnTo>
                  <a:pt x="635" y="796"/>
                </a:lnTo>
                <a:lnTo>
                  <a:pt x="635" y="860"/>
                </a:lnTo>
                <a:lnTo>
                  <a:pt x="635" y="908"/>
                </a:lnTo>
                <a:lnTo>
                  <a:pt x="635" y="956"/>
                </a:lnTo>
                <a:lnTo>
                  <a:pt x="635" y="995"/>
                </a:lnTo>
                <a:lnTo>
                  <a:pt x="635" y="1027"/>
                </a:lnTo>
                <a:lnTo>
                  <a:pt x="635" y="1051"/>
                </a:lnTo>
                <a:lnTo>
                  <a:pt x="635" y="1067"/>
                </a:lnTo>
                <a:lnTo>
                  <a:pt x="635" y="1083"/>
                </a:lnTo>
                <a:lnTo>
                  <a:pt x="643" y="1107"/>
                </a:lnTo>
                <a:lnTo>
                  <a:pt x="635" y="1131"/>
                </a:lnTo>
                <a:lnTo>
                  <a:pt x="635" y="1155"/>
                </a:lnTo>
                <a:lnTo>
                  <a:pt x="635" y="1194"/>
                </a:lnTo>
                <a:lnTo>
                  <a:pt x="627" y="1210"/>
                </a:lnTo>
                <a:lnTo>
                  <a:pt x="627" y="1226"/>
                </a:lnTo>
                <a:lnTo>
                  <a:pt x="619" y="1234"/>
                </a:lnTo>
                <a:lnTo>
                  <a:pt x="619" y="1242"/>
                </a:lnTo>
                <a:lnTo>
                  <a:pt x="619" y="1250"/>
                </a:lnTo>
                <a:lnTo>
                  <a:pt x="611" y="1258"/>
                </a:lnTo>
                <a:lnTo>
                  <a:pt x="611" y="1258"/>
                </a:lnTo>
                <a:lnTo>
                  <a:pt x="611" y="1266"/>
                </a:lnTo>
                <a:lnTo>
                  <a:pt x="603" y="1258"/>
                </a:lnTo>
                <a:lnTo>
                  <a:pt x="595" y="1250"/>
                </a:lnTo>
                <a:lnTo>
                  <a:pt x="588" y="1242"/>
                </a:lnTo>
                <a:lnTo>
                  <a:pt x="580" y="1226"/>
                </a:lnTo>
                <a:lnTo>
                  <a:pt x="572" y="1202"/>
                </a:lnTo>
                <a:lnTo>
                  <a:pt x="564" y="1186"/>
                </a:lnTo>
                <a:lnTo>
                  <a:pt x="556" y="1171"/>
                </a:lnTo>
                <a:lnTo>
                  <a:pt x="548" y="1163"/>
                </a:lnTo>
                <a:lnTo>
                  <a:pt x="548" y="1155"/>
                </a:lnTo>
                <a:lnTo>
                  <a:pt x="548" y="1139"/>
                </a:lnTo>
                <a:lnTo>
                  <a:pt x="548" y="1131"/>
                </a:lnTo>
                <a:lnTo>
                  <a:pt x="548" y="1115"/>
                </a:lnTo>
                <a:lnTo>
                  <a:pt x="548" y="1099"/>
                </a:lnTo>
                <a:lnTo>
                  <a:pt x="548" y="1083"/>
                </a:lnTo>
                <a:lnTo>
                  <a:pt x="556" y="1067"/>
                </a:lnTo>
                <a:lnTo>
                  <a:pt x="556" y="1043"/>
                </a:lnTo>
                <a:lnTo>
                  <a:pt x="556" y="1019"/>
                </a:lnTo>
                <a:lnTo>
                  <a:pt x="564" y="995"/>
                </a:lnTo>
                <a:lnTo>
                  <a:pt x="564" y="963"/>
                </a:lnTo>
                <a:lnTo>
                  <a:pt x="564" y="940"/>
                </a:lnTo>
                <a:lnTo>
                  <a:pt x="564" y="908"/>
                </a:lnTo>
                <a:lnTo>
                  <a:pt x="564" y="868"/>
                </a:lnTo>
                <a:lnTo>
                  <a:pt x="564" y="836"/>
                </a:lnTo>
                <a:lnTo>
                  <a:pt x="564" y="796"/>
                </a:lnTo>
                <a:lnTo>
                  <a:pt x="564" y="756"/>
                </a:lnTo>
                <a:lnTo>
                  <a:pt x="556" y="725"/>
                </a:lnTo>
                <a:lnTo>
                  <a:pt x="556" y="693"/>
                </a:lnTo>
                <a:lnTo>
                  <a:pt x="556" y="661"/>
                </a:lnTo>
                <a:lnTo>
                  <a:pt x="556" y="629"/>
                </a:lnTo>
                <a:lnTo>
                  <a:pt x="548" y="605"/>
                </a:lnTo>
                <a:lnTo>
                  <a:pt x="548" y="589"/>
                </a:lnTo>
                <a:lnTo>
                  <a:pt x="548" y="573"/>
                </a:lnTo>
                <a:lnTo>
                  <a:pt x="540" y="541"/>
                </a:lnTo>
                <a:lnTo>
                  <a:pt x="540" y="526"/>
                </a:lnTo>
                <a:lnTo>
                  <a:pt x="532" y="502"/>
                </a:lnTo>
                <a:lnTo>
                  <a:pt x="532" y="494"/>
                </a:lnTo>
                <a:lnTo>
                  <a:pt x="524" y="486"/>
                </a:lnTo>
                <a:lnTo>
                  <a:pt x="516" y="478"/>
                </a:lnTo>
                <a:lnTo>
                  <a:pt x="516" y="470"/>
                </a:lnTo>
                <a:lnTo>
                  <a:pt x="516" y="462"/>
                </a:lnTo>
                <a:lnTo>
                  <a:pt x="524" y="454"/>
                </a:lnTo>
                <a:lnTo>
                  <a:pt x="532" y="454"/>
                </a:lnTo>
                <a:lnTo>
                  <a:pt x="548" y="454"/>
                </a:lnTo>
                <a:lnTo>
                  <a:pt x="572" y="454"/>
                </a:lnTo>
                <a:lnTo>
                  <a:pt x="588" y="462"/>
                </a:lnTo>
                <a:lnTo>
                  <a:pt x="603" y="470"/>
                </a:lnTo>
                <a:lnTo>
                  <a:pt x="619" y="478"/>
                </a:lnTo>
                <a:lnTo>
                  <a:pt x="635" y="486"/>
                </a:lnTo>
                <a:lnTo>
                  <a:pt x="635" y="494"/>
                </a:lnTo>
                <a:lnTo>
                  <a:pt x="643" y="502"/>
                </a:lnTo>
                <a:lnTo>
                  <a:pt x="643" y="518"/>
                </a:lnTo>
                <a:lnTo>
                  <a:pt x="635" y="526"/>
                </a:lnTo>
                <a:lnTo>
                  <a:pt x="635" y="52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66" name="Freeform 10"/>
          <p:cNvSpPr>
            <a:spLocks/>
          </p:cNvSpPr>
          <p:nvPr/>
        </p:nvSpPr>
        <p:spPr bwMode="auto">
          <a:xfrm>
            <a:off x="3030538" y="2265363"/>
            <a:ext cx="407987" cy="504825"/>
          </a:xfrm>
          <a:custGeom>
            <a:avLst/>
            <a:gdLst/>
            <a:ahLst/>
            <a:cxnLst>
              <a:cxn ang="0">
                <a:pos x="516" y="24"/>
              </a:cxn>
              <a:cxn ang="0">
                <a:pos x="516" y="8"/>
              </a:cxn>
              <a:cxn ang="0">
                <a:pos x="540" y="0"/>
              </a:cxn>
              <a:cxn ang="0">
                <a:pos x="580" y="16"/>
              </a:cxn>
              <a:cxn ang="0">
                <a:pos x="619" y="40"/>
              </a:cxn>
              <a:cxn ang="0">
                <a:pos x="643" y="64"/>
              </a:cxn>
              <a:cxn ang="0">
                <a:pos x="643" y="80"/>
              </a:cxn>
              <a:cxn ang="0">
                <a:pos x="627" y="103"/>
              </a:cxn>
              <a:cxn ang="0">
                <a:pos x="611" y="143"/>
              </a:cxn>
              <a:cxn ang="0">
                <a:pos x="580" y="199"/>
              </a:cxn>
              <a:cxn ang="0">
                <a:pos x="540" y="263"/>
              </a:cxn>
              <a:cxn ang="0">
                <a:pos x="500" y="334"/>
              </a:cxn>
              <a:cxn ang="0">
                <a:pos x="413" y="446"/>
              </a:cxn>
              <a:cxn ang="0">
                <a:pos x="318" y="557"/>
              </a:cxn>
              <a:cxn ang="0">
                <a:pos x="262" y="629"/>
              </a:cxn>
              <a:cxn ang="0">
                <a:pos x="198" y="685"/>
              </a:cxn>
              <a:cxn ang="0">
                <a:pos x="143" y="725"/>
              </a:cxn>
              <a:cxn ang="0">
                <a:pos x="95" y="756"/>
              </a:cxn>
              <a:cxn ang="0">
                <a:pos x="48" y="780"/>
              </a:cxn>
              <a:cxn ang="0">
                <a:pos x="24" y="796"/>
              </a:cxn>
              <a:cxn ang="0">
                <a:pos x="0" y="796"/>
              </a:cxn>
              <a:cxn ang="0">
                <a:pos x="0" y="796"/>
              </a:cxn>
              <a:cxn ang="0">
                <a:pos x="0" y="788"/>
              </a:cxn>
              <a:cxn ang="0">
                <a:pos x="16" y="772"/>
              </a:cxn>
              <a:cxn ang="0">
                <a:pos x="40" y="756"/>
              </a:cxn>
              <a:cxn ang="0">
                <a:pos x="71" y="725"/>
              </a:cxn>
              <a:cxn ang="0">
                <a:pos x="111" y="685"/>
              </a:cxn>
              <a:cxn ang="0">
                <a:pos x="159" y="637"/>
              </a:cxn>
              <a:cxn ang="0">
                <a:pos x="214" y="581"/>
              </a:cxn>
              <a:cxn ang="0">
                <a:pos x="294" y="486"/>
              </a:cxn>
              <a:cxn ang="0">
                <a:pos x="389" y="350"/>
              </a:cxn>
              <a:cxn ang="0">
                <a:pos x="445" y="255"/>
              </a:cxn>
              <a:cxn ang="0">
                <a:pos x="476" y="199"/>
              </a:cxn>
              <a:cxn ang="0">
                <a:pos x="500" y="159"/>
              </a:cxn>
              <a:cxn ang="0">
                <a:pos x="516" y="119"/>
              </a:cxn>
              <a:cxn ang="0">
                <a:pos x="524" y="88"/>
              </a:cxn>
              <a:cxn ang="0">
                <a:pos x="524" y="48"/>
              </a:cxn>
              <a:cxn ang="0">
                <a:pos x="516" y="40"/>
              </a:cxn>
            </a:cxnLst>
            <a:rect l="0" t="0" r="r" b="b"/>
            <a:pathLst>
              <a:path w="643" h="796">
                <a:moveTo>
                  <a:pt x="516" y="40"/>
                </a:moveTo>
                <a:lnTo>
                  <a:pt x="516" y="24"/>
                </a:lnTo>
                <a:lnTo>
                  <a:pt x="516" y="16"/>
                </a:lnTo>
                <a:lnTo>
                  <a:pt x="516" y="8"/>
                </a:lnTo>
                <a:lnTo>
                  <a:pt x="532" y="0"/>
                </a:lnTo>
                <a:lnTo>
                  <a:pt x="540" y="0"/>
                </a:lnTo>
                <a:lnTo>
                  <a:pt x="556" y="8"/>
                </a:lnTo>
                <a:lnTo>
                  <a:pt x="580" y="16"/>
                </a:lnTo>
                <a:lnTo>
                  <a:pt x="595" y="24"/>
                </a:lnTo>
                <a:lnTo>
                  <a:pt x="619" y="40"/>
                </a:lnTo>
                <a:lnTo>
                  <a:pt x="627" y="56"/>
                </a:lnTo>
                <a:lnTo>
                  <a:pt x="643" y="64"/>
                </a:lnTo>
                <a:lnTo>
                  <a:pt x="643" y="72"/>
                </a:lnTo>
                <a:lnTo>
                  <a:pt x="643" y="80"/>
                </a:lnTo>
                <a:lnTo>
                  <a:pt x="635" y="96"/>
                </a:lnTo>
                <a:lnTo>
                  <a:pt x="627" y="103"/>
                </a:lnTo>
                <a:lnTo>
                  <a:pt x="619" y="127"/>
                </a:lnTo>
                <a:lnTo>
                  <a:pt x="611" y="143"/>
                </a:lnTo>
                <a:lnTo>
                  <a:pt x="595" y="167"/>
                </a:lnTo>
                <a:lnTo>
                  <a:pt x="580" y="199"/>
                </a:lnTo>
                <a:lnTo>
                  <a:pt x="564" y="231"/>
                </a:lnTo>
                <a:lnTo>
                  <a:pt x="540" y="263"/>
                </a:lnTo>
                <a:lnTo>
                  <a:pt x="524" y="295"/>
                </a:lnTo>
                <a:lnTo>
                  <a:pt x="500" y="334"/>
                </a:lnTo>
                <a:lnTo>
                  <a:pt x="468" y="366"/>
                </a:lnTo>
                <a:lnTo>
                  <a:pt x="413" y="446"/>
                </a:lnTo>
                <a:lnTo>
                  <a:pt x="349" y="518"/>
                </a:lnTo>
                <a:lnTo>
                  <a:pt x="318" y="557"/>
                </a:lnTo>
                <a:lnTo>
                  <a:pt x="294" y="597"/>
                </a:lnTo>
                <a:lnTo>
                  <a:pt x="262" y="629"/>
                </a:lnTo>
                <a:lnTo>
                  <a:pt x="230" y="653"/>
                </a:lnTo>
                <a:lnTo>
                  <a:pt x="198" y="685"/>
                </a:lnTo>
                <a:lnTo>
                  <a:pt x="175" y="701"/>
                </a:lnTo>
                <a:lnTo>
                  <a:pt x="143" y="725"/>
                </a:lnTo>
                <a:lnTo>
                  <a:pt x="119" y="741"/>
                </a:lnTo>
                <a:lnTo>
                  <a:pt x="95" y="756"/>
                </a:lnTo>
                <a:lnTo>
                  <a:pt x="71" y="764"/>
                </a:lnTo>
                <a:lnTo>
                  <a:pt x="48" y="780"/>
                </a:lnTo>
                <a:lnTo>
                  <a:pt x="32" y="788"/>
                </a:lnTo>
                <a:lnTo>
                  <a:pt x="24" y="796"/>
                </a:lnTo>
                <a:lnTo>
                  <a:pt x="8" y="796"/>
                </a:lnTo>
                <a:lnTo>
                  <a:pt x="0" y="796"/>
                </a:lnTo>
                <a:lnTo>
                  <a:pt x="0" y="796"/>
                </a:lnTo>
                <a:lnTo>
                  <a:pt x="0" y="796"/>
                </a:lnTo>
                <a:lnTo>
                  <a:pt x="0" y="796"/>
                </a:lnTo>
                <a:lnTo>
                  <a:pt x="0" y="788"/>
                </a:lnTo>
                <a:lnTo>
                  <a:pt x="8" y="780"/>
                </a:lnTo>
                <a:lnTo>
                  <a:pt x="16" y="772"/>
                </a:lnTo>
                <a:lnTo>
                  <a:pt x="24" y="764"/>
                </a:lnTo>
                <a:lnTo>
                  <a:pt x="40" y="756"/>
                </a:lnTo>
                <a:lnTo>
                  <a:pt x="55" y="741"/>
                </a:lnTo>
                <a:lnTo>
                  <a:pt x="71" y="725"/>
                </a:lnTo>
                <a:lnTo>
                  <a:pt x="95" y="709"/>
                </a:lnTo>
                <a:lnTo>
                  <a:pt x="111" y="685"/>
                </a:lnTo>
                <a:lnTo>
                  <a:pt x="135" y="661"/>
                </a:lnTo>
                <a:lnTo>
                  <a:pt x="159" y="637"/>
                </a:lnTo>
                <a:lnTo>
                  <a:pt x="183" y="613"/>
                </a:lnTo>
                <a:lnTo>
                  <a:pt x="214" y="581"/>
                </a:lnTo>
                <a:lnTo>
                  <a:pt x="238" y="549"/>
                </a:lnTo>
                <a:lnTo>
                  <a:pt x="294" y="486"/>
                </a:lnTo>
                <a:lnTo>
                  <a:pt x="341" y="414"/>
                </a:lnTo>
                <a:lnTo>
                  <a:pt x="389" y="350"/>
                </a:lnTo>
                <a:lnTo>
                  <a:pt x="429" y="287"/>
                </a:lnTo>
                <a:lnTo>
                  <a:pt x="445" y="255"/>
                </a:lnTo>
                <a:lnTo>
                  <a:pt x="460" y="223"/>
                </a:lnTo>
                <a:lnTo>
                  <a:pt x="476" y="199"/>
                </a:lnTo>
                <a:lnTo>
                  <a:pt x="484" y="175"/>
                </a:lnTo>
                <a:lnTo>
                  <a:pt x="500" y="159"/>
                </a:lnTo>
                <a:lnTo>
                  <a:pt x="508" y="135"/>
                </a:lnTo>
                <a:lnTo>
                  <a:pt x="516" y="119"/>
                </a:lnTo>
                <a:lnTo>
                  <a:pt x="516" y="103"/>
                </a:lnTo>
                <a:lnTo>
                  <a:pt x="524" y="88"/>
                </a:lnTo>
                <a:lnTo>
                  <a:pt x="524" y="64"/>
                </a:lnTo>
                <a:lnTo>
                  <a:pt x="524" y="48"/>
                </a:lnTo>
                <a:lnTo>
                  <a:pt x="516" y="40"/>
                </a:lnTo>
                <a:lnTo>
                  <a:pt x="516" y="40"/>
                </a:lnTo>
              </a:path>
            </a:pathLst>
          </a:custGeom>
          <a:noFill/>
          <a:ln w="1016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67" name="Freeform 11"/>
          <p:cNvSpPr>
            <a:spLocks/>
          </p:cNvSpPr>
          <p:nvPr/>
        </p:nvSpPr>
        <p:spPr bwMode="auto">
          <a:xfrm>
            <a:off x="3378200" y="2355850"/>
            <a:ext cx="473075" cy="323850"/>
          </a:xfrm>
          <a:custGeom>
            <a:avLst/>
            <a:gdLst/>
            <a:ahLst/>
            <a:cxnLst>
              <a:cxn ang="0">
                <a:pos x="595" y="430"/>
              </a:cxn>
              <a:cxn ang="0">
                <a:pos x="635" y="438"/>
              </a:cxn>
              <a:cxn ang="0">
                <a:pos x="667" y="454"/>
              </a:cxn>
              <a:cxn ang="0">
                <a:pos x="691" y="462"/>
              </a:cxn>
              <a:cxn ang="0">
                <a:pos x="715" y="470"/>
              </a:cxn>
              <a:cxn ang="0">
                <a:pos x="730" y="478"/>
              </a:cxn>
              <a:cxn ang="0">
                <a:pos x="738" y="478"/>
              </a:cxn>
              <a:cxn ang="0">
                <a:pos x="746" y="486"/>
              </a:cxn>
              <a:cxn ang="0">
                <a:pos x="746" y="486"/>
              </a:cxn>
              <a:cxn ang="0">
                <a:pos x="746" y="494"/>
              </a:cxn>
              <a:cxn ang="0">
                <a:pos x="746" y="494"/>
              </a:cxn>
              <a:cxn ang="0">
                <a:pos x="738" y="502"/>
              </a:cxn>
              <a:cxn ang="0">
                <a:pos x="730" y="502"/>
              </a:cxn>
              <a:cxn ang="0">
                <a:pos x="722" y="502"/>
              </a:cxn>
              <a:cxn ang="0">
                <a:pos x="707" y="510"/>
              </a:cxn>
              <a:cxn ang="0">
                <a:pos x="691" y="510"/>
              </a:cxn>
              <a:cxn ang="0">
                <a:pos x="675" y="510"/>
              </a:cxn>
              <a:cxn ang="0">
                <a:pos x="659" y="510"/>
              </a:cxn>
              <a:cxn ang="0">
                <a:pos x="627" y="510"/>
              </a:cxn>
              <a:cxn ang="0">
                <a:pos x="603" y="510"/>
              </a:cxn>
              <a:cxn ang="0">
                <a:pos x="572" y="510"/>
              </a:cxn>
              <a:cxn ang="0">
                <a:pos x="540" y="510"/>
              </a:cxn>
              <a:cxn ang="0">
                <a:pos x="516" y="510"/>
              </a:cxn>
              <a:cxn ang="0">
                <a:pos x="492" y="502"/>
              </a:cxn>
              <a:cxn ang="0">
                <a:pos x="468" y="502"/>
              </a:cxn>
              <a:cxn ang="0">
                <a:pos x="445" y="494"/>
              </a:cxn>
              <a:cxn ang="0">
                <a:pos x="429" y="494"/>
              </a:cxn>
              <a:cxn ang="0">
                <a:pos x="421" y="486"/>
              </a:cxn>
              <a:cxn ang="0">
                <a:pos x="405" y="478"/>
              </a:cxn>
              <a:cxn ang="0">
                <a:pos x="405" y="478"/>
              </a:cxn>
              <a:cxn ang="0">
                <a:pos x="389" y="470"/>
              </a:cxn>
              <a:cxn ang="0">
                <a:pos x="381" y="462"/>
              </a:cxn>
              <a:cxn ang="0">
                <a:pos x="365" y="446"/>
              </a:cxn>
              <a:cxn ang="0">
                <a:pos x="349" y="430"/>
              </a:cxn>
              <a:cxn ang="0">
                <a:pos x="333" y="406"/>
              </a:cxn>
              <a:cxn ang="0">
                <a:pos x="310" y="383"/>
              </a:cxn>
              <a:cxn ang="0">
                <a:pos x="286" y="359"/>
              </a:cxn>
              <a:cxn ang="0">
                <a:pos x="262" y="327"/>
              </a:cxn>
              <a:cxn ang="0">
                <a:pos x="230" y="295"/>
              </a:cxn>
              <a:cxn ang="0">
                <a:pos x="198" y="255"/>
              </a:cxn>
              <a:cxn ang="0">
                <a:pos x="167" y="215"/>
              </a:cxn>
              <a:cxn ang="0">
                <a:pos x="127" y="175"/>
              </a:cxn>
              <a:cxn ang="0">
                <a:pos x="87" y="128"/>
              </a:cxn>
              <a:cxn ang="0">
                <a:pos x="47" y="80"/>
              </a:cxn>
              <a:cxn ang="0">
                <a:pos x="0" y="32"/>
              </a:cxn>
              <a:cxn ang="0">
                <a:pos x="24" y="0"/>
              </a:cxn>
              <a:cxn ang="0">
                <a:pos x="79" y="56"/>
              </a:cxn>
              <a:cxn ang="0">
                <a:pos x="127" y="104"/>
              </a:cxn>
              <a:cxn ang="0">
                <a:pos x="175" y="152"/>
              </a:cxn>
              <a:cxn ang="0">
                <a:pos x="214" y="183"/>
              </a:cxn>
              <a:cxn ang="0">
                <a:pos x="254" y="223"/>
              </a:cxn>
              <a:cxn ang="0">
                <a:pos x="294" y="247"/>
              </a:cxn>
              <a:cxn ang="0">
                <a:pos x="325" y="279"/>
              </a:cxn>
              <a:cxn ang="0">
                <a:pos x="349" y="295"/>
              </a:cxn>
              <a:cxn ang="0">
                <a:pos x="373" y="319"/>
              </a:cxn>
              <a:cxn ang="0">
                <a:pos x="405" y="335"/>
              </a:cxn>
              <a:cxn ang="0">
                <a:pos x="460" y="367"/>
              </a:cxn>
              <a:cxn ang="0">
                <a:pos x="524" y="398"/>
              </a:cxn>
              <a:cxn ang="0">
                <a:pos x="595" y="430"/>
              </a:cxn>
              <a:cxn ang="0">
                <a:pos x="595" y="430"/>
              </a:cxn>
            </a:cxnLst>
            <a:rect l="0" t="0" r="r" b="b"/>
            <a:pathLst>
              <a:path w="746" h="510">
                <a:moveTo>
                  <a:pt x="595" y="430"/>
                </a:moveTo>
                <a:lnTo>
                  <a:pt x="635" y="438"/>
                </a:lnTo>
                <a:lnTo>
                  <a:pt x="667" y="454"/>
                </a:lnTo>
                <a:lnTo>
                  <a:pt x="691" y="462"/>
                </a:lnTo>
                <a:lnTo>
                  <a:pt x="715" y="470"/>
                </a:lnTo>
                <a:lnTo>
                  <a:pt x="730" y="478"/>
                </a:lnTo>
                <a:lnTo>
                  <a:pt x="738" y="478"/>
                </a:lnTo>
                <a:lnTo>
                  <a:pt x="746" y="486"/>
                </a:lnTo>
                <a:lnTo>
                  <a:pt x="746" y="486"/>
                </a:lnTo>
                <a:lnTo>
                  <a:pt x="746" y="494"/>
                </a:lnTo>
                <a:lnTo>
                  <a:pt x="746" y="494"/>
                </a:lnTo>
                <a:lnTo>
                  <a:pt x="738" y="502"/>
                </a:lnTo>
                <a:lnTo>
                  <a:pt x="730" y="502"/>
                </a:lnTo>
                <a:lnTo>
                  <a:pt x="722" y="502"/>
                </a:lnTo>
                <a:lnTo>
                  <a:pt x="707" y="510"/>
                </a:lnTo>
                <a:lnTo>
                  <a:pt x="691" y="510"/>
                </a:lnTo>
                <a:lnTo>
                  <a:pt x="675" y="510"/>
                </a:lnTo>
                <a:lnTo>
                  <a:pt x="659" y="510"/>
                </a:lnTo>
                <a:lnTo>
                  <a:pt x="627" y="510"/>
                </a:lnTo>
                <a:lnTo>
                  <a:pt x="603" y="510"/>
                </a:lnTo>
                <a:lnTo>
                  <a:pt x="572" y="510"/>
                </a:lnTo>
                <a:lnTo>
                  <a:pt x="540" y="510"/>
                </a:lnTo>
                <a:lnTo>
                  <a:pt x="516" y="510"/>
                </a:lnTo>
                <a:lnTo>
                  <a:pt x="492" y="502"/>
                </a:lnTo>
                <a:lnTo>
                  <a:pt x="468" y="502"/>
                </a:lnTo>
                <a:lnTo>
                  <a:pt x="445" y="494"/>
                </a:lnTo>
                <a:lnTo>
                  <a:pt x="429" y="494"/>
                </a:lnTo>
                <a:lnTo>
                  <a:pt x="421" y="486"/>
                </a:lnTo>
                <a:lnTo>
                  <a:pt x="405" y="478"/>
                </a:lnTo>
                <a:lnTo>
                  <a:pt x="405" y="478"/>
                </a:lnTo>
                <a:lnTo>
                  <a:pt x="389" y="470"/>
                </a:lnTo>
                <a:lnTo>
                  <a:pt x="381" y="462"/>
                </a:lnTo>
                <a:lnTo>
                  <a:pt x="365" y="446"/>
                </a:lnTo>
                <a:lnTo>
                  <a:pt x="349" y="430"/>
                </a:lnTo>
                <a:lnTo>
                  <a:pt x="333" y="406"/>
                </a:lnTo>
                <a:lnTo>
                  <a:pt x="310" y="383"/>
                </a:lnTo>
                <a:lnTo>
                  <a:pt x="286" y="359"/>
                </a:lnTo>
                <a:lnTo>
                  <a:pt x="262" y="327"/>
                </a:lnTo>
                <a:lnTo>
                  <a:pt x="230" y="295"/>
                </a:lnTo>
                <a:lnTo>
                  <a:pt x="198" y="255"/>
                </a:lnTo>
                <a:lnTo>
                  <a:pt x="167" y="215"/>
                </a:lnTo>
                <a:lnTo>
                  <a:pt x="127" y="175"/>
                </a:lnTo>
                <a:lnTo>
                  <a:pt x="87" y="128"/>
                </a:lnTo>
                <a:lnTo>
                  <a:pt x="47" y="80"/>
                </a:lnTo>
                <a:lnTo>
                  <a:pt x="0" y="32"/>
                </a:lnTo>
                <a:lnTo>
                  <a:pt x="24" y="0"/>
                </a:lnTo>
                <a:lnTo>
                  <a:pt x="79" y="56"/>
                </a:lnTo>
                <a:lnTo>
                  <a:pt x="127" y="104"/>
                </a:lnTo>
                <a:lnTo>
                  <a:pt x="175" y="152"/>
                </a:lnTo>
                <a:lnTo>
                  <a:pt x="214" y="183"/>
                </a:lnTo>
                <a:lnTo>
                  <a:pt x="254" y="223"/>
                </a:lnTo>
                <a:lnTo>
                  <a:pt x="294" y="247"/>
                </a:lnTo>
                <a:lnTo>
                  <a:pt x="325" y="279"/>
                </a:lnTo>
                <a:lnTo>
                  <a:pt x="349" y="295"/>
                </a:lnTo>
                <a:lnTo>
                  <a:pt x="373" y="319"/>
                </a:lnTo>
                <a:lnTo>
                  <a:pt x="405" y="335"/>
                </a:lnTo>
                <a:lnTo>
                  <a:pt x="460" y="367"/>
                </a:lnTo>
                <a:lnTo>
                  <a:pt x="524" y="398"/>
                </a:lnTo>
                <a:lnTo>
                  <a:pt x="595" y="430"/>
                </a:lnTo>
                <a:lnTo>
                  <a:pt x="595" y="430"/>
                </a:lnTo>
              </a:path>
            </a:pathLst>
          </a:custGeom>
          <a:noFill/>
          <a:ln w="1016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68" name="Freeform 12"/>
          <p:cNvSpPr>
            <a:spLocks/>
          </p:cNvSpPr>
          <p:nvPr/>
        </p:nvSpPr>
        <p:spPr bwMode="auto">
          <a:xfrm>
            <a:off x="3357563" y="2554288"/>
            <a:ext cx="80962" cy="514350"/>
          </a:xfrm>
          <a:custGeom>
            <a:avLst/>
            <a:gdLst/>
            <a:ahLst/>
            <a:cxnLst>
              <a:cxn ang="0">
                <a:pos x="119" y="79"/>
              </a:cxn>
              <a:cxn ang="0">
                <a:pos x="119" y="119"/>
              </a:cxn>
              <a:cxn ang="0">
                <a:pos x="119" y="191"/>
              </a:cxn>
              <a:cxn ang="0">
                <a:pos x="119" y="287"/>
              </a:cxn>
              <a:cxn ang="0">
                <a:pos x="119" y="406"/>
              </a:cxn>
              <a:cxn ang="0">
                <a:pos x="119" y="502"/>
              </a:cxn>
              <a:cxn ang="0">
                <a:pos x="119" y="573"/>
              </a:cxn>
              <a:cxn ang="0">
                <a:pos x="119" y="613"/>
              </a:cxn>
              <a:cxn ang="0">
                <a:pos x="127" y="653"/>
              </a:cxn>
              <a:cxn ang="0">
                <a:pos x="119" y="701"/>
              </a:cxn>
              <a:cxn ang="0">
                <a:pos x="111" y="756"/>
              </a:cxn>
              <a:cxn ang="0">
                <a:pos x="103" y="780"/>
              </a:cxn>
              <a:cxn ang="0">
                <a:pos x="103" y="796"/>
              </a:cxn>
              <a:cxn ang="0">
                <a:pos x="95" y="804"/>
              </a:cxn>
              <a:cxn ang="0">
                <a:pos x="87" y="804"/>
              </a:cxn>
              <a:cxn ang="0">
                <a:pos x="72" y="788"/>
              </a:cxn>
              <a:cxn ang="0">
                <a:pos x="56" y="748"/>
              </a:cxn>
              <a:cxn ang="0">
                <a:pos x="40" y="717"/>
              </a:cxn>
              <a:cxn ang="0">
                <a:pos x="32" y="701"/>
              </a:cxn>
              <a:cxn ang="0">
                <a:pos x="32" y="677"/>
              </a:cxn>
              <a:cxn ang="0">
                <a:pos x="32" y="645"/>
              </a:cxn>
              <a:cxn ang="0">
                <a:pos x="40" y="613"/>
              </a:cxn>
              <a:cxn ang="0">
                <a:pos x="40" y="565"/>
              </a:cxn>
              <a:cxn ang="0">
                <a:pos x="48" y="509"/>
              </a:cxn>
              <a:cxn ang="0">
                <a:pos x="48" y="454"/>
              </a:cxn>
              <a:cxn ang="0">
                <a:pos x="48" y="382"/>
              </a:cxn>
              <a:cxn ang="0">
                <a:pos x="48" y="302"/>
              </a:cxn>
              <a:cxn ang="0">
                <a:pos x="40" y="239"/>
              </a:cxn>
              <a:cxn ang="0">
                <a:pos x="40" y="175"/>
              </a:cxn>
              <a:cxn ang="0">
                <a:pos x="32" y="135"/>
              </a:cxn>
              <a:cxn ang="0">
                <a:pos x="24" y="87"/>
              </a:cxn>
              <a:cxn ang="0">
                <a:pos x="16" y="48"/>
              </a:cxn>
              <a:cxn ang="0">
                <a:pos x="8" y="32"/>
              </a:cxn>
              <a:cxn ang="0">
                <a:pos x="0" y="16"/>
              </a:cxn>
              <a:cxn ang="0">
                <a:pos x="8" y="0"/>
              </a:cxn>
              <a:cxn ang="0">
                <a:pos x="32" y="0"/>
              </a:cxn>
              <a:cxn ang="0">
                <a:pos x="72" y="8"/>
              </a:cxn>
              <a:cxn ang="0">
                <a:pos x="103" y="24"/>
              </a:cxn>
              <a:cxn ang="0">
                <a:pos x="119" y="40"/>
              </a:cxn>
              <a:cxn ang="0">
                <a:pos x="127" y="64"/>
              </a:cxn>
              <a:cxn ang="0">
                <a:pos x="119" y="72"/>
              </a:cxn>
            </a:cxnLst>
            <a:rect l="0" t="0" r="r" b="b"/>
            <a:pathLst>
              <a:path w="127" h="812">
                <a:moveTo>
                  <a:pt x="119" y="72"/>
                </a:moveTo>
                <a:lnTo>
                  <a:pt x="119" y="79"/>
                </a:lnTo>
                <a:lnTo>
                  <a:pt x="119" y="95"/>
                </a:lnTo>
                <a:lnTo>
                  <a:pt x="119" y="119"/>
                </a:lnTo>
                <a:lnTo>
                  <a:pt x="119" y="151"/>
                </a:lnTo>
                <a:lnTo>
                  <a:pt x="119" y="191"/>
                </a:lnTo>
                <a:lnTo>
                  <a:pt x="119" y="239"/>
                </a:lnTo>
                <a:lnTo>
                  <a:pt x="119" y="287"/>
                </a:lnTo>
                <a:lnTo>
                  <a:pt x="119" y="342"/>
                </a:lnTo>
                <a:lnTo>
                  <a:pt x="119" y="406"/>
                </a:lnTo>
                <a:lnTo>
                  <a:pt x="119" y="454"/>
                </a:lnTo>
                <a:lnTo>
                  <a:pt x="119" y="502"/>
                </a:lnTo>
                <a:lnTo>
                  <a:pt x="119" y="541"/>
                </a:lnTo>
                <a:lnTo>
                  <a:pt x="119" y="573"/>
                </a:lnTo>
                <a:lnTo>
                  <a:pt x="119" y="597"/>
                </a:lnTo>
                <a:lnTo>
                  <a:pt x="119" y="613"/>
                </a:lnTo>
                <a:lnTo>
                  <a:pt x="119" y="629"/>
                </a:lnTo>
                <a:lnTo>
                  <a:pt x="127" y="653"/>
                </a:lnTo>
                <a:lnTo>
                  <a:pt x="119" y="677"/>
                </a:lnTo>
                <a:lnTo>
                  <a:pt x="119" y="701"/>
                </a:lnTo>
                <a:lnTo>
                  <a:pt x="119" y="740"/>
                </a:lnTo>
                <a:lnTo>
                  <a:pt x="111" y="756"/>
                </a:lnTo>
                <a:lnTo>
                  <a:pt x="111" y="772"/>
                </a:lnTo>
                <a:lnTo>
                  <a:pt x="103" y="780"/>
                </a:lnTo>
                <a:lnTo>
                  <a:pt x="103" y="788"/>
                </a:lnTo>
                <a:lnTo>
                  <a:pt x="103" y="796"/>
                </a:lnTo>
                <a:lnTo>
                  <a:pt x="95" y="804"/>
                </a:lnTo>
                <a:lnTo>
                  <a:pt x="95" y="804"/>
                </a:lnTo>
                <a:lnTo>
                  <a:pt x="95" y="812"/>
                </a:lnTo>
                <a:lnTo>
                  <a:pt x="87" y="804"/>
                </a:lnTo>
                <a:lnTo>
                  <a:pt x="79" y="796"/>
                </a:lnTo>
                <a:lnTo>
                  <a:pt x="72" y="788"/>
                </a:lnTo>
                <a:lnTo>
                  <a:pt x="64" y="772"/>
                </a:lnTo>
                <a:lnTo>
                  <a:pt x="56" y="748"/>
                </a:lnTo>
                <a:lnTo>
                  <a:pt x="48" y="732"/>
                </a:lnTo>
                <a:lnTo>
                  <a:pt x="40" y="717"/>
                </a:lnTo>
                <a:lnTo>
                  <a:pt x="32" y="709"/>
                </a:lnTo>
                <a:lnTo>
                  <a:pt x="32" y="701"/>
                </a:lnTo>
                <a:lnTo>
                  <a:pt x="32" y="685"/>
                </a:lnTo>
                <a:lnTo>
                  <a:pt x="32" y="677"/>
                </a:lnTo>
                <a:lnTo>
                  <a:pt x="32" y="661"/>
                </a:lnTo>
                <a:lnTo>
                  <a:pt x="32" y="645"/>
                </a:lnTo>
                <a:lnTo>
                  <a:pt x="32" y="629"/>
                </a:lnTo>
                <a:lnTo>
                  <a:pt x="40" y="613"/>
                </a:lnTo>
                <a:lnTo>
                  <a:pt x="40" y="589"/>
                </a:lnTo>
                <a:lnTo>
                  <a:pt x="40" y="565"/>
                </a:lnTo>
                <a:lnTo>
                  <a:pt x="48" y="541"/>
                </a:lnTo>
                <a:lnTo>
                  <a:pt x="48" y="509"/>
                </a:lnTo>
                <a:lnTo>
                  <a:pt x="48" y="486"/>
                </a:lnTo>
                <a:lnTo>
                  <a:pt x="48" y="454"/>
                </a:lnTo>
                <a:lnTo>
                  <a:pt x="48" y="414"/>
                </a:lnTo>
                <a:lnTo>
                  <a:pt x="48" y="382"/>
                </a:lnTo>
                <a:lnTo>
                  <a:pt x="48" y="342"/>
                </a:lnTo>
                <a:lnTo>
                  <a:pt x="48" y="302"/>
                </a:lnTo>
                <a:lnTo>
                  <a:pt x="40" y="271"/>
                </a:lnTo>
                <a:lnTo>
                  <a:pt x="40" y="239"/>
                </a:lnTo>
                <a:lnTo>
                  <a:pt x="40" y="207"/>
                </a:lnTo>
                <a:lnTo>
                  <a:pt x="40" y="175"/>
                </a:lnTo>
                <a:lnTo>
                  <a:pt x="32" y="151"/>
                </a:lnTo>
                <a:lnTo>
                  <a:pt x="32" y="135"/>
                </a:lnTo>
                <a:lnTo>
                  <a:pt x="32" y="119"/>
                </a:lnTo>
                <a:lnTo>
                  <a:pt x="24" y="87"/>
                </a:lnTo>
                <a:lnTo>
                  <a:pt x="24" y="72"/>
                </a:lnTo>
                <a:lnTo>
                  <a:pt x="16" y="48"/>
                </a:lnTo>
                <a:lnTo>
                  <a:pt x="16" y="40"/>
                </a:lnTo>
                <a:lnTo>
                  <a:pt x="8" y="32"/>
                </a:lnTo>
                <a:lnTo>
                  <a:pt x="0" y="24"/>
                </a:lnTo>
                <a:lnTo>
                  <a:pt x="0" y="16"/>
                </a:lnTo>
                <a:lnTo>
                  <a:pt x="0" y="8"/>
                </a:lnTo>
                <a:lnTo>
                  <a:pt x="8" y="0"/>
                </a:lnTo>
                <a:lnTo>
                  <a:pt x="16" y="0"/>
                </a:lnTo>
                <a:lnTo>
                  <a:pt x="32" y="0"/>
                </a:lnTo>
                <a:lnTo>
                  <a:pt x="56" y="0"/>
                </a:lnTo>
                <a:lnTo>
                  <a:pt x="72" y="8"/>
                </a:lnTo>
                <a:lnTo>
                  <a:pt x="87" y="16"/>
                </a:lnTo>
                <a:lnTo>
                  <a:pt x="103" y="24"/>
                </a:lnTo>
                <a:lnTo>
                  <a:pt x="119" y="32"/>
                </a:lnTo>
                <a:lnTo>
                  <a:pt x="119" y="40"/>
                </a:lnTo>
                <a:lnTo>
                  <a:pt x="127" y="48"/>
                </a:lnTo>
                <a:lnTo>
                  <a:pt x="127" y="64"/>
                </a:lnTo>
                <a:lnTo>
                  <a:pt x="119" y="72"/>
                </a:lnTo>
                <a:lnTo>
                  <a:pt x="119" y="72"/>
                </a:lnTo>
              </a:path>
            </a:pathLst>
          </a:custGeom>
          <a:noFill/>
          <a:ln w="1016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-360363" y="0"/>
            <a:ext cx="9685338" cy="6823075"/>
            <a:chOff x="-341" y="0"/>
            <a:chExt cx="6101" cy="4298"/>
          </a:xfrm>
        </p:grpSpPr>
        <p:pic>
          <p:nvPicPr>
            <p:cNvPr id="19469" name="Picture 13" descr="laoshi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EFD7E"/>
                </a:clrFrom>
                <a:clrTo>
                  <a:srgbClr val="FEFD7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811" y="255"/>
              <a:ext cx="2949" cy="4043"/>
            </a:xfrm>
            <a:prstGeom prst="rect">
              <a:avLst/>
            </a:prstGeom>
            <a:noFill/>
          </p:spPr>
        </p:pic>
        <p:sp>
          <p:nvSpPr>
            <p:cNvPr id="19470" name="Rectangle 14"/>
            <p:cNvSpPr>
              <a:spLocks noChangeArrowheads="1"/>
            </p:cNvSpPr>
            <p:nvPr/>
          </p:nvSpPr>
          <p:spPr bwMode="auto">
            <a:xfrm>
              <a:off x="-341" y="255"/>
              <a:ext cx="3584" cy="3357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471" name="Rectangle 15"/>
            <p:cNvSpPr>
              <a:spLocks noChangeArrowheads="1"/>
            </p:cNvSpPr>
            <p:nvPr/>
          </p:nvSpPr>
          <p:spPr bwMode="auto">
            <a:xfrm>
              <a:off x="3152" y="0"/>
              <a:ext cx="1407" cy="1253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472" name="Rectangle 16"/>
            <p:cNvSpPr>
              <a:spLocks noChangeArrowheads="1"/>
            </p:cNvSpPr>
            <p:nvPr/>
          </p:nvSpPr>
          <p:spPr bwMode="auto">
            <a:xfrm>
              <a:off x="3015" y="2976"/>
              <a:ext cx="1407" cy="77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473" name="Rectangle 17"/>
            <p:cNvSpPr>
              <a:spLocks noChangeArrowheads="1"/>
            </p:cNvSpPr>
            <p:nvPr/>
          </p:nvSpPr>
          <p:spPr bwMode="auto">
            <a:xfrm>
              <a:off x="4332" y="1888"/>
              <a:ext cx="90" cy="499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9478" name="Rectangle 22"/>
          <p:cNvSpPr>
            <a:spLocks noChangeArrowheads="1"/>
          </p:cNvSpPr>
          <p:nvPr/>
        </p:nvSpPr>
        <p:spPr bwMode="auto">
          <a:xfrm>
            <a:off x="466725" y="1052513"/>
            <a:ext cx="5329238" cy="5329237"/>
          </a:xfrm>
          <a:prstGeom prst="rect">
            <a:avLst/>
          </a:prstGeom>
          <a:solidFill>
            <a:srgbClr val="FFFF99">
              <a:alpha val="63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79" name="Line 23"/>
          <p:cNvSpPr>
            <a:spLocks noChangeShapeType="1"/>
          </p:cNvSpPr>
          <p:nvPr/>
        </p:nvSpPr>
        <p:spPr bwMode="auto">
          <a:xfrm>
            <a:off x="466725" y="3716338"/>
            <a:ext cx="53292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9480" name="Line 24"/>
          <p:cNvSpPr>
            <a:spLocks noChangeShapeType="1"/>
          </p:cNvSpPr>
          <p:nvPr/>
        </p:nvSpPr>
        <p:spPr bwMode="auto">
          <a:xfrm>
            <a:off x="3130550" y="1052513"/>
            <a:ext cx="0" cy="53276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9475" name="Freeform 19"/>
          <p:cNvSpPr>
            <a:spLocks/>
          </p:cNvSpPr>
          <p:nvPr/>
        </p:nvSpPr>
        <p:spPr bwMode="auto">
          <a:xfrm>
            <a:off x="931863" y="1773238"/>
            <a:ext cx="2416175" cy="3962400"/>
          </a:xfrm>
          <a:custGeom>
            <a:avLst/>
            <a:gdLst/>
            <a:ahLst/>
            <a:cxnLst>
              <a:cxn ang="0">
                <a:pos x="0" y="7309"/>
              </a:cxn>
              <a:cxn ang="0">
                <a:pos x="43" y="7229"/>
              </a:cxn>
              <a:cxn ang="0">
                <a:pos x="112" y="7131"/>
              </a:cxn>
              <a:cxn ang="0">
                <a:pos x="216" y="7006"/>
              </a:cxn>
              <a:cxn ang="0">
                <a:pos x="346" y="6863"/>
              </a:cxn>
              <a:cxn ang="0">
                <a:pos x="518" y="6702"/>
              </a:cxn>
              <a:cxn ang="0">
                <a:pos x="708" y="6488"/>
              </a:cxn>
              <a:cxn ang="0">
                <a:pos x="915" y="6220"/>
              </a:cxn>
              <a:cxn ang="0">
                <a:pos x="1131" y="5908"/>
              </a:cxn>
              <a:cxn ang="0">
                <a:pos x="1364" y="5542"/>
              </a:cxn>
              <a:cxn ang="0">
                <a:pos x="1614" y="5114"/>
              </a:cxn>
              <a:cxn ang="0">
                <a:pos x="1856" y="4685"/>
              </a:cxn>
              <a:cxn ang="0">
                <a:pos x="2080" y="4266"/>
              </a:cxn>
              <a:cxn ang="0">
                <a:pos x="2288" y="3837"/>
              </a:cxn>
              <a:cxn ang="0">
                <a:pos x="2460" y="3427"/>
              </a:cxn>
              <a:cxn ang="0">
                <a:pos x="2607" y="3016"/>
              </a:cxn>
              <a:cxn ang="0">
                <a:pos x="2736" y="2615"/>
              </a:cxn>
              <a:cxn ang="0">
                <a:pos x="2840" y="2240"/>
              </a:cxn>
              <a:cxn ang="0">
                <a:pos x="2935" y="1883"/>
              </a:cxn>
              <a:cxn ang="0">
                <a:pos x="3004" y="1553"/>
              </a:cxn>
              <a:cxn ang="0">
                <a:pos x="3064" y="1249"/>
              </a:cxn>
              <a:cxn ang="0">
                <a:pos x="3099" y="990"/>
              </a:cxn>
              <a:cxn ang="0">
                <a:pos x="3116" y="758"/>
              </a:cxn>
              <a:cxn ang="0">
                <a:pos x="3133" y="580"/>
              </a:cxn>
              <a:cxn ang="0">
                <a:pos x="3125" y="428"/>
              </a:cxn>
              <a:cxn ang="0">
                <a:pos x="3116" y="312"/>
              </a:cxn>
              <a:cxn ang="0">
                <a:pos x="3090" y="232"/>
              </a:cxn>
              <a:cxn ang="0">
                <a:pos x="3047" y="134"/>
              </a:cxn>
              <a:cxn ang="0">
                <a:pos x="3056" y="53"/>
              </a:cxn>
              <a:cxn ang="0">
                <a:pos x="3099" y="9"/>
              </a:cxn>
              <a:cxn ang="0">
                <a:pos x="3177" y="9"/>
              </a:cxn>
              <a:cxn ang="0">
                <a:pos x="3297" y="71"/>
              </a:cxn>
              <a:cxn ang="0">
                <a:pos x="3513" y="232"/>
              </a:cxn>
              <a:cxn ang="0">
                <a:pos x="3634" y="348"/>
              </a:cxn>
              <a:cxn ang="0">
                <a:pos x="3720" y="482"/>
              </a:cxn>
              <a:cxn ang="0">
                <a:pos x="3755" y="607"/>
              </a:cxn>
              <a:cxn ang="0">
                <a:pos x="3755" y="732"/>
              </a:cxn>
              <a:cxn ang="0">
                <a:pos x="3729" y="830"/>
              </a:cxn>
              <a:cxn ang="0">
                <a:pos x="3694" y="981"/>
              </a:cxn>
              <a:cxn ang="0">
                <a:pos x="3651" y="1187"/>
              </a:cxn>
              <a:cxn ang="0">
                <a:pos x="3591" y="1446"/>
              </a:cxn>
              <a:cxn ang="0">
                <a:pos x="3522" y="1758"/>
              </a:cxn>
              <a:cxn ang="0">
                <a:pos x="3349" y="2347"/>
              </a:cxn>
              <a:cxn ang="0">
                <a:pos x="3108" y="3052"/>
              </a:cxn>
              <a:cxn ang="0">
                <a:pos x="2831" y="3766"/>
              </a:cxn>
              <a:cxn ang="0">
                <a:pos x="2676" y="4123"/>
              </a:cxn>
              <a:cxn ang="0">
                <a:pos x="2374" y="4712"/>
              </a:cxn>
              <a:cxn ang="0">
                <a:pos x="1960" y="5399"/>
              </a:cxn>
              <a:cxn ang="0">
                <a:pos x="1666" y="5846"/>
              </a:cxn>
              <a:cxn ang="0">
                <a:pos x="1459" y="6149"/>
              </a:cxn>
              <a:cxn ang="0">
                <a:pos x="1252" y="6408"/>
              </a:cxn>
              <a:cxn ang="0">
                <a:pos x="1062" y="6622"/>
              </a:cxn>
              <a:cxn ang="0">
                <a:pos x="889" y="6792"/>
              </a:cxn>
              <a:cxn ang="0">
                <a:pos x="674" y="6961"/>
              </a:cxn>
              <a:cxn ang="0">
                <a:pos x="406" y="7158"/>
              </a:cxn>
              <a:cxn ang="0">
                <a:pos x="276" y="7247"/>
              </a:cxn>
              <a:cxn ang="0">
                <a:pos x="190" y="7291"/>
              </a:cxn>
              <a:cxn ang="0">
                <a:pos x="95" y="7354"/>
              </a:cxn>
              <a:cxn ang="0">
                <a:pos x="18" y="7372"/>
              </a:cxn>
              <a:cxn ang="0">
                <a:pos x="0" y="7345"/>
              </a:cxn>
            </a:cxnLst>
            <a:rect l="0" t="0" r="r" b="b"/>
            <a:pathLst>
              <a:path w="3764" h="7372">
                <a:moveTo>
                  <a:pt x="0" y="7345"/>
                </a:moveTo>
                <a:lnTo>
                  <a:pt x="0" y="7327"/>
                </a:lnTo>
                <a:lnTo>
                  <a:pt x="0" y="7309"/>
                </a:lnTo>
                <a:lnTo>
                  <a:pt x="9" y="7283"/>
                </a:lnTo>
                <a:lnTo>
                  <a:pt x="26" y="7265"/>
                </a:lnTo>
                <a:lnTo>
                  <a:pt x="43" y="7229"/>
                </a:lnTo>
                <a:lnTo>
                  <a:pt x="61" y="7202"/>
                </a:lnTo>
                <a:lnTo>
                  <a:pt x="87" y="7166"/>
                </a:lnTo>
                <a:lnTo>
                  <a:pt x="112" y="7131"/>
                </a:lnTo>
                <a:lnTo>
                  <a:pt x="138" y="7095"/>
                </a:lnTo>
                <a:lnTo>
                  <a:pt x="173" y="7050"/>
                </a:lnTo>
                <a:lnTo>
                  <a:pt x="216" y="7006"/>
                </a:lnTo>
                <a:lnTo>
                  <a:pt x="251" y="6961"/>
                </a:lnTo>
                <a:lnTo>
                  <a:pt x="302" y="6917"/>
                </a:lnTo>
                <a:lnTo>
                  <a:pt x="346" y="6863"/>
                </a:lnTo>
                <a:lnTo>
                  <a:pt x="397" y="6809"/>
                </a:lnTo>
                <a:lnTo>
                  <a:pt x="458" y="6756"/>
                </a:lnTo>
                <a:lnTo>
                  <a:pt x="518" y="6702"/>
                </a:lnTo>
                <a:lnTo>
                  <a:pt x="579" y="6631"/>
                </a:lnTo>
                <a:lnTo>
                  <a:pt x="639" y="6560"/>
                </a:lnTo>
                <a:lnTo>
                  <a:pt x="708" y="6488"/>
                </a:lnTo>
                <a:lnTo>
                  <a:pt x="777" y="6408"/>
                </a:lnTo>
                <a:lnTo>
                  <a:pt x="846" y="6319"/>
                </a:lnTo>
                <a:lnTo>
                  <a:pt x="915" y="6220"/>
                </a:lnTo>
                <a:lnTo>
                  <a:pt x="984" y="6122"/>
                </a:lnTo>
                <a:lnTo>
                  <a:pt x="1053" y="6024"/>
                </a:lnTo>
                <a:lnTo>
                  <a:pt x="1131" y="5908"/>
                </a:lnTo>
                <a:lnTo>
                  <a:pt x="1209" y="5792"/>
                </a:lnTo>
                <a:lnTo>
                  <a:pt x="1286" y="5667"/>
                </a:lnTo>
                <a:lnTo>
                  <a:pt x="1364" y="5542"/>
                </a:lnTo>
                <a:lnTo>
                  <a:pt x="1450" y="5399"/>
                </a:lnTo>
                <a:lnTo>
                  <a:pt x="1528" y="5265"/>
                </a:lnTo>
                <a:lnTo>
                  <a:pt x="1614" y="5114"/>
                </a:lnTo>
                <a:lnTo>
                  <a:pt x="1701" y="4971"/>
                </a:lnTo>
                <a:lnTo>
                  <a:pt x="1778" y="4828"/>
                </a:lnTo>
                <a:lnTo>
                  <a:pt x="1856" y="4685"/>
                </a:lnTo>
                <a:lnTo>
                  <a:pt x="1934" y="4543"/>
                </a:lnTo>
                <a:lnTo>
                  <a:pt x="2011" y="4400"/>
                </a:lnTo>
                <a:lnTo>
                  <a:pt x="2080" y="4266"/>
                </a:lnTo>
                <a:lnTo>
                  <a:pt x="2149" y="4123"/>
                </a:lnTo>
                <a:lnTo>
                  <a:pt x="2219" y="3980"/>
                </a:lnTo>
                <a:lnTo>
                  <a:pt x="2288" y="3837"/>
                </a:lnTo>
                <a:lnTo>
                  <a:pt x="2348" y="3704"/>
                </a:lnTo>
                <a:lnTo>
                  <a:pt x="2400" y="3561"/>
                </a:lnTo>
                <a:lnTo>
                  <a:pt x="2460" y="3427"/>
                </a:lnTo>
                <a:lnTo>
                  <a:pt x="2512" y="3293"/>
                </a:lnTo>
                <a:lnTo>
                  <a:pt x="2564" y="3150"/>
                </a:lnTo>
                <a:lnTo>
                  <a:pt x="2607" y="3016"/>
                </a:lnTo>
                <a:lnTo>
                  <a:pt x="2650" y="2882"/>
                </a:lnTo>
                <a:lnTo>
                  <a:pt x="2693" y="2749"/>
                </a:lnTo>
                <a:lnTo>
                  <a:pt x="2736" y="2615"/>
                </a:lnTo>
                <a:lnTo>
                  <a:pt x="2771" y="2490"/>
                </a:lnTo>
                <a:lnTo>
                  <a:pt x="2805" y="2365"/>
                </a:lnTo>
                <a:lnTo>
                  <a:pt x="2840" y="2240"/>
                </a:lnTo>
                <a:lnTo>
                  <a:pt x="2875" y="2115"/>
                </a:lnTo>
                <a:lnTo>
                  <a:pt x="2909" y="1999"/>
                </a:lnTo>
                <a:lnTo>
                  <a:pt x="2935" y="1883"/>
                </a:lnTo>
                <a:lnTo>
                  <a:pt x="2961" y="1767"/>
                </a:lnTo>
                <a:lnTo>
                  <a:pt x="2987" y="1660"/>
                </a:lnTo>
                <a:lnTo>
                  <a:pt x="3004" y="1553"/>
                </a:lnTo>
                <a:lnTo>
                  <a:pt x="3030" y="1446"/>
                </a:lnTo>
                <a:lnTo>
                  <a:pt x="3047" y="1347"/>
                </a:lnTo>
                <a:lnTo>
                  <a:pt x="3064" y="1249"/>
                </a:lnTo>
                <a:lnTo>
                  <a:pt x="3073" y="1160"/>
                </a:lnTo>
                <a:lnTo>
                  <a:pt x="3090" y="1071"/>
                </a:lnTo>
                <a:lnTo>
                  <a:pt x="3099" y="990"/>
                </a:lnTo>
                <a:lnTo>
                  <a:pt x="3108" y="910"/>
                </a:lnTo>
                <a:lnTo>
                  <a:pt x="3116" y="830"/>
                </a:lnTo>
                <a:lnTo>
                  <a:pt x="3116" y="758"/>
                </a:lnTo>
                <a:lnTo>
                  <a:pt x="3125" y="696"/>
                </a:lnTo>
                <a:lnTo>
                  <a:pt x="3125" y="633"/>
                </a:lnTo>
                <a:lnTo>
                  <a:pt x="3133" y="580"/>
                </a:lnTo>
                <a:lnTo>
                  <a:pt x="3133" y="526"/>
                </a:lnTo>
                <a:lnTo>
                  <a:pt x="3133" y="473"/>
                </a:lnTo>
                <a:lnTo>
                  <a:pt x="3125" y="428"/>
                </a:lnTo>
                <a:lnTo>
                  <a:pt x="3125" y="383"/>
                </a:lnTo>
                <a:lnTo>
                  <a:pt x="3116" y="348"/>
                </a:lnTo>
                <a:lnTo>
                  <a:pt x="3116" y="312"/>
                </a:lnTo>
                <a:lnTo>
                  <a:pt x="3108" y="285"/>
                </a:lnTo>
                <a:lnTo>
                  <a:pt x="3099" y="250"/>
                </a:lnTo>
                <a:lnTo>
                  <a:pt x="3090" y="232"/>
                </a:lnTo>
                <a:lnTo>
                  <a:pt x="3064" y="196"/>
                </a:lnTo>
                <a:lnTo>
                  <a:pt x="3056" y="169"/>
                </a:lnTo>
                <a:lnTo>
                  <a:pt x="3047" y="134"/>
                </a:lnTo>
                <a:lnTo>
                  <a:pt x="3047" y="107"/>
                </a:lnTo>
                <a:lnTo>
                  <a:pt x="3047" y="80"/>
                </a:lnTo>
                <a:lnTo>
                  <a:pt x="3056" y="53"/>
                </a:lnTo>
                <a:lnTo>
                  <a:pt x="3064" y="35"/>
                </a:lnTo>
                <a:lnTo>
                  <a:pt x="3090" y="18"/>
                </a:lnTo>
                <a:lnTo>
                  <a:pt x="3099" y="9"/>
                </a:lnTo>
                <a:lnTo>
                  <a:pt x="3116" y="0"/>
                </a:lnTo>
                <a:lnTo>
                  <a:pt x="3142" y="0"/>
                </a:lnTo>
                <a:lnTo>
                  <a:pt x="3177" y="9"/>
                </a:lnTo>
                <a:lnTo>
                  <a:pt x="3211" y="26"/>
                </a:lnTo>
                <a:lnTo>
                  <a:pt x="3254" y="44"/>
                </a:lnTo>
                <a:lnTo>
                  <a:pt x="3297" y="71"/>
                </a:lnTo>
                <a:lnTo>
                  <a:pt x="3349" y="98"/>
                </a:lnTo>
                <a:lnTo>
                  <a:pt x="3436" y="169"/>
                </a:lnTo>
                <a:lnTo>
                  <a:pt x="3513" y="232"/>
                </a:lnTo>
                <a:lnTo>
                  <a:pt x="3556" y="267"/>
                </a:lnTo>
                <a:lnTo>
                  <a:pt x="3600" y="312"/>
                </a:lnTo>
                <a:lnTo>
                  <a:pt x="3634" y="348"/>
                </a:lnTo>
                <a:lnTo>
                  <a:pt x="3669" y="392"/>
                </a:lnTo>
                <a:lnTo>
                  <a:pt x="3694" y="446"/>
                </a:lnTo>
                <a:lnTo>
                  <a:pt x="3720" y="482"/>
                </a:lnTo>
                <a:lnTo>
                  <a:pt x="3738" y="526"/>
                </a:lnTo>
                <a:lnTo>
                  <a:pt x="3755" y="562"/>
                </a:lnTo>
                <a:lnTo>
                  <a:pt x="3755" y="607"/>
                </a:lnTo>
                <a:lnTo>
                  <a:pt x="3764" y="642"/>
                </a:lnTo>
                <a:lnTo>
                  <a:pt x="3764" y="687"/>
                </a:lnTo>
                <a:lnTo>
                  <a:pt x="3755" y="732"/>
                </a:lnTo>
                <a:lnTo>
                  <a:pt x="3746" y="758"/>
                </a:lnTo>
                <a:lnTo>
                  <a:pt x="3738" y="794"/>
                </a:lnTo>
                <a:lnTo>
                  <a:pt x="3729" y="830"/>
                </a:lnTo>
                <a:lnTo>
                  <a:pt x="3720" y="874"/>
                </a:lnTo>
                <a:lnTo>
                  <a:pt x="3703" y="928"/>
                </a:lnTo>
                <a:lnTo>
                  <a:pt x="3694" y="981"/>
                </a:lnTo>
                <a:lnTo>
                  <a:pt x="3677" y="1044"/>
                </a:lnTo>
                <a:lnTo>
                  <a:pt x="3660" y="1115"/>
                </a:lnTo>
                <a:lnTo>
                  <a:pt x="3651" y="1187"/>
                </a:lnTo>
                <a:lnTo>
                  <a:pt x="3625" y="1267"/>
                </a:lnTo>
                <a:lnTo>
                  <a:pt x="3608" y="1356"/>
                </a:lnTo>
                <a:lnTo>
                  <a:pt x="3591" y="1446"/>
                </a:lnTo>
                <a:lnTo>
                  <a:pt x="3565" y="1544"/>
                </a:lnTo>
                <a:lnTo>
                  <a:pt x="3539" y="1642"/>
                </a:lnTo>
                <a:lnTo>
                  <a:pt x="3522" y="1758"/>
                </a:lnTo>
                <a:lnTo>
                  <a:pt x="3496" y="1874"/>
                </a:lnTo>
                <a:lnTo>
                  <a:pt x="3427" y="2106"/>
                </a:lnTo>
                <a:lnTo>
                  <a:pt x="3349" y="2347"/>
                </a:lnTo>
                <a:lnTo>
                  <a:pt x="3272" y="2579"/>
                </a:lnTo>
                <a:lnTo>
                  <a:pt x="3194" y="2820"/>
                </a:lnTo>
                <a:lnTo>
                  <a:pt x="3108" y="3052"/>
                </a:lnTo>
                <a:lnTo>
                  <a:pt x="3013" y="3293"/>
                </a:lnTo>
                <a:lnTo>
                  <a:pt x="2926" y="3525"/>
                </a:lnTo>
                <a:lnTo>
                  <a:pt x="2831" y="3766"/>
                </a:lnTo>
                <a:lnTo>
                  <a:pt x="2780" y="3882"/>
                </a:lnTo>
                <a:lnTo>
                  <a:pt x="2728" y="4007"/>
                </a:lnTo>
                <a:lnTo>
                  <a:pt x="2676" y="4123"/>
                </a:lnTo>
                <a:lnTo>
                  <a:pt x="2616" y="4239"/>
                </a:lnTo>
                <a:lnTo>
                  <a:pt x="2503" y="4471"/>
                </a:lnTo>
                <a:lnTo>
                  <a:pt x="2374" y="4712"/>
                </a:lnTo>
                <a:lnTo>
                  <a:pt x="2244" y="4935"/>
                </a:lnTo>
                <a:lnTo>
                  <a:pt x="2106" y="5167"/>
                </a:lnTo>
                <a:lnTo>
                  <a:pt x="1960" y="5399"/>
                </a:lnTo>
                <a:lnTo>
                  <a:pt x="1813" y="5622"/>
                </a:lnTo>
                <a:lnTo>
                  <a:pt x="1744" y="5738"/>
                </a:lnTo>
                <a:lnTo>
                  <a:pt x="1666" y="5846"/>
                </a:lnTo>
                <a:lnTo>
                  <a:pt x="1597" y="5953"/>
                </a:lnTo>
                <a:lnTo>
                  <a:pt x="1528" y="6051"/>
                </a:lnTo>
                <a:lnTo>
                  <a:pt x="1459" y="6149"/>
                </a:lnTo>
                <a:lnTo>
                  <a:pt x="1390" y="6238"/>
                </a:lnTo>
                <a:lnTo>
                  <a:pt x="1321" y="6328"/>
                </a:lnTo>
                <a:lnTo>
                  <a:pt x="1252" y="6408"/>
                </a:lnTo>
                <a:lnTo>
                  <a:pt x="1191" y="6488"/>
                </a:lnTo>
                <a:lnTo>
                  <a:pt x="1122" y="6560"/>
                </a:lnTo>
                <a:lnTo>
                  <a:pt x="1062" y="6622"/>
                </a:lnTo>
                <a:lnTo>
                  <a:pt x="1002" y="6685"/>
                </a:lnTo>
                <a:lnTo>
                  <a:pt x="941" y="6738"/>
                </a:lnTo>
                <a:lnTo>
                  <a:pt x="889" y="6792"/>
                </a:lnTo>
                <a:lnTo>
                  <a:pt x="829" y="6836"/>
                </a:lnTo>
                <a:lnTo>
                  <a:pt x="777" y="6881"/>
                </a:lnTo>
                <a:lnTo>
                  <a:pt x="674" y="6961"/>
                </a:lnTo>
                <a:lnTo>
                  <a:pt x="579" y="7033"/>
                </a:lnTo>
                <a:lnTo>
                  <a:pt x="492" y="7095"/>
                </a:lnTo>
                <a:lnTo>
                  <a:pt x="406" y="7158"/>
                </a:lnTo>
                <a:lnTo>
                  <a:pt x="337" y="7211"/>
                </a:lnTo>
                <a:lnTo>
                  <a:pt x="302" y="7229"/>
                </a:lnTo>
                <a:lnTo>
                  <a:pt x="276" y="7247"/>
                </a:lnTo>
                <a:lnTo>
                  <a:pt x="242" y="7265"/>
                </a:lnTo>
                <a:lnTo>
                  <a:pt x="216" y="7283"/>
                </a:lnTo>
                <a:lnTo>
                  <a:pt x="190" y="7291"/>
                </a:lnTo>
                <a:lnTo>
                  <a:pt x="173" y="7300"/>
                </a:lnTo>
                <a:lnTo>
                  <a:pt x="130" y="7336"/>
                </a:lnTo>
                <a:lnTo>
                  <a:pt x="95" y="7354"/>
                </a:lnTo>
                <a:lnTo>
                  <a:pt x="61" y="7363"/>
                </a:lnTo>
                <a:lnTo>
                  <a:pt x="43" y="7372"/>
                </a:lnTo>
                <a:lnTo>
                  <a:pt x="18" y="7372"/>
                </a:lnTo>
                <a:lnTo>
                  <a:pt x="9" y="7372"/>
                </a:lnTo>
                <a:lnTo>
                  <a:pt x="0" y="7363"/>
                </a:lnTo>
                <a:lnTo>
                  <a:pt x="0" y="7345"/>
                </a:lnTo>
                <a:lnTo>
                  <a:pt x="0" y="7345"/>
                </a:lnTo>
              </a:path>
            </a:pathLst>
          </a:custGeom>
          <a:solidFill>
            <a:srgbClr val="FF3300"/>
          </a:solidFill>
          <a:ln w="10795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6" name="Freeform 20"/>
          <p:cNvSpPr>
            <a:spLocks/>
          </p:cNvSpPr>
          <p:nvPr/>
        </p:nvSpPr>
        <p:spPr bwMode="auto">
          <a:xfrm>
            <a:off x="3011488" y="3038475"/>
            <a:ext cx="2568575" cy="2622550"/>
          </a:xfrm>
          <a:custGeom>
            <a:avLst/>
            <a:gdLst/>
            <a:ahLst/>
            <a:cxnLst>
              <a:cxn ang="0">
                <a:pos x="4376" y="4775"/>
              </a:cxn>
              <a:cxn ang="0">
                <a:pos x="4325" y="4810"/>
              </a:cxn>
              <a:cxn ang="0">
                <a:pos x="4238" y="4846"/>
              </a:cxn>
              <a:cxn ang="0">
                <a:pos x="4100" y="4882"/>
              </a:cxn>
              <a:cxn ang="0">
                <a:pos x="3919" y="4909"/>
              </a:cxn>
              <a:cxn ang="0">
                <a:pos x="3703" y="4944"/>
              </a:cxn>
              <a:cxn ang="0">
                <a:pos x="3479" y="4989"/>
              </a:cxn>
              <a:cxn ang="0">
                <a:pos x="3298" y="5016"/>
              </a:cxn>
              <a:cxn ang="0">
                <a:pos x="3134" y="5042"/>
              </a:cxn>
              <a:cxn ang="0">
                <a:pos x="3013" y="5051"/>
              </a:cxn>
              <a:cxn ang="0">
                <a:pos x="2918" y="5060"/>
              </a:cxn>
              <a:cxn ang="0">
                <a:pos x="2754" y="5042"/>
              </a:cxn>
              <a:cxn ang="0">
                <a:pos x="2616" y="4989"/>
              </a:cxn>
              <a:cxn ang="0">
                <a:pos x="2521" y="4917"/>
              </a:cxn>
              <a:cxn ang="0">
                <a:pos x="2443" y="4828"/>
              </a:cxn>
              <a:cxn ang="0">
                <a:pos x="2322" y="4668"/>
              </a:cxn>
              <a:cxn ang="0">
                <a:pos x="2175" y="4427"/>
              </a:cxn>
              <a:cxn ang="0">
                <a:pos x="1994" y="4123"/>
              </a:cxn>
              <a:cxn ang="0">
                <a:pos x="1787" y="3748"/>
              </a:cxn>
              <a:cxn ang="0">
                <a:pos x="1666" y="3534"/>
              </a:cxn>
              <a:cxn ang="0">
                <a:pos x="1528" y="3302"/>
              </a:cxn>
              <a:cxn ang="0">
                <a:pos x="1390" y="3043"/>
              </a:cxn>
              <a:cxn ang="0">
                <a:pos x="1235" y="2767"/>
              </a:cxn>
              <a:cxn ang="0">
                <a:pos x="1071" y="2463"/>
              </a:cxn>
              <a:cxn ang="0">
                <a:pos x="907" y="2142"/>
              </a:cxn>
              <a:cxn ang="0">
                <a:pos x="725" y="1803"/>
              </a:cxn>
              <a:cxn ang="0">
                <a:pos x="544" y="1428"/>
              </a:cxn>
              <a:cxn ang="0">
                <a:pos x="346" y="1044"/>
              </a:cxn>
              <a:cxn ang="0">
                <a:pos x="138" y="625"/>
              </a:cxn>
              <a:cxn ang="0">
                <a:pos x="44" y="169"/>
              </a:cxn>
              <a:cxn ang="0">
                <a:pos x="285" y="357"/>
              </a:cxn>
              <a:cxn ang="0">
                <a:pos x="622" y="928"/>
              </a:cxn>
              <a:cxn ang="0">
                <a:pos x="1010" y="1562"/>
              </a:cxn>
              <a:cxn ang="0">
                <a:pos x="1217" y="1901"/>
              </a:cxn>
              <a:cxn ang="0">
                <a:pos x="1416" y="2222"/>
              </a:cxn>
              <a:cxn ang="0">
                <a:pos x="1614" y="2508"/>
              </a:cxn>
              <a:cxn ang="0">
                <a:pos x="1804" y="2767"/>
              </a:cxn>
              <a:cxn ang="0">
                <a:pos x="1986" y="3007"/>
              </a:cxn>
              <a:cxn ang="0">
                <a:pos x="2175" y="3231"/>
              </a:cxn>
              <a:cxn ang="0">
                <a:pos x="2391" y="3463"/>
              </a:cxn>
              <a:cxn ang="0">
                <a:pos x="2642" y="3668"/>
              </a:cxn>
              <a:cxn ang="0">
                <a:pos x="2926" y="3873"/>
              </a:cxn>
              <a:cxn ang="0">
                <a:pos x="3237" y="4061"/>
              </a:cxn>
              <a:cxn ang="0">
                <a:pos x="3574" y="4230"/>
              </a:cxn>
              <a:cxn ang="0">
                <a:pos x="3859" y="4382"/>
              </a:cxn>
              <a:cxn ang="0">
                <a:pos x="4092" y="4507"/>
              </a:cxn>
              <a:cxn ang="0">
                <a:pos x="4256" y="4614"/>
              </a:cxn>
              <a:cxn ang="0">
                <a:pos x="4351" y="4703"/>
              </a:cxn>
              <a:cxn ang="0">
                <a:pos x="4385" y="4766"/>
              </a:cxn>
            </a:cxnLst>
            <a:rect l="0" t="0" r="r" b="b"/>
            <a:pathLst>
              <a:path w="4385" h="5060">
                <a:moveTo>
                  <a:pt x="4385" y="4766"/>
                </a:moveTo>
                <a:lnTo>
                  <a:pt x="4385" y="4766"/>
                </a:lnTo>
                <a:lnTo>
                  <a:pt x="4376" y="4775"/>
                </a:lnTo>
                <a:lnTo>
                  <a:pt x="4368" y="4792"/>
                </a:lnTo>
                <a:lnTo>
                  <a:pt x="4351" y="4801"/>
                </a:lnTo>
                <a:lnTo>
                  <a:pt x="4325" y="4810"/>
                </a:lnTo>
                <a:lnTo>
                  <a:pt x="4299" y="4819"/>
                </a:lnTo>
                <a:lnTo>
                  <a:pt x="4273" y="4837"/>
                </a:lnTo>
                <a:lnTo>
                  <a:pt x="4238" y="4846"/>
                </a:lnTo>
                <a:lnTo>
                  <a:pt x="4195" y="4855"/>
                </a:lnTo>
                <a:lnTo>
                  <a:pt x="4152" y="4873"/>
                </a:lnTo>
                <a:lnTo>
                  <a:pt x="4100" y="4882"/>
                </a:lnTo>
                <a:lnTo>
                  <a:pt x="4048" y="4891"/>
                </a:lnTo>
                <a:lnTo>
                  <a:pt x="3988" y="4900"/>
                </a:lnTo>
                <a:lnTo>
                  <a:pt x="3919" y="4909"/>
                </a:lnTo>
                <a:lnTo>
                  <a:pt x="3850" y="4917"/>
                </a:lnTo>
                <a:lnTo>
                  <a:pt x="3781" y="4926"/>
                </a:lnTo>
                <a:lnTo>
                  <a:pt x="3703" y="4944"/>
                </a:lnTo>
                <a:lnTo>
                  <a:pt x="3626" y="4962"/>
                </a:lnTo>
                <a:lnTo>
                  <a:pt x="3548" y="4971"/>
                </a:lnTo>
                <a:lnTo>
                  <a:pt x="3479" y="4989"/>
                </a:lnTo>
                <a:lnTo>
                  <a:pt x="3418" y="4998"/>
                </a:lnTo>
                <a:lnTo>
                  <a:pt x="3358" y="5007"/>
                </a:lnTo>
                <a:lnTo>
                  <a:pt x="3298" y="5016"/>
                </a:lnTo>
                <a:lnTo>
                  <a:pt x="3237" y="5025"/>
                </a:lnTo>
                <a:lnTo>
                  <a:pt x="3185" y="5033"/>
                </a:lnTo>
                <a:lnTo>
                  <a:pt x="3134" y="5042"/>
                </a:lnTo>
                <a:lnTo>
                  <a:pt x="3090" y="5042"/>
                </a:lnTo>
                <a:lnTo>
                  <a:pt x="3047" y="5051"/>
                </a:lnTo>
                <a:lnTo>
                  <a:pt x="3013" y="5051"/>
                </a:lnTo>
                <a:lnTo>
                  <a:pt x="2978" y="5051"/>
                </a:lnTo>
                <a:lnTo>
                  <a:pt x="2944" y="5060"/>
                </a:lnTo>
                <a:lnTo>
                  <a:pt x="2918" y="5060"/>
                </a:lnTo>
                <a:lnTo>
                  <a:pt x="2857" y="5051"/>
                </a:lnTo>
                <a:lnTo>
                  <a:pt x="2806" y="5051"/>
                </a:lnTo>
                <a:lnTo>
                  <a:pt x="2754" y="5042"/>
                </a:lnTo>
                <a:lnTo>
                  <a:pt x="2702" y="5025"/>
                </a:lnTo>
                <a:lnTo>
                  <a:pt x="2659" y="5007"/>
                </a:lnTo>
                <a:lnTo>
                  <a:pt x="2616" y="4989"/>
                </a:lnTo>
                <a:lnTo>
                  <a:pt x="2573" y="4962"/>
                </a:lnTo>
                <a:lnTo>
                  <a:pt x="2538" y="4926"/>
                </a:lnTo>
                <a:lnTo>
                  <a:pt x="2521" y="4917"/>
                </a:lnTo>
                <a:lnTo>
                  <a:pt x="2495" y="4900"/>
                </a:lnTo>
                <a:lnTo>
                  <a:pt x="2469" y="4864"/>
                </a:lnTo>
                <a:lnTo>
                  <a:pt x="2443" y="4828"/>
                </a:lnTo>
                <a:lnTo>
                  <a:pt x="2409" y="4784"/>
                </a:lnTo>
                <a:lnTo>
                  <a:pt x="2365" y="4730"/>
                </a:lnTo>
                <a:lnTo>
                  <a:pt x="2322" y="4668"/>
                </a:lnTo>
                <a:lnTo>
                  <a:pt x="2279" y="4596"/>
                </a:lnTo>
                <a:lnTo>
                  <a:pt x="2227" y="4516"/>
                </a:lnTo>
                <a:lnTo>
                  <a:pt x="2175" y="4427"/>
                </a:lnTo>
                <a:lnTo>
                  <a:pt x="2124" y="4337"/>
                </a:lnTo>
                <a:lnTo>
                  <a:pt x="2063" y="4230"/>
                </a:lnTo>
                <a:lnTo>
                  <a:pt x="1994" y="4123"/>
                </a:lnTo>
                <a:lnTo>
                  <a:pt x="1934" y="4007"/>
                </a:lnTo>
                <a:lnTo>
                  <a:pt x="1856" y="3882"/>
                </a:lnTo>
                <a:lnTo>
                  <a:pt x="1787" y="3748"/>
                </a:lnTo>
                <a:lnTo>
                  <a:pt x="1744" y="3686"/>
                </a:lnTo>
                <a:lnTo>
                  <a:pt x="1709" y="3614"/>
                </a:lnTo>
                <a:lnTo>
                  <a:pt x="1666" y="3534"/>
                </a:lnTo>
                <a:lnTo>
                  <a:pt x="1623" y="3463"/>
                </a:lnTo>
                <a:lnTo>
                  <a:pt x="1571" y="3382"/>
                </a:lnTo>
                <a:lnTo>
                  <a:pt x="1528" y="3302"/>
                </a:lnTo>
                <a:lnTo>
                  <a:pt x="1485" y="3222"/>
                </a:lnTo>
                <a:lnTo>
                  <a:pt x="1433" y="3132"/>
                </a:lnTo>
                <a:lnTo>
                  <a:pt x="1390" y="3043"/>
                </a:lnTo>
                <a:lnTo>
                  <a:pt x="1338" y="2954"/>
                </a:lnTo>
                <a:lnTo>
                  <a:pt x="1286" y="2865"/>
                </a:lnTo>
                <a:lnTo>
                  <a:pt x="1235" y="2767"/>
                </a:lnTo>
                <a:lnTo>
                  <a:pt x="1183" y="2668"/>
                </a:lnTo>
                <a:lnTo>
                  <a:pt x="1131" y="2570"/>
                </a:lnTo>
                <a:lnTo>
                  <a:pt x="1071" y="2463"/>
                </a:lnTo>
                <a:lnTo>
                  <a:pt x="1019" y="2365"/>
                </a:lnTo>
                <a:lnTo>
                  <a:pt x="967" y="2258"/>
                </a:lnTo>
                <a:lnTo>
                  <a:pt x="907" y="2142"/>
                </a:lnTo>
                <a:lnTo>
                  <a:pt x="846" y="2035"/>
                </a:lnTo>
                <a:lnTo>
                  <a:pt x="786" y="1919"/>
                </a:lnTo>
                <a:lnTo>
                  <a:pt x="725" y="1803"/>
                </a:lnTo>
                <a:lnTo>
                  <a:pt x="665" y="1678"/>
                </a:lnTo>
                <a:lnTo>
                  <a:pt x="605" y="1553"/>
                </a:lnTo>
                <a:lnTo>
                  <a:pt x="544" y="1428"/>
                </a:lnTo>
                <a:lnTo>
                  <a:pt x="475" y="1303"/>
                </a:lnTo>
                <a:lnTo>
                  <a:pt x="406" y="1169"/>
                </a:lnTo>
                <a:lnTo>
                  <a:pt x="346" y="1044"/>
                </a:lnTo>
                <a:lnTo>
                  <a:pt x="277" y="901"/>
                </a:lnTo>
                <a:lnTo>
                  <a:pt x="208" y="767"/>
                </a:lnTo>
                <a:lnTo>
                  <a:pt x="138" y="625"/>
                </a:lnTo>
                <a:lnTo>
                  <a:pt x="69" y="482"/>
                </a:lnTo>
                <a:lnTo>
                  <a:pt x="0" y="339"/>
                </a:lnTo>
                <a:lnTo>
                  <a:pt x="44" y="169"/>
                </a:lnTo>
                <a:lnTo>
                  <a:pt x="87" y="0"/>
                </a:lnTo>
                <a:lnTo>
                  <a:pt x="182" y="178"/>
                </a:lnTo>
                <a:lnTo>
                  <a:pt x="285" y="357"/>
                </a:lnTo>
                <a:lnTo>
                  <a:pt x="389" y="544"/>
                </a:lnTo>
                <a:lnTo>
                  <a:pt x="501" y="732"/>
                </a:lnTo>
                <a:lnTo>
                  <a:pt x="622" y="928"/>
                </a:lnTo>
                <a:lnTo>
                  <a:pt x="743" y="1133"/>
                </a:lnTo>
                <a:lnTo>
                  <a:pt x="872" y="1339"/>
                </a:lnTo>
                <a:lnTo>
                  <a:pt x="1010" y="1562"/>
                </a:lnTo>
                <a:lnTo>
                  <a:pt x="1079" y="1678"/>
                </a:lnTo>
                <a:lnTo>
                  <a:pt x="1148" y="1794"/>
                </a:lnTo>
                <a:lnTo>
                  <a:pt x="1217" y="1901"/>
                </a:lnTo>
                <a:lnTo>
                  <a:pt x="1278" y="2008"/>
                </a:lnTo>
                <a:lnTo>
                  <a:pt x="1347" y="2115"/>
                </a:lnTo>
                <a:lnTo>
                  <a:pt x="1416" y="2222"/>
                </a:lnTo>
                <a:lnTo>
                  <a:pt x="1485" y="2320"/>
                </a:lnTo>
                <a:lnTo>
                  <a:pt x="1545" y="2410"/>
                </a:lnTo>
                <a:lnTo>
                  <a:pt x="1614" y="2508"/>
                </a:lnTo>
                <a:lnTo>
                  <a:pt x="1675" y="2597"/>
                </a:lnTo>
                <a:lnTo>
                  <a:pt x="1744" y="2686"/>
                </a:lnTo>
                <a:lnTo>
                  <a:pt x="1804" y="2767"/>
                </a:lnTo>
                <a:lnTo>
                  <a:pt x="1865" y="2847"/>
                </a:lnTo>
                <a:lnTo>
                  <a:pt x="1925" y="2927"/>
                </a:lnTo>
                <a:lnTo>
                  <a:pt x="1986" y="3007"/>
                </a:lnTo>
                <a:lnTo>
                  <a:pt x="2046" y="3079"/>
                </a:lnTo>
                <a:lnTo>
                  <a:pt x="2106" y="3159"/>
                </a:lnTo>
                <a:lnTo>
                  <a:pt x="2175" y="3231"/>
                </a:lnTo>
                <a:lnTo>
                  <a:pt x="2245" y="3311"/>
                </a:lnTo>
                <a:lnTo>
                  <a:pt x="2314" y="3382"/>
                </a:lnTo>
                <a:lnTo>
                  <a:pt x="2391" y="3463"/>
                </a:lnTo>
                <a:lnTo>
                  <a:pt x="2478" y="3534"/>
                </a:lnTo>
                <a:lnTo>
                  <a:pt x="2555" y="3605"/>
                </a:lnTo>
                <a:lnTo>
                  <a:pt x="2642" y="3668"/>
                </a:lnTo>
                <a:lnTo>
                  <a:pt x="2737" y="3739"/>
                </a:lnTo>
                <a:lnTo>
                  <a:pt x="2831" y="3802"/>
                </a:lnTo>
                <a:lnTo>
                  <a:pt x="2926" y="3873"/>
                </a:lnTo>
                <a:lnTo>
                  <a:pt x="3030" y="3936"/>
                </a:lnTo>
                <a:lnTo>
                  <a:pt x="3134" y="3998"/>
                </a:lnTo>
                <a:lnTo>
                  <a:pt x="3237" y="4061"/>
                </a:lnTo>
                <a:lnTo>
                  <a:pt x="3349" y="4114"/>
                </a:lnTo>
                <a:lnTo>
                  <a:pt x="3462" y="4168"/>
                </a:lnTo>
                <a:lnTo>
                  <a:pt x="3574" y="4230"/>
                </a:lnTo>
                <a:lnTo>
                  <a:pt x="3677" y="4284"/>
                </a:lnTo>
                <a:lnTo>
                  <a:pt x="3772" y="4328"/>
                </a:lnTo>
                <a:lnTo>
                  <a:pt x="3859" y="4382"/>
                </a:lnTo>
                <a:lnTo>
                  <a:pt x="3945" y="4427"/>
                </a:lnTo>
                <a:lnTo>
                  <a:pt x="4023" y="4471"/>
                </a:lnTo>
                <a:lnTo>
                  <a:pt x="4092" y="4507"/>
                </a:lnTo>
                <a:lnTo>
                  <a:pt x="4152" y="4552"/>
                </a:lnTo>
                <a:lnTo>
                  <a:pt x="4204" y="4587"/>
                </a:lnTo>
                <a:lnTo>
                  <a:pt x="4256" y="4614"/>
                </a:lnTo>
                <a:lnTo>
                  <a:pt x="4290" y="4650"/>
                </a:lnTo>
                <a:lnTo>
                  <a:pt x="4325" y="4676"/>
                </a:lnTo>
                <a:lnTo>
                  <a:pt x="4351" y="4703"/>
                </a:lnTo>
                <a:lnTo>
                  <a:pt x="4368" y="4721"/>
                </a:lnTo>
                <a:lnTo>
                  <a:pt x="4385" y="4748"/>
                </a:lnTo>
                <a:lnTo>
                  <a:pt x="4385" y="4766"/>
                </a:lnTo>
                <a:lnTo>
                  <a:pt x="4385" y="4766"/>
                </a:lnTo>
              </a:path>
            </a:pathLst>
          </a:custGeom>
          <a:solidFill>
            <a:srgbClr val="FF3300"/>
          </a:solidFill>
          <a:ln w="10795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81" name="WordArt 25"/>
          <p:cNvSpPr>
            <a:spLocks noChangeArrowheads="1" noChangeShapeType="1" noTextEdit="1"/>
          </p:cNvSpPr>
          <p:nvPr/>
        </p:nvSpPr>
        <p:spPr bwMode="auto">
          <a:xfrm>
            <a:off x="1841500" y="307975"/>
            <a:ext cx="25146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ea typeface="楷体_GB2312"/>
              </a:rPr>
              <a:t>人   共两笔</a:t>
            </a:r>
          </a:p>
        </p:txBody>
      </p:sp>
      <p:sp>
        <p:nvSpPr>
          <p:cNvPr id="19482" name="Freeform 26"/>
          <p:cNvSpPr>
            <a:spLocks/>
          </p:cNvSpPr>
          <p:nvPr/>
        </p:nvSpPr>
        <p:spPr bwMode="auto">
          <a:xfrm>
            <a:off x="931863" y="1773238"/>
            <a:ext cx="2416175" cy="3962400"/>
          </a:xfrm>
          <a:custGeom>
            <a:avLst/>
            <a:gdLst/>
            <a:ahLst/>
            <a:cxnLst>
              <a:cxn ang="0">
                <a:pos x="0" y="7309"/>
              </a:cxn>
              <a:cxn ang="0">
                <a:pos x="43" y="7229"/>
              </a:cxn>
              <a:cxn ang="0">
                <a:pos x="112" y="7131"/>
              </a:cxn>
              <a:cxn ang="0">
                <a:pos x="216" y="7006"/>
              </a:cxn>
              <a:cxn ang="0">
                <a:pos x="346" y="6863"/>
              </a:cxn>
              <a:cxn ang="0">
                <a:pos x="518" y="6702"/>
              </a:cxn>
              <a:cxn ang="0">
                <a:pos x="708" y="6488"/>
              </a:cxn>
              <a:cxn ang="0">
                <a:pos x="915" y="6220"/>
              </a:cxn>
              <a:cxn ang="0">
                <a:pos x="1131" y="5908"/>
              </a:cxn>
              <a:cxn ang="0">
                <a:pos x="1364" y="5542"/>
              </a:cxn>
              <a:cxn ang="0">
                <a:pos x="1614" y="5114"/>
              </a:cxn>
              <a:cxn ang="0">
                <a:pos x="1856" y="4685"/>
              </a:cxn>
              <a:cxn ang="0">
                <a:pos x="2080" y="4266"/>
              </a:cxn>
              <a:cxn ang="0">
                <a:pos x="2288" y="3837"/>
              </a:cxn>
              <a:cxn ang="0">
                <a:pos x="2460" y="3427"/>
              </a:cxn>
              <a:cxn ang="0">
                <a:pos x="2607" y="3016"/>
              </a:cxn>
              <a:cxn ang="0">
                <a:pos x="2736" y="2615"/>
              </a:cxn>
              <a:cxn ang="0">
                <a:pos x="2840" y="2240"/>
              </a:cxn>
              <a:cxn ang="0">
                <a:pos x="2935" y="1883"/>
              </a:cxn>
              <a:cxn ang="0">
                <a:pos x="3004" y="1553"/>
              </a:cxn>
              <a:cxn ang="0">
                <a:pos x="3064" y="1249"/>
              </a:cxn>
              <a:cxn ang="0">
                <a:pos x="3099" y="990"/>
              </a:cxn>
              <a:cxn ang="0">
                <a:pos x="3116" y="758"/>
              </a:cxn>
              <a:cxn ang="0">
                <a:pos x="3133" y="580"/>
              </a:cxn>
              <a:cxn ang="0">
                <a:pos x="3125" y="428"/>
              </a:cxn>
              <a:cxn ang="0">
                <a:pos x="3116" y="312"/>
              </a:cxn>
              <a:cxn ang="0">
                <a:pos x="3090" y="232"/>
              </a:cxn>
              <a:cxn ang="0">
                <a:pos x="3047" y="134"/>
              </a:cxn>
              <a:cxn ang="0">
                <a:pos x="3056" y="53"/>
              </a:cxn>
              <a:cxn ang="0">
                <a:pos x="3099" y="9"/>
              </a:cxn>
              <a:cxn ang="0">
                <a:pos x="3177" y="9"/>
              </a:cxn>
              <a:cxn ang="0">
                <a:pos x="3297" y="71"/>
              </a:cxn>
              <a:cxn ang="0">
                <a:pos x="3513" y="232"/>
              </a:cxn>
              <a:cxn ang="0">
                <a:pos x="3634" y="348"/>
              </a:cxn>
              <a:cxn ang="0">
                <a:pos x="3720" y="482"/>
              </a:cxn>
              <a:cxn ang="0">
                <a:pos x="3755" y="607"/>
              </a:cxn>
              <a:cxn ang="0">
                <a:pos x="3755" y="732"/>
              </a:cxn>
              <a:cxn ang="0">
                <a:pos x="3729" y="830"/>
              </a:cxn>
              <a:cxn ang="0">
                <a:pos x="3694" y="981"/>
              </a:cxn>
              <a:cxn ang="0">
                <a:pos x="3651" y="1187"/>
              </a:cxn>
              <a:cxn ang="0">
                <a:pos x="3591" y="1446"/>
              </a:cxn>
              <a:cxn ang="0">
                <a:pos x="3522" y="1758"/>
              </a:cxn>
              <a:cxn ang="0">
                <a:pos x="3349" y="2347"/>
              </a:cxn>
              <a:cxn ang="0">
                <a:pos x="3108" y="3052"/>
              </a:cxn>
              <a:cxn ang="0">
                <a:pos x="2831" y="3766"/>
              </a:cxn>
              <a:cxn ang="0">
                <a:pos x="2676" y="4123"/>
              </a:cxn>
              <a:cxn ang="0">
                <a:pos x="2374" y="4712"/>
              </a:cxn>
              <a:cxn ang="0">
                <a:pos x="1960" y="5399"/>
              </a:cxn>
              <a:cxn ang="0">
                <a:pos x="1666" y="5846"/>
              </a:cxn>
              <a:cxn ang="0">
                <a:pos x="1459" y="6149"/>
              </a:cxn>
              <a:cxn ang="0">
                <a:pos x="1252" y="6408"/>
              </a:cxn>
              <a:cxn ang="0">
                <a:pos x="1062" y="6622"/>
              </a:cxn>
              <a:cxn ang="0">
                <a:pos x="889" y="6792"/>
              </a:cxn>
              <a:cxn ang="0">
                <a:pos x="674" y="6961"/>
              </a:cxn>
              <a:cxn ang="0">
                <a:pos x="406" y="7158"/>
              </a:cxn>
              <a:cxn ang="0">
                <a:pos x="276" y="7247"/>
              </a:cxn>
              <a:cxn ang="0">
                <a:pos x="190" y="7291"/>
              </a:cxn>
              <a:cxn ang="0">
                <a:pos x="95" y="7354"/>
              </a:cxn>
              <a:cxn ang="0">
                <a:pos x="18" y="7372"/>
              </a:cxn>
              <a:cxn ang="0">
                <a:pos x="0" y="7345"/>
              </a:cxn>
            </a:cxnLst>
            <a:rect l="0" t="0" r="r" b="b"/>
            <a:pathLst>
              <a:path w="3764" h="7372">
                <a:moveTo>
                  <a:pt x="0" y="7345"/>
                </a:moveTo>
                <a:lnTo>
                  <a:pt x="0" y="7327"/>
                </a:lnTo>
                <a:lnTo>
                  <a:pt x="0" y="7309"/>
                </a:lnTo>
                <a:lnTo>
                  <a:pt x="9" y="7283"/>
                </a:lnTo>
                <a:lnTo>
                  <a:pt x="26" y="7265"/>
                </a:lnTo>
                <a:lnTo>
                  <a:pt x="43" y="7229"/>
                </a:lnTo>
                <a:lnTo>
                  <a:pt x="61" y="7202"/>
                </a:lnTo>
                <a:lnTo>
                  <a:pt x="87" y="7166"/>
                </a:lnTo>
                <a:lnTo>
                  <a:pt x="112" y="7131"/>
                </a:lnTo>
                <a:lnTo>
                  <a:pt x="138" y="7095"/>
                </a:lnTo>
                <a:lnTo>
                  <a:pt x="173" y="7050"/>
                </a:lnTo>
                <a:lnTo>
                  <a:pt x="216" y="7006"/>
                </a:lnTo>
                <a:lnTo>
                  <a:pt x="251" y="6961"/>
                </a:lnTo>
                <a:lnTo>
                  <a:pt x="302" y="6917"/>
                </a:lnTo>
                <a:lnTo>
                  <a:pt x="346" y="6863"/>
                </a:lnTo>
                <a:lnTo>
                  <a:pt x="397" y="6809"/>
                </a:lnTo>
                <a:lnTo>
                  <a:pt x="458" y="6756"/>
                </a:lnTo>
                <a:lnTo>
                  <a:pt x="518" y="6702"/>
                </a:lnTo>
                <a:lnTo>
                  <a:pt x="579" y="6631"/>
                </a:lnTo>
                <a:lnTo>
                  <a:pt x="639" y="6560"/>
                </a:lnTo>
                <a:lnTo>
                  <a:pt x="708" y="6488"/>
                </a:lnTo>
                <a:lnTo>
                  <a:pt x="777" y="6408"/>
                </a:lnTo>
                <a:lnTo>
                  <a:pt x="846" y="6319"/>
                </a:lnTo>
                <a:lnTo>
                  <a:pt x="915" y="6220"/>
                </a:lnTo>
                <a:lnTo>
                  <a:pt x="984" y="6122"/>
                </a:lnTo>
                <a:lnTo>
                  <a:pt x="1053" y="6024"/>
                </a:lnTo>
                <a:lnTo>
                  <a:pt x="1131" y="5908"/>
                </a:lnTo>
                <a:lnTo>
                  <a:pt x="1209" y="5792"/>
                </a:lnTo>
                <a:lnTo>
                  <a:pt x="1286" y="5667"/>
                </a:lnTo>
                <a:lnTo>
                  <a:pt x="1364" y="5542"/>
                </a:lnTo>
                <a:lnTo>
                  <a:pt x="1450" y="5399"/>
                </a:lnTo>
                <a:lnTo>
                  <a:pt x="1528" y="5265"/>
                </a:lnTo>
                <a:lnTo>
                  <a:pt x="1614" y="5114"/>
                </a:lnTo>
                <a:lnTo>
                  <a:pt x="1701" y="4971"/>
                </a:lnTo>
                <a:lnTo>
                  <a:pt x="1778" y="4828"/>
                </a:lnTo>
                <a:lnTo>
                  <a:pt x="1856" y="4685"/>
                </a:lnTo>
                <a:lnTo>
                  <a:pt x="1934" y="4543"/>
                </a:lnTo>
                <a:lnTo>
                  <a:pt x="2011" y="4400"/>
                </a:lnTo>
                <a:lnTo>
                  <a:pt x="2080" y="4266"/>
                </a:lnTo>
                <a:lnTo>
                  <a:pt x="2149" y="4123"/>
                </a:lnTo>
                <a:lnTo>
                  <a:pt x="2219" y="3980"/>
                </a:lnTo>
                <a:lnTo>
                  <a:pt x="2288" y="3837"/>
                </a:lnTo>
                <a:lnTo>
                  <a:pt x="2348" y="3704"/>
                </a:lnTo>
                <a:lnTo>
                  <a:pt x="2400" y="3561"/>
                </a:lnTo>
                <a:lnTo>
                  <a:pt x="2460" y="3427"/>
                </a:lnTo>
                <a:lnTo>
                  <a:pt x="2512" y="3293"/>
                </a:lnTo>
                <a:lnTo>
                  <a:pt x="2564" y="3150"/>
                </a:lnTo>
                <a:lnTo>
                  <a:pt x="2607" y="3016"/>
                </a:lnTo>
                <a:lnTo>
                  <a:pt x="2650" y="2882"/>
                </a:lnTo>
                <a:lnTo>
                  <a:pt x="2693" y="2749"/>
                </a:lnTo>
                <a:lnTo>
                  <a:pt x="2736" y="2615"/>
                </a:lnTo>
                <a:lnTo>
                  <a:pt x="2771" y="2490"/>
                </a:lnTo>
                <a:lnTo>
                  <a:pt x="2805" y="2365"/>
                </a:lnTo>
                <a:lnTo>
                  <a:pt x="2840" y="2240"/>
                </a:lnTo>
                <a:lnTo>
                  <a:pt x="2875" y="2115"/>
                </a:lnTo>
                <a:lnTo>
                  <a:pt x="2909" y="1999"/>
                </a:lnTo>
                <a:lnTo>
                  <a:pt x="2935" y="1883"/>
                </a:lnTo>
                <a:lnTo>
                  <a:pt x="2961" y="1767"/>
                </a:lnTo>
                <a:lnTo>
                  <a:pt x="2987" y="1660"/>
                </a:lnTo>
                <a:lnTo>
                  <a:pt x="3004" y="1553"/>
                </a:lnTo>
                <a:lnTo>
                  <a:pt x="3030" y="1446"/>
                </a:lnTo>
                <a:lnTo>
                  <a:pt x="3047" y="1347"/>
                </a:lnTo>
                <a:lnTo>
                  <a:pt x="3064" y="1249"/>
                </a:lnTo>
                <a:lnTo>
                  <a:pt x="3073" y="1160"/>
                </a:lnTo>
                <a:lnTo>
                  <a:pt x="3090" y="1071"/>
                </a:lnTo>
                <a:lnTo>
                  <a:pt x="3099" y="990"/>
                </a:lnTo>
                <a:lnTo>
                  <a:pt x="3108" y="910"/>
                </a:lnTo>
                <a:lnTo>
                  <a:pt x="3116" y="830"/>
                </a:lnTo>
                <a:lnTo>
                  <a:pt x="3116" y="758"/>
                </a:lnTo>
                <a:lnTo>
                  <a:pt x="3125" y="696"/>
                </a:lnTo>
                <a:lnTo>
                  <a:pt x="3125" y="633"/>
                </a:lnTo>
                <a:lnTo>
                  <a:pt x="3133" y="580"/>
                </a:lnTo>
                <a:lnTo>
                  <a:pt x="3133" y="526"/>
                </a:lnTo>
                <a:lnTo>
                  <a:pt x="3133" y="473"/>
                </a:lnTo>
                <a:lnTo>
                  <a:pt x="3125" y="428"/>
                </a:lnTo>
                <a:lnTo>
                  <a:pt x="3125" y="383"/>
                </a:lnTo>
                <a:lnTo>
                  <a:pt x="3116" y="348"/>
                </a:lnTo>
                <a:lnTo>
                  <a:pt x="3116" y="312"/>
                </a:lnTo>
                <a:lnTo>
                  <a:pt x="3108" y="285"/>
                </a:lnTo>
                <a:lnTo>
                  <a:pt x="3099" y="250"/>
                </a:lnTo>
                <a:lnTo>
                  <a:pt x="3090" y="232"/>
                </a:lnTo>
                <a:lnTo>
                  <a:pt x="3064" y="196"/>
                </a:lnTo>
                <a:lnTo>
                  <a:pt x="3056" y="169"/>
                </a:lnTo>
                <a:lnTo>
                  <a:pt x="3047" y="134"/>
                </a:lnTo>
                <a:lnTo>
                  <a:pt x="3047" y="107"/>
                </a:lnTo>
                <a:lnTo>
                  <a:pt x="3047" y="80"/>
                </a:lnTo>
                <a:lnTo>
                  <a:pt x="3056" y="53"/>
                </a:lnTo>
                <a:lnTo>
                  <a:pt x="3064" y="35"/>
                </a:lnTo>
                <a:lnTo>
                  <a:pt x="3090" y="18"/>
                </a:lnTo>
                <a:lnTo>
                  <a:pt x="3099" y="9"/>
                </a:lnTo>
                <a:lnTo>
                  <a:pt x="3116" y="0"/>
                </a:lnTo>
                <a:lnTo>
                  <a:pt x="3142" y="0"/>
                </a:lnTo>
                <a:lnTo>
                  <a:pt x="3177" y="9"/>
                </a:lnTo>
                <a:lnTo>
                  <a:pt x="3211" y="26"/>
                </a:lnTo>
                <a:lnTo>
                  <a:pt x="3254" y="44"/>
                </a:lnTo>
                <a:lnTo>
                  <a:pt x="3297" y="71"/>
                </a:lnTo>
                <a:lnTo>
                  <a:pt x="3349" y="98"/>
                </a:lnTo>
                <a:lnTo>
                  <a:pt x="3436" y="169"/>
                </a:lnTo>
                <a:lnTo>
                  <a:pt x="3513" y="232"/>
                </a:lnTo>
                <a:lnTo>
                  <a:pt x="3556" y="267"/>
                </a:lnTo>
                <a:lnTo>
                  <a:pt x="3600" y="312"/>
                </a:lnTo>
                <a:lnTo>
                  <a:pt x="3634" y="348"/>
                </a:lnTo>
                <a:lnTo>
                  <a:pt x="3669" y="392"/>
                </a:lnTo>
                <a:lnTo>
                  <a:pt x="3694" y="446"/>
                </a:lnTo>
                <a:lnTo>
                  <a:pt x="3720" y="482"/>
                </a:lnTo>
                <a:lnTo>
                  <a:pt x="3738" y="526"/>
                </a:lnTo>
                <a:lnTo>
                  <a:pt x="3755" y="562"/>
                </a:lnTo>
                <a:lnTo>
                  <a:pt x="3755" y="607"/>
                </a:lnTo>
                <a:lnTo>
                  <a:pt x="3764" y="642"/>
                </a:lnTo>
                <a:lnTo>
                  <a:pt x="3764" y="687"/>
                </a:lnTo>
                <a:lnTo>
                  <a:pt x="3755" y="732"/>
                </a:lnTo>
                <a:lnTo>
                  <a:pt x="3746" y="758"/>
                </a:lnTo>
                <a:lnTo>
                  <a:pt x="3738" y="794"/>
                </a:lnTo>
                <a:lnTo>
                  <a:pt x="3729" y="830"/>
                </a:lnTo>
                <a:lnTo>
                  <a:pt x="3720" y="874"/>
                </a:lnTo>
                <a:lnTo>
                  <a:pt x="3703" y="928"/>
                </a:lnTo>
                <a:lnTo>
                  <a:pt x="3694" y="981"/>
                </a:lnTo>
                <a:lnTo>
                  <a:pt x="3677" y="1044"/>
                </a:lnTo>
                <a:lnTo>
                  <a:pt x="3660" y="1115"/>
                </a:lnTo>
                <a:lnTo>
                  <a:pt x="3651" y="1187"/>
                </a:lnTo>
                <a:lnTo>
                  <a:pt x="3625" y="1267"/>
                </a:lnTo>
                <a:lnTo>
                  <a:pt x="3608" y="1356"/>
                </a:lnTo>
                <a:lnTo>
                  <a:pt x="3591" y="1446"/>
                </a:lnTo>
                <a:lnTo>
                  <a:pt x="3565" y="1544"/>
                </a:lnTo>
                <a:lnTo>
                  <a:pt x="3539" y="1642"/>
                </a:lnTo>
                <a:lnTo>
                  <a:pt x="3522" y="1758"/>
                </a:lnTo>
                <a:lnTo>
                  <a:pt x="3496" y="1874"/>
                </a:lnTo>
                <a:lnTo>
                  <a:pt x="3427" y="2106"/>
                </a:lnTo>
                <a:lnTo>
                  <a:pt x="3349" y="2347"/>
                </a:lnTo>
                <a:lnTo>
                  <a:pt x="3272" y="2579"/>
                </a:lnTo>
                <a:lnTo>
                  <a:pt x="3194" y="2820"/>
                </a:lnTo>
                <a:lnTo>
                  <a:pt x="3108" y="3052"/>
                </a:lnTo>
                <a:lnTo>
                  <a:pt x="3013" y="3293"/>
                </a:lnTo>
                <a:lnTo>
                  <a:pt x="2926" y="3525"/>
                </a:lnTo>
                <a:lnTo>
                  <a:pt x="2831" y="3766"/>
                </a:lnTo>
                <a:lnTo>
                  <a:pt x="2780" y="3882"/>
                </a:lnTo>
                <a:lnTo>
                  <a:pt x="2728" y="4007"/>
                </a:lnTo>
                <a:lnTo>
                  <a:pt x="2676" y="4123"/>
                </a:lnTo>
                <a:lnTo>
                  <a:pt x="2616" y="4239"/>
                </a:lnTo>
                <a:lnTo>
                  <a:pt x="2503" y="4471"/>
                </a:lnTo>
                <a:lnTo>
                  <a:pt x="2374" y="4712"/>
                </a:lnTo>
                <a:lnTo>
                  <a:pt x="2244" y="4935"/>
                </a:lnTo>
                <a:lnTo>
                  <a:pt x="2106" y="5167"/>
                </a:lnTo>
                <a:lnTo>
                  <a:pt x="1960" y="5399"/>
                </a:lnTo>
                <a:lnTo>
                  <a:pt x="1813" y="5622"/>
                </a:lnTo>
                <a:lnTo>
                  <a:pt x="1744" y="5738"/>
                </a:lnTo>
                <a:lnTo>
                  <a:pt x="1666" y="5846"/>
                </a:lnTo>
                <a:lnTo>
                  <a:pt x="1597" y="5953"/>
                </a:lnTo>
                <a:lnTo>
                  <a:pt x="1528" y="6051"/>
                </a:lnTo>
                <a:lnTo>
                  <a:pt x="1459" y="6149"/>
                </a:lnTo>
                <a:lnTo>
                  <a:pt x="1390" y="6238"/>
                </a:lnTo>
                <a:lnTo>
                  <a:pt x="1321" y="6328"/>
                </a:lnTo>
                <a:lnTo>
                  <a:pt x="1252" y="6408"/>
                </a:lnTo>
                <a:lnTo>
                  <a:pt x="1191" y="6488"/>
                </a:lnTo>
                <a:lnTo>
                  <a:pt x="1122" y="6560"/>
                </a:lnTo>
                <a:lnTo>
                  <a:pt x="1062" y="6622"/>
                </a:lnTo>
                <a:lnTo>
                  <a:pt x="1002" y="6685"/>
                </a:lnTo>
                <a:lnTo>
                  <a:pt x="941" y="6738"/>
                </a:lnTo>
                <a:lnTo>
                  <a:pt x="889" y="6792"/>
                </a:lnTo>
                <a:lnTo>
                  <a:pt x="829" y="6836"/>
                </a:lnTo>
                <a:lnTo>
                  <a:pt x="777" y="6881"/>
                </a:lnTo>
                <a:lnTo>
                  <a:pt x="674" y="6961"/>
                </a:lnTo>
                <a:lnTo>
                  <a:pt x="579" y="7033"/>
                </a:lnTo>
                <a:lnTo>
                  <a:pt x="492" y="7095"/>
                </a:lnTo>
                <a:lnTo>
                  <a:pt x="406" y="7158"/>
                </a:lnTo>
                <a:lnTo>
                  <a:pt x="337" y="7211"/>
                </a:lnTo>
                <a:lnTo>
                  <a:pt x="302" y="7229"/>
                </a:lnTo>
                <a:lnTo>
                  <a:pt x="276" y="7247"/>
                </a:lnTo>
                <a:lnTo>
                  <a:pt x="242" y="7265"/>
                </a:lnTo>
                <a:lnTo>
                  <a:pt x="216" y="7283"/>
                </a:lnTo>
                <a:lnTo>
                  <a:pt x="190" y="7291"/>
                </a:lnTo>
                <a:lnTo>
                  <a:pt x="173" y="7300"/>
                </a:lnTo>
                <a:lnTo>
                  <a:pt x="130" y="7336"/>
                </a:lnTo>
                <a:lnTo>
                  <a:pt x="95" y="7354"/>
                </a:lnTo>
                <a:lnTo>
                  <a:pt x="61" y="7363"/>
                </a:lnTo>
                <a:lnTo>
                  <a:pt x="43" y="7372"/>
                </a:lnTo>
                <a:lnTo>
                  <a:pt x="18" y="7372"/>
                </a:lnTo>
                <a:lnTo>
                  <a:pt x="9" y="7372"/>
                </a:lnTo>
                <a:lnTo>
                  <a:pt x="0" y="7363"/>
                </a:lnTo>
                <a:lnTo>
                  <a:pt x="0" y="7345"/>
                </a:lnTo>
                <a:lnTo>
                  <a:pt x="0" y="7345"/>
                </a:lnTo>
              </a:path>
            </a:pathLst>
          </a:custGeom>
          <a:solidFill>
            <a:schemeClr val="tx1"/>
          </a:solidFill>
          <a:ln w="10795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83" name="Freeform 27"/>
          <p:cNvSpPr>
            <a:spLocks/>
          </p:cNvSpPr>
          <p:nvPr/>
        </p:nvSpPr>
        <p:spPr bwMode="auto">
          <a:xfrm>
            <a:off x="3011488" y="3038475"/>
            <a:ext cx="2568575" cy="2622550"/>
          </a:xfrm>
          <a:custGeom>
            <a:avLst/>
            <a:gdLst/>
            <a:ahLst/>
            <a:cxnLst>
              <a:cxn ang="0">
                <a:pos x="4376" y="4775"/>
              </a:cxn>
              <a:cxn ang="0">
                <a:pos x="4325" y="4810"/>
              </a:cxn>
              <a:cxn ang="0">
                <a:pos x="4238" y="4846"/>
              </a:cxn>
              <a:cxn ang="0">
                <a:pos x="4100" y="4882"/>
              </a:cxn>
              <a:cxn ang="0">
                <a:pos x="3919" y="4909"/>
              </a:cxn>
              <a:cxn ang="0">
                <a:pos x="3703" y="4944"/>
              </a:cxn>
              <a:cxn ang="0">
                <a:pos x="3479" y="4989"/>
              </a:cxn>
              <a:cxn ang="0">
                <a:pos x="3298" y="5016"/>
              </a:cxn>
              <a:cxn ang="0">
                <a:pos x="3134" y="5042"/>
              </a:cxn>
              <a:cxn ang="0">
                <a:pos x="3013" y="5051"/>
              </a:cxn>
              <a:cxn ang="0">
                <a:pos x="2918" y="5060"/>
              </a:cxn>
              <a:cxn ang="0">
                <a:pos x="2754" y="5042"/>
              </a:cxn>
              <a:cxn ang="0">
                <a:pos x="2616" y="4989"/>
              </a:cxn>
              <a:cxn ang="0">
                <a:pos x="2521" y="4917"/>
              </a:cxn>
              <a:cxn ang="0">
                <a:pos x="2443" y="4828"/>
              </a:cxn>
              <a:cxn ang="0">
                <a:pos x="2322" y="4668"/>
              </a:cxn>
              <a:cxn ang="0">
                <a:pos x="2175" y="4427"/>
              </a:cxn>
              <a:cxn ang="0">
                <a:pos x="1994" y="4123"/>
              </a:cxn>
              <a:cxn ang="0">
                <a:pos x="1787" y="3748"/>
              </a:cxn>
              <a:cxn ang="0">
                <a:pos x="1666" y="3534"/>
              </a:cxn>
              <a:cxn ang="0">
                <a:pos x="1528" y="3302"/>
              </a:cxn>
              <a:cxn ang="0">
                <a:pos x="1390" y="3043"/>
              </a:cxn>
              <a:cxn ang="0">
                <a:pos x="1235" y="2767"/>
              </a:cxn>
              <a:cxn ang="0">
                <a:pos x="1071" y="2463"/>
              </a:cxn>
              <a:cxn ang="0">
                <a:pos x="907" y="2142"/>
              </a:cxn>
              <a:cxn ang="0">
                <a:pos x="725" y="1803"/>
              </a:cxn>
              <a:cxn ang="0">
                <a:pos x="544" y="1428"/>
              </a:cxn>
              <a:cxn ang="0">
                <a:pos x="346" y="1044"/>
              </a:cxn>
              <a:cxn ang="0">
                <a:pos x="138" y="625"/>
              </a:cxn>
              <a:cxn ang="0">
                <a:pos x="44" y="169"/>
              </a:cxn>
              <a:cxn ang="0">
                <a:pos x="285" y="357"/>
              </a:cxn>
              <a:cxn ang="0">
                <a:pos x="622" y="928"/>
              </a:cxn>
              <a:cxn ang="0">
                <a:pos x="1010" y="1562"/>
              </a:cxn>
              <a:cxn ang="0">
                <a:pos x="1217" y="1901"/>
              </a:cxn>
              <a:cxn ang="0">
                <a:pos x="1416" y="2222"/>
              </a:cxn>
              <a:cxn ang="0">
                <a:pos x="1614" y="2508"/>
              </a:cxn>
              <a:cxn ang="0">
                <a:pos x="1804" y="2767"/>
              </a:cxn>
              <a:cxn ang="0">
                <a:pos x="1986" y="3007"/>
              </a:cxn>
              <a:cxn ang="0">
                <a:pos x="2175" y="3231"/>
              </a:cxn>
              <a:cxn ang="0">
                <a:pos x="2391" y="3463"/>
              </a:cxn>
              <a:cxn ang="0">
                <a:pos x="2642" y="3668"/>
              </a:cxn>
              <a:cxn ang="0">
                <a:pos x="2926" y="3873"/>
              </a:cxn>
              <a:cxn ang="0">
                <a:pos x="3237" y="4061"/>
              </a:cxn>
              <a:cxn ang="0">
                <a:pos x="3574" y="4230"/>
              </a:cxn>
              <a:cxn ang="0">
                <a:pos x="3859" y="4382"/>
              </a:cxn>
              <a:cxn ang="0">
                <a:pos x="4092" y="4507"/>
              </a:cxn>
              <a:cxn ang="0">
                <a:pos x="4256" y="4614"/>
              </a:cxn>
              <a:cxn ang="0">
                <a:pos x="4351" y="4703"/>
              </a:cxn>
              <a:cxn ang="0">
                <a:pos x="4385" y="4766"/>
              </a:cxn>
            </a:cxnLst>
            <a:rect l="0" t="0" r="r" b="b"/>
            <a:pathLst>
              <a:path w="4385" h="5060">
                <a:moveTo>
                  <a:pt x="4385" y="4766"/>
                </a:moveTo>
                <a:lnTo>
                  <a:pt x="4385" y="4766"/>
                </a:lnTo>
                <a:lnTo>
                  <a:pt x="4376" y="4775"/>
                </a:lnTo>
                <a:lnTo>
                  <a:pt x="4368" y="4792"/>
                </a:lnTo>
                <a:lnTo>
                  <a:pt x="4351" y="4801"/>
                </a:lnTo>
                <a:lnTo>
                  <a:pt x="4325" y="4810"/>
                </a:lnTo>
                <a:lnTo>
                  <a:pt x="4299" y="4819"/>
                </a:lnTo>
                <a:lnTo>
                  <a:pt x="4273" y="4837"/>
                </a:lnTo>
                <a:lnTo>
                  <a:pt x="4238" y="4846"/>
                </a:lnTo>
                <a:lnTo>
                  <a:pt x="4195" y="4855"/>
                </a:lnTo>
                <a:lnTo>
                  <a:pt x="4152" y="4873"/>
                </a:lnTo>
                <a:lnTo>
                  <a:pt x="4100" y="4882"/>
                </a:lnTo>
                <a:lnTo>
                  <a:pt x="4048" y="4891"/>
                </a:lnTo>
                <a:lnTo>
                  <a:pt x="3988" y="4900"/>
                </a:lnTo>
                <a:lnTo>
                  <a:pt x="3919" y="4909"/>
                </a:lnTo>
                <a:lnTo>
                  <a:pt x="3850" y="4917"/>
                </a:lnTo>
                <a:lnTo>
                  <a:pt x="3781" y="4926"/>
                </a:lnTo>
                <a:lnTo>
                  <a:pt x="3703" y="4944"/>
                </a:lnTo>
                <a:lnTo>
                  <a:pt x="3626" y="4962"/>
                </a:lnTo>
                <a:lnTo>
                  <a:pt x="3548" y="4971"/>
                </a:lnTo>
                <a:lnTo>
                  <a:pt x="3479" y="4989"/>
                </a:lnTo>
                <a:lnTo>
                  <a:pt x="3418" y="4998"/>
                </a:lnTo>
                <a:lnTo>
                  <a:pt x="3358" y="5007"/>
                </a:lnTo>
                <a:lnTo>
                  <a:pt x="3298" y="5016"/>
                </a:lnTo>
                <a:lnTo>
                  <a:pt x="3237" y="5025"/>
                </a:lnTo>
                <a:lnTo>
                  <a:pt x="3185" y="5033"/>
                </a:lnTo>
                <a:lnTo>
                  <a:pt x="3134" y="5042"/>
                </a:lnTo>
                <a:lnTo>
                  <a:pt x="3090" y="5042"/>
                </a:lnTo>
                <a:lnTo>
                  <a:pt x="3047" y="5051"/>
                </a:lnTo>
                <a:lnTo>
                  <a:pt x="3013" y="5051"/>
                </a:lnTo>
                <a:lnTo>
                  <a:pt x="2978" y="5051"/>
                </a:lnTo>
                <a:lnTo>
                  <a:pt x="2944" y="5060"/>
                </a:lnTo>
                <a:lnTo>
                  <a:pt x="2918" y="5060"/>
                </a:lnTo>
                <a:lnTo>
                  <a:pt x="2857" y="5051"/>
                </a:lnTo>
                <a:lnTo>
                  <a:pt x="2806" y="5051"/>
                </a:lnTo>
                <a:lnTo>
                  <a:pt x="2754" y="5042"/>
                </a:lnTo>
                <a:lnTo>
                  <a:pt x="2702" y="5025"/>
                </a:lnTo>
                <a:lnTo>
                  <a:pt x="2659" y="5007"/>
                </a:lnTo>
                <a:lnTo>
                  <a:pt x="2616" y="4989"/>
                </a:lnTo>
                <a:lnTo>
                  <a:pt x="2573" y="4962"/>
                </a:lnTo>
                <a:lnTo>
                  <a:pt x="2538" y="4926"/>
                </a:lnTo>
                <a:lnTo>
                  <a:pt x="2521" y="4917"/>
                </a:lnTo>
                <a:lnTo>
                  <a:pt x="2495" y="4900"/>
                </a:lnTo>
                <a:lnTo>
                  <a:pt x="2469" y="4864"/>
                </a:lnTo>
                <a:lnTo>
                  <a:pt x="2443" y="4828"/>
                </a:lnTo>
                <a:lnTo>
                  <a:pt x="2409" y="4784"/>
                </a:lnTo>
                <a:lnTo>
                  <a:pt x="2365" y="4730"/>
                </a:lnTo>
                <a:lnTo>
                  <a:pt x="2322" y="4668"/>
                </a:lnTo>
                <a:lnTo>
                  <a:pt x="2279" y="4596"/>
                </a:lnTo>
                <a:lnTo>
                  <a:pt x="2227" y="4516"/>
                </a:lnTo>
                <a:lnTo>
                  <a:pt x="2175" y="4427"/>
                </a:lnTo>
                <a:lnTo>
                  <a:pt x="2124" y="4337"/>
                </a:lnTo>
                <a:lnTo>
                  <a:pt x="2063" y="4230"/>
                </a:lnTo>
                <a:lnTo>
                  <a:pt x="1994" y="4123"/>
                </a:lnTo>
                <a:lnTo>
                  <a:pt x="1934" y="4007"/>
                </a:lnTo>
                <a:lnTo>
                  <a:pt x="1856" y="3882"/>
                </a:lnTo>
                <a:lnTo>
                  <a:pt x="1787" y="3748"/>
                </a:lnTo>
                <a:lnTo>
                  <a:pt x="1744" y="3686"/>
                </a:lnTo>
                <a:lnTo>
                  <a:pt x="1709" y="3614"/>
                </a:lnTo>
                <a:lnTo>
                  <a:pt x="1666" y="3534"/>
                </a:lnTo>
                <a:lnTo>
                  <a:pt x="1623" y="3463"/>
                </a:lnTo>
                <a:lnTo>
                  <a:pt x="1571" y="3382"/>
                </a:lnTo>
                <a:lnTo>
                  <a:pt x="1528" y="3302"/>
                </a:lnTo>
                <a:lnTo>
                  <a:pt x="1485" y="3222"/>
                </a:lnTo>
                <a:lnTo>
                  <a:pt x="1433" y="3132"/>
                </a:lnTo>
                <a:lnTo>
                  <a:pt x="1390" y="3043"/>
                </a:lnTo>
                <a:lnTo>
                  <a:pt x="1338" y="2954"/>
                </a:lnTo>
                <a:lnTo>
                  <a:pt x="1286" y="2865"/>
                </a:lnTo>
                <a:lnTo>
                  <a:pt x="1235" y="2767"/>
                </a:lnTo>
                <a:lnTo>
                  <a:pt x="1183" y="2668"/>
                </a:lnTo>
                <a:lnTo>
                  <a:pt x="1131" y="2570"/>
                </a:lnTo>
                <a:lnTo>
                  <a:pt x="1071" y="2463"/>
                </a:lnTo>
                <a:lnTo>
                  <a:pt x="1019" y="2365"/>
                </a:lnTo>
                <a:lnTo>
                  <a:pt x="967" y="2258"/>
                </a:lnTo>
                <a:lnTo>
                  <a:pt x="907" y="2142"/>
                </a:lnTo>
                <a:lnTo>
                  <a:pt x="846" y="2035"/>
                </a:lnTo>
                <a:lnTo>
                  <a:pt x="786" y="1919"/>
                </a:lnTo>
                <a:lnTo>
                  <a:pt x="725" y="1803"/>
                </a:lnTo>
                <a:lnTo>
                  <a:pt x="665" y="1678"/>
                </a:lnTo>
                <a:lnTo>
                  <a:pt x="605" y="1553"/>
                </a:lnTo>
                <a:lnTo>
                  <a:pt x="544" y="1428"/>
                </a:lnTo>
                <a:lnTo>
                  <a:pt x="475" y="1303"/>
                </a:lnTo>
                <a:lnTo>
                  <a:pt x="406" y="1169"/>
                </a:lnTo>
                <a:lnTo>
                  <a:pt x="346" y="1044"/>
                </a:lnTo>
                <a:lnTo>
                  <a:pt x="277" y="901"/>
                </a:lnTo>
                <a:lnTo>
                  <a:pt x="208" y="767"/>
                </a:lnTo>
                <a:lnTo>
                  <a:pt x="138" y="625"/>
                </a:lnTo>
                <a:lnTo>
                  <a:pt x="69" y="482"/>
                </a:lnTo>
                <a:lnTo>
                  <a:pt x="0" y="339"/>
                </a:lnTo>
                <a:lnTo>
                  <a:pt x="44" y="169"/>
                </a:lnTo>
                <a:lnTo>
                  <a:pt x="87" y="0"/>
                </a:lnTo>
                <a:lnTo>
                  <a:pt x="182" y="178"/>
                </a:lnTo>
                <a:lnTo>
                  <a:pt x="285" y="357"/>
                </a:lnTo>
                <a:lnTo>
                  <a:pt x="389" y="544"/>
                </a:lnTo>
                <a:lnTo>
                  <a:pt x="501" y="732"/>
                </a:lnTo>
                <a:lnTo>
                  <a:pt x="622" y="928"/>
                </a:lnTo>
                <a:lnTo>
                  <a:pt x="743" y="1133"/>
                </a:lnTo>
                <a:lnTo>
                  <a:pt x="872" y="1339"/>
                </a:lnTo>
                <a:lnTo>
                  <a:pt x="1010" y="1562"/>
                </a:lnTo>
                <a:lnTo>
                  <a:pt x="1079" y="1678"/>
                </a:lnTo>
                <a:lnTo>
                  <a:pt x="1148" y="1794"/>
                </a:lnTo>
                <a:lnTo>
                  <a:pt x="1217" y="1901"/>
                </a:lnTo>
                <a:lnTo>
                  <a:pt x="1278" y="2008"/>
                </a:lnTo>
                <a:lnTo>
                  <a:pt x="1347" y="2115"/>
                </a:lnTo>
                <a:lnTo>
                  <a:pt x="1416" y="2222"/>
                </a:lnTo>
                <a:lnTo>
                  <a:pt x="1485" y="2320"/>
                </a:lnTo>
                <a:lnTo>
                  <a:pt x="1545" y="2410"/>
                </a:lnTo>
                <a:lnTo>
                  <a:pt x="1614" y="2508"/>
                </a:lnTo>
                <a:lnTo>
                  <a:pt x="1675" y="2597"/>
                </a:lnTo>
                <a:lnTo>
                  <a:pt x="1744" y="2686"/>
                </a:lnTo>
                <a:lnTo>
                  <a:pt x="1804" y="2767"/>
                </a:lnTo>
                <a:lnTo>
                  <a:pt x="1865" y="2847"/>
                </a:lnTo>
                <a:lnTo>
                  <a:pt x="1925" y="2927"/>
                </a:lnTo>
                <a:lnTo>
                  <a:pt x="1986" y="3007"/>
                </a:lnTo>
                <a:lnTo>
                  <a:pt x="2046" y="3079"/>
                </a:lnTo>
                <a:lnTo>
                  <a:pt x="2106" y="3159"/>
                </a:lnTo>
                <a:lnTo>
                  <a:pt x="2175" y="3231"/>
                </a:lnTo>
                <a:lnTo>
                  <a:pt x="2245" y="3311"/>
                </a:lnTo>
                <a:lnTo>
                  <a:pt x="2314" y="3382"/>
                </a:lnTo>
                <a:lnTo>
                  <a:pt x="2391" y="3463"/>
                </a:lnTo>
                <a:lnTo>
                  <a:pt x="2478" y="3534"/>
                </a:lnTo>
                <a:lnTo>
                  <a:pt x="2555" y="3605"/>
                </a:lnTo>
                <a:lnTo>
                  <a:pt x="2642" y="3668"/>
                </a:lnTo>
                <a:lnTo>
                  <a:pt x="2737" y="3739"/>
                </a:lnTo>
                <a:lnTo>
                  <a:pt x="2831" y="3802"/>
                </a:lnTo>
                <a:lnTo>
                  <a:pt x="2926" y="3873"/>
                </a:lnTo>
                <a:lnTo>
                  <a:pt x="3030" y="3936"/>
                </a:lnTo>
                <a:lnTo>
                  <a:pt x="3134" y="3998"/>
                </a:lnTo>
                <a:lnTo>
                  <a:pt x="3237" y="4061"/>
                </a:lnTo>
                <a:lnTo>
                  <a:pt x="3349" y="4114"/>
                </a:lnTo>
                <a:lnTo>
                  <a:pt x="3462" y="4168"/>
                </a:lnTo>
                <a:lnTo>
                  <a:pt x="3574" y="4230"/>
                </a:lnTo>
                <a:lnTo>
                  <a:pt x="3677" y="4284"/>
                </a:lnTo>
                <a:lnTo>
                  <a:pt x="3772" y="4328"/>
                </a:lnTo>
                <a:lnTo>
                  <a:pt x="3859" y="4382"/>
                </a:lnTo>
                <a:lnTo>
                  <a:pt x="3945" y="4427"/>
                </a:lnTo>
                <a:lnTo>
                  <a:pt x="4023" y="4471"/>
                </a:lnTo>
                <a:lnTo>
                  <a:pt x="4092" y="4507"/>
                </a:lnTo>
                <a:lnTo>
                  <a:pt x="4152" y="4552"/>
                </a:lnTo>
                <a:lnTo>
                  <a:pt x="4204" y="4587"/>
                </a:lnTo>
                <a:lnTo>
                  <a:pt x="4256" y="4614"/>
                </a:lnTo>
                <a:lnTo>
                  <a:pt x="4290" y="4650"/>
                </a:lnTo>
                <a:lnTo>
                  <a:pt x="4325" y="4676"/>
                </a:lnTo>
                <a:lnTo>
                  <a:pt x="4351" y="4703"/>
                </a:lnTo>
                <a:lnTo>
                  <a:pt x="4368" y="4721"/>
                </a:lnTo>
                <a:lnTo>
                  <a:pt x="4385" y="4748"/>
                </a:lnTo>
                <a:lnTo>
                  <a:pt x="4385" y="4766"/>
                </a:lnTo>
                <a:lnTo>
                  <a:pt x="4385" y="4766"/>
                </a:lnTo>
              </a:path>
            </a:pathLst>
          </a:custGeom>
          <a:solidFill>
            <a:schemeClr val="tx1"/>
          </a:solidFill>
          <a:ln w="10795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84" name="AutoShape 28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867400" y="6237288"/>
            <a:ext cx="1008063" cy="547687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3200">
                <a:solidFill>
                  <a:srgbClr val="FF3300"/>
                </a:solidFill>
                <a:ea typeface="幼圆" pitchFamily="49" charset="-122"/>
              </a:rPr>
              <a:t>返回</a:t>
            </a:r>
          </a:p>
        </p:txBody>
      </p:sp>
      <p:pic>
        <p:nvPicPr>
          <p:cNvPr id="19485" name="Picture 29" descr="qianbi1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288" y="115888"/>
            <a:ext cx="419100" cy="1196975"/>
          </a:xfrm>
          <a:prstGeom prst="rect">
            <a:avLst/>
          </a:prstGeom>
          <a:noFill/>
        </p:spPr>
      </p:pic>
      <p:sp>
        <p:nvSpPr>
          <p:cNvPr id="19486" name="AutoShape 30"/>
          <p:cNvSpPr>
            <a:spLocks noChangeArrowheads="1"/>
          </p:cNvSpPr>
          <p:nvPr/>
        </p:nvSpPr>
        <p:spPr bwMode="auto">
          <a:xfrm>
            <a:off x="6011863" y="260350"/>
            <a:ext cx="1800225" cy="936625"/>
          </a:xfrm>
          <a:prstGeom prst="wedgeRectCallout">
            <a:avLst>
              <a:gd name="adj1" fmla="val 49120"/>
              <a:gd name="adj2" fmla="val 125255"/>
            </a:avLst>
          </a:prstGeom>
          <a:noFill/>
          <a:ln w="9525">
            <a:solidFill>
              <a:srgbClr val="CC00FF"/>
            </a:solidFill>
            <a:miter lim="800000"/>
            <a:headEnd/>
            <a:tailEnd/>
          </a:ln>
          <a:effectLst/>
        </p:spPr>
        <p:txBody>
          <a:bodyPr/>
          <a:lstStyle/>
          <a:p>
            <a:r>
              <a:rPr lang="zh-CN" altLang="en-US" b="1">
                <a:solidFill>
                  <a:srgbClr val="FF0000"/>
                </a:solidFill>
                <a:ea typeface="幼圆" pitchFamily="49" charset="-122"/>
              </a:rPr>
              <a:t>小贴士：</a:t>
            </a:r>
          </a:p>
          <a:p>
            <a:r>
              <a:rPr lang="zh-CN" altLang="en-US" b="1">
                <a:solidFill>
                  <a:srgbClr val="FF0000"/>
                </a:solidFill>
              </a:rPr>
              <a:t>人的双脚是一样长的哦！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9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82" grpId="0" animBg="1"/>
      <p:bldP spid="1948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9" name="Picture 11" descr="http_imgload1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4350"/>
          </a:xfrm>
          <a:prstGeom prst="rect">
            <a:avLst/>
          </a:prstGeom>
          <a:noFill/>
        </p:spPr>
      </p:pic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1692275" y="2492375"/>
            <a:ext cx="7235825" cy="1433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880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en-US" altLang="zh-CN" sz="8800">
                <a:ea typeface="楷体_GB2312" pitchFamily="49" charset="-122"/>
              </a:rPr>
              <a:t>  </a:t>
            </a:r>
            <a:r>
              <a:rPr lang="zh-CN" altLang="en-US" sz="8800">
                <a:ea typeface="楷体_GB2312" pitchFamily="49" charset="-122"/>
              </a:rPr>
              <a:t>人有两个宝</a:t>
            </a:r>
          </a:p>
        </p:txBody>
      </p:sp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3132138" y="1916113"/>
            <a:ext cx="54737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dirty="0" err="1"/>
              <a:t>rén</a:t>
            </a:r>
            <a:r>
              <a:rPr lang="en-US" altLang="zh-CN" sz="4400" dirty="0"/>
              <a:t>  </a:t>
            </a:r>
            <a:r>
              <a:rPr lang="en-US" altLang="zh-CN" sz="4400" dirty="0" err="1"/>
              <a:t>yǒu</a:t>
            </a:r>
            <a:r>
              <a:rPr lang="en-US" altLang="zh-CN" sz="4400" dirty="0"/>
              <a:t> </a:t>
            </a:r>
            <a:r>
              <a:rPr lang="en-US" altLang="zh-CN" sz="4400" dirty="0" err="1"/>
              <a:t>liǎng</a:t>
            </a:r>
            <a:r>
              <a:rPr lang="en-US" altLang="zh-CN" sz="4400" dirty="0"/>
              <a:t> </a:t>
            </a:r>
            <a:r>
              <a:rPr lang="en-US" altLang="zh-CN" sz="4400" dirty="0" err="1"/>
              <a:t>ge</a:t>
            </a:r>
            <a:r>
              <a:rPr lang="en-US" altLang="zh-CN" sz="4400" dirty="0"/>
              <a:t>  </a:t>
            </a:r>
            <a:r>
              <a:rPr lang="en-US" altLang="zh-CN" sz="4400" dirty="0" err="1"/>
              <a:t>bǎo</a:t>
            </a:r>
            <a:endParaRPr lang="en-US" altLang="zh-CN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7" descr="http_imgload2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474200" cy="7110413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142976" y="785794"/>
            <a:ext cx="4857784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/>
              <a:t>宝（</a:t>
            </a:r>
            <a:r>
              <a:rPr lang="en-US" altLang="zh-CN" sz="4000" dirty="0" smtClean="0">
                <a:solidFill>
                  <a:srgbClr val="FF0000"/>
                </a:solidFill>
              </a:rPr>
              <a:t>b ǎ o</a:t>
            </a:r>
            <a:r>
              <a:rPr lang="zh-CN" altLang="en-US" sz="4000" dirty="0" smtClean="0"/>
              <a:t>）</a:t>
            </a:r>
            <a:endParaRPr lang="en-US" altLang="zh-CN" sz="4000" dirty="0" smtClean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zh-CN" altLang="en-US" sz="4000" dirty="0" smtClean="0"/>
              <a:t>脑（</a:t>
            </a:r>
            <a:r>
              <a:rPr lang="en-US" altLang="zh-CN" sz="4000" dirty="0" smtClean="0">
                <a:solidFill>
                  <a:srgbClr val="FF0000"/>
                </a:solidFill>
              </a:rPr>
              <a:t>n ǎ o</a:t>
            </a:r>
            <a:r>
              <a:rPr lang="zh-CN" altLang="en-US" sz="4000" dirty="0" smtClean="0"/>
              <a:t>）</a:t>
            </a:r>
            <a:endParaRPr lang="en-US" altLang="zh-CN" sz="4000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zh-CN" altLang="en-US" sz="4000" dirty="0" smtClean="0"/>
              <a:t>考（</a:t>
            </a:r>
            <a:r>
              <a:rPr lang="en-US" altLang="zh-CN" sz="4000" dirty="0" smtClean="0">
                <a:solidFill>
                  <a:srgbClr val="FF0000"/>
                </a:solidFill>
              </a:rPr>
              <a:t>k ǎ o</a:t>
            </a:r>
            <a:r>
              <a:rPr lang="zh-CN" altLang="en-US" sz="4000" dirty="0" smtClean="0"/>
              <a:t>）</a:t>
            </a:r>
            <a:endParaRPr lang="en-US" altLang="zh-CN" sz="4000" dirty="0" smtClean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zh-CN" altLang="en-US" sz="4000" dirty="0" smtClean="0"/>
              <a:t>造（</a:t>
            </a:r>
            <a:r>
              <a:rPr lang="en-US" altLang="zh-CN" sz="4000" dirty="0" smtClean="0">
                <a:solidFill>
                  <a:srgbClr val="FF0000"/>
                </a:solidFill>
              </a:rPr>
              <a:t>z à o</a:t>
            </a:r>
            <a:r>
              <a:rPr lang="zh-CN" altLang="en-US" sz="4000" dirty="0" smtClean="0"/>
              <a:t>）</a:t>
            </a:r>
            <a:endParaRPr lang="zh-CN" alt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_imgload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4350"/>
          </a:xfrm>
          <a:prstGeom prst="rect">
            <a:avLst/>
          </a:prstGeom>
          <a:noFill/>
        </p:spPr>
      </p:pic>
      <p:sp>
        <p:nvSpPr>
          <p:cNvPr id="4" name="矩形 3"/>
          <p:cNvSpPr/>
          <p:nvPr/>
        </p:nvSpPr>
        <p:spPr>
          <a:xfrm>
            <a:off x="2786050" y="214290"/>
            <a:ext cx="43588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三拼音节朋友</a:t>
            </a:r>
            <a:endParaRPr lang="zh-CN" altLang="en-US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28728" y="2143116"/>
            <a:ext cx="1714512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err="1" smtClean="0">
                <a:latin typeface="楷体_GB2312" pitchFamily="49" charset="-122"/>
                <a:ea typeface="楷体_GB2312" pitchFamily="49" charset="-122"/>
              </a:rPr>
              <a:t>liǎng</a:t>
            </a:r>
            <a:endParaRPr lang="en-US" altLang="zh-CN" sz="2800" dirty="0" smtClean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4000" dirty="0" smtClean="0">
                <a:latin typeface="楷体_GB2312" pitchFamily="49" charset="-122"/>
                <a:ea typeface="楷体_GB2312" pitchFamily="49" charset="-122"/>
              </a:rPr>
              <a:t>两</a:t>
            </a:r>
            <a:endParaRPr lang="zh-CN" altLang="en-US" sz="2800" dirty="0"/>
          </a:p>
        </p:txBody>
      </p:sp>
      <p:sp>
        <p:nvSpPr>
          <p:cNvPr id="6" name="矩形 5"/>
          <p:cNvSpPr/>
          <p:nvPr/>
        </p:nvSpPr>
        <p:spPr>
          <a:xfrm>
            <a:off x="2786050" y="2143116"/>
            <a:ext cx="1285884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err="1" smtClean="0">
                <a:latin typeface="楷体_GB2312" pitchFamily="49" charset="-122"/>
                <a:ea typeface="楷体_GB2312" pitchFamily="49" charset="-122"/>
              </a:rPr>
              <a:t>shuāng</a:t>
            </a:r>
            <a:endParaRPr lang="en-US" altLang="zh-CN" sz="2800" dirty="0" smtClean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4000" dirty="0" smtClean="0">
                <a:latin typeface="楷体_GB2312" pitchFamily="49" charset="-122"/>
                <a:ea typeface="楷体_GB2312" pitchFamily="49" charset="-122"/>
              </a:rPr>
              <a:t>双</a:t>
            </a:r>
            <a:endParaRPr lang="zh-CN" altLang="en-US" sz="2800" dirty="0"/>
          </a:p>
        </p:txBody>
      </p:sp>
      <p:sp>
        <p:nvSpPr>
          <p:cNvPr id="7" name="矩形 6"/>
          <p:cNvSpPr/>
          <p:nvPr/>
        </p:nvSpPr>
        <p:spPr>
          <a:xfrm>
            <a:off x="4572000" y="2143116"/>
            <a:ext cx="928694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err="1" smtClean="0">
                <a:latin typeface="楷体_GB2312" pitchFamily="49" charset="-122"/>
                <a:ea typeface="楷体_GB2312" pitchFamily="49" charset="-122"/>
              </a:rPr>
              <a:t>zuò</a:t>
            </a:r>
            <a:endParaRPr lang="en-US" altLang="zh-CN" sz="2800" dirty="0" smtClean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4000" dirty="0" smtClean="0">
                <a:latin typeface="楷体_GB2312" pitchFamily="49" charset="-122"/>
                <a:ea typeface="楷体_GB2312" pitchFamily="49" charset="-122"/>
              </a:rPr>
              <a:t>做</a:t>
            </a:r>
            <a:endParaRPr lang="zh-CN" altLang="en-US" sz="2800" dirty="0"/>
          </a:p>
        </p:txBody>
      </p:sp>
      <p:sp>
        <p:nvSpPr>
          <p:cNvPr id="8" name="矩形 7"/>
          <p:cNvSpPr/>
          <p:nvPr/>
        </p:nvSpPr>
        <p:spPr>
          <a:xfrm>
            <a:off x="6000760" y="2214554"/>
            <a:ext cx="142876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err="1" smtClean="0">
                <a:latin typeface="楷体_GB2312" pitchFamily="49" charset="-122"/>
                <a:ea typeface="楷体_GB2312" pitchFamily="49" charset="-122"/>
              </a:rPr>
              <a:t>chu</a:t>
            </a:r>
            <a:r>
              <a:rPr lang="en-US" altLang="zh-CN" sz="2400" dirty="0" err="1" smtClean="0">
                <a:latin typeface="Arial"/>
                <a:ea typeface="楷体_GB2312" pitchFamily="49" charset="-122"/>
              </a:rPr>
              <a:t>à</a:t>
            </a:r>
            <a:r>
              <a:rPr lang="en-US" altLang="zh-CN" sz="2400" dirty="0" err="1" smtClean="0">
                <a:latin typeface="楷体_GB2312" pitchFamily="49" charset="-122"/>
                <a:ea typeface="楷体_GB2312" pitchFamily="49" charset="-122"/>
              </a:rPr>
              <a:t>ng</a:t>
            </a:r>
            <a:endParaRPr lang="en-US" altLang="zh-CN" sz="2400" dirty="0" smtClean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600" dirty="0" smtClean="0">
                <a:latin typeface="楷体_GB2312" pitchFamily="49" charset="-122"/>
                <a:ea typeface="楷体_GB2312" pitchFamily="49" charset="-122"/>
              </a:rPr>
              <a:t>创 </a:t>
            </a:r>
            <a:endParaRPr lang="zh-CN" altLang="en-US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6000760" y="4143380"/>
            <a:ext cx="37147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FF0000"/>
                </a:solidFill>
              </a:rPr>
              <a:t>  创 造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143636" y="3571876"/>
            <a:ext cx="22860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 smtClean="0">
                <a:latin typeface="楷体_GB2312" pitchFamily="49" charset="-122"/>
                <a:ea typeface="楷体_GB2312" pitchFamily="49" charset="-122"/>
              </a:rPr>
              <a:t>chu</a:t>
            </a:r>
            <a:r>
              <a:rPr lang="en-US" altLang="zh-CN" sz="2800" dirty="0" err="1" smtClean="0">
                <a:latin typeface="Arial"/>
                <a:ea typeface="楷体_GB2312" pitchFamily="49" charset="-122"/>
              </a:rPr>
              <a:t>à</a:t>
            </a:r>
            <a:r>
              <a:rPr lang="en-US" altLang="zh-CN" sz="2800" dirty="0" err="1" smtClean="0">
                <a:latin typeface="楷体_GB2312" pitchFamily="49" charset="-122"/>
                <a:ea typeface="楷体_GB2312" pitchFamily="49" charset="-122"/>
              </a:rPr>
              <a:t>ng</a:t>
            </a:r>
            <a:r>
              <a:rPr lang="en-US" altLang="zh-CN" sz="2800" dirty="0" smtClean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2800" dirty="0" err="1" smtClean="0">
                <a:latin typeface="楷体_GB2312" pitchFamily="49" charset="-122"/>
                <a:ea typeface="楷体_GB2312" pitchFamily="49" charset="-122"/>
              </a:rPr>
              <a:t>z</a:t>
            </a:r>
            <a:r>
              <a:rPr lang="en-US" altLang="zh-CN" sz="2800" dirty="0" err="1" smtClean="0">
                <a:latin typeface="Arial"/>
                <a:ea typeface="楷体_GB2312" pitchFamily="49" charset="-122"/>
              </a:rPr>
              <a:t>à</a:t>
            </a:r>
            <a:r>
              <a:rPr lang="en-US" altLang="zh-CN" sz="2800" dirty="0" err="1" smtClean="0">
                <a:latin typeface="楷体_GB2312" pitchFamily="49" charset="-122"/>
                <a:ea typeface="楷体_GB2312" pitchFamily="49" charset="-122"/>
              </a:rPr>
              <a:t>o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http_imgload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4350"/>
          </a:xfrm>
          <a:prstGeom prst="rect">
            <a:avLst/>
          </a:prstGeom>
          <a:noFill/>
        </p:spPr>
      </p:pic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2843213" y="836613"/>
            <a:ext cx="4392612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dirty="0">
                <a:latin typeface="楷体_GB2312" pitchFamily="49" charset="-122"/>
                <a:ea typeface="楷体_GB2312" pitchFamily="49" charset="-122"/>
              </a:rPr>
              <a:t>1 </a:t>
            </a:r>
            <a:r>
              <a:rPr lang="zh-CN" altLang="en-US" sz="4400" dirty="0" smtClean="0">
                <a:latin typeface="楷体_GB2312" pitchFamily="49" charset="-122"/>
                <a:ea typeface="楷体_GB2312" pitchFamily="49" charset="-122"/>
              </a:rPr>
              <a:t>人</a:t>
            </a:r>
            <a:r>
              <a:rPr lang="zh-CN" altLang="en-US" sz="4400" dirty="0">
                <a:latin typeface="楷体_GB2312" pitchFamily="49" charset="-122"/>
                <a:ea typeface="楷体_GB2312" pitchFamily="49" charset="-122"/>
              </a:rPr>
              <a:t>有两个宝</a:t>
            </a:r>
          </a:p>
        </p:txBody>
      </p:sp>
      <p:sp>
        <p:nvSpPr>
          <p:cNvPr id="9223" name="Text Box 7"/>
          <p:cNvSpPr txBox="1">
            <a:spLocks noChangeArrowheads="1"/>
          </p:cNvSpPr>
          <p:nvPr/>
        </p:nvSpPr>
        <p:spPr bwMode="auto">
          <a:xfrm>
            <a:off x="1727200" y="1989138"/>
            <a:ext cx="7416800" cy="4124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dirty="0"/>
              <a:t>       </a:t>
            </a:r>
            <a:r>
              <a:rPr lang="en-US" altLang="zh-CN" sz="4000" dirty="0" err="1">
                <a:latin typeface="楷体_GB2312" pitchFamily="49" charset="-122"/>
                <a:ea typeface="楷体_GB2312" pitchFamily="49" charset="-122"/>
              </a:rPr>
              <a:t>r</a:t>
            </a:r>
            <a:r>
              <a:rPr lang="en-US" altLang="zh-CN" sz="4000" dirty="0" err="1">
                <a:latin typeface="Arial"/>
                <a:ea typeface="楷体_GB2312" pitchFamily="49" charset="-122"/>
              </a:rPr>
              <a:t>é</a:t>
            </a:r>
            <a:r>
              <a:rPr lang="en-US" altLang="zh-CN" sz="4000" dirty="0" err="1">
                <a:latin typeface="楷体_GB2312" pitchFamily="49" charset="-122"/>
                <a:ea typeface="楷体_GB2312" pitchFamily="49" charset="-122"/>
              </a:rPr>
              <a:t>n</a:t>
            </a:r>
            <a:r>
              <a:rPr lang="en-US" altLang="zh-CN" sz="4000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4000" dirty="0" err="1">
                <a:latin typeface="楷体_GB2312" pitchFamily="49" charset="-122"/>
                <a:ea typeface="楷体_GB2312" pitchFamily="49" charset="-122"/>
              </a:rPr>
              <a:t>yǒu</a:t>
            </a:r>
            <a:r>
              <a:rPr lang="en-US" altLang="zh-CN" sz="4000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4000" dirty="0" err="1">
                <a:latin typeface="楷体_GB2312" pitchFamily="49" charset="-122"/>
                <a:ea typeface="楷体_GB2312" pitchFamily="49" charset="-122"/>
              </a:rPr>
              <a:t>liǎng</a:t>
            </a:r>
            <a:r>
              <a:rPr lang="en-US" altLang="zh-CN" sz="4000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4000" dirty="0" err="1">
                <a:latin typeface="楷体_GB2312" pitchFamily="49" charset="-122"/>
                <a:ea typeface="楷体_GB2312" pitchFamily="49" charset="-122"/>
              </a:rPr>
              <a:t>ge</a:t>
            </a:r>
            <a:r>
              <a:rPr lang="en-US" altLang="zh-CN" sz="4000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4000" dirty="0" err="1">
                <a:latin typeface="楷体_GB2312" pitchFamily="49" charset="-122"/>
                <a:ea typeface="楷体_GB2312" pitchFamily="49" charset="-122"/>
              </a:rPr>
              <a:t>bǎo</a:t>
            </a:r>
            <a:endParaRPr lang="en-US" altLang="zh-CN" sz="4000" dirty="0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4000" dirty="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5400" dirty="0" smtClean="0">
                <a:latin typeface="楷体_GB2312" pitchFamily="49" charset="-122"/>
                <a:ea typeface="楷体_GB2312" pitchFamily="49" charset="-122"/>
              </a:rPr>
              <a:t>人 有</a:t>
            </a:r>
            <a:r>
              <a:rPr lang="zh-CN" altLang="en-US" sz="54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／</a:t>
            </a:r>
            <a:r>
              <a:rPr lang="zh-CN" altLang="en-US" sz="5400" dirty="0" smtClean="0">
                <a:latin typeface="楷体_GB2312" pitchFamily="49" charset="-122"/>
                <a:ea typeface="楷体_GB2312" pitchFamily="49" charset="-122"/>
              </a:rPr>
              <a:t>两 </a:t>
            </a:r>
            <a:r>
              <a:rPr lang="zh-CN" altLang="en-US" sz="5400" dirty="0">
                <a:latin typeface="楷体_GB2312" pitchFamily="49" charset="-122"/>
                <a:ea typeface="楷体_GB2312" pitchFamily="49" charset="-122"/>
              </a:rPr>
              <a:t>个 宝，</a:t>
            </a:r>
          </a:p>
          <a:p>
            <a:pPr>
              <a:spcBef>
                <a:spcPct val="50000"/>
              </a:spcBef>
            </a:pPr>
            <a:r>
              <a:rPr lang="en-US" altLang="zh-CN" sz="4000" dirty="0" err="1">
                <a:latin typeface="楷体_GB2312" pitchFamily="49" charset="-122"/>
                <a:ea typeface="楷体_GB2312" pitchFamily="49" charset="-122"/>
              </a:rPr>
              <a:t>shuāng</a:t>
            </a:r>
            <a:r>
              <a:rPr lang="en-US" altLang="zh-CN" sz="4000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4000" dirty="0" err="1">
                <a:latin typeface="楷体_GB2312" pitchFamily="49" charset="-122"/>
                <a:ea typeface="楷体_GB2312" pitchFamily="49" charset="-122"/>
              </a:rPr>
              <a:t>shǒu</a:t>
            </a:r>
            <a:r>
              <a:rPr lang="en-US" altLang="zh-CN" sz="4000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4000" dirty="0" err="1">
                <a:latin typeface="楷体_GB2312" pitchFamily="49" charset="-122"/>
                <a:ea typeface="楷体_GB2312" pitchFamily="49" charset="-122"/>
              </a:rPr>
              <a:t>h</a:t>
            </a:r>
            <a:r>
              <a:rPr lang="en-US" altLang="zh-CN" sz="4000" dirty="0" err="1">
                <a:latin typeface="Arial"/>
                <a:ea typeface="楷体_GB2312" pitchFamily="49" charset="-122"/>
              </a:rPr>
              <a:t>é</a:t>
            </a:r>
            <a:r>
              <a:rPr lang="en-US" altLang="zh-CN" sz="4000" dirty="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4000" dirty="0" err="1">
                <a:latin typeface="楷体_GB2312" pitchFamily="49" charset="-122"/>
                <a:ea typeface="楷体_GB2312" pitchFamily="49" charset="-122"/>
              </a:rPr>
              <a:t>d</a:t>
            </a:r>
            <a:r>
              <a:rPr lang="en-US" altLang="zh-CN" sz="4000" dirty="0" err="1">
                <a:latin typeface="Arial"/>
                <a:ea typeface="楷体_GB2312" pitchFamily="49" charset="-122"/>
              </a:rPr>
              <a:t>à</a:t>
            </a:r>
            <a:r>
              <a:rPr lang="en-US" altLang="zh-CN" sz="4000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4000" dirty="0" err="1">
                <a:latin typeface="楷体_GB2312" pitchFamily="49" charset="-122"/>
                <a:ea typeface="楷体_GB2312" pitchFamily="49" charset="-122"/>
              </a:rPr>
              <a:t>nǎo</a:t>
            </a:r>
            <a:r>
              <a:rPr lang="en-US" altLang="zh-CN" sz="4000" dirty="0">
                <a:latin typeface="楷体_GB2312" pitchFamily="49" charset="-122"/>
                <a:ea typeface="楷体_GB2312" pitchFamily="49" charset="-122"/>
              </a:rPr>
              <a:t> </a:t>
            </a:r>
          </a:p>
          <a:p>
            <a:pPr>
              <a:spcBef>
                <a:spcPct val="50000"/>
              </a:spcBef>
            </a:pPr>
            <a:r>
              <a:rPr lang="en-US" altLang="zh-CN" sz="4000" dirty="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5400" dirty="0">
                <a:latin typeface="楷体_GB2312" pitchFamily="49" charset="-122"/>
                <a:ea typeface="楷体_GB2312" pitchFamily="49" charset="-122"/>
              </a:rPr>
              <a:t>双  </a:t>
            </a:r>
            <a:r>
              <a:rPr lang="zh-CN" altLang="en-US" sz="5400" dirty="0" smtClean="0">
                <a:latin typeface="楷体_GB2312" pitchFamily="49" charset="-122"/>
                <a:ea typeface="楷体_GB2312" pitchFamily="49" charset="-122"/>
              </a:rPr>
              <a:t>手</a:t>
            </a:r>
            <a:r>
              <a:rPr lang="zh-CN" altLang="en-US" sz="54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／</a:t>
            </a:r>
            <a:r>
              <a:rPr lang="zh-CN" altLang="en-US" sz="5400" dirty="0" smtClean="0">
                <a:latin typeface="楷体_GB2312" pitchFamily="49" charset="-122"/>
                <a:ea typeface="楷体_GB2312" pitchFamily="49" charset="-122"/>
              </a:rPr>
              <a:t>和 </a:t>
            </a:r>
            <a:r>
              <a:rPr lang="zh-CN" altLang="en-US" sz="5400" dirty="0">
                <a:latin typeface="楷体_GB2312" pitchFamily="49" charset="-122"/>
                <a:ea typeface="楷体_GB2312" pitchFamily="49" charset="-122"/>
              </a:rPr>
              <a:t>大 脑。</a:t>
            </a:r>
          </a:p>
        </p:txBody>
      </p:sp>
      <p:sp>
        <p:nvSpPr>
          <p:cNvPr id="9224" name="Text Box 8"/>
          <p:cNvSpPr txBox="1">
            <a:spLocks noChangeArrowheads="1"/>
          </p:cNvSpPr>
          <p:nvPr/>
        </p:nvSpPr>
        <p:spPr bwMode="auto">
          <a:xfrm>
            <a:off x="3492500" y="404813"/>
            <a:ext cx="54737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 err="1"/>
              <a:t>rén</a:t>
            </a:r>
            <a:r>
              <a:rPr lang="en-US" altLang="zh-CN" sz="2800" dirty="0"/>
              <a:t> </a:t>
            </a:r>
            <a:r>
              <a:rPr lang="en-US" altLang="zh-CN" sz="2800" dirty="0" err="1"/>
              <a:t>yǒu</a:t>
            </a:r>
            <a:r>
              <a:rPr lang="en-US" altLang="zh-CN" sz="2800" dirty="0"/>
              <a:t> </a:t>
            </a:r>
            <a:r>
              <a:rPr lang="en-US" altLang="zh-CN" sz="2800" dirty="0" err="1"/>
              <a:t>liǎng</a:t>
            </a:r>
            <a:r>
              <a:rPr lang="en-US" altLang="zh-CN" sz="2800" dirty="0"/>
              <a:t> </a:t>
            </a:r>
            <a:r>
              <a:rPr lang="en-US" altLang="zh-CN" sz="2800" dirty="0" err="1"/>
              <a:t>ge</a:t>
            </a:r>
            <a:r>
              <a:rPr lang="en-US" altLang="zh-CN" sz="2800" dirty="0"/>
              <a:t> </a:t>
            </a:r>
            <a:r>
              <a:rPr lang="en-US" altLang="zh-CN" sz="2800" dirty="0" err="1"/>
              <a:t>bǎo</a:t>
            </a:r>
            <a:endParaRPr lang="en-US" altLang="zh-CN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2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2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2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2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2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2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_imgload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350"/>
            <a:ext cx="9144000" cy="6864350"/>
          </a:xfrm>
          <a:prstGeom prst="rect">
            <a:avLst/>
          </a:prstGeom>
          <a:noFill/>
        </p:spPr>
      </p:pic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1727200" y="1484313"/>
            <a:ext cx="7416800" cy="4124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dirty="0" err="1">
                <a:latin typeface="楷体_GB2312" pitchFamily="49" charset="-122"/>
                <a:ea typeface="楷体_GB2312" pitchFamily="49" charset="-122"/>
              </a:rPr>
              <a:t>shuāng</a:t>
            </a:r>
            <a:r>
              <a:rPr lang="en-US" altLang="zh-CN" sz="4000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4000" dirty="0" err="1">
                <a:latin typeface="楷体_GB2312" pitchFamily="49" charset="-122"/>
                <a:ea typeface="楷体_GB2312" pitchFamily="49" charset="-122"/>
              </a:rPr>
              <a:t>shǒu</a:t>
            </a:r>
            <a:r>
              <a:rPr lang="en-US" altLang="zh-CN" sz="4000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4000" dirty="0" err="1">
                <a:latin typeface="楷体_GB2312" pitchFamily="49" charset="-122"/>
                <a:ea typeface="楷体_GB2312" pitchFamily="49" charset="-122"/>
              </a:rPr>
              <a:t>hu</a:t>
            </a:r>
            <a:r>
              <a:rPr lang="en-US" altLang="zh-CN" sz="4000" dirty="0" err="1">
                <a:latin typeface="Arial"/>
                <a:ea typeface="楷体_GB2312" pitchFamily="49" charset="-122"/>
              </a:rPr>
              <a:t>ì</a:t>
            </a:r>
            <a:r>
              <a:rPr lang="en-US" altLang="zh-CN" sz="4000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4000" dirty="0" err="1">
                <a:latin typeface="楷体_GB2312" pitchFamily="49" charset="-122"/>
                <a:ea typeface="楷体_GB2312" pitchFamily="49" charset="-122"/>
              </a:rPr>
              <a:t>zuò</a:t>
            </a:r>
            <a:r>
              <a:rPr lang="en-US" altLang="zh-CN" sz="4000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4000" dirty="0" err="1">
                <a:latin typeface="楷体_GB2312" pitchFamily="49" charset="-122"/>
                <a:ea typeface="楷体_GB2312" pitchFamily="49" charset="-122"/>
              </a:rPr>
              <a:t>gōng</a:t>
            </a:r>
            <a:r>
              <a:rPr lang="en-US" altLang="zh-CN" sz="4000" dirty="0">
                <a:latin typeface="楷体_GB2312" pitchFamily="49" charset="-122"/>
                <a:ea typeface="楷体_GB2312" pitchFamily="49" charset="-122"/>
              </a:rPr>
              <a:t> </a:t>
            </a:r>
          </a:p>
          <a:p>
            <a:pPr>
              <a:spcBef>
                <a:spcPct val="50000"/>
              </a:spcBef>
            </a:pPr>
            <a:r>
              <a:rPr lang="en-US" altLang="zh-CN" sz="4000" dirty="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5400" dirty="0">
                <a:latin typeface="楷体_GB2312" pitchFamily="49" charset="-122"/>
                <a:ea typeface="楷体_GB2312" pitchFamily="49" charset="-122"/>
              </a:rPr>
              <a:t>双  </a:t>
            </a:r>
            <a:r>
              <a:rPr lang="zh-CN" altLang="en-US" sz="5400" dirty="0" smtClean="0">
                <a:latin typeface="楷体_GB2312" pitchFamily="49" charset="-122"/>
                <a:ea typeface="楷体_GB2312" pitchFamily="49" charset="-122"/>
              </a:rPr>
              <a:t>手</a:t>
            </a:r>
            <a:r>
              <a:rPr lang="zh-CN" altLang="en-US" sz="54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／</a:t>
            </a:r>
            <a:r>
              <a:rPr lang="zh-CN" altLang="en-US" sz="5400" dirty="0" smtClean="0">
                <a:latin typeface="楷体_GB2312" pitchFamily="49" charset="-122"/>
                <a:ea typeface="楷体_GB2312" pitchFamily="49" charset="-122"/>
              </a:rPr>
              <a:t>会 </a:t>
            </a:r>
            <a:r>
              <a:rPr lang="zh-CN" altLang="en-US" sz="5400" dirty="0">
                <a:latin typeface="楷体_GB2312" pitchFamily="49" charset="-122"/>
                <a:ea typeface="楷体_GB2312" pitchFamily="49" charset="-122"/>
              </a:rPr>
              <a:t>做 工，</a:t>
            </a:r>
          </a:p>
          <a:p>
            <a:pPr>
              <a:spcBef>
                <a:spcPct val="50000"/>
              </a:spcBef>
            </a:pPr>
            <a:r>
              <a:rPr lang="zh-CN" altLang="en-US" sz="4000" dirty="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4000" dirty="0" err="1">
                <a:latin typeface="楷体_GB2312" pitchFamily="49" charset="-122"/>
                <a:ea typeface="楷体_GB2312" pitchFamily="49" charset="-122"/>
              </a:rPr>
              <a:t>d</a:t>
            </a:r>
            <a:r>
              <a:rPr lang="en-US" altLang="zh-CN" sz="4000" dirty="0" err="1">
                <a:latin typeface="Arial"/>
                <a:ea typeface="楷体_GB2312" pitchFamily="49" charset="-122"/>
              </a:rPr>
              <a:t>à</a:t>
            </a:r>
            <a:r>
              <a:rPr lang="en-US" altLang="zh-CN" sz="4000" dirty="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sz="4000" dirty="0" err="1" smtClean="0">
                <a:latin typeface="楷体_GB2312" pitchFamily="49" charset="-122"/>
                <a:ea typeface="楷体_GB2312" pitchFamily="49" charset="-122"/>
              </a:rPr>
              <a:t>nǎo</a:t>
            </a:r>
            <a:r>
              <a:rPr lang="en-US" altLang="zh-CN" sz="4000" dirty="0" smtClean="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4000" dirty="0" err="1" smtClean="0">
                <a:latin typeface="楷体_GB2312" pitchFamily="49" charset="-122"/>
                <a:ea typeface="楷体_GB2312" pitchFamily="49" charset="-122"/>
              </a:rPr>
              <a:t>hu</a:t>
            </a:r>
            <a:r>
              <a:rPr lang="en-US" altLang="zh-CN" sz="4000" dirty="0" err="1" smtClean="0">
                <a:latin typeface="Arial"/>
                <a:ea typeface="楷体_GB2312" pitchFamily="49" charset="-122"/>
              </a:rPr>
              <a:t>ì</a:t>
            </a:r>
            <a:r>
              <a:rPr lang="en-US" altLang="zh-CN" sz="4000" dirty="0" smtClean="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4000" dirty="0" err="1">
                <a:latin typeface="楷体_GB2312" pitchFamily="49" charset="-122"/>
                <a:ea typeface="楷体_GB2312" pitchFamily="49" charset="-122"/>
              </a:rPr>
              <a:t>sī</a:t>
            </a:r>
            <a:r>
              <a:rPr lang="en-US" altLang="zh-CN" sz="4000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4000" dirty="0" smtClean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4000" dirty="0" err="1" smtClean="0">
                <a:latin typeface="楷体_GB2312" pitchFamily="49" charset="-122"/>
                <a:ea typeface="楷体_GB2312" pitchFamily="49" charset="-122"/>
              </a:rPr>
              <a:t>kǎo</a:t>
            </a:r>
            <a:endParaRPr lang="en-US" altLang="zh-CN" sz="4000" dirty="0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4000" dirty="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5400" dirty="0">
                <a:latin typeface="楷体_GB2312" pitchFamily="49" charset="-122"/>
                <a:ea typeface="楷体_GB2312" pitchFamily="49" charset="-122"/>
              </a:rPr>
              <a:t>大  </a:t>
            </a:r>
            <a:r>
              <a:rPr lang="zh-CN" altLang="en-US" sz="5400" dirty="0" smtClean="0">
                <a:latin typeface="楷体_GB2312" pitchFamily="49" charset="-122"/>
                <a:ea typeface="楷体_GB2312" pitchFamily="49" charset="-122"/>
              </a:rPr>
              <a:t>脑</a:t>
            </a:r>
            <a:r>
              <a:rPr lang="zh-CN" altLang="en-US" sz="54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／</a:t>
            </a:r>
            <a:r>
              <a:rPr lang="zh-CN" altLang="en-US" sz="5400" dirty="0" smtClean="0">
                <a:latin typeface="楷体_GB2312" pitchFamily="49" charset="-122"/>
                <a:ea typeface="楷体_GB2312" pitchFamily="49" charset="-122"/>
              </a:rPr>
              <a:t>会 </a:t>
            </a:r>
            <a:r>
              <a:rPr lang="zh-CN" altLang="en-US" sz="5400" dirty="0">
                <a:latin typeface="楷体_GB2312" pitchFamily="49" charset="-122"/>
                <a:ea typeface="楷体_GB2312" pitchFamily="49" charset="-122"/>
              </a:rPr>
              <a:t>思 考。</a:t>
            </a: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-285784" y="1142984"/>
            <a:ext cx="74168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dirty="0" smtClean="0"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5400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2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2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_imgload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350"/>
            <a:ext cx="9144000" cy="6864350"/>
          </a:xfrm>
          <a:prstGeom prst="rect">
            <a:avLst/>
          </a:prstGeom>
          <a:noFill/>
        </p:spPr>
      </p:pic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1692275" y="1412875"/>
            <a:ext cx="7740650" cy="4124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dirty="0"/>
              <a:t> </a:t>
            </a:r>
            <a:r>
              <a:rPr lang="en-US" altLang="zh-CN" sz="4000" dirty="0" err="1">
                <a:latin typeface="楷体_GB2312" pitchFamily="49" charset="-122"/>
                <a:ea typeface="楷体_GB2312" pitchFamily="49" charset="-122"/>
              </a:rPr>
              <a:t>yòng</a:t>
            </a:r>
            <a:r>
              <a:rPr lang="en-US" altLang="zh-CN" sz="4000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4000" dirty="0" err="1">
                <a:latin typeface="楷体_GB2312" pitchFamily="49" charset="-122"/>
                <a:ea typeface="楷体_GB2312" pitchFamily="49" charset="-122"/>
              </a:rPr>
              <a:t>shǒu</a:t>
            </a:r>
            <a:r>
              <a:rPr lang="en-US" altLang="zh-CN" sz="4000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4000" dirty="0" err="1">
                <a:latin typeface="楷体_GB2312" pitchFamily="49" charset="-122"/>
                <a:ea typeface="楷体_GB2312" pitchFamily="49" charset="-122"/>
              </a:rPr>
              <a:t>yòu</a:t>
            </a:r>
            <a:r>
              <a:rPr lang="en-US" altLang="zh-CN" sz="4000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4000" dirty="0" err="1">
                <a:latin typeface="楷体_GB2312" pitchFamily="49" charset="-122"/>
                <a:ea typeface="楷体_GB2312" pitchFamily="49" charset="-122"/>
              </a:rPr>
              <a:t>yòng</a:t>
            </a:r>
            <a:r>
              <a:rPr lang="en-US" altLang="zh-CN" sz="4000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4000" dirty="0" err="1">
                <a:latin typeface="楷体_GB2312" pitchFamily="49" charset="-122"/>
                <a:ea typeface="楷体_GB2312" pitchFamily="49" charset="-122"/>
              </a:rPr>
              <a:t>nǎo</a:t>
            </a:r>
            <a:r>
              <a:rPr lang="en-US" altLang="zh-CN" sz="4000" dirty="0">
                <a:latin typeface="楷体_GB2312" pitchFamily="49" charset="-122"/>
                <a:ea typeface="楷体_GB2312" pitchFamily="49" charset="-122"/>
              </a:rPr>
              <a:t> </a:t>
            </a:r>
          </a:p>
          <a:p>
            <a:pPr>
              <a:spcBef>
                <a:spcPct val="50000"/>
              </a:spcBef>
            </a:pPr>
            <a:r>
              <a:rPr lang="en-US" altLang="zh-CN" sz="4000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5400" dirty="0">
                <a:latin typeface="楷体_GB2312" pitchFamily="49" charset="-122"/>
                <a:ea typeface="楷体_GB2312" pitchFamily="49" charset="-122"/>
              </a:rPr>
              <a:t>用 </a:t>
            </a:r>
            <a:r>
              <a:rPr lang="zh-CN" altLang="en-US" sz="5400" dirty="0" smtClean="0">
                <a:latin typeface="楷体_GB2312" pitchFamily="49" charset="-122"/>
                <a:ea typeface="楷体_GB2312" pitchFamily="49" charset="-122"/>
              </a:rPr>
              <a:t>手</a:t>
            </a:r>
            <a:r>
              <a:rPr lang="zh-CN" altLang="en-US" sz="54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／</a:t>
            </a:r>
            <a:r>
              <a:rPr lang="zh-CN" altLang="en-US" sz="5400" dirty="0" smtClean="0">
                <a:latin typeface="楷体_GB2312" pitchFamily="49" charset="-122"/>
                <a:ea typeface="楷体_GB2312" pitchFamily="49" charset="-122"/>
              </a:rPr>
              <a:t>又 用 脑</a:t>
            </a:r>
            <a:r>
              <a:rPr lang="zh-CN" altLang="en-US" sz="5400" dirty="0">
                <a:latin typeface="楷体_GB2312" pitchFamily="49" charset="-122"/>
                <a:ea typeface="楷体_GB2312" pitchFamily="49" charset="-122"/>
              </a:rPr>
              <a:t>，</a:t>
            </a:r>
          </a:p>
          <a:p>
            <a:pPr>
              <a:spcBef>
                <a:spcPct val="50000"/>
              </a:spcBef>
            </a:pPr>
            <a:r>
              <a:rPr lang="zh-CN" altLang="en-US" sz="4000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4000" dirty="0" err="1" smtClean="0">
                <a:latin typeface="楷体_GB2312" pitchFamily="49" charset="-122"/>
                <a:ea typeface="楷体_GB2312" pitchFamily="49" charset="-122"/>
              </a:rPr>
              <a:t>c</a:t>
            </a:r>
            <a:r>
              <a:rPr lang="en-US" altLang="zh-CN" sz="4000" dirty="0" err="1" smtClean="0">
                <a:latin typeface="Arial"/>
                <a:ea typeface="楷体_GB2312" pitchFamily="49" charset="-122"/>
              </a:rPr>
              <a:t>á</a:t>
            </a:r>
            <a:r>
              <a:rPr lang="en-US" altLang="zh-CN" sz="4000" dirty="0" err="1" smtClean="0">
                <a:latin typeface="楷体_GB2312" pitchFamily="49" charset="-122"/>
                <a:ea typeface="楷体_GB2312" pitchFamily="49" charset="-122"/>
              </a:rPr>
              <a:t>i</a:t>
            </a:r>
            <a:r>
              <a:rPr lang="en-US" altLang="zh-CN" sz="4000" dirty="0" smtClean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4000" dirty="0" err="1">
                <a:latin typeface="楷体_GB2312" pitchFamily="49" charset="-122"/>
                <a:ea typeface="楷体_GB2312" pitchFamily="49" charset="-122"/>
              </a:rPr>
              <a:t>n</a:t>
            </a:r>
            <a:r>
              <a:rPr lang="en-US" altLang="zh-CN" sz="4000" dirty="0" err="1">
                <a:latin typeface="Arial"/>
                <a:ea typeface="楷体_GB2312" pitchFamily="49" charset="-122"/>
              </a:rPr>
              <a:t>é</a:t>
            </a:r>
            <a:r>
              <a:rPr lang="en-US" altLang="zh-CN" sz="4000" dirty="0" err="1">
                <a:latin typeface="楷体_GB2312" pitchFamily="49" charset="-122"/>
                <a:ea typeface="楷体_GB2312" pitchFamily="49" charset="-122"/>
              </a:rPr>
              <a:t>ng</a:t>
            </a:r>
            <a:r>
              <a:rPr lang="en-US" altLang="zh-CN" sz="4000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4000" dirty="0" err="1">
                <a:latin typeface="楷体_GB2312" pitchFamily="49" charset="-122"/>
                <a:ea typeface="楷体_GB2312" pitchFamily="49" charset="-122"/>
              </a:rPr>
              <a:t>yǒu</a:t>
            </a:r>
            <a:r>
              <a:rPr lang="en-US" altLang="zh-CN" sz="4000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4000" dirty="0" err="1">
                <a:latin typeface="楷体_GB2312" pitchFamily="49" charset="-122"/>
                <a:ea typeface="楷体_GB2312" pitchFamily="49" charset="-122"/>
              </a:rPr>
              <a:t>chu</a:t>
            </a:r>
            <a:r>
              <a:rPr lang="en-US" altLang="zh-CN" sz="4000" dirty="0" err="1">
                <a:latin typeface="Arial"/>
                <a:ea typeface="楷体_GB2312" pitchFamily="49" charset="-122"/>
              </a:rPr>
              <a:t>à</a:t>
            </a:r>
            <a:r>
              <a:rPr lang="en-US" altLang="zh-CN" sz="4000" dirty="0" err="1">
                <a:latin typeface="楷体_GB2312" pitchFamily="49" charset="-122"/>
                <a:ea typeface="楷体_GB2312" pitchFamily="49" charset="-122"/>
              </a:rPr>
              <a:t>ng</a:t>
            </a:r>
            <a:r>
              <a:rPr lang="en-US" altLang="zh-CN" sz="4000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4000" dirty="0" err="1">
                <a:latin typeface="楷体_GB2312" pitchFamily="49" charset="-122"/>
                <a:ea typeface="楷体_GB2312" pitchFamily="49" charset="-122"/>
              </a:rPr>
              <a:t>z</a:t>
            </a:r>
            <a:r>
              <a:rPr lang="en-US" altLang="zh-CN" sz="4000" dirty="0" err="1">
                <a:latin typeface="Arial"/>
                <a:ea typeface="楷体_GB2312" pitchFamily="49" charset="-122"/>
              </a:rPr>
              <a:t>à</a:t>
            </a:r>
            <a:r>
              <a:rPr lang="en-US" altLang="zh-CN" sz="4000" dirty="0" err="1">
                <a:latin typeface="楷体_GB2312" pitchFamily="49" charset="-122"/>
                <a:ea typeface="楷体_GB2312" pitchFamily="49" charset="-122"/>
              </a:rPr>
              <a:t>o</a:t>
            </a:r>
            <a:endParaRPr lang="en-US" altLang="zh-CN" sz="4000" dirty="0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4000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5400" dirty="0">
                <a:latin typeface="楷体_GB2312" pitchFamily="49" charset="-122"/>
                <a:ea typeface="楷体_GB2312" pitchFamily="49" charset="-122"/>
              </a:rPr>
              <a:t>才 </a:t>
            </a:r>
            <a:r>
              <a:rPr lang="zh-CN" altLang="en-US" sz="5400" dirty="0" smtClean="0">
                <a:latin typeface="楷体_GB2312" pitchFamily="49" charset="-122"/>
                <a:ea typeface="楷体_GB2312" pitchFamily="49" charset="-122"/>
              </a:rPr>
              <a:t>能</a:t>
            </a:r>
            <a:r>
              <a:rPr lang="zh-CN" altLang="en-US" sz="54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／</a:t>
            </a:r>
            <a:r>
              <a:rPr lang="zh-CN" altLang="en-US" sz="5400" dirty="0" smtClean="0">
                <a:latin typeface="楷体_GB2312" pitchFamily="49" charset="-122"/>
                <a:ea typeface="楷体_GB2312" pitchFamily="49" charset="-122"/>
              </a:rPr>
              <a:t>有 创  </a:t>
            </a:r>
            <a:r>
              <a:rPr lang="zh-CN" altLang="en-US" sz="5400" dirty="0">
                <a:latin typeface="楷体_GB2312" pitchFamily="49" charset="-122"/>
                <a:ea typeface="楷体_GB2312" pitchFamily="49" charset="-122"/>
              </a:rPr>
              <a:t>造。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2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2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2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2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2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2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1" name="WordArt 5" descr="纸袋"/>
          <p:cNvSpPr>
            <a:spLocks noChangeArrowheads="1" noChangeShapeType="1" noTextEdit="1"/>
          </p:cNvSpPr>
          <p:nvPr/>
        </p:nvSpPr>
        <p:spPr bwMode="auto">
          <a:xfrm>
            <a:off x="1908175" y="765175"/>
            <a:ext cx="5486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effectLst>
                  <a:outerShdw dist="563972" dir="14049741" sx="125000" sy="125000" algn="tl" rotWithShape="0">
                    <a:srgbClr val="C7DFD3">
                      <a:alpha val="80000"/>
                    </a:srgbClr>
                  </a:outerShdw>
                </a:effectLst>
                <a:latin typeface="宋体"/>
                <a:ea typeface="宋体"/>
              </a:rPr>
              <a:t>先来认识两位新朋友吧</a:t>
            </a:r>
            <a:r>
              <a:rPr lang="en-US" altLang="zh-CN" sz="3600" kern="1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effectLst>
                  <a:outerShdw dist="563972" dir="14049741" sx="125000" sy="125000" algn="tl" rotWithShape="0">
                    <a:srgbClr val="C7DFD3">
                      <a:alpha val="80000"/>
                    </a:srgbClr>
                  </a:outerShdw>
                </a:effectLst>
                <a:latin typeface="宋体"/>
                <a:ea typeface="宋体"/>
              </a:rPr>
              <a:t>~~~~</a:t>
            </a:r>
            <a:endParaRPr lang="zh-CN" altLang="en-US" sz="3600" kern="10">
              <a:ln w="9525">
                <a:solidFill>
                  <a:srgbClr val="008000"/>
                </a:solidFill>
                <a:round/>
                <a:headEnd/>
                <a:tailEnd/>
              </a:ln>
              <a:blipFill dpi="0" rotWithShape="0">
                <a:blip r:embed="rId2"/>
                <a:srcRect/>
                <a:tile tx="0" ty="0" sx="100000" sy="100000" flip="none" algn="tl"/>
              </a:blipFill>
              <a:effectLst>
                <a:outerShdw dist="563972" dir="14049741" sx="125000" sy="125000" algn="tl" rotWithShape="0">
                  <a:srgbClr val="C7DFD3">
                    <a:alpha val="80000"/>
                  </a:srgbClr>
                </a:outerShdw>
              </a:effectLst>
              <a:latin typeface="宋体"/>
              <a:ea typeface="宋体"/>
            </a:endParaRPr>
          </a:p>
        </p:txBody>
      </p:sp>
      <p:pic>
        <p:nvPicPr>
          <p:cNvPr id="29703" name="Picture 7" descr="juhao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325" y="3573463"/>
            <a:ext cx="1584325" cy="1295400"/>
          </a:xfrm>
          <a:prstGeom prst="rect">
            <a:avLst/>
          </a:prstGeom>
          <a:noFill/>
        </p:spPr>
      </p:pic>
      <p:sp>
        <p:nvSpPr>
          <p:cNvPr id="29704" name="AutoShape 8"/>
          <p:cNvSpPr>
            <a:spLocks noChangeArrowheads="1"/>
          </p:cNvSpPr>
          <p:nvPr/>
        </p:nvSpPr>
        <p:spPr bwMode="auto">
          <a:xfrm>
            <a:off x="539750" y="1557338"/>
            <a:ext cx="4824413" cy="4608512"/>
          </a:xfrm>
          <a:prstGeom prst="wedgeRectCallout">
            <a:avLst>
              <a:gd name="adj1" fmla="val 65468"/>
              <a:gd name="adj2" fmla="val 105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endParaRPr lang="zh-CN" altLang="zh-CN"/>
          </a:p>
        </p:txBody>
      </p:sp>
      <p:sp>
        <p:nvSpPr>
          <p:cNvPr id="29705" name="Text Box 9"/>
          <p:cNvSpPr txBox="1">
            <a:spLocks noChangeArrowheads="1"/>
          </p:cNvSpPr>
          <p:nvPr/>
        </p:nvSpPr>
        <p:spPr bwMode="auto">
          <a:xfrm>
            <a:off x="755650" y="1701800"/>
            <a:ext cx="4681538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我是句号大哥，</a:t>
            </a:r>
          </a:p>
          <a:p>
            <a:r>
              <a:rPr lang="zh-CN" altLang="en-US" sz="3600" b="1" dirty="0">
                <a:solidFill>
                  <a:srgbClr val="FF0000"/>
                </a:solidFill>
              </a:rPr>
              <a:t>我是圆环的身体，</a:t>
            </a:r>
          </a:p>
          <a:p>
            <a:r>
              <a:rPr lang="zh-CN" altLang="en-US" sz="3600" b="1" dirty="0">
                <a:solidFill>
                  <a:srgbClr val="FF0000"/>
                </a:solidFill>
              </a:rPr>
              <a:t>中间长着一个圆圆的眼睛。我可厉害了，</a:t>
            </a:r>
          </a:p>
          <a:p>
            <a:r>
              <a:rPr lang="zh-CN" altLang="en-US" sz="3600" b="1" dirty="0">
                <a:solidFill>
                  <a:srgbClr val="FF0000"/>
                </a:solidFill>
              </a:rPr>
              <a:t>在这里，</a:t>
            </a:r>
          </a:p>
          <a:p>
            <a:r>
              <a:rPr lang="zh-CN" altLang="en-US" sz="3600" b="1" dirty="0">
                <a:solidFill>
                  <a:srgbClr val="FF0000"/>
                </a:solidFill>
              </a:rPr>
              <a:t>有一个我就算一句话。</a:t>
            </a:r>
          </a:p>
          <a:p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29706" name="WordArt 10"/>
          <p:cNvSpPr>
            <a:spLocks noChangeArrowheads="1" noChangeShapeType="1" noTextEdit="1"/>
          </p:cNvSpPr>
          <p:nvPr/>
        </p:nvSpPr>
        <p:spPr bwMode="auto">
          <a:xfrm>
            <a:off x="5868988" y="2852738"/>
            <a:ext cx="1727200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黑体"/>
                <a:ea typeface="黑体"/>
              </a:rPr>
              <a:t>句号</a:t>
            </a:r>
          </a:p>
        </p:txBody>
      </p:sp>
      <p:sp>
        <p:nvSpPr>
          <p:cNvPr id="29707" name="WordArt 11"/>
          <p:cNvSpPr>
            <a:spLocks noChangeArrowheads="1" noChangeShapeType="1" noTextEdit="1"/>
          </p:cNvSpPr>
          <p:nvPr/>
        </p:nvSpPr>
        <p:spPr bwMode="auto">
          <a:xfrm>
            <a:off x="5797550" y="1989138"/>
            <a:ext cx="1943100" cy="7461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jù hào</a:t>
            </a:r>
            <a:endParaRPr lang="zh-CN" altLang="en-US" sz="3600" kern="1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宋体"/>
              <a:ea typeface="宋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kewen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79613" y="73025"/>
            <a:ext cx="4608512" cy="6524625"/>
          </a:xfrm>
          <a:prstGeom prst="rect">
            <a:avLst/>
          </a:prstGeom>
          <a:noFill/>
        </p:spPr>
      </p:pic>
      <p:grpSp>
        <p:nvGrpSpPr>
          <p:cNvPr id="2" name="Group 15"/>
          <p:cNvGrpSpPr>
            <a:grpSpLocks/>
          </p:cNvGrpSpPr>
          <p:nvPr/>
        </p:nvGrpSpPr>
        <p:grpSpPr bwMode="auto">
          <a:xfrm>
            <a:off x="6227763" y="2492375"/>
            <a:ext cx="720725" cy="4105275"/>
            <a:chOff x="3923" y="1570"/>
            <a:chExt cx="454" cy="2586"/>
          </a:xfrm>
        </p:grpSpPr>
        <p:pic>
          <p:nvPicPr>
            <p:cNvPr id="32784" name="Picture 16" descr="juhao"/>
            <p:cNvPicPr>
              <a:picLocks noChangeAspect="1" noChangeArrowheads="1" noCrop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969" y="1570"/>
              <a:ext cx="272" cy="223"/>
            </a:xfrm>
            <a:prstGeom prst="rect">
              <a:avLst/>
            </a:prstGeom>
            <a:noFill/>
          </p:spPr>
        </p:pic>
        <p:pic>
          <p:nvPicPr>
            <p:cNvPr id="32785" name="Picture 17" descr="juhao"/>
            <p:cNvPicPr>
              <a:picLocks noChangeAspect="1" noChangeArrowheads="1" noCrop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923" y="2750"/>
              <a:ext cx="272" cy="223"/>
            </a:xfrm>
            <a:prstGeom prst="rect">
              <a:avLst/>
            </a:prstGeom>
            <a:noFill/>
          </p:spPr>
        </p:pic>
        <p:pic>
          <p:nvPicPr>
            <p:cNvPr id="32786" name="Picture 18" descr="juhao"/>
            <p:cNvPicPr>
              <a:picLocks noChangeAspect="1" noChangeArrowheads="1" noCrop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105" y="3933"/>
              <a:ext cx="272" cy="223"/>
            </a:xfrm>
            <a:prstGeom prst="rect">
              <a:avLst/>
            </a:prstGeom>
            <a:noFill/>
          </p:spPr>
        </p:pic>
      </p:grpSp>
      <p:sp>
        <p:nvSpPr>
          <p:cNvPr id="32789" name="Line 21"/>
          <p:cNvSpPr>
            <a:spLocks noChangeShapeType="1"/>
          </p:cNvSpPr>
          <p:nvPr/>
        </p:nvSpPr>
        <p:spPr bwMode="auto">
          <a:xfrm>
            <a:off x="2051050" y="1916113"/>
            <a:ext cx="4321175" cy="0"/>
          </a:xfrm>
          <a:prstGeom prst="line">
            <a:avLst/>
          </a:prstGeom>
          <a:noFill/>
          <a:ln w="38100">
            <a:solidFill>
              <a:srgbClr val="00CC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2790" name="Line 22"/>
          <p:cNvSpPr>
            <a:spLocks noChangeShapeType="1"/>
          </p:cNvSpPr>
          <p:nvPr/>
        </p:nvSpPr>
        <p:spPr bwMode="auto">
          <a:xfrm>
            <a:off x="1979613" y="2852738"/>
            <a:ext cx="4321175" cy="0"/>
          </a:xfrm>
          <a:prstGeom prst="line">
            <a:avLst/>
          </a:prstGeom>
          <a:noFill/>
          <a:ln w="38100">
            <a:solidFill>
              <a:srgbClr val="00CC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2791" name="AutoShape 23">
            <a:hlinkClick r:id="" action="ppaction://noaction">
              <a:snd r:embed="rId7" name="explode.wav"/>
            </a:hlinkClick>
          </p:cNvPr>
          <p:cNvSpPr>
            <a:spLocks noChangeArrowheads="1"/>
          </p:cNvSpPr>
          <p:nvPr/>
        </p:nvSpPr>
        <p:spPr bwMode="auto">
          <a:xfrm>
            <a:off x="6804025" y="836613"/>
            <a:ext cx="2339975" cy="1368425"/>
          </a:xfrm>
          <a:prstGeom prst="cloudCallout">
            <a:avLst>
              <a:gd name="adj1" fmla="val -43759"/>
              <a:gd name="adj2" fmla="val 77380"/>
            </a:avLst>
          </a:prstGeom>
          <a:solidFill>
            <a:srgbClr val="00CC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3600">
                <a:solidFill>
                  <a:srgbClr val="FFFF00"/>
                </a:solidFill>
              </a:rPr>
              <a:t>这是第一句</a:t>
            </a:r>
          </a:p>
        </p:txBody>
      </p:sp>
      <p:grpSp>
        <p:nvGrpSpPr>
          <p:cNvPr id="3" name="Group 27"/>
          <p:cNvGrpSpPr>
            <a:grpSpLocks/>
          </p:cNvGrpSpPr>
          <p:nvPr/>
        </p:nvGrpSpPr>
        <p:grpSpPr bwMode="auto">
          <a:xfrm>
            <a:off x="0" y="0"/>
            <a:ext cx="1979613" cy="6308725"/>
            <a:chOff x="0" y="0"/>
            <a:chExt cx="1247" cy="3974"/>
          </a:xfrm>
        </p:grpSpPr>
        <p:pic>
          <p:nvPicPr>
            <p:cNvPr id="32792" name="Picture 24" descr="xiaoboshi"/>
            <p:cNvPicPr>
              <a:picLocks noChangeAspect="1" noChangeArrowheads="1" noCrop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 flipH="1">
              <a:off x="0" y="0"/>
              <a:ext cx="840" cy="978"/>
            </a:xfrm>
            <a:prstGeom prst="rect">
              <a:avLst/>
            </a:prstGeom>
            <a:noFill/>
          </p:spPr>
        </p:pic>
        <p:sp>
          <p:nvSpPr>
            <p:cNvPr id="32793" name="AutoShape 25"/>
            <p:cNvSpPr>
              <a:spLocks noChangeArrowheads="1"/>
            </p:cNvSpPr>
            <p:nvPr/>
          </p:nvSpPr>
          <p:spPr bwMode="auto">
            <a:xfrm>
              <a:off x="0" y="1298"/>
              <a:ext cx="1247" cy="2614"/>
            </a:xfrm>
            <a:prstGeom prst="wedgeEllipseCallout">
              <a:avLst>
                <a:gd name="adj1" fmla="val -36287"/>
                <a:gd name="adj2" fmla="val -63889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/>
              <a:endParaRPr lang="zh-CN" altLang="zh-CN" sz="2800"/>
            </a:p>
          </p:txBody>
        </p:sp>
        <p:sp>
          <p:nvSpPr>
            <p:cNvPr id="32794" name="Text Box 26"/>
            <p:cNvSpPr txBox="1">
              <a:spLocks noChangeArrowheads="1"/>
            </p:cNvSpPr>
            <p:nvPr/>
          </p:nvSpPr>
          <p:spPr bwMode="auto">
            <a:xfrm>
              <a:off x="113" y="1495"/>
              <a:ext cx="1055" cy="24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zh-CN" altLang="en-US" sz="2800">
                  <a:solidFill>
                    <a:srgbClr val="CC00FF"/>
                  </a:solidFill>
                </a:rPr>
                <a:t>聪明的你一定能找到剩下的两句！给它画上不一样彩色的线，好吗？</a:t>
              </a:r>
            </a:p>
            <a:p>
              <a:endParaRPr lang="en-US" altLang="zh-CN" sz="2800">
                <a:solidFill>
                  <a:srgbClr val="CC00FF"/>
                </a:solidFill>
              </a:endParaRPr>
            </a:p>
          </p:txBody>
        </p:sp>
      </p:grpSp>
      <p:sp>
        <p:nvSpPr>
          <p:cNvPr id="32796" name="Line 28"/>
          <p:cNvSpPr>
            <a:spLocks noChangeShapeType="1"/>
          </p:cNvSpPr>
          <p:nvPr/>
        </p:nvSpPr>
        <p:spPr bwMode="auto">
          <a:xfrm>
            <a:off x="2122488" y="3860800"/>
            <a:ext cx="4321175" cy="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2797" name="Line 29"/>
          <p:cNvSpPr>
            <a:spLocks noChangeShapeType="1"/>
          </p:cNvSpPr>
          <p:nvPr/>
        </p:nvSpPr>
        <p:spPr bwMode="auto">
          <a:xfrm>
            <a:off x="2051050" y="4797425"/>
            <a:ext cx="4321175" cy="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2798" name="AutoShape 30">
            <a:hlinkClick r:id="" action="ppaction://noaction">
              <a:snd r:embed="rId7" name="explode.wav"/>
            </a:hlinkClick>
          </p:cNvPr>
          <p:cNvSpPr>
            <a:spLocks noChangeArrowheads="1"/>
          </p:cNvSpPr>
          <p:nvPr/>
        </p:nvSpPr>
        <p:spPr bwMode="auto">
          <a:xfrm>
            <a:off x="6875463" y="2781300"/>
            <a:ext cx="2339975" cy="1368425"/>
          </a:xfrm>
          <a:prstGeom prst="cloudCallout">
            <a:avLst>
              <a:gd name="adj1" fmla="val -43759"/>
              <a:gd name="adj2" fmla="val 77380"/>
            </a:avLst>
          </a:prstGeom>
          <a:solidFill>
            <a:srgbClr val="FF00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3600">
                <a:solidFill>
                  <a:srgbClr val="FFFF00"/>
                </a:solidFill>
              </a:rPr>
              <a:t>这是第二句</a:t>
            </a:r>
          </a:p>
        </p:txBody>
      </p:sp>
      <p:sp>
        <p:nvSpPr>
          <p:cNvPr id="32799" name="Line 31"/>
          <p:cNvSpPr>
            <a:spLocks noChangeShapeType="1"/>
          </p:cNvSpPr>
          <p:nvPr/>
        </p:nvSpPr>
        <p:spPr bwMode="auto">
          <a:xfrm>
            <a:off x="2122488" y="5732463"/>
            <a:ext cx="4321175" cy="0"/>
          </a:xfrm>
          <a:prstGeom prst="line">
            <a:avLst/>
          </a:prstGeom>
          <a:noFill/>
          <a:ln w="38100">
            <a:solidFill>
              <a:srgbClr val="FF99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2800" name="Line 32"/>
          <p:cNvSpPr>
            <a:spLocks noChangeShapeType="1"/>
          </p:cNvSpPr>
          <p:nvPr/>
        </p:nvSpPr>
        <p:spPr bwMode="auto">
          <a:xfrm>
            <a:off x="2051050" y="6669088"/>
            <a:ext cx="4321175" cy="0"/>
          </a:xfrm>
          <a:prstGeom prst="line">
            <a:avLst/>
          </a:prstGeom>
          <a:noFill/>
          <a:ln w="38100">
            <a:solidFill>
              <a:srgbClr val="FF99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2801" name="AutoShape 33"/>
          <p:cNvSpPr>
            <a:spLocks noChangeArrowheads="1"/>
          </p:cNvSpPr>
          <p:nvPr/>
        </p:nvSpPr>
        <p:spPr bwMode="auto">
          <a:xfrm>
            <a:off x="6875463" y="4652963"/>
            <a:ext cx="2339975" cy="1368425"/>
          </a:xfrm>
          <a:prstGeom prst="cloudCallout">
            <a:avLst>
              <a:gd name="adj1" fmla="val -43759"/>
              <a:gd name="adj2" fmla="val 77380"/>
            </a:avLst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3600">
                <a:solidFill>
                  <a:srgbClr val="FFFF00"/>
                </a:solidFill>
              </a:rPr>
              <a:t>这是第三句</a:t>
            </a:r>
          </a:p>
        </p:txBody>
      </p:sp>
      <p:pic>
        <p:nvPicPr>
          <p:cNvPr id="32802" name="Picture 34" descr="shouchenggong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001000" y="5715000"/>
            <a:ext cx="1143000" cy="1143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2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2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27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27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2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2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2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2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2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2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28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28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89" grpId="0" animBg="1"/>
      <p:bldP spid="32790" grpId="0" animBg="1"/>
      <p:bldP spid="32791" grpId="0" animBg="1"/>
      <p:bldP spid="32796" grpId="0" animBg="1"/>
      <p:bldP spid="32797" grpId="0" animBg="1"/>
      <p:bldP spid="32798" grpId="0" animBg="1"/>
      <p:bldP spid="32799" grpId="0" animBg="1"/>
      <p:bldP spid="32800" grpId="0" animBg="1"/>
      <p:bldP spid="32801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</TotalTime>
  <Words>449</Words>
  <Application>Microsoft Office PowerPoint</Application>
  <PresentationFormat>全屏显示(4:3)</PresentationFormat>
  <Paragraphs>89</Paragraphs>
  <Slides>16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</dc:creator>
  <cp:lastModifiedBy>admin</cp:lastModifiedBy>
  <cp:revision>6</cp:revision>
  <dcterms:created xsi:type="dcterms:W3CDTF">2013-11-10T08:38:00Z</dcterms:created>
  <dcterms:modified xsi:type="dcterms:W3CDTF">2013-11-12T07:56:07Z</dcterms:modified>
</cp:coreProperties>
</file>