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363" r:id="rId2"/>
    <p:sldId id="2364" r:id="rId3"/>
    <p:sldId id="2365" r:id="rId4"/>
    <p:sldId id="2366" r:id="rId5"/>
    <p:sldId id="2367" r:id="rId6"/>
    <p:sldId id="2368" r:id="rId7"/>
    <p:sldId id="2369" r:id="rId8"/>
    <p:sldId id="2370" r:id="rId9"/>
    <p:sldId id="2371" r:id="rId10"/>
    <p:sldId id="2372" r:id="rId11"/>
    <p:sldId id="2373" r:id="rId12"/>
    <p:sldId id="2374" r:id="rId13"/>
    <p:sldId id="2376" r:id="rId14"/>
    <p:sldId id="2377" r:id="rId15"/>
    <p:sldId id="2378" r:id="rId16"/>
    <p:sldId id="2379" r:id="rId17"/>
    <p:sldId id="2380" r:id="rId18"/>
    <p:sldId id="2381" r:id="rId19"/>
    <p:sldId id="2382" r:id="rId20"/>
    <p:sldId id="2383" r:id="rId21"/>
    <p:sldId id="2384" r:id="rId22"/>
    <p:sldId id="2385" r:id="rId23"/>
    <p:sldId id="2386" r:id="rId24"/>
    <p:sldId id="2387" r:id="rId25"/>
    <p:sldId id="2389" r:id="rId26"/>
    <p:sldId id="2390" r:id="rId27"/>
    <p:sldId id="2391" r:id="rId28"/>
    <p:sldId id="2392" r:id="rId29"/>
    <p:sldId id="2393" r:id="rId30"/>
    <p:sldId id="2394" r:id="rId31"/>
    <p:sldId id="2395" r:id="rId32"/>
    <p:sldId id="2396" r:id="rId33"/>
    <p:sldId id="2397" r:id="rId34"/>
    <p:sldId id="2398" r:id="rId35"/>
    <p:sldId id="2399" r:id="rId36"/>
    <p:sldId id="2400" r:id="rId37"/>
    <p:sldId id="2401" r:id="rId38"/>
    <p:sldId id="2402" r:id="rId39"/>
    <p:sldId id="2403" r:id="rId40"/>
    <p:sldId id="2404" r:id="rId41"/>
    <p:sldId id="2405" r:id="rId42"/>
    <p:sldId id="2406" r:id="rId43"/>
    <p:sldId id="2408" r:id="rId44"/>
  </p:sldIdLst>
  <p:sldSz cx="9144000" cy="5143500" type="screen16x9"/>
  <p:notesSz cx="6858000" cy="9144000"/>
  <p:embeddedFontLst>
    <p:embeddedFont>
      <p:font typeface="幼圆" panose="02010600030101010101" charset="-122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Impact" panose="020B0806030902050204" pitchFamily="34" charset="0"/>
      <p:regular r:id="rId52"/>
    </p:embeddedFon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微软雅黑" panose="020B0503020204020204" pitchFamily="34" charset="-122"/>
      <p:regular r:id="rId55"/>
      <p:bold r:id="rId5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61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99CC00"/>
    <a:srgbClr val="CCFF66"/>
    <a:srgbClr val="00B050"/>
    <a:srgbClr val="A38302"/>
    <a:srgbClr val="0066FF"/>
    <a:srgbClr val="FEFCDE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5" autoAdjust="0"/>
    <p:restoredTop sz="93824" autoAdjust="0"/>
  </p:normalViewPr>
  <p:slideViewPr>
    <p:cSldViewPr>
      <p:cViewPr varScale="1">
        <p:scale>
          <a:sx n="113" d="100"/>
          <a:sy n="113" d="100"/>
        </p:scale>
        <p:origin x="629" y="110"/>
      </p:cViewPr>
      <p:guideLst>
        <p:guide orient="horz" pos="313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61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</a:p>
          <a:p>
            <a:r>
              <a:rPr lang="zh-CN" altLang="en-US" dirty="0"/>
              <a:t>    以配上好看的图画，看看谁制作的海报最吸引人。</a:t>
            </a:r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562084"/>
      </p:ext>
    </p:extLst>
  </p:cSld>
  <p:clrMapOvr>
    <a:masterClrMapping/>
  </p:clrMapOvr>
  <p:transition spd="slow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70005" y="78224"/>
            <a:ext cx="21386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部编版 六年级上册 语文</a:t>
            </a:r>
          </a:p>
        </p:txBody>
      </p:sp>
      <p:sp>
        <p:nvSpPr>
          <p:cNvPr id="95234" name="AutoShape 2" descr="data:image/jpeg;base64,/9j/4AAQSkZJRgABAQAAAQABAAD/2wBDAAgGBgcGBQgHBwcJCQgKDBQNDAsLDBkSEw8UHRofHh0aHBwgJC4nICIsIxwcKDcpLDAxNDQ0Hyc5PTgyPC4zNDL/2wBDAQkJCQwLDBgNDRgyIRwhMjIyMjIyMjIyMjIyMjIyMjIyMjIyMjIyMjIyMjIyMjIyMjIyMjIyMjIyMjIyMjIyMjL/wAARCAEsAh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SD+9PD45pu2l219geYSCQ5+9ipknZejZqrinAVLSHcurKrdRUnmKB1rPFLk1LgUpFwzjtzTRcup4warAUuKORBctC7buB+VPFyT3FVRmlxS5UK5bWZuxp4kY9aqKSO9SKxFQ4jTLQY0oJqJZcdQDUqzIeCMVLQw5oBYVKgMjBUUsT0A5NdRpeiwLZ7ryFWkk5w3VRWFWvGkrsuMHLY5Bi/ak8yUdM13LeHtOcNtRlJ6EMeKoSeGWOQkiAZ/i7Cs446k9y/ZSRy8b3EjfKGJ9hmp7eK+vJ1ihibLdMjA/Ou3sdOh0+Hy48Ek5LdzVnqPlxxWM8ervliUqPdnGt4e1jCkqpz6OOK09P8NOkjNeygr2VD1rbnuTEozULahExAGc1hLE1pq2xapxTLSW0EcQiUAJ0wKkWNE5VeO1QROh+Ynj61YEqMODmuSVzQVm4461BKzkjB4pl3dJbplRlqzVvJZHzn8KqFNvULml5L8lW25rFuJbpZWTDNg1sifZFukNZuo3CRDzEOSa1pXvawpFAas8Jw6g/Wp4fEQXIdFx7Vz97cLKSw4PpWabgr3Fdyw8ZLVGXtGjs5tUtZ2DDj1zVG5vYFUiM5J71y5vCvQ1E963qauOGS2JdQ2ZLxQeMCoTfe9YzXJNM84nvW6pIjnNZrsk8E037Vg5zz9ay/NJ70u4+tVyC5jeivhgA1HJqDbjgVko7Z68VZjTceWrNwSK5mTvdS43E8UQ3cm4c1G4wuM9KriRQ3XBppJib1NyS8KxqN2T3qMXAkGGWqEcoY/Mal8xB0YVHKkVcvQghuCMVewcDvisP7TtPBqb+0ZCNu7j6VEoNvQqMkixPJg4qsX4JpWbf8xOarGTk4qoqyJbux5kJbFPCEjOahVgDnvUclwVbGaoLmjHsXAY81digPll6x45MjJPNXxd4hA7is5p9Ck0XRevHgBulEl6zoMnFZjS7uaaZeKSpofMyaWfOcmoHdWFQSSYqFpTWiRLJWYYpDOQvHWqckxPApglIGKtIlsvJdMp61bi1JlGM1hiQ7s07zD60OCe4KR0P9rsoAU0f2tIwwzcVgpJzk08Plxz1qPZR7FczNZr1MEsX+naoZtSjMZVMj0zVOcgRj6VnvJzgURppicjRbU5M/eOPrVaa/ZzxwKpNJULyZNaKmiXJvYne4Jzk81CtztJxUDvUG/mr5URctiT8aKiU8c0UWQ7mvilxS0uK6jKw3FLinAZFOAouOwzFOC07FOC1LYDAKcBTttKFpNiExSgUuMUdKm4AFAp1NqeO0uZWAjgkYnphTSbtuNK5HmtDT9Fu9SUvFsROzSHAP0q/H4ZUQF7m9VXxkKgzj8aktpTY26QK27bnmuWeITX7t6m0aTv7xraToaWEG+dQZ+cuGyMe1WzdpvPPyjjJrAn1WcrgudtUZdQbA+bNcXsZ1HzTZupRjojprnWEjTbGefWsiXVZnb/WED61iyXbN3qET4OTW0MNGJDqNnRjVZY4+HP40RaxPKwXcQB1INc/9qBGKhaYg5BqvYR7C52dVc6h85QuHA71VNwWOQawBdEdTUq3fvSVFIftLnQx3rbfmfp0q1balg4rmhP8vXrViGfGKiVFFKZ0kknnnPWogPJbIziqcdxtUHPWphdKeDWHK1oWaRn82Pai/NXL6u04nI9PStm3mBmyWwB6Vau7S2m+diCxHY0QkqctRSXMjg5WJPUj1FUJDljnNdVf6V5TeYqkoelYN5EAeAQR7V6FOopbGEotGc2QKiYk9Knb5eoqNpF/Gt0zNjQD60hIzjNMeT3qBpcGqSJLeV7GnAN6iqAmqxFLz1pNBcuxKSRVpSQOtU0nUd6f52T96s2mzRMsuxI45quyHOaPO56io5JcdTQkFxSSOhqNp2XuaaZCeKrz5NWvMlssi6PrUqXBzwaywGXmpEl55pOKEpM1xdkDrUZuxnqKp7sionyDzUpIfMaH2rPQ0xnJ5zk1VR+OKmVhRYfNcsRysCM1cWfcKzTMop8ctJq40zSEox1pGl44qp51I0vHFLlKuSSSVA0hIqNpPU1C8uelUkS2OeUg4FRiQ1C70xXJNWkS2Wg5o3mow1GaYXJhIRUizYNVgacCBUuw7k0s7PxmqzE4pzOAOtQPKKEhN3EJOaaTUbSj1qJp6qwNj5GqDdzUT3FQmb3p2IL3mhe4orNabnrRT5Srnb4oC1oNpd6igtbS4P8AsmnDSb5k3C1lI9lp+1h3HyvsZ4FOAq8dIvhGH+yTbT0Ow03+zrsSiI20oc8bShzS9rF9RcrKoFOC1qN4d1NFLfZiQOwYGs943iYrIjKw6gjBFTGpGfwu4pRa3GAUuMU4KScKMk9hVmHTL255ht3YdM44/OhyS1bEk3sVVQu4RRkk4Fdlp/hiyW3VrhTLIRk/NgA+2Kp6N4bnhuxPeHaYzlUHO78a6vaqR7UwuOgrzcXirtRps6aVLrJFVNMsECBbWIeWcr8vQ1NO6rE44yRVC+vvssnLZyO1ZE2p+YSN361yRpTnq2b3SGanIUlO1uPSsl5221amdZW+Zs/Q1QmIQkHmvQpqysYTepHJdcdarNLnnNRysO1RFsrjvXQkRqSNN6GmGU55pmKcLd3BIHFPQl3HCWgzVAwZTikFFiSbeTUsb5FV1pwyDSGi8slW4ZRkH0rKVmJqzG5HNQ0UmbivuxgdaJt0YDYO01li4cHrSmdiOSTWXJqacxoJdFRgHg1MLpmljVW+YkY9KxvOwack7l1A6549qHBApM7GXeIirEEY/Kudvo1LcqM1OLtlAG7JqRpIpACRzisIJwZo7NGDNbxyAgKAay5rIoScV1MlvETlRiqs1qv4V0xq2MZQOVaA+tQtbtXSPZxk9Kia1j6AVqqpnyHNm3cdjT41ZTyDW6baMVVlUJkYzVe0uLlKRz6U0byakcnsBUYLYzTTJHfNSkMetN2kjPepRG5ouBGOBznNJyeuakKketPWMkZPApXHYhIDCo/LwauiIIDyOaaVUL6mkpDsVxx1ND/MKXIJxikY4piIw2DUoeoD1o3Yq7XGSlqljkwKqbs09WxRYRcEnvSPIexqvvFI0oFFh3JSc0xzxwageY/SmB88E07CuOJzSd6QkUm4DvTAlDEGn7+Oar+YKgkmOeKLXC5oB+OKYXY9KoJd7QeatW0pm7UNWGmOOe5qByatSJx1qq4PWhMRA5wKgd6lkqsck0xDHaoCTVgxE0wpincRXPWilbANFFxn0qUkY/KV684NPVcDGwjPXmoDfwAkGRVOMnNS+eGXK/MPUGvnGpdj0STkEDnFOznvVSS8RQQXKketZ8up7W+SQ01TkwubgNUb2209g0l3CpLjBYjms8a2yDBIJrPu9TmuzsJ+X0FaU6E79iZSjY27WHSrOPzIBEuBjcev61bt7mCRR5WAg9OBXEylc43tx2qBLieGUbJGH+6a2eG5tW9SFUt0O4utWht229WrFutdLEhDism5uGm5kfcwHXFZzyEN7VVPDRW4pVGaNzdvL1OaqM/y5JIqu8wPRqiLO3TpXSo2Rk3cmM7r3ppuA5w360juFAz0qm5yxIqkrgPkALHFNjXc4BpEbDjeOKezDdlRj6VYiUwhcH1pzHYuM8YqsbhweTSNOG6mlZ9QuD8mm4Hek8xe5pRIvrTDQlSPcMjpTvs57sKjWbAxUonFJ3Akjh96l8rHqari5A6U4XRNS0xk7KqDJNRb1z1qGSUtjmoy4DZJ5oSAsu2D3oRypyOtQiYHrUgZSOoosBOJ3Q7jnBqZbrccg9KrGUbcDkVEXGOKnluO5eN5jIzTftO7q1Zjvz1qJpWXpT9mgbNYyj1pjTrjpWcrtjk07zKOQVyw8ikniq7uvcUhkHrUTsD3qkhNkUrJngU1EyfalEa5yTTwQvQ1RmOWJUOalDJjtVZpKYZsCla47otNIi9qha4A4qo8pPeoi/qaaiHMWzcFjS+aMVRMvNL5lVyoVy07hqiLe9Rb896aSSaaQMkJpu7mkyR70oOe1MQueaXNNwxPSlKEDkUwDPNNZqQtUbNk0wuByTSkgCmEmmk0wHFqZknvSFqaZMUhC8j1oKgjmlUkjJxTHfaetMBhjJb2qzCfKGAarGb0pBIGPJodwLxudo55qJpS4JHFVsqvU5pHnA6UrDHs2Tyaid1HSonmqs82e9OwXNATxlOeCKrSzR9iTVJ5veoHmz0pWFctNKCaKphs0UwPY47qWObzGw7f7fIrWttdRI9kkWG/vJxj8KwGYioyxNZyoxnuaqbWxuz64rvsZdyf3geary6lblcqHzWPmkyKFh4IHUky898rDkGov7QYAgDgjB5qqcZpwVOwzV+ziuhPMzQsLoBiGbjPerkowwdWxWXbCJpAOQfYZrVUK6cMCK56ySlc0g9CpI5OSTVVsZ70+5SQS/uunrVRln3fMalA2JJ97lfxFSLIFWoypVcnNVmkIPFXuTctST7uuKgLgdKiZs803NO1hcxKWNAY5qLdSb8d6BcxI4JPBqByVp4k96hlbmmiW7ibznrTxISOar7xTfM54NXYRb83HenCcDvVPzBjmmGUetKwXZoef70CfB61mmfHek+0D1o5R8xri49elL5sbVkC5x/FThcA/wAVLlHzs02x/C1RmZ0GTVD7QfU0G5JHWjlC5oreZ4p3ng96yDOBSrcDPWjlDnZreaD3ppcetZ4uPenGbI60uUOYu+bjvTGl96pGYDvUL3OKfKHMXmnx3pv2jPes83Geppvne9VyonmNLzqTz/es43GKaJx60coXNIy1G0tUjP703zsmiwXLTSe9RtLUOSaVR60hEqsKeW9qjyBSgmgSYvNOVfWkAYnpUyQlj70XGriovNW4rXeRk4zToLXJGRV9IVUjrmolPsaJXI4tP2uMEGi4sAASStXN4VMDrUTktnNZ8zuW0jClt2BPBxUIjJNbbIAOaqyxDOQK2VQzcTMePbULZ9K0DGCaPKUjkU+YVjKeTacVC0grY+xRMfu006OH+6T9KfOluFmY/n4qNpciuhXQUK89cVUu9EaKBpAh4pqpEOVmGZeetIZiORWtZeH7i/J8tTmrreD7mNCTgkCh1YLS4KL6HNNcmomuKuXmmzW7MroRisuSNh2NUnch3RI1yPWoGuMniomBzilRGB5HFMCRVeX6U4x+X1GTV23SLaN+Rnpim3UBU8Agdqi40ilvPoKKRlOelFFyj15hUZqVhTNo9apMCI5ptT+Xu7ijyDjqKfMBXxS4NT+S3oaTymxnBo5kBCCytuU4PrVq1vWgVlMatu7nrUfl+1OEdTK0lZgnbY6GzgiktTIyfN19qrT2e8llAGOoxVC3a4WQGESE9MLnmtCP+1OZFtpdg5I2HpXFKm4u9zdTTWxk3ELDK4rLljZWORiu1uraG6tBJtMcoGCjcc+uaxtQstsW1UOSOSBkUQqdGKUDnC+KYZR61YaxkLMMHr3FVZLR0JBNdCsZNMQze9RtLnvUTqVNNLADmrSRNyUS4prTD1qnJJjPNQGY5qkhcxbebPQ0wSYqmZjTfOp2JuXjPxyageU9qqmUk9aPMzRYLkxkb1phmOOfzqItUTtRYTkWPObs1HnOOc1RZzmm+YfWqsK5pC4cUjXR7HFZ3mE9zRuPqakOYv8A2lvWgXJ9ao5NLkmmO7L63RPQ0/7ScdazgcU/f60WQXL4uMnANIzlu9VUPpUygntUhcXcaTeR3qVYnYdDSi3Zj0ouh6lcuTQGPrVr7BIRkDimizYnkUuZBZkHmEmpE3NzVlNOckHHFXk03IB6Cpc0ikmZ6ZqUBielaSWEaN8zc+lWksgSDgYqHND5bmQsTHoKsx2r4yy4rZW1RQPlGar3RYt5YXj6VPPcrksVo7fc3tVsRRw4PBNEVk6/Mx2nHAFSmyWRMyvt+tS5eZSRKkiFCVxwO1ZbajKj9sfStN4UtrYmIq5PXPestrfzWyw257U4WCVxx1JmHKirsE6zRgjg96oNpjMwx0qzDYTW+Sj5Wm+W2glcsMuRVd1xVlPMbAZPxFK8ORwpNRexVrmaVy3SpRHntVryQn3wfyqKSTa3HA9qfNcVu5Lb2u48itEQJEgYpgU7T76FISMJv9CPvUy/uCHBaRDuH3VOcVk227GiskSWKW8lzic7UP8AF1xXRpo1hPEv71HQ9getchDPGG5YY+taUF5FHxEx3Hue1Z1IyezKg11Oli0ixUg20O1l4zUs2jROmTkGsSPX5IEZRLnjjjoaopq1z9oeX7QxZvXkVj7Oo+ppzxNCfwrazyfv3BPU5WuF8X+HfsVzi3jBTH8Irpm1i53kySs4z0J4rQtrmzvFK3CqS3rW0JVKbu9URJRlojxR7J9x+U0i2kjn7pr1i+0nT/LeTYpwD92uMm8mORkXjFdkK3Psc0qfKZFvE0YIZDntxU1xG7xiQgHb2FdBpf8ApMoiOwr6sKXWLUWrZTYykdFqfae9YOXS5yT26E7umaKfMSXwBgCitUI9LIpu3PanmnI+xs1VwFgsp7htsUTufYVfh8P6hKcGHy/dzitfTdWiFusbyQq3oMjFaH2oMSBMc+xzXDVxNVOyR0xpRa3MVPCsgG6a6jX2AJrQg0TTFXDMWfGMk4ptzebMgFiaom9bPKGsXOtNastQhHobY03TYWV2SPI6ZAqY6bYz5kWCMse+3rXO/ai3JyKnh1eW3wAcr6GsnCpvcu8TYEL2yg+Rhc9Y+34VLJbtNGuyeSP3XvVOHxDA3Eo2/jVtdVtZPuSKayamnqilYpS6LPNcea90XX02gGpza26II2xuxgU641O3t4ifMAb0B61zF34kn3goc474rSKqVCW4xLl5o42uwIDA/drDm0WRmJ2nn2q9b+JpZcRz/MpPXuK6SK6guLQNE6kpyQwxkVs51KejI5YS2OBn8P3CRlpEGO3HNYl1YmP7y4rudW1MyzyRjG0H5QKw7m2eeInbkmumnUla8jCcF0OLuFCkiqL8dK37nTXAYkjI7ViXELIa7IyTOaSaKpNNLVL5JPamMmKu5mMBNL0puO1PWNj16UAN3Uh5qXyGIJAOKhKFTSuBGy0wipipqMjHagdhmKWlIoxQFgye1KDnrQBmnohNA7ABT1SrEUAYc1Yjt0B55pOQ7FVU2jpViJwvarXkITnFJ5KelRzJjSIXmLcIdo9KWOPPSQg1MIo/SpFhQdBS5khkkbMq7C+akJXOWquQAfvUF8cZqB3L0c6Dg4qwt5EODkVjZ5yCacGPSk4pj5jVaaFm3Z5z3q4l1EI85z7Vz/OPvU5ZCp+9ScRqdjovtkKplm/CmR6nbtJgox544rGWQOBk81PGBkEHmp5EVzs1pb5XYIgxz1PQVcKCQLk8YrLEqBRnFPW8wQAalrsVfuW5YV2kLjrSrbgqCBk1GlyCc4zU4vlXIwKWpWg6ODJ5Fa1to0ksSuiZDVz76m6OSCMduKltvEl5bPuilx7dqUoza0BSj1Ok/seCA/6TKF/2R1oa0gUq0KKyjoc5rmLjV7u83GSUtuOTS22pSWsbLvOSOPrWfs59WVzx6GprM6qm0JEGYc7RyK5eQsckDirkRlvJzuJYmtGDRZ5H3SRlU+laJqmrMh3m7o52RpFTIU9KoNdurck16Bc6LbiCMD5CeGZjxXIX/h+5m1FobQeapPysowMVdOrF7kyg0ZL35zweakgvpQchiPxq7b+FL2W58pkIIOCasatoDaYoG0gEdfWtHOF7Inlla5SN++PvE1PDfvuAJP1rIOUODViHdI4AFNxVhczNc3J3jceKlj1ARk4bFZ8oIhU7Gz3PaqWJuCFwDUcqZXM0dF/am/h8Y9PWsXUokkkLRgc+lJHa3kvKq2B3xVhNMvnQkR4A6ljikkovRg22UbXzYG3A4/GnTztITvkBH1q3/Yt4xBYE59KmPhq6OCEOPUU+aF7tgoswmMCtyuSe+KK2j4ZlP394P0op+0j3DlkdI3B6U2uw1XR4p7UyQQhJk6BejCucm0+5t8GWF1GM5I4opYiNRFzpuLKi8HNX4NVltxwiMB0yKqbGJwBzSGNh1BH1q5KMtGSm1sa0esQsP3kGCe4NH2y3EgJGV/2ayQtOAxWTow6F+0kbnn2MhHznBOOVp7pp2dplGT3zWBS4JqHh13H7V9joTpFvJGGjcEHpzVZ/D8rHMZ49Qaykd0OVYirltqVxbgjezKf4c4qHRmvhY1Ui90K+hSh9jyHP500+Gmc4D8+9A1CcS+Zu5/Org1CWRlc7T7AYqZKrEpODMptCnglxs3Y/u81ZH2i3hb5D07Cte1uyJ/3kbc9zW2RD5e7C4rGdaSdpItQXQ83dz9o3SA81pB4pEIQhQfU9K1NXFgYmHk5fs3SuSuJfLYhTit4S50ZSXKyDUgEcqpDc9qwp4C55Faksxc81A20iumLsYTs2ZRh25GKpyQE9Oa1pEU1AVUEitFKxm4mULVnOAOav29htUb+T6U8EK3BqbzhQ5NiSRL5MYjwKz5rEE5WrfnKe9IZBjrSTaKsjHktypwaiMIq7JlmPFMMeRWlybFNofSmGE1ZIwabnFFxEAjweamjFIeaACKLiLaNgVMrd6qIxqdTnmkyiwGzRuFQg4680E96mw0PZwOlN804POKiYgnrSEKepNMZJv9DTTIQaYWVfeo2kA5o0C6J/Np6ycVSEgNPEmO9LQV0XBLimlx71V82mmTnrRoF0XkkwKsxXAHeskOTViH5j1xSauCaNUXANHn85qiEkJOBx60g3k45pWHc1BdEDg0xro+tVEWT0NWEtJpvuxMT7CloO9xpmLHrSrI3vWla+GtRnAZbWQg8g4rVtvCt2T+9VY177jUurFdSlGT6GHBvc4UGtSDT3mKjaxJ7AZrsNM8NWNtH5sziY4yq5xWhI6wwhbS3Bb+9jpXNLEXdoo3jR6sydJ0AqVleMoPfrXQLaLGhA9PrTIJbwooIG7vkVahjnDbpZc+2K5Jyk3qzeMUloVJLGKSLE0ZIznkVJb2ECHMS7D64q0VkOVZVdT6HFQXfmqoEa7T7Go5m9LlWsRGKOEyZjyT/FiuZ1SFr/AHRCPeB0JHSuot4pxExcGRmPUmpordIlLuiDv0q4z5HcTjc88tvAMtyfMeVVXPPFbEHgu1tF8xG8x1H3WGM1vX2qxKuAMsKxpdXYhh+Vbe0qzM+SnEa+n2uwRGJFXutRTaZYqQRCuB2IqNZmlJbfg0EAqXlnCj0z1qtV1Fp2LKw6aIvnZUK84qvNqljFgRW6tjuRisa6kAdsNkVmz3GMgGrjSvuQ6ljo5fEUQj2+Qox6VQfxA5+XcFX0Fc28xYnJqtJOB3NaKjEh1WdTL4lUN/qA/ux/worjXuCT1oq1RiL2kj3aISvEzAZUggD3oiMmNkhB7ENU9rJ8gTOR06VTktlhvTLIyGMggrjOf8K8tato7R91DtUTxIiuOrKBnFRpbx6lbbblCcH5X7j8abLaweW00EjhV6gucD86ypNYkVQsLHC8cccVpFN/DuS2luSt4bucHZLEecck9KqHR70StGLdiR3HQ/jXS6Zeie1UOfnxyTVeWe785VIwrH5WUgitI4iom0yHRgc21jdK+37NLkdflNI1rOhAaGRcjPKmusjkkOYnmUtjjj+tQR3M8VwImHQ/dqlipdifYLuc2tpO0e9YZCnqFOKj24PNd00gVgCMcVVupLRIHndI3VepIBoji23sDoLucftqSMlMnbn0rUutasoQjQW0b46YUAilttfLRHMPAb+If0rR1ZtX5SFTSe4yC9DqVkAAzwK1Ehaa2OHwcetJ9qsrlF8yJGfHHy4x9DVtI4pF+UEfQ1yVJLtY6Ip9zmb6wlVmcuGX+VYs1iSTjrXeTWEFyu3BVgMA1lSaS6B2EkbbeuM5ralVjbUynB3ujiGsJGY8YOelI2juB8xFdU1oC55XcDTWt8ZyBXSpmLgcPcabOrEKhI9RVaS1lEZ3qRjviu+8lemKpXGm+eWDH5G9KtTJcDgHYKMAc1BJI/QV0t54akiVpFcFc8DviqEFrAzlZCNo461opoy5WYYdgec1Ks571e1C2iR8QAlR1yKy2XB6VSaYFjeD0qNs0JG2M4ND5A5pgRHrTCAaeST2pu0k8CmS2N2kHilJOMEVKImXGe/TNKbeR+QAaVwIQcVIrkUGznBAKHmnPZXMQBaM4PpS5hJtAZM0GQkU6Kwupj8kRq/D4fvZGClQv1NJzRWr2RmMxqNmOK6iLwjMxGZB78Vbk8ESpD5nmqF9W4rN1orqV7ObOHfcfWkVT3FdDNpTQS+WwyR3HSmvp8Z4IwavnRPKznmPPFIDW6dKTBKKxrQ0/wAI3l2VfyNqHnc/AxQ6kVuJRbehygDt0FSLC7HofrXqtn4LsUT5sHAySTipl0GwjBVYFPvWf1iL2NfYyPMobC4fAWFm7cDNbFp4c1ScfurSTj/Zr0rS9Ot4i3G0KuRWkkhjYusT4PRtvArnnimnZI1hh1a7Z5jB4U1mZtv2SQD1bgVu2fgq3ikX7VOWx99EHf0zXdWs++2dmOPXNV2j2hdmCTzmsniZvTY1VCC13MK08NaTbzb5I2ZQeFJrXjmtrfiC2jQDphaWWJNnmSSgsOqqelWIvsywKCmd69aiUr6vUtRS2K9xqLyJsQBR321DFBNcIWXkVXlXbKVXI54FaCLPBBHII8qBkkD3ptKK0He7GJYSoQC6tJ/dzWlHGLaP52Vj2CrjFZYne3dmaNlZx940i/arlxhWKnvUyjKW7GmkaUt6i8dDUL6iAnA5qEafNJKBJwAOuaR7dI5dgw1RaJV2SW88juCG4zWrwwyTmqEcHlldoGKsmRUUkkcdaiVnsNE/zFeeM1BKnyne2R6VBJfopHPA61XllNzuEcmVXrzQosLmLqcaq2VPHpWBO7AnANdHdWjrE0sp+QHk5rmr28jExEQIQcAnqa7aWuxz1NB0UxRMs3XtVa7umZcD8qYLsYIHekDGXoB9a25bamVyi0kh6g1UkLE810YtYmwcHpzkVDcWMLDgbapSJcWcrM5TPNRw2s91yowvqelbzaVbkkvk1ZSNEQKo4HStLk8pgnRJSeJR+VFdBjFFF2OyO8l1HKlbf5VbqAaWBnlKjBPrXP2UkskqLkYPYV1UTwWFoZpn2jp681500oaI7Yu+pm3+pxQRNaxjaWPzbvSud89BL8p4PaqWqTz3F48hOcnOcY4qCB8HdJxXTTpKMTCU7s6KG9EaglsY7VtQavb3ELBGkj28jJ6muEkuwx4Y1Na6i0DqO3pUzopoaq2O2XU8NhogQP51qWV2l2vRSwri49SjMm7rn+GtbTr1jIFjjYj2Fc86VkaxnqaerSi1Qs0xw/RT7Vyt1d+aCrSHZn7oPFdPrdib7TwSwEsR3ZAycd/8fwrJs9JsWVS8vmlxgBuMVVGUIxu9yZqTdkU7W082yW5iww3FWHXbTZxItoZM4ZX4963Y7RLFXggQhHbkHkVcexC2h8qBJHJzsc4FN1tQ9nocxaX10XUhAceoro7K7kWMtMyKvfHWsD+2QGOLVEI4wO1MW7lkJ2hgG6jNXOm5bqxMZpdbnXx3cUg4kIND3EasSyrt67sda561SeXCrgVqw6bJIP305YDoK5pQjF6s1Umy2TBdQkrIFJGAeMiq40svuMkwZTg8Cnrp6I2UY49MUl9qlvpluXncnHRe5pJtaQG0t5FO5s7W1yZZnIHZV5Fcnea0BerFbMMKfm3DrSXWrajqlxK8ReOAnj6VBpnhq5vJXnkRtit3712wXKrzZyylzO0UTahqUc2myAAqTxyOaydF06TUbpYyg8voWJxt966O4sn2NHAm9SMEkdPpWppGlvaW5ZeXYYIHIolUUY6CUHKWpy2q6WkN4LaKJpG6DZzmiLwTdOqySxhCx4UmutisnS/jmljyFB++uAPetSSJLxkcyjYh5CGspV5RskaKinqzCs/CGn21urTxGRyOeelc1qPg9Y9SYK+6NvmA9K7+6uooZFhVQQ3UntVZ4FDBsHngEipp1Zp3bHOnG1kjztvC7219HCy+YHx07Vfh8JPFdlGjHLcfSuw+zpvD7fmHeql3qQhuMNGWAUqc8ZrV1ZvYzVOC3OJvNNRr0goFjjyoApqWFurfLxWldlXc7B361VGFNdC2MWlcQ20Z6oDSSKiqV2Ag1NuzUZG9sYoGWdGtzcX0ceBhjjmuoFlDFLtdB8p5rM8ORBLuNtpPPOBXX3MERh3CII3auSrU9+x0U4e7czHVGl/doFQAcVdSGC4tnTbwOueM1XEftUhhdMZUjPrWckmUpMzZfDkNxl2ba2MqoqmPDFoWDSOSe4Arf8tgATnFIUqlKS6iaXYzbbRrK2bcIt+Om6tByrYwgX0xS4o20Xvqw22IWXIxSpDkFjgAdSTipRGx6A0Sg/ZyixhmJyD6UX6IEu5VuC0NzA5OYvbuM81tNfAeWVOFYgAAZzXOysXXD9uMelNVzs2hj19acqfNa5SlY6a7RWtmMaYbgY6VjPdS+YeduBtwKhku5nfBclB2q3Fp3mLuWXOBlsDpUxioL3huV3oJBbSzqXVcgds9as3ckdtDCcckY25qNJkjjZYmKkDg+9Z93ctPIC7biBjNNJyl5BJ2RZmbeI5VUAMKu2s8jlFU8KDWQs52qhOQOlBkYHKkjHpVOndWEpWNa4nR4SOSSeQ1PTVIY1VFUgAY6VlCZmHzHPvTFIGcjNT7NWsyuY6I3ilcLyT2rMubryZegDdearRTSqGaNCeME46VUkBZsODnrzURp2Y3Ivi8ldxulxnqRUs16uMK+739azlicrkCon3glSDmnyonmYXl1uB55rLXU57csI3OG6+9PuywBzWakbythQTmuiMVbUylJ3Jb/V7q5jKM2F64FZ1vaTXkh2hiO5rdt9H3RsbhCMniuj0zRPIt8KoAbuTQ6sYLQXI5vU5ODQnO3JPPWti30eBAMIS47mujishAedpH1pZJ4YWUGJQPWsJVnLY1VNLc5u90+S3QuUG3pwehrMkt5GiLgcDrXT312suUXaFPXHOaprpsN1Htgnw/8SMetaQqNK8iZR10OXaMlsDmnGH5QAjbjXT3Phw20BlWVZAoyy9PyrGdTn0raNVS2M3BrcihiTZh05FFP2kUUwshI7r7LEEgAeTPWq8mr3WxoGXKFs7SOhrE/tLB4anHU9/U5HvT9n3QvaLuac90zL8ybQfQVnTzDj5h7YqCS/DLtDVXyZG+9WkY2Icrkxkbr+tH2k/iKYtpNKdqsDWjaeHriZhmOQj2WnKUVuJJvZFaK7ft3rqtFOqSQsYPlQdcnFWNP0Czs7cTXUMmR2IrWtoHnjcC3jt1xgfMDuHqRXHVqxa0R0U6bW5dsrkuiK4DSMvzHPGKZdX0dq/RVB68dTVdtloQApZyMs+41VeCa+m8thiMjhq5lFXv0Nm3YtjWVEygIoDcg5B/lWvHcF1UsoAx1rnP7JS0BcyKdvPNQ/bRcXBUXAVMgDPT6U3BS+ESk1udHLZpcQSxyBMMcqQo4PrWNDZQWtxln3uWwqsML+NXjKilB5jPgHIHQ1Tu7t1kjkhtd8jH7pGRRDm2CVtzXW22lGiCRjHOO5o3v56H7/HIU8CqH2u6+QzlFJGCqnOPwqR7qdxttYmJHBO2p5WVdGrlSoyMd8ZqC4tYrkDzIw/OcECqCW94xL5VGIwdzc4oFtepytyrN6bs/wA6SjbqJvyLccHlL8kcKAHG0gUrSTRriOFGJPIQ8VnzG7hAaXaR+Bqe2vdy7FiJf1FNxe+4XWxAtxPaq0UFqIwWJwDkDNWbTUZ2kCTIv0FKl1GZdgwZD2FJe3awWcs0QBlVeMYND10sJaa3KOqXk11uitrWUoDzJtPIqOG9GmQHAUyN/Cx6fWqd/qT3FmWJCN90joce9c69yeQK6YUuaNmZSqWdzori9WeVecHuC2aWXVXiMIjfcg6o1c0tyVwTzTzdbl6c1p7FIz9qd7DdWVwIY0kjE8gJ2gnqO3tUepaMLu33CQCRQSAOQa4ITyK24EqfUcV2Ghal/oCeZI0jKSME8isZ0pU/eizSM4z0aOeuLCSHl0Kg9CR1qg8e30rd1nVZbyYIRsSMkbRXPzMEPBropuTWpjOyegHAHNPhjJf1zVYOWPXpWnZOvGetVJtImOrN7QLZnuAA20DnNdJcRKBuMnAPPFZ2iyW6uuwgMwwwP9K0L4sjLlUZPQ9a8+cm5nbFJRIYlWbIUlcHgjvSXv8AotnGQQG6c+vc1CZ2jXZFHxgZZeTmqd9eG52R5PlqepHNOMW5eQrpItafdrK3l3Ad2ZvvZq/Na/NmNSF757VlxWmxvMWRJlAyFVsE5q9b3pluGheMxMBngmie94jXZkMm6N9ojOB952BwKiN/HkIIywzyScflU2qmUYDSZRuQKxRIVY88VcI8yuyZPl0NuSAl1dQ+xlypB4Bx0xU0CSNC5dAzAcZzk1mJqkipsVUHGMgdqlN4/lCQSuT0Kg8UnGWw1KJSvZfOlJ8sJjjAquimlkfJ6UgfFdCVlYybTZKq5NWVlMaMDIQe6+tVY3xzmlYFsnrmhq+407bA8hPIOPbNQE5NPwT1FIBk8CqWggU1JuzSrHxT1hJPBBqW0OwoOF6UhbFTtbsiAnvUEikCovcvZDklkOEUnBPSpXjcAeZnI9e1TWnkx7dy5k6io5meWRicg+9RfUdtAXgCpBIgIYRjcO5qHLADNDHjii1wJpbWyvgGlOxx1A71CdOsImUwv+J9ahZmUg0xnUjqQfrQotdRNomurgeZtXGB3zUIuW7Ofzqq6O5yMAetI0ZjHJq0lsRzO5pW9yySruY7c881dvWgkjXy3V+vQ1zwY4604M2eSSPY0nDW5SmWJU+Xg1T80o+QSCKsGdQuAGz/ALRzVKcZ5BwauPmZy8iV76XccyMQeuTVaWUE5qpOXU5zxUZkZlGa1UEiHI0VlR1GW5orKLMDwKKfKHONgtLWSMu0KZHbFLJ9igZR9jhcEe9UZZy0eBjr0qEOf4jWvJfcz5rFwLaNk/Z0+lOC2Uf/AC7Bj7sapCWng55NPkFzGxaXtvbsrRWyqR+Nb0finaCRANxGPvcflXHo4FOabsBWcqEJbmiqSS0Ogn8RXsnyiXaD2AqgL+ffnznXtwcVneZkD1qRXA9zTVKKWiFzt7s1jeTyoFaZmHoTWxpmpw26FXgUEAYYdTXNQvk9auI2eKynTTViozadzom1Ozn3iWAHJ6+tV4oNKcsxQKD23HNZikHipE4Oe1ZeztsX7RvdG9GNN8lo4z5ZYfe/u/So0ixKVt7lTjoTxms3J7U5TUqHmUqifQ0oTHHct58rBxkblqWWRwN1u8jqOpIrMHFSrcOqlRIwB6jNJw6lcxbjMjnLSKuDznp+dWrc28s5RZGZcZLb8Y/CsjzM8E5B7VJHAu8MQFz3zUygCka39lq5JM7M3uKibTpEiAV9pz8zegpyztAmPM3EcCg3vmbU3kN3OazvMvQhFtAjZhkUugJYk+1cdql3MZjHnCqegru2uET+JW+i1TEtmZiTbpx/Fjmrp1HF3auROF1ZOx53JO4bcQaRZSwzivQ7yMcHylZGGR8gyKoosdsCPKQKT0ZAa6FiLrYxdGz3OKKynnY2PpWrpWlz3NwjTQusOM78cV0xulkQIdgUdMRjileeMgASzfQEAD9KUq0mrJAqcU7tnFXrtHcvFtxtOKsafcT2imbeyjqoA6mulWGy8zfJCZWP98/4VZDWzxlNqxrjG3GRih1tLWBU9b3OHuL0sxIzVNptx5PNd1JpWimT5mZsnvgAfpVabQ9HKbwh5bnYTgCqVePZkulLucer88dK0tPhmuJkijByxwK3ToWlrzAjk+jtitKxs7aJuIzGB6SZpTrq2iHGk76sl0zR3ihd5iS4bAwf1rWuWCW2+RAVVeDnJzT1kiePAI2+hqGVYiuyRQU/vVxOTk7s60klZGFJcFpC4YqfQdqZHC8zYXk/XrVu7tYAw8nk+xGKrhdvY5+tdMZXWhg076kTMVJGSPWrFnP5U6upO761GYst/qm57etDQk8LbtVOzVhLmTuXrzVUltZIduCemOR1rFLc1a+yygbjCwHqamisRvHnfIp79aUeWC0B803qUPMxT1usRbMnk5xV6fT7cNhWLD1p1to8UxyS+364yabqQtdgoST0Mgy5bNPLjArRuNGiiK4mK5/hYc1Kvh/5QxuF59qftYbi9nIzUbipd+K010RBgNMR9BU0ekW24hndiKh1oFqEjGBBpwG0dK2xp1uvAjY+9CwRRf6xWA7VPtl0LUDJRHf7qMw9hVq2il8z/VuB7ira3PlO3lnK9s077aWYBlBHtUylJ9BpIiuYHUc/dPOaqLtSRSQSAavTXLSAKqnHpioZ5SgAYLk8gilFu1mN2G3E0AXdGD5mfSqaSiSQgkbjwB6VK6+bHuMyAHjIXkVQNoVHmCbIJx0qo22Ik30NURK+AZBnHapZbMC3VlOBnk1nxbVX/WHOP7v/ANerqsfIC+Z8p9RSd11KTTKk1phNwcFarPbrgYf9KuMgdtgl/SifT3hjDtKpB7CqUrbkteRSSKOMEtJz2qCeRMcOSalkWL+Iv+Bqq0cRPDMB781a7shsLfbJLtYkL6+lW41jLgDP1FVgsQwFLn9K0bGDLqY1BOcjJpTYR7FaaNAC3Q1l3Em011V5YxSYkkYLnqAazxottOcsHx65pQqxWrKlB9DlpJsjnFMSftXW/wDCN2TthUfP+9VlNH06A7fs0WQOSxzmtHiIGapSZyCnfk7RRXSzWihzttkx6BRiij2yDkPN91Lyea7v+x7YKE8hGA9RzUi6PZBebSMn6Vu8ZHsZqjJ9TgRnOamV8ckV28ml2yruW2iAB/uDOKnhsLcRMWt4W44GwVLxcbbD9g27XOBafPSm+aSeld5NY223alpED7oKoPZ2qE+Yi+2xQKccTF9CZUWupy6sfSpVPHSuojtbaWLEaiJwe/OaPsLdipo9uheyZz0bnPercchPABNa6WTk8kCp0tMHOal1kWqbM6HPdDU/mbeMEVfEHv8ApSPEqgGs/aJlcrRTUsegJqYB/wC6anGBTsgUnIEithwcbWppMmfuGrgwwqKTNLmG0QZkP8P61LGZO+KFQseTirKwgc9R7UOQJMTzG29BnFRCSRXzgZ9c1ea1DJ8q4JHeqJtbrtGcexFQpJlNSQ5ppX6uMVNEItvzyn6CqjW9yBzGceoqIwz7chTinZPqLma3NWa8RSpWXcR1FZksryk4bI9zUJinP8BNOW3n/wCebU1FR6icnIVQ/QYH1qQW0jAt5iceppotrgsB5ZzVlLabZyuCO3rQ5W6iS8iFIJD/ABACp0sJpFLI+foKcIJcfcarERuogAobA6AiolN9CoxXVFM6TcYyWUfWm/2dOrBdyHPcHitDfdDJK9fwpq283deD2zU88urK5F0RAum3angqw9jU32WaFQWwAauwRzIAMKB9as71C4YZXvmp9o7lqCKEVvcyx/IwKjtmrSROhAl27T1ABNSqiqA8Z2BqUI+Tlgcj1qXK5SVgaKF1yIUwe/FVHW3nkCKojI7gVZ8kDPbvxnmkW3UncPlP60J2E9SpPbOHJSQHjoOP0qGCcwSEkFj7mrzJu3Zz7HJqNbVCeVNWpK1mS1roQfa3Y/MWK+meKkDCbbknCnhR2qY2iBfljyfrSRRvCxIUA0c0eg9eo2aA4BTCj0Jqn5kin5WI+laLrLMORkUi2hPWIY9aFOy1Bq+xWgmOT5g3Z9anjRiN2/d6AnpVkWcfZacLVPcVLmug0mRM8sYAOzHqKlaTbAGxlj3pTAhOCpP40ojO3YQdtRdFEPnDAwQfXNMkO/DDj3qY2qkZDGk+y9stj6000LUhJLhV+X607yXiGS4A+tSi3UHGacYgw2knAp8wWIJ5mIynHHpWfJvYknafrWo1qMEZNV2tkzxk/jTjJITuUogwJGxDn2pGinYAFMgdM4rTit40IIPPvzU5iDAcD8KHU1BR0MpYJCFCwqMDnpzU0ajcN0efUBaveRQ1vuXBJpOpcaiVR5attMAIz/dpk5gJI8sNxxVxbbZyCSacIt3VdpqeZXuOzMhIoTL80Y24x93NT/ZI3Y4giEZHGVGa0fJHpR5QFNzuLlKC2SdBAmP90VIkaQPt+VCfQVYkkgt1zNPHGP8AbcD+dZ9x4k0K2B87V7LjsJQx/IVnKqlux2sXZYg+DsBpnksF+7WBP8Q/C9tnbfmUjtFC39QBWNc/F3R48/ZrG8mP+3tQH9TWTxVKP2kJtdTuVjCDMnAqvcQGTJAWQdiCQVrzW6+MlwSfs+jQr6eZKX/kBWXL8Y/EBP7uy06Mf9c2P/s1R9epJ6MzlUgtD1oadPtGMfnRXjp+L/ibPCWI/wC2R/xoqvr8DP2lPzPZjBk9KhfanUE/hWanjvwvKnyazag/7bFf5inr4k0Of/VaxYOfQXCZ/nXaoy6opTj0ZeeMN6jI6EVFhowQvSoZdY0yFf32o2kY9XnUfzNZ03i/w5ADu1myPrtkDfyoSG5re5ffzNmFCkjoTVGa0uJXzlAKzJviJ4XiPGpCQ+iQuf6Vn3HxV8PRt+7S8l/3YgP5kVpG62RnKcHuzpYrOZHDFlJFXFjY9etcA/xe03d+70y5I93UUf8AC4rFR8ukTn6ygf0pvmZKqU11PREg9RT/AC+MAV5m/wAZ4/8AlnoZ+rXX/wBhVaT4yXhOY9IgX/elJ/oKnlkP28F1PVRHjtSmMHqP0rx+T4wa2eI7GwX6q5/9mqNfi54gzk22nkehjb/4qjlkL6zTPXzbgnOSKRrXjg5NeUJ8X9WH39OsG/3Q4/8AZjUw+MV6PvaVan6SNT94Pb0z08RHtUi227G4cV5gPjJcAc6RB+Ep/wAKcfjTdgYXSLb8ZGqXzAq1PueqLaoAPk/Wni3UZ+X9a8el+M+tNkRWGnp9Vcn/ANCqhN8WfE8v3JbWL/chB/nmlyyY/rFNHuYUjoDj0pGBC42k14OPib4sPJ1NB7C3j/8Aianh+KnieM/NcwS/78C/0xR7KQfWoHtDLJn5QwFRiJz2NeVR/F/XU4lstPkHsjg/+hVoW3xkmDDztER/+ucxX+amnyyXQXt4PqelJAw6oTUiF1PKmuJtvizHdDCeHb1j/wBM23f0q8njrUJx+58Iak3pvOwfmVrOUrfFb7zWM0/h/I64A45U/lS5I4wcVxk3inxXKp+zeHLa297m5DY/IismW+8azSbpde0yzA/gUpgf+On+dYSxNCPxTX3/AORqo1HtF/d/mekZb0pyl92WBxXB23iHV7ZcXfiPSZcdT5GT+hFXP+E8ggGJL+2lI6mO3Yf+zVzTzHDR2lf0TNo0aj3VvVr/ADO06njP5UhDjGK4WX4lWqjiRz/uw/4mqsnxRC/6uKU+5Rf8Ky/tSj0T+4p0u8keiqrj1qVUbH3K8ub4mXMg4LL+AH8qafiLdkY+0SL9BWcs3praD/r5gqC/mR6v5bf3cYp20gZbgeteQv47ncfPeyn6yH/GqknidLg5kuOPdv8A69ZPOe1Nl/V4dZnsUt9Zw/6y7t0x/ekA/rVOTxFo8PLX8f8AwAFv5A15KNcsTyZtx95BTW1qyJ/1iY/36xlnFbpD8yvYUv5j1JvFuiLz50r/AO7E39aiPjbR0Pyw3jfSIf1NeYjWbMj76/8AfVRvrVr2OfowrJ5tinsl9w/ZUV1PUx460np9mvfxjX/4qlHjfRj96O5H1jH+NeSya0hOEQ/nUR1CVz8oH50v7UxXZEuNHoz2KPxnojf8tJo/rEf6ZqePxboZ5N2w+sL/AOFeJNLetzt4+tQvcXQHOB/wKrWa4jsv6+Zk1BdGe6yeLtCj5+2Fv92Jv8Krt430FDnzZifaE14cLu6JwG5+tSrPdE4Zh+LVX9qYhdF/XzJ5oPa57OfH2hKet2fpbmrtv4u0G5iV/tvl5/hlRlI/SvEklnHJkwPbNSi4KjmTNL+16y+yvxLUEe3/APCR6GP+YlB+ZqN/FOgp11FPwRj/AErxFrnH8Tfgary3Oc5Zz+NX/a1R/ZQmopHuZ8XeHRwdUi/FW/wph8a+GgcHVI/+/b/4V4QbmIDJDH6nNN+2IOViP5VX9qVP5DLmj3Pdz438M/8AQVj/ABR/8KqzfELwtCD/AMTDzD6JC/8AhXh/2ssSFhb8qY0sx6Q4FH9pVuyBzR7DP8V9Bj4htr6Y+0agfqazJ/jBEv8Ax76JK/vJMF/kprywmcj7hAqNxOBk5H41Lx1Z9UQ5s9If4vamx/daRaqP9uRj/hULfFrXT92y05fqrn/2avNmklA5U/gaaJ5e0TkUfWa7+0R7W256JJ8UvEDjIa1T/ch/xJqpL8SfEknH24IPRYUH9K4oPckcQn86aRcsehUfWs3Vqveb+8ftex08/jjxBNnOrXS/7jlf5Vl3HiHVLg/vr+6k/wB6VjWayyAfKhJ96btuD/Bg1F293+InORM93K5+Zn/Gq7XD8/eNOKSjqpJ9hTcNk5jOaEkQ7vqRmd+hFN85zSlmOf3RH1qFnI9/pWqimYuVuo7c5POadjJ+YkVWMh6ggVE0zDqePrV8jI9oi4yrnqfzorONyoPJf8Foq/ZyHzX6HWCDRc/MbY/SZv8AGni00POSqY/66t/jWQJbfG5LOIe5m/8Ar0faIgozbxe/78n+tJrE/wDPyX3napUf5V9xvx2Xh5hny4z/ANtH/wAacbXw1Hy1ujD0Dyf/ABVYK3EZzjyAD3MhP86JJI2QBrm146L1/pU+zxF/4r+8v2lG3wL7jVkXw0pGLBz7+fj+b0nkeHXOBZoCem66I/qawWuIlbElxakDsq//AFqjFxbb8faovwhz/StFGv8A8/H97I9pT/kX3I3/AOztEcHCwRn2uS39KaNH0Vj/AMfgT/dO6sZZrEkhr5R/2z/+vStJp4PF8SMcfLVL6yv+XrFzUn9hGydH0Jf+YlL+Cr/jUJ0vRM4Gqy/9+1J/9CrK+0adtGbyfOecD/61OS60lB81/P8A98kf0q4yxK/5eMT9i/8Al2jT/sfSGPGq3H4QKf8A2ekOiaPjJ1e6GOv+hqf/AGpWY2o6SCcTyuPx/wAKVNR0o9N/1JP+FV7XEr/l4/uX+QuWj/J+LNMaLoYxu1m7/wDAFf8A45Ug0bw2Pva1f/hYp/8AHKyJNT0pFG3a31D5qI6vpoGQq/8AfLH+tP2mIf239yFy0v5PxZ0S6L4Uxl9X1Q/S0Qf+z1LHpXgpf9Zf6s3/AAGJf6mubXXdN6GCPp2Vv8aUa1pz9EiQe6n+eaHUr2+N/cFqf8i/E6lbHwJGRk6vKfQzRD+QqZU8BIebC/f/AHrn/DFcuNZ01EwDD/3wT+tOOvadsGZYgeuPKz/Ss3Ks/tyLUoLaCOoN34IjH7nQGYg5zJdSc/kaD4h8Pxf8e/hnTlbHHmB3/nXL/wBu6ZjJuF3e0OP6Ura3pjAEzwkehhGf5VHLPrKQ/ador7jo28YRp/qNC0NW7H7Fk/maF8f6zCf3MWnQj/pnagVzB1/T1OUKtj/pmB/SoH8R27k4jXHuoP8ASj2V97sTrTW2h17/ABD16bAk1Dap6hLZeP1qrP4u1K4IJ1S6K/xDYoz+tc2uvxZwsSY/65j/AAp41/5TgHI6bYx/hUPD0+w/rNT+b8zYOtK5zNeXsozzkIv+NNe/0uVQWXUSw67ZVx+YArF/t2Rj/qZW+i//AFqlTWG4PkT/AIKaXsKa6E+3n1Zq/wBpadj/AI97wfV1/wAKY2o2ZGVguvxcY/lVI6pOSN1tcDPqpHFOa8mVV/0S6CtnkqQP1pexpdh+3l3/AAHteW75KpNj0LUhniIz5cv1y3+NVzqExPFvdcHruAyPzpGurllwLac+uZv/AK9P2dNf8OT7SRYDWshwVbP1b/4qomWzk/5ZScf3ST/Wowt2zL/o8y7ugEvNTLZ3TruFtcFdpbO8ngdT9KOWC6v7yea/REYt7JjzFOfwzSvZWoGSrr+BqQafM0Hm+Q/l52+YZCFz6Zp50iYStE0DpIql2Uvg4HU80e7vdi/7dRBFa2AceaszJ32cH8yCK27aDwkoBli1nPfZJH/Vay4tGubiJ5EiZ0jBLEfwgDOTzxVaXTXjVf3mA3Iwc/yNF492Csvso6lIPAoJL2/iE/SWH/4mpo1+H4IzYeIT9Z4v6VyDaRI0UbsSiSHCyEYDYPqTiiHSfM8z98g2AkhnVc49Mnn8KtSX9INP5UdxHN8OEOJNN8Qf9/o//ihVuO9+GMRGbDXF9zKv9HrgbbRTcSIpcIspIVpWCrkdQT2+p4om0U2vliZiglXcjbwwI9eM9arnja/L+A7vokekxa38MY8BbLVc57yj/wCOVKut/C1A+dPvSWOSWf8A+zry86YFhMiqzxZAMgU7ckZxn161YtdFgnYKsqljG0hGCdpHY8fr0qeem3blX3Irnl2PTE1/4X5wNMvj/wADP9JKlXXvhiTzpl6P952/+OV5lJoS28pV3s8A4Z0uFdQcZwdueakstNguzHGjje7bAgXJJ9hn9eOtF4Xt7NX9EP2kj0H/AISb4dJfSRvosxtgB5cq3BLE98qXGPzNXo/EXwwb/mGTD3YE/wDs9eZ32mRaZOYZZ7dGU/MGZSyj1wpY4xj86YBayOkMF3FJMz7FQI3z56FeOh98U7pf8u19yGqkj1ddc+GBGfsQA9SjH+tSrr/wuyAIYh/2xevK72wNum90aCPf5eZnUZPGTgHOOvIz9aziYZLRZIVYFf8AWMeVyemBjj8aTmlvTX3D9pI9q/t34YhciKFiBnb5D0kHiD4aTZ3WiRf79ux/9BzXjPm2HKqsmS4ILSD7uOh+Xrnv+lSmfS03CQzFlG1fLJKsf72cZx+HpTU4vaC+4PayPaP7Z+GIGdtuP+3SX/4mk/t34Xgcm0/G0l/+JrxowwhooZIZRLsLs0T7yQeQSoyRx246iqT32nKjFElklI27JIiqD3zvzn2xiqU0/sIPbSPcxr/wu/6cfxs5P/iacNb+F79PsH42jj/2WvCmktnjWV/s0CgjEYl3M+c9Bk4IA74/WkvdQ0+BhBb20EkakjzVlLlunfC46dMVXNpfkX3C9tI95GsfDE8D+zfxtW/+JpRrHwxz/wAwz/wGP/xNeDx6haFGuPKsZZJEcfZcsrr156BeOvB9PpWZNqcbvuECLz/CKbdvsL7g9sz6M/tv4Zn+PTPxtz/8TTv7W+Gf/PTSv+/X/wBavn+3vL4afHLFYf6M0m1JfswJLnjAbGTVWSd7KeMXtrJApbnfEemeeDjP50uZ/wAi+4ftmfRZ1T4aD/lppH/fv/61A1X4Zk4D6QT/ANcv/rV4BLr85ae5tIUltwDH5gtBGqbsAgheOccZJ6mteGS3jtNmravp8LRjd9nQYkdsZ2vIq8frWiWtlFfcHtpHs51X4ZgFt2kEZ5Ihz/So21z4Xr1/sr8LQn/2WvG9M8UQNdSXd3Bam2nmjjxdTnaoU5+XaN3Hvnt1qjL4jtLrVNQT7NalLokLcSSsUhABJdSy7ueuMZpuOmiX3C9qz25vEPwtTqNOP0sWP/slDeIPhmEZha2jKq7jjTX4Hr9yvnQa28DMjxwTquQoOduT3ypBPT1qyxvmtzHI9pCq7X2NIoYk5wMdfXg1K5v5V9we1Z7y/ir4YLJ5ZsbUvnGP7OI5/FaePEHw4bO3SbM4O3/j2jH8zXhlnpclxfvbyX0ckUcZdpLKM3BPTICjBJ5z6cGljmiW0n+xQW15bbsGS7CxSA46Abs00pdYoXtH2PaW8W/DNOuj2/UjizjPT8aK8UttNtbiPz7jWLCwD8rbzSMXX64U4/nRT5Z/yr7he1ZQaG4JINxFt+lIYJec3KdOyGtNbe1t5i17NIqowzEUYlvbAxj8xSQQaZJITJcvHGScKELPjqOOn5muW8rXMrMyjpxc7muuvpHTv7PU9boj1+TFbM9zpzwxRxWTiUIFciL5SR3JL9foKhaK2ITbGWOPmymAPoc80SnKPX8gszPFlEvS5OPQrTGsIH63LgdOFFdVB4du5dNF9BFbPGBuKrKoZRnGSD78fXjrxUEcSXPkWtsEurtjlobePc6Dpg4XJP4n6UJ1N9R8rMD+xowiEtL8/CEIOfp61Yj8LXE8gCwXhJG4fu8DHPOSPY/lXYObuxhurKM3kqxsJDLHCzLbNgnk7dwY5z0AwOvFZNrcSXExguZl2ytktLMUjBxwWwpJ9gPU+taO8Wk27v0HYw38PNGIi0dwgmBKM+AG/HFMfQAkxhKyvJ6IVbP0IHNbksM9peiO5jnMvRVYuhI6DHQge1TzWd1Y2vn3FqoMgyEjkbzlzwANx798g9O1QpSlswsYMXhuMwmQ3CRj+68gz+QH+c1HBokTSYLFB/E7McKPU7RXQ6dDp/kPcXN1ao6sFWO4k2hQerFerAegOeKozCyFxIlpM1xApwk3QSD1A6gexpSlUUFPoFirHoZeURLGZE3FQyAtn1x6006RaLlHV849OAffn+lWSqkZIbG3GM9uuKWKd4GDxOFZfukgNt98HisVVfcVkVV0azAfKAALwd2B+OTUtro1nsZTGQR8zMpHyr+OP1Iq0dTul082hkRombc2+NWb8CR8vfpjrUKXLrEYkWNVY5Y85Ptn0q+d33uPQm/sLTyGkwUiCnb5vBkYf3TggioI9MtozFLIkEiliDHkZ49fQVKrpJGZp7xFYHCxMWLuOp28EDA9cVFJcwPKzQxyRJn5VkYMQPqAP5Upyla6CyLAtdMYFVtIA6hVGVLNIwPJGDxnp9PetG302ymsvMt9Id5QoD7YN8asBgZc9MkHIx3HPUHFW+khc+TPcROeCYTtbB7VoQXcD211aTWOsSRySBfLkk8uMtjgynGTzjvWtJuWrBWI5rZLS4SCSKBvJ4K+UBvBweTgHt1yDVy4TT5rMPZWixNGreehyExn5W5Yknk9/wAKz7nTbm0DNFcWlxCoGXtp1ZTn07nHfiq88dzFHH59s6A8oXTGc+hxz0FZtyi2n/wQ07Fz7FPHapcC0dIuSJWU7WH1PB/+vTY7YK7RubfzCMIvmbix64AXOT/KqM1xeXAZJ55ZIGYN5bv8mQABx7ADHpV6ytoJIFuL3UYbFC/lwh1LF2x7dB2zQoJu0dR3RYiurdI1EsE6yIwcPGUGDgY/h6Zz3pWW+W4aRrZU+QMFZPLyvY44J6dep9ao3DaW6yfZda86VnIijeBkLqOCTyQDnPr07VHbQKt0j3EhMLSBpSp+Yjvgnv8ApRJOOktANBdWaS88+9iiufl2hDlQO46HPr3qW7vNLGmwyk3tzcmQhrdCoEak5Jy2c+vTr3qqbvT7LWftEcSXdqgJEBl3gnb0LDGcH/JqKCE6vq/+jwSxxs3mNEgYhF6kZ64H+FUuZXUtQvYSO4iDSsYGKOP3aO3MfPcgDJq7azwWcCzLqAWSRSJLf7KJflJwM9cZ98VbU2XiLUmgkSz0mC1AMs8YILLnGAAME/X2560W+v8AhnRZ9StrNpr5TsFuwdirSAHLuvAIBIGCCKuFBqV3sMo2MyTFrK3SdpZh8gEiRhmAJJLHGAADxn39qScN5P7u0uUijcpLPvDoTnoCOOOPr1rdh1e31LSXlvLTT7ZZUWJry4tV3TORyyJx/wB9E9+KZpGiX2sRWSjWJrzw6JSjrbjb5ZByRsPOecng+vNW6Hu8qA567a2t44ms7qWR2jDfvY2XYeoGf4se3pTotRnGlMpXT2kjILSSofOkJ9MEcDB/T8em1fT9Ivv9MbVxbwWrGL7HeOzeUF6BQBkArg81yd1fm4v3m3adEIifKkhgCJgcg7cfN7AjvUyg4Sfn8xMtQas9r9mkuNPkuJC5eYyjCyDsFGOOcZPPpU16viCVRO2iLbo2GVksSPlzx+Z9etdZczSDTGvbHxHeW7yRs7XepTKi4yPuKqknOD1HTnOOK85kv7+W5NxJqNy8pOTKspyf/rdfzq5xUFZv8AZoXv2tVjj1S1aG8MhP2mWLYdmAAMADPOSTgnmtDTbO6vfDt3JDNYwJbuWeQxM0r9DjcoO0DHfg81naT4su9E8uKGzguI3lZ7h5grSN8uFILdMdela+r69oNzeXEunXmpLefJKZFKKruvTICDgE+tCgn71wRijXPIWa2iha4g+4ftyguuD8zKR0J65/PNTO0+qk315exWtoMna8/mGMDqVUncf8+lZ8k9tNC93e3xfUGk2iJl3lwBkMWGMdCMY7daZf3GmXU4eGxjt1HRd5bv7mol57B6m5FogurS7FjqrXtxagM1rbxyFSxBJUtjAOB17mludKRvCSau6wRyyS5eGJ2IiXPy98nGAT169qzrGPTW0if7br/wDZ8RkOyGOMs0hwOTgjA5Azz3rJuWt1l2pcfaIUyIpF+6RknOD06mqtFRvYG9LnS32i6HbavptrBr0d0k4HnThNqRcDPPP8uR+VMuNBXTrrzG1RvL+V0e0jMv7tiApJ4wTuAwQPwrE0ixfWtYtdNtvLE1y+1Gk4ReM5PtxXaalenSLN7fxLe3M6K2Il02+XYygcIybeAO3QY96uEIy1tYSs9TkNYgurHVJIJ4r6LHKLexlZAv0PbjtxVCJbq6uI4rZJXmdgEjRSSxPTAFXdT1KzurxpbQ3vksMj7RN5jZ9j2HTis5byaGTzLaVopBwGH3sdDWbXvku1yed72yD2T74ir4kjkTn2HPIqqzOzDd95eQQcVp6frdjpmmlLrR47+83j/SJHZiU9CCccc9q1G8f6cLSGFPC9iZVxvlNuvX6/l+tacjetylG/U5kCaTABfPT72Kc1vKHGWb86s33iWbVmy2m2lqqHI+zx7D244AyKoG5cNyHB9DmocJJ2RLVjoft1i935o04RW5iCPb277TIVXALE56nJP4VimFyGCNgjO0FuPatGxltb2CHSbXTGu9TuGwLjzWBDEcALkDA7k+5zir5+HnilpYkitYi8hI2rdRHaR1z83FU4zZW5l3qabJDCLW0uI5woErvMGDNgZIGOmc96z2t1yexPOSav6x4c13Qgr6hbBI3O0SJKsi59MqTg1TXTdR+yNdLa3DW46y7DtH4/h+lJqVxMu3a2qaFaQJNbNdFjI8awnzFBPeTPPGPlxxnrmsko+clQMdieTVvSmgh1FHurR7qFQXaNeM8dyOcd+KRkudZ1Fv7N00o0pJW2tgzkY6gDk+pqrXVwtcrSm9cIrSOUj+4NxwuPQfWoxDduhjaZynUIWJA+np/9enyieCWSKVWV1OGVjgqR1BBqNZpEBHbtk07ysFza0HwjrfiOJhprowjbcUaYJjpluSOnFZNzpU1rcSxTECVSQ43A/qOtT2OsX+msXtnKF1KFV6MPz9QPyqlLcSzSFpOTiqu2h3EhtRLKqFgobjLHpVi/tLKC7eKxvftcaHazmMxkHoeOePfNUd5U/dBP8qRcE+ZtG7uaeoyZoUGAMDHvzUbxISfn5Y96az7mzjBHvSGT5ug9jQkwVy/pkN41wYdOkfzZk2MsZA3L1OTnpxn8K1QNL0a0a21LSGvr6Qlt4usJGOQANjdfc/l682lzIgYRuU3DaSDg49M1dluNJWBEitrlZio3zGXdlyBkkY6ZPTr71STHZllf7BMKNc/2g875ZliVWCDJABJ6nA6+9FdBH4w0XRLeGCx8O29z8gE00rs7O4HJPOO/b1oqkhpeRmxySgMbo73PO5Tt/pU2nwJdXDLcahb2caqWMkwbAx24B5qSLXbS2002/wDZttcSF2LTzZDKpCjAx6YJH1pE8RQRaS+ntb8SZHmKcYBH8Q/i5/SuKNO7uzPcunTbd7xIrbU1e2Vcy3csTLGp6joCcdhnvUi+GtauB5lnZzXUJAKTRRthgeh5AOKhtfFunxR2tjJpYSHK/abiKRt5P99QSRkccEY9qmHi3TJLS9CWmpSmSTbHbm8ZVK9A24AHd7dK1+rwauxpFW4ttd0Rgq6i9k8mG/cTA5IPGdp7c8H1ohv9RjmtpnmjlaBsksMNNk5IdgcsDx9MVX8Nalo2nNqA1iJryGVRsznzA24DO7qOPSmarqWnXV80mnW8trbtx5Uj7ip+vX+dRJVIpcr0C+mhpQS61rN+Y4ZVS4nbJitFEYbGSBgdcZPWp9Z0XWdHuoptSn8yZzlJPOWQqR24PGK5uC7nt5RPBclHXO1gM9QRkVDFNJud5biWV2wSWOeg7VLvKDu9SeZGmbm9E6zHVrjzRnDs+5hn+6T0/CtjR/D+tXJiexmuDNKjtG/nhXdRgMRk5xyPaua+1gBSqfN2JFIdRuo5S8NyYeCCUcjPb+XFKHM37zYKSNfVNHm0u/NtqKZn2h9zMHznvkd+DTIdRsraaO0/sl7ppCFR0mCfMTgKBxjmsc3bqzO0rPvJYs5yc/U0i6tNEUaEgSKcqQOhoUPfva68w5lc6uTRNRFwkJtJY5ZSdkLuu8EDJBGeuM/XHFWZ/ButxrK32FpEjxnymDF/ooOTxzwOxrJ0jSwfDlxqd1rq2+rXEpe1SVzhtoIOT/CWPT6dhXO2Gt6xp9y1xDcTFnUKQWJUj6fnWn1Wnfexeh08ml3kO3fpl4CScboHH9Kn0OCOe9hlms2nswzF0iG4sVydvHIJIxjrzTfDvimQWGoJrOs39vaKw2tG4MspOcBSeABjPQ9fyyNd1uSTVLtdHml/s6Qu0LkYbDndye5B4z7ULCwi7t3CxvXOsQS6y6WGhWxaKNsQ+Qd5yCPnQ5xtOOcZzWbftMbktd20drKefLSIoMduDWVp/iDUtFe4uLEOl1PF5LytyduQSP0ouNf1PUwDqUkkuw/IG4VeOcD34pVIKUboTkrXN+91JtY1CKS4f+6gwPuqABgfl0rpbvxZ4suTcQ/8I7NeWwTCReSZF69yFwRjJyDj0rzE3Ua8lcjoRnrV/UfHOrXlrbWS3csEMCBQY85OOlVRTTbfUIyuPs9S+wTSXFjZRWd1z5ZUlxCO4UHpnpnPY+tKbzVtSnea6upbqVhu284X145H41HaeKba0gk83Q7W+ldyWlmLBgeMYwcY+927+1JpfiWbR9dTUrKLa0bPsXJAAII/KiUZyVm9GF31NeM2EETfa7mWSeNN7W9tHvKj1ZugxnnjisyWWG7IC/vUx8glXacf7vOKvW/xH1iPU4r2SRCUVgin+EkYI+nQ0yX4gXk2oQXd9bW1ykUbeSjxqcNt/iyOeen4Gk6Ebe5uVbsUkhwofyUG3ncBnaM8/TmnyMNuN+DnGAOlbmm+P7SfWReavZW+xLV40RIV/eA4OH7Y4444x71Ybx94XkMqz+HrVk8tcMI9gzzyNuD0J/yBU/Vm9bi5WckkaW+SpwScnJ6+tXLbWNQsopI9PuhbiTG8pjJ9Mn+lHiDV9FvJUTStPNmU++pkZg4PQjcT2rJW5ZuB26jFLklF36kO6ZZnLTM7TTiR5Dl2cglj3zUfmEHcvl7gOeOajEhJG7njAO7imKORgAMM8ls5pWfUi7N7/hJ9al0QaL9qH2EKFEbZIIyTj8z+GBVPT9Z1bTJi1peNArbiwRvlbdjOR3+6KzyAmXfbk+hpBKuSoYc9cDpV80r3RXMzd8SeLrvxGscUtnaoqMxWVYl8zI4+8B0x2p2m+K7LTtMhil0iO6u47gutwx2tGDj3wQME4PrWEZ4wcrI27pjFR70ebllOeOKrnbd2h87udLf+NdK1bUQLrw1YizjckKCyMwJPUqRnjpnvW7B4l8Ka3Zzwa5o0NrFb4Fq9kRCxYkggkDBGMHnNeeZjMTbkG7OMYxURMJyGYgdgo61ftLvVD59T0cav4Q1K7TSk0q3tbcQCP7VNGTIxUYLFhjBwOuOprP1G0+Hem7BFealcOc7iZEGBjPACHn/OK4dtjguCzNk5555qHy1EkbBXyDxkdarmT3Q+aL3RvaXeaNZX1zNc6cb61eMi3SSQoQSwIZtpGSADTIEtdV1LZuttMic5PmsSsfTjoT1rHBVOitj0pSzSKcA8j0qH5kX6Hpa+H/AelWCx+I7mW4uEkBMtmSvXGF5zuGe+Aa5fxLF4YFzG3hySX7MVIdZJN20j0Hofqa5kwyyuxycldpyM02OwaIllfj2NXJxcbFtx5bHY+ELDTNTvRaX0k1owIZL2CT5gfQqeNuPTnPrnjZ1Dwz4PtbSTzPEOo3F8CVjkdUAIHqOSevr+Vebnz4mCoTke/X8ahMU/lyI5OGbcoPOG7mnG1rMcbW1PT38I+G7TZAfFDXN1MMRtb2y+WD0O4luBn1xWbqvw717TUnmd7OZIlL/urhCzLjOQPp26/WvPxBKJkYH51OV9u9a0+r6nc3Mskt07ZcOI8/mB7YJocKfQHGPQi+04CnGAvtSifzGCBfnJ4HWqg3qxGQR65pWBCMrSfeHQN1rPkRFjqX8G+KoYBKNBvmhyBlYCx/Ic496wr2C80+9MF5bvbzKPmjmjZWH4GtVfG2tQ6ZZ2Udy/kwEZyc5GT1z7YrJu9Z1HUoYjf3Bn8sEIxUAqPqKpwitiuXS5s+FJr19Xjj0yxee7d1JKDpEDl+ewPGTxxXov2rXIo7ifXNDge2jJK2tvNGzY4+bKNkd+F5P8/JdJ1i60i4MtpcmNpEMR44Kn19QCAce1OTxRq5WSMXjK2d+7b97HUflz9RVw0Q47HRar8QLC/wBPntItCtzCxIVnB3IccNuPzHp61ja9421DWLFLGdl+yIkflxBQBGVAxt/LGfc1z0khkldmj5c5P1JpxSHYM7i3uOlO9mVdG/4f8c6n4ZtJEtHiY3EgaUBcMFHG0tjPrxmpU8XPBc395a5tby+QIfLPCgjJP4kKa5p1XABQEt7YppjQgbAdw9aLoLpktxfz3lw007s8rAbnI5Y4phc92/wpVjYOB3PftTmiYfMzAgcetS7Cdh1rLEt1Cbre1uJAZFGeRnnoQf1Feo3WgfDS3jSSae8TcckR3QPynHOCvvxyfxrytkUKSznBOOtRyKsxUsS2BgHPOKqLQ1Y1desNPsdYki0y4e4s8Bo3YgnB7HHH6Css42nPHp71GI9uCGYgDGKeVAA6g0mIYQDz09KULnGPyqXy+CSp4H3hzTDHGzAqzD1zzTuO4wZH/wBejPH3TShI2ZtrMSO1N8tScZPP5CnoPQM9tpH0opQgHAbiii4XNcWtwSCMbT2xStZyAkgvn/ZHSo2vbgnAYAHmk+1TFsC4XJHeuW0zGw42DH+Jjj8acLKFCWSbDdwx/wDr0wyOAC1w+e47UkiYAeNRuzgknpR73cCcW9uiENljnpmnhY1BbhcjndgkVSkibaG3lvUDgVHhlO0jjuTzRy36iL6zwpxu3Ek00Sxkks5K/WqQlVXID8j25pkrhlXG/nqRx+lNUwSL6G2/i3An3z/OnYtgnAz9RWWpCnGJOfU0OsoGcFc89afs/MfKawMBBI2juOORTJLuBE2ALj19ayo42dcb2z7GnpbIzYKuT3PpR7NLdhypbsllvEeRGMuWjPyYHA7+v1p41aXGAm7HTCjFQixB4UYxz1pRCvl7Tk88Z7VbUH5lXiMluZp8BtpB6KcGpoZplUKWCgDAAWoktSvzKwH0oEPILE5Poab5WrA2rWRKZC2fmAP40biV5IY46biab5SrweST61J9mdUygyMdSKjREaCBEbOB78npT1jBBDSKqk/e5xUbZBIKjOPTmhC5QD5eueelDAcIlBfLg+mCeaX7OjnG0bT6nmnDeYgFGPWl2yfKpjDqO/WldiuxyxQnoqhRwSaZ5FuSxaRc9s1ObVmXHlZ9e2KYLKUlQI8Z6HHNTzLuCY0x26EEZJAP4VG0UDIGKMwUYAz1H+TUht3UfNnHfim+U8eWw5HpntTT8wT8yOSUFF2w/NgDOM4A4qZbgkELEQAMkgdKPIJCsNwQ9GJwDQyuMhQfwIobTBu5GZSW3LFncODSrJKsRBjwP7x7012YSccADgZppUCNSWYNnp1p2QDgWUbsLk9ATTo5IyHLggnrz0qIKWXDN+NTm3U/xtxj6U3YHYQziNWVPlz/ABHnIpvm7iDt3AHv1FD2yqW+YuMd802KE7WJwMcke1L3bXDSwpmLMv7s4HU+lNbaJRsBXPUGnMynA24XuRTQSSSFx6Hb1FNASiQhxtB6fNgdaMvvyqq2eg9KRG2gBlxuOOKVvs8bk4Yn0xUiBPtDD5SCeuRil/eOdobc33uOAKcLmLYAVHqBihpY9o6bj+VGvYZF5cgkkLAg98Gk5KlVBK9SM1I10WULvj2t25qMTSIcgjI6U9R6kgCjGQSe5b+VRuAAS74GeABTBI8m7k5znJpHdgAXQ/TFNRdxKLuOWSOSQZ3H1xS/uVOVBJHHJqMyvt3AD04HNRFiuNy/e68VXKVylxii44UNnlqVVQAkrhiOM1TwAVA3cHPPFK7tuOct70uQOUmBcnDplRxkDpTASCArAKOtRCRwSASPfNIHx94kZPYZquUrlHMeh459Fpysww+1M9MkU3y2Bzu/OgRjzMMT0p6BoP8AOJClgpI96Uzt8vHTpzURgI6evqKaVKjK+nOTRZDsiUyFznaAfbtTleOPnaMnioELocpjPemSPI7A8Uco+UtBdwypBB7Z5pJdwITcx9CKrLvYk7T07Ub5OuSQO2afKHKTFCwwSRjqMUixx7eFB984pC7cMRuHYUpyUyMgdTjtRqGoBFUEjcBSqowSpB5HbpUeTyMk+4NKCDxtYc0APDMuWPXoKFdEPKn602QgqCAevHtTUZxxg0W0BLQXK4I24+lGAVxk49KTlshSCKj+ccEdPWnYdiRwVIwdvHSimZdgCrcehFFMdh5iZiMzdalSOPrkHHcmqnmM784qdUBXkdqTTFJO25ObwKR/ER09KDqLsvIOc5FLJaRRlNueR3pwiVUIXI4zWdo9jP3SL7RLMchG3evtTDIwJy1SiMC3dstkH1psUSsRnPXn3qtCtBYmJXOwEgZ6YoMrYB2jcOMdauWlnHI4Dl2DE8E+lWjp1tsZgmCozwevNZynFOzJbVzJRiXAIIzTh57Aqc4Hrir32eNwhK8lsGrstpGIQTk/KeoFS6i7CvcwXHIBVgamDhB8oIYjnNbENvHGUVAQD2pbn5WBAX7yjG0YOTU+1TdrAY673PyZ56kVM8MgUnczAfw7cVfj2kByoJxU5crhcAq5wQen4VDq66IVrmOI3LZDHGcc0NbSIUyCVJ6ba01LYb5iCuQCKjnZ/tIBkY4B5J9qpTYFeO0/fZ4cdAWIGKe8AikwWJXuF6Cmu5ibcnHGcZOKgeaSQEsx+g4oV2wJpYtwD7eRnk+lMjl2RD5CeTnGOlDuSIunGQPyqKMb1JPXnp9KpLTUCyBhPMkU7SQMMwwPerMYYY8pEI3cgHpVeCJFJXaGBBzuGelDzNbECLADN0xWclfRCVjR+1lSyvEqduW7+4qOW4fbhVXzB9054qgZ2mZWcKSTg8U+VFWGR1ypBxwahU0mO5MZhI2JGiDYyMEkE1XnmxIPnUEDqGyKrScgN/F0z+FRBy52EDA7962jTSDctecXba8mATkEetNd1VCjEEn0brVT+DPf1puTvAPOT3rRQQcpKR6fd9akDRbwPMbaPTPWoduN3LcH1pc7TxxTaBomIURZVgMHBqN2wiruGAe1RhBh2ySfc0O5VnjGMDpRYdhQGwSTgegPWnGfcBnOB7daQHJKdsmmTyMQAT2p7sN2SZR23LvHsTSPIflAJXHp1NIi4j6njjrUbLy3J9etCWo0rsf5gUDMrD2604Nuy+8sSeWNRLyik9c9aHGD+tOwWFd0VwC5I9BSLJvfluemKiK43ck4PepFkManaF/KnbQprQczhGKgOT6EU/I3AkMp/u4qKN28wOeS2etSRkm6AyemaTRLQM3lk4RlPbmo2nbGMHPTjipk/eyPv52jINRACSRgwBxzQvMFbqRs5B4yPxpN+GywbpUtxEqu2M8HikVQI2PtVaWL0sJ5/wAgGCR060kZKgkE4PalMatGGPU5qDHzH2ppIaSJS67g2B7007Swx+tNYAqvGM+lSqoIYY6CjYNhjOGIG3p1waCT2Y49BTCOWHtQOGFOw7DzlxuJGAOmKACzAbsfhSdAB2Y80/G233rwScUgGPG+cKc0ogDISH+YDJGaRGbf1NOfn8fSnrsF3sNVGTrn6g0hXkkH60hY/KPenBAcD3oAYSWXBBoV2Q7gGU/WnqoXd7U+BRIxDdOKGxtjULNyQcfWjJAxzj2NLtBUn0GRQyAKp5560iRCeeMk0hYk4IIHrmhxtwB6CpGH7oE896BkWAMDPTue9GQeATj0NKRhR35/KmyseDTAVXxwC350UwDryetFOw7I/9k=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" name="图片 8" descr="图片1.jpg"/>
          <p:cNvPicPr>
            <a:picLocks noChangeAspect="1"/>
          </p:cNvPicPr>
          <p:nvPr userDrawn="1"/>
        </p:nvPicPr>
        <p:blipFill>
          <a:blip r:embed="rId28" cstate="print"/>
          <a:srcRect/>
          <a:stretch>
            <a:fillRect/>
          </a:stretch>
        </p:blipFill>
        <p:spPr>
          <a:xfrm>
            <a:off x="0" y="4143386"/>
            <a:ext cx="9144000" cy="10001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3" r:id="rId24"/>
    <p:sldLayoutId id="2147483675" r:id="rId25"/>
    <p:sldLayoutId id="2147483676" r:id="rId2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ushiwen.org/GuShiWen_9e828e9ac8.aspx" TargetMode="Externa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uploads.5068.com/allimg/1803/147-1P3061I418-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7336" y="0"/>
            <a:ext cx="5976664" cy="4770147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190"/>
            <a:ext cx="3307080" cy="26416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六年级  上册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74295" y="2145030"/>
            <a:ext cx="3485515" cy="852805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请你支持我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827584" y="627534"/>
            <a:ext cx="1512168" cy="1152128"/>
          </a:xfrm>
          <a:prstGeom prst="roundRect">
            <a:avLst/>
          </a:prstGeom>
          <a:solidFill>
            <a:srgbClr val="00B050"/>
          </a:solidFill>
          <a:ln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口语交际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50" y="627380"/>
            <a:ext cx="6901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n-ea"/>
              </a:rPr>
              <a:t>说服妈妈，让她同意你在家里养一只小狗。</a:t>
            </a:r>
            <a:endParaRPr lang="en-US" altLang="zh-CN" sz="2800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419622"/>
            <a:ext cx="7488832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要点：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不会耽误学习，养小狗会培养自己热爱观察的习惯。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不会得狂犬病，会定期打疫苗。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不会让家里乱糟糟的，会及时处理好小狗的排泄物。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小狗很可爱，会给家庭带来新的活力。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1978" y="651153"/>
            <a:ext cx="5872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</a:rPr>
              <a:t>说服同学，在班里成立</a:t>
            </a:r>
            <a:r>
              <a:rPr lang="en-US" altLang="zh-CN" sz="2800" dirty="0">
                <a:latin typeface="+mn-ea"/>
              </a:rPr>
              <a:t>“</a:t>
            </a:r>
            <a:r>
              <a:rPr lang="zh-CN" altLang="en-US" sz="2800" dirty="0">
                <a:latin typeface="+mn-ea"/>
              </a:rPr>
              <a:t>生物角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en-US" sz="2800" dirty="0">
                <a:latin typeface="+mn-ea"/>
              </a:rPr>
              <a:t>。</a:t>
            </a:r>
            <a:endParaRPr lang="en-US" altLang="zh-CN" sz="2800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419622"/>
            <a:ext cx="7488832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要点：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可以通过“生物角”观察植物成长过程。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可以培养我们热爱大自然的感情。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可以净化教室里的空气。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可以改善学习环境。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18768"/>
            <a:ext cx="6228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说服校长，在学校组织一次义卖活动。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3608" y="1419622"/>
            <a:ext cx="7488832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要点：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通过义卖，可以处理掉自己的玩具。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通过义卖，可以培养理财意识。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通过义卖，可以帮助困难同学。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通过义卖，可以加强自己的社交能力。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5b0988e595225.cdn.sohucs.com/images/20171008/805e056685794b7f85114c8f1519f31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0383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我们学过的文学作品中，有许多情节都是虚构的，但是我们读起来却很真实，你知道他们是怎么写出来的吗？今天我们就一起走进本次的习作。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d00.paixin.com/thumbs/1742172/21404467/staff_1024.jpg?watermark/1/image/aHR0cDovL2QwMC5wYWl4aW4uY29tL3dtX2RwXzM2MF9iaWdnZXIucG5n/dissolve/100/gravity/SouthWest/dx/0/dy/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07909">
            <a:off x="2035953" y="-552732"/>
            <a:ext cx="5675168" cy="5122827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987824" cy="216024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六年级  上册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267744" y="1923678"/>
            <a:ext cx="4968552" cy="854080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笔尖流出的故事</a:t>
            </a:r>
          </a:p>
        </p:txBody>
      </p:sp>
      <p:sp>
        <p:nvSpPr>
          <p:cNvPr id="13" name="矩形 12"/>
          <p:cNvSpPr/>
          <p:nvPr/>
        </p:nvSpPr>
        <p:spPr>
          <a:xfrm>
            <a:off x="827584" y="915566"/>
            <a:ext cx="1440160" cy="576064"/>
          </a:xfrm>
          <a:prstGeom prst="rect">
            <a:avLst/>
          </a:prstGeom>
          <a:solidFill>
            <a:srgbClr val="92D050">
              <a:alpha val="79000"/>
            </a:srgb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</a:rPr>
              <a:t>习作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8351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素材来源于生活</a:t>
            </a:r>
          </a:p>
        </p:txBody>
      </p:sp>
      <p:sp>
        <p:nvSpPr>
          <p:cNvPr id="10" name="矩形 9"/>
          <p:cNvSpPr/>
          <p:nvPr/>
        </p:nvSpPr>
        <p:spPr>
          <a:xfrm>
            <a:off x="1547664" y="1611820"/>
            <a:ext cx="66967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        </a:t>
            </a:r>
            <a:r>
              <a:rPr lang="zh-CN" altLang="en-US" sz="3200" dirty="0"/>
              <a:t>本单元学习的几篇课文都是虚构故事，读起来却像在生活中发生过一样，因为这些故事都能从生活中找到影子。</a:t>
            </a:r>
            <a:endParaRPr lang="en-US" altLang="zh-CN" sz="32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65" y="1851789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350" y="987425"/>
            <a:ext cx="680656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虚构的故事往往情节曲折，有较鲜明的人物形象，读来比较吸引人。下面提供了三组环境和人物，从中选择一组或自己创设一组，展开丰富的想象，创编故事。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45" y="1319659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3970" y="-3175"/>
            <a:ext cx="9157970" cy="5147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125" y="1127760"/>
            <a:ext cx="6889750" cy="20612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环境：开满丁香花的校园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人物：淘气包张明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雷厉风行的班长王寒冰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充满活力的年轻班主任李军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0730" y="1126490"/>
            <a:ext cx="76917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学校的丁香花又开放了，美丽的花儿绽放在枝头，吸引了许多学生前来观看。淘气包张明忍不住伸手去摘，班长王寒冰马上大喊：“张明，不准摘花。”这时候，他们的班主任李军看见了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55552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精彩语段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-29210"/>
            <a:ext cx="9158605" cy="51860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37335" y="1166495"/>
            <a:ext cx="6283325" cy="15684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环境：冬日黄昏时车来人往的街头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人物：充满爱心的少年陆天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志愿者徐明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07540" y="1563370"/>
            <a:ext cx="58356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       </a:t>
            </a:r>
            <a:r>
              <a:rPr lang="zh-CN" altLang="en-US" sz="3200" dirty="0"/>
              <a:t>有时候，我们需要说服别人，支持我们做一件事情。</a:t>
            </a:r>
            <a:endParaRPr lang="en-US" altLang="zh-CN" sz="32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95" y="1310769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715" y="1203598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天，越来越冷了，人们裹着羽绒服把自己严严实实地包在里面。志愿者徐明推着坐在轮椅上的张爷爷在街边散步，突然轮子不转了。这时候，陆天放学回家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55552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精彩语段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270" y="-635"/>
            <a:ext cx="9153525" cy="51504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43685" y="1046480"/>
            <a:ext cx="5821045" cy="17532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环境：月光下的村庄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人物：铁蛋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铁蛋远道而来的表哥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0725" y="1419622"/>
            <a:ext cx="79044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演电影时，是村子里最热闹的时候。铁蛋和表哥早早地坐在老树下，等着电影开场。不一会儿，老树下就聚满了人，黑压压的一片。电影开始了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48377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精彩语段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03648" y="1449338"/>
            <a:ext cx="7416824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写的时候注意：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故事要围绕主要人物展开。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把故事写完整，情节尽可能吸引人。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试着写出故事发生的环境，还可以写一写人物的心理活动。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写作提示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82" y="1895604"/>
            <a:ext cx="1104039" cy="1582166"/>
          </a:xfrm>
          <a:prstGeom prst="rect">
            <a:avLst/>
          </a:prstGeom>
        </p:spPr>
      </p:pic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-4445" y="1270"/>
            <a:ext cx="9154160" cy="5139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5195" y="1910080"/>
            <a:ext cx="7294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我最喜欢的故事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75375" y="268605"/>
            <a:ext cx="2468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故事会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-10795"/>
            <a:ext cx="9145270" cy="5172075"/>
          </a:xfrm>
          <a:prstGeom prst="rect">
            <a:avLst/>
          </a:prstGeom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160" y="21589"/>
            <a:ext cx="9144000" cy="5148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http://i6.hexunimg.cn/2015-09-28/1795129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9525"/>
            <a:ext cx="9144001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0383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学习本单元的文章，我们感受到了人性的光辉，也感受到了战争的残酷，今天我们一起走进语文园地，看一看又有什么等待着我们吧。</a:t>
            </a:r>
          </a:p>
        </p:txBody>
      </p:sp>
      <p:sp>
        <p:nvSpPr>
          <p:cNvPr id="18438" name="AutoShape 6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40" name="AutoShape 8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0.so.qhimgs1.com/sdr/400__/t018a2fbd1755bc8e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95221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六年级  上册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965450" y="1920875"/>
            <a:ext cx="3213100" cy="99187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语文园地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771550"/>
            <a:ext cx="1872208" cy="6469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第四单元</a:t>
            </a:r>
          </a:p>
        </p:txBody>
      </p:sp>
      <p:sp>
        <p:nvSpPr>
          <p:cNvPr id="17410" name="AutoShape 2" descr="http://p1.so.qhimgs1.com/bdr/585__/t01eeefd3f5327edf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419622"/>
            <a:ext cx="7056784" cy="156845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这个单元的三篇课文都是小说。小说一般有比较鲜明的人物形象，如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中的老支书、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穷人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中的桑娜。怎样理解小说的人物形象呢？我们以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穷人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为例来谈一谈。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1826141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交流平台</a:t>
            </a:r>
          </a:p>
        </p:txBody>
      </p:sp>
      <p:sp>
        <p:nvSpPr>
          <p:cNvPr id="4" name="矩形 3"/>
          <p:cNvSpPr/>
          <p:nvPr/>
        </p:nvSpPr>
        <p:spPr>
          <a:xfrm>
            <a:off x="755576" y="3147814"/>
            <a:ext cx="6696744" cy="15684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/>
              <a:t>        留意人物的语言、动作、心理活动，可以帮助我们深入地理解人物形象。如，关注写桑娜语言、动作、心理的内容，可以感受到她对丈夫的担忧、体贴，以及对邻居的关心。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596336" y="3291830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987574"/>
            <a:ext cx="6408712" cy="119888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我们还可以通过小说的情节感受人物形象。从桑娜把两个孤儿抱回家的情节中，可以体会到她宁可自己受苦也要照顾孤儿的善良。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059582"/>
            <a:ext cx="792088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39552" y="2643758"/>
            <a:ext cx="6696744" cy="1938992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小说还会借环境描写来突显人物形象。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穷人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把故事安排在一个风雨大作、又黑又冷的夜晚，有利于表现穷人生活的艰难，反村桑娜夫妇的善良以及他们内心世界的富有。关注小说的环境描写，也有利于我们深入地理解人物形象。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367252" y="3008696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4395" y="1509395"/>
            <a:ext cx="57073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阅读小说的时候要注意人物形象、故事情节和环境描写，你记住了吗？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158" y="1509400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epaper.gmw.cn/gmrb/images/2014-04/18/13/res04_attpic_bri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429994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F00"/>
                </a:solidFill>
              </a:rPr>
              <a:t>想要让别人帮助自己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350" y="1491615"/>
            <a:ext cx="691324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古典小说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塑造了诸多鲜明的人物形象，其中有许多情节，对突出人物形象起了很好的作用，如，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关云长温酒斩华雄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就是一个经典情节。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/>
              <a:t>       朗读下面的片段，读出关公的神勇之气。</a:t>
            </a:r>
            <a:endParaRPr lang="en-US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223651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词句段运用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1528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555526"/>
            <a:ext cx="7632848" cy="26765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（曹）操教酾热酒一杯，与关公饮了上马。关公曰：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酒且斟下，某去便来。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出帐提刀，飞身上马。众诸侯听得关外鼓声大振，喊声大举，如天摧地塌，岳撼山崩，众皆失惊。正欲探听，离铃响处，马到中军，云长提华雄之头，掷于地上。其酒尚温。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899592" y="1059582"/>
            <a:ext cx="5688632" cy="4320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97516"/>
              <a:gd name="adj6" fmla="val 8578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75656" y="336383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语言描写</a:t>
            </a:r>
          </a:p>
        </p:txBody>
      </p:sp>
      <p:sp>
        <p:nvSpPr>
          <p:cNvPr id="9" name="线形标注 2 8"/>
          <p:cNvSpPr/>
          <p:nvPr/>
        </p:nvSpPr>
        <p:spPr>
          <a:xfrm>
            <a:off x="6588224" y="1059582"/>
            <a:ext cx="1656184" cy="432048"/>
          </a:xfrm>
          <a:prstGeom prst="borderCallout2">
            <a:avLst>
              <a:gd name="adj1" fmla="val 98116"/>
              <a:gd name="adj2" fmla="val 12511"/>
              <a:gd name="adj3" fmla="val 215696"/>
              <a:gd name="adj4" fmla="val 42657"/>
              <a:gd name="adj5" fmla="val 571061"/>
              <a:gd name="adj6" fmla="val 7509"/>
            </a:avLst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线形标注 2 9"/>
          <p:cNvSpPr/>
          <p:nvPr/>
        </p:nvSpPr>
        <p:spPr>
          <a:xfrm>
            <a:off x="899592" y="1491630"/>
            <a:ext cx="1512168" cy="432048"/>
          </a:xfrm>
          <a:prstGeom prst="borderCallout2">
            <a:avLst>
              <a:gd name="adj1" fmla="val 98116"/>
              <a:gd name="adj2" fmla="val 12511"/>
              <a:gd name="adj3" fmla="val 374428"/>
              <a:gd name="adj4" fmla="val 308139"/>
              <a:gd name="adj5" fmla="val 471118"/>
              <a:gd name="adj6" fmla="val 354819"/>
            </a:avLst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004048" y="350785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动作描写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051720" y="2283718"/>
            <a:ext cx="4824536" cy="0"/>
          </a:xfrm>
          <a:prstGeom prst="line">
            <a:avLst/>
          </a:prstGeom>
          <a:ln w="28575"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419872" y="408391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场面描写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/>
      <p:bldP spid="9" grpId="0" bldLvl="0" animBg="1"/>
      <p:bldP spid="10" grpId="0" bldLvl="0" animBg="1"/>
      <p:bldP spid="11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843558"/>
            <a:ext cx="338437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/>
              <a:t>《</a:t>
            </a:r>
            <a:r>
              <a:rPr lang="zh-CN" altLang="en-US" sz="2800" dirty="0"/>
              <a:t>三国演义</a:t>
            </a:r>
            <a:r>
              <a:rPr lang="en-US" altLang="zh-CN" sz="2800" dirty="0"/>
              <a:t>》</a:t>
            </a:r>
            <a:r>
              <a:rPr lang="zh-CN" altLang="en-US" sz="2800" dirty="0"/>
              <a:t>简介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3629" y="1701939"/>
            <a:ext cx="6264696" cy="267652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描写了从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东汉末年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西晋初年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年的历史风云。全书反映了三国时代的政治军事斗争，反映了三国时代各类社会矛盾的转化，并概括了这一时代的历史巨变，塑造了一批叱咤风云的三国英雄人物。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395605" y="1779905"/>
            <a:ext cx="1871980" cy="252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1495" y="716915"/>
            <a:ext cx="8081010" cy="37090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温酒斩华雄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中的一个经典情节。描述的是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董卓废黜少帝刘辨而立陈留王刘协为帝后，残暴不仁、擅权于朝堂。以袁绍、曹操等人组成的关东十八路诸侯共同讨伐董卓，然而前锋孙坚在进军汜水关时被华雄击败，华雄不可一世，在潘凤等大将接连被华雄斩杀之时，关羽主动请缨前去战华雄，在温酒未冷却的极短时间内斩杀华雄，关羽从此名震诸侯。见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第五回。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uploads.5068.com/allimg/1811/212-1Q10Q033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0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0961" y="1491377"/>
            <a:ext cx="612068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      </a:t>
            </a:r>
            <a:r>
              <a:rPr lang="zh-CN" altLang="en-US" sz="2800" dirty="0"/>
              <a:t>读一读，体会人物复杂的内心世界。试着写一写你志忑不安或犹豫不决时的心理活动。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23" y="129425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5620" y="699770"/>
            <a:ext cx="808863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桑娜脸色苍白，神情激动。她忐忑不安地想：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他会说什么呢？这是闹着玩的吗？自己的五个孩子已经够他受的了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是他来啦？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不，还没来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为什么把他们抱过来啊？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他会揍我的！那也活该，我自作自受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嗯，揍我一顿也好！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3071" y="3670796"/>
            <a:ext cx="734481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        </a:t>
            </a:r>
            <a:r>
              <a:rPr lang="zh-CN" altLang="en-US" sz="2800" dirty="0">
                <a:solidFill>
                  <a:srgbClr val="0000FF"/>
                </a:solidFill>
              </a:rPr>
              <a:t>忐忑不安</a:t>
            </a:r>
            <a:r>
              <a:rPr lang="zh-CN" altLang="en-US" sz="2800" dirty="0"/>
              <a:t>，说明她具有</a:t>
            </a:r>
            <a:r>
              <a:rPr lang="zh-CN" altLang="en-US" sz="2800" dirty="0">
                <a:solidFill>
                  <a:srgbClr val="0000FF"/>
                </a:solidFill>
              </a:rPr>
              <a:t>善良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0000FF"/>
                </a:solidFill>
              </a:rPr>
              <a:t>甘愿自己吃苦也要帮助别人</a:t>
            </a:r>
            <a:r>
              <a:rPr lang="zh-CN" altLang="en-US" sz="2800" dirty="0"/>
              <a:t>的美好品质。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85645" y="304673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神态描写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63770" y="3046730"/>
            <a:ext cx="16941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心理描写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99542"/>
            <a:ext cx="799288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我的心绷得紧紧的。这怎么忍受得了呢？我担心邱少云会突然跳起来，或者突然叫起来。我不敢朝这个年轻的战士那儿看，不忍眼巴巴地看着我的战友活活地烧死。但我忍不住不看，我盼望出现什么奇迹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火突然间熄灭。我的心像刀绞一般，泪水模糊了我的眼睛。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3435846"/>
            <a:ext cx="734481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通过</a:t>
            </a:r>
            <a:r>
              <a:rPr lang="en-US" altLang="zh-CN" sz="2800" dirty="0"/>
              <a:t>“</a:t>
            </a:r>
            <a:r>
              <a:rPr lang="zh-CN" altLang="en-US" sz="2800" dirty="0"/>
              <a:t>我</a:t>
            </a:r>
            <a:r>
              <a:rPr lang="en-US" altLang="zh-CN" sz="2800" dirty="0"/>
              <a:t>”</a:t>
            </a:r>
            <a:r>
              <a:rPr lang="zh-CN" altLang="en-US" sz="2800" dirty="0"/>
              <a:t>的</a:t>
            </a:r>
            <a:r>
              <a:rPr lang="zh-CN" altLang="en-US" sz="2800" dirty="0">
                <a:solidFill>
                  <a:srgbClr val="FF0000"/>
                </a:solidFill>
              </a:rPr>
              <a:t>心理描写</a:t>
            </a:r>
            <a:r>
              <a:rPr lang="zh-CN" altLang="en-US" sz="2800" dirty="0"/>
              <a:t>，从侧面反映邱少云的</a:t>
            </a:r>
            <a:r>
              <a:rPr lang="zh-CN" altLang="en-US" sz="2800" dirty="0">
                <a:solidFill>
                  <a:srgbClr val="0000FF"/>
                </a:solidFill>
              </a:rPr>
              <a:t>伟大、无私</a:t>
            </a:r>
            <a:r>
              <a:rPr lang="zh-CN" altLang="en-US" sz="2800" dirty="0"/>
              <a:t>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2285" y="574675"/>
            <a:ext cx="1431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4200" y="1323975"/>
            <a:ext cx="79762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路灯亮了，我的心咯噔一下：糟了，这回又晚了。我慌慌张张向家里跑去。一路上，爸爸黑边眼镜后面那双严厉的眼睛，不时出现在我眼前。我忐忑不安，心里七上八下，像揣着一只小兔子似的。我匆匆地一路小跑，心里不住地埋怨自己：前几天爸爸刚说过，放学后要直接回家，不要到别处去玩。可是我刚遵守了几天，就又给忘了。这回爸爸一定会特别生气，说不定还要揍我呢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0066" y="1072029"/>
            <a:ext cx="3744416" cy="3449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回乡偶书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贺知章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少小离家老大回，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乡音无改鬓毛衰。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儿童相见不相识，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笑问客从何处来。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5224780" y="1210310"/>
            <a:ext cx="2975610" cy="308419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80983" y="488469"/>
            <a:ext cx="180848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日积月累</a:t>
            </a:r>
          </a:p>
        </p:txBody>
      </p:sp>
    </p:spTree>
  </p:cSld>
  <p:clrMapOvr>
    <a:masterClrMapping/>
  </p:clrMapOvr>
  <p:transition spd="slow" advTm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cdpx.net/uploadfile/11/web/word/20181030133233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429994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F00"/>
                </a:solidFill>
              </a:rPr>
              <a:t>想要让别人帮自己完成作品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79304" y="1131590"/>
            <a:ext cx="6264696" cy="296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贺知章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四明狂客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越州（今绍兴）永兴（今浙江萧山）人，贺知章诗文以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见长，除祭神乐章、应制诗外，其写景、抒怀之作风格独特，清新潇洒，著名的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回乡偶书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两首脍炙人口，千古传诵，今尚存录入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全唐诗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首。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38" y="951756"/>
            <a:ext cx="244792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AutoShape 2" descr="诗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207000" y="-76200"/>
            <a:ext cx="95561" cy="4571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528" y="1562120"/>
            <a:ext cx="8208912" cy="181483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我年少时离开家乡，到迟暮之年才回来。我的乡音虽未改变，鬓角的毛发却已斑白。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家乡的儿童们看见我，没有一个认识我。他们笑着询问我：这客人是从哪里来的呀？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84204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诗歌大意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432113" y="1289297"/>
            <a:ext cx="8280920" cy="2158365"/>
          </a:xfrm>
          <a:prstGeom prst="rect">
            <a:avLst/>
          </a:prstGeom>
          <a:solidFill>
            <a:srgbClr val="F0EFE2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/>
              <a:t>       贺知章在唐玄宗天宝三载（</a:t>
            </a:r>
            <a:r>
              <a:rPr lang="en-US" altLang="zh-CN" sz="2800" dirty="0"/>
              <a:t>744</a:t>
            </a:r>
            <a:r>
              <a:rPr lang="zh-CN" altLang="en-US" sz="2800" dirty="0"/>
              <a:t>年），辞去朝廷官职，告老返回故乡，时已八十六岁。此时距他离开家乡已有五十多个年头了。人生易老，世事沧桑，他心头有无限感慨，于是写下了这组诗。</a:t>
            </a:r>
            <a:endParaRPr kumimoji="0" lang="zh-CN" sz="2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ea typeface="����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8535" y="306070"/>
            <a:ext cx="2815590" cy="2070100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4120" y="224790"/>
            <a:ext cx="2728595" cy="2151380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780" y="2859405"/>
            <a:ext cx="3221355" cy="1876425"/>
          </a:xfrm>
          <a:prstGeom prst="ellipse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42180" y="2808605"/>
            <a:ext cx="3303905" cy="2002155"/>
          </a:xfrm>
          <a:prstGeom prst="ellipse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1660" y="937260"/>
            <a:ext cx="5257800" cy="8070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这是什么季节？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925195" y="2171700"/>
            <a:ext cx="7293610" cy="1730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同学们，你们喜欢夏天吗？你为什么喜欢夏天？想象一下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r>
              <a:rPr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谁会在夏天里成长呢？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p0.so.qhmsg.com/t01384f77082115df2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708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195486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F00"/>
                </a:solidFill>
              </a:rPr>
              <a:t>很多时候我们需要得到别人的支持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712396" y="850022"/>
            <a:ext cx="1488207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16153" y="1076221"/>
            <a:ext cx="514806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假如现在你要去找老师，希望他同意你办一份报纸并提供必要的帮助。想一想，应该怎么跟老师交流呢？</a:t>
            </a:r>
            <a:endParaRPr lang="en-US" altLang="zh-CN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9765" y="771525"/>
            <a:ext cx="801687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礼貌诚恳地说明来意。如：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请问您现在有时间吗？我想和您谈一件事情。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把办报纸的设想讲清楚，尤其是办报的目的，以及可能给同学带来的好处。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设想老师可能的担心，想办法打消老师的疑虑。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539552" y="555526"/>
            <a:ext cx="4752528" cy="3420130"/>
          </a:xfrm>
          <a:prstGeom prst="cloudCallout">
            <a:avLst>
              <a:gd name="adj1" fmla="val 88708"/>
              <a:gd name="adj2" fmla="val 2663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/>
              <a:t>小组分角色扮演，模拟与老师交流的过程。根据每个同学的表现，说说谁最有可能获得支持。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020272" y="2571750"/>
            <a:ext cx="112820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5815" y="1429385"/>
            <a:ext cx="7726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从下面的任务中选择一个，试着说服别人支持你。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5216" y="55717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说一说</a:t>
            </a:r>
          </a:p>
        </p:txBody>
      </p:sp>
      <p:sp>
        <p:nvSpPr>
          <p:cNvPr id="6146" name="AutoShape 2" descr="data:image/jpeg;base64,/9j/4AAQSkZJRgABAQAAAQABAAD/2wBDAAgGBgcGBQgHBwcJCQgKDBQNDAsLDBkSEw8UHRofHh0aHBwgJC4nICIsIxwcKDcpLDAxNDQ0Hyc5PTgyPC4zNDL/2wBDAQkJCQwLDBgNDRgyIRwhMjIyMjIyMjIyMjIyMjIyMjIyMjIyMjIyMjIyMjIyMjIyMjIyMjIyMjIyMjIyMjIyMjL/wAARCAFr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iiigAooooAKKKKACiiigAooooAKKKKACiiigAooooAKKKKACiiigAooooAKKKKACiiigAooooAKKKKACiiigAooooAKKKKACiij/PS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pcH0NJQAUUUUAFFFFABRRRQACvIfiffXlr4piS3up4kNqpKxyFQTubnivXxXjPxW/5GyH/r0T/0Jq4se7UdO51YNXq6nINq2pYP/Ewuv+/zf402PVtSMSE6hd9B/wAtm/xqse9RJKgjQE8gY6V48FUmvduz05ypw+JpGj/a2o/9BC6/7/N/jR/a2o/9BC6/7/N/jWf5yev6Uecnr+lV7Kt2f4k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R/2tqXnsP7Qu8bR/y2b1PvVPzk9f0oQhpWYcjaBScasVeSaHGpRm7Rab+Rf/ALW1L/oIXf8A3+b/ABr6D0B3l8O6ZJIzO7WsZZmOSTtHJr5xr6M8Of8AItaV/wBekX/oArvy1tuV/I5MckuW3n+hp0UUV6p54UUUUAFFFFACivGfit/yNkP/AF6J/wChNXswrxn4rf8AI2Q/9eif+hNXFmH8H5nXgv4pwpotsGLPuaDRa/6j8TXLl28vkRnHww+ZNgelGB6UtFeoeCJgelGB6UtFACYHpRgelLRQAmB6UYHpS0UAJgelGB6UtFACYHpRgelLRQAmB6UYHpS0UAJgelGB6UtFACYHpRgelLRQAmB6UYHpS0UAJgelGB6UtFACYHpRgelLRQAmB6UYHpS0UAJgelGB6UtFACYHpRgelLRQAmB6UYHpS0UAJgelGB6UtFACYHpRgelLRQAmB6UYHpS0UAJgelGB6UtFACYHpRgelLRQAmB6UYHpS0UAJgelGB6UtFACYHpRgelLRQAmB6UYHpS0UAJgelVk/wBZL9atVVT/AFkv1rlxv8FnoZX/ALyvn+Q+vozw5/yLWlf9ekX/AKAK+c6+jPDn/ItaV/16Rf8AoArmyzeXyPXx+8fn+hp0UUV6x5wUUUUAFFFFACivGfit/wAjZD/16J/6E1ezCvGfit/yNkP/AF6J/wChNXFmH8H5nXgv4pwpotf9R+JoNFr/AKj8TXLl28vkRnHww+ZPRRRXqHghRRRQAUUUUAFFFFABRRRQAUUUUAFFFFABRRRQAUUUUAFFFFABRRRQAUUUUAFFFFABRRRQAUUUUAFFFFABRRRQAUUUUAFFFFABRRRQAUUUUAFFFFABRRRQAUUUUAFFFFABVVP9ZL9atVVT/WS/WuXG/wAFnoZX/vK+f5D6+jPDn/ItaV/16Rf+gCvnOvozw5/yLWlf9ekX/oArmyz7XyPXx+8fn+hp0UUV6x5wUUUUAFFFFACivGfit/yNkP8A16J/6E1ezCvGfit/yNkP/Xon/oTVxZh/B+Z14L+KcKaLX/UfiaDRa/6j8TXLl28vkRnHww+ZPRRRXqHghRRRQAUUUUAFFFFABRRQaACimySpEhd3CgetY91rbcpbpgf32FBpTpSn8KNo8U0uo6sB9TXORST3R3SysVH4ZqC5mMrYB+QUrnSsG+rOrBB6c0tccsjocqxU+xq7b6tcw4DkSL/tdadyZYSS2dzpKKqWuoQ3fCnD/wB09fwq3QcsouLswooooEFFFFABRRRQAUUUUAFFFFABRRRQAUUDmigAooooAKKKKADqatW2nXN3GZY0UR52h3cICfQEnk+1VfpWpbO2p6jaw4EVtAoJUHiNFGWYn1OCfqaAM4wyLMYSjeaG27Mc59KlvLZbWcQiTdIqjzMcgN3GfatC0uYpr++ufOjhuJNxgaXIC7jyc44IHSpNL0+FdTiaW/tJNoZ2CbnyACT2xQBh0VJMkcb7YpfNTA+bbt5+lR0AFFFFABRRRQAUUdauy6Vdw6bDfvGRBMxCnv8AUj0oApUUUUAFVU/1kv1q1VVP9ZL9a5cb/BZ6GV/7yvn+Q+vozw5/yLWlf9ekX/oAr5zr6M8Of8i1pX/XpF/6AK5ss+18j18fvH5/oadFFFesecFFFFABRRRQAorxn4rf8jZD/wBeif8AoTV7MK8Z+K3/ACNkP/Xon/oTVxZh/B+Z14L+KcKaLX/UfiaDRa/6j8TXLl28vkRnHww+ZPRRRXqHghRRRQAUUUUAFFFRzTpbxmSVsKOg7mgEr6Ikqnc6nb24I3hmH8K81j3uqS3TFUykfoO/1qioZ2CryfSi5208J1mT3V3LdybnOB2UdBRBbFzub5VH61LHarCPMmIz6elRTXJkBWPhak7oxUVZDrmcFfLj4UdxVWkyAOTSB1PRhQMdRSZB6GlpiFVihypII6EVvabqfngQzHEnZvWsClUlWDA4I7igzq0o1FZnZfzoqrYXP2q2V/4hw31q1TPJlFxdmFFW7OxN6kwjkUTKFKqzAAgnBOT6Vc1KC0h0q1Fth3SV0kmH/LQ4U8ewzgf/AF6BGRRR1IHrUk1vNb7RNE8ZYZG4YyPWgCOp7m2a0aJXYMzxLIQB93IyAffGD+NXdIdJ5ksrmFZbYkuTjDRgDJIP0HSm6tA8lxJfI4mtpn+WReMeikdiBxigDNooooAPpXU6N4U+0aeb69LBCMpGvBI9Saw9ItDfarbwfwlst9K9XliWOyaMAYVMDiuevUcdEelgMNGpec1dI5y78E2NzahrNngl25Uk7lJ964S6tZrK6kt512yIcEV7Batuto/pXLeK9IF1Yy3cSfvrdstj+JDUUqzvaTOjGYKHJz01Zo4KijvRXWeKFFFFABWvawk6K6wTQCW5fbJvlVSqKc459T/KsilUMzYUEk9hQA+eJreZo2ZGK90YMPzFXNO/d297OeiQFB9XIH8s1n1o2SNJYTrIwhtN6tLKRkkgHCgdzyaAM7uT60VJP5PnN9n8zyuxkxu/Tio6ACiiigAoooAJIC5J7AUAWtPtVu7kLI22BAXmf0Qdfx7D3NbGoapi7tllQm1a2CSQg9FY7sD3A249xVC4AsbUaev/AB8SkNcEdv7qfh1Pvx2qPWWB1adQMCMiMf8AAQB/SgCC8tTaXLRbw64DI4HDqehH1FV60of9P002x5uLYGSL/aT+Jfw6j8azaACqqf6yX61aqqn+sl+tcuN/gs9DK/8AeV8/yH19GeHP+Ra0r/r0i/8AQBXznX0Z4c/5FrSv+vSL/wBAFc2Wfa+R6+P3j8/0NOiiivWPOCiiigAooooAUV4z8Vv+Rsh/69E/9CavZhXjPxW/5GyH/r0T/wBCauLMP4PzOvBfxThTRa/6j8TQaLX/AFH4muXLt5fIjOPhh8yeiiivUPBCiiigAooooAK5zUZ5by4KopMaEhf8a6GRtsbN6Amuaa/Y/cUA+ppM7MHBNuT6CR2Z6yNgelPaaG3XbGoJ9qqPNJKcuxNMpHoD5JWmOWY8dqrTSkcDj1p5b96V9qZFBLeXa28EbSSyEKiKMkmmJkOSeSaTFeo6H8ObKCJZdWJuJiATEjYRfbjk10Y8F6JImwaNCV9QpH65rF14o1VCTPDASp4zUizn+LmvXbz4V6bcKWtxcWjdsPuUfg3+Nc1ffCvV4ifslxb3HorOEJqlVixOjNdDi/NT1p4YHkVq3PgfxPaHD6LdPjvEu8fpmqq+HfEGQP7G1AfW2Yf0quaPci0uxb0OdUkkhZgN+Cvua3q5iPQ9T80pNH5DKcEPwR+Fb9pam1jCmZ5W/vMf5VaPMxKjzXT1LFaF2fL0bT06FzJL+BbaP/QaoxxtLIsaAlmOAB3Jq9rDKL/yEIMdtGsCkdPlHP8A48TQcxDb39xaRsts6xbjy4Qb/wAGxkfhVeSWSZy8js7HuxyTTaKALVvdC3tLlFU+dMAgf+6mctj3OAPpmmWt5NaM3lkbWBV0YZVx6EVBRQAUUUY4z0B6E96AOh8HIG1rd/dT+ZFekyruidfY15p4QkCas+e8efyIr00dK4cR8Z7+XfwCvZf8eiD0zTfKWWW5ikGUdRkeoIxU8caxJsXpnNGz96W9Rg1jc7rHjt3bta3k9u33opGT8jUFbPiqIReJLvH8RD/mKxq9OLvFM+Vqx5JuPZkkBhWUeertH3CEA/rVmW5sjGyRWG1j0d5SxH4cCqVFMgD1zV/Rf+QxbjsSw/NSKoVf0X/kM2vu+B+INAFJEaSRI1GWYhQPUmtrUIIZh9is5m3WSkGJlwHI++wPc/XsOKx7eY291FMBkxurgfQ5rSNxYwS3F3FK8skoby42TGzdnJY98AnpQBk0UVJFbzTtthieQ+iKWP6UAR0UrKyMVZSrA4IIwRSUAFaVsBp1ot44BuJP+PZTztHdyP0Hvz2rNrQS9t7qKKC/j/1aBI7iP7yqOgI6MP1oAi0yM3Or2iOd2+ZdxPfnJ/TNQ3Mvn3U0p/jdm/M1saZpdxHdPc24+1RJDI0ckPPz7SAD3Byehqj/AGLeqB5ohh/67Ton6E0AVbe4e1uI54uHQgjPf61PqUEcVwJIOLeZRLEPQH+H8Dx+FP8A7NjX/W6jZKf9hy//AKCDUl29oulpbx3XnypKWUrGQApHI59wP1oAzKqp/rJfrVqqqf6yX61y43+Cz0Mr/wB5Xz/IfX0Z4c/5FrSv+vSL/wBAFfOdfRnhz/kWtK/69Iv/AEAVzZZ9r5Hr4/ePz/Q06KKK9Y84KKKKACiiigBRXjPxW/5GyH/r0T/0Jq9mFeM/Fb/kbIf+vRP/AEJq4sw/g/M68F/FOFNFr/qPxNBotf8AUfia5cu3l8iM4+GHzJ6KKK9Q8EKKKKACiiigCOfi2kPohrkK6+4/49Zf9w1m+FfDE/ifUjbxyeVDGu6aXGdo9vUmlJpK7PQwSbukYVML5k29q9N1j4UvDZPLpN488yLnyZgBu+hH9a8umjlt55IpUaOVCVdWGCCKmE4z2O2cZQ3Gs53k1p6DrM+hXEt5bWsU0u3aJJVJEeeuMVk119nZtB8M9RuSMfaLlMe6ggf405WtZkxvujudHn8dahp6agq6TaROu9fPjO4r69TgVNp+o+L9WSR7DVdAnEbbX2RtkGtrxC7w+AL14uHFlxj3UA/pXmXw3vpLTxdbwqT5dyjRMM8dMj9RXGndN2R28trK7Om1/WPFmgrb3OtRWVxYGQKz2gKlT75rXuvEOmW0MjrdwvMsRlWLzBuIxkcVN8SE3eB784Hy7Dz9RXIr4F0l/DAuR5xumtvO8zf/ABbc4x0xW1JqUbsuLqRbjHXTqV7vVtRGn2ep6zruoxNqOZIrWwKqI4s9STXWWfgyx1Sxiu11/W7mGZAyk3eMg/hXnGv7pNE8NzZ+X7BsB9CrkH+lek/C+4ebwj5bkkQ3DqvsDg4/U1nUbSujOEU9zhdb0x/D3is2EdxNPbTDcpnbcwOPWn1r/EuLy/FGlTDjeMflkVkV1U3eCZ4WLjy1WixaXb2TvJEqGUjCOw5T3HvVcknrz7miiqOUKKKKACiiigAr0Lw5d2OpaWtrPDExRdpVl6f/AK689qe0u5rKcTQNhh27H61FSHOrHTha6ozu1dM75vCiWOpR3mnsQmCHic54Pof6V0sWfLXdw2ORXOaJ4ptr1FhmPly9CCf5HvXRkJIo4BHauCfNe0j3qHsuW9LZju/tRUSqY2wDuQ9vSpTjBJOAOp9Kg3PL/F7BvElxjsFH6Vh1c1W7+36rdXI+7JISv07fpVOvTgrRSPla0uapKS6sKCQOe31oq3b6peWsYSCUIB0IRc/njNUZjbfT727G6C1ldf7wX5R+PSrMentbyK8l/awOhyMSbmB/4DmqlxeXV2c3FxLL/vuTUFAGh5Glx8yXlxP7RQhR+bH+lJ9p02LmLTnk955yf0UD+dUKKAND+1WT/UWlpD9Igx/Ns1HLqt/Mu1ruUL/dVto/IVTooAOT1OaKKKACiiigBQxAwDjPXHek6HNFFABR2xRRQAVVT/WS/WrVVU/1kv1rlxv8FnoZX/vK+f5D6+jPDn/ItaV/16Rf+gCvnOvozw5/yLWlf9ekX/oArmyz7XyPXx+8fn+hp0UUV6x5wUUUUAFFFFACivGfit/yNkP/AF6J/wChNXswrxn4rf8AI2Q/9eif+hNXFmH8H5nXgv4pwpotf9R+JoNFr/qPxNcuXby+RGcfDD5k9FFFeoeCFFFFABRRRQAjjKMPUEV0fwnCx6Zqx/5arKoPr93j+tc6RWh4DvxpPi+5sZmxb6kn7pm6CQdB+RNZVleDPQy6ajUs+p6KksofeGOe+a88+K2gRkW+v2yBS5EVwAOp/hb69vyr0wwbSRisbxpaibwLqqPjKQ+avsVIIrkpytJHtVI80WfP9tbyXdzHbwKWllYKoHcmvY9a8PSJ8O7iws0LtbxJgAZLlSGY/wA6xvh14UkUrq1zERK4/wBHRh91f7x/pXrEUKxRCMDgfqa1q1feVuhjSpe679TndH1zSPEnhkRm5hUvB5M0TsAyHGCMf1riPDHhibRfFv2u/uLaOys9zLOZl2vwQMc+9d7deCPDV7cvPNpMBkbklCyZPrgEVEnw/wDCyOGGkRcc/NI5H5E1mpQV7X1NbT8jnvEWrP41RtH0JHk09GD3l6VwmBztU966GzRFsIoQvyKgQD2HGK3UtIILQ29vFHFGEICIoUDj0FYVkcwY7gkVpTkmrI3oRabb3ZwmveG72wsHg+zSXGkCZpbeaBdz2hP3lK9Sp9q3PDfirwz4d0OGwiurudwS0jLZyZZjyeMfQfhXcae37ph79KsiKMdEQZ9FFROabs0ZypuMnys8j8V6q/ifVrG5t7G5gsLTIE08ZQyMewB7cVT+teheOkB0iAnqJhj8jXnma6qLThoeBj01WaYtFTw2dxPHJLHCzRxjLv0VfxPf2qDvitDiCpJLeSKKKRh8kgJU564ODTGRlALKRkZGR1Hr+lbL2El3pNjJ5kUMSK4aSZtq5LnA9zQBi0VNc2slrL5cm0kgFWQ7lYHoQR1FWF0bUWXcbR0U95CE/wDQiKAKJ460VpQAWOnNdGKN52nMKeYA6rtAJODwfvAVVuroXWwtBDHIv3miXbv+o6fligCvk10/hLWruLVobKSd5IJiVAds7TjjFcxWl4fyPEFhjr5y1FRJxdzbDzlCpFp9T1qszxCZRoF6YWKsIzyPTvWnVLWF3aLeg/8APFv5V58fiR9JVV6b9DyCiiivTPlQooooAKKKKACiiigAooooAKKKKACiiigAooooAKKKKACqqf6yX61aqqn+sl+tcuN/gs9DK/8AeV8/yH19GeHP+Ra0r/r0i/8AQBXznX0Z4c/5FrSv+vSL/wBAFc2Wfa+R6+P3j8/0NOiiivWPOCiiigAooooAUV4z8Vv+Rsh/69E/9CavZhXjPxW/5GyH/r0T/wBCauLMP4PzOvBfxThTRa/6j8TQaLX/AFH4muXLt5fIjOPhh8yeiiivUPBCiiigAooooAKjmhWYLksrowZHU4KkdxUlFA02ndHovh3xRDqFtFb3zpHejCk9FkPqPT6VvXlnHfWslrMAYnGGB5BGelePRu0ciunDKQR9a9e02+TUdOgukI+dRuHoe4rirU1B3R7uBxTrJxnuieGCOBAsa4GMVJRRXOegcj478S3Hhu306W2Cl5Lj50PR0A5H6/pXRaPqVvrulx6hYt5kDDDY6xt3VvQ1V17TbXU7RYbyBJo+RhhnH09K4Wx8Oav4Z1aS58Pam0G4ZRJBlHx/A/8AQ13UqdGpSSeku5nKNVPmjqj1D/PFZLaRKkrtbyqEY52sucVzg+MEmnSm18Q+GB9qXq9vIFDD1wR/Wq198aLAxH7B4bff2ae4wB+Cjn86uOBrL4TJYpLdWO6tbc28WGbc55JAwKsVxvgXX9W8SyX+o33lpbKViihiXCg9SfU12JIUFiQABk5rjrQdObjLc3jPnXMch4+uFW0tLfPzM5f8AMf1rjrG2W5lcysVgiXzJWHUD0HuTgfjV3xJqY1XWJJUOYkGxPoO/wCNU7K5hhjuIbhXMM6gM0eNykHIIz1+nvXZSjywSZ85i6qqVnJbFqC4fU9VtIFURwCUCOEfdQevvwMk1HewQLrF4lzI0SLI2PLj3k88cZHaj7Xa2cMiWKzPLIpRp5QFKqeoVQTjI75qvPeSXEEccqoWjwFkx8+B0BPetDmNS/8A7MW1sGP2yQG2wpG1Bw7devem+XNqGh6ZaQYZkkmdiTwg+Xlj2HXrWM0juqKzkqgwo9BnP86BI6xtGrsEfG5QeGx0zQBev5beS4ht4pD9ngURCXH3jnLNj0yTgelNlgsPLZhfSSyY4HkHk/UmqJOTmjFAF61uIDZvZ3e9Yy/mJJGASjYweOMgjH5VDcmz+RbUTEjO95SBu9MAdPzNV+2KM0AFbnhC3afxJbkDIiBkP4D/AOvWH3Fd/wCBtNMNpJfuCDP8qA/3R3/Os6srQZ04On7StFdtTraz9dkEWhXrH/nkwrQ7VznjS6EGgGLPzzOEx7dTXBBXkkfQV5clKUvI82HAxRR3zRXpnywUUUUAHWrFpaSXcxRCFRRueRuFRe5NLZ2b3jkBlSNBuklb7qD1P+FS3d4hhFpaKyWqnJLfelP95v6DtQBBdm288rah/KUABnPLH19s+lQUUUAFFFFABRRRQAUUUUAFFT21jc3mfIhdwOrYwB9T0ptxbzWszRTxsjgZwfT29aAIqKKKACqqf6yX61aqqn+sl+tcuN/gs9DK/wDeV8/yH19GeHP+Ra0r/r0i/wDQBXznX0Z4c/5FrSv+vSL/ANAFc2Wfa+R6+P3j8/0NOiiivWPOCiiigAooooAUV4z8Vv8AkbIf+vRP/Qmr2YV4z8Vv+Rsh/wCvRP8A0Jq4sw/g/M68F/FOFNFr/qPxNBotf9R+Jrly7eXyIzj4YfMnooor1DwQooooAKKKKACiiigArovC2v8A9k3H2e4Y/ZJCMnrsPr9K52jtSlFSVmaUqkqclKO57Sjq6BkYMpGQQc5p1eXaN4lvdI+TPnW//PJz0+h7V3ul69a6na+cmYznBVxyDXBUpSh6Hv4fFwrabPsaM0YmQoR+OKyprd425XI9RWr50f8Az0X86a1zAvBkU+3WpjNxO2M+U4/xFoFvr1iYZAqTqD5UuOVPp9K8s0vwrq2q6o1hFasHjbbK7DCR4PJJr2/Udf0zTWQTqzM+SoWPPSsebx3aRqRaWTkn+8Qo/Su+jiqsItRicWKq4dyvJ2aOg0TSbbQNGgsIfuRL8zngux6sfqa5fxT4oWdXsLB8oflllHG72HtWJqniTUdVBSWURwn/AJZR8D8T1NZFZwovm556s8/E4/mjyUtEFFFFbnmBRRRQAUUUUAFFFHbNABRR19a6LRPCd3qTLLc7oLbrk/eYew/rSlJRV2aU6U6kuWCuVdA0KbWbwDBW2Q5lf+g969RiiSCJIolCxoAqgdAKjtLOCxtkt7aMJGo4AqeuCrUc35H0GFwyoR82B6YrzfxlqQvdVEEbZitvl+rHqf5Cus8S64mk2JSNx9rmBCD+7/tV5gxLMWJJJ65rXD0/tM48yxCt7KPzEoooHWus8cVlKnDAg9cGrVnZfaEaeaTybZPvyEZ/4Co7t7Vq2KRXVrENZfbCSFtpWOJD7Z/ue56dqy9RnnkuGhmQQiElFgX7sfsPX696AC8vvORbeBDDaIcrHnJJ/vMe5/yKp0AZOByfSr0Wk3bKJJUW3iP/AC0uG8sfhnk/gDQBRorZvrXStPnB3TXKOiyIiHauCP7x5657CshyC7FV2gnhc5x7UANooooAKKKKAJ7Kzl1C8jtoSivIcZc4AHXNXZhZaZK0XkPczocM06lUB9l6n8fyqLRv+Qj/ANspP/QDSxXsVzEtvqGWVRiKcD54vY/3l9vyoAb9vurq6gEk/wAqyLtjxtROR/COAKna/Vppba+HnwCRtrJ96Pk8qT29ulOg0WVLqGSSS2Fs0i7Jmk+WXkcAdT6YxxRdXFlZXkwtrXzJhIw3zgFU5/hTp+efpQBTvbCSzEcgYSW8vMUy9HH49D6iqlat5cz3Wh28k8pkb7VJyew2p+X4VlUAFVU/1kv1q1VVP9ZL9a5cb/BZ6GV/7yvn+Q+vozw5/wAi1pX/AF6Rf+gCvnOvozw5/wAi1pX/AF6Rf+gCubLPtfI9fH7x+f6GnRRRXrHnBRRRQAUUUUAKK8Z+K3/I2Q/9eif+hNXswrxn4rf8jZD/ANeif+hNXFmH8H5nXgv4pwpotf8AUfiaDRa/6j8TXLl28vkRnHww+ZPRRRXqHghRRRQAUVZsdPu9TuVt7K3kmlP8KDP4n0r0HRvhTNIqy6veeUDz5MIyfxY/0plxpylsjzXtnNSxW085AhhkkJ7Ihb+Ve+ad4K0DTgpi0+N3H8cvzn9a3Y4Y4lCxoqKOyjAp2N1hX1Z86x+G9bmI8vSbw57+Sw/mKzYIpLnWxo8af6YZDEFJABcds19PEcV80aXz8X7f/sLH/wBDNFi1ho9Wb4+HviQkBtPwM8nzF6fnXWW3hf8As22aO2kLru3EP1HtmvTAvFYF7F5F06joeRUygpKzNqMFSlzR3OMkikifbIhX6jFLFbyTtiJC3vXQ30AuLYocgA5yKfaRLBbLGvQVy+wXPynoe3fJzWOZ1DwcdV2u8zCSNGEcafxMemSa5wfDrxMRn7Eg/wC2or1rT4vMuQT0Qbq3MCuuMFFWR51WkqkuZ7nzJe20lhr39jXG1bsOsbAMCqscYBP4iunHw38Sn/l0iH/bUVzvi3/krV4P+ohH/wCy19L4p2M/q0Dw5fhl4kb/AJYwD6yipV+FviEnn7KPrL/9avbMUmKLB9WgeOR/CjWW+9dWin/eJ/pVyL4Q3Zx5uqwL67Iif5kV6vjFLRYf1eB5fffCiG20m4ktr6ee9Vd0alQqtjtj3+teXkYbBBB6YNfT56VxV7o1ha6lM0dnAGZt2dgzzWdWfIrlLBqrK0XY8ettNvb1tttayye4Q4/Ot6y8EX8+GuZI7dD2+835CvROwA4A7CiuSWJk9jrp5ZTj8TuYum+F9N03DLGZpR/HLz+Q6CtrgDiiq95f2thCZbqdIl/2jyfoKxbcnqd0YQpR0VkWO1Yuu+IrfR4ii4luyPliB6e59K57WPG8sm6HTUMaHgzP94j2HauQkd5HZ3ZmZjkljkmt6eHb1keficxS92lv3Jby8nv7p7i4ffI55P8AQe1QUUfhmuxaHittu7HmKQRCUqdhbaG7E4zitS204221prd7i6Ybo7RQTj0L46D26n6VLot8sFldQpbxPcoPtETyfMNy8H5emdpP5VQutXvrzcJbl9rHLIp2qfqB1oAsXNlPJcGbULuCFiMFXfcwHptXOPpVq+bTGtYL7ZNdyH9y53eUpZQME8E8gjuOlYHQYFXbaWP+zLy3kYAkpJGD/eBIP6E/lQA86vOgxbJFaj/pgmD/AN9HJ/WqMkjyyF5HZ2PVmOTTaKAJprlpraCFgP3IZVbvgnOPwyfzqGiigAooooAKKKKAL+jf8hH/ALZSf+gGqA57e1XtJkji1FDI4RWRk3McAEqRzUlw1zplyTDAbXegAbdv3D1Vvf1FAE3kBtG02d2jESSvuUvhj8y5AHWqV7atHduEAZXJdPLfflc+1SXRzo2n5zktN/6EKSys7pgLpZPssSn/AF7MUH4dyfpQA6T/AJF63/6+pP8A0FKz61dV1QXdvDbJmTynLNO6hWlYgDJA+nfmsqgAqqn+sl+tWqqp/rJfrXLjf4LPQyv/AHlfP8h9fRnhz/kWtK/69Iv/AEAV8519GeHP+Ra0r/r0i/8AQBXNln2vkevj94/P9DTooor1jzgooooAKKKKAFFeM/Fb/kbIf+vRP/Qmr2YV4z8Vv+Rsh/69E/8AQmrizD+D8zrwX8U4U0Wv+o/E0Gi1/wBR+Jrly7eXyIzj4YfMnooor1DwQrpPCnhC78S3WeYrJD+8mI/RfU/yrDso4Zr2CO5lMUDSBZHHVVz1r6N02yttPsYbazjVII1AUL396aNqNNTd2Q6PodhodottY26xqB8zY+Zj6k960cCloqjvSS0QUUUUDA9K+ZtK/wCSv2//AGFj/wChmvpk9K+ZtK/5K/b/APYWP/oZoA+mRWVraCO1kvNrMIEZnVRliAM8CtUU1lDAqwyDQB5Ifil4bI2k3oB6/wCj9P1qaz+I+gXt7BZ25vGmmkWOMG3xkk4HevNPiD4dXw34vurSPH2eT99DzyqMTx+ByK6L4OeHBqfiKTVpQDDp4BQHvIw4/IZpWV7ju7WPdLC1NsjF8bm9KuUg6UtMR80eLf8Akrl7/wBhCP8A9lr6Xr5o8W/8lcvf+whH/wCy19L0AFFIWUdSB+NGQehFAC0UUZHrQAVzet4F7np8o5ro26V4n8SL6SXxbNCkziOONFwGOM4yayqw542BV/Ye/a51lxqlhajM95CmO28ZrGu/G+lwEiASzsPRdo/M/wCFecHk0VjHDRW5nPM6j+FWOmv/ABtqN1lbYJbJ/s8t+ZrnZp5rmUyTyvI56s5yajoraMIx2Rw1K1Sp8buFFFFUZhRRRQAAkdCR9KKKKACiiigAooooAKKKKACiiigAooooAKt22oz20ZiO2W3JyYZRuX8B2PuKqUUAa8mq2YtoEg09fMi3FPNfeqljk4Hf8c1nXN1PdyeZcSvI3Qbj0HoB2HtUNFABRRRQAVVT/WS/WrVVU/1kv1rlxv8ABZ6GV/7yvn+Q+vozw5/yLWlf9ekX/oAr5zr6M8Of8i1pX/XpF/6AK5ss+18j18fvH5/oadFFFesecFFFFABRRRQAorxn4rf8jZD/ANeif+hNXswrxn4rf8jZD/16J/6E1cWYfwfmdeC/inCmi1/1H4mg0Wv+o/E1y5dvL5EZx8MPmT0UUAZOACSfSvUPBFALMFUEk9AK948E3F5/YVva6iR9oiUBQTzs7Z9xXD+F/DAslS+vUDXJ5SMj/Vj1+tddFI0Mgkj4cdK55Yi0rLY9jCYGSjzz0bOyzRVOxvkvIgRgOB8y+lW811RkpK6E04uzDIqleavZWN1bW08wWe5cJFGPvMfp6e9YvizxjaeG7bb8s184/dwg9PdvQV5boGp3erePtNvLyYySvcLyegHoB2FFzCdZRfKtz3o9K+ZtK/5K/b/9hY/+hmvpk9K+ZtK/5K/b/wDYWP8A6GaZsfTIooFFAHzv8ZZN/jsr/dtYx/M10vwJk+XWo/eJv/Qq4/4tvv8AiJer/djiX/x0H+tdN8CX/wCJhq6esMZ/U0Ae20UUUAfNHi3/AJK5e/8AYQj/APZa+lj0r5p8W/8AJXL3/sIR/wDstfS9AHlHxYnmg1TTfKmkjzC+drEZ+YelcANUv1+7e3I/7at/jXd/F3/kKaZ/1xf/ANCFec1LPOrN87Ly61qgPGo3Y/7bN/jUq+ItZX7uqXY/7bNWZRSM+Z9zXHirXl+7q13+MprNubqe9uGuLmVpZn+87HJNRUUwbbCiiikIKKKKACiiigAooooAKKKKACiiigAooooAKKKKACiiigAooooAKKKKACiiigAooooAKqp/rJfrVqqqf6yX61y43+Cz0Mr/AN5Xz/IfX0Z4c/5FrSv+vSL/ANAFfOdfRnhz/kWtK/69Iv8A0AVzZZ9r5Hr4/ePz/Q06KKK9Y84KKKKACiiigBRXjPxW/wCRsh/69E/9CavZhXjPxW/5GyH/AK9E/wDQmrizD+D8zrwX8U4U0Wv+o/E0Gi0/1H4muXLt5fIjOPhh8yeu28IeHuF1K7Qf9MVI/wDHj/SsTwzox1bUFMq/6LFzKf73oteoKoRQqgAAYAAxgV116tvdRy5fhVJ+1nt0F5qOeeO2geeZwkaDJY9KkJAGScAV5t4p8Qtqlyba3c/ZIz/32w7/AE9K56dNzdj0sTiI0IXe/QXVPGF9caik2nzSW0ULZi2nBb3P+FdAvxXvf7KeJ7NPt23CzKfl+pX1rzuivQilFWR8/KvUlJyb3Jbq6nvbmS4uZWllkOWduprW8H8eLtKP/TwtYlbfhD/kbtK/6+FqjOPxI+hj0r5m0r/kr9v/ANhY/wDoZr6ZPSvmbTCF+LsDE4A1Un/x81R6h9MiiuavPH/hewuWt7jWIRKvVUVnx+Kg1X/4WX4S/wCgsP8AvxJ/8TU88e5usNXauoP7meI/FGTzPiLqx/utGv5RrXTfA2THiLUo/wC9bA/k1cX4zuU1fxjqt/aMZbaebdG+CNwCgdDz2rd+Fms2fhzxHPc6pN9nt3tygbYzc5BA4Bpc8e4/qtf+R/cz6Morkv8AhZfhL/oLD/wHk/8AialtfiF4WvLhYItYiEjdBIjoD+LACnzx7ieFrrVwf3M8Q8W/8lcvf+whH/7LX0vXzP4rIb4s3bA5Bv4yCP8AgNfTFUYHkvxeH/Ey0v8A64v/ADFecV6R8Xv+Qlpf/XKT+YrzepZ51b+IwooopGQUUUUAFFFFABRRRQAUUUUAFFFFABRRRQAUUUUAFFFFABRRRQAUUUUAFFFFABRRRQAUUUUAFFFFABVVP9ZL9atVVT/WS/WuXG/wWehlf+8r5/kPr6M8Of8AItaV/wBekX/oAr5zr6M8Of8AItaV/wBekX/oArmyz7XyPXx+8fn+hp0UUV6x5wUUUUAFFFFACivGfit/yNkP/Xon/oTV7MK8Z+K3/I2Q/wDXon/oTVxZh/B+Z14L+KcKaLQExADqWOKO9afha2F3rFnE33TLk/hz/SuTL3bmYs2jzeziur/yPS/D2mDS9IhiIHmuN8h9Sf8ADpWrRjFFNu7uzshBQiorZHL+M9XNnZpZQnE1wDuI7J/9evO62fFdw1x4hudxOEIQD0AFY1ehRiowR87jKrqVn5aBRRRWhyhW14S/5G3S/wDr4WsWtnwlx4s0v/r4WmVH4keveLfGth4WRYpFae9kXdHAnHHqT2FeAiG3vdYnvdQeaJJpGlZbYAsCTnAJ/nXb/FZceL1Y9Tap/NqzfD/hWXUsT3O5ITyFHBYev0rhrVZOTitj77BYTC0cNGvU3f8AWhs6R4r8I6JbCGz8Py9OXlCO7e5JrS/4WR4f/wCgE3/fqOuF8S2FrpusvbWmdiqu4E5wcc1kVCxE0dkcswtVKo09fNnqP/Cx/D3/AEA2/wC/UdH/AAsfw/20M/8AfqOvLqKPrNQf9j4Xs/vZ7Novi/w1rV0toLSG1uHPyCeBdrH0yK19X8L6TrVlNbT2EKTKM5jUAj3BrwMMynKnBHII7GvovTJ3uLOxuJDmSWxV3PqSoNdNCo6l1I8TNMGsG41KLav5nzhc2cun+NEtJpC8kN4sZYnOcMAP0xX1ZXzH4i/5KXN/1/r/AOhCvpyt4fCeXitarfez+9Hk3xe/5COl/wDXKT+YrzevSfi9/wAf+l/9cpP5ivNqbPGrfxGFFFFIyCiiigAooooAKKKKACiiigAooooAKKKKACiiigAooooAKKKKACiiigAooooAKKKKACiiigAooooAKqp/rJfrVqqqf6yX61y43+Cz0Mr/AN5Xz/IfX0Z4c/5FrSv+vSL/ANAFfOdfRnhz/kWtK/69Iv8A0AVzZZ9r5Hr4/ePz/Q06KKK9Y84KKKKACiiigBRXjPxW/wCRsh/69E/9CavZhXjPxW/5GyH/AK9E/wDQmrizD+D8zrwX8U4XvW14KkWPX7MsQAXZcn1IIFYpqTTpWgMcyHDo+5T7g1x4BXU0GaS5HTl2f+R7f3o75rP0fVYdX09LiMjdjEid1buK0Kppp2Z1xkpJSWx5v4y017XV2ugpMVxyG7bu4rm69lvLOC+t2t7iJXjbsf8APFcRqfge5iJk05xMn/PNyAw/Hoa66VZWtI8bF4Gak501dM5GirN1p97ZsVuLWWIj+8p/nVaulO+x5rTTswrZ8J/8jZpf/XwtY1bHhYhfFOmseNs6kn2oHD4kdv4w0VtV8fIzrmCO2Qt7nLcVeup4tH015QhYqPlRRks3YVqXbie+muAd244B9FHSq0sEcwAcHA6YrzajTm2j66NSTjBT2itjyWXS9X1C5luZbWQySuWJbA6/WkPhzVAM/ZSfow/xr1pbeFPuxqPrzUm1f7o/Kosj0f7UqrRJW/rzPFrjTby1/wBdbSKPUrxVWvcHjhdSJERgfUCuU8QeE7O5heexCRXCgnYDgP8A/XosdNDNFJ8tRW8zzrsa+iNF/wCQTpf/AGD0/wDQBXzwQRkHrX0Pov8AyCdL/wCwen/oArqwm7OTiH+HD1Z4J4i/5KXN/wBf6/8AoQr6cr5j8Rf8lLm/6/1/9CFfTldcNj57E/xPkvyR5P8AF7/j+0r/AK5yfzWvNq9K+Lw/0vSj/wBM5P5rXmtNnjVv4jCiiikZBRRRQAUUUUAFFFFABRRRQAUUUUAFFFFABRRRQAUUUUAFFFFABRRRQAUUUUAFFFFABRRRQAUUUUAFVU/1kv1q1VVP9ZL9a5cb/BZ6GV/7yvn+Q+vozw5/yLWlf9ekX/oAr5zr6M8Of8i1pX/XpF/6AK5ss+18j18fvH5/oadFFFesecFFFFABRRRQAorxn4rf8jZD/wBeif8AoTV7MK8Z+K3/ACNkP/Xon/oTVxZh/B+Z14L+KcKaLX/U/iaDRa/6j8TXLl28vkRnHww+ZqaZqt1pN0J7aTH95TyGHuK9C0nxVp+pBUkkW2uDxskbg/Q15hRXoVKUZ7nl4fF1KOi1XY9sBDDIORRXktlr2paeQLe6cIP4G+Yfka37Xx9OuBd2Ub/7UTFT+RzXLLDyW2p6lPMaUvi0O6ZQwwVBHoRVOXSdPn5ksoGz1/disiDxvpUigSebEfdM/wAq0IvEejzY238QPoxx/Os+Sceh0KtQqdUxjeF9EfrYIP8AdLD+tSWWgaZp0/n2tqElxgEsTgfiatx39nL/AKu7gb6SA1OHVujKfoaHKWzZcaVK94pC0UUVBqHY1Ve0LkkzyfTNWiSF4GahLzk4EaD6tQBCNPi/vufxoltrO3geeXhEBZizcYFRX2oLp0Jlu7m3gX/a5J+g715/4h8Uz6qrW0BKWueeMF/c+goudOGwk68tFp3MG5kWW5mlQAK7lgB6E19B6L/yCdL/AOwen/oAr537V9EaL/yCdL/7B6f+gCurCbs6OIFalBeb/I8E8Rf8lLm/6/1/9CFfTlfMfiL/AJKXN/1/r/6EK+nD0rrhsfO4n+J8l+SPKfi//wAfelf7kn81rzSvTPi//wAfWlf7kn81rzOmzx638RhRRRSMgooooAKKKKACiiigAooooAKKKKACiiigAooooAKKKKACiiigAooooAKKKKACiiigAooooAKKKKACqqf6yX61aqqn+sl+tcuN/gs9DK/95Xz/ACH19GeHP+Ra0r/r0i/9AFfOdfRnhz/kWtK/69Iv/QBXNln2vkevj94/P9DTooor1jzgooooAKKKKAFFeM/Fb/kbIf8Ar0T/ANCavZhXkvxLsftPiaJ9+MWyjGPdq4cw/g/M68Er1Tzk0Wv+o/E1p/2R/wBNv/HaWPSfKTb52ec/drgwVenTcudmuZYWrWjFU1exSorQ/sz/AKa/pR/Zn/TX9K9D67Q/m/M8j+y8V/L+K/zM+itD+zP+mv6Uf2Z/01/Sj67Q/m/MP7LxX8v4r/Mz6K0P7M/6a/pR/Zn/AE1/Sj67Q/m/MP7MxX8v4r/Mz8DPtWt4YyPFGmAHg3CfzqH+zP8Apr+lafhzTxH4k05/MztuEPT3prGUG7KQ1luKTu4/ije+Ius3+k+LlFnOY0NshKYypOT2rCh8f6migSQW8nvtI/rV74rqw8WRsVIU2yYPY4JzXC1zVtKjPvcDh6NTC03KKeh17/EK/YfLaWyn15P9aoXXjPWrkbRcCFf+mSgH865+iszrjhKEdooklnlnkaSWRpJG6sxyT+NR0UUjoSS2Dsa+h9GONJ0vP/QPT/0EV8+Qwy3MyQQoXkkIVVUZJPYV6/e2XjK7tLfStOs4rC3SBIHvJplLYAAO0KSRmuvCuzbPBzyKmoQulq92eS67Mk/xHlkjYMhvxgjv84FfUB6V8sajpn9j+Pf7NEhlFvdxqXPflST+ZNfU56V2wVlqfM4icZ1G47f5aHlXxf8A+PjST/sy/wA1rzOvVPirbfaJ9M+fG1ZP5rXnf9mf9Nf0rnqYqlCXLJ6nJLAYiq+eEbp+aM+itD+zP+mv6Uf2Z/01/So+u0P5vzJ/svFfy/iv8zPorQ/sz/pr+lH9mf8ATX9KPrtD+b8w/svFfy/iv8zPorQ/sz/pr+lH9mf9Nf0o+u0P5vzD+y8V/L+K/wAzPorQ/sz/AKa/pR/Zn/TX9KPrtD+b8w/svFfy/iv8zPorQ/sz/pr+lH9mf9Nf0o+u0P5vzD+y8V/L+K/zM+itD+zP+mv6Uf2Z/wBNf0o+u0P5vzD+y8V/L+K/zM+itD+zP+mv6Uf2Z/01/Sj67Q/m/MP7LxX8v4r/ADM+itD+zP8Apr+lH9mf9Nf0o+u0P5vzD+y8V/L+K/zM+itD+zP+mv6Uf2Z/01/Sj67Q/m/MP7LxX8v4r/Mz6K0P7M/6a/pR/Zn/AE1/Sj67Q/m/MP7LxX8v4r/Mz6K0P7M/6a/pR/Zn/TX9KPrtD+b8w/svFfy/iv8AMz6K0P7M/wCmv6Uf2Z/01/Sj67Q/m/MP7LxX8v4r/Mz6K0P7M/6a/pR/Zn/TX9KPrtD+b8w/svFfy/iv8zPorQ/sz/pr+lH9mf8ATX9KPrtD+b8w/svFfy/iv8zPorQ/sz/pr+lH9mf9Nf0o+u0P5vzD+y8V/L+K/wAzPqqv+sl+tbX9mf8ATX9KiGjYLHz/ALxz92ufFYqlOm4xep2YDA16VZSnGy9UZtfRnhz/AJFrSv8Ar0i/9AFeDf2R/wBNv/Ha970BfL8O6YvUi1jH/joqcsavJeh25hF+6/X9DRooor1zzQooooAKKKKAFFeUfEm9jtvEsaMrZNsp4Hu1erVmah4d0nVZ/PvrGGeULsDuOQPT+dc+KoutT5Eb4eqqU+ZnhZ1SH+4/5Uf2rF/df8q9p/4Qvw5/0Cbb/vk0f8IX4c/6BNt/3ya83+zJ90d39oR7Hiv9qQ/3H/Kj+1If7j/lXtX/AAhfhz/oE23/AHyaP+EL8Of9Am2/75NH9mT7of8AaEex4r/akP8Acf8AKj+1If7j/lXtX/CF+HP+gTbf98mj/hC/Dn/QJtv++TR/Zk+6D+0I9jxX+1If7j/lR/akP9x/yr2r/hC/Dn/QJtv++TR/whfhz/oE23/fJo/syfdB/aEex4r/AGpD/cf8qlg1pLe4jmjVw8bBl6dRXsv/AAhfhz/oE23/AHyaP+EL8Of9Ai2/75NP+zJrqhf2hHsN0vUdD8b6OrSwQTtjEkEqjch/n+IrwyzgjufiJHpDr/obagYGQcHZuIxmverfwrolnKJrbToopF6MhII/HNV4fBGgQeIf7cjsgL0tv3bztDdyF6Zr04wbX7xJs41ialN2oyaXqVf+FX+Fz/y6z/8AgQ/+NH/CrvC//PrP/wCBD/411odsdaN7etV7KHYr6/iv+fj+9nJf8Ku8L/8APrP/AOBD/wCNH/CrvC//AD6z/wDgQ/8AjXW729aN7etHsodg+v4r/n4/vZjaP4N0LQpvOsrICbtJIxdh9Cen4VvgDFQ729aTe3rVqKirI56lSdSXNN3fmfOHi3/krd5/2EI//Za+j7y8t7G1kuLqdIYUUszu2ABXO3fgnQL7X11u5st96rBt28hWYdCV6Eir99oOmak2b60S4x03kkflmlK9vdJVr6nk/izxhBrmreZEr/Z4Rsi46jufx/pWD/akP9x/yr2r/hC/Dn/QItv++TR/whfhz/oE23/fJryp5fUnJylJXZ6UMdCEVFLRHiv9qQ/3H/Kj+1If7j/lXtX/AAhfhz/oE23/AHyaP+EL8Of9Am2/75NR/Zk+6L/tCPY8V/tSH+4/5Uf2pD/cf8q9q/4Qvw5/0Cbb/vk0f8IX4c/6BNt/3yaP7Mn3Qf2hHseK/wBqQ/3H/Kj+1If7j/lXtX/CF+HP+gTbf98mj/hC/Dn/AECbb/vk0f2ZPug/tCPY8V/tSH+4/wCVH9qQ/wBx/wAq9q/4Qvw5/wBAm2/75NH/AAhfhz/oE23/AHyaP7Mn3Qf2hHseK/2pD/cf8qP7Uh/uP+Ve1f8ACF+HP+gTbf8AfJo/4Qvw5/0Cbb/vk0f2ZPug/tCPY8V/tSH+4/5Uf2pD/cf8q9q/4Qvw5/0Cbb/vk0f8IX4c/wCgTbf98mj+zJ90H9oR7Hiv9qQ/3H/Kj+1If7j/AJV7V/whfhz/AKBNt/3yaP8AhC/Dn/QJtv8Avk0f2ZPug/tCPY8V/tSH+4/5Uf2pD/cf8q9q/wCEL8Of9Am2/wC+TR/whfhz/oE23/fJo/syfdB/aEex4r/akP8Acf8AKj+1If7j/lXtX/CF+HP+gTbf98mj/hC/Dn/QJtv++TR/Zk+6D+0I9jxX+1If7j/lR/akP9x/yr2r/hC/Dn/QJtv++TR/whfhz/oE23/fJo/syfdB/aEex4r/AGpD/cf8qP7Uh/uP+Ve1f8IX4c/6BNt/3yaP+EL8Of8AQJtv++TR/Zk+6D+0I9jxX+1If7j/AJUf2pD/AHH/ACr2r/hC/Dn/AECbb/vk0f8ACF+HP+gTbf8AfJo/syfdB/aEex4r/akP9x/yo/tSH+4/5V7V/wAIX4c/6BNt/wB8mj/hC/Dn/QJtv++TR/Zk+6D+0I9jxX+1If7j/lR/akP9x/yr2r/hC/Dn/QJtv++TR/whfhz/AKBNt/3yaP7Mn3Qf2hHseK/2pD/cf8qP7Uh/uP8AlXtX/CF+HP8AoE23/fJo/wCEL8Of9Am2/wC+TR/Zk+6D+0I9jxb+1Yf7r/lR/asP91/yr2n/AIQvw5/0Cbb/AL5NH/CF+HP+gTbf98mj+zJ90H9oR7Hi39qw/wBx/wAq920Ft/h3TXHe2jP/AI6Kpf8ACF+HP+gTbf8AfJraghjt7eOCFAkcahVUdAB2rswmElQk23ucuKxKrJJIkoooruOM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5147" y="2438147"/>
            <a:ext cx="7272808" cy="1383665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说服妈妈，让她同意你在家里养一只小狗。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说服同学，在班里成立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生物角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说服校长，在学校组织一次义卖活动。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b="1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2116</Words>
  <Application>Microsoft Office PowerPoint</Application>
  <PresentationFormat>全屏显示(16:9)</PresentationFormat>
  <Paragraphs>129</Paragraphs>
  <Slides>43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3" baseType="lpstr">
      <vt:lpstr>黑体</vt:lpstr>
      <vt:lpstr>Arial</vt:lpstr>
      <vt:lpstr>Impact</vt:lpstr>
      <vt:lpstr>Times New Roman</vt:lpstr>
      <vt:lpstr>Kaiti SC</vt:lpstr>
      <vt:lpstr>楷体</vt:lpstr>
      <vt:lpstr>Calibri</vt:lpstr>
      <vt:lpstr>幼圆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</dc:title>
  <dc:creator/>
  <cp:lastModifiedBy/>
  <cp:revision>126</cp:revision>
  <dcterms:created xsi:type="dcterms:W3CDTF">2017-03-17T02:28:00Z</dcterms:created>
  <dcterms:modified xsi:type="dcterms:W3CDTF">2019-08-31T07:31:59Z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