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2" r:id="rId3"/>
    <p:sldId id="280" r:id="rId4"/>
    <p:sldId id="265" r:id="rId5"/>
    <p:sldId id="279" r:id="rId6"/>
    <p:sldId id="281" r:id="rId7"/>
    <p:sldId id="282" r:id="rId8"/>
    <p:sldId id="275" r:id="rId9"/>
    <p:sldId id="291" r:id="rId10"/>
    <p:sldId id="290" r:id="rId11"/>
    <p:sldId id="288" r:id="rId12"/>
    <p:sldId id="270" r:id="rId13"/>
    <p:sldId id="296" r:id="rId14"/>
    <p:sldId id="292" r:id="rId15"/>
    <p:sldId id="287" r:id="rId16"/>
    <p:sldId id="271" r:id="rId17"/>
    <p:sldId id="294" r:id="rId18"/>
    <p:sldId id="295" r:id="rId19"/>
    <p:sldId id="289" r:id="rId20"/>
    <p:sldId id="272" r:id="rId21"/>
    <p:sldId id="293" r:id="rId22"/>
    <p:sldId id="284" r:id="rId23"/>
    <p:sldId id="286" r:id="rId24"/>
    <p:sldId id="276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Pictures\&#26032;&#24405;&#38899;%202.m4a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8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0"/>
            <a:ext cx="88392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1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73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0"/>
            <a:ext cx="92869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1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9058" y="5929330"/>
            <a:ext cx="266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Zhi       chi       shi   ri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4357694"/>
            <a:ext cx="1544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Zh   ch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357694"/>
            <a:ext cx="1068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sh   r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1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QQ图片201610132018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00628" cy="4867244"/>
          </a:xfrm>
          <a:prstGeom prst="rect">
            <a:avLst/>
          </a:prstGeom>
        </p:spPr>
      </p:pic>
      <p:pic>
        <p:nvPicPr>
          <p:cNvPr id="4" name="新录音 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071934" y="169638"/>
            <a:ext cx="519114" cy="973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1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42900"/>
            <a:ext cx="9144000" cy="7000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357166"/>
            <a:ext cx="2031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单韵母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图片201610111948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26475" cy="2428868"/>
          </a:xfrm>
          <a:prstGeom prst="rect">
            <a:avLst/>
          </a:prstGeom>
        </p:spPr>
      </p:pic>
      <p:pic>
        <p:nvPicPr>
          <p:cNvPr id="4" name="图片 3" descr="QQ图片201610132020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928933"/>
            <a:ext cx="2071669" cy="3214711"/>
          </a:xfrm>
          <a:prstGeom prst="rect">
            <a:avLst/>
          </a:prstGeom>
        </p:spPr>
      </p:pic>
      <p:pic>
        <p:nvPicPr>
          <p:cNvPr id="5" name="图片 4" descr="QQ图片201610132020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1"/>
            <a:ext cx="2714644" cy="2714619"/>
          </a:xfrm>
          <a:prstGeom prst="rect">
            <a:avLst/>
          </a:prstGeom>
        </p:spPr>
      </p:pic>
      <p:pic>
        <p:nvPicPr>
          <p:cNvPr id="6" name="图片 5" descr="QQ图片2016101320201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36" y="3571876"/>
            <a:ext cx="2786082" cy="2500330"/>
          </a:xfrm>
          <a:prstGeom prst="rect">
            <a:avLst/>
          </a:prstGeom>
        </p:spPr>
      </p:pic>
      <p:pic>
        <p:nvPicPr>
          <p:cNvPr id="7" name="图片 6" descr="QQ图片2016101320200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70" y="1"/>
            <a:ext cx="3214709" cy="2714619"/>
          </a:xfrm>
          <a:prstGeom prst="rect">
            <a:avLst/>
          </a:prstGeom>
        </p:spPr>
      </p:pic>
      <p:pic>
        <p:nvPicPr>
          <p:cNvPr id="8" name="图片 7" descr="QQ图片2016101320200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8" y="3429000"/>
            <a:ext cx="2928958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11948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02001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10132019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10</Words>
  <PresentationFormat>全屏显示(4:3)</PresentationFormat>
  <Paragraphs>4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16</cp:revision>
  <dcterms:created xsi:type="dcterms:W3CDTF">2016-10-09T13:39:29Z</dcterms:created>
  <dcterms:modified xsi:type="dcterms:W3CDTF">2016-10-13T13:08:26Z</dcterms:modified>
</cp:coreProperties>
</file>