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91" r:id="rId3"/>
    <p:sldId id="489" r:id="rId5"/>
    <p:sldId id="493" r:id="rId6"/>
    <p:sldId id="494" r:id="rId7"/>
    <p:sldId id="495" r:id="rId8"/>
    <p:sldId id="450" r:id="rId9"/>
    <p:sldId id="488" r:id="rId10"/>
    <p:sldId id="496" r:id="rId11"/>
    <p:sldId id="499" r:id="rId12"/>
    <p:sldId id="500" r:id="rId13"/>
    <p:sldId id="501" r:id="rId14"/>
    <p:sldId id="502" r:id="rId15"/>
    <p:sldId id="503" r:id="rId16"/>
    <p:sldId id="504" r:id="rId17"/>
    <p:sldId id="505" r:id="rId18"/>
    <p:sldId id="506" r:id="rId19"/>
    <p:sldId id="507" r:id="rId20"/>
    <p:sldId id="515" r:id="rId21"/>
    <p:sldId id="516" r:id="rId22"/>
    <p:sldId id="517" r:id="rId23"/>
    <p:sldId id="518" r:id="rId24"/>
    <p:sldId id="519" r:id="rId25"/>
    <p:sldId id="520" r:id="rId26"/>
    <p:sldId id="521" r:id="rId27"/>
    <p:sldId id="510" r:id="rId28"/>
    <p:sldId id="511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3300"/>
    <a:srgbClr val="FF33CC"/>
    <a:srgbClr val="000099"/>
    <a:srgbClr val="FF3300"/>
    <a:srgbClr val="FF0066"/>
    <a:srgbClr val="FFFF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581"/>
  </p:normalViewPr>
  <p:slideViewPr>
    <p:cSldViewPr showGuides="1">
      <p:cViewPr varScale="1">
        <p:scale>
          <a:sx n="107" d="100"/>
          <a:sy n="107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AC8C5DA-51AB-48B2-A6D8-8A5CB687302E}" type="slidenum">
              <a:rPr lang="zh-CN" altLang="zh-CN" sz="1200" b="0" smtClean="0">
                <a:solidFill>
                  <a:srgbClr val="000000"/>
                </a:solidFill>
                <a:latin typeface="Times New Roman" panose="02020603050405020304" pitchFamily="18" charset="0"/>
              </a:rPr>
            </a:fld>
            <a:endParaRPr lang="zh-CN" altLang="zh-CN" sz="1200" b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9A93012-CF82-4859-8E76-D15BAE0B22BA}" type="slidenum">
              <a:rPr lang="zh-CN" altLang="zh-CN" sz="1200" b="0" smtClean="0">
                <a:solidFill>
                  <a:srgbClr val="000000"/>
                </a:solidFill>
                <a:latin typeface="Times New Roman" panose="02020603050405020304" pitchFamily="18" charset="0"/>
              </a:rPr>
            </a:fld>
            <a:endParaRPr lang="zh-CN" altLang="zh-CN" sz="1200" b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5AA761-175B-4CB2-B1BC-7D44E77612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5AA761-175B-4CB2-B1BC-7D44E77612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693A1-94DC-4EE1-81DA-63A54B41A5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CE82E46-D8AE-4B8E-835E-883A6167710D}" type="slidenum">
              <a:rPr lang="zh-CN" altLang="en-US" smtClean="0"/>
            </a:fld>
            <a:endParaRPr lang="en-US" altLang="zh-CN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/>
            </a:lvl1pPr>
          </a:lstStyle>
          <a:p>
            <a:pPr lvl="0"/>
            <a:r>
              <a:rPr lang="zh-CN" altLang="en-US" dirty="0" smtClean="0"/>
              <a:t>小标题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prstGeom prst="rect">
            <a:avLst/>
          </a:prstGeo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prstGeom prst="rect">
            <a:avLst/>
          </a:prstGeo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prstGeom prst="rect">
            <a:avLst/>
          </a:prstGeo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BEF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09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91280" y="2064778"/>
            <a:ext cx="75186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星空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以其无比的广阔和神秘，引起人们纷繁多姿的幻想，创造出众多美丽动人的传说。同学们，面对星空，你想到了些什么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呢？我们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说，诗人的想象最瑰丽，那么，我国现代大诗人郭沫若又想到了什么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呢？请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同学们翻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到课文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天上的街市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任意多边形 69"/>
          <p:cNvSpPr/>
          <p:nvPr/>
        </p:nvSpPr>
        <p:spPr bwMode="auto">
          <a:xfrm>
            <a:off x="3544888" y="0"/>
            <a:ext cx="1946275" cy="1939925"/>
          </a:xfrm>
          <a:custGeom>
            <a:avLst/>
            <a:gdLst>
              <a:gd name="T0" fmla="*/ 191907 w 1946275"/>
              <a:gd name="T1" fmla="*/ 5996350 h 1625601"/>
              <a:gd name="T2" fmla="*/ 469563 w 1946275"/>
              <a:gd name="T3" fmla="*/ 6026423 h 1625601"/>
              <a:gd name="T4" fmla="*/ 15058 w 1946275"/>
              <a:gd name="T5" fmla="*/ 5708188 h 1625601"/>
              <a:gd name="T6" fmla="*/ 173883 w 1946275"/>
              <a:gd name="T7" fmla="*/ 3769168 h 1625601"/>
              <a:gd name="T8" fmla="*/ 1845108 w 1946275"/>
              <a:gd name="T9" fmla="*/ 3540010 h 1625601"/>
              <a:gd name="T10" fmla="*/ 87526 w 1946275"/>
              <a:gd name="T11" fmla="*/ 3249276 h 1625601"/>
              <a:gd name="T12" fmla="*/ 496943 w 1946275"/>
              <a:gd name="T13" fmla="*/ 3084463 h 1625601"/>
              <a:gd name="T14" fmla="*/ 36810 w 1946275"/>
              <a:gd name="T15" fmla="*/ 3769168 h 1625601"/>
              <a:gd name="T16" fmla="*/ 173606 w 1946275"/>
              <a:gd name="T17" fmla="*/ 3783863 h 1625601"/>
              <a:gd name="T18" fmla="*/ 196197 w 1946275"/>
              <a:gd name="T19" fmla="*/ 3813247 h 1625601"/>
              <a:gd name="T20" fmla="*/ 25511 w 1946275"/>
              <a:gd name="T21" fmla="*/ 4935675 h 1625601"/>
              <a:gd name="T22" fmla="*/ 188045 w 1946275"/>
              <a:gd name="T23" fmla="*/ 5287462 h 1625601"/>
              <a:gd name="T24" fmla="*/ 165531 w 1946275"/>
              <a:gd name="T25" fmla="*/ 5335349 h 1625601"/>
              <a:gd name="T26" fmla="*/ 22174 w 1946275"/>
              <a:gd name="T27" fmla="*/ 5319432 h 1625601"/>
              <a:gd name="T28" fmla="*/ 266902 w 1946275"/>
              <a:gd name="T29" fmla="*/ 5970594 h 1625601"/>
              <a:gd name="T30" fmla="*/ 25181 w 1946275"/>
              <a:gd name="T31" fmla="*/ 5988715 h 1625601"/>
              <a:gd name="T32" fmla="*/ 97879 w 1946275"/>
              <a:gd name="T33" fmla="*/ 6530993 h 1625601"/>
              <a:gd name="T34" fmla="*/ 1065351 w 1946275"/>
              <a:gd name="T35" fmla="*/ 6510931 h 1625601"/>
              <a:gd name="T36" fmla="*/ 1796181 w 1946275"/>
              <a:gd name="T37" fmla="*/ 6588402 h 1625601"/>
              <a:gd name="T38" fmla="*/ 1660524 w 1946275"/>
              <a:gd name="T39" fmla="*/ 6298382 h 1625601"/>
              <a:gd name="T40" fmla="*/ 1705768 w 1946275"/>
              <a:gd name="T41" fmla="*/ 6251372 h 1625601"/>
              <a:gd name="T42" fmla="*/ 1920497 w 1946275"/>
              <a:gd name="T43" fmla="*/ 5705221 h 1625601"/>
              <a:gd name="T44" fmla="*/ 1855623 w 1946275"/>
              <a:gd name="T45" fmla="*/ 4419178 h 1625601"/>
              <a:gd name="T46" fmla="*/ 1921262 w 1946275"/>
              <a:gd name="T47" fmla="*/ 4362293 h 1625601"/>
              <a:gd name="T48" fmla="*/ 1928695 w 1946275"/>
              <a:gd name="T49" fmla="*/ 3643478 h 1625601"/>
              <a:gd name="T50" fmla="*/ 1757675 w 1946275"/>
              <a:gd name="T51" fmla="*/ 3550433 h 1625601"/>
              <a:gd name="T52" fmla="*/ 1851611 w 1946275"/>
              <a:gd name="T53" fmla="*/ 3542677 h 1625601"/>
              <a:gd name="T54" fmla="*/ 1870984 w 1946275"/>
              <a:gd name="T55" fmla="*/ 3255314 h 1625601"/>
              <a:gd name="T56" fmla="*/ 481354 w 1946275"/>
              <a:gd name="T57" fmla="*/ 2292930 h 1625601"/>
              <a:gd name="T58" fmla="*/ 880878 w 1946275"/>
              <a:gd name="T59" fmla="*/ 975252 h 1625601"/>
              <a:gd name="T60" fmla="*/ 571812 w 1946275"/>
              <a:gd name="T61" fmla="*/ 2075901 h 1625601"/>
              <a:gd name="T62" fmla="*/ 324814 w 1946275"/>
              <a:gd name="T63" fmla="*/ 2971659 h 1625601"/>
              <a:gd name="T64" fmla="*/ 1633536 w 1946275"/>
              <a:gd name="T65" fmla="*/ 3010114 h 1625601"/>
              <a:gd name="T66" fmla="*/ 1594095 w 1946275"/>
              <a:gd name="T67" fmla="*/ 2690249 h 1625601"/>
              <a:gd name="T68" fmla="*/ 1203100 w 1946275"/>
              <a:gd name="T69" fmla="*/ 1104770 h 1625601"/>
              <a:gd name="T70" fmla="*/ 1121958 w 1946275"/>
              <a:gd name="T71" fmla="*/ 850902 h 1625601"/>
              <a:gd name="T72" fmla="*/ 1101944 w 1946275"/>
              <a:gd name="T73" fmla="*/ 913175 h 1625601"/>
              <a:gd name="T74" fmla="*/ 1050119 w 1946275"/>
              <a:gd name="T75" fmla="*/ 992488 h 1625601"/>
              <a:gd name="T76" fmla="*/ 947737 w 1946275"/>
              <a:gd name="T77" fmla="*/ 899177 h 1625601"/>
              <a:gd name="T78" fmla="*/ 990116 w 1946275"/>
              <a:gd name="T79" fmla="*/ 77537 h 1625601"/>
              <a:gd name="T80" fmla="*/ 915113 w 1946275"/>
              <a:gd name="T81" fmla="*/ 558272 h 1625601"/>
              <a:gd name="T82" fmla="*/ 1050119 w 1946275"/>
              <a:gd name="T83" fmla="*/ 930457 h 1625601"/>
              <a:gd name="T84" fmla="*/ 1140124 w 1946275"/>
              <a:gd name="T85" fmla="*/ 651322 h 1625601"/>
              <a:gd name="T86" fmla="*/ 1102622 w 1946275"/>
              <a:gd name="T87" fmla="*/ 139570 h 1625601"/>
              <a:gd name="T88" fmla="*/ 1001367 w 1946275"/>
              <a:gd name="T89" fmla="*/ 0 h 1625601"/>
              <a:gd name="T90" fmla="*/ 1057620 w 1946275"/>
              <a:gd name="T91" fmla="*/ 15505 h 1625601"/>
              <a:gd name="T92" fmla="*/ 1158875 w 1946275"/>
              <a:gd name="T93" fmla="*/ 479268 h 1625601"/>
              <a:gd name="T94" fmla="*/ 1150906 w 1946275"/>
              <a:gd name="T95" fmla="*/ 726919 h 1625601"/>
              <a:gd name="T96" fmla="*/ 1303963 w 1946275"/>
              <a:gd name="T97" fmla="*/ 1385853 h 1625601"/>
              <a:gd name="T98" fmla="*/ 1596594 w 1946275"/>
              <a:gd name="T99" fmla="*/ 2587459 h 1625601"/>
              <a:gd name="T100" fmla="*/ 1829574 w 1946275"/>
              <a:gd name="T101" fmla="*/ 3131111 h 1625601"/>
              <a:gd name="T102" fmla="*/ 1938746 w 1946275"/>
              <a:gd name="T103" fmla="*/ 5583996 h 1625601"/>
              <a:gd name="T104" fmla="*/ 1924447 w 1946275"/>
              <a:gd name="T105" fmla="*/ 6314050 h 1625601"/>
              <a:gd name="T106" fmla="*/ 1050311 w 1946275"/>
              <a:gd name="T107" fmla="*/ 6593093 h 1625601"/>
              <a:gd name="T108" fmla="*/ 15058 w 1946275"/>
              <a:gd name="T109" fmla="*/ 6344700 h 1625601"/>
              <a:gd name="T110" fmla="*/ 33881 w 1946275"/>
              <a:gd name="T111" fmla="*/ 3426081 h 1625601"/>
              <a:gd name="T112" fmla="*/ 402341 w 1946275"/>
              <a:gd name="T113" fmla="*/ 2583143 h 1625601"/>
              <a:gd name="T114" fmla="*/ 646109 w 1946275"/>
              <a:gd name="T115" fmla="*/ 1698463 h 1625601"/>
              <a:gd name="T116" fmla="*/ 911804 w 1946275"/>
              <a:gd name="T117" fmla="*/ 725942 h 1625601"/>
              <a:gd name="T118" fmla="*/ 937614 w 1946275"/>
              <a:gd name="T119" fmla="*/ 139570 h 16256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46275" h="1625601">
                <a:moveTo>
                  <a:pt x="481437" y="1465536"/>
                </a:moveTo>
                <a:lnTo>
                  <a:pt x="487586" y="1465719"/>
                </a:lnTo>
                <a:cubicBezTo>
                  <a:pt x="494896" y="1465957"/>
                  <a:pt x="493351" y="1465957"/>
                  <a:pt x="486307" y="1465719"/>
                </a:cubicBezTo>
                <a:lnTo>
                  <a:pt x="481437" y="1465536"/>
                </a:lnTo>
                <a:close/>
                <a:moveTo>
                  <a:pt x="191907" y="1457871"/>
                </a:moveTo>
                <a:lnTo>
                  <a:pt x="247607" y="1459230"/>
                </a:lnTo>
                <a:cubicBezTo>
                  <a:pt x="322435" y="1461135"/>
                  <a:pt x="396793" y="1463040"/>
                  <a:pt x="428795" y="1463040"/>
                </a:cubicBezTo>
                <a:cubicBezTo>
                  <a:pt x="444796" y="1463993"/>
                  <a:pt x="460327" y="1464707"/>
                  <a:pt x="472034" y="1465183"/>
                </a:cubicBezTo>
                <a:lnTo>
                  <a:pt x="481437" y="1465536"/>
                </a:lnTo>
                <a:lnTo>
                  <a:pt x="469563" y="1465183"/>
                </a:lnTo>
                <a:cubicBezTo>
                  <a:pt x="452562" y="1464707"/>
                  <a:pt x="425031" y="1463993"/>
                  <a:pt x="383616" y="1463040"/>
                </a:cubicBezTo>
                <a:cubicBezTo>
                  <a:pt x="217958" y="1459230"/>
                  <a:pt x="440090" y="1466850"/>
                  <a:pt x="225488" y="1459230"/>
                </a:cubicBezTo>
                <a:lnTo>
                  <a:pt x="191907" y="1457871"/>
                </a:lnTo>
                <a:close/>
                <a:moveTo>
                  <a:pt x="15280" y="1374175"/>
                </a:moveTo>
                <a:lnTo>
                  <a:pt x="15058" y="1387812"/>
                </a:lnTo>
                <a:lnTo>
                  <a:pt x="15334" y="1396572"/>
                </a:lnTo>
                <a:lnTo>
                  <a:pt x="15280" y="1374175"/>
                </a:lnTo>
                <a:close/>
                <a:moveTo>
                  <a:pt x="182607" y="914934"/>
                </a:moveTo>
                <a:cubicBezTo>
                  <a:pt x="183255" y="915046"/>
                  <a:pt x="182078" y="915492"/>
                  <a:pt x="177371" y="916385"/>
                </a:cubicBezTo>
                <a:lnTo>
                  <a:pt x="173883" y="916385"/>
                </a:lnTo>
                <a:lnTo>
                  <a:pt x="176901" y="915492"/>
                </a:lnTo>
                <a:cubicBezTo>
                  <a:pt x="179489" y="915046"/>
                  <a:pt x="181960" y="914822"/>
                  <a:pt x="182607" y="914934"/>
                </a:cubicBezTo>
                <a:close/>
                <a:moveTo>
                  <a:pt x="1830701" y="858668"/>
                </a:moveTo>
                <a:cubicBezTo>
                  <a:pt x="1832316" y="858727"/>
                  <a:pt x="1835561" y="858962"/>
                  <a:pt x="1840754" y="859434"/>
                </a:cubicBezTo>
                <a:lnTo>
                  <a:pt x="1845108" y="860670"/>
                </a:lnTo>
                <a:lnTo>
                  <a:pt x="1838032" y="859964"/>
                </a:lnTo>
                <a:cubicBezTo>
                  <a:pt x="1830760" y="859139"/>
                  <a:pt x="1827470" y="858550"/>
                  <a:pt x="1830701" y="858668"/>
                </a:cubicBezTo>
                <a:close/>
                <a:moveTo>
                  <a:pt x="101185" y="780313"/>
                </a:moveTo>
                <a:lnTo>
                  <a:pt x="93644" y="784375"/>
                </a:lnTo>
                <a:lnTo>
                  <a:pt x="87526" y="789985"/>
                </a:lnTo>
                <a:lnTo>
                  <a:pt x="101185" y="780313"/>
                </a:lnTo>
                <a:close/>
                <a:moveTo>
                  <a:pt x="1202371" y="731945"/>
                </a:moveTo>
                <a:lnTo>
                  <a:pt x="1190955" y="732938"/>
                </a:lnTo>
                <a:cubicBezTo>
                  <a:pt x="1133591" y="737654"/>
                  <a:pt x="1061181" y="742369"/>
                  <a:pt x="1000995" y="742369"/>
                </a:cubicBezTo>
                <a:cubicBezTo>
                  <a:pt x="876863" y="742369"/>
                  <a:pt x="609791" y="746141"/>
                  <a:pt x="496943" y="749914"/>
                </a:cubicBezTo>
                <a:cubicBezTo>
                  <a:pt x="459327" y="749914"/>
                  <a:pt x="417950" y="749914"/>
                  <a:pt x="380334" y="749914"/>
                </a:cubicBezTo>
                <a:cubicBezTo>
                  <a:pt x="308864" y="749914"/>
                  <a:pt x="241155" y="749914"/>
                  <a:pt x="196016" y="757458"/>
                </a:cubicBezTo>
                <a:cubicBezTo>
                  <a:pt x="162162" y="765003"/>
                  <a:pt x="83169" y="791409"/>
                  <a:pt x="53076" y="847993"/>
                </a:cubicBezTo>
                <a:cubicBezTo>
                  <a:pt x="45553" y="863082"/>
                  <a:pt x="40851" y="881000"/>
                  <a:pt x="37912" y="900864"/>
                </a:cubicBezTo>
                <a:lnTo>
                  <a:pt x="36810" y="916385"/>
                </a:lnTo>
                <a:lnTo>
                  <a:pt x="87006" y="916385"/>
                </a:lnTo>
                <a:cubicBezTo>
                  <a:pt x="109597" y="916385"/>
                  <a:pt x="127482" y="916385"/>
                  <a:pt x="142072" y="916385"/>
                </a:cubicBezTo>
                <a:lnTo>
                  <a:pt x="173883" y="916385"/>
                </a:lnTo>
                <a:lnTo>
                  <a:pt x="170488" y="917390"/>
                </a:lnTo>
                <a:cubicBezTo>
                  <a:pt x="169370" y="918171"/>
                  <a:pt x="169841" y="919064"/>
                  <a:pt x="173606" y="919957"/>
                </a:cubicBezTo>
                <a:cubicBezTo>
                  <a:pt x="192432" y="919957"/>
                  <a:pt x="233850" y="923529"/>
                  <a:pt x="248911" y="923529"/>
                </a:cubicBezTo>
                <a:cubicBezTo>
                  <a:pt x="263972" y="923529"/>
                  <a:pt x="222554" y="923529"/>
                  <a:pt x="263972" y="927101"/>
                </a:cubicBezTo>
                <a:lnTo>
                  <a:pt x="211258" y="927101"/>
                </a:lnTo>
                <a:lnTo>
                  <a:pt x="200139" y="927101"/>
                </a:lnTo>
                <a:lnTo>
                  <a:pt x="196197" y="927101"/>
                </a:lnTo>
                <a:cubicBezTo>
                  <a:pt x="181372" y="927101"/>
                  <a:pt x="116278" y="924025"/>
                  <a:pt x="66893" y="923929"/>
                </a:cubicBezTo>
                <a:lnTo>
                  <a:pt x="36215" y="924754"/>
                </a:lnTo>
                <a:lnTo>
                  <a:pt x="33328" y="965405"/>
                </a:lnTo>
                <a:cubicBezTo>
                  <a:pt x="32387" y="1011144"/>
                  <a:pt x="34268" y="1061126"/>
                  <a:pt x="30507" y="1108280"/>
                </a:cubicBezTo>
                <a:cubicBezTo>
                  <a:pt x="28626" y="1132800"/>
                  <a:pt x="26980" y="1164864"/>
                  <a:pt x="25511" y="1199993"/>
                </a:cubicBezTo>
                <a:lnTo>
                  <a:pt x="23007" y="1270000"/>
                </a:lnTo>
                <a:lnTo>
                  <a:pt x="28574" y="1270000"/>
                </a:lnTo>
                <a:cubicBezTo>
                  <a:pt x="41706" y="1270000"/>
                  <a:pt x="60468" y="1270000"/>
                  <a:pt x="82981" y="1270000"/>
                </a:cubicBezTo>
                <a:cubicBezTo>
                  <a:pt x="131761" y="1270000"/>
                  <a:pt x="45459" y="1277761"/>
                  <a:pt x="90486" y="1281642"/>
                </a:cubicBezTo>
                <a:cubicBezTo>
                  <a:pt x="135513" y="1285522"/>
                  <a:pt x="173036" y="1281642"/>
                  <a:pt x="188045" y="1285522"/>
                </a:cubicBezTo>
                <a:cubicBezTo>
                  <a:pt x="203054" y="1293283"/>
                  <a:pt x="116752" y="1281642"/>
                  <a:pt x="188045" y="1293283"/>
                </a:cubicBezTo>
                <a:cubicBezTo>
                  <a:pt x="238701" y="1302015"/>
                  <a:pt x="177492" y="1299832"/>
                  <a:pt x="161134" y="1298195"/>
                </a:cubicBezTo>
                <a:lnTo>
                  <a:pt x="164157" y="1297486"/>
                </a:lnTo>
                <a:lnTo>
                  <a:pt x="167759" y="1297710"/>
                </a:lnTo>
                <a:cubicBezTo>
                  <a:pt x="174678" y="1298134"/>
                  <a:pt x="175850" y="1298134"/>
                  <a:pt x="165531" y="1297164"/>
                </a:cubicBezTo>
                <a:lnTo>
                  <a:pt x="164157" y="1297486"/>
                </a:lnTo>
                <a:lnTo>
                  <a:pt x="135513" y="1295709"/>
                </a:lnTo>
                <a:cubicBezTo>
                  <a:pt x="110185" y="1294254"/>
                  <a:pt x="84857" y="1293284"/>
                  <a:pt x="105495" y="1297164"/>
                </a:cubicBezTo>
                <a:cubicBezTo>
                  <a:pt x="136451" y="1302985"/>
                  <a:pt x="97756" y="1295709"/>
                  <a:pt x="55895" y="1293344"/>
                </a:cubicBezTo>
                <a:lnTo>
                  <a:pt x="22174" y="1293294"/>
                </a:lnTo>
                <a:lnTo>
                  <a:pt x="21573" y="1310097"/>
                </a:lnTo>
                <a:cubicBezTo>
                  <a:pt x="20397" y="1346876"/>
                  <a:pt x="19339" y="1382242"/>
                  <a:pt x="18340" y="1411712"/>
                </a:cubicBezTo>
                <a:lnTo>
                  <a:pt x="16995" y="1447805"/>
                </a:lnTo>
                <a:lnTo>
                  <a:pt x="20343" y="1447808"/>
                </a:lnTo>
                <a:cubicBezTo>
                  <a:pt x="62654" y="1447860"/>
                  <a:pt x="233959" y="1448276"/>
                  <a:pt x="266902" y="1451610"/>
                </a:cubicBezTo>
                <a:cubicBezTo>
                  <a:pt x="299846" y="1454944"/>
                  <a:pt x="79125" y="1452444"/>
                  <a:pt x="167197" y="1456871"/>
                </a:cubicBezTo>
                <a:lnTo>
                  <a:pt x="191907" y="1457871"/>
                </a:lnTo>
                <a:lnTo>
                  <a:pt x="140247" y="1456611"/>
                </a:lnTo>
                <a:cubicBezTo>
                  <a:pt x="107833" y="1455896"/>
                  <a:pt x="80537" y="1455420"/>
                  <a:pt x="63595" y="1455420"/>
                </a:cubicBezTo>
                <a:cubicBezTo>
                  <a:pt x="45711" y="1455420"/>
                  <a:pt x="33475" y="1455658"/>
                  <a:pt x="25181" y="1456015"/>
                </a:cubicBezTo>
                <a:lnTo>
                  <a:pt x="17229" y="1456721"/>
                </a:lnTo>
                <a:lnTo>
                  <a:pt x="17882" y="1477455"/>
                </a:lnTo>
                <a:cubicBezTo>
                  <a:pt x="19764" y="1502932"/>
                  <a:pt x="22588" y="1523692"/>
                  <a:pt x="26352" y="1538789"/>
                </a:cubicBezTo>
                <a:cubicBezTo>
                  <a:pt x="30117" y="1550113"/>
                  <a:pt x="37646" y="1561436"/>
                  <a:pt x="48939" y="1568985"/>
                </a:cubicBezTo>
                <a:cubicBezTo>
                  <a:pt x="60233" y="1576534"/>
                  <a:pt x="75291" y="1584082"/>
                  <a:pt x="97879" y="1587857"/>
                </a:cubicBezTo>
                <a:cubicBezTo>
                  <a:pt x="143053" y="1599180"/>
                  <a:pt x="210815" y="1602955"/>
                  <a:pt x="319987" y="1602955"/>
                </a:cubicBezTo>
                <a:cubicBezTo>
                  <a:pt x="376456" y="1602955"/>
                  <a:pt x="443277" y="1602011"/>
                  <a:pt x="521862" y="1600124"/>
                </a:cubicBezTo>
                <a:lnTo>
                  <a:pt x="555677" y="1599181"/>
                </a:lnTo>
                <a:lnTo>
                  <a:pt x="620458" y="1594516"/>
                </a:lnTo>
                <a:cubicBezTo>
                  <a:pt x="843265" y="1580095"/>
                  <a:pt x="973055" y="1582979"/>
                  <a:pt x="1065351" y="1582979"/>
                </a:cubicBezTo>
                <a:cubicBezTo>
                  <a:pt x="1110557" y="1582979"/>
                  <a:pt x="1148229" y="1582979"/>
                  <a:pt x="1178366" y="1582979"/>
                </a:cubicBezTo>
                <a:cubicBezTo>
                  <a:pt x="1238641" y="1579212"/>
                  <a:pt x="1306449" y="1582979"/>
                  <a:pt x="1366724" y="1590513"/>
                </a:cubicBezTo>
                <a:cubicBezTo>
                  <a:pt x="1426999" y="1594280"/>
                  <a:pt x="1479739" y="1601814"/>
                  <a:pt x="1509876" y="1598047"/>
                </a:cubicBezTo>
                <a:cubicBezTo>
                  <a:pt x="1543781" y="1594280"/>
                  <a:pt x="1588987" y="1598047"/>
                  <a:pt x="1637960" y="1601814"/>
                </a:cubicBezTo>
                <a:cubicBezTo>
                  <a:pt x="1698235" y="1605581"/>
                  <a:pt x="1758509" y="1609349"/>
                  <a:pt x="1796181" y="1601814"/>
                </a:cubicBezTo>
                <a:cubicBezTo>
                  <a:pt x="1847037" y="1590513"/>
                  <a:pt x="1883061" y="1581331"/>
                  <a:pt x="1901073" y="1544072"/>
                </a:cubicBezTo>
                <a:lnTo>
                  <a:pt x="1903834" y="1532986"/>
                </a:lnTo>
                <a:lnTo>
                  <a:pt x="1877730" y="1530291"/>
                </a:lnTo>
                <a:cubicBezTo>
                  <a:pt x="1811809" y="1528684"/>
                  <a:pt x="1702941" y="1535113"/>
                  <a:pt x="1683146" y="1535113"/>
                </a:cubicBezTo>
                <a:cubicBezTo>
                  <a:pt x="1656754" y="1535113"/>
                  <a:pt x="1720849" y="1531303"/>
                  <a:pt x="1660524" y="1531303"/>
                </a:cubicBezTo>
                <a:cubicBezTo>
                  <a:pt x="1603969" y="1531303"/>
                  <a:pt x="1539874" y="1535113"/>
                  <a:pt x="1592658" y="1531303"/>
                </a:cubicBezTo>
                <a:cubicBezTo>
                  <a:pt x="1645443" y="1527493"/>
                  <a:pt x="1592658" y="1527493"/>
                  <a:pt x="1611510" y="1527493"/>
                </a:cubicBezTo>
                <a:cubicBezTo>
                  <a:pt x="1626592" y="1527493"/>
                  <a:pt x="1686917" y="1523683"/>
                  <a:pt x="1709539" y="1523683"/>
                </a:cubicBezTo>
                <a:cubicBezTo>
                  <a:pt x="1726505" y="1523683"/>
                  <a:pt x="1703176" y="1519397"/>
                  <a:pt x="1699995" y="1518861"/>
                </a:cubicBezTo>
                <a:cubicBezTo>
                  <a:pt x="1698935" y="1518683"/>
                  <a:pt x="1700113" y="1518921"/>
                  <a:pt x="1705768" y="1519873"/>
                </a:cubicBezTo>
                <a:cubicBezTo>
                  <a:pt x="1728390" y="1519873"/>
                  <a:pt x="1762323" y="1519873"/>
                  <a:pt x="1822648" y="1519873"/>
                </a:cubicBezTo>
                <a:cubicBezTo>
                  <a:pt x="1852811" y="1519873"/>
                  <a:pt x="1880146" y="1519873"/>
                  <a:pt x="1899940" y="1519873"/>
                </a:cubicBezTo>
                <a:lnTo>
                  <a:pt x="1907100" y="1519873"/>
                </a:lnTo>
                <a:lnTo>
                  <a:pt x="1912963" y="1496336"/>
                </a:lnTo>
                <a:cubicBezTo>
                  <a:pt x="1916730" y="1436062"/>
                  <a:pt x="1924264" y="1451130"/>
                  <a:pt x="1920497" y="1387090"/>
                </a:cubicBezTo>
                <a:cubicBezTo>
                  <a:pt x="1920497" y="1319282"/>
                  <a:pt x="1912963" y="1187434"/>
                  <a:pt x="1916730" y="1119626"/>
                </a:cubicBezTo>
                <a:lnTo>
                  <a:pt x="1919333" y="1085717"/>
                </a:lnTo>
                <a:lnTo>
                  <a:pt x="1893394" y="1085374"/>
                </a:lnTo>
                <a:cubicBezTo>
                  <a:pt x="1869787" y="1084898"/>
                  <a:pt x="1844291" y="1083945"/>
                  <a:pt x="1836737" y="1082040"/>
                </a:cubicBezTo>
                <a:cubicBezTo>
                  <a:pt x="1821628" y="1074420"/>
                  <a:pt x="1938720" y="1082040"/>
                  <a:pt x="1855623" y="1074420"/>
                </a:cubicBezTo>
                <a:cubicBezTo>
                  <a:pt x="1768748" y="1066800"/>
                  <a:pt x="1855623" y="1074420"/>
                  <a:pt x="1791411" y="1070610"/>
                </a:cubicBezTo>
                <a:cubicBezTo>
                  <a:pt x="1727199" y="1066800"/>
                  <a:pt x="1749862" y="1066800"/>
                  <a:pt x="1772525" y="1066800"/>
                </a:cubicBezTo>
                <a:cubicBezTo>
                  <a:pt x="1798965" y="1066800"/>
                  <a:pt x="1889617" y="1074420"/>
                  <a:pt x="1919834" y="1078230"/>
                </a:cubicBezTo>
                <a:lnTo>
                  <a:pt x="1919909" y="1078224"/>
                </a:lnTo>
                <a:lnTo>
                  <a:pt x="1921262" y="1060588"/>
                </a:lnTo>
                <a:cubicBezTo>
                  <a:pt x="1922719" y="1045093"/>
                  <a:pt x="1924342" y="1029499"/>
                  <a:pt x="1925956" y="1014823"/>
                </a:cubicBezTo>
                <a:lnTo>
                  <a:pt x="1930315" y="977039"/>
                </a:lnTo>
                <a:lnTo>
                  <a:pt x="1931217" y="938655"/>
                </a:lnTo>
                <a:cubicBezTo>
                  <a:pt x="1931217" y="919783"/>
                  <a:pt x="1930276" y="902798"/>
                  <a:pt x="1928864" y="887228"/>
                </a:cubicBezTo>
                <a:lnTo>
                  <a:pt x="1928695" y="885826"/>
                </a:lnTo>
                <a:lnTo>
                  <a:pt x="1914393" y="885826"/>
                </a:lnTo>
                <a:cubicBezTo>
                  <a:pt x="1901176" y="885826"/>
                  <a:pt x="1882294" y="885826"/>
                  <a:pt x="1859636" y="885826"/>
                </a:cubicBezTo>
                <a:cubicBezTo>
                  <a:pt x="1814320" y="885826"/>
                  <a:pt x="1901175" y="878285"/>
                  <a:pt x="1855859" y="874515"/>
                </a:cubicBezTo>
                <a:cubicBezTo>
                  <a:pt x="1806767" y="874515"/>
                  <a:pt x="1772780" y="874515"/>
                  <a:pt x="1757675" y="870745"/>
                </a:cubicBezTo>
                <a:cubicBezTo>
                  <a:pt x="1742569" y="866974"/>
                  <a:pt x="1829425" y="874515"/>
                  <a:pt x="1757675" y="863204"/>
                </a:cubicBezTo>
                <a:cubicBezTo>
                  <a:pt x="1721800" y="859434"/>
                  <a:pt x="1737849" y="858491"/>
                  <a:pt x="1757675" y="858491"/>
                </a:cubicBezTo>
                <a:cubicBezTo>
                  <a:pt x="1777500" y="858491"/>
                  <a:pt x="1801103" y="859434"/>
                  <a:pt x="1780333" y="859434"/>
                </a:cubicBezTo>
                <a:cubicBezTo>
                  <a:pt x="1743985" y="859434"/>
                  <a:pt x="1849310" y="865207"/>
                  <a:pt x="1848380" y="861599"/>
                </a:cubicBezTo>
                <a:lnTo>
                  <a:pt x="1845108" y="860670"/>
                </a:lnTo>
                <a:lnTo>
                  <a:pt x="1851611" y="861319"/>
                </a:lnTo>
                <a:cubicBezTo>
                  <a:pt x="1862232" y="862262"/>
                  <a:pt x="1875567" y="863204"/>
                  <a:pt x="1889080" y="863675"/>
                </a:cubicBezTo>
                <a:lnTo>
                  <a:pt x="1925970" y="863224"/>
                </a:lnTo>
                <a:lnTo>
                  <a:pt x="1923688" y="844294"/>
                </a:lnTo>
                <a:cubicBezTo>
                  <a:pt x="1923688" y="832971"/>
                  <a:pt x="1916159" y="825422"/>
                  <a:pt x="1908630" y="817873"/>
                </a:cubicBezTo>
                <a:cubicBezTo>
                  <a:pt x="1901101" y="806549"/>
                  <a:pt x="1889807" y="799001"/>
                  <a:pt x="1870984" y="791452"/>
                </a:cubicBezTo>
                <a:cubicBezTo>
                  <a:pt x="1837103" y="776354"/>
                  <a:pt x="1788164" y="765031"/>
                  <a:pt x="1716637" y="757482"/>
                </a:cubicBezTo>
                <a:cubicBezTo>
                  <a:pt x="1609347" y="743328"/>
                  <a:pt x="1459707" y="735543"/>
                  <a:pt x="1258185" y="732536"/>
                </a:cubicBezTo>
                <a:lnTo>
                  <a:pt x="1202371" y="731945"/>
                </a:lnTo>
                <a:close/>
                <a:moveTo>
                  <a:pt x="484353" y="555667"/>
                </a:moveTo>
                <a:lnTo>
                  <a:pt x="481354" y="557472"/>
                </a:lnTo>
                <a:lnTo>
                  <a:pt x="475083" y="563846"/>
                </a:lnTo>
                <a:lnTo>
                  <a:pt x="484353" y="555667"/>
                </a:lnTo>
                <a:close/>
                <a:moveTo>
                  <a:pt x="920312" y="191891"/>
                </a:moveTo>
                <a:lnTo>
                  <a:pt x="895454" y="213713"/>
                </a:lnTo>
                <a:lnTo>
                  <a:pt x="880878" y="237110"/>
                </a:lnTo>
                <a:cubicBezTo>
                  <a:pt x="869571" y="255955"/>
                  <a:pt x="846956" y="274800"/>
                  <a:pt x="820573" y="289876"/>
                </a:cubicBezTo>
                <a:lnTo>
                  <a:pt x="774815" y="319617"/>
                </a:lnTo>
                <a:lnTo>
                  <a:pt x="653303" y="426288"/>
                </a:lnTo>
                <a:lnTo>
                  <a:pt x="643425" y="440634"/>
                </a:lnTo>
                <a:cubicBezTo>
                  <a:pt x="628348" y="467017"/>
                  <a:pt x="601965" y="485862"/>
                  <a:pt x="571812" y="504707"/>
                </a:cubicBezTo>
                <a:lnTo>
                  <a:pt x="549774" y="517173"/>
                </a:lnTo>
                <a:lnTo>
                  <a:pt x="415727" y="634848"/>
                </a:lnTo>
                <a:lnTo>
                  <a:pt x="398433" y="659234"/>
                </a:lnTo>
                <a:cubicBezTo>
                  <a:pt x="383357" y="681848"/>
                  <a:pt x="362627" y="698809"/>
                  <a:pt x="345666" y="710116"/>
                </a:cubicBezTo>
                <a:lnTo>
                  <a:pt x="324814" y="722489"/>
                </a:lnTo>
                <a:lnTo>
                  <a:pt x="468334" y="720740"/>
                </a:lnTo>
                <a:cubicBezTo>
                  <a:pt x="686090" y="718086"/>
                  <a:pt x="875259" y="715963"/>
                  <a:pt x="1039017" y="715963"/>
                </a:cubicBezTo>
                <a:cubicBezTo>
                  <a:pt x="1233127" y="715963"/>
                  <a:pt x="1390841" y="718451"/>
                  <a:pt x="1516813" y="724593"/>
                </a:cubicBezTo>
                <a:lnTo>
                  <a:pt x="1629894" y="731838"/>
                </a:lnTo>
                <a:lnTo>
                  <a:pt x="1633536" y="731838"/>
                </a:lnTo>
                <a:lnTo>
                  <a:pt x="1635618" y="732324"/>
                </a:lnTo>
                <a:lnTo>
                  <a:pt x="1667118" y="735498"/>
                </a:lnTo>
                <a:lnTo>
                  <a:pt x="1658225" y="729607"/>
                </a:lnTo>
                <a:cubicBezTo>
                  <a:pt x="1649286" y="722527"/>
                  <a:pt x="1639877" y="714032"/>
                  <a:pt x="1630467" y="704593"/>
                </a:cubicBezTo>
                <a:lnTo>
                  <a:pt x="1594095" y="654071"/>
                </a:lnTo>
                <a:lnTo>
                  <a:pt x="1458600" y="520490"/>
                </a:lnTo>
                <a:lnTo>
                  <a:pt x="1446044" y="512033"/>
                </a:lnTo>
                <a:cubicBezTo>
                  <a:pt x="1412170" y="489379"/>
                  <a:pt x="1363242" y="459174"/>
                  <a:pt x="1318077" y="387436"/>
                </a:cubicBezTo>
                <a:lnTo>
                  <a:pt x="1309221" y="373221"/>
                </a:lnTo>
                <a:lnTo>
                  <a:pt x="1203100" y="268599"/>
                </a:lnTo>
                <a:lnTo>
                  <a:pt x="1165175" y="242073"/>
                </a:lnTo>
                <a:lnTo>
                  <a:pt x="1128373" y="201503"/>
                </a:lnTo>
                <a:lnTo>
                  <a:pt x="1127479" y="202252"/>
                </a:lnTo>
                <a:lnTo>
                  <a:pt x="1128713" y="203490"/>
                </a:lnTo>
                <a:lnTo>
                  <a:pt x="1121958" y="206877"/>
                </a:lnTo>
                <a:lnTo>
                  <a:pt x="1121373" y="207367"/>
                </a:lnTo>
                <a:lnTo>
                  <a:pt x="1120178" y="208269"/>
                </a:lnTo>
                <a:lnTo>
                  <a:pt x="1117402" y="211052"/>
                </a:lnTo>
                <a:lnTo>
                  <a:pt x="1117009" y="210658"/>
                </a:lnTo>
                <a:lnTo>
                  <a:pt x="1101944" y="222017"/>
                </a:lnTo>
                <a:lnTo>
                  <a:pt x="1102320" y="222395"/>
                </a:lnTo>
                <a:lnTo>
                  <a:pt x="1094570" y="227578"/>
                </a:lnTo>
                <a:lnTo>
                  <a:pt x="1091371" y="229989"/>
                </a:lnTo>
                <a:cubicBezTo>
                  <a:pt x="1083871" y="233760"/>
                  <a:pt x="1072620" y="237530"/>
                  <a:pt x="1057620" y="237530"/>
                </a:cubicBezTo>
                <a:cubicBezTo>
                  <a:pt x="1057620" y="241300"/>
                  <a:pt x="1053869" y="241300"/>
                  <a:pt x="1050119" y="241300"/>
                </a:cubicBezTo>
                <a:lnTo>
                  <a:pt x="1049616" y="241261"/>
                </a:lnTo>
                <a:lnTo>
                  <a:pt x="1049536" y="241301"/>
                </a:lnTo>
                <a:cubicBezTo>
                  <a:pt x="1034455" y="241301"/>
                  <a:pt x="1015603" y="237520"/>
                  <a:pt x="1000522" y="237520"/>
                </a:cubicBezTo>
                <a:cubicBezTo>
                  <a:pt x="981670" y="233739"/>
                  <a:pt x="970359" y="229958"/>
                  <a:pt x="955278" y="222395"/>
                </a:cubicBezTo>
                <a:cubicBezTo>
                  <a:pt x="951508" y="218614"/>
                  <a:pt x="951508" y="218614"/>
                  <a:pt x="947737" y="218614"/>
                </a:cubicBezTo>
                <a:lnTo>
                  <a:pt x="955384" y="221682"/>
                </a:lnTo>
                <a:lnTo>
                  <a:pt x="922613" y="196056"/>
                </a:lnTo>
                <a:lnTo>
                  <a:pt x="920312" y="191891"/>
                </a:lnTo>
                <a:close/>
                <a:moveTo>
                  <a:pt x="1001367" y="15081"/>
                </a:moveTo>
                <a:cubicBezTo>
                  <a:pt x="997617" y="15081"/>
                  <a:pt x="993866" y="15081"/>
                  <a:pt x="990116" y="18851"/>
                </a:cubicBezTo>
                <a:cubicBezTo>
                  <a:pt x="975116" y="22622"/>
                  <a:pt x="963865" y="26392"/>
                  <a:pt x="956365" y="33933"/>
                </a:cubicBezTo>
                <a:cubicBezTo>
                  <a:pt x="952614" y="33933"/>
                  <a:pt x="952614" y="37703"/>
                  <a:pt x="948864" y="41473"/>
                </a:cubicBezTo>
                <a:cubicBezTo>
                  <a:pt x="945114" y="49014"/>
                  <a:pt x="941364" y="52784"/>
                  <a:pt x="937614" y="56555"/>
                </a:cubicBezTo>
                <a:cubicBezTo>
                  <a:pt x="933863" y="67865"/>
                  <a:pt x="930113" y="75406"/>
                  <a:pt x="926363" y="86717"/>
                </a:cubicBezTo>
                <a:cubicBezTo>
                  <a:pt x="918863" y="101798"/>
                  <a:pt x="915113" y="116880"/>
                  <a:pt x="915113" y="135731"/>
                </a:cubicBezTo>
                <a:cubicBezTo>
                  <a:pt x="915113" y="143272"/>
                  <a:pt x="918863" y="150812"/>
                  <a:pt x="918863" y="158353"/>
                </a:cubicBezTo>
                <a:cubicBezTo>
                  <a:pt x="918863" y="169664"/>
                  <a:pt x="926363" y="180975"/>
                  <a:pt x="933863" y="188516"/>
                </a:cubicBezTo>
                <a:cubicBezTo>
                  <a:pt x="941364" y="196056"/>
                  <a:pt x="952614" y="203597"/>
                  <a:pt x="963865" y="207367"/>
                </a:cubicBezTo>
                <a:cubicBezTo>
                  <a:pt x="978866" y="214908"/>
                  <a:pt x="986366" y="218678"/>
                  <a:pt x="1005117" y="222449"/>
                </a:cubicBezTo>
                <a:cubicBezTo>
                  <a:pt x="1020118" y="222449"/>
                  <a:pt x="1035119" y="226219"/>
                  <a:pt x="1050119" y="226219"/>
                </a:cubicBezTo>
                <a:cubicBezTo>
                  <a:pt x="1053869" y="226219"/>
                  <a:pt x="1053869" y="226219"/>
                  <a:pt x="1057620" y="222449"/>
                </a:cubicBezTo>
                <a:cubicBezTo>
                  <a:pt x="1068870" y="222449"/>
                  <a:pt x="1076371" y="218678"/>
                  <a:pt x="1087621" y="214908"/>
                </a:cubicBezTo>
                <a:cubicBezTo>
                  <a:pt x="1095122" y="211138"/>
                  <a:pt x="1102622" y="203597"/>
                  <a:pt x="1110122" y="196056"/>
                </a:cubicBezTo>
                <a:cubicBezTo>
                  <a:pt x="1117623" y="192286"/>
                  <a:pt x="1125123" y="184745"/>
                  <a:pt x="1132624" y="180975"/>
                </a:cubicBezTo>
                <a:cubicBezTo>
                  <a:pt x="1136374" y="173434"/>
                  <a:pt x="1140124" y="165894"/>
                  <a:pt x="1140124" y="158353"/>
                </a:cubicBezTo>
                <a:cubicBezTo>
                  <a:pt x="1143874" y="147042"/>
                  <a:pt x="1143874" y="139501"/>
                  <a:pt x="1143874" y="128190"/>
                </a:cubicBezTo>
                <a:cubicBezTo>
                  <a:pt x="1143874" y="124420"/>
                  <a:pt x="1143874" y="120650"/>
                  <a:pt x="1143874" y="116880"/>
                </a:cubicBezTo>
                <a:cubicBezTo>
                  <a:pt x="1143874" y="101798"/>
                  <a:pt x="1143874" y="86717"/>
                  <a:pt x="1136374" y="71636"/>
                </a:cubicBezTo>
                <a:cubicBezTo>
                  <a:pt x="1128874" y="64095"/>
                  <a:pt x="1128874" y="52784"/>
                  <a:pt x="1121373" y="49014"/>
                </a:cubicBezTo>
                <a:cubicBezTo>
                  <a:pt x="1117623" y="41473"/>
                  <a:pt x="1113872" y="41473"/>
                  <a:pt x="1102622" y="33933"/>
                </a:cubicBezTo>
                <a:cubicBezTo>
                  <a:pt x="1087621" y="26392"/>
                  <a:pt x="1072620" y="15081"/>
                  <a:pt x="1057620" y="18851"/>
                </a:cubicBezTo>
                <a:cubicBezTo>
                  <a:pt x="1050119" y="18851"/>
                  <a:pt x="1046369" y="18851"/>
                  <a:pt x="1042619" y="18851"/>
                </a:cubicBezTo>
                <a:cubicBezTo>
                  <a:pt x="1035119" y="18851"/>
                  <a:pt x="1027618" y="18851"/>
                  <a:pt x="1016368" y="18851"/>
                </a:cubicBezTo>
                <a:cubicBezTo>
                  <a:pt x="1012617" y="18851"/>
                  <a:pt x="1005117" y="15081"/>
                  <a:pt x="1001367" y="15081"/>
                </a:cubicBezTo>
                <a:close/>
                <a:moveTo>
                  <a:pt x="1001367" y="0"/>
                </a:moveTo>
                <a:cubicBezTo>
                  <a:pt x="1008867" y="0"/>
                  <a:pt x="1012617" y="3770"/>
                  <a:pt x="1016368" y="3770"/>
                </a:cubicBezTo>
                <a:cubicBezTo>
                  <a:pt x="1027618" y="3770"/>
                  <a:pt x="1035119" y="3770"/>
                  <a:pt x="1042619" y="3770"/>
                </a:cubicBezTo>
                <a:lnTo>
                  <a:pt x="1053869" y="3770"/>
                </a:lnTo>
                <a:cubicBezTo>
                  <a:pt x="1057620" y="11311"/>
                  <a:pt x="1057620" y="11311"/>
                  <a:pt x="1057620" y="11311"/>
                </a:cubicBezTo>
                <a:cubicBezTo>
                  <a:pt x="1057620" y="3770"/>
                  <a:pt x="1057620" y="3770"/>
                  <a:pt x="1057620" y="3770"/>
                </a:cubicBezTo>
                <a:cubicBezTo>
                  <a:pt x="1076371" y="3770"/>
                  <a:pt x="1095122" y="15081"/>
                  <a:pt x="1110122" y="22622"/>
                </a:cubicBezTo>
                <a:lnTo>
                  <a:pt x="1129207" y="33586"/>
                </a:lnTo>
                <a:lnTo>
                  <a:pt x="1136253" y="37119"/>
                </a:lnTo>
                <a:cubicBezTo>
                  <a:pt x="1140024" y="48462"/>
                  <a:pt x="1143794" y="56025"/>
                  <a:pt x="1147564" y="63587"/>
                </a:cubicBezTo>
                <a:cubicBezTo>
                  <a:pt x="1158875" y="82493"/>
                  <a:pt x="1158875" y="101398"/>
                  <a:pt x="1158875" y="116523"/>
                </a:cubicBezTo>
                <a:lnTo>
                  <a:pt x="1158875" y="116880"/>
                </a:lnTo>
                <a:lnTo>
                  <a:pt x="1158875" y="127867"/>
                </a:lnTo>
                <a:lnTo>
                  <a:pt x="1158875" y="128190"/>
                </a:lnTo>
                <a:cubicBezTo>
                  <a:pt x="1158875" y="139501"/>
                  <a:pt x="1158875" y="150812"/>
                  <a:pt x="1155125" y="162123"/>
                </a:cubicBezTo>
                <a:cubicBezTo>
                  <a:pt x="1155125" y="167779"/>
                  <a:pt x="1153250" y="172492"/>
                  <a:pt x="1150906" y="176733"/>
                </a:cubicBezTo>
                <a:lnTo>
                  <a:pt x="1144014" y="188281"/>
                </a:lnTo>
                <a:lnTo>
                  <a:pt x="1211007" y="254328"/>
                </a:lnTo>
                <a:lnTo>
                  <a:pt x="1223983" y="262839"/>
                </a:lnTo>
                <a:cubicBezTo>
                  <a:pt x="1246566" y="277941"/>
                  <a:pt x="1265384" y="289268"/>
                  <a:pt x="1280439" y="308147"/>
                </a:cubicBezTo>
                <a:cubicBezTo>
                  <a:pt x="1287967" y="315698"/>
                  <a:pt x="1295494" y="325137"/>
                  <a:pt x="1303963" y="336937"/>
                </a:cubicBezTo>
                <a:lnTo>
                  <a:pt x="1322531" y="364277"/>
                </a:lnTo>
                <a:lnTo>
                  <a:pt x="1456664" y="496514"/>
                </a:lnTo>
                <a:lnTo>
                  <a:pt x="1457335" y="496931"/>
                </a:lnTo>
                <a:cubicBezTo>
                  <a:pt x="1472390" y="512033"/>
                  <a:pt x="1498736" y="530912"/>
                  <a:pt x="1525083" y="553566"/>
                </a:cubicBezTo>
                <a:cubicBezTo>
                  <a:pt x="1555193" y="576220"/>
                  <a:pt x="1581539" y="602649"/>
                  <a:pt x="1596594" y="629079"/>
                </a:cubicBezTo>
                <a:lnTo>
                  <a:pt x="1605861" y="643604"/>
                </a:lnTo>
                <a:lnTo>
                  <a:pt x="1701800" y="738188"/>
                </a:lnTo>
                <a:lnTo>
                  <a:pt x="1701069" y="738919"/>
                </a:lnTo>
                <a:lnTo>
                  <a:pt x="1710285" y="739848"/>
                </a:lnTo>
                <a:cubicBezTo>
                  <a:pt x="1758048" y="745687"/>
                  <a:pt x="1797576" y="752764"/>
                  <a:pt x="1829574" y="761256"/>
                </a:cubicBezTo>
                <a:cubicBezTo>
                  <a:pt x="1870984" y="772580"/>
                  <a:pt x="1901101" y="787677"/>
                  <a:pt x="1919923" y="806549"/>
                </a:cubicBezTo>
                <a:cubicBezTo>
                  <a:pt x="1931217" y="817873"/>
                  <a:pt x="1934982" y="829196"/>
                  <a:pt x="1938746" y="840519"/>
                </a:cubicBezTo>
                <a:cubicBezTo>
                  <a:pt x="1942511" y="866940"/>
                  <a:pt x="1946275" y="900910"/>
                  <a:pt x="1946275" y="938655"/>
                </a:cubicBezTo>
                <a:cubicBezTo>
                  <a:pt x="1946275" y="1036790"/>
                  <a:pt x="1934982" y="1153797"/>
                  <a:pt x="1934982" y="1259481"/>
                </a:cubicBezTo>
                <a:cubicBezTo>
                  <a:pt x="1934982" y="1293451"/>
                  <a:pt x="1934982" y="1327421"/>
                  <a:pt x="1938746" y="1357617"/>
                </a:cubicBezTo>
                <a:cubicBezTo>
                  <a:pt x="1942511" y="1384038"/>
                  <a:pt x="1942511" y="1410459"/>
                  <a:pt x="1942511" y="1433105"/>
                </a:cubicBezTo>
                <a:cubicBezTo>
                  <a:pt x="1942511" y="1459526"/>
                  <a:pt x="1940629" y="1483116"/>
                  <a:pt x="1935923" y="1504348"/>
                </a:cubicBezTo>
                <a:lnTo>
                  <a:pt x="1929524" y="1519873"/>
                </a:lnTo>
                <a:lnTo>
                  <a:pt x="1931987" y="1519873"/>
                </a:lnTo>
                <a:lnTo>
                  <a:pt x="1924447" y="1535113"/>
                </a:lnTo>
                <a:lnTo>
                  <a:pt x="1923292" y="1534994"/>
                </a:lnTo>
                <a:lnTo>
                  <a:pt x="1912394" y="1561436"/>
                </a:lnTo>
                <a:cubicBezTo>
                  <a:pt x="1893571" y="1591631"/>
                  <a:pt x="1859690" y="1614278"/>
                  <a:pt x="1814516" y="1621827"/>
                </a:cubicBezTo>
                <a:cubicBezTo>
                  <a:pt x="1788164" y="1625601"/>
                  <a:pt x="1754283" y="1625601"/>
                  <a:pt x="1720402" y="1625601"/>
                </a:cubicBezTo>
                <a:cubicBezTo>
                  <a:pt x="1584878" y="1625601"/>
                  <a:pt x="1389121" y="1602955"/>
                  <a:pt x="1050311" y="1602955"/>
                </a:cubicBezTo>
                <a:cubicBezTo>
                  <a:pt x="975020" y="1602955"/>
                  <a:pt x="888435" y="1602955"/>
                  <a:pt x="794321" y="1606729"/>
                </a:cubicBezTo>
                <a:cubicBezTo>
                  <a:pt x="587271" y="1614278"/>
                  <a:pt x="432924" y="1618052"/>
                  <a:pt x="319987" y="1618052"/>
                </a:cubicBezTo>
                <a:cubicBezTo>
                  <a:pt x="240932" y="1618052"/>
                  <a:pt x="176934" y="1618052"/>
                  <a:pt x="131760" y="1610503"/>
                </a:cubicBezTo>
                <a:cubicBezTo>
                  <a:pt x="86585" y="1602955"/>
                  <a:pt x="60233" y="1595406"/>
                  <a:pt x="37646" y="1580308"/>
                </a:cubicBezTo>
                <a:cubicBezTo>
                  <a:pt x="26352" y="1568985"/>
                  <a:pt x="18823" y="1557661"/>
                  <a:pt x="15058" y="1542564"/>
                </a:cubicBezTo>
                <a:cubicBezTo>
                  <a:pt x="3765" y="1508594"/>
                  <a:pt x="0" y="1455752"/>
                  <a:pt x="0" y="1387812"/>
                </a:cubicBezTo>
                <a:cubicBezTo>
                  <a:pt x="0" y="1319872"/>
                  <a:pt x="3765" y="1233060"/>
                  <a:pt x="3765" y="1131151"/>
                </a:cubicBezTo>
                <a:cubicBezTo>
                  <a:pt x="3765" y="1085857"/>
                  <a:pt x="3765" y="1033015"/>
                  <a:pt x="0" y="976399"/>
                </a:cubicBezTo>
                <a:cubicBezTo>
                  <a:pt x="0" y="972624"/>
                  <a:pt x="0" y="968850"/>
                  <a:pt x="0" y="965076"/>
                </a:cubicBezTo>
                <a:cubicBezTo>
                  <a:pt x="0" y="908459"/>
                  <a:pt x="15058" y="866940"/>
                  <a:pt x="33881" y="832971"/>
                </a:cubicBezTo>
                <a:cubicBezTo>
                  <a:pt x="52704" y="799001"/>
                  <a:pt x="75291" y="776354"/>
                  <a:pt x="101643" y="757482"/>
                </a:cubicBezTo>
                <a:cubicBezTo>
                  <a:pt x="158111" y="727286"/>
                  <a:pt x="214580" y="723512"/>
                  <a:pt x="233403" y="723512"/>
                </a:cubicBezTo>
                <a:cubicBezTo>
                  <a:pt x="237167" y="723512"/>
                  <a:pt x="240932" y="723512"/>
                  <a:pt x="240932" y="723512"/>
                </a:cubicBezTo>
                <a:lnTo>
                  <a:pt x="294873" y="722855"/>
                </a:lnTo>
                <a:lnTo>
                  <a:pt x="402341" y="628030"/>
                </a:lnTo>
                <a:lnTo>
                  <a:pt x="421048" y="598931"/>
                </a:lnTo>
                <a:cubicBezTo>
                  <a:pt x="432355" y="583855"/>
                  <a:pt x="447432" y="568779"/>
                  <a:pt x="473815" y="546165"/>
                </a:cubicBezTo>
                <a:cubicBezTo>
                  <a:pt x="487007" y="536743"/>
                  <a:pt x="502084" y="528263"/>
                  <a:pt x="517631" y="519783"/>
                </a:cubicBezTo>
                <a:lnTo>
                  <a:pt x="538218" y="508138"/>
                </a:lnTo>
                <a:lnTo>
                  <a:pt x="646109" y="412941"/>
                </a:lnTo>
                <a:lnTo>
                  <a:pt x="654968" y="400177"/>
                </a:lnTo>
                <a:cubicBezTo>
                  <a:pt x="678289" y="370673"/>
                  <a:pt x="703731" y="350179"/>
                  <a:pt x="737652" y="327565"/>
                </a:cubicBezTo>
                <a:lnTo>
                  <a:pt x="757455" y="314694"/>
                </a:lnTo>
                <a:lnTo>
                  <a:pt x="904405" y="185032"/>
                </a:lnTo>
                <a:lnTo>
                  <a:pt x="911804" y="176495"/>
                </a:lnTo>
                <a:lnTo>
                  <a:pt x="903862" y="162123"/>
                </a:lnTo>
                <a:cubicBezTo>
                  <a:pt x="903862" y="150812"/>
                  <a:pt x="900112" y="143272"/>
                  <a:pt x="900112" y="135731"/>
                </a:cubicBezTo>
                <a:cubicBezTo>
                  <a:pt x="900112" y="116880"/>
                  <a:pt x="903862" y="98028"/>
                  <a:pt x="911362" y="82947"/>
                </a:cubicBezTo>
                <a:cubicBezTo>
                  <a:pt x="915113" y="71636"/>
                  <a:pt x="918863" y="60325"/>
                  <a:pt x="926363" y="49014"/>
                </a:cubicBezTo>
                <a:cubicBezTo>
                  <a:pt x="930113" y="41473"/>
                  <a:pt x="933863" y="37703"/>
                  <a:pt x="937614" y="33933"/>
                </a:cubicBezTo>
                <a:cubicBezTo>
                  <a:pt x="937614" y="30162"/>
                  <a:pt x="941364" y="26392"/>
                  <a:pt x="945114" y="22622"/>
                </a:cubicBezTo>
                <a:cubicBezTo>
                  <a:pt x="956365" y="11311"/>
                  <a:pt x="975116" y="7540"/>
                  <a:pt x="986366" y="3770"/>
                </a:cubicBezTo>
                <a:cubicBezTo>
                  <a:pt x="990116" y="0"/>
                  <a:pt x="997617" y="0"/>
                  <a:pt x="10013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3586163" y="250825"/>
            <a:ext cx="1928812" cy="1719263"/>
          </a:xfrm>
          <a:custGeom>
            <a:avLst/>
            <a:gdLst>
              <a:gd name="connsiteX0" fmla="*/ 1897912 w 1930133"/>
              <a:gd name="connsiteY0" fmla="*/ 633413 h 1439863"/>
              <a:gd name="connsiteX1" fmla="*/ 1924272 w 1930133"/>
              <a:gd name="connsiteY1" fmla="*/ 671098 h 1439863"/>
              <a:gd name="connsiteX2" fmla="*/ 1924272 w 1930133"/>
              <a:gd name="connsiteY2" fmla="*/ 1191145 h 1439863"/>
              <a:gd name="connsiteX3" fmla="*/ 1788707 w 1930133"/>
              <a:gd name="connsiteY3" fmla="*/ 1432326 h 1439863"/>
              <a:gd name="connsiteX4" fmla="*/ 1668204 w 1930133"/>
              <a:gd name="connsiteY4" fmla="*/ 1439863 h 1439863"/>
              <a:gd name="connsiteX5" fmla="*/ 1442262 w 1930133"/>
              <a:gd name="connsiteY5" fmla="*/ 1432326 h 1439863"/>
              <a:gd name="connsiteX6" fmla="*/ 1099584 w 1930133"/>
              <a:gd name="connsiteY6" fmla="*/ 1424789 h 1439863"/>
              <a:gd name="connsiteX7" fmla="*/ 779500 w 1930133"/>
              <a:gd name="connsiteY7" fmla="*/ 1432326 h 1439863"/>
              <a:gd name="connsiteX8" fmla="*/ 466947 w 1930133"/>
              <a:gd name="connsiteY8" fmla="*/ 1439863 h 1439863"/>
              <a:gd name="connsiteX9" fmla="*/ 0 w 1930133"/>
              <a:gd name="connsiteY9" fmla="*/ 1375799 h 1439863"/>
              <a:gd name="connsiteX10" fmla="*/ 0 w 1930133"/>
              <a:gd name="connsiteY10" fmla="*/ 1368262 h 1439863"/>
              <a:gd name="connsiteX11" fmla="*/ 90377 w 1930133"/>
              <a:gd name="connsiteY11" fmla="*/ 1398410 h 1439863"/>
              <a:gd name="connsiteX12" fmla="*/ 278661 w 1930133"/>
              <a:gd name="connsiteY12" fmla="*/ 1405947 h 1439863"/>
              <a:gd name="connsiteX13" fmla="*/ 753140 w 1930133"/>
              <a:gd name="connsiteY13" fmla="*/ 1394642 h 1439863"/>
              <a:gd name="connsiteX14" fmla="*/ 1009207 w 1930133"/>
              <a:gd name="connsiteY14" fmla="*/ 1390873 h 1439863"/>
              <a:gd name="connsiteX15" fmla="*/ 1679501 w 1930133"/>
              <a:gd name="connsiteY15" fmla="*/ 1413484 h 1439863"/>
              <a:gd name="connsiteX16" fmla="*/ 1773644 w 1930133"/>
              <a:gd name="connsiteY16" fmla="*/ 1409716 h 1439863"/>
              <a:gd name="connsiteX17" fmla="*/ 1871552 w 1930133"/>
              <a:gd name="connsiteY17" fmla="*/ 1349420 h 1439863"/>
              <a:gd name="connsiteX18" fmla="*/ 1901678 w 1930133"/>
              <a:gd name="connsiteY18" fmla="*/ 1221293 h 1439863"/>
              <a:gd name="connsiteX19" fmla="*/ 1897912 w 1930133"/>
              <a:gd name="connsiteY19" fmla="*/ 1145923 h 1439863"/>
              <a:gd name="connsiteX20" fmla="*/ 1894146 w 1930133"/>
              <a:gd name="connsiteY20" fmla="*/ 1047944 h 1439863"/>
              <a:gd name="connsiteX21" fmla="*/ 1905443 w 1930133"/>
              <a:gd name="connsiteY21" fmla="*/ 727625 h 1439863"/>
              <a:gd name="connsiteX22" fmla="*/ 1897912 w 1930133"/>
              <a:gd name="connsiteY22" fmla="*/ 633413 h 1439863"/>
              <a:gd name="connsiteX23" fmla="*/ 1084457 w 1930133"/>
              <a:gd name="connsiteY23" fmla="*/ 19050 h 1439863"/>
              <a:gd name="connsiteX24" fmla="*/ 1148528 w 1930133"/>
              <a:gd name="connsiteY24" fmla="*/ 68084 h 1439863"/>
              <a:gd name="connsiteX25" fmla="*/ 1152297 w 1930133"/>
              <a:gd name="connsiteY25" fmla="*/ 71855 h 1439863"/>
              <a:gd name="connsiteX26" fmla="*/ 1208830 w 1930133"/>
              <a:gd name="connsiteY26" fmla="*/ 113345 h 1439863"/>
              <a:gd name="connsiteX27" fmla="*/ 1246519 w 1930133"/>
              <a:gd name="connsiteY27" fmla="*/ 169922 h 1439863"/>
              <a:gd name="connsiteX28" fmla="*/ 1257826 w 1930133"/>
              <a:gd name="connsiteY28" fmla="*/ 185010 h 1439863"/>
              <a:gd name="connsiteX29" fmla="*/ 1374661 w 1930133"/>
              <a:gd name="connsiteY29" fmla="*/ 294392 h 1439863"/>
              <a:gd name="connsiteX30" fmla="*/ 1382199 w 1930133"/>
              <a:gd name="connsiteY30" fmla="*/ 301935 h 1439863"/>
              <a:gd name="connsiteX31" fmla="*/ 1442501 w 1930133"/>
              <a:gd name="connsiteY31" fmla="*/ 347197 h 1439863"/>
              <a:gd name="connsiteX32" fmla="*/ 1506572 w 1930133"/>
              <a:gd name="connsiteY32" fmla="*/ 418861 h 1439863"/>
              <a:gd name="connsiteX33" fmla="*/ 1514110 w 1930133"/>
              <a:gd name="connsiteY33" fmla="*/ 430177 h 1439863"/>
              <a:gd name="connsiteX34" fmla="*/ 1551799 w 1930133"/>
              <a:gd name="connsiteY34" fmla="*/ 482982 h 1439863"/>
              <a:gd name="connsiteX35" fmla="*/ 1597025 w 1930133"/>
              <a:gd name="connsiteY35" fmla="*/ 516928 h 1439863"/>
              <a:gd name="connsiteX36" fmla="*/ 1593256 w 1930133"/>
              <a:gd name="connsiteY36" fmla="*/ 520700 h 1439863"/>
              <a:gd name="connsiteX37" fmla="*/ 1570643 w 1930133"/>
              <a:gd name="connsiteY37" fmla="*/ 520700 h 1439863"/>
              <a:gd name="connsiteX38" fmla="*/ 1540492 w 1930133"/>
              <a:gd name="connsiteY38" fmla="*/ 494298 h 1439863"/>
              <a:gd name="connsiteX39" fmla="*/ 1502803 w 1930133"/>
              <a:gd name="connsiteY39" fmla="*/ 441492 h 1439863"/>
              <a:gd name="connsiteX40" fmla="*/ 1495265 w 1930133"/>
              <a:gd name="connsiteY40" fmla="*/ 426405 h 1439863"/>
              <a:gd name="connsiteX41" fmla="*/ 1431194 w 1930133"/>
              <a:gd name="connsiteY41" fmla="*/ 358513 h 1439863"/>
              <a:gd name="connsiteX42" fmla="*/ 1370892 w 1930133"/>
              <a:gd name="connsiteY42" fmla="*/ 313251 h 1439863"/>
              <a:gd name="connsiteX43" fmla="*/ 1363354 w 1930133"/>
              <a:gd name="connsiteY43" fmla="*/ 305707 h 1439863"/>
              <a:gd name="connsiteX44" fmla="*/ 1242750 w 1930133"/>
              <a:gd name="connsiteY44" fmla="*/ 192553 h 1439863"/>
              <a:gd name="connsiteX45" fmla="*/ 1235212 w 1930133"/>
              <a:gd name="connsiteY45" fmla="*/ 177466 h 1439863"/>
              <a:gd name="connsiteX46" fmla="*/ 1197523 w 1930133"/>
              <a:gd name="connsiteY46" fmla="*/ 124661 h 1439863"/>
              <a:gd name="connsiteX47" fmla="*/ 1144759 w 1930133"/>
              <a:gd name="connsiteY47" fmla="*/ 86943 h 1439863"/>
              <a:gd name="connsiteX48" fmla="*/ 1137221 w 1930133"/>
              <a:gd name="connsiteY48" fmla="*/ 83171 h 1439863"/>
              <a:gd name="connsiteX49" fmla="*/ 1073150 w 1930133"/>
              <a:gd name="connsiteY49" fmla="*/ 26594 h 1439863"/>
              <a:gd name="connsiteX50" fmla="*/ 1084457 w 1930133"/>
              <a:gd name="connsiteY50" fmla="*/ 19050 h 1439863"/>
              <a:gd name="connsiteX51" fmla="*/ 900825 w 1930133"/>
              <a:gd name="connsiteY51" fmla="*/ 3770 h 1439863"/>
              <a:gd name="connsiteX52" fmla="*/ 902704 w 1930133"/>
              <a:gd name="connsiteY52" fmla="*/ 3770 h 1439863"/>
              <a:gd name="connsiteX53" fmla="*/ 906463 w 1930133"/>
              <a:gd name="connsiteY53" fmla="*/ 7541 h 1439863"/>
              <a:gd name="connsiteX54" fmla="*/ 895187 w 1930133"/>
              <a:gd name="connsiteY54" fmla="*/ 0 h 1439863"/>
              <a:gd name="connsiteX55" fmla="*/ 900825 w 1930133"/>
              <a:gd name="connsiteY55" fmla="*/ 3770 h 1439863"/>
              <a:gd name="connsiteX56" fmla="*/ 898946 w 1930133"/>
              <a:gd name="connsiteY56" fmla="*/ 3770 h 1439863"/>
              <a:gd name="connsiteX57" fmla="*/ 906463 w 1930133"/>
              <a:gd name="connsiteY57" fmla="*/ 7541 h 1439863"/>
              <a:gd name="connsiteX58" fmla="*/ 876393 w 1930133"/>
              <a:gd name="connsiteY58" fmla="*/ 37703 h 1439863"/>
              <a:gd name="connsiteX59" fmla="*/ 868875 w 1930133"/>
              <a:gd name="connsiteY59" fmla="*/ 56555 h 1439863"/>
              <a:gd name="connsiteX60" fmla="*/ 812493 w 1930133"/>
              <a:gd name="connsiteY60" fmla="*/ 109339 h 1439863"/>
              <a:gd name="connsiteX61" fmla="*/ 771147 w 1930133"/>
              <a:gd name="connsiteY61" fmla="*/ 131961 h 1439863"/>
              <a:gd name="connsiteX62" fmla="*/ 741076 w 1930133"/>
              <a:gd name="connsiteY62" fmla="*/ 154583 h 1439863"/>
              <a:gd name="connsiteX63" fmla="*/ 654624 w 1930133"/>
              <a:gd name="connsiteY63" fmla="*/ 237530 h 1439863"/>
              <a:gd name="connsiteX64" fmla="*/ 643348 w 1930133"/>
              <a:gd name="connsiteY64" fmla="*/ 252611 h 1439863"/>
              <a:gd name="connsiteX65" fmla="*/ 575689 w 1930133"/>
              <a:gd name="connsiteY65" fmla="*/ 312936 h 1439863"/>
              <a:gd name="connsiteX66" fmla="*/ 553137 w 1930133"/>
              <a:gd name="connsiteY66" fmla="*/ 324247 h 1439863"/>
              <a:gd name="connsiteX67" fmla="*/ 492996 w 1930133"/>
              <a:gd name="connsiteY67" fmla="*/ 361950 h 1439863"/>
              <a:gd name="connsiteX68" fmla="*/ 444132 w 1930133"/>
              <a:gd name="connsiteY68" fmla="*/ 410965 h 1439863"/>
              <a:gd name="connsiteX69" fmla="*/ 425338 w 1930133"/>
              <a:gd name="connsiteY69" fmla="*/ 437357 h 1439863"/>
              <a:gd name="connsiteX70" fmla="*/ 410302 w 1930133"/>
              <a:gd name="connsiteY70" fmla="*/ 459979 h 1439863"/>
              <a:gd name="connsiteX71" fmla="*/ 353920 w 1930133"/>
              <a:gd name="connsiteY71" fmla="*/ 508993 h 1439863"/>
              <a:gd name="connsiteX72" fmla="*/ 327609 w 1930133"/>
              <a:gd name="connsiteY72" fmla="*/ 512763 h 1439863"/>
              <a:gd name="connsiteX73" fmla="*/ 323850 w 1930133"/>
              <a:gd name="connsiteY73" fmla="*/ 508993 h 1439863"/>
              <a:gd name="connsiteX74" fmla="*/ 327609 w 1930133"/>
              <a:gd name="connsiteY74" fmla="*/ 508993 h 1439863"/>
              <a:gd name="connsiteX75" fmla="*/ 331368 w 1930133"/>
              <a:gd name="connsiteY75" fmla="*/ 505223 h 1439863"/>
              <a:gd name="connsiteX76" fmla="*/ 353920 w 1930133"/>
              <a:gd name="connsiteY76" fmla="*/ 493912 h 1439863"/>
              <a:gd name="connsiteX77" fmla="*/ 399026 w 1930133"/>
              <a:gd name="connsiteY77" fmla="*/ 448668 h 1439863"/>
              <a:gd name="connsiteX78" fmla="*/ 414061 w 1930133"/>
              <a:gd name="connsiteY78" fmla="*/ 426046 h 1439863"/>
              <a:gd name="connsiteX79" fmla="*/ 432855 w 1930133"/>
              <a:gd name="connsiteY79" fmla="*/ 399654 h 1439863"/>
              <a:gd name="connsiteX80" fmla="*/ 481719 w 1930133"/>
              <a:gd name="connsiteY80" fmla="*/ 350640 h 1439863"/>
              <a:gd name="connsiteX81" fmla="*/ 545619 w 1930133"/>
              <a:gd name="connsiteY81" fmla="*/ 312936 h 1439863"/>
              <a:gd name="connsiteX82" fmla="*/ 568172 w 1930133"/>
              <a:gd name="connsiteY82" fmla="*/ 297855 h 1439863"/>
              <a:gd name="connsiteX83" fmla="*/ 632071 w 1930133"/>
              <a:gd name="connsiteY83" fmla="*/ 245071 h 1439863"/>
              <a:gd name="connsiteX84" fmla="*/ 643348 w 1930133"/>
              <a:gd name="connsiteY84" fmla="*/ 226219 h 1439863"/>
              <a:gd name="connsiteX85" fmla="*/ 729800 w 1930133"/>
              <a:gd name="connsiteY85" fmla="*/ 139502 h 1439863"/>
              <a:gd name="connsiteX86" fmla="*/ 759870 w 1930133"/>
              <a:gd name="connsiteY86" fmla="*/ 120650 h 1439863"/>
              <a:gd name="connsiteX87" fmla="*/ 804976 w 1930133"/>
              <a:gd name="connsiteY87" fmla="*/ 94258 h 1439863"/>
              <a:gd name="connsiteX88" fmla="*/ 853840 w 1930133"/>
              <a:gd name="connsiteY88" fmla="*/ 49014 h 1439863"/>
              <a:gd name="connsiteX89" fmla="*/ 865116 w 1930133"/>
              <a:gd name="connsiteY89" fmla="*/ 30163 h 1439863"/>
              <a:gd name="connsiteX90" fmla="*/ 895187 w 1930133"/>
              <a:gd name="connsiteY90" fmla="*/ 0 h 143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30133" h="1439863">
                <a:moveTo>
                  <a:pt x="1897912" y="633413"/>
                </a:moveTo>
                <a:cubicBezTo>
                  <a:pt x="1912975" y="644718"/>
                  <a:pt x="1920506" y="656024"/>
                  <a:pt x="1924272" y="671098"/>
                </a:cubicBezTo>
                <a:cubicBezTo>
                  <a:pt x="1943100" y="791688"/>
                  <a:pt x="1909209" y="1036638"/>
                  <a:pt x="1924272" y="1191145"/>
                </a:cubicBezTo>
                <a:cubicBezTo>
                  <a:pt x="1943100" y="1341883"/>
                  <a:pt x="1897912" y="1413484"/>
                  <a:pt x="1788707" y="1432326"/>
                </a:cubicBezTo>
                <a:cubicBezTo>
                  <a:pt x="1754815" y="1439863"/>
                  <a:pt x="1713393" y="1439863"/>
                  <a:pt x="1668204" y="1439863"/>
                </a:cubicBezTo>
                <a:cubicBezTo>
                  <a:pt x="1607953" y="1439863"/>
                  <a:pt x="1532639" y="1436095"/>
                  <a:pt x="1442262" y="1432326"/>
                </a:cubicBezTo>
                <a:cubicBezTo>
                  <a:pt x="1348120" y="1428558"/>
                  <a:pt x="1238915" y="1424789"/>
                  <a:pt x="1099584" y="1424789"/>
                </a:cubicBezTo>
                <a:cubicBezTo>
                  <a:pt x="1005441" y="1424789"/>
                  <a:pt x="900002" y="1428558"/>
                  <a:pt x="779500" y="1432326"/>
                </a:cubicBezTo>
                <a:cubicBezTo>
                  <a:pt x="658997" y="1436095"/>
                  <a:pt x="553558" y="1439863"/>
                  <a:pt x="466947" y="1439863"/>
                </a:cubicBezTo>
                <a:cubicBezTo>
                  <a:pt x="109205" y="1439863"/>
                  <a:pt x="3766" y="1405947"/>
                  <a:pt x="0" y="1375799"/>
                </a:cubicBezTo>
                <a:cubicBezTo>
                  <a:pt x="0" y="1372031"/>
                  <a:pt x="0" y="1372031"/>
                  <a:pt x="0" y="1368262"/>
                </a:cubicBezTo>
                <a:cubicBezTo>
                  <a:pt x="18828" y="1383336"/>
                  <a:pt x="48954" y="1390873"/>
                  <a:pt x="90377" y="1398410"/>
                </a:cubicBezTo>
                <a:cubicBezTo>
                  <a:pt x="135565" y="1405947"/>
                  <a:pt x="199582" y="1405947"/>
                  <a:pt x="278661" y="1405947"/>
                </a:cubicBezTo>
                <a:cubicBezTo>
                  <a:pt x="391633" y="1405947"/>
                  <a:pt x="546026" y="1402179"/>
                  <a:pt x="753140" y="1394642"/>
                </a:cubicBezTo>
                <a:cubicBezTo>
                  <a:pt x="847282" y="1390873"/>
                  <a:pt x="933893" y="1390873"/>
                  <a:pt x="1009207" y="1390873"/>
                </a:cubicBezTo>
                <a:cubicBezTo>
                  <a:pt x="1348120" y="1390873"/>
                  <a:pt x="1543936" y="1413484"/>
                  <a:pt x="1679501" y="1413484"/>
                </a:cubicBezTo>
                <a:cubicBezTo>
                  <a:pt x="1713393" y="1413484"/>
                  <a:pt x="1747284" y="1413484"/>
                  <a:pt x="1773644" y="1409716"/>
                </a:cubicBezTo>
                <a:cubicBezTo>
                  <a:pt x="1818832" y="1402179"/>
                  <a:pt x="1852723" y="1379568"/>
                  <a:pt x="1871552" y="1349420"/>
                </a:cubicBezTo>
                <a:cubicBezTo>
                  <a:pt x="1894146" y="1315504"/>
                  <a:pt x="1901678" y="1274051"/>
                  <a:pt x="1901678" y="1221293"/>
                </a:cubicBezTo>
                <a:cubicBezTo>
                  <a:pt x="1901678" y="1198682"/>
                  <a:pt x="1901678" y="1172303"/>
                  <a:pt x="1897912" y="1145923"/>
                </a:cubicBezTo>
                <a:cubicBezTo>
                  <a:pt x="1894146" y="1115776"/>
                  <a:pt x="1894146" y="1081860"/>
                  <a:pt x="1894146" y="1047944"/>
                </a:cubicBezTo>
                <a:cubicBezTo>
                  <a:pt x="1894146" y="942427"/>
                  <a:pt x="1905443" y="825604"/>
                  <a:pt x="1905443" y="727625"/>
                </a:cubicBezTo>
                <a:cubicBezTo>
                  <a:pt x="1905443" y="693708"/>
                  <a:pt x="1901678" y="659792"/>
                  <a:pt x="1897912" y="633413"/>
                </a:cubicBezTo>
                <a:close/>
                <a:moveTo>
                  <a:pt x="1084457" y="19050"/>
                </a:moveTo>
                <a:cubicBezTo>
                  <a:pt x="1103301" y="37909"/>
                  <a:pt x="1125915" y="56768"/>
                  <a:pt x="1148528" y="68084"/>
                </a:cubicBezTo>
                <a:cubicBezTo>
                  <a:pt x="1148528" y="71855"/>
                  <a:pt x="1148528" y="71855"/>
                  <a:pt x="1152297" y="71855"/>
                </a:cubicBezTo>
                <a:cubicBezTo>
                  <a:pt x="1174910" y="83171"/>
                  <a:pt x="1189986" y="94486"/>
                  <a:pt x="1208830" y="113345"/>
                </a:cubicBezTo>
                <a:cubicBezTo>
                  <a:pt x="1220137" y="128432"/>
                  <a:pt x="1231443" y="143520"/>
                  <a:pt x="1246519" y="169922"/>
                </a:cubicBezTo>
                <a:cubicBezTo>
                  <a:pt x="1250288" y="173694"/>
                  <a:pt x="1254057" y="177466"/>
                  <a:pt x="1257826" y="185010"/>
                </a:cubicBezTo>
                <a:cubicBezTo>
                  <a:pt x="1295514" y="249130"/>
                  <a:pt x="1340741" y="271761"/>
                  <a:pt x="1374661" y="294392"/>
                </a:cubicBezTo>
                <a:cubicBezTo>
                  <a:pt x="1374661" y="298164"/>
                  <a:pt x="1378430" y="298164"/>
                  <a:pt x="1382199" y="301935"/>
                </a:cubicBezTo>
                <a:cubicBezTo>
                  <a:pt x="1397274" y="313251"/>
                  <a:pt x="1419888" y="328338"/>
                  <a:pt x="1442501" y="347197"/>
                </a:cubicBezTo>
                <a:cubicBezTo>
                  <a:pt x="1468883" y="369828"/>
                  <a:pt x="1491496" y="396231"/>
                  <a:pt x="1506572" y="418861"/>
                </a:cubicBezTo>
                <a:cubicBezTo>
                  <a:pt x="1510341" y="422633"/>
                  <a:pt x="1510341" y="426405"/>
                  <a:pt x="1514110" y="430177"/>
                </a:cubicBezTo>
                <a:cubicBezTo>
                  <a:pt x="1525416" y="449036"/>
                  <a:pt x="1540492" y="467895"/>
                  <a:pt x="1551799" y="482982"/>
                </a:cubicBezTo>
                <a:cubicBezTo>
                  <a:pt x="1566874" y="501841"/>
                  <a:pt x="1585719" y="513157"/>
                  <a:pt x="1597025" y="516928"/>
                </a:cubicBezTo>
                <a:cubicBezTo>
                  <a:pt x="1597025" y="516928"/>
                  <a:pt x="1597025" y="516928"/>
                  <a:pt x="1593256" y="520700"/>
                </a:cubicBezTo>
                <a:cubicBezTo>
                  <a:pt x="1585719" y="520700"/>
                  <a:pt x="1578181" y="520700"/>
                  <a:pt x="1570643" y="520700"/>
                </a:cubicBezTo>
                <a:cubicBezTo>
                  <a:pt x="1559336" y="513157"/>
                  <a:pt x="1551799" y="501841"/>
                  <a:pt x="1540492" y="494298"/>
                </a:cubicBezTo>
                <a:cubicBezTo>
                  <a:pt x="1529185" y="479210"/>
                  <a:pt x="1514110" y="460351"/>
                  <a:pt x="1502803" y="441492"/>
                </a:cubicBezTo>
                <a:cubicBezTo>
                  <a:pt x="1499034" y="437720"/>
                  <a:pt x="1495265" y="433949"/>
                  <a:pt x="1495265" y="426405"/>
                </a:cubicBezTo>
                <a:cubicBezTo>
                  <a:pt x="1480190" y="407546"/>
                  <a:pt x="1457576" y="381143"/>
                  <a:pt x="1431194" y="358513"/>
                </a:cubicBezTo>
                <a:cubicBezTo>
                  <a:pt x="1408581" y="339654"/>
                  <a:pt x="1385968" y="324566"/>
                  <a:pt x="1370892" y="313251"/>
                </a:cubicBezTo>
                <a:cubicBezTo>
                  <a:pt x="1370892" y="309479"/>
                  <a:pt x="1367123" y="309479"/>
                  <a:pt x="1363354" y="305707"/>
                </a:cubicBezTo>
                <a:cubicBezTo>
                  <a:pt x="1333203" y="286848"/>
                  <a:pt x="1284208" y="256674"/>
                  <a:pt x="1242750" y="192553"/>
                </a:cubicBezTo>
                <a:cubicBezTo>
                  <a:pt x="1242750" y="188781"/>
                  <a:pt x="1238981" y="181238"/>
                  <a:pt x="1235212" y="177466"/>
                </a:cubicBezTo>
                <a:cubicBezTo>
                  <a:pt x="1220137" y="154835"/>
                  <a:pt x="1208830" y="135976"/>
                  <a:pt x="1197523" y="124661"/>
                </a:cubicBezTo>
                <a:cubicBezTo>
                  <a:pt x="1182448" y="105802"/>
                  <a:pt x="1167372" y="98258"/>
                  <a:pt x="1144759" y="86943"/>
                </a:cubicBezTo>
                <a:cubicBezTo>
                  <a:pt x="1140990" y="83171"/>
                  <a:pt x="1140990" y="83171"/>
                  <a:pt x="1137221" y="83171"/>
                </a:cubicBezTo>
                <a:cubicBezTo>
                  <a:pt x="1114608" y="68084"/>
                  <a:pt x="1091995" y="49225"/>
                  <a:pt x="1073150" y="26594"/>
                </a:cubicBezTo>
                <a:cubicBezTo>
                  <a:pt x="1076919" y="22822"/>
                  <a:pt x="1080688" y="22822"/>
                  <a:pt x="1084457" y="19050"/>
                </a:cubicBezTo>
                <a:close/>
                <a:moveTo>
                  <a:pt x="900825" y="3770"/>
                </a:moveTo>
                <a:lnTo>
                  <a:pt x="902704" y="3770"/>
                </a:lnTo>
                <a:cubicBezTo>
                  <a:pt x="902704" y="3770"/>
                  <a:pt x="902704" y="3770"/>
                  <a:pt x="906463" y="7541"/>
                </a:cubicBezTo>
                <a:close/>
                <a:moveTo>
                  <a:pt x="895187" y="0"/>
                </a:moveTo>
                <a:lnTo>
                  <a:pt x="900825" y="3770"/>
                </a:lnTo>
                <a:lnTo>
                  <a:pt x="898946" y="3770"/>
                </a:lnTo>
                <a:cubicBezTo>
                  <a:pt x="902704" y="3770"/>
                  <a:pt x="906463" y="7541"/>
                  <a:pt x="906463" y="7541"/>
                </a:cubicBezTo>
                <a:cubicBezTo>
                  <a:pt x="895187" y="18852"/>
                  <a:pt x="887669" y="26392"/>
                  <a:pt x="876393" y="37703"/>
                </a:cubicBezTo>
                <a:cubicBezTo>
                  <a:pt x="872634" y="45244"/>
                  <a:pt x="872634" y="49014"/>
                  <a:pt x="868875" y="56555"/>
                </a:cubicBezTo>
                <a:cubicBezTo>
                  <a:pt x="857599" y="75406"/>
                  <a:pt x="835046" y="90488"/>
                  <a:pt x="812493" y="109339"/>
                </a:cubicBezTo>
                <a:cubicBezTo>
                  <a:pt x="797458" y="116880"/>
                  <a:pt x="782423" y="124421"/>
                  <a:pt x="771147" y="131961"/>
                </a:cubicBezTo>
                <a:cubicBezTo>
                  <a:pt x="759870" y="139502"/>
                  <a:pt x="748594" y="147042"/>
                  <a:pt x="741076" y="154583"/>
                </a:cubicBezTo>
                <a:cubicBezTo>
                  <a:pt x="703488" y="180975"/>
                  <a:pt x="677177" y="199827"/>
                  <a:pt x="654624" y="237530"/>
                </a:cubicBezTo>
                <a:cubicBezTo>
                  <a:pt x="650865" y="241300"/>
                  <a:pt x="647106" y="245071"/>
                  <a:pt x="643348" y="252611"/>
                </a:cubicBezTo>
                <a:cubicBezTo>
                  <a:pt x="628312" y="275233"/>
                  <a:pt x="602001" y="294085"/>
                  <a:pt x="575689" y="312936"/>
                </a:cubicBezTo>
                <a:cubicBezTo>
                  <a:pt x="568172" y="316707"/>
                  <a:pt x="560654" y="320477"/>
                  <a:pt x="553137" y="324247"/>
                </a:cubicBezTo>
                <a:cubicBezTo>
                  <a:pt x="530584" y="335558"/>
                  <a:pt x="508031" y="350640"/>
                  <a:pt x="492996" y="361950"/>
                </a:cubicBezTo>
                <a:cubicBezTo>
                  <a:pt x="466684" y="380802"/>
                  <a:pt x="455408" y="395883"/>
                  <a:pt x="444132" y="410965"/>
                </a:cubicBezTo>
                <a:cubicBezTo>
                  <a:pt x="436614" y="418505"/>
                  <a:pt x="432855" y="426046"/>
                  <a:pt x="425338" y="437357"/>
                </a:cubicBezTo>
                <a:cubicBezTo>
                  <a:pt x="421579" y="441127"/>
                  <a:pt x="417820" y="452438"/>
                  <a:pt x="410302" y="459979"/>
                </a:cubicBezTo>
                <a:cubicBezTo>
                  <a:pt x="395267" y="482601"/>
                  <a:pt x="368956" y="501452"/>
                  <a:pt x="353920" y="508993"/>
                </a:cubicBezTo>
                <a:cubicBezTo>
                  <a:pt x="342644" y="508993"/>
                  <a:pt x="335127" y="512763"/>
                  <a:pt x="327609" y="512763"/>
                </a:cubicBezTo>
                <a:cubicBezTo>
                  <a:pt x="327609" y="512763"/>
                  <a:pt x="327609" y="512763"/>
                  <a:pt x="323850" y="508993"/>
                </a:cubicBezTo>
                <a:cubicBezTo>
                  <a:pt x="323850" y="508993"/>
                  <a:pt x="323850" y="508993"/>
                  <a:pt x="327609" y="508993"/>
                </a:cubicBezTo>
                <a:cubicBezTo>
                  <a:pt x="327609" y="505223"/>
                  <a:pt x="331368" y="505223"/>
                  <a:pt x="331368" y="505223"/>
                </a:cubicBezTo>
                <a:cubicBezTo>
                  <a:pt x="338885" y="501452"/>
                  <a:pt x="346403" y="497682"/>
                  <a:pt x="353920" y="493912"/>
                </a:cubicBezTo>
                <a:cubicBezTo>
                  <a:pt x="368956" y="482601"/>
                  <a:pt x="387750" y="467519"/>
                  <a:pt x="399026" y="448668"/>
                </a:cubicBezTo>
                <a:cubicBezTo>
                  <a:pt x="406544" y="441127"/>
                  <a:pt x="410302" y="433587"/>
                  <a:pt x="414061" y="426046"/>
                </a:cubicBezTo>
                <a:cubicBezTo>
                  <a:pt x="421579" y="418505"/>
                  <a:pt x="425338" y="410965"/>
                  <a:pt x="432855" y="399654"/>
                </a:cubicBezTo>
                <a:cubicBezTo>
                  <a:pt x="444132" y="384572"/>
                  <a:pt x="455408" y="369491"/>
                  <a:pt x="481719" y="350640"/>
                </a:cubicBezTo>
                <a:cubicBezTo>
                  <a:pt x="500513" y="335558"/>
                  <a:pt x="523066" y="324247"/>
                  <a:pt x="545619" y="312936"/>
                </a:cubicBezTo>
                <a:cubicBezTo>
                  <a:pt x="553137" y="309166"/>
                  <a:pt x="560654" y="305396"/>
                  <a:pt x="568172" y="297855"/>
                </a:cubicBezTo>
                <a:cubicBezTo>
                  <a:pt x="594483" y="282774"/>
                  <a:pt x="617036" y="263922"/>
                  <a:pt x="632071" y="245071"/>
                </a:cubicBezTo>
                <a:cubicBezTo>
                  <a:pt x="635830" y="237530"/>
                  <a:pt x="639589" y="233760"/>
                  <a:pt x="643348" y="226219"/>
                </a:cubicBezTo>
                <a:cubicBezTo>
                  <a:pt x="665900" y="188516"/>
                  <a:pt x="692212" y="165894"/>
                  <a:pt x="729800" y="139502"/>
                </a:cubicBezTo>
                <a:cubicBezTo>
                  <a:pt x="741076" y="135732"/>
                  <a:pt x="752353" y="128191"/>
                  <a:pt x="759870" y="120650"/>
                </a:cubicBezTo>
                <a:cubicBezTo>
                  <a:pt x="774905" y="113110"/>
                  <a:pt x="789941" y="105569"/>
                  <a:pt x="804976" y="94258"/>
                </a:cubicBezTo>
                <a:cubicBezTo>
                  <a:pt x="827529" y="79177"/>
                  <a:pt x="846323" y="64096"/>
                  <a:pt x="853840" y="49014"/>
                </a:cubicBezTo>
                <a:cubicBezTo>
                  <a:pt x="857599" y="41474"/>
                  <a:pt x="861358" y="33933"/>
                  <a:pt x="865116" y="30163"/>
                </a:cubicBezTo>
                <a:cubicBezTo>
                  <a:pt x="876393" y="18852"/>
                  <a:pt x="883910" y="7541"/>
                  <a:pt x="895187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3113" y="876300"/>
            <a:ext cx="2427287" cy="1049338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33814" y="1900483"/>
            <a:ext cx="688305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研讨与赏析：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由远远的街灯联想到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什么？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看到明星景象时产生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了哪些想象？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所想象的天上的街市是个怎样的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世界？                    </a:t>
            </a:r>
            <a:endParaRPr lang="en-US" altLang="zh-CN" sz="24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四人小组讨论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2772" y="1255238"/>
            <a:ext cx="79641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1.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诗人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远望街灯若隐若现，和天上闪闪烁烁的明星很相似，由此而产生联想。接着诗人又仰望苍穹，看到那闪烁不定的明星，于是自然而然地联想起远处若隐若现的街灯。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街灯联想到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明星</a:t>
            </a:r>
            <a:r>
              <a:rPr lang="zh-CN" altLang="en-US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明星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联想到街灯。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2.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想到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天上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美丽的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街市，街市上陈列的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珍奇的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物品，</a:t>
            </a:r>
            <a:r>
              <a:rPr lang="en-US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浅浅的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天河牛郎织女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骑着牛儿来往、闲游</a:t>
            </a:r>
            <a:r>
              <a:rPr lang="en-US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3.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光明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、美丽、富饶、自由、幸福的世界。</a:t>
            </a:r>
            <a:endParaRPr lang="zh-CN" altLang="zh-CN" sz="24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55595" y="1156176"/>
            <a:ext cx="68830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天上是如此的美好，牛郎织女的生活是如此幸福，流露出诗人怎样的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情绪？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请结合时代背景理解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64953" y="3126816"/>
            <a:ext cx="67747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黑暗的憎恶，对光明自由幸福生活的向往和追求。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任意多边形 69"/>
          <p:cNvSpPr/>
          <p:nvPr/>
        </p:nvSpPr>
        <p:spPr bwMode="auto">
          <a:xfrm>
            <a:off x="3544888" y="0"/>
            <a:ext cx="1946275" cy="1939925"/>
          </a:xfrm>
          <a:custGeom>
            <a:avLst/>
            <a:gdLst>
              <a:gd name="T0" fmla="*/ 191907 w 1946275"/>
              <a:gd name="T1" fmla="*/ 5996350 h 1625601"/>
              <a:gd name="T2" fmla="*/ 469563 w 1946275"/>
              <a:gd name="T3" fmla="*/ 6026423 h 1625601"/>
              <a:gd name="T4" fmla="*/ 15058 w 1946275"/>
              <a:gd name="T5" fmla="*/ 5708188 h 1625601"/>
              <a:gd name="T6" fmla="*/ 173883 w 1946275"/>
              <a:gd name="T7" fmla="*/ 3769168 h 1625601"/>
              <a:gd name="T8" fmla="*/ 1845108 w 1946275"/>
              <a:gd name="T9" fmla="*/ 3540010 h 1625601"/>
              <a:gd name="T10" fmla="*/ 87526 w 1946275"/>
              <a:gd name="T11" fmla="*/ 3249276 h 1625601"/>
              <a:gd name="T12" fmla="*/ 496943 w 1946275"/>
              <a:gd name="T13" fmla="*/ 3084463 h 1625601"/>
              <a:gd name="T14" fmla="*/ 36810 w 1946275"/>
              <a:gd name="T15" fmla="*/ 3769168 h 1625601"/>
              <a:gd name="T16" fmla="*/ 173606 w 1946275"/>
              <a:gd name="T17" fmla="*/ 3783863 h 1625601"/>
              <a:gd name="T18" fmla="*/ 196197 w 1946275"/>
              <a:gd name="T19" fmla="*/ 3813247 h 1625601"/>
              <a:gd name="T20" fmla="*/ 25511 w 1946275"/>
              <a:gd name="T21" fmla="*/ 4935675 h 1625601"/>
              <a:gd name="T22" fmla="*/ 188045 w 1946275"/>
              <a:gd name="T23" fmla="*/ 5287462 h 1625601"/>
              <a:gd name="T24" fmla="*/ 165531 w 1946275"/>
              <a:gd name="T25" fmla="*/ 5335349 h 1625601"/>
              <a:gd name="T26" fmla="*/ 22174 w 1946275"/>
              <a:gd name="T27" fmla="*/ 5319432 h 1625601"/>
              <a:gd name="T28" fmla="*/ 266902 w 1946275"/>
              <a:gd name="T29" fmla="*/ 5970594 h 1625601"/>
              <a:gd name="T30" fmla="*/ 25181 w 1946275"/>
              <a:gd name="T31" fmla="*/ 5988715 h 1625601"/>
              <a:gd name="T32" fmla="*/ 97879 w 1946275"/>
              <a:gd name="T33" fmla="*/ 6530993 h 1625601"/>
              <a:gd name="T34" fmla="*/ 1065351 w 1946275"/>
              <a:gd name="T35" fmla="*/ 6510931 h 1625601"/>
              <a:gd name="T36" fmla="*/ 1796181 w 1946275"/>
              <a:gd name="T37" fmla="*/ 6588402 h 1625601"/>
              <a:gd name="T38" fmla="*/ 1660524 w 1946275"/>
              <a:gd name="T39" fmla="*/ 6298382 h 1625601"/>
              <a:gd name="T40" fmla="*/ 1705768 w 1946275"/>
              <a:gd name="T41" fmla="*/ 6251372 h 1625601"/>
              <a:gd name="T42" fmla="*/ 1920497 w 1946275"/>
              <a:gd name="T43" fmla="*/ 5705221 h 1625601"/>
              <a:gd name="T44" fmla="*/ 1855623 w 1946275"/>
              <a:gd name="T45" fmla="*/ 4419178 h 1625601"/>
              <a:gd name="T46" fmla="*/ 1921262 w 1946275"/>
              <a:gd name="T47" fmla="*/ 4362293 h 1625601"/>
              <a:gd name="T48" fmla="*/ 1928695 w 1946275"/>
              <a:gd name="T49" fmla="*/ 3643478 h 1625601"/>
              <a:gd name="T50" fmla="*/ 1757675 w 1946275"/>
              <a:gd name="T51" fmla="*/ 3550433 h 1625601"/>
              <a:gd name="T52" fmla="*/ 1851611 w 1946275"/>
              <a:gd name="T53" fmla="*/ 3542677 h 1625601"/>
              <a:gd name="T54" fmla="*/ 1870984 w 1946275"/>
              <a:gd name="T55" fmla="*/ 3255314 h 1625601"/>
              <a:gd name="T56" fmla="*/ 481354 w 1946275"/>
              <a:gd name="T57" fmla="*/ 2292930 h 1625601"/>
              <a:gd name="T58" fmla="*/ 880878 w 1946275"/>
              <a:gd name="T59" fmla="*/ 975252 h 1625601"/>
              <a:gd name="T60" fmla="*/ 571812 w 1946275"/>
              <a:gd name="T61" fmla="*/ 2075901 h 1625601"/>
              <a:gd name="T62" fmla="*/ 324814 w 1946275"/>
              <a:gd name="T63" fmla="*/ 2971659 h 1625601"/>
              <a:gd name="T64" fmla="*/ 1633536 w 1946275"/>
              <a:gd name="T65" fmla="*/ 3010114 h 1625601"/>
              <a:gd name="T66" fmla="*/ 1594095 w 1946275"/>
              <a:gd name="T67" fmla="*/ 2690249 h 1625601"/>
              <a:gd name="T68" fmla="*/ 1203100 w 1946275"/>
              <a:gd name="T69" fmla="*/ 1104770 h 1625601"/>
              <a:gd name="T70" fmla="*/ 1121958 w 1946275"/>
              <a:gd name="T71" fmla="*/ 850902 h 1625601"/>
              <a:gd name="T72" fmla="*/ 1101944 w 1946275"/>
              <a:gd name="T73" fmla="*/ 913175 h 1625601"/>
              <a:gd name="T74" fmla="*/ 1050119 w 1946275"/>
              <a:gd name="T75" fmla="*/ 992488 h 1625601"/>
              <a:gd name="T76" fmla="*/ 947737 w 1946275"/>
              <a:gd name="T77" fmla="*/ 899177 h 1625601"/>
              <a:gd name="T78" fmla="*/ 990116 w 1946275"/>
              <a:gd name="T79" fmla="*/ 77537 h 1625601"/>
              <a:gd name="T80" fmla="*/ 915113 w 1946275"/>
              <a:gd name="T81" fmla="*/ 558272 h 1625601"/>
              <a:gd name="T82" fmla="*/ 1050119 w 1946275"/>
              <a:gd name="T83" fmla="*/ 930457 h 1625601"/>
              <a:gd name="T84" fmla="*/ 1140124 w 1946275"/>
              <a:gd name="T85" fmla="*/ 651322 h 1625601"/>
              <a:gd name="T86" fmla="*/ 1102622 w 1946275"/>
              <a:gd name="T87" fmla="*/ 139570 h 1625601"/>
              <a:gd name="T88" fmla="*/ 1001367 w 1946275"/>
              <a:gd name="T89" fmla="*/ 0 h 1625601"/>
              <a:gd name="T90" fmla="*/ 1057620 w 1946275"/>
              <a:gd name="T91" fmla="*/ 15505 h 1625601"/>
              <a:gd name="T92" fmla="*/ 1158875 w 1946275"/>
              <a:gd name="T93" fmla="*/ 479268 h 1625601"/>
              <a:gd name="T94" fmla="*/ 1150906 w 1946275"/>
              <a:gd name="T95" fmla="*/ 726919 h 1625601"/>
              <a:gd name="T96" fmla="*/ 1303963 w 1946275"/>
              <a:gd name="T97" fmla="*/ 1385853 h 1625601"/>
              <a:gd name="T98" fmla="*/ 1596594 w 1946275"/>
              <a:gd name="T99" fmla="*/ 2587459 h 1625601"/>
              <a:gd name="T100" fmla="*/ 1829574 w 1946275"/>
              <a:gd name="T101" fmla="*/ 3131111 h 1625601"/>
              <a:gd name="T102" fmla="*/ 1938746 w 1946275"/>
              <a:gd name="T103" fmla="*/ 5583996 h 1625601"/>
              <a:gd name="T104" fmla="*/ 1924447 w 1946275"/>
              <a:gd name="T105" fmla="*/ 6314050 h 1625601"/>
              <a:gd name="T106" fmla="*/ 1050311 w 1946275"/>
              <a:gd name="T107" fmla="*/ 6593093 h 1625601"/>
              <a:gd name="T108" fmla="*/ 15058 w 1946275"/>
              <a:gd name="T109" fmla="*/ 6344700 h 1625601"/>
              <a:gd name="T110" fmla="*/ 33881 w 1946275"/>
              <a:gd name="T111" fmla="*/ 3426081 h 1625601"/>
              <a:gd name="T112" fmla="*/ 402341 w 1946275"/>
              <a:gd name="T113" fmla="*/ 2583143 h 1625601"/>
              <a:gd name="T114" fmla="*/ 646109 w 1946275"/>
              <a:gd name="T115" fmla="*/ 1698463 h 1625601"/>
              <a:gd name="T116" fmla="*/ 911804 w 1946275"/>
              <a:gd name="T117" fmla="*/ 725942 h 1625601"/>
              <a:gd name="T118" fmla="*/ 937614 w 1946275"/>
              <a:gd name="T119" fmla="*/ 139570 h 16256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46275" h="1625601">
                <a:moveTo>
                  <a:pt x="481437" y="1465536"/>
                </a:moveTo>
                <a:lnTo>
                  <a:pt x="487586" y="1465719"/>
                </a:lnTo>
                <a:cubicBezTo>
                  <a:pt x="494896" y="1465957"/>
                  <a:pt x="493351" y="1465957"/>
                  <a:pt x="486307" y="1465719"/>
                </a:cubicBezTo>
                <a:lnTo>
                  <a:pt x="481437" y="1465536"/>
                </a:lnTo>
                <a:close/>
                <a:moveTo>
                  <a:pt x="191907" y="1457871"/>
                </a:moveTo>
                <a:lnTo>
                  <a:pt x="247607" y="1459230"/>
                </a:lnTo>
                <a:cubicBezTo>
                  <a:pt x="322435" y="1461135"/>
                  <a:pt x="396793" y="1463040"/>
                  <a:pt x="428795" y="1463040"/>
                </a:cubicBezTo>
                <a:cubicBezTo>
                  <a:pt x="444796" y="1463993"/>
                  <a:pt x="460327" y="1464707"/>
                  <a:pt x="472034" y="1465183"/>
                </a:cubicBezTo>
                <a:lnTo>
                  <a:pt x="481437" y="1465536"/>
                </a:lnTo>
                <a:lnTo>
                  <a:pt x="469563" y="1465183"/>
                </a:lnTo>
                <a:cubicBezTo>
                  <a:pt x="452562" y="1464707"/>
                  <a:pt x="425031" y="1463993"/>
                  <a:pt x="383616" y="1463040"/>
                </a:cubicBezTo>
                <a:cubicBezTo>
                  <a:pt x="217958" y="1459230"/>
                  <a:pt x="440090" y="1466850"/>
                  <a:pt x="225488" y="1459230"/>
                </a:cubicBezTo>
                <a:lnTo>
                  <a:pt x="191907" y="1457871"/>
                </a:lnTo>
                <a:close/>
                <a:moveTo>
                  <a:pt x="15280" y="1374175"/>
                </a:moveTo>
                <a:lnTo>
                  <a:pt x="15058" y="1387812"/>
                </a:lnTo>
                <a:lnTo>
                  <a:pt x="15334" y="1396572"/>
                </a:lnTo>
                <a:lnTo>
                  <a:pt x="15280" y="1374175"/>
                </a:lnTo>
                <a:close/>
                <a:moveTo>
                  <a:pt x="182607" y="914934"/>
                </a:moveTo>
                <a:cubicBezTo>
                  <a:pt x="183255" y="915046"/>
                  <a:pt x="182078" y="915492"/>
                  <a:pt x="177371" y="916385"/>
                </a:cubicBezTo>
                <a:lnTo>
                  <a:pt x="173883" y="916385"/>
                </a:lnTo>
                <a:lnTo>
                  <a:pt x="176901" y="915492"/>
                </a:lnTo>
                <a:cubicBezTo>
                  <a:pt x="179489" y="915046"/>
                  <a:pt x="181960" y="914822"/>
                  <a:pt x="182607" y="914934"/>
                </a:cubicBezTo>
                <a:close/>
                <a:moveTo>
                  <a:pt x="1830701" y="858668"/>
                </a:moveTo>
                <a:cubicBezTo>
                  <a:pt x="1832316" y="858727"/>
                  <a:pt x="1835561" y="858962"/>
                  <a:pt x="1840754" y="859434"/>
                </a:cubicBezTo>
                <a:lnTo>
                  <a:pt x="1845108" y="860670"/>
                </a:lnTo>
                <a:lnTo>
                  <a:pt x="1838032" y="859964"/>
                </a:lnTo>
                <a:cubicBezTo>
                  <a:pt x="1830760" y="859139"/>
                  <a:pt x="1827470" y="858550"/>
                  <a:pt x="1830701" y="858668"/>
                </a:cubicBezTo>
                <a:close/>
                <a:moveTo>
                  <a:pt x="101185" y="780313"/>
                </a:moveTo>
                <a:lnTo>
                  <a:pt x="93644" y="784375"/>
                </a:lnTo>
                <a:lnTo>
                  <a:pt x="87526" y="789985"/>
                </a:lnTo>
                <a:lnTo>
                  <a:pt x="101185" y="780313"/>
                </a:lnTo>
                <a:close/>
                <a:moveTo>
                  <a:pt x="1202371" y="731945"/>
                </a:moveTo>
                <a:lnTo>
                  <a:pt x="1190955" y="732938"/>
                </a:lnTo>
                <a:cubicBezTo>
                  <a:pt x="1133591" y="737654"/>
                  <a:pt x="1061181" y="742369"/>
                  <a:pt x="1000995" y="742369"/>
                </a:cubicBezTo>
                <a:cubicBezTo>
                  <a:pt x="876863" y="742369"/>
                  <a:pt x="609791" y="746141"/>
                  <a:pt x="496943" y="749914"/>
                </a:cubicBezTo>
                <a:cubicBezTo>
                  <a:pt x="459327" y="749914"/>
                  <a:pt x="417950" y="749914"/>
                  <a:pt x="380334" y="749914"/>
                </a:cubicBezTo>
                <a:cubicBezTo>
                  <a:pt x="308864" y="749914"/>
                  <a:pt x="241155" y="749914"/>
                  <a:pt x="196016" y="757458"/>
                </a:cubicBezTo>
                <a:cubicBezTo>
                  <a:pt x="162162" y="765003"/>
                  <a:pt x="83169" y="791409"/>
                  <a:pt x="53076" y="847993"/>
                </a:cubicBezTo>
                <a:cubicBezTo>
                  <a:pt x="45553" y="863082"/>
                  <a:pt x="40851" y="881000"/>
                  <a:pt x="37912" y="900864"/>
                </a:cubicBezTo>
                <a:lnTo>
                  <a:pt x="36810" y="916385"/>
                </a:lnTo>
                <a:lnTo>
                  <a:pt x="87006" y="916385"/>
                </a:lnTo>
                <a:cubicBezTo>
                  <a:pt x="109597" y="916385"/>
                  <a:pt x="127482" y="916385"/>
                  <a:pt x="142072" y="916385"/>
                </a:cubicBezTo>
                <a:lnTo>
                  <a:pt x="173883" y="916385"/>
                </a:lnTo>
                <a:lnTo>
                  <a:pt x="170488" y="917390"/>
                </a:lnTo>
                <a:cubicBezTo>
                  <a:pt x="169370" y="918171"/>
                  <a:pt x="169841" y="919064"/>
                  <a:pt x="173606" y="919957"/>
                </a:cubicBezTo>
                <a:cubicBezTo>
                  <a:pt x="192432" y="919957"/>
                  <a:pt x="233850" y="923529"/>
                  <a:pt x="248911" y="923529"/>
                </a:cubicBezTo>
                <a:cubicBezTo>
                  <a:pt x="263972" y="923529"/>
                  <a:pt x="222554" y="923529"/>
                  <a:pt x="263972" y="927101"/>
                </a:cubicBezTo>
                <a:lnTo>
                  <a:pt x="211258" y="927101"/>
                </a:lnTo>
                <a:lnTo>
                  <a:pt x="200139" y="927101"/>
                </a:lnTo>
                <a:lnTo>
                  <a:pt x="196197" y="927101"/>
                </a:lnTo>
                <a:cubicBezTo>
                  <a:pt x="181372" y="927101"/>
                  <a:pt x="116278" y="924025"/>
                  <a:pt x="66893" y="923929"/>
                </a:cubicBezTo>
                <a:lnTo>
                  <a:pt x="36215" y="924754"/>
                </a:lnTo>
                <a:lnTo>
                  <a:pt x="33328" y="965405"/>
                </a:lnTo>
                <a:cubicBezTo>
                  <a:pt x="32387" y="1011144"/>
                  <a:pt x="34268" y="1061126"/>
                  <a:pt x="30507" y="1108280"/>
                </a:cubicBezTo>
                <a:cubicBezTo>
                  <a:pt x="28626" y="1132800"/>
                  <a:pt x="26980" y="1164864"/>
                  <a:pt x="25511" y="1199993"/>
                </a:cubicBezTo>
                <a:lnTo>
                  <a:pt x="23007" y="1270000"/>
                </a:lnTo>
                <a:lnTo>
                  <a:pt x="28574" y="1270000"/>
                </a:lnTo>
                <a:cubicBezTo>
                  <a:pt x="41706" y="1270000"/>
                  <a:pt x="60468" y="1270000"/>
                  <a:pt x="82981" y="1270000"/>
                </a:cubicBezTo>
                <a:cubicBezTo>
                  <a:pt x="131761" y="1270000"/>
                  <a:pt x="45459" y="1277761"/>
                  <a:pt x="90486" y="1281642"/>
                </a:cubicBezTo>
                <a:cubicBezTo>
                  <a:pt x="135513" y="1285522"/>
                  <a:pt x="173036" y="1281642"/>
                  <a:pt x="188045" y="1285522"/>
                </a:cubicBezTo>
                <a:cubicBezTo>
                  <a:pt x="203054" y="1293283"/>
                  <a:pt x="116752" y="1281642"/>
                  <a:pt x="188045" y="1293283"/>
                </a:cubicBezTo>
                <a:cubicBezTo>
                  <a:pt x="238701" y="1302015"/>
                  <a:pt x="177492" y="1299832"/>
                  <a:pt x="161134" y="1298195"/>
                </a:cubicBezTo>
                <a:lnTo>
                  <a:pt x="164157" y="1297486"/>
                </a:lnTo>
                <a:lnTo>
                  <a:pt x="167759" y="1297710"/>
                </a:lnTo>
                <a:cubicBezTo>
                  <a:pt x="174678" y="1298134"/>
                  <a:pt x="175850" y="1298134"/>
                  <a:pt x="165531" y="1297164"/>
                </a:cubicBezTo>
                <a:lnTo>
                  <a:pt x="164157" y="1297486"/>
                </a:lnTo>
                <a:lnTo>
                  <a:pt x="135513" y="1295709"/>
                </a:lnTo>
                <a:cubicBezTo>
                  <a:pt x="110185" y="1294254"/>
                  <a:pt x="84857" y="1293284"/>
                  <a:pt x="105495" y="1297164"/>
                </a:cubicBezTo>
                <a:cubicBezTo>
                  <a:pt x="136451" y="1302985"/>
                  <a:pt x="97756" y="1295709"/>
                  <a:pt x="55895" y="1293344"/>
                </a:cubicBezTo>
                <a:lnTo>
                  <a:pt x="22174" y="1293294"/>
                </a:lnTo>
                <a:lnTo>
                  <a:pt x="21573" y="1310097"/>
                </a:lnTo>
                <a:cubicBezTo>
                  <a:pt x="20397" y="1346876"/>
                  <a:pt x="19339" y="1382242"/>
                  <a:pt x="18340" y="1411712"/>
                </a:cubicBezTo>
                <a:lnTo>
                  <a:pt x="16995" y="1447805"/>
                </a:lnTo>
                <a:lnTo>
                  <a:pt x="20343" y="1447808"/>
                </a:lnTo>
                <a:cubicBezTo>
                  <a:pt x="62654" y="1447860"/>
                  <a:pt x="233959" y="1448276"/>
                  <a:pt x="266902" y="1451610"/>
                </a:cubicBezTo>
                <a:cubicBezTo>
                  <a:pt x="299846" y="1454944"/>
                  <a:pt x="79125" y="1452444"/>
                  <a:pt x="167197" y="1456871"/>
                </a:cubicBezTo>
                <a:lnTo>
                  <a:pt x="191907" y="1457871"/>
                </a:lnTo>
                <a:lnTo>
                  <a:pt x="140247" y="1456611"/>
                </a:lnTo>
                <a:cubicBezTo>
                  <a:pt x="107833" y="1455896"/>
                  <a:pt x="80537" y="1455420"/>
                  <a:pt x="63595" y="1455420"/>
                </a:cubicBezTo>
                <a:cubicBezTo>
                  <a:pt x="45711" y="1455420"/>
                  <a:pt x="33475" y="1455658"/>
                  <a:pt x="25181" y="1456015"/>
                </a:cubicBezTo>
                <a:lnTo>
                  <a:pt x="17229" y="1456721"/>
                </a:lnTo>
                <a:lnTo>
                  <a:pt x="17882" y="1477455"/>
                </a:lnTo>
                <a:cubicBezTo>
                  <a:pt x="19764" y="1502932"/>
                  <a:pt x="22588" y="1523692"/>
                  <a:pt x="26352" y="1538789"/>
                </a:cubicBezTo>
                <a:cubicBezTo>
                  <a:pt x="30117" y="1550113"/>
                  <a:pt x="37646" y="1561436"/>
                  <a:pt x="48939" y="1568985"/>
                </a:cubicBezTo>
                <a:cubicBezTo>
                  <a:pt x="60233" y="1576534"/>
                  <a:pt x="75291" y="1584082"/>
                  <a:pt x="97879" y="1587857"/>
                </a:cubicBezTo>
                <a:cubicBezTo>
                  <a:pt x="143053" y="1599180"/>
                  <a:pt x="210815" y="1602955"/>
                  <a:pt x="319987" y="1602955"/>
                </a:cubicBezTo>
                <a:cubicBezTo>
                  <a:pt x="376456" y="1602955"/>
                  <a:pt x="443277" y="1602011"/>
                  <a:pt x="521862" y="1600124"/>
                </a:cubicBezTo>
                <a:lnTo>
                  <a:pt x="555677" y="1599181"/>
                </a:lnTo>
                <a:lnTo>
                  <a:pt x="620458" y="1594516"/>
                </a:lnTo>
                <a:cubicBezTo>
                  <a:pt x="843265" y="1580095"/>
                  <a:pt x="973055" y="1582979"/>
                  <a:pt x="1065351" y="1582979"/>
                </a:cubicBezTo>
                <a:cubicBezTo>
                  <a:pt x="1110557" y="1582979"/>
                  <a:pt x="1148229" y="1582979"/>
                  <a:pt x="1178366" y="1582979"/>
                </a:cubicBezTo>
                <a:cubicBezTo>
                  <a:pt x="1238641" y="1579212"/>
                  <a:pt x="1306449" y="1582979"/>
                  <a:pt x="1366724" y="1590513"/>
                </a:cubicBezTo>
                <a:cubicBezTo>
                  <a:pt x="1426999" y="1594280"/>
                  <a:pt x="1479739" y="1601814"/>
                  <a:pt x="1509876" y="1598047"/>
                </a:cubicBezTo>
                <a:cubicBezTo>
                  <a:pt x="1543781" y="1594280"/>
                  <a:pt x="1588987" y="1598047"/>
                  <a:pt x="1637960" y="1601814"/>
                </a:cubicBezTo>
                <a:cubicBezTo>
                  <a:pt x="1698235" y="1605581"/>
                  <a:pt x="1758509" y="1609349"/>
                  <a:pt x="1796181" y="1601814"/>
                </a:cubicBezTo>
                <a:cubicBezTo>
                  <a:pt x="1847037" y="1590513"/>
                  <a:pt x="1883061" y="1581331"/>
                  <a:pt x="1901073" y="1544072"/>
                </a:cubicBezTo>
                <a:lnTo>
                  <a:pt x="1903834" y="1532986"/>
                </a:lnTo>
                <a:lnTo>
                  <a:pt x="1877730" y="1530291"/>
                </a:lnTo>
                <a:cubicBezTo>
                  <a:pt x="1811809" y="1528684"/>
                  <a:pt x="1702941" y="1535113"/>
                  <a:pt x="1683146" y="1535113"/>
                </a:cubicBezTo>
                <a:cubicBezTo>
                  <a:pt x="1656754" y="1535113"/>
                  <a:pt x="1720849" y="1531303"/>
                  <a:pt x="1660524" y="1531303"/>
                </a:cubicBezTo>
                <a:cubicBezTo>
                  <a:pt x="1603969" y="1531303"/>
                  <a:pt x="1539874" y="1535113"/>
                  <a:pt x="1592658" y="1531303"/>
                </a:cubicBezTo>
                <a:cubicBezTo>
                  <a:pt x="1645443" y="1527493"/>
                  <a:pt x="1592658" y="1527493"/>
                  <a:pt x="1611510" y="1527493"/>
                </a:cubicBezTo>
                <a:cubicBezTo>
                  <a:pt x="1626592" y="1527493"/>
                  <a:pt x="1686917" y="1523683"/>
                  <a:pt x="1709539" y="1523683"/>
                </a:cubicBezTo>
                <a:cubicBezTo>
                  <a:pt x="1726505" y="1523683"/>
                  <a:pt x="1703176" y="1519397"/>
                  <a:pt x="1699995" y="1518861"/>
                </a:cubicBezTo>
                <a:cubicBezTo>
                  <a:pt x="1698935" y="1518683"/>
                  <a:pt x="1700113" y="1518921"/>
                  <a:pt x="1705768" y="1519873"/>
                </a:cubicBezTo>
                <a:cubicBezTo>
                  <a:pt x="1728390" y="1519873"/>
                  <a:pt x="1762323" y="1519873"/>
                  <a:pt x="1822648" y="1519873"/>
                </a:cubicBezTo>
                <a:cubicBezTo>
                  <a:pt x="1852811" y="1519873"/>
                  <a:pt x="1880146" y="1519873"/>
                  <a:pt x="1899940" y="1519873"/>
                </a:cubicBezTo>
                <a:lnTo>
                  <a:pt x="1907100" y="1519873"/>
                </a:lnTo>
                <a:lnTo>
                  <a:pt x="1912963" y="1496336"/>
                </a:lnTo>
                <a:cubicBezTo>
                  <a:pt x="1916730" y="1436062"/>
                  <a:pt x="1924264" y="1451130"/>
                  <a:pt x="1920497" y="1387090"/>
                </a:cubicBezTo>
                <a:cubicBezTo>
                  <a:pt x="1920497" y="1319282"/>
                  <a:pt x="1912963" y="1187434"/>
                  <a:pt x="1916730" y="1119626"/>
                </a:cubicBezTo>
                <a:lnTo>
                  <a:pt x="1919333" y="1085717"/>
                </a:lnTo>
                <a:lnTo>
                  <a:pt x="1893394" y="1085374"/>
                </a:lnTo>
                <a:cubicBezTo>
                  <a:pt x="1869787" y="1084898"/>
                  <a:pt x="1844291" y="1083945"/>
                  <a:pt x="1836737" y="1082040"/>
                </a:cubicBezTo>
                <a:cubicBezTo>
                  <a:pt x="1821628" y="1074420"/>
                  <a:pt x="1938720" y="1082040"/>
                  <a:pt x="1855623" y="1074420"/>
                </a:cubicBezTo>
                <a:cubicBezTo>
                  <a:pt x="1768748" y="1066800"/>
                  <a:pt x="1855623" y="1074420"/>
                  <a:pt x="1791411" y="1070610"/>
                </a:cubicBezTo>
                <a:cubicBezTo>
                  <a:pt x="1727199" y="1066800"/>
                  <a:pt x="1749862" y="1066800"/>
                  <a:pt x="1772525" y="1066800"/>
                </a:cubicBezTo>
                <a:cubicBezTo>
                  <a:pt x="1798965" y="1066800"/>
                  <a:pt x="1889617" y="1074420"/>
                  <a:pt x="1919834" y="1078230"/>
                </a:cubicBezTo>
                <a:lnTo>
                  <a:pt x="1919909" y="1078224"/>
                </a:lnTo>
                <a:lnTo>
                  <a:pt x="1921262" y="1060588"/>
                </a:lnTo>
                <a:cubicBezTo>
                  <a:pt x="1922719" y="1045093"/>
                  <a:pt x="1924342" y="1029499"/>
                  <a:pt x="1925956" y="1014823"/>
                </a:cubicBezTo>
                <a:lnTo>
                  <a:pt x="1930315" y="977039"/>
                </a:lnTo>
                <a:lnTo>
                  <a:pt x="1931217" y="938655"/>
                </a:lnTo>
                <a:cubicBezTo>
                  <a:pt x="1931217" y="919783"/>
                  <a:pt x="1930276" y="902798"/>
                  <a:pt x="1928864" y="887228"/>
                </a:cubicBezTo>
                <a:lnTo>
                  <a:pt x="1928695" y="885826"/>
                </a:lnTo>
                <a:lnTo>
                  <a:pt x="1914393" y="885826"/>
                </a:lnTo>
                <a:cubicBezTo>
                  <a:pt x="1901176" y="885826"/>
                  <a:pt x="1882294" y="885826"/>
                  <a:pt x="1859636" y="885826"/>
                </a:cubicBezTo>
                <a:cubicBezTo>
                  <a:pt x="1814320" y="885826"/>
                  <a:pt x="1901175" y="878285"/>
                  <a:pt x="1855859" y="874515"/>
                </a:cubicBezTo>
                <a:cubicBezTo>
                  <a:pt x="1806767" y="874515"/>
                  <a:pt x="1772780" y="874515"/>
                  <a:pt x="1757675" y="870745"/>
                </a:cubicBezTo>
                <a:cubicBezTo>
                  <a:pt x="1742569" y="866974"/>
                  <a:pt x="1829425" y="874515"/>
                  <a:pt x="1757675" y="863204"/>
                </a:cubicBezTo>
                <a:cubicBezTo>
                  <a:pt x="1721800" y="859434"/>
                  <a:pt x="1737849" y="858491"/>
                  <a:pt x="1757675" y="858491"/>
                </a:cubicBezTo>
                <a:cubicBezTo>
                  <a:pt x="1777500" y="858491"/>
                  <a:pt x="1801103" y="859434"/>
                  <a:pt x="1780333" y="859434"/>
                </a:cubicBezTo>
                <a:cubicBezTo>
                  <a:pt x="1743985" y="859434"/>
                  <a:pt x="1849310" y="865207"/>
                  <a:pt x="1848380" y="861599"/>
                </a:cubicBezTo>
                <a:lnTo>
                  <a:pt x="1845108" y="860670"/>
                </a:lnTo>
                <a:lnTo>
                  <a:pt x="1851611" y="861319"/>
                </a:lnTo>
                <a:cubicBezTo>
                  <a:pt x="1862232" y="862262"/>
                  <a:pt x="1875567" y="863204"/>
                  <a:pt x="1889080" y="863675"/>
                </a:cubicBezTo>
                <a:lnTo>
                  <a:pt x="1925970" y="863224"/>
                </a:lnTo>
                <a:lnTo>
                  <a:pt x="1923688" y="844294"/>
                </a:lnTo>
                <a:cubicBezTo>
                  <a:pt x="1923688" y="832971"/>
                  <a:pt x="1916159" y="825422"/>
                  <a:pt x="1908630" y="817873"/>
                </a:cubicBezTo>
                <a:cubicBezTo>
                  <a:pt x="1901101" y="806549"/>
                  <a:pt x="1889807" y="799001"/>
                  <a:pt x="1870984" y="791452"/>
                </a:cubicBezTo>
                <a:cubicBezTo>
                  <a:pt x="1837103" y="776354"/>
                  <a:pt x="1788164" y="765031"/>
                  <a:pt x="1716637" y="757482"/>
                </a:cubicBezTo>
                <a:cubicBezTo>
                  <a:pt x="1609347" y="743328"/>
                  <a:pt x="1459707" y="735543"/>
                  <a:pt x="1258185" y="732536"/>
                </a:cubicBezTo>
                <a:lnTo>
                  <a:pt x="1202371" y="731945"/>
                </a:lnTo>
                <a:close/>
                <a:moveTo>
                  <a:pt x="484353" y="555667"/>
                </a:moveTo>
                <a:lnTo>
                  <a:pt x="481354" y="557472"/>
                </a:lnTo>
                <a:lnTo>
                  <a:pt x="475083" y="563846"/>
                </a:lnTo>
                <a:lnTo>
                  <a:pt x="484353" y="555667"/>
                </a:lnTo>
                <a:close/>
                <a:moveTo>
                  <a:pt x="920312" y="191891"/>
                </a:moveTo>
                <a:lnTo>
                  <a:pt x="895454" y="213713"/>
                </a:lnTo>
                <a:lnTo>
                  <a:pt x="880878" y="237110"/>
                </a:lnTo>
                <a:cubicBezTo>
                  <a:pt x="869571" y="255955"/>
                  <a:pt x="846956" y="274800"/>
                  <a:pt x="820573" y="289876"/>
                </a:cubicBezTo>
                <a:lnTo>
                  <a:pt x="774815" y="319617"/>
                </a:lnTo>
                <a:lnTo>
                  <a:pt x="653303" y="426288"/>
                </a:lnTo>
                <a:lnTo>
                  <a:pt x="643425" y="440634"/>
                </a:lnTo>
                <a:cubicBezTo>
                  <a:pt x="628348" y="467017"/>
                  <a:pt x="601965" y="485862"/>
                  <a:pt x="571812" y="504707"/>
                </a:cubicBezTo>
                <a:lnTo>
                  <a:pt x="549774" y="517173"/>
                </a:lnTo>
                <a:lnTo>
                  <a:pt x="415727" y="634848"/>
                </a:lnTo>
                <a:lnTo>
                  <a:pt x="398433" y="659234"/>
                </a:lnTo>
                <a:cubicBezTo>
                  <a:pt x="383357" y="681848"/>
                  <a:pt x="362627" y="698809"/>
                  <a:pt x="345666" y="710116"/>
                </a:cubicBezTo>
                <a:lnTo>
                  <a:pt x="324814" y="722489"/>
                </a:lnTo>
                <a:lnTo>
                  <a:pt x="468334" y="720740"/>
                </a:lnTo>
                <a:cubicBezTo>
                  <a:pt x="686090" y="718086"/>
                  <a:pt x="875259" y="715963"/>
                  <a:pt x="1039017" y="715963"/>
                </a:cubicBezTo>
                <a:cubicBezTo>
                  <a:pt x="1233127" y="715963"/>
                  <a:pt x="1390841" y="718451"/>
                  <a:pt x="1516813" y="724593"/>
                </a:cubicBezTo>
                <a:lnTo>
                  <a:pt x="1629894" y="731838"/>
                </a:lnTo>
                <a:lnTo>
                  <a:pt x="1633536" y="731838"/>
                </a:lnTo>
                <a:lnTo>
                  <a:pt x="1635618" y="732324"/>
                </a:lnTo>
                <a:lnTo>
                  <a:pt x="1667118" y="735498"/>
                </a:lnTo>
                <a:lnTo>
                  <a:pt x="1658225" y="729607"/>
                </a:lnTo>
                <a:cubicBezTo>
                  <a:pt x="1649286" y="722527"/>
                  <a:pt x="1639877" y="714032"/>
                  <a:pt x="1630467" y="704593"/>
                </a:cubicBezTo>
                <a:lnTo>
                  <a:pt x="1594095" y="654071"/>
                </a:lnTo>
                <a:lnTo>
                  <a:pt x="1458600" y="520490"/>
                </a:lnTo>
                <a:lnTo>
                  <a:pt x="1446044" y="512033"/>
                </a:lnTo>
                <a:cubicBezTo>
                  <a:pt x="1412170" y="489379"/>
                  <a:pt x="1363242" y="459174"/>
                  <a:pt x="1318077" y="387436"/>
                </a:cubicBezTo>
                <a:lnTo>
                  <a:pt x="1309221" y="373221"/>
                </a:lnTo>
                <a:lnTo>
                  <a:pt x="1203100" y="268599"/>
                </a:lnTo>
                <a:lnTo>
                  <a:pt x="1165175" y="242073"/>
                </a:lnTo>
                <a:lnTo>
                  <a:pt x="1128373" y="201503"/>
                </a:lnTo>
                <a:lnTo>
                  <a:pt x="1127479" y="202252"/>
                </a:lnTo>
                <a:lnTo>
                  <a:pt x="1128713" y="203490"/>
                </a:lnTo>
                <a:lnTo>
                  <a:pt x="1121958" y="206877"/>
                </a:lnTo>
                <a:lnTo>
                  <a:pt x="1121373" y="207367"/>
                </a:lnTo>
                <a:lnTo>
                  <a:pt x="1120178" y="208269"/>
                </a:lnTo>
                <a:lnTo>
                  <a:pt x="1117402" y="211052"/>
                </a:lnTo>
                <a:lnTo>
                  <a:pt x="1117009" y="210658"/>
                </a:lnTo>
                <a:lnTo>
                  <a:pt x="1101944" y="222017"/>
                </a:lnTo>
                <a:lnTo>
                  <a:pt x="1102320" y="222395"/>
                </a:lnTo>
                <a:lnTo>
                  <a:pt x="1094570" y="227578"/>
                </a:lnTo>
                <a:lnTo>
                  <a:pt x="1091371" y="229989"/>
                </a:lnTo>
                <a:cubicBezTo>
                  <a:pt x="1083871" y="233760"/>
                  <a:pt x="1072620" y="237530"/>
                  <a:pt x="1057620" y="237530"/>
                </a:cubicBezTo>
                <a:cubicBezTo>
                  <a:pt x="1057620" y="241300"/>
                  <a:pt x="1053869" y="241300"/>
                  <a:pt x="1050119" y="241300"/>
                </a:cubicBezTo>
                <a:lnTo>
                  <a:pt x="1049616" y="241261"/>
                </a:lnTo>
                <a:lnTo>
                  <a:pt x="1049536" y="241301"/>
                </a:lnTo>
                <a:cubicBezTo>
                  <a:pt x="1034455" y="241301"/>
                  <a:pt x="1015603" y="237520"/>
                  <a:pt x="1000522" y="237520"/>
                </a:cubicBezTo>
                <a:cubicBezTo>
                  <a:pt x="981670" y="233739"/>
                  <a:pt x="970359" y="229958"/>
                  <a:pt x="955278" y="222395"/>
                </a:cubicBezTo>
                <a:cubicBezTo>
                  <a:pt x="951508" y="218614"/>
                  <a:pt x="951508" y="218614"/>
                  <a:pt x="947737" y="218614"/>
                </a:cubicBezTo>
                <a:lnTo>
                  <a:pt x="955384" y="221682"/>
                </a:lnTo>
                <a:lnTo>
                  <a:pt x="922613" y="196056"/>
                </a:lnTo>
                <a:lnTo>
                  <a:pt x="920312" y="191891"/>
                </a:lnTo>
                <a:close/>
                <a:moveTo>
                  <a:pt x="1001367" y="15081"/>
                </a:moveTo>
                <a:cubicBezTo>
                  <a:pt x="997617" y="15081"/>
                  <a:pt x="993866" y="15081"/>
                  <a:pt x="990116" y="18851"/>
                </a:cubicBezTo>
                <a:cubicBezTo>
                  <a:pt x="975116" y="22622"/>
                  <a:pt x="963865" y="26392"/>
                  <a:pt x="956365" y="33933"/>
                </a:cubicBezTo>
                <a:cubicBezTo>
                  <a:pt x="952614" y="33933"/>
                  <a:pt x="952614" y="37703"/>
                  <a:pt x="948864" y="41473"/>
                </a:cubicBezTo>
                <a:cubicBezTo>
                  <a:pt x="945114" y="49014"/>
                  <a:pt x="941364" y="52784"/>
                  <a:pt x="937614" y="56555"/>
                </a:cubicBezTo>
                <a:cubicBezTo>
                  <a:pt x="933863" y="67865"/>
                  <a:pt x="930113" y="75406"/>
                  <a:pt x="926363" y="86717"/>
                </a:cubicBezTo>
                <a:cubicBezTo>
                  <a:pt x="918863" y="101798"/>
                  <a:pt x="915113" y="116880"/>
                  <a:pt x="915113" y="135731"/>
                </a:cubicBezTo>
                <a:cubicBezTo>
                  <a:pt x="915113" y="143272"/>
                  <a:pt x="918863" y="150812"/>
                  <a:pt x="918863" y="158353"/>
                </a:cubicBezTo>
                <a:cubicBezTo>
                  <a:pt x="918863" y="169664"/>
                  <a:pt x="926363" y="180975"/>
                  <a:pt x="933863" y="188516"/>
                </a:cubicBezTo>
                <a:cubicBezTo>
                  <a:pt x="941364" y="196056"/>
                  <a:pt x="952614" y="203597"/>
                  <a:pt x="963865" y="207367"/>
                </a:cubicBezTo>
                <a:cubicBezTo>
                  <a:pt x="978866" y="214908"/>
                  <a:pt x="986366" y="218678"/>
                  <a:pt x="1005117" y="222449"/>
                </a:cubicBezTo>
                <a:cubicBezTo>
                  <a:pt x="1020118" y="222449"/>
                  <a:pt x="1035119" y="226219"/>
                  <a:pt x="1050119" y="226219"/>
                </a:cubicBezTo>
                <a:cubicBezTo>
                  <a:pt x="1053869" y="226219"/>
                  <a:pt x="1053869" y="226219"/>
                  <a:pt x="1057620" y="222449"/>
                </a:cubicBezTo>
                <a:cubicBezTo>
                  <a:pt x="1068870" y="222449"/>
                  <a:pt x="1076371" y="218678"/>
                  <a:pt x="1087621" y="214908"/>
                </a:cubicBezTo>
                <a:cubicBezTo>
                  <a:pt x="1095122" y="211138"/>
                  <a:pt x="1102622" y="203597"/>
                  <a:pt x="1110122" y="196056"/>
                </a:cubicBezTo>
                <a:cubicBezTo>
                  <a:pt x="1117623" y="192286"/>
                  <a:pt x="1125123" y="184745"/>
                  <a:pt x="1132624" y="180975"/>
                </a:cubicBezTo>
                <a:cubicBezTo>
                  <a:pt x="1136374" y="173434"/>
                  <a:pt x="1140124" y="165894"/>
                  <a:pt x="1140124" y="158353"/>
                </a:cubicBezTo>
                <a:cubicBezTo>
                  <a:pt x="1143874" y="147042"/>
                  <a:pt x="1143874" y="139501"/>
                  <a:pt x="1143874" y="128190"/>
                </a:cubicBezTo>
                <a:cubicBezTo>
                  <a:pt x="1143874" y="124420"/>
                  <a:pt x="1143874" y="120650"/>
                  <a:pt x="1143874" y="116880"/>
                </a:cubicBezTo>
                <a:cubicBezTo>
                  <a:pt x="1143874" y="101798"/>
                  <a:pt x="1143874" y="86717"/>
                  <a:pt x="1136374" y="71636"/>
                </a:cubicBezTo>
                <a:cubicBezTo>
                  <a:pt x="1128874" y="64095"/>
                  <a:pt x="1128874" y="52784"/>
                  <a:pt x="1121373" y="49014"/>
                </a:cubicBezTo>
                <a:cubicBezTo>
                  <a:pt x="1117623" y="41473"/>
                  <a:pt x="1113872" y="41473"/>
                  <a:pt x="1102622" y="33933"/>
                </a:cubicBezTo>
                <a:cubicBezTo>
                  <a:pt x="1087621" y="26392"/>
                  <a:pt x="1072620" y="15081"/>
                  <a:pt x="1057620" y="18851"/>
                </a:cubicBezTo>
                <a:cubicBezTo>
                  <a:pt x="1050119" y="18851"/>
                  <a:pt x="1046369" y="18851"/>
                  <a:pt x="1042619" y="18851"/>
                </a:cubicBezTo>
                <a:cubicBezTo>
                  <a:pt x="1035119" y="18851"/>
                  <a:pt x="1027618" y="18851"/>
                  <a:pt x="1016368" y="18851"/>
                </a:cubicBezTo>
                <a:cubicBezTo>
                  <a:pt x="1012617" y="18851"/>
                  <a:pt x="1005117" y="15081"/>
                  <a:pt x="1001367" y="15081"/>
                </a:cubicBezTo>
                <a:close/>
                <a:moveTo>
                  <a:pt x="1001367" y="0"/>
                </a:moveTo>
                <a:cubicBezTo>
                  <a:pt x="1008867" y="0"/>
                  <a:pt x="1012617" y="3770"/>
                  <a:pt x="1016368" y="3770"/>
                </a:cubicBezTo>
                <a:cubicBezTo>
                  <a:pt x="1027618" y="3770"/>
                  <a:pt x="1035119" y="3770"/>
                  <a:pt x="1042619" y="3770"/>
                </a:cubicBezTo>
                <a:lnTo>
                  <a:pt x="1053869" y="3770"/>
                </a:lnTo>
                <a:cubicBezTo>
                  <a:pt x="1057620" y="11311"/>
                  <a:pt x="1057620" y="11311"/>
                  <a:pt x="1057620" y="11311"/>
                </a:cubicBezTo>
                <a:cubicBezTo>
                  <a:pt x="1057620" y="3770"/>
                  <a:pt x="1057620" y="3770"/>
                  <a:pt x="1057620" y="3770"/>
                </a:cubicBezTo>
                <a:cubicBezTo>
                  <a:pt x="1076371" y="3770"/>
                  <a:pt x="1095122" y="15081"/>
                  <a:pt x="1110122" y="22622"/>
                </a:cubicBezTo>
                <a:lnTo>
                  <a:pt x="1129207" y="33586"/>
                </a:lnTo>
                <a:lnTo>
                  <a:pt x="1136253" y="37119"/>
                </a:lnTo>
                <a:cubicBezTo>
                  <a:pt x="1140024" y="48462"/>
                  <a:pt x="1143794" y="56025"/>
                  <a:pt x="1147564" y="63587"/>
                </a:cubicBezTo>
                <a:cubicBezTo>
                  <a:pt x="1158875" y="82493"/>
                  <a:pt x="1158875" y="101398"/>
                  <a:pt x="1158875" y="116523"/>
                </a:cubicBezTo>
                <a:lnTo>
                  <a:pt x="1158875" y="116880"/>
                </a:lnTo>
                <a:lnTo>
                  <a:pt x="1158875" y="127867"/>
                </a:lnTo>
                <a:lnTo>
                  <a:pt x="1158875" y="128190"/>
                </a:lnTo>
                <a:cubicBezTo>
                  <a:pt x="1158875" y="139501"/>
                  <a:pt x="1158875" y="150812"/>
                  <a:pt x="1155125" y="162123"/>
                </a:cubicBezTo>
                <a:cubicBezTo>
                  <a:pt x="1155125" y="167779"/>
                  <a:pt x="1153250" y="172492"/>
                  <a:pt x="1150906" y="176733"/>
                </a:cubicBezTo>
                <a:lnTo>
                  <a:pt x="1144014" y="188281"/>
                </a:lnTo>
                <a:lnTo>
                  <a:pt x="1211007" y="254328"/>
                </a:lnTo>
                <a:lnTo>
                  <a:pt x="1223983" y="262839"/>
                </a:lnTo>
                <a:cubicBezTo>
                  <a:pt x="1246566" y="277941"/>
                  <a:pt x="1265384" y="289268"/>
                  <a:pt x="1280439" y="308147"/>
                </a:cubicBezTo>
                <a:cubicBezTo>
                  <a:pt x="1287967" y="315698"/>
                  <a:pt x="1295494" y="325137"/>
                  <a:pt x="1303963" y="336937"/>
                </a:cubicBezTo>
                <a:lnTo>
                  <a:pt x="1322531" y="364277"/>
                </a:lnTo>
                <a:lnTo>
                  <a:pt x="1456664" y="496514"/>
                </a:lnTo>
                <a:lnTo>
                  <a:pt x="1457335" y="496931"/>
                </a:lnTo>
                <a:cubicBezTo>
                  <a:pt x="1472390" y="512033"/>
                  <a:pt x="1498736" y="530912"/>
                  <a:pt x="1525083" y="553566"/>
                </a:cubicBezTo>
                <a:cubicBezTo>
                  <a:pt x="1555193" y="576220"/>
                  <a:pt x="1581539" y="602649"/>
                  <a:pt x="1596594" y="629079"/>
                </a:cubicBezTo>
                <a:lnTo>
                  <a:pt x="1605861" y="643604"/>
                </a:lnTo>
                <a:lnTo>
                  <a:pt x="1701800" y="738188"/>
                </a:lnTo>
                <a:lnTo>
                  <a:pt x="1701069" y="738919"/>
                </a:lnTo>
                <a:lnTo>
                  <a:pt x="1710285" y="739848"/>
                </a:lnTo>
                <a:cubicBezTo>
                  <a:pt x="1758048" y="745687"/>
                  <a:pt x="1797576" y="752764"/>
                  <a:pt x="1829574" y="761256"/>
                </a:cubicBezTo>
                <a:cubicBezTo>
                  <a:pt x="1870984" y="772580"/>
                  <a:pt x="1901101" y="787677"/>
                  <a:pt x="1919923" y="806549"/>
                </a:cubicBezTo>
                <a:cubicBezTo>
                  <a:pt x="1931217" y="817873"/>
                  <a:pt x="1934982" y="829196"/>
                  <a:pt x="1938746" y="840519"/>
                </a:cubicBezTo>
                <a:cubicBezTo>
                  <a:pt x="1942511" y="866940"/>
                  <a:pt x="1946275" y="900910"/>
                  <a:pt x="1946275" y="938655"/>
                </a:cubicBezTo>
                <a:cubicBezTo>
                  <a:pt x="1946275" y="1036790"/>
                  <a:pt x="1934982" y="1153797"/>
                  <a:pt x="1934982" y="1259481"/>
                </a:cubicBezTo>
                <a:cubicBezTo>
                  <a:pt x="1934982" y="1293451"/>
                  <a:pt x="1934982" y="1327421"/>
                  <a:pt x="1938746" y="1357617"/>
                </a:cubicBezTo>
                <a:cubicBezTo>
                  <a:pt x="1942511" y="1384038"/>
                  <a:pt x="1942511" y="1410459"/>
                  <a:pt x="1942511" y="1433105"/>
                </a:cubicBezTo>
                <a:cubicBezTo>
                  <a:pt x="1942511" y="1459526"/>
                  <a:pt x="1940629" y="1483116"/>
                  <a:pt x="1935923" y="1504348"/>
                </a:cubicBezTo>
                <a:lnTo>
                  <a:pt x="1929524" y="1519873"/>
                </a:lnTo>
                <a:lnTo>
                  <a:pt x="1931987" y="1519873"/>
                </a:lnTo>
                <a:lnTo>
                  <a:pt x="1924447" y="1535113"/>
                </a:lnTo>
                <a:lnTo>
                  <a:pt x="1923292" y="1534994"/>
                </a:lnTo>
                <a:lnTo>
                  <a:pt x="1912394" y="1561436"/>
                </a:lnTo>
                <a:cubicBezTo>
                  <a:pt x="1893571" y="1591631"/>
                  <a:pt x="1859690" y="1614278"/>
                  <a:pt x="1814516" y="1621827"/>
                </a:cubicBezTo>
                <a:cubicBezTo>
                  <a:pt x="1788164" y="1625601"/>
                  <a:pt x="1754283" y="1625601"/>
                  <a:pt x="1720402" y="1625601"/>
                </a:cubicBezTo>
                <a:cubicBezTo>
                  <a:pt x="1584878" y="1625601"/>
                  <a:pt x="1389121" y="1602955"/>
                  <a:pt x="1050311" y="1602955"/>
                </a:cubicBezTo>
                <a:cubicBezTo>
                  <a:pt x="975020" y="1602955"/>
                  <a:pt x="888435" y="1602955"/>
                  <a:pt x="794321" y="1606729"/>
                </a:cubicBezTo>
                <a:cubicBezTo>
                  <a:pt x="587271" y="1614278"/>
                  <a:pt x="432924" y="1618052"/>
                  <a:pt x="319987" y="1618052"/>
                </a:cubicBezTo>
                <a:cubicBezTo>
                  <a:pt x="240932" y="1618052"/>
                  <a:pt x="176934" y="1618052"/>
                  <a:pt x="131760" y="1610503"/>
                </a:cubicBezTo>
                <a:cubicBezTo>
                  <a:pt x="86585" y="1602955"/>
                  <a:pt x="60233" y="1595406"/>
                  <a:pt x="37646" y="1580308"/>
                </a:cubicBezTo>
                <a:cubicBezTo>
                  <a:pt x="26352" y="1568985"/>
                  <a:pt x="18823" y="1557661"/>
                  <a:pt x="15058" y="1542564"/>
                </a:cubicBezTo>
                <a:cubicBezTo>
                  <a:pt x="3765" y="1508594"/>
                  <a:pt x="0" y="1455752"/>
                  <a:pt x="0" y="1387812"/>
                </a:cubicBezTo>
                <a:cubicBezTo>
                  <a:pt x="0" y="1319872"/>
                  <a:pt x="3765" y="1233060"/>
                  <a:pt x="3765" y="1131151"/>
                </a:cubicBezTo>
                <a:cubicBezTo>
                  <a:pt x="3765" y="1085857"/>
                  <a:pt x="3765" y="1033015"/>
                  <a:pt x="0" y="976399"/>
                </a:cubicBezTo>
                <a:cubicBezTo>
                  <a:pt x="0" y="972624"/>
                  <a:pt x="0" y="968850"/>
                  <a:pt x="0" y="965076"/>
                </a:cubicBezTo>
                <a:cubicBezTo>
                  <a:pt x="0" y="908459"/>
                  <a:pt x="15058" y="866940"/>
                  <a:pt x="33881" y="832971"/>
                </a:cubicBezTo>
                <a:cubicBezTo>
                  <a:pt x="52704" y="799001"/>
                  <a:pt x="75291" y="776354"/>
                  <a:pt x="101643" y="757482"/>
                </a:cubicBezTo>
                <a:cubicBezTo>
                  <a:pt x="158111" y="727286"/>
                  <a:pt x="214580" y="723512"/>
                  <a:pt x="233403" y="723512"/>
                </a:cubicBezTo>
                <a:cubicBezTo>
                  <a:pt x="237167" y="723512"/>
                  <a:pt x="240932" y="723512"/>
                  <a:pt x="240932" y="723512"/>
                </a:cubicBezTo>
                <a:lnTo>
                  <a:pt x="294873" y="722855"/>
                </a:lnTo>
                <a:lnTo>
                  <a:pt x="402341" y="628030"/>
                </a:lnTo>
                <a:lnTo>
                  <a:pt x="421048" y="598931"/>
                </a:lnTo>
                <a:cubicBezTo>
                  <a:pt x="432355" y="583855"/>
                  <a:pt x="447432" y="568779"/>
                  <a:pt x="473815" y="546165"/>
                </a:cubicBezTo>
                <a:cubicBezTo>
                  <a:pt x="487007" y="536743"/>
                  <a:pt x="502084" y="528263"/>
                  <a:pt x="517631" y="519783"/>
                </a:cubicBezTo>
                <a:lnTo>
                  <a:pt x="538218" y="508138"/>
                </a:lnTo>
                <a:lnTo>
                  <a:pt x="646109" y="412941"/>
                </a:lnTo>
                <a:lnTo>
                  <a:pt x="654968" y="400177"/>
                </a:lnTo>
                <a:cubicBezTo>
                  <a:pt x="678289" y="370673"/>
                  <a:pt x="703731" y="350179"/>
                  <a:pt x="737652" y="327565"/>
                </a:cubicBezTo>
                <a:lnTo>
                  <a:pt x="757455" y="314694"/>
                </a:lnTo>
                <a:lnTo>
                  <a:pt x="904405" y="185032"/>
                </a:lnTo>
                <a:lnTo>
                  <a:pt x="911804" y="176495"/>
                </a:lnTo>
                <a:lnTo>
                  <a:pt x="903862" y="162123"/>
                </a:lnTo>
                <a:cubicBezTo>
                  <a:pt x="903862" y="150812"/>
                  <a:pt x="900112" y="143272"/>
                  <a:pt x="900112" y="135731"/>
                </a:cubicBezTo>
                <a:cubicBezTo>
                  <a:pt x="900112" y="116880"/>
                  <a:pt x="903862" y="98028"/>
                  <a:pt x="911362" y="82947"/>
                </a:cubicBezTo>
                <a:cubicBezTo>
                  <a:pt x="915113" y="71636"/>
                  <a:pt x="918863" y="60325"/>
                  <a:pt x="926363" y="49014"/>
                </a:cubicBezTo>
                <a:cubicBezTo>
                  <a:pt x="930113" y="41473"/>
                  <a:pt x="933863" y="37703"/>
                  <a:pt x="937614" y="33933"/>
                </a:cubicBezTo>
                <a:cubicBezTo>
                  <a:pt x="937614" y="30162"/>
                  <a:pt x="941364" y="26392"/>
                  <a:pt x="945114" y="22622"/>
                </a:cubicBezTo>
                <a:cubicBezTo>
                  <a:pt x="956365" y="11311"/>
                  <a:pt x="975116" y="7540"/>
                  <a:pt x="986366" y="3770"/>
                </a:cubicBezTo>
                <a:cubicBezTo>
                  <a:pt x="990116" y="0"/>
                  <a:pt x="997617" y="0"/>
                  <a:pt x="10013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任意多边形 72"/>
          <p:cNvSpPr/>
          <p:nvPr/>
        </p:nvSpPr>
        <p:spPr bwMode="auto">
          <a:xfrm>
            <a:off x="3586163" y="250825"/>
            <a:ext cx="1928812" cy="1719263"/>
          </a:xfrm>
          <a:custGeom>
            <a:avLst/>
            <a:gdLst>
              <a:gd name="connsiteX0" fmla="*/ 1897912 w 1930133"/>
              <a:gd name="connsiteY0" fmla="*/ 633413 h 1439863"/>
              <a:gd name="connsiteX1" fmla="*/ 1924272 w 1930133"/>
              <a:gd name="connsiteY1" fmla="*/ 671098 h 1439863"/>
              <a:gd name="connsiteX2" fmla="*/ 1924272 w 1930133"/>
              <a:gd name="connsiteY2" fmla="*/ 1191145 h 1439863"/>
              <a:gd name="connsiteX3" fmla="*/ 1788707 w 1930133"/>
              <a:gd name="connsiteY3" fmla="*/ 1432326 h 1439863"/>
              <a:gd name="connsiteX4" fmla="*/ 1668204 w 1930133"/>
              <a:gd name="connsiteY4" fmla="*/ 1439863 h 1439863"/>
              <a:gd name="connsiteX5" fmla="*/ 1442262 w 1930133"/>
              <a:gd name="connsiteY5" fmla="*/ 1432326 h 1439863"/>
              <a:gd name="connsiteX6" fmla="*/ 1099584 w 1930133"/>
              <a:gd name="connsiteY6" fmla="*/ 1424789 h 1439863"/>
              <a:gd name="connsiteX7" fmla="*/ 779500 w 1930133"/>
              <a:gd name="connsiteY7" fmla="*/ 1432326 h 1439863"/>
              <a:gd name="connsiteX8" fmla="*/ 466947 w 1930133"/>
              <a:gd name="connsiteY8" fmla="*/ 1439863 h 1439863"/>
              <a:gd name="connsiteX9" fmla="*/ 0 w 1930133"/>
              <a:gd name="connsiteY9" fmla="*/ 1375799 h 1439863"/>
              <a:gd name="connsiteX10" fmla="*/ 0 w 1930133"/>
              <a:gd name="connsiteY10" fmla="*/ 1368262 h 1439863"/>
              <a:gd name="connsiteX11" fmla="*/ 90377 w 1930133"/>
              <a:gd name="connsiteY11" fmla="*/ 1398410 h 1439863"/>
              <a:gd name="connsiteX12" fmla="*/ 278661 w 1930133"/>
              <a:gd name="connsiteY12" fmla="*/ 1405947 h 1439863"/>
              <a:gd name="connsiteX13" fmla="*/ 753140 w 1930133"/>
              <a:gd name="connsiteY13" fmla="*/ 1394642 h 1439863"/>
              <a:gd name="connsiteX14" fmla="*/ 1009207 w 1930133"/>
              <a:gd name="connsiteY14" fmla="*/ 1390873 h 1439863"/>
              <a:gd name="connsiteX15" fmla="*/ 1679501 w 1930133"/>
              <a:gd name="connsiteY15" fmla="*/ 1413484 h 1439863"/>
              <a:gd name="connsiteX16" fmla="*/ 1773644 w 1930133"/>
              <a:gd name="connsiteY16" fmla="*/ 1409716 h 1439863"/>
              <a:gd name="connsiteX17" fmla="*/ 1871552 w 1930133"/>
              <a:gd name="connsiteY17" fmla="*/ 1349420 h 1439863"/>
              <a:gd name="connsiteX18" fmla="*/ 1901678 w 1930133"/>
              <a:gd name="connsiteY18" fmla="*/ 1221293 h 1439863"/>
              <a:gd name="connsiteX19" fmla="*/ 1897912 w 1930133"/>
              <a:gd name="connsiteY19" fmla="*/ 1145923 h 1439863"/>
              <a:gd name="connsiteX20" fmla="*/ 1894146 w 1930133"/>
              <a:gd name="connsiteY20" fmla="*/ 1047944 h 1439863"/>
              <a:gd name="connsiteX21" fmla="*/ 1905443 w 1930133"/>
              <a:gd name="connsiteY21" fmla="*/ 727625 h 1439863"/>
              <a:gd name="connsiteX22" fmla="*/ 1897912 w 1930133"/>
              <a:gd name="connsiteY22" fmla="*/ 633413 h 1439863"/>
              <a:gd name="connsiteX23" fmla="*/ 1084457 w 1930133"/>
              <a:gd name="connsiteY23" fmla="*/ 19050 h 1439863"/>
              <a:gd name="connsiteX24" fmla="*/ 1148528 w 1930133"/>
              <a:gd name="connsiteY24" fmla="*/ 68084 h 1439863"/>
              <a:gd name="connsiteX25" fmla="*/ 1152297 w 1930133"/>
              <a:gd name="connsiteY25" fmla="*/ 71855 h 1439863"/>
              <a:gd name="connsiteX26" fmla="*/ 1208830 w 1930133"/>
              <a:gd name="connsiteY26" fmla="*/ 113345 h 1439863"/>
              <a:gd name="connsiteX27" fmla="*/ 1246519 w 1930133"/>
              <a:gd name="connsiteY27" fmla="*/ 169922 h 1439863"/>
              <a:gd name="connsiteX28" fmla="*/ 1257826 w 1930133"/>
              <a:gd name="connsiteY28" fmla="*/ 185010 h 1439863"/>
              <a:gd name="connsiteX29" fmla="*/ 1374661 w 1930133"/>
              <a:gd name="connsiteY29" fmla="*/ 294392 h 1439863"/>
              <a:gd name="connsiteX30" fmla="*/ 1382199 w 1930133"/>
              <a:gd name="connsiteY30" fmla="*/ 301935 h 1439863"/>
              <a:gd name="connsiteX31" fmla="*/ 1442501 w 1930133"/>
              <a:gd name="connsiteY31" fmla="*/ 347197 h 1439863"/>
              <a:gd name="connsiteX32" fmla="*/ 1506572 w 1930133"/>
              <a:gd name="connsiteY32" fmla="*/ 418861 h 1439863"/>
              <a:gd name="connsiteX33" fmla="*/ 1514110 w 1930133"/>
              <a:gd name="connsiteY33" fmla="*/ 430177 h 1439863"/>
              <a:gd name="connsiteX34" fmla="*/ 1551799 w 1930133"/>
              <a:gd name="connsiteY34" fmla="*/ 482982 h 1439863"/>
              <a:gd name="connsiteX35" fmla="*/ 1597025 w 1930133"/>
              <a:gd name="connsiteY35" fmla="*/ 516928 h 1439863"/>
              <a:gd name="connsiteX36" fmla="*/ 1593256 w 1930133"/>
              <a:gd name="connsiteY36" fmla="*/ 520700 h 1439863"/>
              <a:gd name="connsiteX37" fmla="*/ 1570643 w 1930133"/>
              <a:gd name="connsiteY37" fmla="*/ 520700 h 1439863"/>
              <a:gd name="connsiteX38" fmla="*/ 1540492 w 1930133"/>
              <a:gd name="connsiteY38" fmla="*/ 494298 h 1439863"/>
              <a:gd name="connsiteX39" fmla="*/ 1502803 w 1930133"/>
              <a:gd name="connsiteY39" fmla="*/ 441492 h 1439863"/>
              <a:gd name="connsiteX40" fmla="*/ 1495265 w 1930133"/>
              <a:gd name="connsiteY40" fmla="*/ 426405 h 1439863"/>
              <a:gd name="connsiteX41" fmla="*/ 1431194 w 1930133"/>
              <a:gd name="connsiteY41" fmla="*/ 358513 h 1439863"/>
              <a:gd name="connsiteX42" fmla="*/ 1370892 w 1930133"/>
              <a:gd name="connsiteY42" fmla="*/ 313251 h 1439863"/>
              <a:gd name="connsiteX43" fmla="*/ 1363354 w 1930133"/>
              <a:gd name="connsiteY43" fmla="*/ 305707 h 1439863"/>
              <a:gd name="connsiteX44" fmla="*/ 1242750 w 1930133"/>
              <a:gd name="connsiteY44" fmla="*/ 192553 h 1439863"/>
              <a:gd name="connsiteX45" fmla="*/ 1235212 w 1930133"/>
              <a:gd name="connsiteY45" fmla="*/ 177466 h 1439863"/>
              <a:gd name="connsiteX46" fmla="*/ 1197523 w 1930133"/>
              <a:gd name="connsiteY46" fmla="*/ 124661 h 1439863"/>
              <a:gd name="connsiteX47" fmla="*/ 1144759 w 1930133"/>
              <a:gd name="connsiteY47" fmla="*/ 86943 h 1439863"/>
              <a:gd name="connsiteX48" fmla="*/ 1137221 w 1930133"/>
              <a:gd name="connsiteY48" fmla="*/ 83171 h 1439863"/>
              <a:gd name="connsiteX49" fmla="*/ 1073150 w 1930133"/>
              <a:gd name="connsiteY49" fmla="*/ 26594 h 1439863"/>
              <a:gd name="connsiteX50" fmla="*/ 1084457 w 1930133"/>
              <a:gd name="connsiteY50" fmla="*/ 19050 h 1439863"/>
              <a:gd name="connsiteX51" fmla="*/ 900825 w 1930133"/>
              <a:gd name="connsiteY51" fmla="*/ 3770 h 1439863"/>
              <a:gd name="connsiteX52" fmla="*/ 902704 w 1930133"/>
              <a:gd name="connsiteY52" fmla="*/ 3770 h 1439863"/>
              <a:gd name="connsiteX53" fmla="*/ 906463 w 1930133"/>
              <a:gd name="connsiteY53" fmla="*/ 7541 h 1439863"/>
              <a:gd name="connsiteX54" fmla="*/ 895187 w 1930133"/>
              <a:gd name="connsiteY54" fmla="*/ 0 h 1439863"/>
              <a:gd name="connsiteX55" fmla="*/ 900825 w 1930133"/>
              <a:gd name="connsiteY55" fmla="*/ 3770 h 1439863"/>
              <a:gd name="connsiteX56" fmla="*/ 898946 w 1930133"/>
              <a:gd name="connsiteY56" fmla="*/ 3770 h 1439863"/>
              <a:gd name="connsiteX57" fmla="*/ 906463 w 1930133"/>
              <a:gd name="connsiteY57" fmla="*/ 7541 h 1439863"/>
              <a:gd name="connsiteX58" fmla="*/ 876393 w 1930133"/>
              <a:gd name="connsiteY58" fmla="*/ 37703 h 1439863"/>
              <a:gd name="connsiteX59" fmla="*/ 868875 w 1930133"/>
              <a:gd name="connsiteY59" fmla="*/ 56555 h 1439863"/>
              <a:gd name="connsiteX60" fmla="*/ 812493 w 1930133"/>
              <a:gd name="connsiteY60" fmla="*/ 109339 h 1439863"/>
              <a:gd name="connsiteX61" fmla="*/ 771147 w 1930133"/>
              <a:gd name="connsiteY61" fmla="*/ 131961 h 1439863"/>
              <a:gd name="connsiteX62" fmla="*/ 741076 w 1930133"/>
              <a:gd name="connsiteY62" fmla="*/ 154583 h 1439863"/>
              <a:gd name="connsiteX63" fmla="*/ 654624 w 1930133"/>
              <a:gd name="connsiteY63" fmla="*/ 237530 h 1439863"/>
              <a:gd name="connsiteX64" fmla="*/ 643348 w 1930133"/>
              <a:gd name="connsiteY64" fmla="*/ 252611 h 1439863"/>
              <a:gd name="connsiteX65" fmla="*/ 575689 w 1930133"/>
              <a:gd name="connsiteY65" fmla="*/ 312936 h 1439863"/>
              <a:gd name="connsiteX66" fmla="*/ 553137 w 1930133"/>
              <a:gd name="connsiteY66" fmla="*/ 324247 h 1439863"/>
              <a:gd name="connsiteX67" fmla="*/ 492996 w 1930133"/>
              <a:gd name="connsiteY67" fmla="*/ 361950 h 1439863"/>
              <a:gd name="connsiteX68" fmla="*/ 444132 w 1930133"/>
              <a:gd name="connsiteY68" fmla="*/ 410965 h 1439863"/>
              <a:gd name="connsiteX69" fmla="*/ 425338 w 1930133"/>
              <a:gd name="connsiteY69" fmla="*/ 437357 h 1439863"/>
              <a:gd name="connsiteX70" fmla="*/ 410302 w 1930133"/>
              <a:gd name="connsiteY70" fmla="*/ 459979 h 1439863"/>
              <a:gd name="connsiteX71" fmla="*/ 353920 w 1930133"/>
              <a:gd name="connsiteY71" fmla="*/ 508993 h 1439863"/>
              <a:gd name="connsiteX72" fmla="*/ 327609 w 1930133"/>
              <a:gd name="connsiteY72" fmla="*/ 512763 h 1439863"/>
              <a:gd name="connsiteX73" fmla="*/ 323850 w 1930133"/>
              <a:gd name="connsiteY73" fmla="*/ 508993 h 1439863"/>
              <a:gd name="connsiteX74" fmla="*/ 327609 w 1930133"/>
              <a:gd name="connsiteY74" fmla="*/ 508993 h 1439863"/>
              <a:gd name="connsiteX75" fmla="*/ 331368 w 1930133"/>
              <a:gd name="connsiteY75" fmla="*/ 505223 h 1439863"/>
              <a:gd name="connsiteX76" fmla="*/ 353920 w 1930133"/>
              <a:gd name="connsiteY76" fmla="*/ 493912 h 1439863"/>
              <a:gd name="connsiteX77" fmla="*/ 399026 w 1930133"/>
              <a:gd name="connsiteY77" fmla="*/ 448668 h 1439863"/>
              <a:gd name="connsiteX78" fmla="*/ 414061 w 1930133"/>
              <a:gd name="connsiteY78" fmla="*/ 426046 h 1439863"/>
              <a:gd name="connsiteX79" fmla="*/ 432855 w 1930133"/>
              <a:gd name="connsiteY79" fmla="*/ 399654 h 1439863"/>
              <a:gd name="connsiteX80" fmla="*/ 481719 w 1930133"/>
              <a:gd name="connsiteY80" fmla="*/ 350640 h 1439863"/>
              <a:gd name="connsiteX81" fmla="*/ 545619 w 1930133"/>
              <a:gd name="connsiteY81" fmla="*/ 312936 h 1439863"/>
              <a:gd name="connsiteX82" fmla="*/ 568172 w 1930133"/>
              <a:gd name="connsiteY82" fmla="*/ 297855 h 1439863"/>
              <a:gd name="connsiteX83" fmla="*/ 632071 w 1930133"/>
              <a:gd name="connsiteY83" fmla="*/ 245071 h 1439863"/>
              <a:gd name="connsiteX84" fmla="*/ 643348 w 1930133"/>
              <a:gd name="connsiteY84" fmla="*/ 226219 h 1439863"/>
              <a:gd name="connsiteX85" fmla="*/ 729800 w 1930133"/>
              <a:gd name="connsiteY85" fmla="*/ 139502 h 1439863"/>
              <a:gd name="connsiteX86" fmla="*/ 759870 w 1930133"/>
              <a:gd name="connsiteY86" fmla="*/ 120650 h 1439863"/>
              <a:gd name="connsiteX87" fmla="*/ 804976 w 1930133"/>
              <a:gd name="connsiteY87" fmla="*/ 94258 h 1439863"/>
              <a:gd name="connsiteX88" fmla="*/ 853840 w 1930133"/>
              <a:gd name="connsiteY88" fmla="*/ 49014 h 1439863"/>
              <a:gd name="connsiteX89" fmla="*/ 865116 w 1930133"/>
              <a:gd name="connsiteY89" fmla="*/ 30163 h 1439863"/>
              <a:gd name="connsiteX90" fmla="*/ 895187 w 1930133"/>
              <a:gd name="connsiteY90" fmla="*/ 0 h 143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30133" h="1439863">
                <a:moveTo>
                  <a:pt x="1897912" y="633413"/>
                </a:moveTo>
                <a:cubicBezTo>
                  <a:pt x="1912975" y="644718"/>
                  <a:pt x="1920506" y="656024"/>
                  <a:pt x="1924272" y="671098"/>
                </a:cubicBezTo>
                <a:cubicBezTo>
                  <a:pt x="1943100" y="791688"/>
                  <a:pt x="1909209" y="1036638"/>
                  <a:pt x="1924272" y="1191145"/>
                </a:cubicBezTo>
                <a:cubicBezTo>
                  <a:pt x="1943100" y="1341883"/>
                  <a:pt x="1897912" y="1413484"/>
                  <a:pt x="1788707" y="1432326"/>
                </a:cubicBezTo>
                <a:cubicBezTo>
                  <a:pt x="1754815" y="1439863"/>
                  <a:pt x="1713393" y="1439863"/>
                  <a:pt x="1668204" y="1439863"/>
                </a:cubicBezTo>
                <a:cubicBezTo>
                  <a:pt x="1607953" y="1439863"/>
                  <a:pt x="1532639" y="1436095"/>
                  <a:pt x="1442262" y="1432326"/>
                </a:cubicBezTo>
                <a:cubicBezTo>
                  <a:pt x="1348120" y="1428558"/>
                  <a:pt x="1238915" y="1424789"/>
                  <a:pt x="1099584" y="1424789"/>
                </a:cubicBezTo>
                <a:cubicBezTo>
                  <a:pt x="1005441" y="1424789"/>
                  <a:pt x="900002" y="1428558"/>
                  <a:pt x="779500" y="1432326"/>
                </a:cubicBezTo>
                <a:cubicBezTo>
                  <a:pt x="658997" y="1436095"/>
                  <a:pt x="553558" y="1439863"/>
                  <a:pt x="466947" y="1439863"/>
                </a:cubicBezTo>
                <a:cubicBezTo>
                  <a:pt x="109205" y="1439863"/>
                  <a:pt x="3766" y="1405947"/>
                  <a:pt x="0" y="1375799"/>
                </a:cubicBezTo>
                <a:cubicBezTo>
                  <a:pt x="0" y="1372031"/>
                  <a:pt x="0" y="1372031"/>
                  <a:pt x="0" y="1368262"/>
                </a:cubicBezTo>
                <a:cubicBezTo>
                  <a:pt x="18828" y="1383336"/>
                  <a:pt x="48954" y="1390873"/>
                  <a:pt x="90377" y="1398410"/>
                </a:cubicBezTo>
                <a:cubicBezTo>
                  <a:pt x="135565" y="1405947"/>
                  <a:pt x="199582" y="1405947"/>
                  <a:pt x="278661" y="1405947"/>
                </a:cubicBezTo>
                <a:cubicBezTo>
                  <a:pt x="391633" y="1405947"/>
                  <a:pt x="546026" y="1402179"/>
                  <a:pt x="753140" y="1394642"/>
                </a:cubicBezTo>
                <a:cubicBezTo>
                  <a:pt x="847282" y="1390873"/>
                  <a:pt x="933893" y="1390873"/>
                  <a:pt x="1009207" y="1390873"/>
                </a:cubicBezTo>
                <a:cubicBezTo>
                  <a:pt x="1348120" y="1390873"/>
                  <a:pt x="1543936" y="1413484"/>
                  <a:pt x="1679501" y="1413484"/>
                </a:cubicBezTo>
                <a:cubicBezTo>
                  <a:pt x="1713393" y="1413484"/>
                  <a:pt x="1747284" y="1413484"/>
                  <a:pt x="1773644" y="1409716"/>
                </a:cubicBezTo>
                <a:cubicBezTo>
                  <a:pt x="1818832" y="1402179"/>
                  <a:pt x="1852723" y="1379568"/>
                  <a:pt x="1871552" y="1349420"/>
                </a:cubicBezTo>
                <a:cubicBezTo>
                  <a:pt x="1894146" y="1315504"/>
                  <a:pt x="1901678" y="1274051"/>
                  <a:pt x="1901678" y="1221293"/>
                </a:cubicBezTo>
                <a:cubicBezTo>
                  <a:pt x="1901678" y="1198682"/>
                  <a:pt x="1901678" y="1172303"/>
                  <a:pt x="1897912" y="1145923"/>
                </a:cubicBezTo>
                <a:cubicBezTo>
                  <a:pt x="1894146" y="1115776"/>
                  <a:pt x="1894146" y="1081860"/>
                  <a:pt x="1894146" y="1047944"/>
                </a:cubicBezTo>
                <a:cubicBezTo>
                  <a:pt x="1894146" y="942427"/>
                  <a:pt x="1905443" y="825604"/>
                  <a:pt x="1905443" y="727625"/>
                </a:cubicBezTo>
                <a:cubicBezTo>
                  <a:pt x="1905443" y="693708"/>
                  <a:pt x="1901678" y="659792"/>
                  <a:pt x="1897912" y="633413"/>
                </a:cubicBezTo>
                <a:close/>
                <a:moveTo>
                  <a:pt x="1084457" y="19050"/>
                </a:moveTo>
                <a:cubicBezTo>
                  <a:pt x="1103301" y="37909"/>
                  <a:pt x="1125915" y="56768"/>
                  <a:pt x="1148528" y="68084"/>
                </a:cubicBezTo>
                <a:cubicBezTo>
                  <a:pt x="1148528" y="71855"/>
                  <a:pt x="1148528" y="71855"/>
                  <a:pt x="1152297" y="71855"/>
                </a:cubicBezTo>
                <a:cubicBezTo>
                  <a:pt x="1174910" y="83171"/>
                  <a:pt x="1189986" y="94486"/>
                  <a:pt x="1208830" y="113345"/>
                </a:cubicBezTo>
                <a:cubicBezTo>
                  <a:pt x="1220137" y="128432"/>
                  <a:pt x="1231443" y="143520"/>
                  <a:pt x="1246519" y="169922"/>
                </a:cubicBezTo>
                <a:cubicBezTo>
                  <a:pt x="1250288" y="173694"/>
                  <a:pt x="1254057" y="177466"/>
                  <a:pt x="1257826" y="185010"/>
                </a:cubicBezTo>
                <a:cubicBezTo>
                  <a:pt x="1295514" y="249130"/>
                  <a:pt x="1340741" y="271761"/>
                  <a:pt x="1374661" y="294392"/>
                </a:cubicBezTo>
                <a:cubicBezTo>
                  <a:pt x="1374661" y="298164"/>
                  <a:pt x="1378430" y="298164"/>
                  <a:pt x="1382199" y="301935"/>
                </a:cubicBezTo>
                <a:cubicBezTo>
                  <a:pt x="1397274" y="313251"/>
                  <a:pt x="1419888" y="328338"/>
                  <a:pt x="1442501" y="347197"/>
                </a:cubicBezTo>
                <a:cubicBezTo>
                  <a:pt x="1468883" y="369828"/>
                  <a:pt x="1491496" y="396231"/>
                  <a:pt x="1506572" y="418861"/>
                </a:cubicBezTo>
                <a:cubicBezTo>
                  <a:pt x="1510341" y="422633"/>
                  <a:pt x="1510341" y="426405"/>
                  <a:pt x="1514110" y="430177"/>
                </a:cubicBezTo>
                <a:cubicBezTo>
                  <a:pt x="1525416" y="449036"/>
                  <a:pt x="1540492" y="467895"/>
                  <a:pt x="1551799" y="482982"/>
                </a:cubicBezTo>
                <a:cubicBezTo>
                  <a:pt x="1566874" y="501841"/>
                  <a:pt x="1585719" y="513157"/>
                  <a:pt x="1597025" y="516928"/>
                </a:cubicBezTo>
                <a:cubicBezTo>
                  <a:pt x="1597025" y="516928"/>
                  <a:pt x="1597025" y="516928"/>
                  <a:pt x="1593256" y="520700"/>
                </a:cubicBezTo>
                <a:cubicBezTo>
                  <a:pt x="1585719" y="520700"/>
                  <a:pt x="1578181" y="520700"/>
                  <a:pt x="1570643" y="520700"/>
                </a:cubicBezTo>
                <a:cubicBezTo>
                  <a:pt x="1559336" y="513157"/>
                  <a:pt x="1551799" y="501841"/>
                  <a:pt x="1540492" y="494298"/>
                </a:cubicBezTo>
                <a:cubicBezTo>
                  <a:pt x="1529185" y="479210"/>
                  <a:pt x="1514110" y="460351"/>
                  <a:pt x="1502803" y="441492"/>
                </a:cubicBezTo>
                <a:cubicBezTo>
                  <a:pt x="1499034" y="437720"/>
                  <a:pt x="1495265" y="433949"/>
                  <a:pt x="1495265" y="426405"/>
                </a:cubicBezTo>
                <a:cubicBezTo>
                  <a:pt x="1480190" y="407546"/>
                  <a:pt x="1457576" y="381143"/>
                  <a:pt x="1431194" y="358513"/>
                </a:cubicBezTo>
                <a:cubicBezTo>
                  <a:pt x="1408581" y="339654"/>
                  <a:pt x="1385968" y="324566"/>
                  <a:pt x="1370892" y="313251"/>
                </a:cubicBezTo>
                <a:cubicBezTo>
                  <a:pt x="1370892" y="309479"/>
                  <a:pt x="1367123" y="309479"/>
                  <a:pt x="1363354" y="305707"/>
                </a:cubicBezTo>
                <a:cubicBezTo>
                  <a:pt x="1333203" y="286848"/>
                  <a:pt x="1284208" y="256674"/>
                  <a:pt x="1242750" y="192553"/>
                </a:cubicBezTo>
                <a:cubicBezTo>
                  <a:pt x="1242750" y="188781"/>
                  <a:pt x="1238981" y="181238"/>
                  <a:pt x="1235212" y="177466"/>
                </a:cubicBezTo>
                <a:cubicBezTo>
                  <a:pt x="1220137" y="154835"/>
                  <a:pt x="1208830" y="135976"/>
                  <a:pt x="1197523" y="124661"/>
                </a:cubicBezTo>
                <a:cubicBezTo>
                  <a:pt x="1182448" y="105802"/>
                  <a:pt x="1167372" y="98258"/>
                  <a:pt x="1144759" y="86943"/>
                </a:cubicBezTo>
                <a:cubicBezTo>
                  <a:pt x="1140990" y="83171"/>
                  <a:pt x="1140990" y="83171"/>
                  <a:pt x="1137221" y="83171"/>
                </a:cubicBezTo>
                <a:cubicBezTo>
                  <a:pt x="1114608" y="68084"/>
                  <a:pt x="1091995" y="49225"/>
                  <a:pt x="1073150" y="26594"/>
                </a:cubicBezTo>
                <a:cubicBezTo>
                  <a:pt x="1076919" y="22822"/>
                  <a:pt x="1080688" y="22822"/>
                  <a:pt x="1084457" y="19050"/>
                </a:cubicBezTo>
                <a:close/>
                <a:moveTo>
                  <a:pt x="900825" y="3770"/>
                </a:moveTo>
                <a:lnTo>
                  <a:pt x="902704" y="3770"/>
                </a:lnTo>
                <a:cubicBezTo>
                  <a:pt x="902704" y="3770"/>
                  <a:pt x="902704" y="3770"/>
                  <a:pt x="906463" y="7541"/>
                </a:cubicBezTo>
                <a:close/>
                <a:moveTo>
                  <a:pt x="895187" y="0"/>
                </a:moveTo>
                <a:lnTo>
                  <a:pt x="900825" y="3770"/>
                </a:lnTo>
                <a:lnTo>
                  <a:pt x="898946" y="3770"/>
                </a:lnTo>
                <a:cubicBezTo>
                  <a:pt x="902704" y="3770"/>
                  <a:pt x="906463" y="7541"/>
                  <a:pt x="906463" y="7541"/>
                </a:cubicBezTo>
                <a:cubicBezTo>
                  <a:pt x="895187" y="18852"/>
                  <a:pt x="887669" y="26392"/>
                  <a:pt x="876393" y="37703"/>
                </a:cubicBezTo>
                <a:cubicBezTo>
                  <a:pt x="872634" y="45244"/>
                  <a:pt x="872634" y="49014"/>
                  <a:pt x="868875" y="56555"/>
                </a:cubicBezTo>
                <a:cubicBezTo>
                  <a:pt x="857599" y="75406"/>
                  <a:pt x="835046" y="90488"/>
                  <a:pt x="812493" y="109339"/>
                </a:cubicBezTo>
                <a:cubicBezTo>
                  <a:pt x="797458" y="116880"/>
                  <a:pt x="782423" y="124421"/>
                  <a:pt x="771147" y="131961"/>
                </a:cubicBezTo>
                <a:cubicBezTo>
                  <a:pt x="759870" y="139502"/>
                  <a:pt x="748594" y="147042"/>
                  <a:pt x="741076" y="154583"/>
                </a:cubicBezTo>
                <a:cubicBezTo>
                  <a:pt x="703488" y="180975"/>
                  <a:pt x="677177" y="199827"/>
                  <a:pt x="654624" y="237530"/>
                </a:cubicBezTo>
                <a:cubicBezTo>
                  <a:pt x="650865" y="241300"/>
                  <a:pt x="647106" y="245071"/>
                  <a:pt x="643348" y="252611"/>
                </a:cubicBezTo>
                <a:cubicBezTo>
                  <a:pt x="628312" y="275233"/>
                  <a:pt x="602001" y="294085"/>
                  <a:pt x="575689" y="312936"/>
                </a:cubicBezTo>
                <a:cubicBezTo>
                  <a:pt x="568172" y="316707"/>
                  <a:pt x="560654" y="320477"/>
                  <a:pt x="553137" y="324247"/>
                </a:cubicBezTo>
                <a:cubicBezTo>
                  <a:pt x="530584" y="335558"/>
                  <a:pt x="508031" y="350640"/>
                  <a:pt x="492996" y="361950"/>
                </a:cubicBezTo>
                <a:cubicBezTo>
                  <a:pt x="466684" y="380802"/>
                  <a:pt x="455408" y="395883"/>
                  <a:pt x="444132" y="410965"/>
                </a:cubicBezTo>
                <a:cubicBezTo>
                  <a:pt x="436614" y="418505"/>
                  <a:pt x="432855" y="426046"/>
                  <a:pt x="425338" y="437357"/>
                </a:cubicBezTo>
                <a:cubicBezTo>
                  <a:pt x="421579" y="441127"/>
                  <a:pt x="417820" y="452438"/>
                  <a:pt x="410302" y="459979"/>
                </a:cubicBezTo>
                <a:cubicBezTo>
                  <a:pt x="395267" y="482601"/>
                  <a:pt x="368956" y="501452"/>
                  <a:pt x="353920" y="508993"/>
                </a:cubicBezTo>
                <a:cubicBezTo>
                  <a:pt x="342644" y="508993"/>
                  <a:pt x="335127" y="512763"/>
                  <a:pt x="327609" y="512763"/>
                </a:cubicBezTo>
                <a:cubicBezTo>
                  <a:pt x="327609" y="512763"/>
                  <a:pt x="327609" y="512763"/>
                  <a:pt x="323850" y="508993"/>
                </a:cubicBezTo>
                <a:cubicBezTo>
                  <a:pt x="323850" y="508993"/>
                  <a:pt x="323850" y="508993"/>
                  <a:pt x="327609" y="508993"/>
                </a:cubicBezTo>
                <a:cubicBezTo>
                  <a:pt x="327609" y="505223"/>
                  <a:pt x="331368" y="505223"/>
                  <a:pt x="331368" y="505223"/>
                </a:cubicBezTo>
                <a:cubicBezTo>
                  <a:pt x="338885" y="501452"/>
                  <a:pt x="346403" y="497682"/>
                  <a:pt x="353920" y="493912"/>
                </a:cubicBezTo>
                <a:cubicBezTo>
                  <a:pt x="368956" y="482601"/>
                  <a:pt x="387750" y="467519"/>
                  <a:pt x="399026" y="448668"/>
                </a:cubicBezTo>
                <a:cubicBezTo>
                  <a:pt x="406544" y="441127"/>
                  <a:pt x="410302" y="433587"/>
                  <a:pt x="414061" y="426046"/>
                </a:cubicBezTo>
                <a:cubicBezTo>
                  <a:pt x="421579" y="418505"/>
                  <a:pt x="425338" y="410965"/>
                  <a:pt x="432855" y="399654"/>
                </a:cubicBezTo>
                <a:cubicBezTo>
                  <a:pt x="444132" y="384572"/>
                  <a:pt x="455408" y="369491"/>
                  <a:pt x="481719" y="350640"/>
                </a:cubicBezTo>
                <a:cubicBezTo>
                  <a:pt x="500513" y="335558"/>
                  <a:pt x="523066" y="324247"/>
                  <a:pt x="545619" y="312936"/>
                </a:cubicBezTo>
                <a:cubicBezTo>
                  <a:pt x="553137" y="309166"/>
                  <a:pt x="560654" y="305396"/>
                  <a:pt x="568172" y="297855"/>
                </a:cubicBezTo>
                <a:cubicBezTo>
                  <a:pt x="594483" y="282774"/>
                  <a:pt x="617036" y="263922"/>
                  <a:pt x="632071" y="245071"/>
                </a:cubicBezTo>
                <a:cubicBezTo>
                  <a:pt x="635830" y="237530"/>
                  <a:pt x="639589" y="233760"/>
                  <a:pt x="643348" y="226219"/>
                </a:cubicBezTo>
                <a:cubicBezTo>
                  <a:pt x="665900" y="188516"/>
                  <a:pt x="692212" y="165894"/>
                  <a:pt x="729800" y="139502"/>
                </a:cubicBezTo>
                <a:cubicBezTo>
                  <a:pt x="741076" y="135732"/>
                  <a:pt x="752353" y="128191"/>
                  <a:pt x="759870" y="120650"/>
                </a:cubicBezTo>
                <a:cubicBezTo>
                  <a:pt x="774905" y="113110"/>
                  <a:pt x="789941" y="105569"/>
                  <a:pt x="804976" y="94258"/>
                </a:cubicBezTo>
                <a:cubicBezTo>
                  <a:pt x="827529" y="79177"/>
                  <a:pt x="846323" y="64096"/>
                  <a:pt x="853840" y="49014"/>
                </a:cubicBezTo>
                <a:cubicBezTo>
                  <a:pt x="857599" y="41474"/>
                  <a:pt x="861358" y="33933"/>
                  <a:pt x="865116" y="30163"/>
                </a:cubicBezTo>
                <a:cubicBezTo>
                  <a:pt x="876393" y="18852"/>
                  <a:pt x="883910" y="7541"/>
                  <a:pt x="895187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313113" y="876300"/>
            <a:ext cx="2427287" cy="1049338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研读课文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39408" y="1970088"/>
            <a:ext cx="2719692" cy="563697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-1" fmla="*/ 0 w 3033023"/>
              <a:gd name="connsiteY0-2" fmla="*/ 743759 h 800909"/>
              <a:gd name="connsiteX1-3" fmla="*/ 768350 w 3033023"/>
              <a:gd name="connsiteY1-4" fmla="*/ 800909 h 800909"/>
              <a:gd name="connsiteX2-5" fmla="*/ 2292350 w 3033023"/>
              <a:gd name="connsiteY2-6" fmla="*/ 743759 h 800909"/>
              <a:gd name="connsiteX3-7" fmla="*/ 2940050 w 3033023"/>
              <a:gd name="connsiteY3-8" fmla="*/ 515159 h 800909"/>
              <a:gd name="connsiteX4-9" fmla="*/ 2997200 w 3033023"/>
              <a:gd name="connsiteY4-10" fmla="*/ 286559 h 800909"/>
              <a:gd name="connsiteX5-11" fmla="*/ 2635250 w 3033023"/>
              <a:gd name="connsiteY5-12" fmla="*/ 809 h 800909"/>
              <a:gd name="connsiteX6-13" fmla="*/ 654050 w 3033023"/>
              <a:gd name="connsiteY6-14" fmla="*/ 210359 h 800909"/>
              <a:gd name="connsiteX7-15" fmla="*/ 101600 w 3033023"/>
              <a:gd name="connsiteY7-16" fmla="*/ 496109 h 800909"/>
              <a:gd name="connsiteX8-17" fmla="*/ 177800 w 3033023"/>
              <a:gd name="connsiteY8-18" fmla="*/ 781859 h 800909"/>
              <a:gd name="connsiteX0-19" fmla="*/ 0 w 3033023"/>
              <a:gd name="connsiteY0-20" fmla="*/ 743759 h 800909"/>
              <a:gd name="connsiteX1-21" fmla="*/ 768350 w 3033023"/>
              <a:gd name="connsiteY1-22" fmla="*/ 800909 h 800909"/>
              <a:gd name="connsiteX2-23" fmla="*/ 2292350 w 3033023"/>
              <a:gd name="connsiteY2-24" fmla="*/ 743759 h 800909"/>
              <a:gd name="connsiteX3-25" fmla="*/ 2940050 w 3033023"/>
              <a:gd name="connsiteY3-26" fmla="*/ 515159 h 800909"/>
              <a:gd name="connsiteX4-27" fmla="*/ 2997200 w 3033023"/>
              <a:gd name="connsiteY4-28" fmla="*/ 286559 h 800909"/>
              <a:gd name="connsiteX5-29" fmla="*/ 2635250 w 3033023"/>
              <a:gd name="connsiteY5-30" fmla="*/ 809 h 800909"/>
              <a:gd name="connsiteX6-31" fmla="*/ 654050 w 3033023"/>
              <a:gd name="connsiteY6-32" fmla="*/ 210359 h 800909"/>
              <a:gd name="connsiteX7-33" fmla="*/ 101600 w 3033023"/>
              <a:gd name="connsiteY7-34" fmla="*/ 496109 h 800909"/>
              <a:gd name="connsiteX8-35" fmla="*/ 254000 w 3033023"/>
              <a:gd name="connsiteY8-36" fmla="*/ 704777 h 800909"/>
              <a:gd name="connsiteX0-37" fmla="*/ 0 w 3033023"/>
              <a:gd name="connsiteY0-38" fmla="*/ 743759 h 800909"/>
              <a:gd name="connsiteX1-39" fmla="*/ 768350 w 3033023"/>
              <a:gd name="connsiteY1-40" fmla="*/ 800909 h 800909"/>
              <a:gd name="connsiteX2-41" fmla="*/ 2292350 w 3033023"/>
              <a:gd name="connsiteY2-42" fmla="*/ 743759 h 800909"/>
              <a:gd name="connsiteX3-43" fmla="*/ 2940050 w 3033023"/>
              <a:gd name="connsiteY3-44" fmla="*/ 515159 h 800909"/>
              <a:gd name="connsiteX4-45" fmla="*/ 2997200 w 3033023"/>
              <a:gd name="connsiteY4-46" fmla="*/ 286559 h 800909"/>
              <a:gd name="connsiteX5-47" fmla="*/ 2635250 w 3033023"/>
              <a:gd name="connsiteY5-48" fmla="*/ 809 h 800909"/>
              <a:gd name="connsiteX6-49" fmla="*/ 654050 w 3033023"/>
              <a:gd name="connsiteY6-50" fmla="*/ 210359 h 800909"/>
              <a:gd name="connsiteX7-51" fmla="*/ 101600 w 3033023"/>
              <a:gd name="connsiteY7-52" fmla="*/ 496109 h 800909"/>
              <a:gd name="connsiteX8-53" fmla="*/ 349250 w 3033023"/>
              <a:gd name="connsiteY8-54" fmla="*/ 751026 h 800909"/>
              <a:gd name="connsiteX0-55" fmla="*/ 0 w 3033023"/>
              <a:gd name="connsiteY0-56" fmla="*/ 743759 h 800909"/>
              <a:gd name="connsiteX1-57" fmla="*/ 768350 w 3033023"/>
              <a:gd name="connsiteY1-58" fmla="*/ 800909 h 800909"/>
              <a:gd name="connsiteX2-59" fmla="*/ 2292350 w 3033023"/>
              <a:gd name="connsiteY2-60" fmla="*/ 743759 h 800909"/>
              <a:gd name="connsiteX3-61" fmla="*/ 2940050 w 3033023"/>
              <a:gd name="connsiteY3-62" fmla="*/ 515159 h 800909"/>
              <a:gd name="connsiteX4-63" fmla="*/ 2997200 w 3033023"/>
              <a:gd name="connsiteY4-64" fmla="*/ 286559 h 800909"/>
              <a:gd name="connsiteX5-65" fmla="*/ 2635250 w 3033023"/>
              <a:gd name="connsiteY5-66" fmla="*/ 809 h 800909"/>
              <a:gd name="connsiteX6-67" fmla="*/ 654050 w 3033023"/>
              <a:gd name="connsiteY6-68" fmla="*/ 210359 h 800909"/>
              <a:gd name="connsiteX7-69" fmla="*/ 101600 w 3033023"/>
              <a:gd name="connsiteY7-70" fmla="*/ 496109 h 800909"/>
              <a:gd name="connsiteX8-71" fmla="*/ 349250 w 3033023"/>
              <a:gd name="connsiteY8-72" fmla="*/ 751026 h 800909"/>
              <a:gd name="connsiteX0-73" fmla="*/ 0 w 3033023"/>
              <a:gd name="connsiteY0-74" fmla="*/ 743759 h 800909"/>
              <a:gd name="connsiteX1-75" fmla="*/ 768350 w 3033023"/>
              <a:gd name="connsiteY1-76" fmla="*/ 800909 h 800909"/>
              <a:gd name="connsiteX2-77" fmla="*/ 2292350 w 3033023"/>
              <a:gd name="connsiteY2-78" fmla="*/ 743759 h 800909"/>
              <a:gd name="connsiteX3-79" fmla="*/ 2940050 w 3033023"/>
              <a:gd name="connsiteY3-80" fmla="*/ 515159 h 800909"/>
              <a:gd name="connsiteX4-81" fmla="*/ 2997200 w 3033023"/>
              <a:gd name="connsiteY4-82" fmla="*/ 286559 h 800909"/>
              <a:gd name="connsiteX5-83" fmla="*/ 2635250 w 3033023"/>
              <a:gd name="connsiteY5-84" fmla="*/ 809 h 800909"/>
              <a:gd name="connsiteX6-85" fmla="*/ 654050 w 3033023"/>
              <a:gd name="connsiteY6-86" fmla="*/ 210359 h 800909"/>
              <a:gd name="connsiteX7-87" fmla="*/ 101600 w 3033023"/>
              <a:gd name="connsiteY7-88" fmla="*/ 496109 h 800909"/>
              <a:gd name="connsiteX8-89" fmla="*/ 349250 w 3033023"/>
              <a:gd name="connsiteY8-90" fmla="*/ 751026 h 800909"/>
              <a:gd name="connsiteX0-91" fmla="*/ 0 w 3247335"/>
              <a:gd name="connsiteY0-92" fmla="*/ 736529 h 800997"/>
              <a:gd name="connsiteX1-93" fmla="*/ 982662 w 3247335"/>
              <a:gd name="connsiteY1-94" fmla="*/ 800909 h 800997"/>
              <a:gd name="connsiteX2-95" fmla="*/ 2506662 w 3247335"/>
              <a:gd name="connsiteY2-96" fmla="*/ 743759 h 800997"/>
              <a:gd name="connsiteX3-97" fmla="*/ 3154362 w 3247335"/>
              <a:gd name="connsiteY3-98" fmla="*/ 515159 h 800997"/>
              <a:gd name="connsiteX4-99" fmla="*/ 3211512 w 3247335"/>
              <a:gd name="connsiteY4-100" fmla="*/ 286559 h 800997"/>
              <a:gd name="connsiteX5-101" fmla="*/ 2849562 w 3247335"/>
              <a:gd name="connsiteY5-102" fmla="*/ 809 h 800997"/>
              <a:gd name="connsiteX6-103" fmla="*/ 868362 w 3247335"/>
              <a:gd name="connsiteY6-104" fmla="*/ 210359 h 800997"/>
              <a:gd name="connsiteX7-105" fmla="*/ 315912 w 3247335"/>
              <a:gd name="connsiteY7-106" fmla="*/ 496109 h 800997"/>
              <a:gd name="connsiteX8-107" fmla="*/ 563562 w 3247335"/>
              <a:gd name="connsiteY8-108" fmla="*/ 751026 h 800997"/>
              <a:gd name="connsiteX0-109" fmla="*/ 0 w 3247335"/>
              <a:gd name="connsiteY0-110" fmla="*/ 736529 h 815129"/>
              <a:gd name="connsiteX1-111" fmla="*/ 982662 w 3247335"/>
              <a:gd name="connsiteY1-112" fmla="*/ 800909 h 815129"/>
              <a:gd name="connsiteX2-113" fmla="*/ 2506662 w 3247335"/>
              <a:gd name="connsiteY2-114" fmla="*/ 743759 h 815129"/>
              <a:gd name="connsiteX3-115" fmla="*/ 3154362 w 3247335"/>
              <a:gd name="connsiteY3-116" fmla="*/ 515159 h 815129"/>
              <a:gd name="connsiteX4-117" fmla="*/ 3211512 w 3247335"/>
              <a:gd name="connsiteY4-118" fmla="*/ 286559 h 815129"/>
              <a:gd name="connsiteX5-119" fmla="*/ 2849562 w 3247335"/>
              <a:gd name="connsiteY5-120" fmla="*/ 809 h 815129"/>
              <a:gd name="connsiteX6-121" fmla="*/ 868362 w 3247335"/>
              <a:gd name="connsiteY6-122" fmla="*/ 210359 h 815129"/>
              <a:gd name="connsiteX7-123" fmla="*/ 315912 w 3247335"/>
              <a:gd name="connsiteY7-124" fmla="*/ 496109 h 815129"/>
              <a:gd name="connsiteX8-125" fmla="*/ 563562 w 3247335"/>
              <a:gd name="connsiteY8-126" fmla="*/ 751026 h 815129"/>
              <a:gd name="connsiteX0-127" fmla="*/ 0 w 3260035"/>
              <a:gd name="connsiteY0-128" fmla="*/ 688338 h 803190"/>
              <a:gd name="connsiteX1-129" fmla="*/ 995362 w 3260035"/>
              <a:gd name="connsiteY1-130" fmla="*/ 800909 h 803190"/>
              <a:gd name="connsiteX2-131" fmla="*/ 2519362 w 3260035"/>
              <a:gd name="connsiteY2-132" fmla="*/ 743759 h 803190"/>
              <a:gd name="connsiteX3-133" fmla="*/ 3167062 w 3260035"/>
              <a:gd name="connsiteY3-134" fmla="*/ 515159 h 803190"/>
              <a:gd name="connsiteX4-135" fmla="*/ 3224212 w 3260035"/>
              <a:gd name="connsiteY4-136" fmla="*/ 286559 h 803190"/>
              <a:gd name="connsiteX5-137" fmla="*/ 2862262 w 3260035"/>
              <a:gd name="connsiteY5-138" fmla="*/ 809 h 803190"/>
              <a:gd name="connsiteX6-139" fmla="*/ 881062 w 3260035"/>
              <a:gd name="connsiteY6-140" fmla="*/ 210359 h 803190"/>
              <a:gd name="connsiteX7-141" fmla="*/ 328612 w 3260035"/>
              <a:gd name="connsiteY7-142" fmla="*/ 496109 h 803190"/>
              <a:gd name="connsiteX8-143" fmla="*/ 576262 w 3260035"/>
              <a:gd name="connsiteY8-144" fmla="*/ 751026 h 803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solidFill>
            <a:srgbClr val="81C65A"/>
          </a:solidFill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tIns="108000" anchor="ctr">
            <a:scene3d>
              <a:camera prst="orthographicFront">
                <a:rot lat="0" lon="0" rev="180000"/>
              </a:camera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合作探究</a:t>
            </a:r>
            <a:endParaRPr lang="zh-CN" altLang="en-US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109" b="99482" l="200" r="99800">
                        <a14:foregroundMark x1="39400" y1="27461" x2="39600" y2="23316"/>
                        <a14:foregroundMark x1="79600" y1="94301" x2="77000" y2="99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431" y="2061529"/>
            <a:ext cx="1918158" cy="74040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70996" y="3414707"/>
            <a:ext cx="66951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描写的牛郎织女的命运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如何？它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与传说中的故事有何不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同？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6001" y="1680037"/>
            <a:ext cx="70257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传说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牛郎织女是不自由的，他们受王母娘娘的专制统治。诗人按照自己的意愿和理想，大胆改造了这个民间故事。在这首诗中，牛郎织女解放了，他们生活得自由幸福美满。他们骑着牛儿来来往往，他们生活在一个自由的天地里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45" y="1297359"/>
            <a:ext cx="8035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这样的想象合理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吗？他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为什么要作这样的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改造？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7196" y="2277585"/>
            <a:ext cx="768040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想象是合理的。他是依据星象来想象的，因为淡淡的银河，看上去确是浅浅的，也不很宽广。作者这样写是借想象牛郎织女过着自由幸福的生活，来反衬当时人间社会的痛苦，表达了诗人对人民大众苦难的同情和对自由幸福生活的向往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89513" y="1223920"/>
            <a:ext cx="2719692" cy="563697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-1" fmla="*/ 0 w 3033023"/>
              <a:gd name="connsiteY0-2" fmla="*/ 743759 h 800909"/>
              <a:gd name="connsiteX1-3" fmla="*/ 768350 w 3033023"/>
              <a:gd name="connsiteY1-4" fmla="*/ 800909 h 800909"/>
              <a:gd name="connsiteX2-5" fmla="*/ 2292350 w 3033023"/>
              <a:gd name="connsiteY2-6" fmla="*/ 743759 h 800909"/>
              <a:gd name="connsiteX3-7" fmla="*/ 2940050 w 3033023"/>
              <a:gd name="connsiteY3-8" fmla="*/ 515159 h 800909"/>
              <a:gd name="connsiteX4-9" fmla="*/ 2997200 w 3033023"/>
              <a:gd name="connsiteY4-10" fmla="*/ 286559 h 800909"/>
              <a:gd name="connsiteX5-11" fmla="*/ 2635250 w 3033023"/>
              <a:gd name="connsiteY5-12" fmla="*/ 809 h 800909"/>
              <a:gd name="connsiteX6-13" fmla="*/ 654050 w 3033023"/>
              <a:gd name="connsiteY6-14" fmla="*/ 210359 h 800909"/>
              <a:gd name="connsiteX7-15" fmla="*/ 101600 w 3033023"/>
              <a:gd name="connsiteY7-16" fmla="*/ 496109 h 800909"/>
              <a:gd name="connsiteX8-17" fmla="*/ 177800 w 3033023"/>
              <a:gd name="connsiteY8-18" fmla="*/ 781859 h 800909"/>
              <a:gd name="connsiteX0-19" fmla="*/ 0 w 3033023"/>
              <a:gd name="connsiteY0-20" fmla="*/ 743759 h 800909"/>
              <a:gd name="connsiteX1-21" fmla="*/ 768350 w 3033023"/>
              <a:gd name="connsiteY1-22" fmla="*/ 800909 h 800909"/>
              <a:gd name="connsiteX2-23" fmla="*/ 2292350 w 3033023"/>
              <a:gd name="connsiteY2-24" fmla="*/ 743759 h 800909"/>
              <a:gd name="connsiteX3-25" fmla="*/ 2940050 w 3033023"/>
              <a:gd name="connsiteY3-26" fmla="*/ 515159 h 800909"/>
              <a:gd name="connsiteX4-27" fmla="*/ 2997200 w 3033023"/>
              <a:gd name="connsiteY4-28" fmla="*/ 286559 h 800909"/>
              <a:gd name="connsiteX5-29" fmla="*/ 2635250 w 3033023"/>
              <a:gd name="connsiteY5-30" fmla="*/ 809 h 800909"/>
              <a:gd name="connsiteX6-31" fmla="*/ 654050 w 3033023"/>
              <a:gd name="connsiteY6-32" fmla="*/ 210359 h 800909"/>
              <a:gd name="connsiteX7-33" fmla="*/ 101600 w 3033023"/>
              <a:gd name="connsiteY7-34" fmla="*/ 496109 h 800909"/>
              <a:gd name="connsiteX8-35" fmla="*/ 254000 w 3033023"/>
              <a:gd name="connsiteY8-36" fmla="*/ 704777 h 800909"/>
              <a:gd name="connsiteX0-37" fmla="*/ 0 w 3033023"/>
              <a:gd name="connsiteY0-38" fmla="*/ 743759 h 800909"/>
              <a:gd name="connsiteX1-39" fmla="*/ 768350 w 3033023"/>
              <a:gd name="connsiteY1-40" fmla="*/ 800909 h 800909"/>
              <a:gd name="connsiteX2-41" fmla="*/ 2292350 w 3033023"/>
              <a:gd name="connsiteY2-42" fmla="*/ 743759 h 800909"/>
              <a:gd name="connsiteX3-43" fmla="*/ 2940050 w 3033023"/>
              <a:gd name="connsiteY3-44" fmla="*/ 515159 h 800909"/>
              <a:gd name="connsiteX4-45" fmla="*/ 2997200 w 3033023"/>
              <a:gd name="connsiteY4-46" fmla="*/ 286559 h 800909"/>
              <a:gd name="connsiteX5-47" fmla="*/ 2635250 w 3033023"/>
              <a:gd name="connsiteY5-48" fmla="*/ 809 h 800909"/>
              <a:gd name="connsiteX6-49" fmla="*/ 654050 w 3033023"/>
              <a:gd name="connsiteY6-50" fmla="*/ 210359 h 800909"/>
              <a:gd name="connsiteX7-51" fmla="*/ 101600 w 3033023"/>
              <a:gd name="connsiteY7-52" fmla="*/ 496109 h 800909"/>
              <a:gd name="connsiteX8-53" fmla="*/ 349250 w 3033023"/>
              <a:gd name="connsiteY8-54" fmla="*/ 751026 h 800909"/>
              <a:gd name="connsiteX0-55" fmla="*/ 0 w 3033023"/>
              <a:gd name="connsiteY0-56" fmla="*/ 743759 h 800909"/>
              <a:gd name="connsiteX1-57" fmla="*/ 768350 w 3033023"/>
              <a:gd name="connsiteY1-58" fmla="*/ 800909 h 800909"/>
              <a:gd name="connsiteX2-59" fmla="*/ 2292350 w 3033023"/>
              <a:gd name="connsiteY2-60" fmla="*/ 743759 h 800909"/>
              <a:gd name="connsiteX3-61" fmla="*/ 2940050 w 3033023"/>
              <a:gd name="connsiteY3-62" fmla="*/ 515159 h 800909"/>
              <a:gd name="connsiteX4-63" fmla="*/ 2997200 w 3033023"/>
              <a:gd name="connsiteY4-64" fmla="*/ 286559 h 800909"/>
              <a:gd name="connsiteX5-65" fmla="*/ 2635250 w 3033023"/>
              <a:gd name="connsiteY5-66" fmla="*/ 809 h 800909"/>
              <a:gd name="connsiteX6-67" fmla="*/ 654050 w 3033023"/>
              <a:gd name="connsiteY6-68" fmla="*/ 210359 h 800909"/>
              <a:gd name="connsiteX7-69" fmla="*/ 101600 w 3033023"/>
              <a:gd name="connsiteY7-70" fmla="*/ 496109 h 800909"/>
              <a:gd name="connsiteX8-71" fmla="*/ 349250 w 3033023"/>
              <a:gd name="connsiteY8-72" fmla="*/ 751026 h 800909"/>
              <a:gd name="connsiteX0-73" fmla="*/ 0 w 3033023"/>
              <a:gd name="connsiteY0-74" fmla="*/ 743759 h 800909"/>
              <a:gd name="connsiteX1-75" fmla="*/ 768350 w 3033023"/>
              <a:gd name="connsiteY1-76" fmla="*/ 800909 h 800909"/>
              <a:gd name="connsiteX2-77" fmla="*/ 2292350 w 3033023"/>
              <a:gd name="connsiteY2-78" fmla="*/ 743759 h 800909"/>
              <a:gd name="connsiteX3-79" fmla="*/ 2940050 w 3033023"/>
              <a:gd name="connsiteY3-80" fmla="*/ 515159 h 800909"/>
              <a:gd name="connsiteX4-81" fmla="*/ 2997200 w 3033023"/>
              <a:gd name="connsiteY4-82" fmla="*/ 286559 h 800909"/>
              <a:gd name="connsiteX5-83" fmla="*/ 2635250 w 3033023"/>
              <a:gd name="connsiteY5-84" fmla="*/ 809 h 800909"/>
              <a:gd name="connsiteX6-85" fmla="*/ 654050 w 3033023"/>
              <a:gd name="connsiteY6-86" fmla="*/ 210359 h 800909"/>
              <a:gd name="connsiteX7-87" fmla="*/ 101600 w 3033023"/>
              <a:gd name="connsiteY7-88" fmla="*/ 496109 h 800909"/>
              <a:gd name="connsiteX8-89" fmla="*/ 349250 w 3033023"/>
              <a:gd name="connsiteY8-90" fmla="*/ 751026 h 800909"/>
              <a:gd name="connsiteX0-91" fmla="*/ 0 w 3247335"/>
              <a:gd name="connsiteY0-92" fmla="*/ 736529 h 800997"/>
              <a:gd name="connsiteX1-93" fmla="*/ 982662 w 3247335"/>
              <a:gd name="connsiteY1-94" fmla="*/ 800909 h 800997"/>
              <a:gd name="connsiteX2-95" fmla="*/ 2506662 w 3247335"/>
              <a:gd name="connsiteY2-96" fmla="*/ 743759 h 800997"/>
              <a:gd name="connsiteX3-97" fmla="*/ 3154362 w 3247335"/>
              <a:gd name="connsiteY3-98" fmla="*/ 515159 h 800997"/>
              <a:gd name="connsiteX4-99" fmla="*/ 3211512 w 3247335"/>
              <a:gd name="connsiteY4-100" fmla="*/ 286559 h 800997"/>
              <a:gd name="connsiteX5-101" fmla="*/ 2849562 w 3247335"/>
              <a:gd name="connsiteY5-102" fmla="*/ 809 h 800997"/>
              <a:gd name="connsiteX6-103" fmla="*/ 868362 w 3247335"/>
              <a:gd name="connsiteY6-104" fmla="*/ 210359 h 800997"/>
              <a:gd name="connsiteX7-105" fmla="*/ 315912 w 3247335"/>
              <a:gd name="connsiteY7-106" fmla="*/ 496109 h 800997"/>
              <a:gd name="connsiteX8-107" fmla="*/ 563562 w 3247335"/>
              <a:gd name="connsiteY8-108" fmla="*/ 751026 h 800997"/>
              <a:gd name="connsiteX0-109" fmla="*/ 0 w 3247335"/>
              <a:gd name="connsiteY0-110" fmla="*/ 736529 h 815129"/>
              <a:gd name="connsiteX1-111" fmla="*/ 982662 w 3247335"/>
              <a:gd name="connsiteY1-112" fmla="*/ 800909 h 815129"/>
              <a:gd name="connsiteX2-113" fmla="*/ 2506662 w 3247335"/>
              <a:gd name="connsiteY2-114" fmla="*/ 743759 h 815129"/>
              <a:gd name="connsiteX3-115" fmla="*/ 3154362 w 3247335"/>
              <a:gd name="connsiteY3-116" fmla="*/ 515159 h 815129"/>
              <a:gd name="connsiteX4-117" fmla="*/ 3211512 w 3247335"/>
              <a:gd name="connsiteY4-118" fmla="*/ 286559 h 815129"/>
              <a:gd name="connsiteX5-119" fmla="*/ 2849562 w 3247335"/>
              <a:gd name="connsiteY5-120" fmla="*/ 809 h 815129"/>
              <a:gd name="connsiteX6-121" fmla="*/ 868362 w 3247335"/>
              <a:gd name="connsiteY6-122" fmla="*/ 210359 h 815129"/>
              <a:gd name="connsiteX7-123" fmla="*/ 315912 w 3247335"/>
              <a:gd name="connsiteY7-124" fmla="*/ 496109 h 815129"/>
              <a:gd name="connsiteX8-125" fmla="*/ 563562 w 3247335"/>
              <a:gd name="connsiteY8-126" fmla="*/ 751026 h 815129"/>
              <a:gd name="connsiteX0-127" fmla="*/ 0 w 3260035"/>
              <a:gd name="connsiteY0-128" fmla="*/ 688338 h 803190"/>
              <a:gd name="connsiteX1-129" fmla="*/ 995362 w 3260035"/>
              <a:gd name="connsiteY1-130" fmla="*/ 800909 h 803190"/>
              <a:gd name="connsiteX2-131" fmla="*/ 2519362 w 3260035"/>
              <a:gd name="connsiteY2-132" fmla="*/ 743759 h 803190"/>
              <a:gd name="connsiteX3-133" fmla="*/ 3167062 w 3260035"/>
              <a:gd name="connsiteY3-134" fmla="*/ 515159 h 803190"/>
              <a:gd name="connsiteX4-135" fmla="*/ 3224212 w 3260035"/>
              <a:gd name="connsiteY4-136" fmla="*/ 286559 h 803190"/>
              <a:gd name="connsiteX5-137" fmla="*/ 2862262 w 3260035"/>
              <a:gd name="connsiteY5-138" fmla="*/ 809 h 803190"/>
              <a:gd name="connsiteX6-139" fmla="*/ 881062 w 3260035"/>
              <a:gd name="connsiteY6-140" fmla="*/ 210359 h 803190"/>
              <a:gd name="connsiteX7-141" fmla="*/ 328612 w 3260035"/>
              <a:gd name="connsiteY7-142" fmla="*/ 496109 h 803190"/>
              <a:gd name="connsiteX8-143" fmla="*/ 576262 w 3260035"/>
              <a:gd name="connsiteY8-144" fmla="*/ 751026 h 803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solidFill>
            <a:srgbClr val="81C65A"/>
          </a:solidFill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tIns="108000" anchor="ctr">
            <a:scene3d>
              <a:camera prst="orthographicFront">
                <a:rot lat="0" lon="0" rev="180000"/>
              </a:camera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语言品析</a:t>
            </a:r>
            <a:endParaRPr lang="zh-CN" altLang="en-US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0039" y="2014644"/>
            <a:ext cx="7571984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语言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是诗歌美丽的外衣，诗歌需要语言富有表现力，节奏和谐，富有音乐性。同学们认为诗中哪些词或句子使诗歌打扮得更加迷人，说说看。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2878" y="3966016"/>
            <a:ext cx="7529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“那朵流星”</a:t>
            </a:r>
            <a:endParaRPr lang="en-US" altLang="zh-CN" sz="24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朵”字说明了流星如花儿般的美丽，与牛郎织女的美好生活相映成趣。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9520" y="1352192"/>
            <a:ext cx="69868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第一节诗中运用了哪些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动词？这些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动词用得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如何？请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仔细揣摩。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9040" y="2786771"/>
            <a:ext cx="72463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街灯用了“明”和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“点”；写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明星用了“闪”和“现”。因为街灯是人使它亮的，所以用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“点”；而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星星本来就存在，只是随着天色的昏暗而逐渐看清，所以用“现”。街灯亮后不会有明显变化，所以用“明”，而星星却是不停地闪烁，所以用“闪”。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88035" y="1152525"/>
            <a:ext cx="84975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这首诗的语言很好，请同学们用“这首诗的语言好在”这一句式表达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4945" y="675005"/>
            <a:ext cx="83312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这首诗的语言好在诗句音韵和谐。例如第一小节的韵脚“星”“灯”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224155" y="2406015"/>
            <a:ext cx="830199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这首诗的语言好在用词准确。例如“珍奇”“浅浅的”，又如用“朵”作流星的量词，而不用“颗”，写出了流星像花儿一样美，与牛郎织女的美好生活相映成趣。</a:t>
            </a:r>
            <a:endParaRPr lang="zh-CN" altLang="en-US" sz="4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3251200" y="2851999"/>
            <a:ext cx="2822703" cy="63921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 flipV="1">
            <a:off x="4070532" y="2851993"/>
            <a:ext cx="2003370" cy="63919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 flipV="1">
            <a:off x="4775988" y="2851993"/>
            <a:ext cx="1297916" cy="64222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 flipV="1">
            <a:off x="5474197" y="2852000"/>
            <a:ext cx="599707" cy="64224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94233" y="2010400"/>
            <a:ext cx="7545579" cy="1325880"/>
          </a:xfrm>
        </p:spPr>
        <p:txBody>
          <a:bodyPr/>
          <a:lstStyle/>
          <a:p>
            <a:pPr eaLnBrk="0" hangingPunct="0"/>
            <a:r>
              <a:rPr lang="zh-CN" altLang="en-US" sz="4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天上的街市</a:t>
            </a:r>
            <a:endParaRPr lang="zh-CN" altLang="en-US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1020" y="608965"/>
            <a:ext cx="83172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这首诗的语言好在语气亲切。例如，“我想”“你看”。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198120" y="2999740"/>
            <a:ext cx="900239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这首诗的语言好在运用比喻的修辞手法，形象生动。如“远远的街灯明了，好像闪着无数的明星”。</a:t>
            </a:r>
            <a:endParaRPr lang="zh-CN" altLang="en-US" sz="4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8285" y="477520"/>
            <a:ext cx="864806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这首诗的语言好在表达信心很坚定。如反复出现的“定然”和“定”，用这种坚定的语气表现了诗人相信有这样美好幸福的生活存在。只要我们面对黑暗如铁的现实不妥协，</a:t>
            </a:r>
            <a:endParaRPr lang="zh-CN" altLang="en-US" sz="4400"/>
          </a:p>
          <a:p>
            <a:r>
              <a:rPr lang="zh-CN" altLang="en-US" sz="4400"/>
              <a:t>不绝望，并为那样美好的生活努力不已，奋斗不止，相信那样的美好生活一定会到来。</a:t>
            </a:r>
            <a:endParaRPr lang="zh-CN" altLang="en-US" sz="4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2595" y="336550"/>
            <a:ext cx="845693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      </a:t>
            </a:r>
            <a:r>
              <a:rPr lang="zh-CN" altLang="en-US" sz="4400"/>
              <a:t>一个民族有一些关注天空的人，他们才有希望；一个民族只是关心脚下的事情，那是没有未来的。我们的民族是大有希望的民族！我希望同学们经常地仰望天空，学会做人，学会思考，学会知识和技能，做一个关心世界和国家命运的人。</a:t>
            </a:r>
            <a:endParaRPr lang="zh-CN" altLang="en-US" sz="4400"/>
          </a:p>
          <a:p>
            <a:r>
              <a:rPr lang="zh-CN" altLang="en-US" sz="4400"/>
              <a:t>                             ——温家宝</a:t>
            </a:r>
            <a:endParaRPr lang="zh-CN" altLang="en-US" sz="4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8460" y="840105"/>
            <a:ext cx="838771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深秋时节，落叶飘零。看到纷纷坠下的落叶，你会联想到什么？走在铺满落叶的乡间小路上，你又会想些什么？</a:t>
            </a:r>
            <a:endParaRPr lang="zh-CN" altLang="en-US" sz="4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2900" y="757555"/>
            <a:ext cx="887857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      </a:t>
            </a:r>
            <a:r>
              <a:rPr lang="zh-CN" altLang="en-US" sz="4400"/>
              <a:t>叶儿如彩蝶般在空中翻飞着，自由、洒脱；又如身怀绝技的芭蕾舞者，轻盈地旋转，寻找属于自己的生活新鲜感，最后坦然地落入大地母亲的怀抱，满载着幸福、满足。在如血残阳的照耀下，老树，还有落叶，都形成了一道凄美的风景。</a:t>
            </a:r>
            <a:endParaRPr lang="zh-CN" altLang="en-US" sz="44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867526" y="3013393"/>
            <a:ext cx="7776917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</a:t>
            </a:r>
            <a:r>
              <a:rPr lang="zh-CN" altLang="en-US" b="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</a:t>
            </a:r>
            <a:r>
              <a:rPr lang="zh-CN" altLang="en-US" b="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诗。</a:t>
            </a:r>
            <a:endParaRPr lang="zh-CN" altLang="zh-CN" b="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0" name="任意多边形 69"/>
          <p:cNvSpPr/>
          <p:nvPr/>
        </p:nvSpPr>
        <p:spPr bwMode="auto">
          <a:xfrm>
            <a:off x="3544888" y="0"/>
            <a:ext cx="1946275" cy="1939925"/>
          </a:xfrm>
          <a:custGeom>
            <a:avLst/>
            <a:gdLst>
              <a:gd name="T0" fmla="*/ 191907 w 1946275"/>
              <a:gd name="T1" fmla="*/ 5996350 h 1625601"/>
              <a:gd name="T2" fmla="*/ 469563 w 1946275"/>
              <a:gd name="T3" fmla="*/ 6026423 h 1625601"/>
              <a:gd name="T4" fmla="*/ 15058 w 1946275"/>
              <a:gd name="T5" fmla="*/ 5708188 h 1625601"/>
              <a:gd name="T6" fmla="*/ 173883 w 1946275"/>
              <a:gd name="T7" fmla="*/ 3769168 h 1625601"/>
              <a:gd name="T8" fmla="*/ 1845108 w 1946275"/>
              <a:gd name="T9" fmla="*/ 3540010 h 1625601"/>
              <a:gd name="T10" fmla="*/ 87526 w 1946275"/>
              <a:gd name="T11" fmla="*/ 3249276 h 1625601"/>
              <a:gd name="T12" fmla="*/ 496943 w 1946275"/>
              <a:gd name="T13" fmla="*/ 3084463 h 1625601"/>
              <a:gd name="T14" fmla="*/ 36810 w 1946275"/>
              <a:gd name="T15" fmla="*/ 3769168 h 1625601"/>
              <a:gd name="T16" fmla="*/ 173606 w 1946275"/>
              <a:gd name="T17" fmla="*/ 3783863 h 1625601"/>
              <a:gd name="T18" fmla="*/ 196197 w 1946275"/>
              <a:gd name="T19" fmla="*/ 3813247 h 1625601"/>
              <a:gd name="T20" fmla="*/ 25511 w 1946275"/>
              <a:gd name="T21" fmla="*/ 4935675 h 1625601"/>
              <a:gd name="T22" fmla="*/ 188045 w 1946275"/>
              <a:gd name="T23" fmla="*/ 5287462 h 1625601"/>
              <a:gd name="T24" fmla="*/ 165531 w 1946275"/>
              <a:gd name="T25" fmla="*/ 5335349 h 1625601"/>
              <a:gd name="T26" fmla="*/ 22174 w 1946275"/>
              <a:gd name="T27" fmla="*/ 5319432 h 1625601"/>
              <a:gd name="T28" fmla="*/ 266902 w 1946275"/>
              <a:gd name="T29" fmla="*/ 5970594 h 1625601"/>
              <a:gd name="T30" fmla="*/ 25181 w 1946275"/>
              <a:gd name="T31" fmla="*/ 5988715 h 1625601"/>
              <a:gd name="T32" fmla="*/ 97879 w 1946275"/>
              <a:gd name="T33" fmla="*/ 6530993 h 1625601"/>
              <a:gd name="T34" fmla="*/ 1065351 w 1946275"/>
              <a:gd name="T35" fmla="*/ 6510931 h 1625601"/>
              <a:gd name="T36" fmla="*/ 1796181 w 1946275"/>
              <a:gd name="T37" fmla="*/ 6588402 h 1625601"/>
              <a:gd name="T38" fmla="*/ 1660524 w 1946275"/>
              <a:gd name="T39" fmla="*/ 6298382 h 1625601"/>
              <a:gd name="T40" fmla="*/ 1705768 w 1946275"/>
              <a:gd name="T41" fmla="*/ 6251372 h 1625601"/>
              <a:gd name="T42" fmla="*/ 1920497 w 1946275"/>
              <a:gd name="T43" fmla="*/ 5705221 h 1625601"/>
              <a:gd name="T44" fmla="*/ 1855623 w 1946275"/>
              <a:gd name="T45" fmla="*/ 4419178 h 1625601"/>
              <a:gd name="T46" fmla="*/ 1921262 w 1946275"/>
              <a:gd name="T47" fmla="*/ 4362293 h 1625601"/>
              <a:gd name="T48" fmla="*/ 1928695 w 1946275"/>
              <a:gd name="T49" fmla="*/ 3643478 h 1625601"/>
              <a:gd name="T50" fmla="*/ 1757675 w 1946275"/>
              <a:gd name="T51" fmla="*/ 3550433 h 1625601"/>
              <a:gd name="T52" fmla="*/ 1851611 w 1946275"/>
              <a:gd name="T53" fmla="*/ 3542677 h 1625601"/>
              <a:gd name="T54" fmla="*/ 1870984 w 1946275"/>
              <a:gd name="T55" fmla="*/ 3255314 h 1625601"/>
              <a:gd name="T56" fmla="*/ 481354 w 1946275"/>
              <a:gd name="T57" fmla="*/ 2292930 h 1625601"/>
              <a:gd name="T58" fmla="*/ 880878 w 1946275"/>
              <a:gd name="T59" fmla="*/ 975252 h 1625601"/>
              <a:gd name="T60" fmla="*/ 571812 w 1946275"/>
              <a:gd name="T61" fmla="*/ 2075901 h 1625601"/>
              <a:gd name="T62" fmla="*/ 324814 w 1946275"/>
              <a:gd name="T63" fmla="*/ 2971659 h 1625601"/>
              <a:gd name="T64" fmla="*/ 1633536 w 1946275"/>
              <a:gd name="T65" fmla="*/ 3010114 h 1625601"/>
              <a:gd name="T66" fmla="*/ 1594095 w 1946275"/>
              <a:gd name="T67" fmla="*/ 2690249 h 1625601"/>
              <a:gd name="T68" fmla="*/ 1203100 w 1946275"/>
              <a:gd name="T69" fmla="*/ 1104770 h 1625601"/>
              <a:gd name="T70" fmla="*/ 1121958 w 1946275"/>
              <a:gd name="T71" fmla="*/ 850902 h 1625601"/>
              <a:gd name="T72" fmla="*/ 1101944 w 1946275"/>
              <a:gd name="T73" fmla="*/ 913175 h 1625601"/>
              <a:gd name="T74" fmla="*/ 1050119 w 1946275"/>
              <a:gd name="T75" fmla="*/ 992488 h 1625601"/>
              <a:gd name="T76" fmla="*/ 947737 w 1946275"/>
              <a:gd name="T77" fmla="*/ 899177 h 1625601"/>
              <a:gd name="T78" fmla="*/ 990116 w 1946275"/>
              <a:gd name="T79" fmla="*/ 77537 h 1625601"/>
              <a:gd name="T80" fmla="*/ 915113 w 1946275"/>
              <a:gd name="T81" fmla="*/ 558272 h 1625601"/>
              <a:gd name="T82" fmla="*/ 1050119 w 1946275"/>
              <a:gd name="T83" fmla="*/ 930457 h 1625601"/>
              <a:gd name="T84" fmla="*/ 1140124 w 1946275"/>
              <a:gd name="T85" fmla="*/ 651322 h 1625601"/>
              <a:gd name="T86" fmla="*/ 1102622 w 1946275"/>
              <a:gd name="T87" fmla="*/ 139570 h 1625601"/>
              <a:gd name="T88" fmla="*/ 1001367 w 1946275"/>
              <a:gd name="T89" fmla="*/ 0 h 1625601"/>
              <a:gd name="T90" fmla="*/ 1057620 w 1946275"/>
              <a:gd name="T91" fmla="*/ 15505 h 1625601"/>
              <a:gd name="T92" fmla="*/ 1158875 w 1946275"/>
              <a:gd name="T93" fmla="*/ 479268 h 1625601"/>
              <a:gd name="T94" fmla="*/ 1150906 w 1946275"/>
              <a:gd name="T95" fmla="*/ 726919 h 1625601"/>
              <a:gd name="T96" fmla="*/ 1303963 w 1946275"/>
              <a:gd name="T97" fmla="*/ 1385853 h 1625601"/>
              <a:gd name="T98" fmla="*/ 1596594 w 1946275"/>
              <a:gd name="T99" fmla="*/ 2587459 h 1625601"/>
              <a:gd name="T100" fmla="*/ 1829574 w 1946275"/>
              <a:gd name="T101" fmla="*/ 3131111 h 1625601"/>
              <a:gd name="T102" fmla="*/ 1938746 w 1946275"/>
              <a:gd name="T103" fmla="*/ 5583996 h 1625601"/>
              <a:gd name="T104" fmla="*/ 1924447 w 1946275"/>
              <a:gd name="T105" fmla="*/ 6314050 h 1625601"/>
              <a:gd name="T106" fmla="*/ 1050311 w 1946275"/>
              <a:gd name="T107" fmla="*/ 6593093 h 1625601"/>
              <a:gd name="T108" fmla="*/ 15058 w 1946275"/>
              <a:gd name="T109" fmla="*/ 6344700 h 1625601"/>
              <a:gd name="T110" fmla="*/ 33881 w 1946275"/>
              <a:gd name="T111" fmla="*/ 3426081 h 1625601"/>
              <a:gd name="T112" fmla="*/ 402341 w 1946275"/>
              <a:gd name="T113" fmla="*/ 2583143 h 1625601"/>
              <a:gd name="T114" fmla="*/ 646109 w 1946275"/>
              <a:gd name="T115" fmla="*/ 1698463 h 1625601"/>
              <a:gd name="T116" fmla="*/ 911804 w 1946275"/>
              <a:gd name="T117" fmla="*/ 725942 h 1625601"/>
              <a:gd name="T118" fmla="*/ 937614 w 1946275"/>
              <a:gd name="T119" fmla="*/ 139570 h 16256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46275" h="1625601">
                <a:moveTo>
                  <a:pt x="481437" y="1465536"/>
                </a:moveTo>
                <a:lnTo>
                  <a:pt x="487586" y="1465719"/>
                </a:lnTo>
                <a:cubicBezTo>
                  <a:pt x="494896" y="1465957"/>
                  <a:pt x="493351" y="1465957"/>
                  <a:pt x="486307" y="1465719"/>
                </a:cubicBezTo>
                <a:lnTo>
                  <a:pt x="481437" y="1465536"/>
                </a:lnTo>
                <a:close/>
                <a:moveTo>
                  <a:pt x="191907" y="1457871"/>
                </a:moveTo>
                <a:lnTo>
                  <a:pt x="247607" y="1459230"/>
                </a:lnTo>
                <a:cubicBezTo>
                  <a:pt x="322435" y="1461135"/>
                  <a:pt x="396793" y="1463040"/>
                  <a:pt x="428795" y="1463040"/>
                </a:cubicBezTo>
                <a:cubicBezTo>
                  <a:pt x="444796" y="1463993"/>
                  <a:pt x="460327" y="1464707"/>
                  <a:pt x="472034" y="1465183"/>
                </a:cubicBezTo>
                <a:lnTo>
                  <a:pt x="481437" y="1465536"/>
                </a:lnTo>
                <a:lnTo>
                  <a:pt x="469563" y="1465183"/>
                </a:lnTo>
                <a:cubicBezTo>
                  <a:pt x="452562" y="1464707"/>
                  <a:pt x="425031" y="1463993"/>
                  <a:pt x="383616" y="1463040"/>
                </a:cubicBezTo>
                <a:cubicBezTo>
                  <a:pt x="217958" y="1459230"/>
                  <a:pt x="440090" y="1466850"/>
                  <a:pt x="225488" y="1459230"/>
                </a:cubicBezTo>
                <a:lnTo>
                  <a:pt x="191907" y="1457871"/>
                </a:lnTo>
                <a:close/>
                <a:moveTo>
                  <a:pt x="15280" y="1374175"/>
                </a:moveTo>
                <a:lnTo>
                  <a:pt x="15058" y="1387812"/>
                </a:lnTo>
                <a:lnTo>
                  <a:pt x="15334" y="1396572"/>
                </a:lnTo>
                <a:lnTo>
                  <a:pt x="15280" y="1374175"/>
                </a:lnTo>
                <a:close/>
                <a:moveTo>
                  <a:pt x="182607" y="914934"/>
                </a:moveTo>
                <a:cubicBezTo>
                  <a:pt x="183255" y="915046"/>
                  <a:pt x="182078" y="915492"/>
                  <a:pt x="177371" y="916385"/>
                </a:cubicBezTo>
                <a:lnTo>
                  <a:pt x="173883" y="916385"/>
                </a:lnTo>
                <a:lnTo>
                  <a:pt x="176901" y="915492"/>
                </a:lnTo>
                <a:cubicBezTo>
                  <a:pt x="179489" y="915046"/>
                  <a:pt x="181960" y="914822"/>
                  <a:pt x="182607" y="914934"/>
                </a:cubicBezTo>
                <a:close/>
                <a:moveTo>
                  <a:pt x="1830701" y="858668"/>
                </a:moveTo>
                <a:cubicBezTo>
                  <a:pt x="1832316" y="858727"/>
                  <a:pt x="1835561" y="858962"/>
                  <a:pt x="1840754" y="859434"/>
                </a:cubicBezTo>
                <a:lnTo>
                  <a:pt x="1845108" y="860670"/>
                </a:lnTo>
                <a:lnTo>
                  <a:pt x="1838032" y="859964"/>
                </a:lnTo>
                <a:cubicBezTo>
                  <a:pt x="1830760" y="859139"/>
                  <a:pt x="1827470" y="858550"/>
                  <a:pt x="1830701" y="858668"/>
                </a:cubicBezTo>
                <a:close/>
                <a:moveTo>
                  <a:pt x="101185" y="780313"/>
                </a:moveTo>
                <a:lnTo>
                  <a:pt x="93644" y="784375"/>
                </a:lnTo>
                <a:lnTo>
                  <a:pt x="87526" y="789985"/>
                </a:lnTo>
                <a:lnTo>
                  <a:pt x="101185" y="780313"/>
                </a:lnTo>
                <a:close/>
                <a:moveTo>
                  <a:pt x="1202371" y="731945"/>
                </a:moveTo>
                <a:lnTo>
                  <a:pt x="1190955" y="732938"/>
                </a:lnTo>
                <a:cubicBezTo>
                  <a:pt x="1133591" y="737654"/>
                  <a:pt x="1061181" y="742369"/>
                  <a:pt x="1000995" y="742369"/>
                </a:cubicBezTo>
                <a:cubicBezTo>
                  <a:pt x="876863" y="742369"/>
                  <a:pt x="609791" y="746141"/>
                  <a:pt x="496943" y="749914"/>
                </a:cubicBezTo>
                <a:cubicBezTo>
                  <a:pt x="459327" y="749914"/>
                  <a:pt x="417950" y="749914"/>
                  <a:pt x="380334" y="749914"/>
                </a:cubicBezTo>
                <a:cubicBezTo>
                  <a:pt x="308864" y="749914"/>
                  <a:pt x="241155" y="749914"/>
                  <a:pt x="196016" y="757458"/>
                </a:cubicBezTo>
                <a:cubicBezTo>
                  <a:pt x="162162" y="765003"/>
                  <a:pt x="83169" y="791409"/>
                  <a:pt x="53076" y="847993"/>
                </a:cubicBezTo>
                <a:cubicBezTo>
                  <a:pt x="45553" y="863082"/>
                  <a:pt x="40851" y="881000"/>
                  <a:pt x="37912" y="900864"/>
                </a:cubicBezTo>
                <a:lnTo>
                  <a:pt x="36810" y="916385"/>
                </a:lnTo>
                <a:lnTo>
                  <a:pt x="87006" y="916385"/>
                </a:lnTo>
                <a:cubicBezTo>
                  <a:pt x="109597" y="916385"/>
                  <a:pt x="127482" y="916385"/>
                  <a:pt x="142072" y="916385"/>
                </a:cubicBezTo>
                <a:lnTo>
                  <a:pt x="173883" y="916385"/>
                </a:lnTo>
                <a:lnTo>
                  <a:pt x="170488" y="917390"/>
                </a:lnTo>
                <a:cubicBezTo>
                  <a:pt x="169370" y="918171"/>
                  <a:pt x="169841" y="919064"/>
                  <a:pt x="173606" y="919957"/>
                </a:cubicBezTo>
                <a:cubicBezTo>
                  <a:pt x="192432" y="919957"/>
                  <a:pt x="233850" y="923529"/>
                  <a:pt x="248911" y="923529"/>
                </a:cubicBezTo>
                <a:cubicBezTo>
                  <a:pt x="263972" y="923529"/>
                  <a:pt x="222554" y="923529"/>
                  <a:pt x="263972" y="927101"/>
                </a:cubicBezTo>
                <a:lnTo>
                  <a:pt x="211258" y="927101"/>
                </a:lnTo>
                <a:lnTo>
                  <a:pt x="200139" y="927101"/>
                </a:lnTo>
                <a:lnTo>
                  <a:pt x="196197" y="927101"/>
                </a:lnTo>
                <a:cubicBezTo>
                  <a:pt x="181372" y="927101"/>
                  <a:pt x="116278" y="924025"/>
                  <a:pt x="66893" y="923929"/>
                </a:cubicBezTo>
                <a:lnTo>
                  <a:pt x="36215" y="924754"/>
                </a:lnTo>
                <a:lnTo>
                  <a:pt x="33328" y="965405"/>
                </a:lnTo>
                <a:cubicBezTo>
                  <a:pt x="32387" y="1011144"/>
                  <a:pt x="34268" y="1061126"/>
                  <a:pt x="30507" y="1108280"/>
                </a:cubicBezTo>
                <a:cubicBezTo>
                  <a:pt x="28626" y="1132800"/>
                  <a:pt x="26980" y="1164864"/>
                  <a:pt x="25511" y="1199993"/>
                </a:cubicBezTo>
                <a:lnTo>
                  <a:pt x="23007" y="1270000"/>
                </a:lnTo>
                <a:lnTo>
                  <a:pt x="28574" y="1270000"/>
                </a:lnTo>
                <a:cubicBezTo>
                  <a:pt x="41706" y="1270000"/>
                  <a:pt x="60468" y="1270000"/>
                  <a:pt x="82981" y="1270000"/>
                </a:cubicBezTo>
                <a:cubicBezTo>
                  <a:pt x="131761" y="1270000"/>
                  <a:pt x="45459" y="1277761"/>
                  <a:pt x="90486" y="1281642"/>
                </a:cubicBezTo>
                <a:cubicBezTo>
                  <a:pt x="135513" y="1285522"/>
                  <a:pt x="173036" y="1281642"/>
                  <a:pt x="188045" y="1285522"/>
                </a:cubicBezTo>
                <a:cubicBezTo>
                  <a:pt x="203054" y="1293283"/>
                  <a:pt x="116752" y="1281642"/>
                  <a:pt x="188045" y="1293283"/>
                </a:cubicBezTo>
                <a:cubicBezTo>
                  <a:pt x="238701" y="1302015"/>
                  <a:pt x="177492" y="1299832"/>
                  <a:pt x="161134" y="1298195"/>
                </a:cubicBezTo>
                <a:lnTo>
                  <a:pt x="164157" y="1297486"/>
                </a:lnTo>
                <a:lnTo>
                  <a:pt x="167759" y="1297710"/>
                </a:lnTo>
                <a:cubicBezTo>
                  <a:pt x="174678" y="1298134"/>
                  <a:pt x="175850" y="1298134"/>
                  <a:pt x="165531" y="1297164"/>
                </a:cubicBezTo>
                <a:lnTo>
                  <a:pt x="164157" y="1297486"/>
                </a:lnTo>
                <a:lnTo>
                  <a:pt x="135513" y="1295709"/>
                </a:lnTo>
                <a:cubicBezTo>
                  <a:pt x="110185" y="1294254"/>
                  <a:pt x="84857" y="1293284"/>
                  <a:pt x="105495" y="1297164"/>
                </a:cubicBezTo>
                <a:cubicBezTo>
                  <a:pt x="136451" y="1302985"/>
                  <a:pt x="97756" y="1295709"/>
                  <a:pt x="55895" y="1293344"/>
                </a:cubicBezTo>
                <a:lnTo>
                  <a:pt x="22174" y="1293294"/>
                </a:lnTo>
                <a:lnTo>
                  <a:pt x="21573" y="1310097"/>
                </a:lnTo>
                <a:cubicBezTo>
                  <a:pt x="20397" y="1346876"/>
                  <a:pt x="19339" y="1382242"/>
                  <a:pt x="18340" y="1411712"/>
                </a:cubicBezTo>
                <a:lnTo>
                  <a:pt x="16995" y="1447805"/>
                </a:lnTo>
                <a:lnTo>
                  <a:pt x="20343" y="1447808"/>
                </a:lnTo>
                <a:cubicBezTo>
                  <a:pt x="62654" y="1447860"/>
                  <a:pt x="233959" y="1448276"/>
                  <a:pt x="266902" y="1451610"/>
                </a:cubicBezTo>
                <a:cubicBezTo>
                  <a:pt x="299846" y="1454944"/>
                  <a:pt x="79125" y="1452444"/>
                  <a:pt x="167197" y="1456871"/>
                </a:cubicBezTo>
                <a:lnTo>
                  <a:pt x="191907" y="1457871"/>
                </a:lnTo>
                <a:lnTo>
                  <a:pt x="140247" y="1456611"/>
                </a:lnTo>
                <a:cubicBezTo>
                  <a:pt x="107833" y="1455896"/>
                  <a:pt x="80537" y="1455420"/>
                  <a:pt x="63595" y="1455420"/>
                </a:cubicBezTo>
                <a:cubicBezTo>
                  <a:pt x="45711" y="1455420"/>
                  <a:pt x="33475" y="1455658"/>
                  <a:pt x="25181" y="1456015"/>
                </a:cubicBezTo>
                <a:lnTo>
                  <a:pt x="17229" y="1456721"/>
                </a:lnTo>
                <a:lnTo>
                  <a:pt x="17882" y="1477455"/>
                </a:lnTo>
                <a:cubicBezTo>
                  <a:pt x="19764" y="1502932"/>
                  <a:pt x="22588" y="1523692"/>
                  <a:pt x="26352" y="1538789"/>
                </a:cubicBezTo>
                <a:cubicBezTo>
                  <a:pt x="30117" y="1550113"/>
                  <a:pt x="37646" y="1561436"/>
                  <a:pt x="48939" y="1568985"/>
                </a:cubicBezTo>
                <a:cubicBezTo>
                  <a:pt x="60233" y="1576534"/>
                  <a:pt x="75291" y="1584082"/>
                  <a:pt x="97879" y="1587857"/>
                </a:cubicBezTo>
                <a:cubicBezTo>
                  <a:pt x="143053" y="1599180"/>
                  <a:pt x="210815" y="1602955"/>
                  <a:pt x="319987" y="1602955"/>
                </a:cubicBezTo>
                <a:cubicBezTo>
                  <a:pt x="376456" y="1602955"/>
                  <a:pt x="443277" y="1602011"/>
                  <a:pt x="521862" y="1600124"/>
                </a:cubicBezTo>
                <a:lnTo>
                  <a:pt x="555677" y="1599181"/>
                </a:lnTo>
                <a:lnTo>
                  <a:pt x="620458" y="1594516"/>
                </a:lnTo>
                <a:cubicBezTo>
                  <a:pt x="843265" y="1580095"/>
                  <a:pt x="973055" y="1582979"/>
                  <a:pt x="1065351" y="1582979"/>
                </a:cubicBezTo>
                <a:cubicBezTo>
                  <a:pt x="1110557" y="1582979"/>
                  <a:pt x="1148229" y="1582979"/>
                  <a:pt x="1178366" y="1582979"/>
                </a:cubicBezTo>
                <a:cubicBezTo>
                  <a:pt x="1238641" y="1579212"/>
                  <a:pt x="1306449" y="1582979"/>
                  <a:pt x="1366724" y="1590513"/>
                </a:cubicBezTo>
                <a:cubicBezTo>
                  <a:pt x="1426999" y="1594280"/>
                  <a:pt x="1479739" y="1601814"/>
                  <a:pt x="1509876" y="1598047"/>
                </a:cubicBezTo>
                <a:cubicBezTo>
                  <a:pt x="1543781" y="1594280"/>
                  <a:pt x="1588987" y="1598047"/>
                  <a:pt x="1637960" y="1601814"/>
                </a:cubicBezTo>
                <a:cubicBezTo>
                  <a:pt x="1698235" y="1605581"/>
                  <a:pt x="1758509" y="1609349"/>
                  <a:pt x="1796181" y="1601814"/>
                </a:cubicBezTo>
                <a:cubicBezTo>
                  <a:pt x="1847037" y="1590513"/>
                  <a:pt x="1883061" y="1581331"/>
                  <a:pt x="1901073" y="1544072"/>
                </a:cubicBezTo>
                <a:lnTo>
                  <a:pt x="1903834" y="1532986"/>
                </a:lnTo>
                <a:lnTo>
                  <a:pt x="1877730" y="1530291"/>
                </a:lnTo>
                <a:cubicBezTo>
                  <a:pt x="1811809" y="1528684"/>
                  <a:pt x="1702941" y="1535113"/>
                  <a:pt x="1683146" y="1535113"/>
                </a:cubicBezTo>
                <a:cubicBezTo>
                  <a:pt x="1656754" y="1535113"/>
                  <a:pt x="1720849" y="1531303"/>
                  <a:pt x="1660524" y="1531303"/>
                </a:cubicBezTo>
                <a:cubicBezTo>
                  <a:pt x="1603969" y="1531303"/>
                  <a:pt x="1539874" y="1535113"/>
                  <a:pt x="1592658" y="1531303"/>
                </a:cubicBezTo>
                <a:cubicBezTo>
                  <a:pt x="1645443" y="1527493"/>
                  <a:pt x="1592658" y="1527493"/>
                  <a:pt x="1611510" y="1527493"/>
                </a:cubicBezTo>
                <a:cubicBezTo>
                  <a:pt x="1626592" y="1527493"/>
                  <a:pt x="1686917" y="1523683"/>
                  <a:pt x="1709539" y="1523683"/>
                </a:cubicBezTo>
                <a:cubicBezTo>
                  <a:pt x="1726505" y="1523683"/>
                  <a:pt x="1703176" y="1519397"/>
                  <a:pt x="1699995" y="1518861"/>
                </a:cubicBezTo>
                <a:cubicBezTo>
                  <a:pt x="1698935" y="1518683"/>
                  <a:pt x="1700113" y="1518921"/>
                  <a:pt x="1705768" y="1519873"/>
                </a:cubicBezTo>
                <a:cubicBezTo>
                  <a:pt x="1728390" y="1519873"/>
                  <a:pt x="1762323" y="1519873"/>
                  <a:pt x="1822648" y="1519873"/>
                </a:cubicBezTo>
                <a:cubicBezTo>
                  <a:pt x="1852811" y="1519873"/>
                  <a:pt x="1880146" y="1519873"/>
                  <a:pt x="1899940" y="1519873"/>
                </a:cubicBezTo>
                <a:lnTo>
                  <a:pt x="1907100" y="1519873"/>
                </a:lnTo>
                <a:lnTo>
                  <a:pt x="1912963" y="1496336"/>
                </a:lnTo>
                <a:cubicBezTo>
                  <a:pt x="1916730" y="1436062"/>
                  <a:pt x="1924264" y="1451130"/>
                  <a:pt x="1920497" y="1387090"/>
                </a:cubicBezTo>
                <a:cubicBezTo>
                  <a:pt x="1920497" y="1319282"/>
                  <a:pt x="1912963" y="1187434"/>
                  <a:pt x="1916730" y="1119626"/>
                </a:cubicBezTo>
                <a:lnTo>
                  <a:pt x="1919333" y="1085717"/>
                </a:lnTo>
                <a:lnTo>
                  <a:pt x="1893394" y="1085374"/>
                </a:lnTo>
                <a:cubicBezTo>
                  <a:pt x="1869787" y="1084898"/>
                  <a:pt x="1844291" y="1083945"/>
                  <a:pt x="1836737" y="1082040"/>
                </a:cubicBezTo>
                <a:cubicBezTo>
                  <a:pt x="1821628" y="1074420"/>
                  <a:pt x="1938720" y="1082040"/>
                  <a:pt x="1855623" y="1074420"/>
                </a:cubicBezTo>
                <a:cubicBezTo>
                  <a:pt x="1768748" y="1066800"/>
                  <a:pt x="1855623" y="1074420"/>
                  <a:pt x="1791411" y="1070610"/>
                </a:cubicBezTo>
                <a:cubicBezTo>
                  <a:pt x="1727199" y="1066800"/>
                  <a:pt x="1749862" y="1066800"/>
                  <a:pt x="1772525" y="1066800"/>
                </a:cubicBezTo>
                <a:cubicBezTo>
                  <a:pt x="1798965" y="1066800"/>
                  <a:pt x="1889617" y="1074420"/>
                  <a:pt x="1919834" y="1078230"/>
                </a:cubicBezTo>
                <a:lnTo>
                  <a:pt x="1919909" y="1078224"/>
                </a:lnTo>
                <a:lnTo>
                  <a:pt x="1921262" y="1060588"/>
                </a:lnTo>
                <a:cubicBezTo>
                  <a:pt x="1922719" y="1045093"/>
                  <a:pt x="1924342" y="1029499"/>
                  <a:pt x="1925956" y="1014823"/>
                </a:cubicBezTo>
                <a:lnTo>
                  <a:pt x="1930315" y="977039"/>
                </a:lnTo>
                <a:lnTo>
                  <a:pt x="1931217" y="938655"/>
                </a:lnTo>
                <a:cubicBezTo>
                  <a:pt x="1931217" y="919783"/>
                  <a:pt x="1930276" y="902798"/>
                  <a:pt x="1928864" y="887228"/>
                </a:cubicBezTo>
                <a:lnTo>
                  <a:pt x="1928695" y="885826"/>
                </a:lnTo>
                <a:lnTo>
                  <a:pt x="1914393" y="885826"/>
                </a:lnTo>
                <a:cubicBezTo>
                  <a:pt x="1901176" y="885826"/>
                  <a:pt x="1882294" y="885826"/>
                  <a:pt x="1859636" y="885826"/>
                </a:cubicBezTo>
                <a:cubicBezTo>
                  <a:pt x="1814320" y="885826"/>
                  <a:pt x="1901175" y="878285"/>
                  <a:pt x="1855859" y="874515"/>
                </a:cubicBezTo>
                <a:cubicBezTo>
                  <a:pt x="1806767" y="874515"/>
                  <a:pt x="1772780" y="874515"/>
                  <a:pt x="1757675" y="870745"/>
                </a:cubicBezTo>
                <a:cubicBezTo>
                  <a:pt x="1742569" y="866974"/>
                  <a:pt x="1829425" y="874515"/>
                  <a:pt x="1757675" y="863204"/>
                </a:cubicBezTo>
                <a:cubicBezTo>
                  <a:pt x="1721800" y="859434"/>
                  <a:pt x="1737849" y="858491"/>
                  <a:pt x="1757675" y="858491"/>
                </a:cubicBezTo>
                <a:cubicBezTo>
                  <a:pt x="1777500" y="858491"/>
                  <a:pt x="1801103" y="859434"/>
                  <a:pt x="1780333" y="859434"/>
                </a:cubicBezTo>
                <a:cubicBezTo>
                  <a:pt x="1743985" y="859434"/>
                  <a:pt x="1849310" y="865207"/>
                  <a:pt x="1848380" y="861599"/>
                </a:cubicBezTo>
                <a:lnTo>
                  <a:pt x="1845108" y="860670"/>
                </a:lnTo>
                <a:lnTo>
                  <a:pt x="1851611" y="861319"/>
                </a:lnTo>
                <a:cubicBezTo>
                  <a:pt x="1862232" y="862262"/>
                  <a:pt x="1875567" y="863204"/>
                  <a:pt x="1889080" y="863675"/>
                </a:cubicBezTo>
                <a:lnTo>
                  <a:pt x="1925970" y="863224"/>
                </a:lnTo>
                <a:lnTo>
                  <a:pt x="1923688" y="844294"/>
                </a:lnTo>
                <a:cubicBezTo>
                  <a:pt x="1923688" y="832971"/>
                  <a:pt x="1916159" y="825422"/>
                  <a:pt x="1908630" y="817873"/>
                </a:cubicBezTo>
                <a:cubicBezTo>
                  <a:pt x="1901101" y="806549"/>
                  <a:pt x="1889807" y="799001"/>
                  <a:pt x="1870984" y="791452"/>
                </a:cubicBezTo>
                <a:cubicBezTo>
                  <a:pt x="1837103" y="776354"/>
                  <a:pt x="1788164" y="765031"/>
                  <a:pt x="1716637" y="757482"/>
                </a:cubicBezTo>
                <a:cubicBezTo>
                  <a:pt x="1609347" y="743328"/>
                  <a:pt x="1459707" y="735543"/>
                  <a:pt x="1258185" y="732536"/>
                </a:cubicBezTo>
                <a:lnTo>
                  <a:pt x="1202371" y="731945"/>
                </a:lnTo>
                <a:close/>
                <a:moveTo>
                  <a:pt x="484353" y="555667"/>
                </a:moveTo>
                <a:lnTo>
                  <a:pt x="481354" y="557472"/>
                </a:lnTo>
                <a:lnTo>
                  <a:pt x="475083" y="563846"/>
                </a:lnTo>
                <a:lnTo>
                  <a:pt x="484353" y="555667"/>
                </a:lnTo>
                <a:close/>
                <a:moveTo>
                  <a:pt x="920312" y="191891"/>
                </a:moveTo>
                <a:lnTo>
                  <a:pt x="895454" y="213713"/>
                </a:lnTo>
                <a:lnTo>
                  <a:pt x="880878" y="237110"/>
                </a:lnTo>
                <a:cubicBezTo>
                  <a:pt x="869571" y="255955"/>
                  <a:pt x="846956" y="274800"/>
                  <a:pt x="820573" y="289876"/>
                </a:cubicBezTo>
                <a:lnTo>
                  <a:pt x="774815" y="319617"/>
                </a:lnTo>
                <a:lnTo>
                  <a:pt x="653303" y="426288"/>
                </a:lnTo>
                <a:lnTo>
                  <a:pt x="643425" y="440634"/>
                </a:lnTo>
                <a:cubicBezTo>
                  <a:pt x="628348" y="467017"/>
                  <a:pt x="601965" y="485862"/>
                  <a:pt x="571812" y="504707"/>
                </a:cubicBezTo>
                <a:lnTo>
                  <a:pt x="549774" y="517173"/>
                </a:lnTo>
                <a:lnTo>
                  <a:pt x="415727" y="634848"/>
                </a:lnTo>
                <a:lnTo>
                  <a:pt x="398433" y="659234"/>
                </a:lnTo>
                <a:cubicBezTo>
                  <a:pt x="383357" y="681848"/>
                  <a:pt x="362627" y="698809"/>
                  <a:pt x="345666" y="710116"/>
                </a:cubicBezTo>
                <a:lnTo>
                  <a:pt x="324814" y="722489"/>
                </a:lnTo>
                <a:lnTo>
                  <a:pt x="468334" y="720740"/>
                </a:lnTo>
                <a:cubicBezTo>
                  <a:pt x="686090" y="718086"/>
                  <a:pt x="875259" y="715963"/>
                  <a:pt x="1039017" y="715963"/>
                </a:cubicBezTo>
                <a:cubicBezTo>
                  <a:pt x="1233127" y="715963"/>
                  <a:pt x="1390841" y="718451"/>
                  <a:pt x="1516813" y="724593"/>
                </a:cubicBezTo>
                <a:lnTo>
                  <a:pt x="1629894" y="731838"/>
                </a:lnTo>
                <a:lnTo>
                  <a:pt x="1633536" y="731838"/>
                </a:lnTo>
                <a:lnTo>
                  <a:pt x="1635618" y="732324"/>
                </a:lnTo>
                <a:lnTo>
                  <a:pt x="1667118" y="735498"/>
                </a:lnTo>
                <a:lnTo>
                  <a:pt x="1658225" y="729607"/>
                </a:lnTo>
                <a:cubicBezTo>
                  <a:pt x="1649286" y="722527"/>
                  <a:pt x="1639877" y="714032"/>
                  <a:pt x="1630467" y="704593"/>
                </a:cubicBezTo>
                <a:lnTo>
                  <a:pt x="1594095" y="654071"/>
                </a:lnTo>
                <a:lnTo>
                  <a:pt x="1458600" y="520490"/>
                </a:lnTo>
                <a:lnTo>
                  <a:pt x="1446044" y="512033"/>
                </a:lnTo>
                <a:cubicBezTo>
                  <a:pt x="1412170" y="489379"/>
                  <a:pt x="1363242" y="459174"/>
                  <a:pt x="1318077" y="387436"/>
                </a:cubicBezTo>
                <a:lnTo>
                  <a:pt x="1309221" y="373221"/>
                </a:lnTo>
                <a:lnTo>
                  <a:pt x="1203100" y="268599"/>
                </a:lnTo>
                <a:lnTo>
                  <a:pt x="1165175" y="242073"/>
                </a:lnTo>
                <a:lnTo>
                  <a:pt x="1128373" y="201503"/>
                </a:lnTo>
                <a:lnTo>
                  <a:pt x="1127479" y="202252"/>
                </a:lnTo>
                <a:lnTo>
                  <a:pt x="1128713" y="203490"/>
                </a:lnTo>
                <a:lnTo>
                  <a:pt x="1121958" y="206877"/>
                </a:lnTo>
                <a:lnTo>
                  <a:pt x="1121373" y="207367"/>
                </a:lnTo>
                <a:lnTo>
                  <a:pt x="1120178" y="208269"/>
                </a:lnTo>
                <a:lnTo>
                  <a:pt x="1117402" y="211052"/>
                </a:lnTo>
                <a:lnTo>
                  <a:pt x="1117009" y="210658"/>
                </a:lnTo>
                <a:lnTo>
                  <a:pt x="1101944" y="222017"/>
                </a:lnTo>
                <a:lnTo>
                  <a:pt x="1102320" y="222395"/>
                </a:lnTo>
                <a:lnTo>
                  <a:pt x="1094570" y="227578"/>
                </a:lnTo>
                <a:lnTo>
                  <a:pt x="1091371" y="229989"/>
                </a:lnTo>
                <a:cubicBezTo>
                  <a:pt x="1083871" y="233760"/>
                  <a:pt x="1072620" y="237530"/>
                  <a:pt x="1057620" y="237530"/>
                </a:cubicBezTo>
                <a:cubicBezTo>
                  <a:pt x="1057620" y="241300"/>
                  <a:pt x="1053869" y="241300"/>
                  <a:pt x="1050119" y="241300"/>
                </a:cubicBezTo>
                <a:lnTo>
                  <a:pt x="1049616" y="241261"/>
                </a:lnTo>
                <a:lnTo>
                  <a:pt x="1049536" y="241301"/>
                </a:lnTo>
                <a:cubicBezTo>
                  <a:pt x="1034455" y="241301"/>
                  <a:pt x="1015603" y="237520"/>
                  <a:pt x="1000522" y="237520"/>
                </a:cubicBezTo>
                <a:cubicBezTo>
                  <a:pt x="981670" y="233739"/>
                  <a:pt x="970359" y="229958"/>
                  <a:pt x="955278" y="222395"/>
                </a:cubicBezTo>
                <a:cubicBezTo>
                  <a:pt x="951508" y="218614"/>
                  <a:pt x="951508" y="218614"/>
                  <a:pt x="947737" y="218614"/>
                </a:cubicBezTo>
                <a:lnTo>
                  <a:pt x="955384" y="221682"/>
                </a:lnTo>
                <a:lnTo>
                  <a:pt x="922613" y="196056"/>
                </a:lnTo>
                <a:lnTo>
                  <a:pt x="920312" y="191891"/>
                </a:lnTo>
                <a:close/>
                <a:moveTo>
                  <a:pt x="1001367" y="15081"/>
                </a:moveTo>
                <a:cubicBezTo>
                  <a:pt x="997617" y="15081"/>
                  <a:pt x="993866" y="15081"/>
                  <a:pt x="990116" y="18851"/>
                </a:cubicBezTo>
                <a:cubicBezTo>
                  <a:pt x="975116" y="22622"/>
                  <a:pt x="963865" y="26392"/>
                  <a:pt x="956365" y="33933"/>
                </a:cubicBezTo>
                <a:cubicBezTo>
                  <a:pt x="952614" y="33933"/>
                  <a:pt x="952614" y="37703"/>
                  <a:pt x="948864" y="41473"/>
                </a:cubicBezTo>
                <a:cubicBezTo>
                  <a:pt x="945114" y="49014"/>
                  <a:pt x="941364" y="52784"/>
                  <a:pt x="937614" y="56555"/>
                </a:cubicBezTo>
                <a:cubicBezTo>
                  <a:pt x="933863" y="67865"/>
                  <a:pt x="930113" y="75406"/>
                  <a:pt x="926363" y="86717"/>
                </a:cubicBezTo>
                <a:cubicBezTo>
                  <a:pt x="918863" y="101798"/>
                  <a:pt x="915113" y="116880"/>
                  <a:pt x="915113" y="135731"/>
                </a:cubicBezTo>
                <a:cubicBezTo>
                  <a:pt x="915113" y="143272"/>
                  <a:pt x="918863" y="150812"/>
                  <a:pt x="918863" y="158353"/>
                </a:cubicBezTo>
                <a:cubicBezTo>
                  <a:pt x="918863" y="169664"/>
                  <a:pt x="926363" y="180975"/>
                  <a:pt x="933863" y="188516"/>
                </a:cubicBezTo>
                <a:cubicBezTo>
                  <a:pt x="941364" y="196056"/>
                  <a:pt x="952614" y="203597"/>
                  <a:pt x="963865" y="207367"/>
                </a:cubicBezTo>
                <a:cubicBezTo>
                  <a:pt x="978866" y="214908"/>
                  <a:pt x="986366" y="218678"/>
                  <a:pt x="1005117" y="222449"/>
                </a:cubicBezTo>
                <a:cubicBezTo>
                  <a:pt x="1020118" y="222449"/>
                  <a:pt x="1035119" y="226219"/>
                  <a:pt x="1050119" y="226219"/>
                </a:cubicBezTo>
                <a:cubicBezTo>
                  <a:pt x="1053869" y="226219"/>
                  <a:pt x="1053869" y="226219"/>
                  <a:pt x="1057620" y="222449"/>
                </a:cubicBezTo>
                <a:cubicBezTo>
                  <a:pt x="1068870" y="222449"/>
                  <a:pt x="1076371" y="218678"/>
                  <a:pt x="1087621" y="214908"/>
                </a:cubicBezTo>
                <a:cubicBezTo>
                  <a:pt x="1095122" y="211138"/>
                  <a:pt x="1102622" y="203597"/>
                  <a:pt x="1110122" y="196056"/>
                </a:cubicBezTo>
                <a:cubicBezTo>
                  <a:pt x="1117623" y="192286"/>
                  <a:pt x="1125123" y="184745"/>
                  <a:pt x="1132624" y="180975"/>
                </a:cubicBezTo>
                <a:cubicBezTo>
                  <a:pt x="1136374" y="173434"/>
                  <a:pt x="1140124" y="165894"/>
                  <a:pt x="1140124" y="158353"/>
                </a:cubicBezTo>
                <a:cubicBezTo>
                  <a:pt x="1143874" y="147042"/>
                  <a:pt x="1143874" y="139501"/>
                  <a:pt x="1143874" y="128190"/>
                </a:cubicBezTo>
                <a:cubicBezTo>
                  <a:pt x="1143874" y="124420"/>
                  <a:pt x="1143874" y="120650"/>
                  <a:pt x="1143874" y="116880"/>
                </a:cubicBezTo>
                <a:cubicBezTo>
                  <a:pt x="1143874" y="101798"/>
                  <a:pt x="1143874" y="86717"/>
                  <a:pt x="1136374" y="71636"/>
                </a:cubicBezTo>
                <a:cubicBezTo>
                  <a:pt x="1128874" y="64095"/>
                  <a:pt x="1128874" y="52784"/>
                  <a:pt x="1121373" y="49014"/>
                </a:cubicBezTo>
                <a:cubicBezTo>
                  <a:pt x="1117623" y="41473"/>
                  <a:pt x="1113872" y="41473"/>
                  <a:pt x="1102622" y="33933"/>
                </a:cubicBezTo>
                <a:cubicBezTo>
                  <a:pt x="1087621" y="26392"/>
                  <a:pt x="1072620" y="15081"/>
                  <a:pt x="1057620" y="18851"/>
                </a:cubicBezTo>
                <a:cubicBezTo>
                  <a:pt x="1050119" y="18851"/>
                  <a:pt x="1046369" y="18851"/>
                  <a:pt x="1042619" y="18851"/>
                </a:cubicBezTo>
                <a:cubicBezTo>
                  <a:pt x="1035119" y="18851"/>
                  <a:pt x="1027618" y="18851"/>
                  <a:pt x="1016368" y="18851"/>
                </a:cubicBezTo>
                <a:cubicBezTo>
                  <a:pt x="1012617" y="18851"/>
                  <a:pt x="1005117" y="15081"/>
                  <a:pt x="1001367" y="15081"/>
                </a:cubicBezTo>
                <a:close/>
                <a:moveTo>
                  <a:pt x="1001367" y="0"/>
                </a:moveTo>
                <a:cubicBezTo>
                  <a:pt x="1008867" y="0"/>
                  <a:pt x="1012617" y="3770"/>
                  <a:pt x="1016368" y="3770"/>
                </a:cubicBezTo>
                <a:cubicBezTo>
                  <a:pt x="1027618" y="3770"/>
                  <a:pt x="1035119" y="3770"/>
                  <a:pt x="1042619" y="3770"/>
                </a:cubicBezTo>
                <a:lnTo>
                  <a:pt x="1053869" y="3770"/>
                </a:lnTo>
                <a:cubicBezTo>
                  <a:pt x="1057620" y="11311"/>
                  <a:pt x="1057620" y="11311"/>
                  <a:pt x="1057620" y="11311"/>
                </a:cubicBezTo>
                <a:cubicBezTo>
                  <a:pt x="1057620" y="3770"/>
                  <a:pt x="1057620" y="3770"/>
                  <a:pt x="1057620" y="3770"/>
                </a:cubicBezTo>
                <a:cubicBezTo>
                  <a:pt x="1076371" y="3770"/>
                  <a:pt x="1095122" y="15081"/>
                  <a:pt x="1110122" y="22622"/>
                </a:cubicBezTo>
                <a:lnTo>
                  <a:pt x="1129207" y="33586"/>
                </a:lnTo>
                <a:lnTo>
                  <a:pt x="1136253" y="37119"/>
                </a:lnTo>
                <a:cubicBezTo>
                  <a:pt x="1140024" y="48462"/>
                  <a:pt x="1143794" y="56025"/>
                  <a:pt x="1147564" y="63587"/>
                </a:cubicBezTo>
                <a:cubicBezTo>
                  <a:pt x="1158875" y="82493"/>
                  <a:pt x="1158875" y="101398"/>
                  <a:pt x="1158875" y="116523"/>
                </a:cubicBezTo>
                <a:lnTo>
                  <a:pt x="1158875" y="116880"/>
                </a:lnTo>
                <a:lnTo>
                  <a:pt x="1158875" y="127867"/>
                </a:lnTo>
                <a:lnTo>
                  <a:pt x="1158875" y="128190"/>
                </a:lnTo>
                <a:cubicBezTo>
                  <a:pt x="1158875" y="139501"/>
                  <a:pt x="1158875" y="150812"/>
                  <a:pt x="1155125" y="162123"/>
                </a:cubicBezTo>
                <a:cubicBezTo>
                  <a:pt x="1155125" y="167779"/>
                  <a:pt x="1153250" y="172492"/>
                  <a:pt x="1150906" y="176733"/>
                </a:cubicBezTo>
                <a:lnTo>
                  <a:pt x="1144014" y="188281"/>
                </a:lnTo>
                <a:lnTo>
                  <a:pt x="1211007" y="254328"/>
                </a:lnTo>
                <a:lnTo>
                  <a:pt x="1223983" y="262839"/>
                </a:lnTo>
                <a:cubicBezTo>
                  <a:pt x="1246566" y="277941"/>
                  <a:pt x="1265384" y="289268"/>
                  <a:pt x="1280439" y="308147"/>
                </a:cubicBezTo>
                <a:cubicBezTo>
                  <a:pt x="1287967" y="315698"/>
                  <a:pt x="1295494" y="325137"/>
                  <a:pt x="1303963" y="336937"/>
                </a:cubicBezTo>
                <a:lnTo>
                  <a:pt x="1322531" y="364277"/>
                </a:lnTo>
                <a:lnTo>
                  <a:pt x="1456664" y="496514"/>
                </a:lnTo>
                <a:lnTo>
                  <a:pt x="1457335" y="496931"/>
                </a:lnTo>
                <a:cubicBezTo>
                  <a:pt x="1472390" y="512033"/>
                  <a:pt x="1498736" y="530912"/>
                  <a:pt x="1525083" y="553566"/>
                </a:cubicBezTo>
                <a:cubicBezTo>
                  <a:pt x="1555193" y="576220"/>
                  <a:pt x="1581539" y="602649"/>
                  <a:pt x="1596594" y="629079"/>
                </a:cubicBezTo>
                <a:lnTo>
                  <a:pt x="1605861" y="643604"/>
                </a:lnTo>
                <a:lnTo>
                  <a:pt x="1701800" y="738188"/>
                </a:lnTo>
                <a:lnTo>
                  <a:pt x="1701069" y="738919"/>
                </a:lnTo>
                <a:lnTo>
                  <a:pt x="1710285" y="739848"/>
                </a:lnTo>
                <a:cubicBezTo>
                  <a:pt x="1758048" y="745687"/>
                  <a:pt x="1797576" y="752764"/>
                  <a:pt x="1829574" y="761256"/>
                </a:cubicBezTo>
                <a:cubicBezTo>
                  <a:pt x="1870984" y="772580"/>
                  <a:pt x="1901101" y="787677"/>
                  <a:pt x="1919923" y="806549"/>
                </a:cubicBezTo>
                <a:cubicBezTo>
                  <a:pt x="1931217" y="817873"/>
                  <a:pt x="1934982" y="829196"/>
                  <a:pt x="1938746" y="840519"/>
                </a:cubicBezTo>
                <a:cubicBezTo>
                  <a:pt x="1942511" y="866940"/>
                  <a:pt x="1946275" y="900910"/>
                  <a:pt x="1946275" y="938655"/>
                </a:cubicBezTo>
                <a:cubicBezTo>
                  <a:pt x="1946275" y="1036790"/>
                  <a:pt x="1934982" y="1153797"/>
                  <a:pt x="1934982" y="1259481"/>
                </a:cubicBezTo>
                <a:cubicBezTo>
                  <a:pt x="1934982" y="1293451"/>
                  <a:pt x="1934982" y="1327421"/>
                  <a:pt x="1938746" y="1357617"/>
                </a:cubicBezTo>
                <a:cubicBezTo>
                  <a:pt x="1942511" y="1384038"/>
                  <a:pt x="1942511" y="1410459"/>
                  <a:pt x="1942511" y="1433105"/>
                </a:cubicBezTo>
                <a:cubicBezTo>
                  <a:pt x="1942511" y="1459526"/>
                  <a:pt x="1940629" y="1483116"/>
                  <a:pt x="1935923" y="1504348"/>
                </a:cubicBezTo>
                <a:lnTo>
                  <a:pt x="1929524" y="1519873"/>
                </a:lnTo>
                <a:lnTo>
                  <a:pt x="1931987" y="1519873"/>
                </a:lnTo>
                <a:lnTo>
                  <a:pt x="1924447" y="1535113"/>
                </a:lnTo>
                <a:lnTo>
                  <a:pt x="1923292" y="1534994"/>
                </a:lnTo>
                <a:lnTo>
                  <a:pt x="1912394" y="1561436"/>
                </a:lnTo>
                <a:cubicBezTo>
                  <a:pt x="1893571" y="1591631"/>
                  <a:pt x="1859690" y="1614278"/>
                  <a:pt x="1814516" y="1621827"/>
                </a:cubicBezTo>
                <a:cubicBezTo>
                  <a:pt x="1788164" y="1625601"/>
                  <a:pt x="1754283" y="1625601"/>
                  <a:pt x="1720402" y="1625601"/>
                </a:cubicBezTo>
                <a:cubicBezTo>
                  <a:pt x="1584878" y="1625601"/>
                  <a:pt x="1389121" y="1602955"/>
                  <a:pt x="1050311" y="1602955"/>
                </a:cubicBezTo>
                <a:cubicBezTo>
                  <a:pt x="975020" y="1602955"/>
                  <a:pt x="888435" y="1602955"/>
                  <a:pt x="794321" y="1606729"/>
                </a:cubicBezTo>
                <a:cubicBezTo>
                  <a:pt x="587271" y="1614278"/>
                  <a:pt x="432924" y="1618052"/>
                  <a:pt x="319987" y="1618052"/>
                </a:cubicBezTo>
                <a:cubicBezTo>
                  <a:pt x="240932" y="1618052"/>
                  <a:pt x="176934" y="1618052"/>
                  <a:pt x="131760" y="1610503"/>
                </a:cubicBezTo>
                <a:cubicBezTo>
                  <a:pt x="86585" y="1602955"/>
                  <a:pt x="60233" y="1595406"/>
                  <a:pt x="37646" y="1580308"/>
                </a:cubicBezTo>
                <a:cubicBezTo>
                  <a:pt x="26352" y="1568985"/>
                  <a:pt x="18823" y="1557661"/>
                  <a:pt x="15058" y="1542564"/>
                </a:cubicBezTo>
                <a:cubicBezTo>
                  <a:pt x="3765" y="1508594"/>
                  <a:pt x="0" y="1455752"/>
                  <a:pt x="0" y="1387812"/>
                </a:cubicBezTo>
                <a:cubicBezTo>
                  <a:pt x="0" y="1319872"/>
                  <a:pt x="3765" y="1233060"/>
                  <a:pt x="3765" y="1131151"/>
                </a:cubicBezTo>
                <a:cubicBezTo>
                  <a:pt x="3765" y="1085857"/>
                  <a:pt x="3765" y="1033015"/>
                  <a:pt x="0" y="976399"/>
                </a:cubicBezTo>
                <a:cubicBezTo>
                  <a:pt x="0" y="972624"/>
                  <a:pt x="0" y="968850"/>
                  <a:pt x="0" y="965076"/>
                </a:cubicBezTo>
                <a:cubicBezTo>
                  <a:pt x="0" y="908459"/>
                  <a:pt x="15058" y="866940"/>
                  <a:pt x="33881" y="832971"/>
                </a:cubicBezTo>
                <a:cubicBezTo>
                  <a:pt x="52704" y="799001"/>
                  <a:pt x="75291" y="776354"/>
                  <a:pt x="101643" y="757482"/>
                </a:cubicBezTo>
                <a:cubicBezTo>
                  <a:pt x="158111" y="727286"/>
                  <a:pt x="214580" y="723512"/>
                  <a:pt x="233403" y="723512"/>
                </a:cubicBezTo>
                <a:cubicBezTo>
                  <a:pt x="237167" y="723512"/>
                  <a:pt x="240932" y="723512"/>
                  <a:pt x="240932" y="723512"/>
                </a:cubicBezTo>
                <a:lnTo>
                  <a:pt x="294873" y="722855"/>
                </a:lnTo>
                <a:lnTo>
                  <a:pt x="402341" y="628030"/>
                </a:lnTo>
                <a:lnTo>
                  <a:pt x="421048" y="598931"/>
                </a:lnTo>
                <a:cubicBezTo>
                  <a:pt x="432355" y="583855"/>
                  <a:pt x="447432" y="568779"/>
                  <a:pt x="473815" y="546165"/>
                </a:cubicBezTo>
                <a:cubicBezTo>
                  <a:pt x="487007" y="536743"/>
                  <a:pt x="502084" y="528263"/>
                  <a:pt x="517631" y="519783"/>
                </a:cubicBezTo>
                <a:lnTo>
                  <a:pt x="538218" y="508138"/>
                </a:lnTo>
                <a:lnTo>
                  <a:pt x="646109" y="412941"/>
                </a:lnTo>
                <a:lnTo>
                  <a:pt x="654968" y="400177"/>
                </a:lnTo>
                <a:cubicBezTo>
                  <a:pt x="678289" y="370673"/>
                  <a:pt x="703731" y="350179"/>
                  <a:pt x="737652" y="327565"/>
                </a:cubicBezTo>
                <a:lnTo>
                  <a:pt x="757455" y="314694"/>
                </a:lnTo>
                <a:lnTo>
                  <a:pt x="904405" y="185032"/>
                </a:lnTo>
                <a:lnTo>
                  <a:pt x="911804" y="176495"/>
                </a:lnTo>
                <a:lnTo>
                  <a:pt x="903862" y="162123"/>
                </a:lnTo>
                <a:cubicBezTo>
                  <a:pt x="903862" y="150812"/>
                  <a:pt x="900112" y="143272"/>
                  <a:pt x="900112" y="135731"/>
                </a:cubicBezTo>
                <a:cubicBezTo>
                  <a:pt x="900112" y="116880"/>
                  <a:pt x="903862" y="98028"/>
                  <a:pt x="911362" y="82947"/>
                </a:cubicBezTo>
                <a:cubicBezTo>
                  <a:pt x="915113" y="71636"/>
                  <a:pt x="918863" y="60325"/>
                  <a:pt x="926363" y="49014"/>
                </a:cubicBezTo>
                <a:cubicBezTo>
                  <a:pt x="930113" y="41473"/>
                  <a:pt x="933863" y="37703"/>
                  <a:pt x="937614" y="33933"/>
                </a:cubicBezTo>
                <a:cubicBezTo>
                  <a:pt x="937614" y="30162"/>
                  <a:pt x="941364" y="26392"/>
                  <a:pt x="945114" y="22622"/>
                </a:cubicBezTo>
                <a:cubicBezTo>
                  <a:pt x="956365" y="11311"/>
                  <a:pt x="975116" y="7540"/>
                  <a:pt x="986366" y="3770"/>
                </a:cubicBezTo>
                <a:cubicBezTo>
                  <a:pt x="990116" y="0"/>
                  <a:pt x="997617" y="0"/>
                  <a:pt x="10013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任意多边形 6"/>
          <p:cNvSpPr/>
          <p:nvPr/>
        </p:nvSpPr>
        <p:spPr bwMode="auto">
          <a:xfrm>
            <a:off x="3586163" y="250825"/>
            <a:ext cx="1928812" cy="1719263"/>
          </a:xfrm>
          <a:custGeom>
            <a:avLst/>
            <a:gdLst>
              <a:gd name="connsiteX0" fmla="*/ 1897912 w 1930133"/>
              <a:gd name="connsiteY0" fmla="*/ 633413 h 1439863"/>
              <a:gd name="connsiteX1" fmla="*/ 1924272 w 1930133"/>
              <a:gd name="connsiteY1" fmla="*/ 671098 h 1439863"/>
              <a:gd name="connsiteX2" fmla="*/ 1924272 w 1930133"/>
              <a:gd name="connsiteY2" fmla="*/ 1191145 h 1439863"/>
              <a:gd name="connsiteX3" fmla="*/ 1788707 w 1930133"/>
              <a:gd name="connsiteY3" fmla="*/ 1432326 h 1439863"/>
              <a:gd name="connsiteX4" fmla="*/ 1668204 w 1930133"/>
              <a:gd name="connsiteY4" fmla="*/ 1439863 h 1439863"/>
              <a:gd name="connsiteX5" fmla="*/ 1442262 w 1930133"/>
              <a:gd name="connsiteY5" fmla="*/ 1432326 h 1439863"/>
              <a:gd name="connsiteX6" fmla="*/ 1099584 w 1930133"/>
              <a:gd name="connsiteY6" fmla="*/ 1424789 h 1439863"/>
              <a:gd name="connsiteX7" fmla="*/ 779500 w 1930133"/>
              <a:gd name="connsiteY7" fmla="*/ 1432326 h 1439863"/>
              <a:gd name="connsiteX8" fmla="*/ 466947 w 1930133"/>
              <a:gd name="connsiteY8" fmla="*/ 1439863 h 1439863"/>
              <a:gd name="connsiteX9" fmla="*/ 0 w 1930133"/>
              <a:gd name="connsiteY9" fmla="*/ 1375799 h 1439863"/>
              <a:gd name="connsiteX10" fmla="*/ 0 w 1930133"/>
              <a:gd name="connsiteY10" fmla="*/ 1368262 h 1439863"/>
              <a:gd name="connsiteX11" fmla="*/ 90377 w 1930133"/>
              <a:gd name="connsiteY11" fmla="*/ 1398410 h 1439863"/>
              <a:gd name="connsiteX12" fmla="*/ 278661 w 1930133"/>
              <a:gd name="connsiteY12" fmla="*/ 1405947 h 1439863"/>
              <a:gd name="connsiteX13" fmla="*/ 753140 w 1930133"/>
              <a:gd name="connsiteY13" fmla="*/ 1394642 h 1439863"/>
              <a:gd name="connsiteX14" fmla="*/ 1009207 w 1930133"/>
              <a:gd name="connsiteY14" fmla="*/ 1390873 h 1439863"/>
              <a:gd name="connsiteX15" fmla="*/ 1679501 w 1930133"/>
              <a:gd name="connsiteY15" fmla="*/ 1413484 h 1439863"/>
              <a:gd name="connsiteX16" fmla="*/ 1773644 w 1930133"/>
              <a:gd name="connsiteY16" fmla="*/ 1409716 h 1439863"/>
              <a:gd name="connsiteX17" fmla="*/ 1871552 w 1930133"/>
              <a:gd name="connsiteY17" fmla="*/ 1349420 h 1439863"/>
              <a:gd name="connsiteX18" fmla="*/ 1901678 w 1930133"/>
              <a:gd name="connsiteY18" fmla="*/ 1221293 h 1439863"/>
              <a:gd name="connsiteX19" fmla="*/ 1897912 w 1930133"/>
              <a:gd name="connsiteY19" fmla="*/ 1145923 h 1439863"/>
              <a:gd name="connsiteX20" fmla="*/ 1894146 w 1930133"/>
              <a:gd name="connsiteY20" fmla="*/ 1047944 h 1439863"/>
              <a:gd name="connsiteX21" fmla="*/ 1905443 w 1930133"/>
              <a:gd name="connsiteY21" fmla="*/ 727625 h 1439863"/>
              <a:gd name="connsiteX22" fmla="*/ 1897912 w 1930133"/>
              <a:gd name="connsiteY22" fmla="*/ 633413 h 1439863"/>
              <a:gd name="connsiteX23" fmla="*/ 1084457 w 1930133"/>
              <a:gd name="connsiteY23" fmla="*/ 19050 h 1439863"/>
              <a:gd name="connsiteX24" fmla="*/ 1148528 w 1930133"/>
              <a:gd name="connsiteY24" fmla="*/ 68084 h 1439863"/>
              <a:gd name="connsiteX25" fmla="*/ 1152297 w 1930133"/>
              <a:gd name="connsiteY25" fmla="*/ 71855 h 1439863"/>
              <a:gd name="connsiteX26" fmla="*/ 1208830 w 1930133"/>
              <a:gd name="connsiteY26" fmla="*/ 113345 h 1439863"/>
              <a:gd name="connsiteX27" fmla="*/ 1246519 w 1930133"/>
              <a:gd name="connsiteY27" fmla="*/ 169922 h 1439863"/>
              <a:gd name="connsiteX28" fmla="*/ 1257826 w 1930133"/>
              <a:gd name="connsiteY28" fmla="*/ 185010 h 1439863"/>
              <a:gd name="connsiteX29" fmla="*/ 1374661 w 1930133"/>
              <a:gd name="connsiteY29" fmla="*/ 294392 h 1439863"/>
              <a:gd name="connsiteX30" fmla="*/ 1382199 w 1930133"/>
              <a:gd name="connsiteY30" fmla="*/ 301935 h 1439863"/>
              <a:gd name="connsiteX31" fmla="*/ 1442501 w 1930133"/>
              <a:gd name="connsiteY31" fmla="*/ 347197 h 1439863"/>
              <a:gd name="connsiteX32" fmla="*/ 1506572 w 1930133"/>
              <a:gd name="connsiteY32" fmla="*/ 418861 h 1439863"/>
              <a:gd name="connsiteX33" fmla="*/ 1514110 w 1930133"/>
              <a:gd name="connsiteY33" fmla="*/ 430177 h 1439863"/>
              <a:gd name="connsiteX34" fmla="*/ 1551799 w 1930133"/>
              <a:gd name="connsiteY34" fmla="*/ 482982 h 1439863"/>
              <a:gd name="connsiteX35" fmla="*/ 1597025 w 1930133"/>
              <a:gd name="connsiteY35" fmla="*/ 516928 h 1439863"/>
              <a:gd name="connsiteX36" fmla="*/ 1593256 w 1930133"/>
              <a:gd name="connsiteY36" fmla="*/ 520700 h 1439863"/>
              <a:gd name="connsiteX37" fmla="*/ 1570643 w 1930133"/>
              <a:gd name="connsiteY37" fmla="*/ 520700 h 1439863"/>
              <a:gd name="connsiteX38" fmla="*/ 1540492 w 1930133"/>
              <a:gd name="connsiteY38" fmla="*/ 494298 h 1439863"/>
              <a:gd name="connsiteX39" fmla="*/ 1502803 w 1930133"/>
              <a:gd name="connsiteY39" fmla="*/ 441492 h 1439863"/>
              <a:gd name="connsiteX40" fmla="*/ 1495265 w 1930133"/>
              <a:gd name="connsiteY40" fmla="*/ 426405 h 1439863"/>
              <a:gd name="connsiteX41" fmla="*/ 1431194 w 1930133"/>
              <a:gd name="connsiteY41" fmla="*/ 358513 h 1439863"/>
              <a:gd name="connsiteX42" fmla="*/ 1370892 w 1930133"/>
              <a:gd name="connsiteY42" fmla="*/ 313251 h 1439863"/>
              <a:gd name="connsiteX43" fmla="*/ 1363354 w 1930133"/>
              <a:gd name="connsiteY43" fmla="*/ 305707 h 1439863"/>
              <a:gd name="connsiteX44" fmla="*/ 1242750 w 1930133"/>
              <a:gd name="connsiteY44" fmla="*/ 192553 h 1439863"/>
              <a:gd name="connsiteX45" fmla="*/ 1235212 w 1930133"/>
              <a:gd name="connsiteY45" fmla="*/ 177466 h 1439863"/>
              <a:gd name="connsiteX46" fmla="*/ 1197523 w 1930133"/>
              <a:gd name="connsiteY46" fmla="*/ 124661 h 1439863"/>
              <a:gd name="connsiteX47" fmla="*/ 1144759 w 1930133"/>
              <a:gd name="connsiteY47" fmla="*/ 86943 h 1439863"/>
              <a:gd name="connsiteX48" fmla="*/ 1137221 w 1930133"/>
              <a:gd name="connsiteY48" fmla="*/ 83171 h 1439863"/>
              <a:gd name="connsiteX49" fmla="*/ 1073150 w 1930133"/>
              <a:gd name="connsiteY49" fmla="*/ 26594 h 1439863"/>
              <a:gd name="connsiteX50" fmla="*/ 1084457 w 1930133"/>
              <a:gd name="connsiteY50" fmla="*/ 19050 h 1439863"/>
              <a:gd name="connsiteX51" fmla="*/ 900825 w 1930133"/>
              <a:gd name="connsiteY51" fmla="*/ 3770 h 1439863"/>
              <a:gd name="connsiteX52" fmla="*/ 902704 w 1930133"/>
              <a:gd name="connsiteY52" fmla="*/ 3770 h 1439863"/>
              <a:gd name="connsiteX53" fmla="*/ 906463 w 1930133"/>
              <a:gd name="connsiteY53" fmla="*/ 7541 h 1439863"/>
              <a:gd name="connsiteX54" fmla="*/ 895187 w 1930133"/>
              <a:gd name="connsiteY54" fmla="*/ 0 h 1439863"/>
              <a:gd name="connsiteX55" fmla="*/ 900825 w 1930133"/>
              <a:gd name="connsiteY55" fmla="*/ 3770 h 1439863"/>
              <a:gd name="connsiteX56" fmla="*/ 898946 w 1930133"/>
              <a:gd name="connsiteY56" fmla="*/ 3770 h 1439863"/>
              <a:gd name="connsiteX57" fmla="*/ 906463 w 1930133"/>
              <a:gd name="connsiteY57" fmla="*/ 7541 h 1439863"/>
              <a:gd name="connsiteX58" fmla="*/ 876393 w 1930133"/>
              <a:gd name="connsiteY58" fmla="*/ 37703 h 1439863"/>
              <a:gd name="connsiteX59" fmla="*/ 868875 w 1930133"/>
              <a:gd name="connsiteY59" fmla="*/ 56555 h 1439863"/>
              <a:gd name="connsiteX60" fmla="*/ 812493 w 1930133"/>
              <a:gd name="connsiteY60" fmla="*/ 109339 h 1439863"/>
              <a:gd name="connsiteX61" fmla="*/ 771147 w 1930133"/>
              <a:gd name="connsiteY61" fmla="*/ 131961 h 1439863"/>
              <a:gd name="connsiteX62" fmla="*/ 741076 w 1930133"/>
              <a:gd name="connsiteY62" fmla="*/ 154583 h 1439863"/>
              <a:gd name="connsiteX63" fmla="*/ 654624 w 1930133"/>
              <a:gd name="connsiteY63" fmla="*/ 237530 h 1439863"/>
              <a:gd name="connsiteX64" fmla="*/ 643348 w 1930133"/>
              <a:gd name="connsiteY64" fmla="*/ 252611 h 1439863"/>
              <a:gd name="connsiteX65" fmla="*/ 575689 w 1930133"/>
              <a:gd name="connsiteY65" fmla="*/ 312936 h 1439863"/>
              <a:gd name="connsiteX66" fmla="*/ 553137 w 1930133"/>
              <a:gd name="connsiteY66" fmla="*/ 324247 h 1439863"/>
              <a:gd name="connsiteX67" fmla="*/ 492996 w 1930133"/>
              <a:gd name="connsiteY67" fmla="*/ 361950 h 1439863"/>
              <a:gd name="connsiteX68" fmla="*/ 444132 w 1930133"/>
              <a:gd name="connsiteY68" fmla="*/ 410965 h 1439863"/>
              <a:gd name="connsiteX69" fmla="*/ 425338 w 1930133"/>
              <a:gd name="connsiteY69" fmla="*/ 437357 h 1439863"/>
              <a:gd name="connsiteX70" fmla="*/ 410302 w 1930133"/>
              <a:gd name="connsiteY70" fmla="*/ 459979 h 1439863"/>
              <a:gd name="connsiteX71" fmla="*/ 353920 w 1930133"/>
              <a:gd name="connsiteY71" fmla="*/ 508993 h 1439863"/>
              <a:gd name="connsiteX72" fmla="*/ 327609 w 1930133"/>
              <a:gd name="connsiteY72" fmla="*/ 512763 h 1439863"/>
              <a:gd name="connsiteX73" fmla="*/ 323850 w 1930133"/>
              <a:gd name="connsiteY73" fmla="*/ 508993 h 1439863"/>
              <a:gd name="connsiteX74" fmla="*/ 327609 w 1930133"/>
              <a:gd name="connsiteY74" fmla="*/ 508993 h 1439863"/>
              <a:gd name="connsiteX75" fmla="*/ 331368 w 1930133"/>
              <a:gd name="connsiteY75" fmla="*/ 505223 h 1439863"/>
              <a:gd name="connsiteX76" fmla="*/ 353920 w 1930133"/>
              <a:gd name="connsiteY76" fmla="*/ 493912 h 1439863"/>
              <a:gd name="connsiteX77" fmla="*/ 399026 w 1930133"/>
              <a:gd name="connsiteY77" fmla="*/ 448668 h 1439863"/>
              <a:gd name="connsiteX78" fmla="*/ 414061 w 1930133"/>
              <a:gd name="connsiteY78" fmla="*/ 426046 h 1439863"/>
              <a:gd name="connsiteX79" fmla="*/ 432855 w 1930133"/>
              <a:gd name="connsiteY79" fmla="*/ 399654 h 1439863"/>
              <a:gd name="connsiteX80" fmla="*/ 481719 w 1930133"/>
              <a:gd name="connsiteY80" fmla="*/ 350640 h 1439863"/>
              <a:gd name="connsiteX81" fmla="*/ 545619 w 1930133"/>
              <a:gd name="connsiteY81" fmla="*/ 312936 h 1439863"/>
              <a:gd name="connsiteX82" fmla="*/ 568172 w 1930133"/>
              <a:gd name="connsiteY82" fmla="*/ 297855 h 1439863"/>
              <a:gd name="connsiteX83" fmla="*/ 632071 w 1930133"/>
              <a:gd name="connsiteY83" fmla="*/ 245071 h 1439863"/>
              <a:gd name="connsiteX84" fmla="*/ 643348 w 1930133"/>
              <a:gd name="connsiteY84" fmla="*/ 226219 h 1439863"/>
              <a:gd name="connsiteX85" fmla="*/ 729800 w 1930133"/>
              <a:gd name="connsiteY85" fmla="*/ 139502 h 1439863"/>
              <a:gd name="connsiteX86" fmla="*/ 759870 w 1930133"/>
              <a:gd name="connsiteY86" fmla="*/ 120650 h 1439863"/>
              <a:gd name="connsiteX87" fmla="*/ 804976 w 1930133"/>
              <a:gd name="connsiteY87" fmla="*/ 94258 h 1439863"/>
              <a:gd name="connsiteX88" fmla="*/ 853840 w 1930133"/>
              <a:gd name="connsiteY88" fmla="*/ 49014 h 1439863"/>
              <a:gd name="connsiteX89" fmla="*/ 865116 w 1930133"/>
              <a:gd name="connsiteY89" fmla="*/ 30163 h 1439863"/>
              <a:gd name="connsiteX90" fmla="*/ 895187 w 1930133"/>
              <a:gd name="connsiteY90" fmla="*/ 0 h 143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30133" h="1439863">
                <a:moveTo>
                  <a:pt x="1897912" y="633413"/>
                </a:moveTo>
                <a:cubicBezTo>
                  <a:pt x="1912975" y="644718"/>
                  <a:pt x="1920506" y="656024"/>
                  <a:pt x="1924272" y="671098"/>
                </a:cubicBezTo>
                <a:cubicBezTo>
                  <a:pt x="1943100" y="791688"/>
                  <a:pt x="1909209" y="1036638"/>
                  <a:pt x="1924272" y="1191145"/>
                </a:cubicBezTo>
                <a:cubicBezTo>
                  <a:pt x="1943100" y="1341883"/>
                  <a:pt x="1897912" y="1413484"/>
                  <a:pt x="1788707" y="1432326"/>
                </a:cubicBezTo>
                <a:cubicBezTo>
                  <a:pt x="1754815" y="1439863"/>
                  <a:pt x="1713393" y="1439863"/>
                  <a:pt x="1668204" y="1439863"/>
                </a:cubicBezTo>
                <a:cubicBezTo>
                  <a:pt x="1607953" y="1439863"/>
                  <a:pt x="1532639" y="1436095"/>
                  <a:pt x="1442262" y="1432326"/>
                </a:cubicBezTo>
                <a:cubicBezTo>
                  <a:pt x="1348120" y="1428558"/>
                  <a:pt x="1238915" y="1424789"/>
                  <a:pt x="1099584" y="1424789"/>
                </a:cubicBezTo>
                <a:cubicBezTo>
                  <a:pt x="1005441" y="1424789"/>
                  <a:pt x="900002" y="1428558"/>
                  <a:pt x="779500" y="1432326"/>
                </a:cubicBezTo>
                <a:cubicBezTo>
                  <a:pt x="658997" y="1436095"/>
                  <a:pt x="553558" y="1439863"/>
                  <a:pt x="466947" y="1439863"/>
                </a:cubicBezTo>
                <a:cubicBezTo>
                  <a:pt x="109205" y="1439863"/>
                  <a:pt x="3766" y="1405947"/>
                  <a:pt x="0" y="1375799"/>
                </a:cubicBezTo>
                <a:cubicBezTo>
                  <a:pt x="0" y="1372031"/>
                  <a:pt x="0" y="1372031"/>
                  <a:pt x="0" y="1368262"/>
                </a:cubicBezTo>
                <a:cubicBezTo>
                  <a:pt x="18828" y="1383336"/>
                  <a:pt x="48954" y="1390873"/>
                  <a:pt x="90377" y="1398410"/>
                </a:cubicBezTo>
                <a:cubicBezTo>
                  <a:pt x="135565" y="1405947"/>
                  <a:pt x="199582" y="1405947"/>
                  <a:pt x="278661" y="1405947"/>
                </a:cubicBezTo>
                <a:cubicBezTo>
                  <a:pt x="391633" y="1405947"/>
                  <a:pt x="546026" y="1402179"/>
                  <a:pt x="753140" y="1394642"/>
                </a:cubicBezTo>
                <a:cubicBezTo>
                  <a:pt x="847282" y="1390873"/>
                  <a:pt x="933893" y="1390873"/>
                  <a:pt x="1009207" y="1390873"/>
                </a:cubicBezTo>
                <a:cubicBezTo>
                  <a:pt x="1348120" y="1390873"/>
                  <a:pt x="1543936" y="1413484"/>
                  <a:pt x="1679501" y="1413484"/>
                </a:cubicBezTo>
                <a:cubicBezTo>
                  <a:pt x="1713393" y="1413484"/>
                  <a:pt x="1747284" y="1413484"/>
                  <a:pt x="1773644" y="1409716"/>
                </a:cubicBezTo>
                <a:cubicBezTo>
                  <a:pt x="1818832" y="1402179"/>
                  <a:pt x="1852723" y="1379568"/>
                  <a:pt x="1871552" y="1349420"/>
                </a:cubicBezTo>
                <a:cubicBezTo>
                  <a:pt x="1894146" y="1315504"/>
                  <a:pt x="1901678" y="1274051"/>
                  <a:pt x="1901678" y="1221293"/>
                </a:cubicBezTo>
                <a:cubicBezTo>
                  <a:pt x="1901678" y="1198682"/>
                  <a:pt x="1901678" y="1172303"/>
                  <a:pt x="1897912" y="1145923"/>
                </a:cubicBezTo>
                <a:cubicBezTo>
                  <a:pt x="1894146" y="1115776"/>
                  <a:pt x="1894146" y="1081860"/>
                  <a:pt x="1894146" y="1047944"/>
                </a:cubicBezTo>
                <a:cubicBezTo>
                  <a:pt x="1894146" y="942427"/>
                  <a:pt x="1905443" y="825604"/>
                  <a:pt x="1905443" y="727625"/>
                </a:cubicBezTo>
                <a:cubicBezTo>
                  <a:pt x="1905443" y="693708"/>
                  <a:pt x="1901678" y="659792"/>
                  <a:pt x="1897912" y="633413"/>
                </a:cubicBezTo>
                <a:close/>
                <a:moveTo>
                  <a:pt x="1084457" y="19050"/>
                </a:moveTo>
                <a:cubicBezTo>
                  <a:pt x="1103301" y="37909"/>
                  <a:pt x="1125915" y="56768"/>
                  <a:pt x="1148528" y="68084"/>
                </a:cubicBezTo>
                <a:cubicBezTo>
                  <a:pt x="1148528" y="71855"/>
                  <a:pt x="1148528" y="71855"/>
                  <a:pt x="1152297" y="71855"/>
                </a:cubicBezTo>
                <a:cubicBezTo>
                  <a:pt x="1174910" y="83171"/>
                  <a:pt x="1189986" y="94486"/>
                  <a:pt x="1208830" y="113345"/>
                </a:cubicBezTo>
                <a:cubicBezTo>
                  <a:pt x="1220137" y="128432"/>
                  <a:pt x="1231443" y="143520"/>
                  <a:pt x="1246519" y="169922"/>
                </a:cubicBezTo>
                <a:cubicBezTo>
                  <a:pt x="1250288" y="173694"/>
                  <a:pt x="1254057" y="177466"/>
                  <a:pt x="1257826" y="185010"/>
                </a:cubicBezTo>
                <a:cubicBezTo>
                  <a:pt x="1295514" y="249130"/>
                  <a:pt x="1340741" y="271761"/>
                  <a:pt x="1374661" y="294392"/>
                </a:cubicBezTo>
                <a:cubicBezTo>
                  <a:pt x="1374661" y="298164"/>
                  <a:pt x="1378430" y="298164"/>
                  <a:pt x="1382199" y="301935"/>
                </a:cubicBezTo>
                <a:cubicBezTo>
                  <a:pt x="1397274" y="313251"/>
                  <a:pt x="1419888" y="328338"/>
                  <a:pt x="1442501" y="347197"/>
                </a:cubicBezTo>
                <a:cubicBezTo>
                  <a:pt x="1468883" y="369828"/>
                  <a:pt x="1491496" y="396231"/>
                  <a:pt x="1506572" y="418861"/>
                </a:cubicBezTo>
                <a:cubicBezTo>
                  <a:pt x="1510341" y="422633"/>
                  <a:pt x="1510341" y="426405"/>
                  <a:pt x="1514110" y="430177"/>
                </a:cubicBezTo>
                <a:cubicBezTo>
                  <a:pt x="1525416" y="449036"/>
                  <a:pt x="1540492" y="467895"/>
                  <a:pt x="1551799" y="482982"/>
                </a:cubicBezTo>
                <a:cubicBezTo>
                  <a:pt x="1566874" y="501841"/>
                  <a:pt x="1585719" y="513157"/>
                  <a:pt x="1597025" y="516928"/>
                </a:cubicBezTo>
                <a:cubicBezTo>
                  <a:pt x="1597025" y="516928"/>
                  <a:pt x="1597025" y="516928"/>
                  <a:pt x="1593256" y="520700"/>
                </a:cubicBezTo>
                <a:cubicBezTo>
                  <a:pt x="1585719" y="520700"/>
                  <a:pt x="1578181" y="520700"/>
                  <a:pt x="1570643" y="520700"/>
                </a:cubicBezTo>
                <a:cubicBezTo>
                  <a:pt x="1559336" y="513157"/>
                  <a:pt x="1551799" y="501841"/>
                  <a:pt x="1540492" y="494298"/>
                </a:cubicBezTo>
                <a:cubicBezTo>
                  <a:pt x="1529185" y="479210"/>
                  <a:pt x="1514110" y="460351"/>
                  <a:pt x="1502803" y="441492"/>
                </a:cubicBezTo>
                <a:cubicBezTo>
                  <a:pt x="1499034" y="437720"/>
                  <a:pt x="1495265" y="433949"/>
                  <a:pt x="1495265" y="426405"/>
                </a:cubicBezTo>
                <a:cubicBezTo>
                  <a:pt x="1480190" y="407546"/>
                  <a:pt x="1457576" y="381143"/>
                  <a:pt x="1431194" y="358513"/>
                </a:cubicBezTo>
                <a:cubicBezTo>
                  <a:pt x="1408581" y="339654"/>
                  <a:pt x="1385968" y="324566"/>
                  <a:pt x="1370892" y="313251"/>
                </a:cubicBezTo>
                <a:cubicBezTo>
                  <a:pt x="1370892" y="309479"/>
                  <a:pt x="1367123" y="309479"/>
                  <a:pt x="1363354" y="305707"/>
                </a:cubicBezTo>
                <a:cubicBezTo>
                  <a:pt x="1333203" y="286848"/>
                  <a:pt x="1284208" y="256674"/>
                  <a:pt x="1242750" y="192553"/>
                </a:cubicBezTo>
                <a:cubicBezTo>
                  <a:pt x="1242750" y="188781"/>
                  <a:pt x="1238981" y="181238"/>
                  <a:pt x="1235212" y="177466"/>
                </a:cubicBezTo>
                <a:cubicBezTo>
                  <a:pt x="1220137" y="154835"/>
                  <a:pt x="1208830" y="135976"/>
                  <a:pt x="1197523" y="124661"/>
                </a:cubicBezTo>
                <a:cubicBezTo>
                  <a:pt x="1182448" y="105802"/>
                  <a:pt x="1167372" y="98258"/>
                  <a:pt x="1144759" y="86943"/>
                </a:cubicBezTo>
                <a:cubicBezTo>
                  <a:pt x="1140990" y="83171"/>
                  <a:pt x="1140990" y="83171"/>
                  <a:pt x="1137221" y="83171"/>
                </a:cubicBezTo>
                <a:cubicBezTo>
                  <a:pt x="1114608" y="68084"/>
                  <a:pt x="1091995" y="49225"/>
                  <a:pt x="1073150" y="26594"/>
                </a:cubicBezTo>
                <a:cubicBezTo>
                  <a:pt x="1076919" y="22822"/>
                  <a:pt x="1080688" y="22822"/>
                  <a:pt x="1084457" y="19050"/>
                </a:cubicBezTo>
                <a:close/>
                <a:moveTo>
                  <a:pt x="900825" y="3770"/>
                </a:moveTo>
                <a:lnTo>
                  <a:pt x="902704" y="3770"/>
                </a:lnTo>
                <a:cubicBezTo>
                  <a:pt x="902704" y="3770"/>
                  <a:pt x="902704" y="3770"/>
                  <a:pt x="906463" y="7541"/>
                </a:cubicBezTo>
                <a:close/>
                <a:moveTo>
                  <a:pt x="895187" y="0"/>
                </a:moveTo>
                <a:lnTo>
                  <a:pt x="900825" y="3770"/>
                </a:lnTo>
                <a:lnTo>
                  <a:pt x="898946" y="3770"/>
                </a:lnTo>
                <a:cubicBezTo>
                  <a:pt x="902704" y="3770"/>
                  <a:pt x="906463" y="7541"/>
                  <a:pt x="906463" y="7541"/>
                </a:cubicBezTo>
                <a:cubicBezTo>
                  <a:pt x="895187" y="18852"/>
                  <a:pt x="887669" y="26392"/>
                  <a:pt x="876393" y="37703"/>
                </a:cubicBezTo>
                <a:cubicBezTo>
                  <a:pt x="872634" y="45244"/>
                  <a:pt x="872634" y="49014"/>
                  <a:pt x="868875" y="56555"/>
                </a:cubicBezTo>
                <a:cubicBezTo>
                  <a:pt x="857599" y="75406"/>
                  <a:pt x="835046" y="90488"/>
                  <a:pt x="812493" y="109339"/>
                </a:cubicBezTo>
                <a:cubicBezTo>
                  <a:pt x="797458" y="116880"/>
                  <a:pt x="782423" y="124421"/>
                  <a:pt x="771147" y="131961"/>
                </a:cubicBezTo>
                <a:cubicBezTo>
                  <a:pt x="759870" y="139502"/>
                  <a:pt x="748594" y="147042"/>
                  <a:pt x="741076" y="154583"/>
                </a:cubicBezTo>
                <a:cubicBezTo>
                  <a:pt x="703488" y="180975"/>
                  <a:pt x="677177" y="199827"/>
                  <a:pt x="654624" y="237530"/>
                </a:cubicBezTo>
                <a:cubicBezTo>
                  <a:pt x="650865" y="241300"/>
                  <a:pt x="647106" y="245071"/>
                  <a:pt x="643348" y="252611"/>
                </a:cubicBezTo>
                <a:cubicBezTo>
                  <a:pt x="628312" y="275233"/>
                  <a:pt x="602001" y="294085"/>
                  <a:pt x="575689" y="312936"/>
                </a:cubicBezTo>
                <a:cubicBezTo>
                  <a:pt x="568172" y="316707"/>
                  <a:pt x="560654" y="320477"/>
                  <a:pt x="553137" y="324247"/>
                </a:cubicBezTo>
                <a:cubicBezTo>
                  <a:pt x="530584" y="335558"/>
                  <a:pt x="508031" y="350640"/>
                  <a:pt x="492996" y="361950"/>
                </a:cubicBezTo>
                <a:cubicBezTo>
                  <a:pt x="466684" y="380802"/>
                  <a:pt x="455408" y="395883"/>
                  <a:pt x="444132" y="410965"/>
                </a:cubicBezTo>
                <a:cubicBezTo>
                  <a:pt x="436614" y="418505"/>
                  <a:pt x="432855" y="426046"/>
                  <a:pt x="425338" y="437357"/>
                </a:cubicBezTo>
                <a:cubicBezTo>
                  <a:pt x="421579" y="441127"/>
                  <a:pt x="417820" y="452438"/>
                  <a:pt x="410302" y="459979"/>
                </a:cubicBezTo>
                <a:cubicBezTo>
                  <a:pt x="395267" y="482601"/>
                  <a:pt x="368956" y="501452"/>
                  <a:pt x="353920" y="508993"/>
                </a:cubicBezTo>
                <a:cubicBezTo>
                  <a:pt x="342644" y="508993"/>
                  <a:pt x="335127" y="512763"/>
                  <a:pt x="327609" y="512763"/>
                </a:cubicBezTo>
                <a:cubicBezTo>
                  <a:pt x="327609" y="512763"/>
                  <a:pt x="327609" y="512763"/>
                  <a:pt x="323850" y="508993"/>
                </a:cubicBezTo>
                <a:cubicBezTo>
                  <a:pt x="323850" y="508993"/>
                  <a:pt x="323850" y="508993"/>
                  <a:pt x="327609" y="508993"/>
                </a:cubicBezTo>
                <a:cubicBezTo>
                  <a:pt x="327609" y="505223"/>
                  <a:pt x="331368" y="505223"/>
                  <a:pt x="331368" y="505223"/>
                </a:cubicBezTo>
                <a:cubicBezTo>
                  <a:pt x="338885" y="501452"/>
                  <a:pt x="346403" y="497682"/>
                  <a:pt x="353920" y="493912"/>
                </a:cubicBezTo>
                <a:cubicBezTo>
                  <a:pt x="368956" y="482601"/>
                  <a:pt x="387750" y="467519"/>
                  <a:pt x="399026" y="448668"/>
                </a:cubicBezTo>
                <a:cubicBezTo>
                  <a:pt x="406544" y="441127"/>
                  <a:pt x="410302" y="433587"/>
                  <a:pt x="414061" y="426046"/>
                </a:cubicBezTo>
                <a:cubicBezTo>
                  <a:pt x="421579" y="418505"/>
                  <a:pt x="425338" y="410965"/>
                  <a:pt x="432855" y="399654"/>
                </a:cubicBezTo>
                <a:cubicBezTo>
                  <a:pt x="444132" y="384572"/>
                  <a:pt x="455408" y="369491"/>
                  <a:pt x="481719" y="350640"/>
                </a:cubicBezTo>
                <a:cubicBezTo>
                  <a:pt x="500513" y="335558"/>
                  <a:pt x="523066" y="324247"/>
                  <a:pt x="545619" y="312936"/>
                </a:cubicBezTo>
                <a:cubicBezTo>
                  <a:pt x="553137" y="309166"/>
                  <a:pt x="560654" y="305396"/>
                  <a:pt x="568172" y="297855"/>
                </a:cubicBezTo>
                <a:cubicBezTo>
                  <a:pt x="594483" y="282774"/>
                  <a:pt x="617036" y="263922"/>
                  <a:pt x="632071" y="245071"/>
                </a:cubicBezTo>
                <a:cubicBezTo>
                  <a:pt x="635830" y="237530"/>
                  <a:pt x="639589" y="233760"/>
                  <a:pt x="643348" y="226219"/>
                </a:cubicBezTo>
                <a:cubicBezTo>
                  <a:pt x="665900" y="188516"/>
                  <a:pt x="692212" y="165894"/>
                  <a:pt x="729800" y="139502"/>
                </a:cubicBezTo>
                <a:cubicBezTo>
                  <a:pt x="741076" y="135732"/>
                  <a:pt x="752353" y="128191"/>
                  <a:pt x="759870" y="120650"/>
                </a:cubicBezTo>
                <a:cubicBezTo>
                  <a:pt x="774905" y="113110"/>
                  <a:pt x="789941" y="105569"/>
                  <a:pt x="804976" y="94258"/>
                </a:cubicBezTo>
                <a:cubicBezTo>
                  <a:pt x="827529" y="79177"/>
                  <a:pt x="846323" y="64096"/>
                  <a:pt x="853840" y="49014"/>
                </a:cubicBezTo>
                <a:cubicBezTo>
                  <a:pt x="857599" y="41474"/>
                  <a:pt x="861358" y="33933"/>
                  <a:pt x="865116" y="30163"/>
                </a:cubicBezTo>
                <a:cubicBezTo>
                  <a:pt x="876393" y="18852"/>
                  <a:pt x="883910" y="7541"/>
                  <a:pt x="895187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13113" y="876300"/>
            <a:ext cx="2427287" cy="1049338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布置作业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    谢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 62"/>
          <p:cNvSpPr/>
          <p:nvPr/>
        </p:nvSpPr>
        <p:spPr>
          <a:xfrm>
            <a:off x="389513" y="1643789"/>
            <a:ext cx="2719692" cy="563697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-1" fmla="*/ 0 w 3033023"/>
              <a:gd name="connsiteY0-2" fmla="*/ 743759 h 800909"/>
              <a:gd name="connsiteX1-3" fmla="*/ 768350 w 3033023"/>
              <a:gd name="connsiteY1-4" fmla="*/ 800909 h 800909"/>
              <a:gd name="connsiteX2-5" fmla="*/ 2292350 w 3033023"/>
              <a:gd name="connsiteY2-6" fmla="*/ 743759 h 800909"/>
              <a:gd name="connsiteX3-7" fmla="*/ 2940050 w 3033023"/>
              <a:gd name="connsiteY3-8" fmla="*/ 515159 h 800909"/>
              <a:gd name="connsiteX4-9" fmla="*/ 2997200 w 3033023"/>
              <a:gd name="connsiteY4-10" fmla="*/ 286559 h 800909"/>
              <a:gd name="connsiteX5-11" fmla="*/ 2635250 w 3033023"/>
              <a:gd name="connsiteY5-12" fmla="*/ 809 h 800909"/>
              <a:gd name="connsiteX6-13" fmla="*/ 654050 w 3033023"/>
              <a:gd name="connsiteY6-14" fmla="*/ 210359 h 800909"/>
              <a:gd name="connsiteX7-15" fmla="*/ 101600 w 3033023"/>
              <a:gd name="connsiteY7-16" fmla="*/ 496109 h 800909"/>
              <a:gd name="connsiteX8-17" fmla="*/ 177800 w 3033023"/>
              <a:gd name="connsiteY8-18" fmla="*/ 781859 h 800909"/>
              <a:gd name="connsiteX0-19" fmla="*/ 0 w 3033023"/>
              <a:gd name="connsiteY0-20" fmla="*/ 743759 h 800909"/>
              <a:gd name="connsiteX1-21" fmla="*/ 768350 w 3033023"/>
              <a:gd name="connsiteY1-22" fmla="*/ 800909 h 800909"/>
              <a:gd name="connsiteX2-23" fmla="*/ 2292350 w 3033023"/>
              <a:gd name="connsiteY2-24" fmla="*/ 743759 h 800909"/>
              <a:gd name="connsiteX3-25" fmla="*/ 2940050 w 3033023"/>
              <a:gd name="connsiteY3-26" fmla="*/ 515159 h 800909"/>
              <a:gd name="connsiteX4-27" fmla="*/ 2997200 w 3033023"/>
              <a:gd name="connsiteY4-28" fmla="*/ 286559 h 800909"/>
              <a:gd name="connsiteX5-29" fmla="*/ 2635250 w 3033023"/>
              <a:gd name="connsiteY5-30" fmla="*/ 809 h 800909"/>
              <a:gd name="connsiteX6-31" fmla="*/ 654050 w 3033023"/>
              <a:gd name="connsiteY6-32" fmla="*/ 210359 h 800909"/>
              <a:gd name="connsiteX7-33" fmla="*/ 101600 w 3033023"/>
              <a:gd name="connsiteY7-34" fmla="*/ 496109 h 800909"/>
              <a:gd name="connsiteX8-35" fmla="*/ 254000 w 3033023"/>
              <a:gd name="connsiteY8-36" fmla="*/ 704777 h 800909"/>
              <a:gd name="connsiteX0-37" fmla="*/ 0 w 3033023"/>
              <a:gd name="connsiteY0-38" fmla="*/ 743759 h 800909"/>
              <a:gd name="connsiteX1-39" fmla="*/ 768350 w 3033023"/>
              <a:gd name="connsiteY1-40" fmla="*/ 800909 h 800909"/>
              <a:gd name="connsiteX2-41" fmla="*/ 2292350 w 3033023"/>
              <a:gd name="connsiteY2-42" fmla="*/ 743759 h 800909"/>
              <a:gd name="connsiteX3-43" fmla="*/ 2940050 w 3033023"/>
              <a:gd name="connsiteY3-44" fmla="*/ 515159 h 800909"/>
              <a:gd name="connsiteX4-45" fmla="*/ 2997200 w 3033023"/>
              <a:gd name="connsiteY4-46" fmla="*/ 286559 h 800909"/>
              <a:gd name="connsiteX5-47" fmla="*/ 2635250 w 3033023"/>
              <a:gd name="connsiteY5-48" fmla="*/ 809 h 800909"/>
              <a:gd name="connsiteX6-49" fmla="*/ 654050 w 3033023"/>
              <a:gd name="connsiteY6-50" fmla="*/ 210359 h 800909"/>
              <a:gd name="connsiteX7-51" fmla="*/ 101600 w 3033023"/>
              <a:gd name="connsiteY7-52" fmla="*/ 496109 h 800909"/>
              <a:gd name="connsiteX8-53" fmla="*/ 349250 w 3033023"/>
              <a:gd name="connsiteY8-54" fmla="*/ 751026 h 800909"/>
              <a:gd name="connsiteX0-55" fmla="*/ 0 w 3033023"/>
              <a:gd name="connsiteY0-56" fmla="*/ 743759 h 800909"/>
              <a:gd name="connsiteX1-57" fmla="*/ 768350 w 3033023"/>
              <a:gd name="connsiteY1-58" fmla="*/ 800909 h 800909"/>
              <a:gd name="connsiteX2-59" fmla="*/ 2292350 w 3033023"/>
              <a:gd name="connsiteY2-60" fmla="*/ 743759 h 800909"/>
              <a:gd name="connsiteX3-61" fmla="*/ 2940050 w 3033023"/>
              <a:gd name="connsiteY3-62" fmla="*/ 515159 h 800909"/>
              <a:gd name="connsiteX4-63" fmla="*/ 2997200 w 3033023"/>
              <a:gd name="connsiteY4-64" fmla="*/ 286559 h 800909"/>
              <a:gd name="connsiteX5-65" fmla="*/ 2635250 w 3033023"/>
              <a:gd name="connsiteY5-66" fmla="*/ 809 h 800909"/>
              <a:gd name="connsiteX6-67" fmla="*/ 654050 w 3033023"/>
              <a:gd name="connsiteY6-68" fmla="*/ 210359 h 800909"/>
              <a:gd name="connsiteX7-69" fmla="*/ 101600 w 3033023"/>
              <a:gd name="connsiteY7-70" fmla="*/ 496109 h 800909"/>
              <a:gd name="connsiteX8-71" fmla="*/ 349250 w 3033023"/>
              <a:gd name="connsiteY8-72" fmla="*/ 751026 h 800909"/>
              <a:gd name="connsiteX0-73" fmla="*/ 0 w 3033023"/>
              <a:gd name="connsiteY0-74" fmla="*/ 743759 h 800909"/>
              <a:gd name="connsiteX1-75" fmla="*/ 768350 w 3033023"/>
              <a:gd name="connsiteY1-76" fmla="*/ 800909 h 800909"/>
              <a:gd name="connsiteX2-77" fmla="*/ 2292350 w 3033023"/>
              <a:gd name="connsiteY2-78" fmla="*/ 743759 h 800909"/>
              <a:gd name="connsiteX3-79" fmla="*/ 2940050 w 3033023"/>
              <a:gd name="connsiteY3-80" fmla="*/ 515159 h 800909"/>
              <a:gd name="connsiteX4-81" fmla="*/ 2997200 w 3033023"/>
              <a:gd name="connsiteY4-82" fmla="*/ 286559 h 800909"/>
              <a:gd name="connsiteX5-83" fmla="*/ 2635250 w 3033023"/>
              <a:gd name="connsiteY5-84" fmla="*/ 809 h 800909"/>
              <a:gd name="connsiteX6-85" fmla="*/ 654050 w 3033023"/>
              <a:gd name="connsiteY6-86" fmla="*/ 210359 h 800909"/>
              <a:gd name="connsiteX7-87" fmla="*/ 101600 w 3033023"/>
              <a:gd name="connsiteY7-88" fmla="*/ 496109 h 800909"/>
              <a:gd name="connsiteX8-89" fmla="*/ 349250 w 3033023"/>
              <a:gd name="connsiteY8-90" fmla="*/ 751026 h 800909"/>
              <a:gd name="connsiteX0-91" fmla="*/ 0 w 3247335"/>
              <a:gd name="connsiteY0-92" fmla="*/ 736529 h 800997"/>
              <a:gd name="connsiteX1-93" fmla="*/ 982662 w 3247335"/>
              <a:gd name="connsiteY1-94" fmla="*/ 800909 h 800997"/>
              <a:gd name="connsiteX2-95" fmla="*/ 2506662 w 3247335"/>
              <a:gd name="connsiteY2-96" fmla="*/ 743759 h 800997"/>
              <a:gd name="connsiteX3-97" fmla="*/ 3154362 w 3247335"/>
              <a:gd name="connsiteY3-98" fmla="*/ 515159 h 800997"/>
              <a:gd name="connsiteX4-99" fmla="*/ 3211512 w 3247335"/>
              <a:gd name="connsiteY4-100" fmla="*/ 286559 h 800997"/>
              <a:gd name="connsiteX5-101" fmla="*/ 2849562 w 3247335"/>
              <a:gd name="connsiteY5-102" fmla="*/ 809 h 800997"/>
              <a:gd name="connsiteX6-103" fmla="*/ 868362 w 3247335"/>
              <a:gd name="connsiteY6-104" fmla="*/ 210359 h 800997"/>
              <a:gd name="connsiteX7-105" fmla="*/ 315912 w 3247335"/>
              <a:gd name="connsiteY7-106" fmla="*/ 496109 h 800997"/>
              <a:gd name="connsiteX8-107" fmla="*/ 563562 w 3247335"/>
              <a:gd name="connsiteY8-108" fmla="*/ 751026 h 800997"/>
              <a:gd name="connsiteX0-109" fmla="*/ 0 w 3247335"/>
              <a:gd name="connsiteY0-110" fmla="*/ 736529 h 815129"/>
              <a:gd name="connsiteX1-111" fmla="*/ 982662 w 3247335"/>
              <a:gd name="connsiteY1-112" fmla="*/ 800909 h 815129"/>
              <a:gd name="connsiteX2-113" fmla="*/ 2506662 w 3247335"/>
              <a:gd name="connsiteY2-114" fmla="*/ 743759 h 815129"/>
              <a:gd name="connsiteX3-115" fmla="*/ 3154362 w 3247335"/>
              <a:gd name="connsiteY3-116" fmla="*/ 515159 h 815129"/>
              <a:gd name="connsiteX4-117" fmla="*/ 3211512 w 3247335"/>
              <a:gd name="connsiteY4-118" fmla="*/ 286559 h 815129"/>
              <a:gd name="connsiteX5-119" fmla="*/ 2849562 w 3247335"/>
              <a:gd name="connsiteY5-120" fmla="*/ 809 h 815129"/>
              <a:gd name="connsiteX6-121" fmla="*/ 868362 w 3247335"/>
              <a:gd name="connsiteY6-122" fmla="*/ 210359 h 815129"/>
              <a:gd name="connsiteX7-123" fmla="*/ 315912 w 3247335"/>
              <a:gd name="connsiteY7-124" fmla="*/ 496109 h 815129"/>
              <a:gd name="connsiteX8-125" fmla="*/ 563562 w 3247335"/>
              <a:gd name="connsiteY8-126" fmla="*/ 751026 h 815129"/>
              <a:gd name="connsiteX0-127" fmla="*/ 0 w 3260035"/>
              <a:gd name="connsiteY0-128" fmla="*/ 688338 h 803190"/>
              <a:gd name="connsiteX1-129" fmla="*/ 995362 w 3260035"/>
              <a:gd name="connsiteY1-130" fmla="*/ 800909 h 803190"/>
              <a:gd name="connsiteX2-131" fmla="*/ 2519362 w 3260035"/>
              <a:gd name="connsiteY2-132" fmla="*/ 743759 h 803190"/>
              <a:gd name="connsiteX3-133" fmla="*/ 3167062 w 3260035"/>
              <a:gd name="connsiteY3-134" fmla="*/ 515159 h 803190"/>
              <a:gd name="connsiteX4-135" fmla="*/ 3224212 w 3260035"/>
              <a:gd name="connsiteY4-136" fmla="*/ 286559 h 803190"/>
              <a:gd name="connsiteX5-137" fmla="*/ 2862262 w 3260035"/>
              <a:gd name="connsiteY5-138" fmla="*/ 809 h 803190"/>
              <a:gd name="connsiteX6-139" fmla="*/ 881062 w 3260035"/>
              <a:gd name="connsiteY6-140" fmla="*/ 210359 h 803190"/>
              <a:gd name="connsiteX7-141" fmla="*/ 328612 w 3260035"/>
              <a:gd name="connsiteY7-142" fmla="*/ 496109 h 803190"/>
              <a:gd name="connsiteX8-143" fmla="*/ 576262 w 3260035"/>
              <a:gd name="connsiteY8-144" fmla="*/ 751026 h 803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solidFill>
            <a:srgbClr val="81C65A"/>
          </a:solidFill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tIns="108000" anchor="ctr">
            <a:scene3d>
              <a:camera prst="orthographicFront">
                <a:rot lat="0" lon="0" rev="180000"/>
              </a:camera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作者简介</a:t>
            </a:r>
            <a:endParaRPr lang="zh-CN" altLang="en-US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任意多边形 69"/>
          <p:cNvSpPr/>
          <p:nvPr/>
        </p:nvSpPr>
        <p:spPr bwMode="auto">
          <a:xfrm>
            <a:off x="3544888" y="0"/>
            <a:ext cx="1946275" cy="1939925"/>
          </a:xfrm>
          <a:custGeom>
            <a:avLst/>
            <a:gdLst>
              <a:gd name="T0" fmla="*/ 191907 w 1946275"/>
              <a:gd name="T1" fmla="*/ 5996350 h 1625601"/>
              <a:gd name="T2" fmla="*/ 469563 w 1946275"/>
              <a:gd name="T3" fmla="*/ 6026423 h 1625601"/>
              <a:gd name="T4" fmla="*/ 15058 w 1946275"/>
              <a:gd name="T5" fmla="*/ 5708188 h 1625601"/>
              <a:gd name="T6" fmla="*/ 173883 w 1946275"/>
              <a:gd name="T7" fmla="*/ 3769168 h 1625601"/>
              <a:gd name="T8" fmla="*/ 1845108 w 1946275"/>
              <a:gd name="T9" fmla="*/ 3540010 h 1625601"/>
              <a:gd name="T10" fmla="*/ 87526 w 1946275"/>
              <a:gd name="T11" fmla="*/ 3249276 h 1625601"/>
              <a:gd name="T12" fmla="*/ 496943 w 1946275"/>
              <a:gd name="T13" fmla="*/ 3084463 h 1625601"/>
              <a:gd name="T14" fmla="*/ 36810 w 1946275"/>
              <a:gd name="T15" fmla="*/ 3769168 h 1625601"/>
              <a:gd name="T16" fmla="*/ 173606 w 1946275"/>
              <a:gd name="T17" fmla="*/ 3783863 h 1625601"/>
              <a:gd name="T18" fmla="*/ 196197 w 1946275"/>
              <a:gd name="T19" fmla="*/ 3813247 h 1625601"/>
              <a:gd name="T20" fmla="*/ 25511 w 1946275"/>
              <a:gd name="T21" fmla="*/ 4935675 h 1625601"/>
              <a:gd name="T22" fmla="*/ 188045 w 1946275"/>
              <a:gd name="T23" fmla="*/ 5287462 h 1625601"/>
              <a:gd name="T24" fmla="*/ 165531 w 1946275"/>
              <a:gd name="T25" fmla="*/ 5335349 h 1625601"/>
              <a:gd name="T26" fmla="*/ 22174 w 1946275"/>
              <a:gd name="T27" fmla="*/ 5319432 h 1625601"/>
              <a:gd name="T28" fmla="*/ 266902 w 1946275"/>
              <a:gd name="T29" fmla="*/ 5970594 h 1625601"/>
              <a:gd name="T30" fmla="*/ 25181 w 1946275"/>
              <a:gd name="T31" fmla="*/ 5988715 h 1625601"/>
              <a:gd name="T32" fmla="*/ 97879 w 1946275"/>
              <a:gd name="T33" fmla="*/ 6530993 h 1625601"/>
              <a:gd name="T34" fmla="*/ 1065351 w 1946275"/>
              <a:gd name="T35" fmla="*/ 6510931 h 1625601"/>
              <a:gd name="T36" fmla="*/ 1796181 w 1946275"/>
              <a:gd name="T37" fmla="*/ 6588402 h 1625601"/>
              <a:gd name="T38" fmla="*/ 1660524 w 1946275"/>
              <a:gd name="T39" fmla="*/ 6298382 h 1625601"/>
              <a:gd name="T40" fmla="*/ 1705768 w 1946275"/>
              <a:gd name="T41" fmla="*/ 6251372 h 1625601"/>
              <a:gd name="T42" fmla="*/ 1920497 w 1946275"/>
              <a:gd name="T43" fmla="*/ 5705221 h 1625601"/>
              <a:gd name="T44" fmla="*/ 1855623 w 1946275"/>
              <a:gd name="T45" fmla="*/ 4419178 h 1625601"/>
              <a:gd name="T46" fmla="*/ 1921262 w 1946275"/>
              <a:gd name="T47" fmla="*/ 4362293 h 1625601"/>
              <a:gd name="T48" fmla="*/ 1928695 w 1946275"/>
              <a:gd name="T49" fmla="*/ 3643478 h 1625601"/>
              <a:gd name="T50" fmla="*/ 1757675 w 1946275"/>
              <a:gd name="T51" fmla="*/ 3550433 h 1625601"/>
              <a:gd name="T52" fmla="*/ 1851611 w 1946275"/>
              <a:gd name="T53" fmla="*/ 3542677 h 1625601"/>
              <a:gd name="T54" fmla="*/ 1870984 w 1946275"/>
              <a:gd name="T55" fmla="*/ 3255314 h 1625601"/>
              <a:gd name="T56" fmla="*/ 481354 w 1946275"/>
              <a:gd name="T57" fmla="*/ 2292930 h 1625601"/>
              <a:gd name="T58" fmla="*/ 880878 w 1946275"/>
              <a:gd name="T59" fmla="*/ 975252 h 1625601"/>
              <a:gd name="T60" fmla="*/ 571812 w 1946275"/>
              <a:gd name="T61" fmla="*/ 2075901 h 1625601"/>
              <a:gd name="T62" fmla="*/ 324814 w 1946275"/>
              <a:gd name="T63" fmla="*/ 2971659 h 1625601"/>
              <a:gd name="T64" fmla="*/ 1633536 w 1946275"/>
              <a:gd name="T65" fmla="*/ 3010114 h 1625601"/>
              <a:gd name="T66" fmla="*/ 1594095 w 1946275"/>
              <a:gd name="T67" fmla="*/ 2690249 h 1625601"/>
              <a:gd name="T68" fmla="*/ 1203100 w 1946275"/>
              <a:gd name="T69" fmla="*/ 1104770 h 1625601"/>
              <a:gd name="T70" fmla="*/ 1121958 w 1946275"/>
              <a:gd name="T71" fmla="*/ 850902 h 1625601"/>
              <a:gd name="T72" fmla="*/ 1101944 w 1946275"/>
              <a:gd name="T73" fmla="*/ 913175 h 1625601"/>
              <a:gd name="T74" fmla="*/ 1050119 w 1946275"/>
              <a:gd name="T75" fmla="*/ 992488 h 1625601"/>
              <a:gd name="T76" fmla="*/ 947737 w 1946275"/>
              <a:gd name="T77" fmla="*/ 899177 h 1625601"/>
              <a:gd name="T78" fmla="*/ 990116 w 1946275"/>
              <a:gd name="T79" fmla="*/ 77537 h 1625601"/>
              <a:gd name="T80" fmla="*/ 915113 w 1946275"/>
              <a:gd name="T81" fmla="*/ 558272 h 1625601"/>
              <a:gd name="T82" fmla="*/ 1050119 w 1946275"/>
              <a:gd name="T83" fmla="*/ 930457 h 1625601"/>
              <a:gd name="T84" fmla="*/ 1140124 w 1946275"/>
              <a:gd name="T85" fmla="*/ 651322 h 1625601"/>
              <a:gd name="T86" fmla="*/ 1102622 w 1946275"/>
              <a:gd name="T87" fmla="*/ 139570 h 1625601"/>
              <a:gd name="T88" fmla="*/ 1001367 w 1946275"/>
              <a:gd name="T89" fmla="*/ 0 h 1625601"/>
              <a:gd name="T90" fmla="*/ 1057620 w 1946275"/>
              <a:gd name="T91" fmla="*/ 15505 h 1625601"/>
              <a:gd name="T92" fmla="*/ 1158875 w 1946275"/>
              <a:gd name="T93" fmla="*/ 479268 h 1625601"/>
              <a:gd name="T94" fmla="*/ 1150906 w 1946275"/>
              <a:gd name="T95" fmla="*/ 726919 h 1625601"/>
              <a:gd name="T96" fmla="*/ 1303963 w 1946275"/>
              <a:gd name="T97" fmla="*/ 1385853 h 1625601"/>
              <a:gd name="T98" fmla="*/ 1596594 w 1946275"/>
              <a:gd name="T99" fmla="*/ 2587459 h 1625601"/>
              <a:gd name="T100" fmla="*/ 1829574 w 1946275"/>
              <a:gd name="T101" fmla="*/ 3131111 h 1625601"/>
              <a:gd name="T102" fmla="*/ 1938746 w 1946275"/>
              <a:gd name="T103" fmla="*/ 5583996 h 1625601"/>
              <a:gd name="T104" fmla="*/ 1924447 w 1946275"/>
              <a:gd name="T105" fmla="*/ 6314050 h 1625601"/>
              <a:gd name="T106" fmla="*/ 1050311 w 1946275"/>
              <a:gd name="T107" fmla="*/ 6593093 h 1625601"/>
              <a:gd name="T108" fmla="*/ 15058 w 1946275"/>
              <a:gd name="T109" fmla="*/ 6344700 h 1625601"/>
              <a:gd name="T110" fmla="*/ 33881 w 1946275"/>
              <a:gd name="T111" fmla="*/ 3426081 h 1625601"/>
              <a:gd name="T112" fmla="*/ 402341 w 1946275"/>
              <a:gd name="T113" fmla="*/ 2583143 h 1625601"/>
              <a:gd name="T114" fmla="*/ 646109 w 1946275"/>
              <a:gd name="T115" fmla="*/ 1698463 h 1625601"/>
              <a:gd name="T116" fmla="*/ 911804 w 1946275"/>
              <a:gd name="T117" fmla="*/ 725942 h 1625601"/>
              <a:gd name="T118" fmla="*/ 937614 w 1946275"/>
              <a:gd name="T119" fmla="*/ 139570 h 16256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46275" h="1625601">
                <a:moveTo>
                  <a:pt x="481437" y="1465536"/>
                </a:moveTo>
                <a:lnTo>
                  <a:pt x="487586" y="1465719"/>
                </a:lnTo>
                <a:cubicBezTo>
                  <a:pt x="494896" y="1465957"/>
                  <a:pt x="493351" y="1465957"/>
                  <a:pt x="486307" y="1465719"/>
                </a:cubicBezTo>
                <a:lnTo>
                  <a:pt x="481437" y="1465536"/>
                </a:lnTo>
                <a:close/>
                <a:moveTo>
                  <a:pt x="191907" y="1457871"/>
                </a:moveTo>
                <a:lnTo>
                  <a:pt x="247607" y="1459230"/>
                </a:lnTo>
                <a:cubicBezTo>
                  <a:pt x="322435" y="1461135"/>
                  <a:pt x="396793" y="1463040"/>
                  <a:pt x="428795" y="1463040"/>
                </a:cubicBezTo>
                <a:cubicBezTo>
                  <a:pt x="444796" y="1463993"/>
                  <a:pt x="460327" y="1464707"/>
                  <a:pt x="472034" y="1465183"/>
                </a:cubicBezTo>
                <a:lnTo>
                  <a:pt x="481437" y="1465536"/>
                </a:lnTo>
                <a:lnTo>
                  <a:pt x="469563" y="1465183"/>
                </a:lnTo>
                <a:cubicBezTo>
                  <a:pt x="452562" y="1464707"/>
                  <a:pt x="425031" y="1463993"/>
                  <a:pt x="383616" y="1463040"/>
                </a:cubicBezTo>
                <a:cubicBezTo>
                  <a:pt x="217958" y="1459230"/>
                  <a:pt x="440090" y="1466850"/>
                  <a:pt x="225488" y="1459230"/>
                </a:cubicBezTo>
                <a:lnTo>
                  <a:pt x="191907" y="1457871"/>
                </a:lnTo>
                <a:close/>
                <a:moveTo>
                  <a:pt x="15280" y="1374175"/>
                </a:moveTo>
                <a:lnTo>
                  <a:pt x="15058" y="1387812"/>
                </a:lnTo>
                <a:lnTo>
                  <a:pt x="15334" y="1396572"/>
                </a:lnTo>
                <a:lnTo>
                  <a:pt x="15280" y="1374175"/>
                </a:lnTo>
                <a:close/>
                <a:moveTo>
                  <a:pt x="182607" y="914934"/>
                </a:moveTo>
                <a:cubicBezTo>
                  <a:pt x="183255" y="915046"/>
                  <a:pt x="182078" y="915492"/>
                  <a:pt x="177371" y="916385"/>
                </a:cubicBezTo>
                <a:lnTo>
                  <a:pt x="173883" y="916385"/>
                </a:lnTo>
                <a:lnTo>
                  <a:pt x="176901" y="915492"/>
                </a:lnTo>
                <a:cubicBezTo>
                  <a:pt x="179489" y="915046"/>
                  <a:pt x="181960" y="914822"/>
                  <a:pt x="182607" y="914934"/>
                </a:cubicBezTo>
                <a:close/>
                <a:moveTo>
                  <a:pt x="1830701" y="858668"/>
                </a:moveTo>
                <a:cubicBezTo>
                  <a:pt x="1832316" y="858727"/>
                  <a:pt x="1835561" y="858962"/>
                  <a:pt x="1840754" y="859434"/>
                </a:cubicBezTo>
                <a:lnTo>
                  <a:pt x="1845108" y="860670"/>
                </a:lnTo>
                <a:lnTo>
                  <a:pt x="1838032" y="859964"/>
                </a:lnTo>
                <a:cubicBezTo>
                  <a:pt x="1830760" y="859139"/>
                  <a:pt x="1827470" y="858550"/>
                  <a:pt x="1830701" y="858668"/>
                </a:cubicBezTo>
                <a:close/>
                <a:moveTo>
                  <a:pt x="101185" y="780313"/>
                </a:moveTo>
                <a:lnTo>
                  <a:pt x="93644" y="784375"/>
                </a:lnTo>
                <a:lnTo>
                  <a:pt x="87526" y="789985"/>
                </a:lnTo>
                <a:lnTo>
                  <a:pt x="101185" y="780313"/>
                </a:lnTo>
                <a:close/>
                <a:moveTo>
                  <a:pt x="1202371" y="731945"/>
                </a:moveTo>
                <a:lnTo>
                  <a:pt x="1190955" y="732938"/>
                </a:lnTo>
                <a:cubicBezTo>
                  <a:pt x="1133591" y="737654"/>
                  <a:pt x="1061181" y="742369"/>
                  <a:pt x="1000995" y="742369"/>
                </a:cubicBezTo>
                <a:cubicBezTo>
                  <a:pt x="876863" y="742369"/>
                  <a:pt x="609791" y="746141"/>
                  <a:pt x="496943" y="749914"/>
                </a:cubicBezTo>
                <a:cubicBezTo>
                  <a:pt x="459327" y="749914"/>
                  <a:pt x="417950" y="749914"/>
                  <a:pt x="380334" y="749914"/>
                </a:cubicBezTo>
                <a:cubicBezTo>
                  <a:pt x="308864" y="749914"/>
                  <a:pt x="241155" y="749914"/>
                  <a:pt x="196016" y="757458"/>
                </a:cubicBezTo>
                <a:cubicBezTo>
                  <a:pt x="162162" y="765003"/>
                  <a:pt x="83169" y="791409"/>
                  <a:pt x="53076" y="847993"/>
                </a:cubicBezTo>
                <a:cubicBezTo>
                  <a:pt x="45553" y="863082"/>
                  <a:pt x="40851" y="881000"/>
                  <a:pt x="37912" y="900864"/>
                </a:cubicBezTo>
                <a:lnTo>
                  <a:pt x="36810" y="916385"/>
                </a:lnTo>
                <a:lnTo>
                  <a:pt x="87006" y="916385"/>
                </a:lnTo>
                <a:cubicBezTo>
                  <a:pt x="109597" y="916385"/>
                  <a:pt x="127482" y="916385"/>
                  <a:pt x="142072" y="916385"/>
                </a:cubicBezTo>
                <a:lnTo>
                  <a:pt x="173883" y="916385"/>
                </a:lnTo>
                <a:lnTo>
                  <a:pt x="170488" y="917390"/>
                </a:lnTo>
                <a:cubicBezTo>
                  <a:pt x="169370" y="918171"/>
                  <a:pt x="169841" y="919064"/>
                  <a:pt x="173606" y="919957"/>
                </a:cubicBezTo>
                <a:cubicBezTo>
                  <a:pt x="192432" y="919957"/>
                  <a:pt x="233850" y="923529"/>
                  <a:pt x="248911" y="923529"/>
                </a:cubicBezTo>
                <a:cubicBezTo>
                  <a:pt x="263972" y="923529"/>
                  <a:pt x="222554" y="923529"/>
                  <a:pt x="263972" y="927101"/>
                </a:cubicBezTo>
                <a:lnTo>
                  <a:pt x="211258" y="927101"/>
                </a:lnTo>
                <a:lnTo>
                  <a:pt x="200139" y="927101"/>
                </a:lnTo>
                <a:lnTo>
                  <a:pt x="196197" y="927101"/>
                </a:lnTo>
                <a:cubicBezTo>
                  <a:pt x="181372" y="927101"/>
                  <a:pt x="116278" y="924025"/>
                  <a:pt x="66893" y="923929"/>
                </a:cubicBezTo>
                <a:lnTo>
                  <a:pt x="36215" y="924754"/>
                </a:lnTo>
                <a:lnTo>
                  <a:pt x="33328" y="965405"/>
                </a:lnTo>
                <a:cubicBezTo>
                  <a:pt x="32387" y="1011144"/>
                  <a:pt x="34268" y="1061126"/>
                  <a:pt x="30507" y="1108280"/>
                </a:cubicBezTo>
                <a:cubicBezTo>
                  <a:pt x="28626" y="1132800"/>
                  <a:pt x="26980" y="1164864"/>
                  <a:pt x="25511" y="1199993"/>
                </a:cubicBezTo>
                <a:lnTo>
                  <a:pt x="23007" y="1270000"/>
                </a:lnTo>
                <a:lnTo>
                  <a:pt x="28574" y="1270000"/>
                </a:lnTo>
                <a:cubicBezTo>
                  <a:pt x="41706" y="1270000"/>
                  <a:pt x="60468" y="1270000"/>
                  <a:pt x="82981" y="1270000"/>
                </a:cubicBezTo>
                <a:cubicBezTo>
                  <a:pt x="131761" y="1270000"/>
                  <a:pt x="45459" y="1277761"/>
                  <a:pt x="90486" y="1281642"/>
                </a:cubicBezTo>
                <a:cubicBezTo>
                  <a:pt x="135513" y="1285522"/>
                  <a:pt x="173036" y="1281642"/>
                  <a:pt x="188045" y="1285522"/>
                </a:cubicBezTo>
                <a:cubicBezTo>
                  <a:pt x="203054" y="1293283"/>
                  <a:pt x="116752" y="1281642"/>
                  <a:pt x="188045" y="1293283"/>
                </a:cubicBezTo>
                <a:cubicBezTo>
                  <a:pt x="238701" y="1302015"/>
                  <a:pt x="177492" y="1299832"/>
                  <a:pt x="161134" y="1298195"/>
                </a:cubicBezTo>
                <a:lnTo>
                  <a:pt x="164157" y="1297486"/>
                </a:lnTo>
                <a:lnTo>
                  <a:pt x="167759" y="1297710"/>
                </a:lnTo>
                <a:cubicBezTo>
                  <a:pt x="174678" y="1298134"/>
                  <a:pt x="175850" y="1298134"/>
                  <a:pt x="165531" y="1297164"/>
                </a:cubicBezTo>
                <a:lnTo>
                  <a:pt x="164157" y="1297486"/>
                </a:lnTo>
                <a:lnTo>
                  <a:pt x="135513" y="1295709"/>
                </a:lnTo>
                <a:cubicBezTo>
                  <a:pt x="110185" y="1294254"/>
                  <a:pt x="84857" y="1293284"/>
                  <a:pt x="105495" y="1297164"/>
                </a:cubicBezTo>
                <a:cubicBezTo>
                  <a:pt x="136451" y="1302985"/>
                  <a:pt x="97756" y="1295709"/>
                  <a:pt x="55895" y="1293344"/>
                </a:cubicBezTo>
                <a:lnTo>
                  <a:pt x="22174" y="1293294"/>
                </a:lnTo>
                <a:lnTo>
                  <a:pt x="21573" y="1310097"/>
                </a:lnTo>
                <a:cubicBezTo>
                  <a:pt x="20397" y="1346876"/>
                  <a:pt x="19339" y="1382242"/>
                  <a:pt x="18340" y="1411712"/>
                </a:cubicBezTo>
                <a:lnTo>
                  <a:pt x="16995" y="1447805"/>
                </a:lnTo>
                <a:lnTo>
                  <a:pt x="20343" y="1447808"/>
                </a:lnTo>
                <a:cubicBezTo>
                  <a:pt x="62654" y="1447860"/>
                  <a:pt x="233959" y="1448276"/>
                  <a:pt x="266902" y="1451610"/>
                </a:cubicBezTo>
                <a:cubicBezTo>
                  <a:pt x="299846" y="1454944"/>
                  <a:pt x="79125" y="1452444"/>
                  <a:pt x="167197" y="1456871"/>
                </a:cubicBezTo>
                <a:lnTo>
                  <a:pt x="191907" y="1457871"/>
                </a:lnTo>
                <a:lnTo>
                  <a:pt x="140247" y="1456611"/>
                </a:lnTo>
                <a:cubicBezTo>
                  <a:pt x="107833" y="1455896"/>
                  <a:pt x="80537" y="1455420"/>
                  <a:pt x="63595" y="1455420"/>
                </a:cubicBezTo>
                <a:cubicBezTo>
                  <a:pt x="45711" y="1455420"/>
                  <a:pt x="33475" y="1455658"/>
                  <a:pt x="25181" y="1456015"/>
                </a:cubicBezTo>
                <a:lnTo>
                  <a:pt x="17229" y="1456721"/>
                </a:lnTo>
                <a:lnTo>
                  <a:pt x="17882" y="1477455"/>
                </a:lnTo>
                <a:cubicBezTo>
                  <a:pt x="19764" y="1502932"/>
                  <a:pt x="22588" y="1523692"/>
                  <a:pt x="26352" y="1538789"/>
                </a:cubicBezTo>
                <a:cubicBezTo>
                  <a:pt x="30117" y="1550113"/>
                  <a:pt x="37646" y="1561436"/>
                  <a:pt x="48939" y="1568985"/>
                </a:cubicBezTo>
                <a:cubicBezTo>
                  <a:pt x="60233" y="1576534"/>
                  <a:pt x="75291" y="1584082"/>
                  <a:pt x="97879" y="1587857"/>
                </a:cubicBezTo>
                <a:cubicBezTo>
                  <a:pt x="143053" y="1599180"/>
                  <a:pt x="210815" y="1602955"/>
                  <a:pt x="319987" y="1602955"/>
                </a:cubicBezTo>
                <a:cubicBezTo>
                  <a:pt x="376456" y="1602955"/>
                  <a:pt x="443277" y="1602011"/>
                  <a:pt x="521862" y="1600124"/>
                </a:cubicBezTo>
                <a:lnTo>
                  <a:pt x="555677" y="1599181"/>
                </a:lnTo>
                <a:lnTo>
                  <a:pt x="620458" y="1594516"/>
                </a:lnTo>
                <a:cubicBezTo>
                  <a:pt x="843265" y="1580095"/>
                  <a:pt x="973055" y="1582979"/>
                  <a:pt x="1065351" y="1582979"/>
                </a:cubicBezTo>
                <a:cubicBezTo>
                  <a:pt x="1110557" y="1582979"/>
                  <a:pt x="1148229" y="1582979"/>
                  <a:pt x="1178366" y="1582979"/>
                </a:cubicBezTo>
                <a:cubicBezTo>
                  <a:pt x="1238641" y="1579212"/>
                  <a:pt x="1306449" y="1582979"/>
                  <a:pt x="1366724" y="1590513"/>
                </a:cubicBezTo>
                <a:cubicBezTo>
                  <a:pt x="1426999" y="1594280"/>
                  <a:pt x="1479739" y="1601814"/>
                  <a:pt x="1509876" y="1598047"/>
                </a:cubicBezTo>
                <a:cubicBezTo>
                  <a:pt x="1543781" y="1594280"/>
                  <a:pt x="1588987" y="1598047"/>
                  <a:pt x="1637960" y="1601814"/>
                </a:cubicBezTo>
                <a:cubicBezTo>
                  <a:pt x="1698235" y="1605581"/>
                  <a:pt x="1758509" y="1609349"/>
                  <a:pt x="1796181" y="1601814"/>
                </a:cubicBezTo>
                <a:cubicBezTo>
                  <a:pt x="1847037" y="1590513"/>
                  <a:pt x="1883061" y="1581331"/>
                  <a:pt x="1901073" y="1544072"/>
                </a:cubicBezTo>
                <a:lnTo>
                  <a:pt x="1903834" y="1532986"/>
                </a:lnTo>
                <a:lnTo>
                  <a:pt x="1877730" y="1530291"/>
                </a:lnTo>
                <a:cubicBezTo>
                  <a:pt x="1811809" y="1528684"/>
                  <a:pt x="1702941" y="1535113"/>
                  <a:pt x="1683146" y="1535113"/>
                </a:cubicBezTo>
                <a:cubicBezTo>
                  <a:pt x="1656754" y="1535113"/>
                  <a:pt x="1720849" y="1531303"/>
                  <a:pt x="1660524" y="1531303"/>
                </a:cubicBezTo>
                <a:cubicBezTo>
                  <a:pt x="1603969" y="1531303"/>
                  <a:pt x="1539874" y="1535113"/>
                  <a:pt x="1592658" y="1531303"/>
                </a:cubicBezTo>
                <a:cubicBezTo>
                  <a:pt x="1645443" y="1527493"/>
                  <a:pt x="1592658" y="1527493"/>
                  <a:pt x="1611510" y="1527493"/>
                </a:cubicBezTo>
                <a:cubicBezTo>
                  <a:pt x="1626592" y="1527493"/>
                  <a:pt x="1686917" y="1523683"/>
                  <a:pt x="1709539" y="1523683"/>
                </a:cubicBezTo>
                <a:cubicBezTo>
                  <a:pt x="1726505" y="1523683"/>
                  <a:pt x="1703176" y="1519397"/>
                  <a:pt x="1699995" y="1518861"/>
                </a:cubicBezTo>
                <a:cubicBezTo>
                  <a:pt x="1698935" y="1518683"/>
                  <a:pt x="1700113" y="1518921"/>
                  <a:pt x="1705768" y="1519873"/>
                </a:cubicBezTo>
                <a:cubicBezTo>
                  <a:pt x="1728390" y="1519873"/>
                  <a:pt x="1762323" y="1519873"/>
                  <a:pt x="1822648" y="1519873"/>
                </a:cubicBezTo>
                <a:cubicBezTo>
                  <a:pt x="1852811" y="1519873"/>
                  <a:pt x="1880146" y="1519873"/>
                  <a:pt x="1899940" y="1519873"/>
                </a:cubicBezTo>
                <a:lnTo>
                  <a:pt x="1907100" y="1519873"/>
                </a:lnTo>
                <a:lnTo>
                  <a:pt x="1912963" y="1496336"/>
                </a:lnTo>
                <a:cubicBezTo>
                  <a:pt x="1916730" y="1436062"/>
                  <a:pt x="1924264" y="1451130"/>
                  <a:pt x="1920497" y="1387090"/>
                </a:cubicBezTo>
                <a:cubicBezTo>
                  <a:pt x="1920497" y="1319282"/>
                  <a:pt x="1912963" y="1187434"/>
                  <a:pt x="1916730" y="1119626"/>
                </a:cubicBezTo>
                <a:lnTo>
                  <a:pt x="1919333" y="1085717"/>
                </a:lnTo>
                <a:lnTo>
                  <a:pt x="1893394" y="1085374"/>
                </a:lnTo>
                <a:cubicBezTo>
                  <a:pt x="1869787" y="1084898"/>
                  <a:pt x="1844291" y="1083945"/>
                  <a:pt x="1836737" y="1082040"/>
                </a:cubicBezTo>
                <a:cubicBezTo>
                  <a:pt x="1821628" y="1074420"/>
                  <a:pt x="1938720" y="1082040"/>
                  <a:pt x="1855623" y="1074420"/>
                </a:cubicBezTo>
                <a:cubicBezTo>
                  <a:pt x="1768748" y="1066800"/>
                  <a:pt x="1855623" y="1074420"/>
                  <a:pt x="1791411" y="1070610"/>
                </a:cubicBezTo>
                <a:cubicBezTo>
                  <a:pt x="1727199" y="1066800"/>
                  <a:pt x="1749862" y="1066800"/>
                  <a:pt x="1772525" y="1066800"/>
                </a:cubicBezTo>
                <a:cubicBezTo>
                  <a:pt x="1798965" y="1066800"/>
                  <a:pt x="1889617" y="1074420"/>
                  <a:pt x="1919834" y="1078230"/>
                </a:cubicBezTo>
                <a:lnTo>
                  <a:pt x="1919909" y="1078224"/>
                </a:lnTo>
                <a:lnTo>
                  <a:pt x="1921262" y="1060588"/>
                </a:lnTo>
                <a:cubicBezTo>
                  <a:pt x="1922719" y="1045093"/>
                  <a:pt x="1924342" y="1029499"/>
                  <a:pt x="1925956" y="1014823"/>
                </a:cubicBezTo>
                <a:lnTo>
                  <a:pt x="1930315" y="977039"/>
                </a:lnTo>
                <a:lnTo>
                  <a:pt x="1931217" y="938655"/>
                </a:lnTo>
                <a:cubicBezTo>
                  <a:pt x="1931217" y="919783"/>
                  <a:pt x="1930276" y="902798"/>
                  <a:pt x="1928864" y="887228"/>
                </a:cubicBezTo>
                <a:lnTo>
                  <a:pt x="1928695" y="885826"/>
                </a:lnTo>
                <a:lnTo>
                  <a:pt x="1914393" y="885826"/>
                </a:lnTo>
                <a:cubicBezTo>
                  <a:pt x="1901176" y="885826"/>
                  <a:pt x="1882294" y="885826"/>
                  <a:pt x="1859636" y="885826"/>
                </a:cubicBezTo>
                <a:cubicBezTo>
                  <a:pt x="1814320" y="885826"/>
                  <a:pt x="1901175" y="878285"/>
                  <a:pt x="1855859" y="874515"/>
                </a:cubicBezTo>
                <a:cubicBezTo>
                  <a:pt x="1806767" y="874515"/>
                  <a:pt x="1772780" y="874515"/>
                  <a:pt x="1757675" y="870745"/>
                </a:cubicBezTo>
                <a:cubicBezTo>
                  <a:pt x="1742569" y="866974"/>
                  <a:pt x="1829425" y="874515"/>
                  <a:pt x="1757675" y="863204"/>
                </a:cubicBezTo>
                <a:cubicBezTo>
                  <a:pt x="1721800" y="859434"/>
                  <a:pt x="1737849" y="858491"/>
                  <a:pt x="1757675" y="858491"/>
                </a:cubicBezTo>
                <a:cubicBezTo>
                  <a:pt x="1777500" y="858491"/>
                  <a:pt x="1801103" y="859434"/>
                  <a:pt x="1780333" y="859434"/>
                </a:cubicBezTo>
                <a:cubicBezTo>
                  <a:pt x="1743985" y="859434"/>
                  <a:pt x="1849310" y="865207"/>
                  <a:pt x="1848380" y="861599"/>
                </a:cubicBezTo>
                <a:lnTo>
                  <a:pt x="1845108" y="860670"/>
                </a:lnTo>
                <a:lnTo>
                  <a:pt x="1851611" y="861319"/>
                </a:lnTo>
                <a:cubicBezTo>
                  <a:pt x="1862232" y="862262"/>
                  <a:pt x="1875567" y="863204"/>
                  <a:pt x="1889080" y="863675"/>
                </a:cubicBezTo>
                <a:lnTo>
                  <a:pt x="1925970" y="863224"/>
                </a:lnTo>
                <a:lnTo>
                  <a:pt x="1923688" y="844294"/>
                </a:lnTo>
                <a:cubicBezTo>
                  <a:pt x="1923688" y="832971"/>
                  <a:pt x="1916159" y="825422"/>
                  <a:pt x="1908630" y="817873"/>
                </a:cubicBezTo>
                <a:cubicBezTo>
                  <a:pt x="1901101" y="806549"/>
                  <a:pt x="1889807" y="799001"/>
                  <a:pt x="1870984" y="791452"/>
                </a:cubicBezTo>
                <a:cubicBezTo>
                  <a:pt x="1837103" y="776354"/>
                  <a:pt x="1788164" y="765031"/>
                  <a:pt x="1716637" y="757482"/>
                </a:cubicBezTo>
                <a:cubicBezTo>
                  <a:pt x="1609347" y="743328"/>
                  <a:pt x="1459707" y="735543"/>
                  <a:pt x="1258185" y="732536"/>
                </a:cubicBezTo>
                <a:lnTo>
                  <a:pt x="1202371" y="731945"/>
                </a:lnTo>
                <a:close/>
                <a:moveTo>
                  <a:pt x="484353" y="555667"/>
                </a:moveTo>
                <a:lnTo>
                  <a:pt x="481354" y="557472"/>
                </a:lnTo>
                <a:lnTo>
                  <a:pt x="475083" y="563846"/>
                </a:lnTo>
                <a:lnTo>
                  <a:pt x="484353" y="555667"/>
                </a:lnTo>
                <a:close/>
                <a:moveTo>
                  <a:pt x="920312" y="191891"/>
                </a:moveTo>
                <a:lnTo>
                  <a:pt x="895454" y="213713"/>
                </a:lnTo>
                <a:lnTo>
                  <a:pt x="880878" y="237110"/>
                </a:lnTo>
                <a:cubicBezTo>
                  <a:pt x="869571" y="255955"/>
                  <a:pt x="846956" y="274800"/>
                  <a:pt x="820573" y="289876"/>
                </a:cubicBezTo>
                <a:lnTo>
                  <a:pt x="774815" y="319617"/>
                </a:lnTo>
                <a:lnTo>
                  <a:pt x="653303" y="426288"/>
                </a:lnTo>
                <a:lnTo>
                  <a:pt x="643425" y="440634"/>
                </a:lnTo>
                <a:cubicBezTo>
                  <a:pt x="628348" y="467017"/>
                  <a:pt x="601965" y="485862"/>
                  <a:pt x="571812" y="504707"/>
                </a:cubicBezTo>
                <a:lnTo>
                  <a:pt x="549774" y="517173"/>
                </a:lnTo>
                <a:lnTo>
                  <a:pt x="415727" y="634848"/>
                </a:lnTo>
                <a:lnTo>
                  <a:pt x="398433" y="659234"/>
                </a:lnTo>
                <a:cubicBezTo>
                  <a:pt x="383357" y="681848"/>
                  <a:pt x="362627" y="698809"/>
                  <a:pt x="345666" y="710116"/>
                </a:cubicBezTo>
                <a:lnTo>
                  <a:pt x="324814" y="722489"/>
                </a:lnTo>
                <a:lnTo>
                  <a:pt x="468334" y="720740"/>
                </a:lnTo>
                <a:cubicBezTo>
                  <a:pt x="686090" y="718086"/>
                  <a:pt x="875259" y="715963"/>
                  <a:pt x="1039017" y="715963"/>
                </a:cubicBezTo>
                <a:cubicBezTo>
                  <a:pt x="1233127" y="715963"/>
                  <a:pt x="1390841" y="718451"/>
                  <a:pt x="1516813" y="724593"/>
                </a:cubicBezTo>
                <a:lnTo>
                  <a:pt x="1629894" y="731838"/>
                </a:lnTo>
                <a:lnTo>
                  <a:pt x="1633536" y="731838"/>
                </a:lnTo>
                <a:lnTo>
                  <a:pt x="1635618" y="732324"/>
                </a:lnTo>
                <a:lnTo>
                  <a:pt x="1667118" y="735498"/>
                </a:lnTo>
                <a:lnTo>
                  <a:pt x="1658225" y="729607"/>
                </a:lnTo>
                <a:cubicBezTo>
                  <a:pt x="1649286" y="722527"/>
                  <a:pt x="1639877" y="714032"/>
                  <a:pt x="1630467" y="704593"/>
                </a:cubicBezTo>
                <a:lnTo>
                  <a:pt x="1594095" y="654071"/>
                </a:lnTo>
                <a:lnTo>
                  <a:pt x="1458600" y="520490"/>
                </a:lnTo>
                <a:lnTo>
                  <a:pt x="1446044" y="512033"/>
                </a:lnTo>
                <a:cubicBezTo>
                  <a:pt x="1412170" y="489379"/>
                  <a:pt x="1363242" y="459174"/>
                  <a:pt x="1318077" y="387436"/>
                </a:cubicBezTo>
                <a:lnTo>
                  <a:pt x="1309221" y="373221"/>
                </a:lnTo>
                <a:lnTo>
                  <a:pt x="1203100" y="268599"/>
                </a:lnTo>
                <a:lnTo>
                  <a:pt x="1165175" y="242073"/>
                </a:lnTo>
                <a:lnTo>
                  <a:pt x="1128373" y="201503"/>
                </a:lnTo>
                <a:lnTo>
                  <a:pt x="1127479" y="202252"/>
                </a:lnTo>
                <a:lnTo>
                  <a:pt x="1128713" y="203490"/>
                </a:lnTo>
                <a:lnTo>
                  <a:pt x="1121958" y="206877"/>
                </a:lnTo>
                <a:lnTo>
                  <a:pt x="1121373" y="207367"/>
                </a:lnTo>
                <a:lnTo>
                  <a:pt x="1120178" y="208269"/>
                </a:lnTo>
                <a:lnTo>
                  <a:pt x="1117402" y="211052"/>
                </a:lnTo>
                <a:lnTo>
                  <a:pt x="1117009" y="210658"/>
                </a:lnTo>
                <a:lnTo>
                  <a:pt x="1101944" y="222017"/>
                </a:lnTo>
                <a:lnTo>
                  <a:pt x="1102320" y="222395"/>
                </a:lnTo>
                <a:lnTo>
                  <a:pt x="1094570" y="227578"/>
                </a:lnTo>
                <a:lnTo>
                  <a:pt x="1091371" y="229989"/>
                </a:lnTo>
                <a:cubicBezTo>
                  <a:pt x="1083871" y="233760"/>
                  <a:pt x="1072620" y="237530"/>
                  <a:pt x="1057620" y="237530"/>
                </a:cubicBezTo>
                <a:cubicBezTo>
                  <a:pt x="1057620" y="241300"/>
                  <a:pt x="1053869" y="241300"/>
                  <a:pt x="1050119" y="241300"/>
                </a:cubicBezTo>
                <a:lnTo>
                  <a:pt x="1049616" y="241261"/>
                </a:lnTo>
                <a:lnTo>
                  <a:pt x="1049536" y="241301"/>
                </a:lnTo>
                <a:cubicBezTo>
                  <a:pt x="1034455" y="241301"/>
                  <a:pt x="1015603" y="237520"/>
                  <a:pt x="1000522" y="237520"/>
                </a:cubicBezTo>
                <a:cubicBezTo>
                  <a:pt x="981670" y="233739"/>
                  <a:pt x="970359" y="229958"/>
                  <a:pt x="955278" y="222395"/>
                </a:cubicBezTo>
                <a:cubicBezTo>
                  <a:pt x="951508" y="218614"/>
                  <a:pt x="951508" y="218614"/>
                  <a:pt x="947737" y="218614"/>
                </a:cubicBezTo>
                <a:lnTo>
                  <a:pt x="955384" y="221682"/>
                </a:lnTo>
                <a:lnTo>
                  <a:pt x="922613" y="196056"/>
                </a:lnTo>
                <a:lnTo>
                  <a:pt x="920312" y="191891"/>
                </a:lnTo>
                <a:close/>
                <a:moveTo>
                  <a:pt x="1001367" y="15081"/>
                </a:moveTo>
                <a:cubicBezTo>
                  <a:pt x="997617" y="15081"/>
                  <a:pt x="993866" y="15081"/>
                  <a:pt x="990116" y="18851"/>
                </a:cubicBezTo>
                <a:cubicBezTo>
                  <a:pt x="975116" y="22622"/>
                  <a:pt x="963865" y="26392"/>
                  <a:pt x="956365" y="33933"/>
                </a:cubicBezTo>
                <a:cubicBezTo>
                  <a:pt x="952614" y="33933"/>
                  <a:pt x="952614" y="37703"/>
                  <a:pt x="948864" y="41473"/>
                </a:cubicBezTo>
                <a:cubicBezTo>
                  <a:pt x="945114" y="49014"/>
                  <a:pt x="941364" y="52784"/>
                  <a:pt x="937614" y="56555"/>
                </a:cubicBezTo>
                <a:cubicBezTo>
                  <a:pt x="933863" y="67865"/>
                  <a:pt x="930113" y="75406"/>
                  <a:pt x="926363" y="86717"/>
                </a:cubicBezTo>
                <a:cubicBezTo>
                  <a:pt x="918863" y="101798"/>
                  <a:pt x="915113" y="116880"/>
                  <a:pt x="915113" y="135731"/>
                </a:cubicBezTo>
                <a:cubicBezTo>
                  <a:pt x="915113" y="143272"/>
                  <a:pt x="918863" y="150812"/>
                  <a:pt x="918863" y="158353"/>
                </a:cubicBezTo>
                <a:cubicBezTo>
                  <a:pt x="918863" y="169664"/>
                  <a:pt x="926363" y="180975"/>
                  <a:pt x="933863" y="188516"/>
                </a:cubicBezTo>
                <a:cubicBezTo>
                  <a:pt x="941364" y="196056"/>
                  <a:pt x="952614" y="203597"/>
                  <a:pt x="963865" y="207367"/>
                </a:cubicBezTo>
                <a:cubicBezTo>
                  <a:pt x="978866" y="214908"/>
                  <a:pt x="986366" y="218678"/>
                  <a:pt x="1005117" y="222449"/>
                </a:cubicBezTo>
                <a:cubicBezTo>
                  <a:pt x="1020118" y="222449"/>
                  <a:pt x="1035119" y="226219"/>
                  <a:pt x="1050119" y="226219"/>
                </a:cubicBezTo>
                <a:cubicBezTo>
                  <a:pt x="1053869" y="226219"/>
                  <a:pt x="1053869" y="226219"/>
                  <a:pt x="1057620" y="222449"/>
                </a:cubicBezTo>
                <a:cubicBezTo>
                  <a:pt x="1068870" y="222449"/>
                  <a:pt x="1076371" y="218678"/>
                  <a:pt x="1087621" y="214908"/>
                </a:cubicBezTo>
                <a:cubicBezTo>
                  <a:pt x="1095122" y="211138"/>
                  <a:pt x="1102622" y="203597"/>
                  <a:pt x="1110122" y="196056"/>
                </a:cubicBezTo>
                <a:cubicBezTo>
                  <a:pt x="1117623" y="192286"/>
                  <a:pt x="1125123" y="184745"/>
                  <a:pt x="1132624" y="180975"/>
                </a:cubicBezTo>
                <a:cubicBezTo>
                  <a:pt x="1136374" y="173434"/>
                  <a:pt x="1140124" y="165894"/>
                  <a:pt x="1140124" y="158353"/>
                </a:cubicBezTo>
                <a:cubicBezTo>
                  <a:pt x="1143874" y="147042"/>
                  <a:pt x="1143874" y="139501"/>
                  <a:pt x="1143874" y="128190"/>
                </a:cubicBezTo>
                <a:cubicBezTo>
                  <a:pt x="1143874" y="124420"/>
                  <a:pt x="1143874" y="120650"/>
                  <a:pt x="1143874" y="116880"/>
                </a:cubicBezTo>
                <a:cubicBezTo>
                  <a:pt x="1143874" y="101798"/>
                  <a:pt x="1143874" y="86717"/>
                  <a:pt x="1136374" y="71636"/>
                </a:cubicBezTo>
                <a:cubicBezTo>
                  <a:pt x="1128874" y="64095"/>
                  <a:pt x="1128874" y="52784"/>
                  <a:pt x="1121373" y="49014"/>
                </a:cubicBezTo>
                <a:cubicBezTo>
                  <a:pt x="1117623" y="41473"/>
                  <a:pt x="1113872" y="41473"/>
                  <a:pt x="1102622" y="33933"/>
                </a:cubicBezTo>
                <a:cubicBezTo>
                  <a:pt x="1087621" y="26392"/>
                  <a:pt x="1072620" y="15081"/>
                  <a:pt x="1057620" y="18851"/>
                </a:cubicBezTo>
                <a:cubicBezTo>
                  <a:pt x="1050119" y="18851"/>
                  <a:pt x="1046369" y="18851"/>
                  <a:pt x="1042619" y="18851"/>
                </a:cubicBezTo>
                <a:cubicBezTo>
                  <a:pt x="1035119" y="18851"/>
                  <a:pt x="1027618" y="18851"/>
                  <a:pt x="1016368" y="18851"/>
                </a:cubicBezTo>
                <a:cubicBezTo>
                  <a:pt x="1012617" y="18851"/>
                  <a:pt x="1005117" y="15081"/>
                  <a:pt x="1001367" y="15081"/>
                </a:cubicBezTo>
                <a:close/>
                <a:moveTo>
                  <a:pt x="1001367" y="0"/>
                </a:moveTo>
                <a:cubicBezTo>
                  <a:pt x="1008867" y="0"/>
                  <a:pt x="1012617" y="3770"/>
                  <a:pt x="1016368" y="3770"/>
                </a:cubicBezTo>
                <a:cubicBezTo>
                  <a:pt x="1027618" y="3770"/>
                  <a:pt x="1035119" y="3770"/>
                  <a:pt x="1042619" y="3770"/>
                </a:cubicBezTo>
                <a:lnTo>
                  <a:pt x="1053869" y="3770"/>
                </a:lnTo>
                <a:cubicBezTo>
                  <a:pt x="1057620" y="11311"/>
                  <a:pt x="1057620" y="11311"/>
                  <a:pt x="1057620" y="11311"/>
                </a:cubicBezTo>
                <a:cubicBezTo>
                  <a:pt x="1057620" y="3770"/>
                  <a:pt x="1057620" y="3770"/>
                  <a:pt x="1057620" y="3770"/>
                </a:cubicBezTo>
                <a:cubicBezTo>
                  <a:pt x="1076371" y="3770"/>
                  <a:pt x="1095122" y="15081"/>
                  <a:pt x="1110122" y="22622"/>
                </a:cubicBezTo>
                <a:lnTo>
                  <a:pt x="1129207" y="33586"/>
                </a:lnTo>
                <a:lnTo>
                  <a:pt x="1136253" y="37119"/>
                </a:lnTo>
                <a:cubicBezTo>
                  <a:pt x="1140024" y="48462"/>
                  <a:pt x="1143794" y="56025"/>
                  <a:pt x="1147564" y="63587"/>
                </a:cubicBezTo>
                <a:cubicBezTo>
                  <a:pt x="1158875" y="82493"/>
                  <a:pt x="1158875" y="101398"/>
                  <a:pt x="1158875" y="116523"/>
                </a:cubicBezTo>
                <a:lnTo>
                  <a:pt x="1158875" y="116880"/>
                </a:lnTo>
                <a:lnTo>
                  <a:pt x="1158875" y="127867"/>
                </a:lnTo>
                <a:lnTo>
                  <a:pt x="1158875" y="128190"/>
                </a:lnTo>
                <a:cubicBezTo>
                  <a:pt x="1158875" y="139501"/>
                  <a:pt x="1158875" y="150812"/>
                  <a:pt x="1155125" y="162123"/>
                </a:cubicBezTo>
                <a:cubicBezTo>
                  <a:pt x="1155125" y="167779"/>
                  <a:pt x="1153250" y="172492"/>
                  <a:pt x="1150906" y="176733"/>
                </a:cubicBezTo>
                <a:lnTo>
                  <a:pt x="1144014" y="188281"/>
                </a:lnTo>
                <a:lnTo>
                  <a:pt x="1211007" y="254328"/>
                </a:lnTo>
                <a:lnTo>
                  <a:pt x="1223983" y="262839"/>
                </a:lnTo>
                <a:cubicBezTo>
                  <a:pt x="1246566" y="277941"/>
                  <a:pt x="1265384" y="289268"/>
                  <a:pt x="1280439" y="308147"/>
                </a:cubicBezTo>
                <a:cubicBezTo>
                  <a:pt x="1287967" y="315698"/>
                  <a:pt x="1295494" y="325137"/>
                  <a:pt x="1303963" y="336937"/>
                </a:cubicBezTo>
                <a:lnTo>
                  <a:pt x="1322531" y="364277"/>
                </a:lnTo>
                <a:lnTo>
                  <a:pt x="1456664" y="496514"/>
                </a:lnTo>
                <a:lnTo>
                  <a:pt x="1457335" y="496931"/>
                </a:lnTo>
                <a:cubicBezTo>
                  <a:pt x="1472390" y="512033"/>
                  <a:pt x="1498736" y="530912"/>
                  <a:pt x="1525083" y="553566"/>
                </a:cubicBezTo>
                <a:cubicBezTo>
                  <a:pt x="1555193" y="576220"/>
                  <a:pt x="1581539" y="602649"/>
                  <a:pt x="1596594" y="629079"/>
                </a:cubicBezTo>
                <a:lnTo>
                  <a:pt x="1605861" y="643604"/>
                </a:lnTo>
                <a:lnTo>
                  <a:pt x="1701800" y="738188"/>
                </a:lnTo>
                <a:lnTo>
                  <a:pt x="1701069" y="738919"/>
                </a:lnTo>
                <a:lnTo>
                  <a:pt x="1710285" y="739848"/>
                </a:lnTo>
                <a:cubicBezTo>
                  <a:pt x="1758048" y="745687"/>
                  <a:pt x="1797576" y="752764"/>
                  <a:pt x="1829574" y="761256"/>
                </a:cubicBezTo>
                <a:cubicBezTo>
                  <a:pt x="1870984" y="772580"/>
                  <a:pt x="1901101" y="787677"/>
                  <a:pt x="1919923" y="806549"/>
                </a:cubicBezTo>
                <a:cubicBezTo>
                  <a:pt x="1931217" y="817873"/>
                  <a:pt x="1934982" y="829196"/>
                  <a:pt x="1938746" y="840519"/>
                </a:cubicBezTo>
                <a:cubicBezTo>
                  <a:pt x="1942511" y="866940"/>
                  <a:pt x="1946275" y="900910"/>
                  <a:pt x="1946275" y="938655"/>
                </a:cubicBezTo>
                <a:cubicBezTo>
                  <a:pt x="1946275" y="1036790"/>
                  <a:pt x="1934982" y="1153797"/>
                  <a:pt x="1934982" y="1259481"/>
                </a:cubicBezTo>
                <a:cubicBezTo>
                  <a:pt x="1934982" y="1293451"/>
                  <a:pt x="1934982" y="1327421"/>
                  <a:pt x="1938746" y="1357617"/>
                </a:cubicBezTo>
                <a:cubicBezTo>
                  <a:pt x="1942511" y="1384038"/>
                  <a:pt x="1942511" y="1410459"/>
                  <a:pt x="1942511" y="1433105"/>
                </a:cubicBezTo>
                <a:cubicBezTo>
                  <a:pt x="1942511" y="1459526"/>
                  <a:pt x="1940629" y="1483116"/>
                  <a:pt x="1935923" y="1504348"/>
                </a:cubicBezTo>
                <a:lnTo>
                  <a:pt x="1929524" y="1519873"/>
                </a:lnTo>
                <a:lnTo>
                  <a:pt x="1931987" y="1519873"/>
                </a:lnTo>
                <a:lnTo>
                  <a:pt x="1924447" y="1535113"/>
                </a:lnTo>
                <a:lnTo>
                  <a:pt x="1923292" y="1534994"/>
                </a:lnTo>
                <a:lnTo>
                  <a:pt x="1912394" y="1561436"/>
                </a:lnTo>
                <a:cubicBezTo>
                  <a:pt x="1893571" y="1591631"/>
                  <a:pt x="1859690" y="1614278"/>
                  <a:pt x="1814516" y="1621827"/>
                </a:cubicBezTo>
                <a:cubicBezTo>
                  <a:pt x="1788164" y="1625601"/>
                  <a:pt x="1754283" y="1625601"/>
                  <a:pt x="1720402" y="1625601"/>
                </a:cubicBezTo>
                <a:cubicBezTo>
                  <a:pt x="1584878" y="1625601"/>
                  <a:pt x="1389121" y="1602955"/>
                  <a:pt x="1050311" y="1602955"/>
                </a:cubicBezTo>
                <a:cubicBezTo>
                  <a:pt x="975020" y="1602955"/>
                  <a:pt x="888435" y="1602955"/>
                  <a:pt x="794321" y="1606729"/>
                </a:cubicBezTo>
                <a:cubicBezTo>
                  <a:pt x="587271" y="1614278"/>
                  <a:pt x="432924" y="1618052"/>
                  <a:pt x="319987" y="1618052"/>
                </a:cubicBezTo>
                <a:cubicBezTo>
                  <a:pt x="240932" y="1618052"/>
                  <a:pt x="176934" y="1618052"/>
                  <a:pt x="131760" y="1610503"/>
                </a:cubicBezTo>
                <a:cubicBezTo>
                  <a:pt x="86585" y="1602955"/>
                  <a:pt x="60233" y="1595406"/>
                  <a:pt x="37646" y="1580308"/>
                </a:cubicBezTo>
                <a:cubicBezTo>
                  <a:pt x="26352" y="1568985"/>
                  <a:pt x="18823" y="1557661"/>
                  <a:pt x="15058" y="1542564"/>
                </a:cubicBezTo>
                <a:cubicBezTo>
                  <a:pt x="3765" y="1508594"/>
                  <a:pt x="0" y="1455752"/>
                  <a:pt x="0" y="1387812"/>
                </a:cubicBezTo>
                <a:cubicBezTo>
                  <a:pt x="0" y="1319872"/>
                  <a:pt x="3765" y="1233060"/>
                  <a:pt x="3765" y="1131151"/>
                </a:cubicBezTo>
                <a:cubicBezTo>
                  <a:pt x="3765" y="1085857"/>
                  <a:pt x="3765" y="1033015"/>
                  <a:pt x="0" y="976399"/>
                </a:cubicBezTo>
                <a:cubicBezTo>
                  <a:pt x="0" y="972624"/>
                  <a:pt x="0" y="968850"/>
                  <a:pt x="0" y="965076"/>
                </a:cubicBezTo>
                <a:cubicBezTo>
                  <a:pt x="0" y="908459"/>
                  <a:pt x="15058" y="866940"/>
                  <a:pt x="33881" y="832971"/>
                </a:cubicBezTo>
                <a:cubicBezTo>
                  <a:pt x="52704" y="799001"/>
                  <a:pt x="75291" y="776354"/>
                  <a:pt x="101643" y="757482"/>
                </a:cubicBezTo>
                <a:cubicBezTo>
                  <a:pt x="158111" y="727286"/>
                  <a:pt x="214580" y="723512"/>
                  <a:pt x="233403" y="723512"/>
                </a:cubicBezTo>
                <a:cubicBezTo>
                  <a:pt x="237167" y="723512"/>
                  <a:pt x="240932" y="723512"/>
                  <a:pt x="240932" y="723512"/>
                </a:cubicBezTo>
                <a:lnTo>
                  <a:pt x="294873" y="722855"/>
                </a:lnTo>
                <a:lnTo>
                  <a:pt x="402341" y="628030"/>
                </a:lnTo>
                <a:lnTo>
                  <a:pt x="421048" y="598931"/>
                </a:lnTo>
                <a:cubicBezTo>
                  <a:pt x="432355" y="583855"/>
                  <a:pt x="447432" y="568779"/>
                  <a:pt x="473815" y="546165"/>
                </a:cubicBezTo>
                <a:cubicBezTo>
                  <a:pt x="487007" y="536743"/>
                  <a:pt x="502084" y="528263"/>
                  <a:pt x="517631" y="519783"/>
                </a:cubicBezTo>
                <a:lnTo>
                  <a:pt x="538218" y="508138"/>
                </a:lnTo>
                <a:lnTo>
                  <a:pt x="646109" y="412941"/>
                </a:lnTo>
                <a:lnTo>
                  <a:pt x="654968" y="400177"/>
                </a:lnTo>
                <a:cubicBezTo>
                  <a:pt x="678289" y="370673"/>
                  <a:pt x="703731" y="350179"/>
                  <a:pt x="737652" y="327565"/>
                </a:cubicBezTo>
                <a:lnTo>
                  <a:pt x="757455" y="314694"/>
                </a:lnTo>
                <a:lnTo>
                  <a:pt x="904405" y="185032"/>
                </a:lnTo>
                <a:lnTo>
                  <a:pt x="911804" y="176495"/>
                </a:lnTo>
                <a:lnTo>
                  <a:pt x="903862" y="162123"/>
                </a:lnTo>
                <a:cubicBezTo>
                  <a:pt x="903862" y="150812"/>
                  <a:pt x="900112" y="143272"/>
                  <a:pt x="900112" y="135731"/>
                </a:cubicBezTo>
                <a:cubicBezTo>
                  <a:pt x="900112" y="116880"/>
                  <a:pt x="903862" y="98028"/>
                  <a:pt x="911362" y="82947"/>
                </a:cubicBezTo>
                <a:cubicBezTo>
                  <a:pt x="915113" y="71636"/>
                  <a:pt x="918863" y="60325"/>
                  <a:pt x="926363" y="49014"/>
                </a:cubicBezTo>
                <a:cubicBezTo>
                  <a:pt x="930113" y="41473"/>
                  <a:pt x="933863" y="37703"/>
                  <a:pt x="937614" y="33933"/>
                </a:cubicBezTo>
                <a:cubicBezTo>
                  <a:pt x="937614" y="30162"/>
                  <a:pt x="941364" y="26392"/>
                  <a:pt x="945114" y="22622"/>
                </a:cubicBezTo>
                <a:cubicBezTo>
                  <a:pt x="956365" y="11311"/>
                  <a:pt x="975116" y="7540"/>
                  <a:pt x="986366" y="3770"/>
                </a:cubicBezTo>
                <a:cubicBezTo>
                  <a:pt x="990116" y="0"/>
                  <a:pt x="997617" y="0"/>
                  <a:pt x="10013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任意多边形 6"/>
          <p:cNvSpPr/>
          <p:nvPr/>
        </p:nvSpPr>
        <p:spPr bwMode="auto">
          <a:xfrm>
            <a:off x="3586163" y="250825"/>
            <a:ext cx="1928812" cy="1719263"/>
          </a:xfrm>
          <a:custGeom>
            <a:avLst/>
            <a:gdLst>
              <a:gd name="connsiteX0" fmla="*/ 1897912 w 1930133"/>
              <a:gd name="connsiteY0" fmla="*/ 633413 h 1439863"/>
              <a:gd name="connsiteX1" fmla="*/ 1924272 w 1930133"/>
              <a:gd name="connsiteY1" fmla="*/ 671098 h 1439863"/>
              <a:gd name="connsiteX2" fmla="*/ 1924272 w 1930133"/>
              <a:gd name="connsiteY2" fmla="*/ 1191145 h 1439863"/>
              <a:gd name="connsiteX3" fmla="*/ 1788707 w 1930133"/>
              <a:gd name="connsiteY3" fmla="*/ 1432326 h 1439863"/>
              <a:gd name="connsiteX4" fmla="*/ 1668204 w 1930133"/>
              <a:gd name="connsiteY4" fmla="*/ 1439863 h 1439863"/>
              <a:gd name="connsiteX5" fmla="*/ 1442262 w 1930133"/>
              <a:gd name="connsiteY5" fmla="*/ 1432326 h 1439863"/>
              <a:gd name="connsiteX6" fmla="*/ 1099584 w 1930133"/>
              <a:gd name="connsiteY6" fmla="*/ 1424789 h 1439863"/>
              <a:gd name="connsiteX7" fmla="*/ 779500 w 1930133"/>
              <a:gd name="connsiteY7" fmla="*/ 1432326 h 1439863"/>
              <a:gd name="connsiteX8" fmla="*/ 466947 w 1930133"/>
              <a:gd name="connsiteY8" fmla="*/ 1439863 h 1439863"/>
              <a:gd name="connsiteX9" fmla="*/ 0 w 1930133"/>
              <a:gd name="connsiteY9" fmla="*/ 1375799 h 1439863"/>
              <a:gd name="connsiteX10" fmla="*/ 0 w 1930133"/>
              <a:gd name="connsiteY10" fmla="*/ 1368262 h 1439863"/>
              <a:gd name="connsiteX11" fmla="*/ 90377 w 1930133"/>
              <a:gd name="connsiteY11" fmla="*/ 1398410 h 1439863"/>
              <a:gd name="connsiteX12" fmla="*/ 278661 w 1930133"/>
              <a:gd name="connsiteY12" fmla="*/ 1405947 h 1439863"/>
              <a:gd name="connsiteX13" fmla="*/ 753140 w 1930133"/>
              <a:gd name="connsiteY13" fmla="*/ 1394642 h 1439863"/>
              <a:gd name="connsiteX14" fmla="*/ 1009207 w 1930133"/>
              <a:gd name="connsiteY14" fmla="*/ 1390873 h 1439863"/>
              <a:gd name="connsiteX15" fmla="*/ 1679501 w 1930133"/>
              <a:gd name="connsiteY15" fmla="*/ 1413484 h 1439863"/>
              <a:gd name="connsiteX16" fmla="*/ 1773644 w 1930133"/>
              <a:gd name="connsiteY16" fmla="*/ 1409716 h 1439863"/>
              <a:gd name="connsiteX17" fmla="*/ 1871552 w 1930133"/>
              <a:gd name="connsiteY17" fmla="*/ 1349420 h 1439863"/>
              <a:gd name="connsiteX18" fmla="*/ 1901678 w 1930133"/>
              <a:gd name="connsiteY18" fmla="*/ 1221293 h 1439863"/>
              <a:gd name="connsiteX19" fmla="*/ 1897912 w 1930133"/>
              <a:gd name="connsiteY19" fmla="*/ 1145923 h 1439863"/>
              <a:gd name="connsiteX20" fmla="*/ 1894146 w 1930133"/>
              <a:gd name="connsiteY20" fmla="*/ 1047944 h 1439863"/>
              <a:gd name="connsiteX21" fmla="*/ 1905443 w 1930133"/>
              <a:gd name="connsiteY21" fmla="*/ 727625 h 1439863"/>
              <a:gd name="connsiteX22" fmla="*/ 1897912 w 1930133"/>
              <a:gd name="connsiteY22" fmla="*/ 633413 h 1439863"/>
              <a:gd name="connsiteX23" fmla="*/ 1084457 w 1930133"/>
              <a:gd name="connsiteY23" fmla="*/ 19050 h 1439863"/>
              <a:gd name="connsiteX24" fmla="*/ 1148528 w 1930133"/>
              <a:gd name="connsiteY24" fmla="*/ 68084 h 1439863"/>
              <a:gd name="connsiteX25" fmla="*/ 1152297 w 1930133"/>
              <a:gd name="connsiteY25" fmla="*/ 71855 h 1439863"/>
              <a:gd name="connsiteX26" fmla="*/ 1208830 w 1930133"/>
              <a:gd name="connsiteY26" fmla="*/ 113345 h 1439863"/>
              <a:gd name="connsiteX27" fmla="*/ 1246519 w 1930133"/>
              <a:gd name="connsiteY27" fmla="*/ 169922 h 1439863"/>
              <a:gd name="connsiteX28" fmla="*/ 1257826 w 1930133"/>
              <a:gd name="connsiteY28" fmla="*/ 185010 h 1439863"/>
              <a:gd name="connsiteX29" fmla="*/ 1374661 w 1930133"/>
              <a:gd name="connsiteY29" fmla="*/ 294392 h 1439863"/>
              <a:gd name="connsiteX30" fmla="*/ 1382199 w 1930133"/>
              <a:gd name="connsiteY30" fmla="*/ 301935 h 1439863"/>
              <a:gd name="connsiteX31" fmla="*/ 1442501 w 1930133"/>
              <a:gd name="connsiteY31" fmla="*/ 347197 h 1439863"/>
              <a:gd name="connsiteX32" fmla="*/ 1506572 w 1930133"/>
              <a:gd name="connsiteY32" fmla="*/ 418861 h 1439863"/>
              <a:gd name="connsiteX33" fmla="*/ 1514110 w 1930133"/>
              <a:gd name="connsiteY33" fmla="*/ 430177 h 1439863"/>
              <a:gd name="connsiteX34" fmla="*/ 1551799 w 1930133"/>
              <a:gd name="connsiteY34" fmla="*/ 482982 h 1439863"/>
              <a:gd name="connsiteX35" fmla="*/ 1597025 w 1930133"/>
              <a:gd name="connsiteY35" fmla="*/ 516928 h 1439863"/>
              <a:gd name="connsiteX36" fmla="*/ 1593256 w 1930133"/>
              <a:gd name="connsiteY36" fmla="*/ 520700 h 1439863"/>
              <a:gd name="connsiteX37" fmla="*/ 1570643 w 1930133"/>
              <a:gd name="connsiteY37" fmla="*/ 520700 h 1439863"/>
              <a:gd name="connsiteX38" fmla="*/ 1540492 w 1930133"/>
              <a:gd name="connsiteY38" fmla="*/ 494298 h 1439863"/>
              <a:gd name="connsiteX39" fmla="*/ 1502803 w 1930133"/>
              <a:gd name="connsiteY39" fmla="*/ 441492 h 1439863"/>
              <a:gd name="connsiteX40" fmla="*/ 1495265 w 1930133"/>
              <a:gd name="connsiteY40" fmla="*/ 426405 h 1439863"/>
              <a:gd name="connsiteX41" fmla="*/ 1431194 w 1930133"/>
              <a:gd name="connsiteY41" fmla="*/ 358513 h 1439863"/>
              <a:gd name="connsiteX42" fmla="*/ 1370892 w 1930133"/>
              <a:gd name="connsiteY42" fmla="*/ 313251 h 1439863"/>
              <a:gd name="connsiteX43" fmla="*/ 1363354 w 1930133"/>
              <a:gd name="connsiteY43" fmla="*/ 305707 h 1439863"/>
              <a:gd name="connsiteX44" fmla="*/ 1242750 w 1930133"/>
              <a:gd name="connsiteY44" fmla="*/ 192553 h 1439863"/>
              <a:gd name="connsiteX45" fmla="*/ 1235212 w 1930133"/>
              <a:gd name="connsiteY45" fmla="*/ 177466 h 1439863"/>
              <a:gd name="connsiteX46" fmla="*/ 1197523 w 1930133"/>
              <a:gd name="connsiteY46" fmla="*/ 124661 h 1439863"/>
              <a:gd name="connsiteX47" fmla="*/ 1144759 w 1930133"/>
              <a:gd name="connsiteY47" fmla="*/ 86943 h 1439863"/>
              <a:gd name="connsiteX48" fmla="*/ 1137221 w 1930133"/>
              <a:gd name="connsiteY48" fmla="*/ 83171 h 1439863"/>
              <a:gd name="connsiteX49" fmla="*/ 1073150 w 1930133"/>
              <a:gd name="connsiteY49" fmla="*/ 26594 h 1439863"/>
              <a:gd name="connsiteX50" fmla="*/ 1084457 w 1930133"/>
              <a:gd name="connsiteY50" fmla="*/ 19050 h 1439863"/>
              <a:gd name="connsiteX51" fmla="*/ 900825 w 1930133"/>
              <a:gd name="connsiteY51" fmla="*/ 3770 h 1439863"/>
              <a:gd name="connsiteX52" fmla="*/ 902704 w 1930133"/>
              <a:gd name="connsiteY52" fmla="*/ 3770 h 1439863"/>
              <a:gd name="connsiteX53" fmla="*/ 906463 w 1930133"/>
              <a:gd name="connsiteY53" fmla="*/ 7541 h 1439863"/>
              <a:gd name="connsiteX54" fmla="*/ 895187 w 1930133"/>
              <a:gd name="connsiteY54" fmla="*/ 0 h 1439863"/>
              <a:gd name="connsiteX55" fmla="*/ 900825 w 1930133"/>
              <a:gd name="connsiteY55" fmla="*/ 3770 h 1439863"/>
              <a:gd name="connsiteX56" fmla="*/ 898946 w 1930133"/>
              <a:gd name="connsiteY56" fmla="*/ 3770 h 1439863"/>
              <a:gd name="connsiteX57" fmla="*/ 906463 w 1930133"/>
              <a:gd name="connsiteY57" fmla="*/ 7541 h 1439863"/>
              <a:gd name="connsiteX58" fmla="*/ 876393 w 1930133"/>
              <a:gd name="connsiteY58" fmla="*/ 37703 h 1439863"/>
              <a:gd name="connsiteX59" fmla="*/ 868875 w 1930133"/>
              <a:gd name="connsiteY59" fmla="*/ 56555 h 1439863"/>
              <a:gd name="connsiteX60" fmla="*/ 812493 w 1930133"/>
              <a:gd name="connsiteY60" fmla="*/ 109339 h 1439863"/>
              <a:gd name="connsiteX61" fmla="*/ 771147 w 1930133"/>
              <a:gd name="connsiteY61" fmla="*/ 131961 h 1439863"/>
              <a:gd name="connsiteX62" fmla="*/ 741076 w 1930133"/>
              <a:gd name="connsiteY62" fmla="*/ 154583 h 1439863"/>
              <a:gd name="connsiteX63" fmla="*/ 654624 w 1930133"/>
              <a:gd name="connsiteY63" fmla="*/ 237530 h 1439863"/>
              <a:gd name="connsiteX64" fmla="*/ 643348 w 1930133"/>
              <a:gd name="connsiteY64" fmla="*/ 252611 h 1439863"/>
              <a:gd name="connsiteX65" fmla="*/ 575689 w 1930133"/>
              <a:gd name="connsiteY65" fmla="*/ 312936 h 1439863"/>
              <a:gd name="connsiteX66" fmla="*/ 553137 w 1930133"/>
              <a:gd name="connsiteY66" fmla="*/ 324247 h 1439863"/>
              <a:gd name="connsiteX67" fmla="*/ 492996 w 1930133"/>
              <a:gd name="connsiteY67" fmla="*/ 361950 h 1439863"/>
              <a:gd name="connsiteX68" fmla="*/ 444132 w 1930133"/>
              <a:gd name="connsiteY68" fmla="*/ 410965 h 1439863"/>
              <a:gd name="connsiteX69" fmla="*/ 425338 w 1930133"/>
              <a:gd name="connsiteY69" fmla="*/ 437357 h 1439863"/>
              <a:gd name="connsiteX70" fmla="*/ 410302 w 1930133"/>
              <a:gd name="connsiteY70" fmla="*/ 459979 h 1439863"/>
              <a:gd name="connsiteX71" fmla="*/ 353920 w 1930133"/>
              <a:gd name="connsiteY71" fmla="*/ 508993 h 1439863"/>
              <a:gd name="connsiteX72" fmla="*/ 327609 w 1930133"/>
              <a:gd name="connsiteY72" fmla="*/ 512763 h 1439863"/>
              <a:gd name="connsiteX73" fmla="*/ 323850 w 1930133"/>
              <a:gd name="connsiteY73" fmla="*/ 508993 h 1439863"/>
              <a:gd name="connsiteX74" fmla="*/ 327609 w 1930133"/>
              <a:gd name="connsiteY74" fmla="*/ 508993 h 1439863"/>
              <a:gd name="connsiteX75" fmla="*/ 331368 w 1930133"/>
              <a:gd name="connsiteY75" fmla="*/ 505223 h 1439863"/>
              <a:gd name="connsiteX76" fmla="*/ 353920 w 1930133"/>
              <a:gd name="connsiteY76" fmla="*/ 493912 h 1439863"/>
              <a:gd name="connsiteX77" fmla="*/ 399026 w 1930133"/>
              <a:gd name="connsiteY77" fmla="*/ 448668 h 1439863"/>
              <a:gd name="connsiteX78" fmla="*/ 414061 w 1930133"/>
              <a:gd name="connsiteY78" fmla="*/ 426046 h 1439863"/>
              <a:gd name="connsiteX79" fmla="*/ 432855 w 1930133"/>
              <a:gd name="connsiteY79" fmla="*/ 399654 h 1439863"/>
              <a:gd name="connsiteX80" fmla="*/ 481719 w 1930133"/>
              <a:gd name="connsiteY80" fmla="*/ 350640 h 1439863"/>
              <a:gd name="connsiteX81" fmla="*/ 545619 w 1930133"/>
              <a:gd name="connsiteY81" fmla="*/ 312936 h 1439863"/>
              <a:gd name="connsiteX82" fmla="*/ 568172 w 1930133"/>
              <a:gd name="connsiteY82" fmla="*/ 297855 h 1439863"/>
              <a:gd name="connsiteX83" fmla="*/ 632071 w 1930133"/>
              <a:gd name="connsiteY83" fmla="*/ 245071 h 1439863"/>
              <a:gd name="connsiteX84" fmla="*/ 643348 w 1930133"/>
              <a:gd name="connsiteY84" fmla="*/ 226219 h 1439863"/>
              <a:gd name="connsiteX85" fmla="*/ 729800 w 1930133"/>
              <a:gd name="connsiteY85" fmla="*/ 139502 h 1439863"/>
              <a:gd name="connsiteX86" fmla="*/ 759870 w 1930133"/>
              <a:gd name="connsiteY86" fmla="*/ 120650 h 1439863"/>
              <a:gd name="connsiteX87" fmla="*/ 804976 w 1930133"/>
              <a:gd name="connsiteY87" fmla="*/ 94258 h 1439863"/>
              <a:gd name="connsiteX88" fmla="*/ 853840 w 1930133"/>
              <a:gd name="connsiteY88" fmla="*/ 49014 h 1439863"/>
              <a:gd name="connsiteX89" fmla="*/ 865116 w 1930133"/>
              <a:gd name="connsiteY89" fmla="*/ 30163 h 1439863"/>
              <a:gd name="connsiteX90" fmla="*/ 895187 w 1930133"/>
              <a:gd name="connsiteY90" fmla="*/ 0 h 143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30133" h="1439863">
                <a:moveTo>
                  <a:pt x="1897912" y="633413"/>
                </a:moveTo>
                <a:cubicBezTo>
                  <a:pt x="1912975" y="644718"/>
                  <a:pt x="1920506" y="656024"/>
                  <a:pt x="1924272" y="671098"/>
                </a:cubicBezTo>
                <a:cubicBezTo>
                  <a:pt x="1943100" y="791688"/>
                  <a:pt x="1909209" y="1036638"/>
                  <a:pt x="1924272" y="1191145"/>
                </a:cubicBezTo>
                <a:cubicBezTo>
                  <a:pt x="1943100" y="1341883"/>
                  <a:pt x="1897912" y="1413484"/>
                  <a:pt x="1788707" y="1432326"/>
                </a:cubicBezTo>
                <a:cubicBezTo>
                  <a:pt x="1754815" y="1439863"/>
                  <a:pt x="1713393" y="1439863"/>
                  <a:pt x="1668204" y="1439863"/>
                </a:cubicBezTo>
                <a:cubicBezTo>
                  <a:pt x="1607953" y="1439863"/>
                  <a:pt x="1532639" y="1436095"/>
                  <a:pt x="1442262" y="1432326"/>
                </a:cubicBezTo>
                <a:cubicBezTo>
                  <a:pt x="1348120" y="1428558"/>
                  <a:pt x="1238915" y="1424789"/>
                  <a:pt x="1099584" y="1424789"/>
                </a:cubicBezTo>
                <a:cubicBezTo>
                  <a:pt x="1005441" y="1424789"/>
                  <a:pt x="900002" y="1428558"/>
                  <a:pt x="779500" y="1432326"/>
                </a:cubicBezTo>
                <a:cubicBezTo>
                  <a:pt x="658997" y="1436095"/>
                  <a:pt x="553558" y="1439863"/>
                  <a:pt x="466947" y="1439863"/>
                </a:cubicBezTo>
                <a:cubicBezTo>
                  <a:pt x="109205" y="1439863"/>
                  <a:pt x="3766" y="1405947"/>
                  <a:pt x="0" y="1375799"/>
                </a:cubicBezTo>
                <a:cubicBezTo>
                  <a:pt x="0" y="1372031"/>
                  <a:pt x="0" y="1372031"/>
                  <a:pt x="0" y="1368262"/>
                </a:cubicBezTo>
                <a:cubicBezTo>
                  <a:pt x="18828" y="1383336"/>
                  <a:pt x="48954" y="1390873"/>
                  <a:pt x="90377" y="1398410"/>
                </a:cubicBezTo>
                <a:cubicBezTo>
                  <a:pt x="135565" y="1405947"/>
                  <a:pt x="199582" y="1405947"/>
                  <a:pt x="278661" y="1405947"/>
                </a:cubicBezTo>
                <a:cubicBezTo>
                  <a:pt x="391633" y="1405947"/>
                  <a:pt x="546026" y="1402179"/>
                  <a:pt x="753140" y="1394642"/>
                </a:cubicBezTo>
                <a:cubicBezTo>
                  <a:pt x="847282" y="1390873"/>
                  <a:pt x="933893" y="1390873"/>
                  <a:pt x="1009207" y="1390873"/>
                </a:cubicBezTo>
                <a:cubicBezTo>
                  <a:pt x="1348120" y="1390873"/>
                  <a:pt x="1543936" y="1413484"/>
                  <a:pt x="1679501" y="1413484"/>
                </a:cubicBezTo>
                <a:cubicBezTo>
                  <a:pt x="1713393" y="1413484"/>
                  <a:pt x="1747284" y="1413484"/>
                  <a:pt x="1773644" y="1409716"/>
                </a:cubicBezTo>
                <a:cubicBezTo>
                  <a:pt x="1818832" y="1402179"/>
                  <a:pt x="1852723" y="1379568"/>
                  <a:pt x="1871552" y="1349420"/>
                </a:cubicBezTo>
                <a:cubicBezTo>
                  <a:pt x="1894146" y="1315504"/>
                  <a:pt x="1901678" y="1274051"/>
                  <a:pt x="1901678" y="1221293"/>
                </a:cubicBezTo>
                <a:cubicBezTo>
                  <a:pt x="1901678" y="1198682"/>
                  <a:pt x="1901678" y="1172303"/>
                  <a:pt x="1897912" y="1145923"/>
                </a:cubicBezTo>
                <a:cubicBezTo>
                  <a:pt x="1894146" y="1115776"/>
                  <a:pt x="1894146" y="1081860"/>
                  <a:pt x="1894146" y="1047944"/>
                </a:cubicBezTo>
                <a:cubicBezTo>
                  <a:pt x="1894146" y="942427"/>
                  <a:pt x="1905443" y="825604"/>
                  <a:pt x="1905443" y="727625"/>
                </a:cubicBezTo>
                <a:cubicBezTo>
                  <a:pt x="1905443" y="693708"/>
                  <a:pt x="1901678" y="659792"/>
                  <a:pt x="1897912" y="633413"/>
                </a:cubicBezTo>
                <a:close/>
                <a:moveTo>
                  <a:pt x="1084457" y="19050"/>
                </a:moveTo>
                <a:cubicBezTo>
                  <a:pt x="1103301" y="37909"/>
                  <a:pt x="1125915" y="56768"/>
                  <a:pt x="1148528" y="68084"/>
                </a:cubicBezTo>
                <a:cubicBezTo>
                  <a:pt x="1148528" y="71855"/>
                  <a:pt x="1148528" y="71855"/>
                  <a:pt x="1152297" y="71855"/>
                </a:cubicBezTo>
                <a:cubicBezTo>
                  <a:pt x="1174910" y="83171"/>
                  <a:pt x="1189986" y="94486"/>
                  <a:pt x="1208830" y="113345"/>
                </a:cubicBezTo>
                <a:cubicBezTo>
                  <a:pt x="1220137" y="128432"/>
                  <a:pt x="1231443" y="143520"/>
                  <a:pt x="1246519" y="169922"/>
                </a:cubicBezTo>
                <a:cubicBezTo>
                  <a:pt x="1250288" y="173694"/>
                  <a:pt x="1254057" y="177466"/>
                  <a:pt x="1257826" y="185010"/>
                </a:cubicBezTo>
                <a:cubicBezTo>
                  <a:pt x="1295514" y="249130"/>
                  <a:pt x="1340741" y="271761"/>
                  <a:pt x="1374661" y="294392"/>
                </a:cubicBezTo>
                <a:cubicBezTo>
                  <a:pt x="1374661" y="298164"/>
                  <a:pt x="1378430" y="298164"/>
                  <a:pt x="1382199" y="301935"/>
                </a:cubicBezTo>
                <a:cubicBezTo>
                  <a:pt x="1397274" y="313251"/>
                  <a:pt x="1419888" y="328338"/>
                  <a:pt x="1442501" y="347197"/>
                </a:cubicBezTo>
                <a:cubicBezTo>
                  <a:pt x="1468883" y="369828"/>
                  <a:pt x="1491496" y="396231"/>
                  <a:pt x="1506572" y="418861"/>
                </a:cubicBezTo>
                <a:cubicBezTo>
                  <a:pt x="1510341" y="422633"/>
                  <a:pt x="1510341" y="426405"/>
                  <a:pt x="1514110" y="430177"/>
                </a:cubicBezTo>
                <a:cubicBezTo>
                  <a:pt x="1525416" y="449036"/>
                  <a:pt x="1540492" y="467895"/>
                  <a:pt x="1551799" y="482982"/>
                </a:cubicBezTo>
                <a:cubicBezTo>
                  <a:pt x="1566874" y="501841"/>
                  <a:pt x="1585719" y="513157"/>
                  <a:pt x="1597025" y="516928"/>
                </a:cubicBezTo>
                <a:cubicBezTo>
                  <a:pt x="1597025" y="516928"/>
                  <a:pt x="1597025" y="516928"/>
                  <a:pt x="1593256" y="520700"/>
                </a:cubicBezTo>
                <a:cubicBezTo>
                  <a:pt x="1585719" y="520700"/>
                  <a:pt x="1578181" y="520700"/>
                  <a:pt x="1570643" y="520700"/>
                </a:cubicBezTo>
                <a:cubicBezTo>
                  <a:pt x="1559336" y="513157"/>
                  <a:pt x="1551799" y="501841"/>
                  <a:pt x="1540492" y="494298"/>
                </a:cubicBezTo>
                <a:cubicBezTo>
                  <a:pt x="1529185" y="479210"/>
                  <a:pt x="1514110" y="460351"/>
                  <a:pt x="1502803" y="441492"/>
                </a:cubicBezTo>
                <a:cubicBezTo>
                  <a:pt x="1499034" y="437720"/>
                  <a:pt x="1495265" y="433949"/>
                  <a:pt x="1495265" y="426405"/>
                </a:cubicBezTo>
                <a:cubicBezTo>
                  <a:pt x="1480190" y="407546"/>
                  <a:pt x="1457576" y="381143"/>
                  <a:pt x="1431194" y="358513"/>
                </a:cubicBezTo>
                <a:cubicBezTo>
                  <a:pt x="1408581" y="339654"/>
                  <a:pt x="1385968" y="324566"/>
                  <a:pt x="1370892" y="313251"/>
                </a:cubicBezTo>
                <a:cubicBezTo>
                  <a:pt x="1370892" y="309479"/>
                  <a:pt x="1367123" y="309479"/>
                  <a:pt x="1363354" y="305707"/>
                </a:cubicBezTo>
                <a:cubicBezTo>
                  <a:pt x="1333203" y="286848"/>
                  <a:pt x="1284208" y="256674"/>
                  <a:pt x="1242750" y="192553"/>
                </a:cubicBezTo>
                <a:cubicBezTo>
                  <a:pt x="1242750" y="188781"/>
                  <a:pt x="1238981" y="181238"/>
                  <a:pt x="1235212" y="177466"/>
                </a:cubicBezTo>
                <a:cubicBezTo>
                  <a:pt x="1220137" y="154835"/>
                  <a:pt x="1208830" y="135976"/>
                  <a:pt x="1197523" y="124661"/>
                </a:cubicBezTo>
                <a:cubicBezTo>
                  <a:pt x="1182448" y="105802"/>
                  <a:pt x="1167372" y="98258"/>
                  <a:pt x="1144759" y="86943"/>
                </a:cubicBezTo>
                <a:cubicBezTo>
                  <a:pt x="1140990" y="83171"/>
                  <a:pt x="1140990" y="83171"/>
                  <a:pt x="1137221" y="83171"/>
                </a:cubicBezTo>
                <a:cubicBezTo>
                  <a:pt x="1114608" y="68084"/>
                  <a:pt x="1091995" y="49225"/>
                  <a:pt x="1073150" y="26594"/>
                </a:cubicBezTo>
                <a:cubicBezTo>
                  <a:pt x="1076919" y="22822"/>
                  <a:pt x="1080688" y="22822"/>
                  <a:pt x="1084457" y="19050"/>
                </a:cubicBezTo>
                <a:close/>
                <a:moveTo>
                  <a:pt x="900825" y="3770"/>
                </a:moveTo>
                <a:lnTo>
                  <a:pt x="902704" y="3770"/>
                </a:lnTo>
                <a:cubicBezTo>
                  <a:pt x="902704" y="3770"/>
                  <a:pt x="902704" y="3770"/>
                  <a:pt x="906463" y="7541"/>
                </a:cubicBezTo>
                <a:close/>
                <a:moveTo>
                  <a:pt x="895187" y="0"/>
                </a:moveTo>
                <a:lnTo>
                  <a:pt x="900825" y="3770"/>
                </a:lnTo>
                <a:lnTo>
                  <a:pt x="898946" y="3770"/>
                </a:lnTo>
                <a:cubicBezTo>
                  <a:pt x="902704" y="3770"/>
                  <a:pt x="906463" y="7541"/>
                  <a:pt x="906463" y="7541"/>
                </a:cubicBezTo>
                <a:cubicBezTo>
                  <a:pt x="895187" y="18852"/>
                  <a:pt x="887669" y="26392"/>
                  <a:pt x="876393" y="37703"/>
                </a:cubicBezTo>
                <a:cubicBezTo>
                  <a:pt x="872634" y="45244"/>
                  <a:pt x="872634" y="49014"/>
                  <a:pt x="868875" y="56555"/>
                </a:cubicBezTo>
                <a:cubicBezTo>
                  <a:pt x="857599" y="75406"/>
                  <a:pt x="835046" y="90488"/>
                  <a:pt x="812493" y="109339"/>
                </a:cubicBezTo>
                <a:cubicBezTo>
                  <a:pt x="797458" y="116880"/>
                  <a:pt x="782423" y="124421"/>
                  <a:pt x="771147" y="131961"/>
                </a:cubicBezTo>
                <a:cubicBezTo>
                  <a:pt x="759870" y="139502"/>
                  <a:pt x="748594" y="147042"/>
                  <a:pt x="741076" y="154583"/>
                </a:cubicBezTo>
                <a:cubicBezTo>
                  <a:pt x="703488" y="180975"/>
                  <a:pt x="677177" y="199827"/>
                  <a:pt x="654624" y="237530"/>
                </a:cubicBezTo>
                <a:cubicBezTo>
                  <a:pt x="650865" y="241300"/>
                  <a:pt x="647106" y="245071"/>
                  <a:pt x="643348" y="252611"/>
                </a:cubicBezTo>
                <a:cubicBezTo>
                  <a:pt x="628312" y="275233"/>
                  <a:pt x="602001" y="294085"/>
                  <a:pt x="575689" y="312936"/>
                </a:cubicBezTo>
                <a:cubicBezTo>
                  <a:pt x="568172" y="316707"/>
                  <a:pt x="560654" y="320477"/>
                  <a:pt x="553137" y="324247"/>
                </a:cubicBezTo>
                <a:cubicBezTo>
                  <a:pt x="530584" y="335558"/>
                  <a:pt x="508031" y="350640"/>
                  <a:pt x="492996" y="361950"/>
                </a:cubicBezTo>
                <a:cubicBezTo>
                  <a:pt x="466684" y="380802"/>
                  <a:pt x="455408" y="395883"/>
                  <a:pt x="444132" y="410965"/>
                </a:cubicBezTo>
                <a:cubicBezTo>
                  <a:pt x="436614" y="418505"/>
                  <a:pt x="432855" y="426046"/>
                  <a:pt x="425338" y="437357"/>
                </a:cubicBezTo>
                <a:cubicBezTo>
                  <a:pt x="421579" y="441127"/>
                  <a:pt x="417820" y="452438"/>
                  <a:pt x="410302" y="459979"/>
                </a:cubicBezTo>
                <a:cubicBezTo>
                  <a:pt x="395267" y="482601"/>
                  <a:pt x="368956" y="501452"/>
                  <a:pt x="353920" y="508993"/>
                </a:cubicBezTo>
                <a:cubicBezTo>
                  <a:pt x="342644" y="508993"/>
                  <a:pt x="335127" y="512763"/>
                  <a:pt x="327609" y="512763"/>
                </a:cubicBezTo>
                <a:cubicBezTo>
                  <a:pt x="327609" y="512763"/>
                  <a:pt x="327609" y="512763"/>
                  <a:pt x="323850" y="508993"/>
                </a:cubicBezTo>
                <a:cubicBezTo>
                  <a:pt x="323850" y="508993"/>
                  <a:pt x="323850" y="508993"/>
                  <a:pt x="327609" y="508993"/>
                </a:cubicBezTo>
                <a:cubicBezTo>
                  <a:pt x="327609" y="505223"/>
                  <a:pt x="331368" y="505223"/>
                  <a:pt x="331368" y="505223"/>
                </a:cubicBezTo>
                <a:cubicBezTo>
                  <a:pt x="338885" y="501452"/>
                  <a:pt x="346403" y="497682"/>
                  <a:pt x="353920" y="493912"/>
                </a:cubicBezTo>
                <a:cubicBezTo>
                  <a:pt x="368956" y="482601"/>
                  <a:pt x="387750" y="467519"/>
                  <a:pt x="399026" y="448668"/>
                </a:cubicBezTo>
                <a:cubicBezTo>
                  <a:pt x="406544" y="441127"/>
                  <a:pt x="410302" y="433587"/>
                  <a:pt x="414061" y="426046"/>
                </a:cubicBezTo>
                <a:cubicBezTo>
                  <a:pt x="421579" y="418505"/>
                  <a:pt x="425338" y="410965"/>
                  <a:pt x="432855" y="399654"/>
                </a:cubicBezTo>
                <a:cubicBezTo>
                  <a:pt x="444132" y="384572"/>
                  <a:pt x="455408" y="369491"/>
                  <a:pt x="481719" y="350640"/>
                </a:cubicBezTo>
                <a:cubicBezTo>
                  <a:pt x="500513" y="335558"/>
                  <a:pt x="523066" y="324247"/>
                  <a:pt x="545619" y="312936"/>
                </a:cubicBezTo>
                <a:cubicBezTo>
                  <a:pt x="553137" y="309166"/>
                  <a:pt x="560654" y="305396"/>
                  <a:pt x="568172" y="297855"/>
                </a:cubicBezTo>
                <a:cubicBezTo>
                  <a:pt x="594483" y="282774"/>
                  <a:pt x="617036" y="263922"/>
                  <a:pt x="632071" y="245071"/>
                </a:cubicBezTo>
                <a:cubicBezTo>
                  <a:pt x="635830" y="237530"/>
                  <a:pt x="639589" y="233760"/>
                  <a:pt x="643348" y="226219"/>
                </a:cubicBezTo>
                <a:cubicBezTo>
                  <a:pt x="665900" y="188516"/>
                  <a:pt x="692212" y="165894"/>
                  <a:pt x="729800" y="139502"/>
                </a:cubicBezTo>
                <a:cubicBezTo>
                  <a:pt x="741076" y="135732"/>
                  <a:pt x="752353" y="128191"/>
                  <a:pt x="759870" y="120650"/>
                </a:cubicBezTo>
                <a:cubicBezTo>
                  <a:pt x="774905" y="113110"/>
                  <a:pt x="789941" y="105569"/>
                  <a:pt x="804976" y="94258"/>
                </a:cubicBezTo>
                <a:cubicBezTo>
                  <a:pt x="827529" y="79177"/>
                  <a:pt x="846323" y="64096"/>
                  <a:pt x="853840" y="49014"/>
                </a:cubicBezTo>
                <a:cubicBezTo>
                  <a:pt x="857599" y="41474"/>
                  <a:pt x="861358" y="33933"/>
                  <a:pt x="865116" y="30163"/>
                </a:cubicBezTo>
                <a:cubicBezTo>
                  <a:pt x="876393" y="18852"/>
                  <a:pt x="883910" y="7541"/>
                  <a:pt x="895187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13113" y="876300"/>
            <a:ext cx="2427287" cy="1049338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整体感知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92" y="2781083"/>
            <a:ext cx="2030413" cy="2735418"/>
          </a:xfrm>
          <a:prstGeom prst="rect">
            <a:avLst/>
          </a:prstGeom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250248" y="2933483"/>
            <a:ext cx="516223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just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郭沫若（</a:t>
            </a:r>
            <a:r>
              <a:rPr lang="en-US" altLang="zh-CN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1892-1978</a:t>
            </a:r>
            <a:r>
              <a:rPr lang="zh-CN" altLang="en-US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），原名郭开贞，四川乐山人，著名诗人、剧作家、历史学家。代表作有</a:t>
            </a:r>
            <a:r>
              <a:rPr lang="en-US" altLang="zh-CN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女神</a:t>
            </a:r>
            <a:r>
              <a:rPr lang="en-US" altLang="zh-CN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屈原</a:t>
            </a:r>
            <a:r>
              <a:rPr lang="en-US" altLang="zh-CN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古代社会研究</a:t>
            </a:r>
            <a:r>
              <a:rPr lang="en-US" altLang="zh-CN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66870" y="1295706"/>
            <a:ext cx="2719692" cy="563697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-1" fmla="*/ 0 w 3033023"/>
              <a:gd name="connsiteY0-2" fmla="*/ 743759 h 800909"/>
              <a:gd name="connsiteX1-3" fmla="*/ 768350 w 3033023"/>
              <a:gd name="connsiteY1-4" fmla="*/ 800909 h 800909"/>
              <a:gd name="connsiteX2-5" fmla="*/ 2292350 w 3033023"/>
              <a:gd name="connsiteY2-6" fmla="*/ 743759 h 800909"/>
              <a:gd name="connsiteX3-7" fmla="*/ 2940050 w 3033023"/>
              <a:gd name="connsiteY3-8" fmla="*/ 515159 h 800909"/>
              <a:gd name="connsiteX4-9" fmla="*/ 2997200 w 3033023"/>
              <a:gd name="connsiteY4-10" fmla="*/ 286559 h 800909"/>
              <a:gd name="connsiteX5-11" fmla="*/ 2635250 w 3033023"/>
              <a:gd name="connsiteY5-12" fmla="*/ 809 h 800909"/>
              <a:gd name="connsiteX6-13" fmla="*/ 654050 w 3033023"/>
              <a:gd name="connsiteY6-14" fmla="*/ 210359 h 800909"/>
              <a:gd name="connsiteX7-15" fmla="*/ 101600 w 3033023"/>
              <a:gd name="connsiteY7-16" fmla="*/ 496109 h 800909"/>
              <a:gd name="connsiteX8-17" fmla="*/ 177800 w 3033023"/>
              <a:gd name="connsiteY8-18" fmla="*/ 781859 h 800909"/>
              <a:gd name="connsiteX0-19" fmla="*/ 0 w 3033023"/>
              <a:gd name="connsiteY0-20" fmla="*/ 743759 h 800909"/>
              <a:gd name="connsiteX1-21" fmla="*/ 768350 w 3033023"/>
              <a:gd name="connsiteY1-22" fmla="*/ 800909 h 800909"/>
              <a:gd name="connsiteX2-23" fmla="*/ 2292350 w 3033023"/>
              <a:gd name="connsiteY2-24" fmla="*/ 743759 h 800909"/>
              <a:gd name="connsiteX3-25" fmla="*/ 2940050 w 3033023"/>
              <a:gd name="connsiteY3-26" fmla="*/ 515159 h 800909"/>
              <a:gd name="connsiteX4-27" fmla="*/ 2997200 w 3033023"/>
              <a:gd name="connsiteY4-28" fmla="*/ 286559 h 800909"/>
              <a:gd name="connsiteX5-29" fmla="*/ 2635250 w 3033023"/>
              <a:gd name="connsiteY5-30" fmla="*/ 809 h 800909"/>
              <a:gd name="connsiteX6-31" fmla="*/ 654050 w 3033023"/>
              <a:gd name="connsiteY6-32" fmla="*/ 210359 h 800909"/>
              <a:gd name="connsiteX7-33" fmla="*/ 101600 w 3033023"/>
              <a:gd name="connsiteY7-34" fmla="*/ 496109 h 800909"/>
              <a:gd name="connsiteX8-35" fmla="*/ 254000 w 3033023"/>
              <a:gd name="connsiteY8-36" fmla="*/ 704777 h 800909"/>
              <a:gd name="connsiteX0-37" fmla="*/ 0 w 3033023"/>
              <a:gd name="connsiteY0-38" fmla="*/ 743759 h 800909"/>
              <a:gd name="connsiteX1-39" fmla="*/ 768350 w 3033023"/>
              <a:gd name="connsiteY1-40" fmla="*/ 800909 h 800909"/>
              <a:gd name="connsiteX2-41" fmla="*/ 2292350 w 3033023"/>
              <a:gd name="connsiteY2-42" fmla="*/ 743759 h 800909"/>
              <a:gd name="connsiteX3-43" fmla="*/ 2940050 w 3033023"/>
              <a:gd name="connsiteY3-44" fmla="*/ 515159 h 800909"/>
              <a:gd name="connsiteX4-45" fmla="*/ 2997200 w 3033023"/>
              <a:gd name="connsiteY4-46" fmla="*/ 286559 h 800909"/>
              <a:gd name="connsiteX5-47" fmla="*/ 2635250 w 3033023"/>
              <a:gd name="connsiteY5-48" fmla="*/ 809 h 800909"/>
              <a:gd name="connsiteX6-49" fmla="*/ 654050 w 3033023"/>
              <a:gd name="connsiteY6-50" fmla="*/ 210359 h 800909"/>
              <a:gd name="connsiteX7-51" fmla="*/ 101600 w 3033023"/>
              <a:gd name="connsiteY7-52" fmla="*/ 496109 h 800909"/>
              <a:gd name="connsiteX8-53" fmla="*/ 349250 w 3033023"/>
              <a:gd name="connsiteY8-54" fmla="*/ 751026 h 800909"/>
              <a:gd name="connsiteX0-55" fmla="*/ 0 w 3033023"/>
              <a:gd name="connsiteY0-56" fmla="*/ 743759 h 800909"/>
              <a:gd name="connsiteX1-57" fmla="*/ 768350 w 3033023"/>
              <a:gd name="connsiteY1-58" fmla="*/ 800909 h 800909"/>
              <a:gd name="connsiteX2-59" fmla="*/ 2292350 w 3033023"/>
              <a:gd name="connsiteY2-60" fmla="*/ 743759 h 800909"/>
              <a:gd name="connsiteX3-61" fmla="*/ 2940050 w 3033023"/>
              <a:gd name="connsiteY3-62" fmla="*/ 515159 h 800909"/>
              <a:gd name="connsiteX4-63" fmla="*/ 2997200 w 3033023"/>
              <a:gd name="connsiteY4-64" fmla="*/ 286559 h 800909"/>
              <a:gd name="connsiteX5-65" fmla="*/ 2635250 w 3033023"/>
              <a:gd name="connsiteY5-66" fmla="*/ 809 h 800909"/>
              <a:gd name="connsiteX6-67" fmla="*/ 654050 w 3033023"/>
              <a:gd name="connsiteY6-68" fmla="*/ 210359 h 800909"/>
              <a:gd name="connsiteX7-69" fmla="*/ 101600 w 3033023"/>
              <a:gd name="connsiteY7-70" fmla="*/ 496109 h 800909"/>
              <a:gd name="connsiteX8-71" fmla="*/ 349250 w 3033023"/>
              <a:gd name="connsiteY8-72" fmla="*/ 751026 h 800909"/>
              <a:gd name="connsiteX0-73" fmla="*/ 0 w 3033023"/>
              <a:gd name="connsiteY0-74" fmla="*/ 743759 h 800909"/>
              <a:gd name="connsiteX1-75" fmla="*/ 768350 w 3033023"/>
              <a:gd name="connsiteY1-76" fmla="*/ 800909 h 800909"/>
              <a:gd name="connsiteX2-77" fmla="*/ 2292350 w 3033023"/>
              <a:gd name="connsiteY2-78" fmla="*/ 743759 h 800909"/>
              <a:gd name="connsiteX3-79" fmla="*/ 2940050 w 3033023"/>
              <a:gd name="connsiteY3-80" fmla="*/ 515159 h 800909"/>
              <a:gd name="connsiteX4-81" fmla="*/ 2997200 w 3033023"/>
              <a:gd name="connsiteY4-82" fmla="*/ 286559 h 800909"/>
              <a:gd name="connsiteX5-83" fmla="*/ 2635250 w 3033023"/>
              <a:gd name="connsiteY5-84" fmla="*/ 809 h 800909"/>
              <a:gd name="connsiteX6-85" fmla="*/ 654050 w 3033023"/>
              <a:gd name="connsiteY6-86" fmla="*/ 210359 h 800909"/>
              <a:gd name="connsiteX7-87" fmla="*/ 101600 w 3033023"/>
              <a:gd name="connsiteY7-88" fmla="*/ 496109 h 800909"/>
              <a:gd name="connsiteX8-89" fmla="*/ 349250 w 3033023"/>
              <a:gd name="connsiteY8-90" fmla="*/ 751026 h 800909"/>
              <a:gd name="connsiteX0-91" fmla="*/ 0 w 3247335"/>
              <a:gd name="connsiteY0-92" fmla="*/ 736529 h 800997"/>
              <a:gd name="connsiteX1-93" fmla="*/ 982662 w 3247335"/>
              <a:gd name="connsiteY1-94" fmla="*/ 800909 h 800997"/>
              <a:gd name="connsiteX2-95" fmla="*/ 2506662 w 3247335"/>
              <a:gd name="connsiteY2-96" fmla="*/ 743759 h 800997"/>
              <a:gd name="connsiteX3-97" fmla="*/ 3154362 w 3247335"/>
              <a:gd name="connsiteY3-98" fmla="*/ 515159 h 800997"/>
              <a:gd name="connsiteX4-99" fmla="*/ 3211512 w 3247335"/>
              <a:gd name="connsiteY4-100" fmla="*/ 286559 h 800997"/>
              <a:gd name="connsiteX5-101" fmla="*/ 2849562 w 3247335"/>
              <a:gd name="connsiteY5-102" fmla="*/ 809 h 800997"/>
              <a:gd name="connsiteX6-103" fmla="*/ 868362 w 3247335"/>
              <a:gd name="connsiteY6-104" fmla="*/ 210359 h 800997"/>
              <a:gd name="connsiteX7-105" fmla="*/ 315912 w 3247335"/>
              <a:gd name="connsiteY7-106" fmla="*/ 496109 h 800997"/>
              <a:gd name="connsiteX8-107" fmla="*/ 563562 w 3247335"/>
              <a:gd name="connsiteY8-108" fmla="*/ 751026 h 800997"/>
              <a:gd name="connsiteX0-109" fmla="*/ 0 w 3247335"/>
              <a:gd name="connsiteY0-110" fmla="*/ 736529 h 815129"/>
              <a:gd name="connsiteX1-111" fmla="*/ 982662 w 3247335"/>
              <a:gd name="connsiteY1-112" fmla="*/ 800909 h 815129"/>
              <a:gd name="connsiteX2-113" fmla="*/ 2506662 w 3247335"/>
              <a:gd name="connsiteY2-114" fmla="*/ 743759 h 815129"/>
              <a:gd name="connsiteX3-115" fmla="*/ 3154362 w 3247335"/>
              <a:gd name="connsiteY3-116" fmla="*/ 515159 h 815129"/>
              <a:gd name="connsiteX4-117" fmla="*/ 3211512 w 3247335"/>
              <a:gd name="connsiteY4-118" fmla="*/ 286559 h 815129"/>
              <a:gd name="connsiteX5-119" fmla="*/ 2849562 w 3247335"/>
              <a:gd name="connsiteY5-120" fmla="*/ 809 h 815129"/>
              <a:gd name="connsiteX6-121" fmla="*/ 868362 w 3247335"/>
              <a:gd name="connsiteY6-122" fmla="*/ 210359 h 815129"/>
              <a:gd name="connsiteX7-123" fmla="*/ 315912 w 3247335"/>
              <a:gd name="connsiteY7-124" fmla="*/ 496109 h 815129"/>
              <a:gd name="connsiteX8-125" fmla="*/ 563562 w 3247335"/>
              <a:gd name="connsiteY8-126" fmla="*/ 751026 h 815129"/>
              <a:gd name="connsiteX0-127" fmla="*/ 0 w 3260035"/>
              <a:gd name="connsiteY0-128" fmla="*/ 688338 h 803190"/>
              <a:gd name="connsiteX1-129" fmla="*/ 995362 w 3260035"/>
              <a:gd name="connsiteY1-130" fmla="*/ 800909 h 803190"/>
              <a:gd name="connsiteX2-131" fmla="*/ 2519362 w 3260035"/>
              <a:gd name="connsiteY2-132" fmla="*/ 743759 h 803190"/>
              <a:gd name="connsiteX3-133" fmla="*/ 3167062 w 3260035"/>
              <a:gd name="connsiteY3-134" fmla="*/ 515159 h 803190"/>
              <a:gd name="connsiteX4-135" fmla="*/ 3224212 w 3260035"/>
              <a:gd name="connsiteY4-136" fmla="*/ 286559 h 803190"/>
              <a:gd name="connsiteX5-137" fmla="*/ 2862262 w 3260035"/>
              <a:gd name="connsiteY5-138" fmla="*/ 809 h 803190"/>
              <a:gd name="connsiteX6-139" fmla="*/ 881062 w 3260035"/>
              <a:gd name="connsiteY6-140" fmla="*/ 210359 h 803190"/>
              <a:gd name="connsiteX7-141" fmla="*/ 328612 w 3260035"/>
              <a:gd name="connsiteY7-142" fmla="*/ 496109 h 803190"/>
              <a:gd name="connsiteX8-143" fmla="*/ 576262 w 3260035"/>
              <a:gd name="connsiteY8-144" fmla="*/ 751026 h 803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solidFill>
            <a:srgbClr val="81C65A"/>
          </a:solidFill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tIns="108000" anchor="ctr">
            <a:scene3d>
              <a:camera prst="orthographicFront">
                <a:rot lat="0" lon="0" rev="180000"/>
              </a:camera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写作背景</a:t>
            </a:r>
            <a:endParaRPr lang="zh-CN" altLang="en-US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2355" y="2246933"/>
            <a:ext cx="78976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诗写于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1921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年，这时，“五四”运动高潮已过，中国正处于北洋军阀混战时期。此时的郭沫若，面对半殖民地半封建社会那“冷酷如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铁</a:t>
            </a:r>
            <a:r>
              <a:rPr lang="zh-CN" altLang="en-US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黑暗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漆</a:t>
            </a:r>
            <a:r>
              <a:rPr lang="zh-CN" altLang="en-US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腥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秽如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血</a:t>
            </a:r>
            <a:r>
              <a:rPr lang="zh-CN" altLang="en-US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的黑暗现实感到极大的愤怒和伤感，但他并没有绝望，仍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执着</a:t>
            </a:r>
            <a:r>
              <a:rPr lang="zh-CN" altLang="en-US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zh-CN" altLang="zh-CN" sz="24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寻求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光明和理想。在灿烂星空的诱发下，写下了这首充满浪漫色彩的著名诗篇《天上的街市》。</a:t>
            </a:r>
            <a:endParaRPr lang="zh-CN" altLang="zh-CN" sz="24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212104" y="612620"/>
            <a:ext cx="2719692" cy="563697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-1" fmla="*/ 0 w 3033023"/>
              <a:gd name="connsiteY0-2" fmla="*/ 743759 h 800909"/>
              <a:gd name="connsiteX1-3" fmla="*/ 768350 w 3033023"/>
              <a:gd name="connsiteY1-4" fmla="*/ 800909 h 800909"/>
              <a:gd name="connsiteX2-5" fmla="*/ 2292350 w 3033023"/>
              <a:gd name="connsiteY2-6" fmla="*/ 743759 h 800909"/>
              <a:gd name="connsiteX3-7" fmla="*/ 2940050 w 3033023"/>
              <a:gd name="connsiteY3-8" fmla="*/ 515159 h 800909"/>
              <a:gd name="connsiteX4-9" fmla="*/ 2997200 w 3033023"/>
              <a:gd name="connsiteY4-10" fmla="*/ 286559 h 800909"/>
              <a:gd name="connsiteX5-11" fmla="*/ 2635250 w 3033023"/>
              <a:gd name="connsiteY5-12" fmla="*/ 809 h 800909"/>
              <a:gd name="connsiteX6-13" fmla="*/ 654050 w 3033023"/>
              <a:gd name="connsiteY6-14" fmla="*/ 210359 h 800909"/>
              <a:gd name="connsiteX7-15" fmla="*/ 101600 w 3033023"/>
              <a:gd name="connsiteY7-16" fmla="*/ 496109 h 800909"/>
              <a:gd name="connsiteX8-17" fmla="*/ 177800 w 3033023"/>
              <a:gd name="connsiteY8-18" fmla="*/ 781859 h 800909"/>
              <a:gd name="connsiteX0-19" fmla="*/ 0 w 3033023"/>
              <a:gd name="connsiteY0-20" fmla="*/ 743759 h 800909"/>
              <a:gd name="connsiteX1-21" fmla="*/ 768350 w 3033023"/>
              <a:gd name="connsiteY1-22" fmla="*/ 800909 h 800909"/>
              <a:gd name="connsiteX2-23" fmla="*/ 2292350 w 3033023"/>
              <a:gd name="connsiteY2-24" fmla="*/ 743759 h 800909"/>
              <a:gd name="connsiteX3-25" fmla="*/ 2940050 w 3033023"/>
              <a:gd name="connsiteY3-26" fmla="*/ 515159 h 800909"/>
              <a:gd name="connsiteX4-27" fmla="*/ 2997200 w 3033023"/>
              <a:gd name="connsiteY4-28" fmla="*/ 286559 h 800909"/>
              <a:gd name="connsiteX5-29" fmla="*/ 2635250 w 3033023"/>
              <a:gd name="connsiteY5-30" fmla="*/ 809 h 800909"/>
              <a:gd name="connsiteX6-31" fmla="*/ 654050 w 3033023"/>
              <a:gd name="connsiteY6-32" fmla="*/ 210359 h 800909"/>
              <a:gd name="connsiteX7-33" fmla="*/ 101600 w 3033023"/>
              <a:gd name="connsiteY7-34" fmla="*/ 496109 h 800909"/>
              <a:gd name="connsiteX8-35" fmla="*/ 254000 w 3033023"/>
              <a:gd name="connsiteY8-36" fmla="*/ 704777 h 800909"/>
              <a:gd name="connsiteX0-37" fmla="*/ 0 w 3033023"/>
              <a:gd name="connsiteY0-38" fmla="*/ 743759 h 800909"/>
              <a:gd name="connsiteX1-39" fmla="*/ 768350 w 3033023"/>
              <a:gd name="connsiteY1-40" fmla="*/ 800909 h 800909"/>
              <a:gd name="connsiteX2-41" fmla="*/ 2292350 w 3033023"/>
              <a:gd name="connsiteY2-42" fmla="*/ 743759 h 800909"/>
              <a:gd name="connsiteX3-43" fmla="*/ 2940050 w 3033023"/>
              <a:gd name="connsiteY3-44" fmla="*/ 515159 h 800909"/>
              <a:gd name="connsiteX4-45" fmla="*/ 2997200 w 3033023"/>
              <a:gd name="connsiteY4-46" fmla="*/ 286559 h 800909"/>
              <a:gd name="connsiteX5-47" fmla="*/ 2635250 w 3033023"/>
              <a:gd name="connsiteY5-48" fmla="*/ 809 h 800909"/>
              <a:gd name="connsiteX6-49" fmla="*/ 654050 w 3033023"/>
              <a:gd name="connsiteY6-50" fmla="*/ 210359 h 800909"/>
              <a:gd name="connsiteX7-51" fmla="*/ 101600 w 3033023"/>
              <a:gd name="connsiteY7-52" fmla="*/ 496109 h 800909"/>
              <a:gd name="connsiteX8-53" fmla="*/ 349250 w 3033023"/>
              <a:gd name="connsiteY8-54" fmla="*/ 751026 h 800909"/>
              <a:gd name="connsiteX0-55" fmla="*/ 0 w 3033023"/>
              <a:gd name="connsiteY0-56" fmla="*/ 743759 h 800909"/>
              <a:gd name="connsiteX1-57" fmla="*/ 768350 w 3033023"/>
              <a:gd name="connsiteY1-58" fmla="*/ 800909 h 800909"/>
              <a:gd name="connsiteX2-59" fmla="*/ 2292350 w 3033023"/>
              <a:gd name="connsiteY2-60" fmla="*/ 743759 h 800909"/>
              <a:gd name="connsiteX3-61" fmla="*/ 2940050 w 3033023"/>
              <a:gd name="connsiteY3-62" fmla="*/ 515159 h 800909"/>
              <a:gd name="connsiteX4-63" fmla="*/ 2997200 w 3033023"/>
              <a:gd name="connsiteY4-64" fmla="*/ 286559 h 800909"/>
              <a:gd name="connsiteX5-65" fmla="*/ 2635250 w 3033023"/>
              <a:gd name="connsiteY5-66" fmla="*/ 809 h 800909"/>
              <a:gd name="connsiteX6-67" fmla="*/ 654050 w 3033023"/>
              <a:gd name="connsiteY6-68" fmla="*/ 210359 h 800909"/>
              <a:gd name="connsiteX7-69" fmla="*/ 101600 w 3033023"/>
              <a:gd name="connsiteY7-70" fmla="*/ 496109 h 800909"/>
              <a:gd name="connsiteX8-71" fmla="*/ 349250 w 3033023"/>
              <a:gd name="connsiteY8-72" fmla="*/ 751026 h 800909"/>
              <a:gd name="connsiteX0-73" fmla="*/ 0 w 3033023"/>
              <a:gd name="connsiteY0-74" fmla="*/ 743759 h 800909"/>
              <a:gd name="connsiteX1-75" fmla="*/ 768350 w 3033023"/>
              <a:gd name="connsiteY1-76" fmla="*/ 800909 h 800909"/>
              <a:gd name="connsiteX2-77" fmla="*/ 2292350 w 3033023"/>
              <a:gd name="connsiteY2-78" fmla="*/ 743759 h 800909"/>
              <a:gd name="connsiteX3-79" fmla="*/ 2940050 w 3033023"/>
              <a:gd name="connsiteY3-80" fmla="*/ 515159 h 800909"/>
              <a:gd name="connsiteX4-81" fmla="*/ 2997200 w 3033023"/>
              <a:gd name="connsiteY4-82" fmla="*/ 286559 h 800909"/>
              <a:gd name="connsiteX5-83" fmla="*/ 2635250 w 3033023"/>
              <a:gd name="connsiteY5-84" fmla="*/ 809 h 800909"/>
              <a:gd name="connsiteX6-85" fmla="*/ 654050 w 3033023"/>
              <a:gd name="connsiteY6-86" fmla="*/ 210359 h 800909"/>
              <a:gd name="connsiteX7-87" fmla="*/ 101600 w 3033023"/>
              <a:gd name="connsiteY7-88" fmla="*/ 496109 h 800909"/>
              <a:gd name="connsiteX8-89" fmla="*/ 349250 w 3033023"/>
              <a:gd name="connsiteY8-90" fmla="*/ 751026 h 800909"/>
              <a:gd name="connsiteX0-91" fmla="*/ 0 w 3247335"/>
              <a:gd name="connsiteY0-92" fmla="*/ 736529 h 800997"/>
              <a:gd name="connsiteX1-93" fmla="*/ 982662 w 3247335"/>
              <a:gd name="connsiteY1-94" fmla="*/ 800909 h 800997"/>
              <a:gd name="connsiteX2-95" fmla="*/ 2506662 w 3247335"/>
              <a:gd name="connsiteY2-96" fmla="*/ 743759 h 800997"/>
              <a:gd name="connsiteX3-97" fmla="*/ 3154362 w 3247335"/>
              <a:gd name="connsiteY3-98" fmla="*/ 515159 h 800997"/>
              <a:gd name="connsiteX4-99" fmla="*/ 3211512 w 3247335"/>
              <a:gd name="connsiteY4-100" fmla="*/ 286559 h 800997"/>
              <a:gd name="connsiteX5-101" fmla="*/ 2849562 w 3247335"/>
              <a:gd name="connsiteY5-102" fmla="*/ 809 h 800997"/>
              <a:gd name="connsiteX6-103" fmla="*/ 868362 w 3247335"/>
              <a:gd name="connsiteY6-104" fmla="*/ 210359 h 800997"/>
              <a:gd name="connsiteX7-105" fmla="*/ 315912 w 3247335"/>
              <a:gd name="connsiteY7-106" fmla="*/ 496109 h 800997"/>
              <a:gd name="connsiteX8-107" fmla="*/ 563562 w 3247335"/>
              <a:gd name="connsiteY8-108" fmla="*/ 751026 h 800997"/>
              <a:gd name="connsiteX0-109" fmla="*/ 0 w 3247335"/>
              <a:gd name="connsiteY0-110" fmla="*/ 736529 h 815129"/>
              <a:gd name="connsiteX1-111" fmla="*/ 982662 w 3247335"/>
              <a:gd name="connsiteY1-112" fmla="*/ 800909 h 815129"/>
              <a:gd name="connsiteX2-113" fmla="*/ 2506662 w 3247335"/>
              <a:gd name="connsiteY2-114" fmla="*/ 743759 h 815129"/>
              <a:gd name="connsiteX3-115" fmla="*/ 3154362 w 3247335"/>
              <a:gd name="connsiteY3-116" fmla="*/ 515159 h 815129"/>
              <a:gd name="connsiteX4-117" fmla="*/ 3211512 w 3247335"/>
              <a:gd name="connsiteY4-118" fmla="*/ 286559 h 815129"/>
              <a:gd name="connsiteX5-119" fmla="*/ 2849562 w 3247335"/>
              <a:gd name="connsiteY5-120" fmla="*/ 809 h 815129"/>
              <a:gd name="connsiteX6-121" fmla="*/ 868362 w 3247335"/>
              <a:gd name="connsiteY6-122" fmla="*/ 210359 h 815129"/>
              <a:gd name="connsiteX7-123" fmla="*/ 315912 w 3247335"/>
              <a:gd name="connsiteY7-124" fmla="*/ 496109 h 815129"/>
              <a:gd name="connsiteX8-125" fmla="*/ 563562 w 3247335"/>
              <a:gd name="connsiteY8-126" fmla="*/ 751026 h 815129"/>
              <a:gd name="connsiteX0-127" fmla="*/ 0 w 3260035"/>
              <a:gd name="connsiteY0-128" fmla="*/ 688338 h 803190"/>
              <a:gd name="connsiteX1-129" fmla="*/ 995362 w 3260035"/>
              <a:gd name="connsiteY1-130" fmla="*/ 800909 h 803190"/>
              <a:gd name="connsiteX2-131" fmla="*/ 2519362 w 3260035"/>
              <a:gd name="connsiteY2-132" fmla="*/ 743759 h 803190"/>
              <a:gd name="connsiteX3-133" fmla="*/ 3167062 w 3260035"/>
              <a:gd name="connsiteY3-134" fmla="*/ 515159 h 803190"/>
              <a:gd name="connsiteX4-135" fmla="*/ 3224212 w 3260035"/>
              <a:gd name="connsiteY4-136" fmla="*/ 286559 h 803190"/>
              <a:gd name="connsiteX5-137" fmla="*/ 2862262 w 3260035"/>
              <a:gd name="connsiteY5-138" fmla="*/ 809 h 803190"/>
              <a:gd name="connsiteX6-139" fmla="*/ 881062 w 3260035"/>
              <a:gd name="connsiteY6-140" fmla="*/ 210359 h 803190"/>
              <a:gd name="connsiteX7-141" fmla="*/ 328612 w 3260035"/>
              <a:gd name="connsiteY7-142" fmla="*/ 496109 h 803190"/>
              <a:gd name="connsiteX8-143" fmla="*/ 576262 w 3260035"/>
              <a:gd name="connsiteY8-144" fmla="*/ 751026 h 803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solidFill>
            <a:srgbClr val="81C65A"/>
          </a:solidFill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tIns="108000" anchor="ctr">
            <a:scene3d>
              <a:camera prst="orthographicFront">
                <a:rot lat="0" lon="0" rev="180000"/>
              </a:camera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基础字词</a:t>
            </a:r>
            <a:endParaRPr lang="zh-CN" altLang="en-US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5769" y="202134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缥缈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97091" y="202134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zh-CN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o mi</a:t>
            </a:r>
            <a:r>
              <a:rPr lang="zh-CN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o 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89871" y="3362477"/>
            <a:ext cx="659495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缥缈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4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定然：</a:t>
            </a:r>
            <a:endParaRPr lang="en-US" altLang="zh-CN" sz="24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闲游：</a:t>
            </a:r>
            <a:endParaRPr lang="en-US" altLang="zh-CN" sz="24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28181" y="3331997"/>
            <a:ext cx="387798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形容隐隐约约，若有若无。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28181" y="3885994"/>
            <a:ext cx="57714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是一定的意思。诗人用肯定的语气，相信那样一个美好的世界是一定会有的。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14211" y="5029644"/>
            <a:ext cx="35702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闲暇时在外面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随便游玩。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28181" y="5583642"/>
            <a:ext cx="295465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表示程度不是很高。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118"/>
          <p:cNvSpPr/>
          <p:nvPr/>
        </p:nvSpPr>
        <p:spPr bwMode="auto">
          <a:xfrm>
            <a:off x="2646044" y="2776855"/>
            <a:ext cx="3551556" cy="641350"/>
          </a:xfrm>
          <a:custGeom>
            <a:avLst/>
            <a:gdLst>
              <a:gd name="T0" fmla="*/ 10732 w 21464"/>
              <a:gd name="T1" fmla="*/ 10800 h 21600"/>
              <a:gd name="T2" fmla="*/ 10732 w 21464"/>
              <a:gd name="T3" fmla="*/ 10800 h 21600"/>
              <a:gd name="T4" fmla="*/ 10732 w 21464"/>
              <a:gd name="T5" fmla="*/ 10800 h 21600"/>
              <a:gd name="T6" fmla="*/ 10732 w 214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64" h="21600">
                <a:moveTo>
                  <a:pt x="19918" y="11754"/>
                </a:moveTo>
                <a:lnTo>
                  <a:pt x="16564" y="18954"/>
                </a:lnTo>
                <a:cubicBezTo>
                  <a:pt x="16317" y="19484"/>
                  <a:pt x="15892" y="19800"/>
                  <a:pt x="15427" y="19800"/>
                </a:cubicBezTo>
                <a:lnTo>
                  <a:pt x="2683" y="19800"/>
                </a:lnTo>
                <a:cubicBezTo>
                  <a:pt x="1943" y="19800"/>
                  <a:pt x="1341" y="18992"/>
                  <a:pt x="1341" y="18000"/>
                </a:cubicBezTo>
                <a:lnTo>
                  <a:pt x="1341" y="3600"/>
                </a:lnTo>
                <a:cubicBezTo>
                  <a:pt x="1341" y="2608"/>
                  <a:pt x="1943" y="1800"/>
                  <a:pt x="2683" y="1800"/>
                </a:cubicBezTo>
                <a:lnTo>
                  <a:pt x="15427" y="1800"/>
                </a:lnTo>
                <a:cubicBezTo>
                  <a:pt x="15892" y="1800"/>
                  <a:pt x="16317" y="2116"/>
                  <a:pt x="16564" y="2645"/>
                </a:cubicBezTo>
                <a:lnTo>
                  <a:pt x="19917" y="9845"/>
                </a:lnTo>
                <a:cubicBezTo>
                  <a:pt x="20188" y="10425"/>
                  <a:pt x="20188" y="11174"/>
                  <a:pt x="19918" y="11754"/>
                </a:cubicBezTo>
                <a:moveTo>
                  <a:pt x="21055" y="8891"/>
                </a:moveTo>
                <a:lnTo>
                  <a:pt x="17701" y="1691"/>
                </a:lnTo>
                <a:cubicBezTo>
                  <a:pt x="17211" y="639"/>
                  <a:pt x="16352" y="0"/>
                  <a:pt x="15427" y="0"/>
                </a:cubicBezTo>
                <a:lnTo>
                  <a:pt x="2683" y="0"/>
                </a:lnTo>
                <a:cubicBezTo>
                  <a:pt x="1201" y="0"/>
                  <a:pt x="0" y="1611"/>
                  <a:pt x="0" y="3600"/>
                </a:cubicBezTo>
                <a:lnTo>
                  <a:pt x="0" y="18000"/>
                </a:lnTo>
                <a:cubicBezTo>
                  <a:pt x="0" y="19988"/>
                  <a:pt x="1201" y="21599"/>
                  <a:pt x="2683" y="21599"/>
                </a:cubicBezTo>
                <a:lnTo>
                  <a:pt x="15427" y="21599"/>
                </a:lnTo>
                <a:cubicBezTo>
                  <a:pt x="16352" y="21599"/>
                  <a:pt x="17211" y="20960"/>
                  <a:pt x="17701" y="19908"/>
                </a:cubicBezTo>
                <a:lnTo>
                  <a:pt x="21055" y="12708"/>
                </a:lnTo>
                <a:cubicBezTo>
                  <a:pt x="21600" y="11541"/>
                  <a:pt x="21600" y="10059"/>
                  <a:pt x="21055" y="8891"/>
                </a:cubicBezTo>
              </a:path>
            </a:pathLst>
          </a:custGeom>
          <a:solidFill>
            <a:srgbClr val="0D2644"/>
          </a:solidFill>
          <a:ln>
            <a:noFill/>
          </a:ln>
          <a:effectLst/>
        </p:spPr>
        <p:txBody>
          <a:bodyPr lIns="50800" tIns="50800" rIns="50800" bIns="508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2952420" y="2857467"/>
            <a:ext cx="28387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解释下列词语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118"/>
          <p:cNvSpPr/>
          <p:nvPr/>
        </p:nvSpPr>
        <p:spPr bwMode="auto">
          <a:xfrm>
            <a:off x="3469004" y="1212215"/>
            <a:ext cx="2468553" cy="641350"/>
          </a:xfrm>
          <a:custGeom>
            <a:avLst/>
            <a:gdLst>
              <a:gd name="T0" fmla="*/ 10732 w 21464"/>
              <a:gd name="T1" fmla="*/ 10800 h 21600"/>
              <a:gd name="T2" fmla="*/ 10732 w 21464"/>
              <a:gd name="T3" fmla="*/ 10800 h 21600"/>
              <a:gd name="T4" fmla="*/ 10732 w 21464"/>
              <a:gd name="T5" fmla="*/ 10800 h 21600"/>
              <a:gd name="T6" fmla="*/ 10732 w 214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64" h="21600">
                <a:moveTo>
                  <a:pt x="19918" y="11754"/>
                </a:moveTo>
                <a:lnTo>
                  <a:pt x="16564" y="18954"/>
                </a:lnTo>
                <a:cubicBezTo>
                  <a:pt x="16317" y="19484"/>
                  <a:pt x="15892" y="19800"/>
                  <a:pt x="15427" y="19800"/>
                </a:cubicBezTo>
                <a:lnTo>
                  <a:pt x="2683" y="19800"/>
                </a:lnTo>
                <a:cubicBezTo>
                  <a:pt x="1943" y="19800"/>
                  <a:pt x="1341" y="18992"/>
                  <a:pt x="1341" y="18000"/>
                </a:cubicBezTo>
                <a:lnTo>
                  <a:pt x="1341" y="3600"/>
                </a:lnTo>
                <a:cubicBezTo>
                  <a:pt x="1341" y="2608"/>
                  <a:pt x="1943" y="1800"/>
                  <a:pt x="2683" y="1800"/>
                </a:cubicBezTo>
                <a:lnTo>
                  <a:pt x="15427" y="1800"/>
                </a:lnTo>
                <a:cubicBezTo>
                  <a:pt x="15892" y="1800"/>
                  <a:pt x="16317" y="2116"/>
                  <a:pt x="16564" y="2645"/>
                </a:cubicBezTo>
                <a:lnTo>
                  <a:pt x="19917" y="9845"/>
                </a:lnTo>
                <a:cubicBezTo>
                  <a:pt x="20188" y="10425"/>
                  <a:pt x="20188" y="11174"/>
                  <a:pt x="19918" y="11754"/>
                </a:cubicBezTo>
                <a:moveTo>
                  <a:pt x="21055" y="8891"/>
                </a:moveTo>
                <a:lnTo>
                  <a:pt x="17701" y="1691"/>
                </a:lnTo>
                <a:cubicBezTo>
                  <a:pt x="17211" y="639"/>
                  <a:pt x="16352" y="0"/>
                  <a:pt x="15427" y="0"/>
                </a:cubicBezTo>
                <a:lnTo>
                  <a:pt x="2683" y="0"/>
                </a:lnTo>
                <a:cubicBezTo>
                  <a:pt x="1201" y="0"/>
                  <a:pt x="0" y="1611"/>
                  <a:pt x="0" y="3600"/>
                </a:cubicBezTo>
                <a:lnTo>
                  <a:pt x="0" y="18000"/>
                </a:lnTo>
                <a:cubicBezTo>
                  <a:pt x="0" y="19988"/>
                  <a:pt x="1201" y="21599"/>
                  <a:pt x="2683" y="21599"/>
                </a:cubicBezTo>
                <a:lnTo>
                  <a:pt x="15427" y="21599"/>
                </a:lnTo>
                <a:cubicBezTo>
                  <a:pt x="16352" y="21599"/>
                  <a:pt x="17211" y="20960"/>
                  <a:pt x="17701" y="19908"/>
                </a:cubicBezTo>
                <a:lnTo>
                  <a:pt x="21055" y="12708"/>
                </a:lnTo>
                <a:cubicBezTo>
                  <a:pt x="21600" y="11541"/>
                  <a:pt x="21600" y="10059"/>
                  <a:pt x="21055" y="8891"/>
                </a:cubicBezTo>
              </a:path>
            </a:pathLst>
          </a:custGeom>
          <a:solidFill>
            <a:srgbClr val="0D2644"/>
          </a:solidFill>
          <a:ln>
            <a:noFill/>
          </a:ln>
          <a:effectLst/>
        </p:spPr>
        <p:txBody>
          <a:bodyPr lIns="50800" tIns="50800" rIns="50800" bIns="508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89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3724580" y="1302987"/>
            <a:ext cx="17129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给红字注音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10" grpId="0" bldLvl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50863" y="890270"/>
            <a:ext cx="8507412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sym typeface="+mn-ea"/>
              </a:rPr>
              <a:t>       </a:t>
            </a:r>
            <a:r>
              <a:rPr lang="zh-CN" altLang="en-US" sz="3600">
                <a:sym typeface="+mn-ea"/>
              </a:rPr>
              <a:t>远远的/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街灯</a:t>
            </a:r>
            <a:r>
              <a:rPr lang="zh-CN" altLang="en-US" sz="3600">
                <a:sym typeface="+mn-ea"/>
              </a:rPr>
              <a:t>/明了，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　　好像/闪着/无数的/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明星</a:t>
            </a:r>
            <a:r>
              <a:rPr lang="zh-CN" altLang="en-US" sz="3600">
                <a:sym typeface="+mn-ea"/>
              </a:rPr>
              <a:t>。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　　天上的/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明星</a:t>
            </a:r>
            <a:r>
              <a:rPr lang="zh-CN" altLang="en-US" sz="3600">
                <a:sym typeface="+mn-ea"/>
              </a:rPr>
              <a:t>/现了，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　　好像/点着/无数的/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街灯</a:t>
            </a:r>
            <a:r>
              <a:rPr lang="zh-CN" altLang="en-US" sz="3600">
                <a:sym typeface="+mn-ea"/>
              </a:rPr>
              <a:t>。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>
                <a:sym typeface="+mn-ea"/>
              </a:rPr>
              <a:t>       我想那/缥缈的/空中，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　　定然有/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美丽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的</a:t>
            </a:r>
            <a:r>
              <a:rPr lang="zh-CN" altLang="en-US" sz="3600">
                <a:sym typeface="+mn-ea"/>
              </a:rPr>
              <a:t>/街市。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　　街市上/陈列的/一些/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物品</a:t>
            </a:r>
            <a:r>
              <a:rPr lang="zh-CN" altLang="en-US" sz="3600">
                <a:sym typeface="+mn-ea"/>
              </a:rPr>
              <a:t>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　　定然是/世上/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没有的/珍奇</a:t>
            </a:r>
            <a:r>
              <a:rPr lang="zh-CN" altLang="en-US" sz="3600">
                <a:sym typeface="+mn-ea"/>
              </a:rPr>
              <a:t>。</a:t>
            </a:r>
            <a:endParaRPr lang="en-US" altLang="zh-CN" sz="36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天上的街市_240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19050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0295" y="613410"/>
            <a:ext cx="696341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en-US" altLang="zh-CN" sz="4000">
                <a:sym typeface="+mn-ea"/>
              </a:rPr>
              <a:t>       </a:t>
            </a:r>
            <a:r>
              <a:rPr lang="zh-CN" altLang="en-US" sz="4000">
                <a:sym typeface="+mn-ea"/>
              </a:rPr>
              <a:t>你看，/那浅浅的/天河，</a:t>
            </a:r>
            <a:endParaRPr lang="zh-CN" altLang="en-US" sz="4000">
              <a:sym typeface="+mn-ea"/>
            </a:endParaRPr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　    定然是/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不甚</a:t>
            </a:r>
            <a:r>
              <a:rPr lang="zh-CN" altLang="en-US" sz="4000">
                <a:sym typeface="+mn-ea"/>
              </a:rPr>
              <a:t>/宽广。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　　那/隔着河的/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牛郎/织女</a:t>
            </a:r>
            <a:r>
              <a:rPr lang="zh-CN" altLang="en-US" sz="4000">
                <a:sym typeface="+mn-ea"/>
              </a:rPr>
              <a:t>，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　　定能够/骑着牛儿/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来往</a:t>
            </a:r>
            <a:r>
              <a:rPr lang="zh-CN" altLang="en-US" sz="4000">
                <a:sym typeface="+mn-ea"/>
              </a:rPr>
              <a:t>。</a:t>
            </a:r>
            <a:endParaRPr lang="zh-CN" altLang="en-US" sz="4000">
              <a:sym typeface="+mn-ea"/>
            </a:endParaRPr>
          </a:p>
          <a:p>
            <a:pPr marL="0" indent="0">
              <a:buNone/>
            </a:pP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       我想/他们/此刻，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　　定然/在/天街/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闲游</a:t>
            </a:r>
            <a:r>
              <a:rPr lang="zh-CN" altLang="en-US" sz="4000">
                <a:sym typeface="+mn-ea"/>
              </a:rPr>
              <a:t>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　　不信，/请看/那朵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流星</a:t>
            </a:r>
            <a:r>
              <a:rPr lang="zh-CN" altLang="en-US" sz="4000">
                <a:sym typeface="+mn-ea"/>
              </a:rPr>
              <a:t>，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　　是他们/提着/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灯笼</a:t>
            </a:r>
            <a:r>
              <a:rPr lang="zh-CN" altLang="en-US" sz="4000">
                <a:sym typeface="+mn-ea"/>
              </a:rPr>
              <a:t>/在走。</a:t>
            </a:r>
            <a:endParaRPr lang="zh-CN" altLang="en-US" sz="4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119057" y="1321817"/>
            <a:ext cx="2719692" cy="563697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-1" fmla="*/ 0 w 3033023"/>
              <a:gd name="connsiteY0-2" fmla="*/ 743759 h 800909"/>
              <a:gd name="connsiteX1-3" fmla="*/ 768350 w 3033023"/>
              <a:gd name="connsiteY1-4" fmla="*/ 800909 h 800909"/>
              <a:gd name="connsiteX2-5" fmla="*/ 2292350 w 3033023"/>
              <a:gd name="connsiteY2-6" fmla="*/ 743759 h 800909"/>
              <a:gd name="connsiteX3-7" fmla="*/ 2940050 w 3033023"/>
              <a:gd name="connsiteY3-8" fmla="*/ 515159 h 800909"/>
              <a:gd name="connsiteX4-9" fmla="*/ 2997200 w 3033023"/>
              <a:gd name="connsiteY4-10" fmla="*/ 286559 h 800909"/>
              <a:gd name="connsiteX5-11" fmla="*/ 2635250 w 3033023"/>
              <a:gd name="connsiteY5-12" fmla="*/ 809 h 800909"/>
              <a:gd name="connsiteX6-13" fmla="*/ 654050 w 3033023"/>
              <a:gd name="connsiteY6-14" fmla="*/ 210359 h 800909"/>
              <a:gd name="connsiteX7-15" fmla="*/ 101600 w 3033023"/>
              <a:gd name="connsiteY7-16" fmla="*/ 496109 h 800909"/>
              <a:gd name="connsiteX8-17" fmla="*/ 177800 w 3033023"/>
              <a:gd name="connsiteY8-18" fmla="*/ 781859 h 800909"/>
              <a:gd name="connsiteX0-19" fmla="*/ 0 w 3033023"/>
              <a:gd name="connsiteY0-20" fmla="*/ 743759 h 800909"/>
              <a:gd name="connsiteX1-21" fmla="*/ 768350 w 3033023"/>
              <a:gd name="connsiteY1-22" fmla="*/ 800909 h 800909"/>
              <a:gd name="connsiteX2-23" fmla="*/ 2292350 w 3033023"/>
              <a:gd name="connsiteY2-24" fmla="*/ 743759 h 800909"/>
              <a:gd name="connsiteX3-25" fmla="*/ 2940050 w 3033023"/>
              <a:gd name="connsiteY3-26" fmla="*/ 515159 h 800909"/>
              <a:gd name="connsiteX4-27" fmla="*/ 2997200 w 3033023"/>
              <a:gd name="connsiteY4-28" fmla="*/ 286559 h 800909"/>
              <a:gd name="connsiteX5-29" fmla="*/ 2635250 w 3033023"/>
              <a:gd name="connsiteY5-30" fmla="*/ 809 h 800909"/>
              <a:gd name="connsiteX6-31" fmla="*/ 654050 w 3033023"/>
              <a:gd name="connsiteY6-32" fmla="*/ 210359 h 800909"/>
              <a:gd name="connsiteX7-33" fmla="*/ 101600 w 3033023"/>
              <a:gd name="connsiteY7-34" fmla="*/ 496109 h 800909"/>
              <a:gd name="connsiteX8-35" fmla="*/ 254000 w 3033023"/>
              <a:gd name="connsiteY8-36" fmla="*/ 704777 h 800909"/>
              <a:gd name="connsiteX0-37" fmla="*/ 0 w 3033023"/>
              <a:gd name="connsiteY0-38" fmla="*/ 743759 h 800909"/>
              <a:gd name="connsiteX1-39" fmla="*/ 768350 w 3033023"/>
              <a:gd name="connsiteY1-40" fmla="*/ 800909 h 800909"/>
              <a:gd name="connsiteX2-41" fmla="*/ 2292350 w 3033023"/>
              <a:gd name="connsiteY2-42" fmla="*/ 743759 h 800909"/>
              <a:gd name="connsiteX3-43" fmla="*/ 2940050 w 3033023"/>
              <a:gd name="connsiteY3-44" fmla="*/ 515159 h 800909"/>
              <a:gd name="connsiteX4-45" fmla="*/ 2997200 w 3033023"/>
              <a:gd name="connsiteY4-46" fmla="*/ 286559 h 800909"/>
              <a:gd name="connsiteX5-47" fmla="*/ 2635250 w 3033023"/>
              <a:gd name="connsiteY5-48" fmla="*/ 809 h 800909"/>
              <a:gd name="connsiteX6-49" fmla="*/ 654050 w 3033023"/>
              <a:gd name="connsiteY6-50" fmla="*/ 210359 h 800909"/>
              <a:gd name="connsiteX7-51" fmla="*/ 101600 w 3033023"/>
              <a:gd name="connsiteY7-52" fmla="*/ 496109 h 800909"/>
              <a:gd name="connsiteX8-53" fmla="*/ 349250 w 3033023"/>
              <a:gd name="connsiteY8-54" fmla="*/ 751026 h 800909"/>
              <a:gd name="connsiteX0-55" fmla="*/ 0 w 3033023"/>
              <a:gd name="connsiteY0-56" fmla="*/ 743759 h 800909"/>
              <a:gd name="connsiteX1-57" fmla="*/ 768350 w 3033023"/>
              <a:gd name="connsiteY1-58" fmla="*/ 800909 h 800909"/>
              <a:gd name="connsiteX2-59" fmla="*/ 2292350 w 3033023"/>
              <a:gd name="connsiteY2-60" fmla="*/ 743759 h 800909"/>
              <a:gd name="connsiteX3-61" fmla="*/ 2940050 w 3033023"/>
              <a:gd name="connsiteY3-62" fmla="*/ 515159 h 800909"/>
              <a:gd name="connsiteX4-63" fmla="*/ 2997200 w 3033023"/>
              <a:gd name="connsiteY4-64" fmla="*/ 286559 h 800909"/>
              <a:gd name="connsiteX5-65" fmla="*/ 2635250 w 3033023"/>
              <a:gd name="connsiteY5-66" fmla="*/ 809 h 800909"/>
              <a:gd name="connsiteX6-67" fmla="*/ 654050 w 3033023"/>
              <a:gd name="connsiteY6-68" fmla="*/ 210359 h 800909"/>
              <a:gd name="connsiteX7-69" fmla="*/ 101600 w 3033023"/>
              <a:gd name="connsiteY7-70" fmla="*/ 496109 h 800909"/>
              <a:gd name="connsiteX8-71" fmla="*/ 349250 w 3033023"/>
              <a:gd name="connsiteY8-72" fmla="*/ 751026 h 800909"/>
              <a:gd name="connsiteX0-73" fmla="*/ 0 w 3033023"/>
              <a:gd name="connsiteY0-74" fmla="*/ 743759 h 800909"/>
              <a:gd name="connsiteX1-75" fmla="*/ 768350 w 3033023"/>
              <a:gd name="connsiteY1-76" fmla="*/ 800909 h 800909"/>
              <a:gd name="connsiteX2-77" fmla="*/ 2292350 w 3033023"/>
              <a:gd name="connsiteY2-78" fmla="*/ 743759 h 800909"/>
              <a:gd name="connsiteX3-79" fmla="*/ 2940050 w 3033023"/>
              <a:gd name="connsiteY3-80" fmla="*/ 515159 h 800909"/>
              <a:gd name="connsiteX4-81" fmla="*/ 2997200 w 3033023"/>
              <a:gd name="connsiteY4-82" fmla="*/ 286559 h 800909"/>
              <a:gd name="connsiteX5-83" fmla="*/ 2635250 w 3033023"/>
              <a:gd name="connsiteY5-84" fmla="*/ 809 h 800909"/>
              <a:gd name="connsiteX6-85" fmla="*/ 654050 w 3033023"/>
              <a:gd name="connsiteY6-86" fmla="*/ 210359 h 800909"/>
              <a:gd name="connsiteX7-87" fmla="*/ 101600 w 3033023"/>
              <a:gd name="connsiteY7-88" fmla="*/ 496109 h 800909"/>
              <a:gd name="connsiteX8-89" fmla="*/ 349250 w 3033023"/>
              <a:gd name="connsiteY8-90" fmla="*/ 751026 h 800909"/>
              <a:gd name="connsiteX0-91" fmla="*/ 0 w 3247335"/>
              <a:gd name="connsiteY0-92" fmla="*/ 736529 h 800997"/>
              <a:gd name="connsiteX1-93" fmla="*/ 982662 w 3247335"/>
              <a:gd name="connsiteY1-94" fmla="*/ 800909 h 800997"/>
              <a:gd name="connsiteX2-95" fmla="*/ 2506662 w 3247335"/>
              <a:gd name="connsiteY2-96" fmla="*/ 743759 h 800997"/>
              <a:gd name="connsiteX3-97" fmla="*/ 3154362 w 3247335"/>
              <a:gd name="connsiteY3-98" fmla="*/ 515159 h 800997"/>
              <a:gd name="connsiteX4-99" fmla="*/ 3211512 w 3247335"/>
              <a:gd name="connsiteY4-100" fmla="*/ 286559 h 800997"/>
              <a:gd name="connsiteX5-101" fmla="*/ 2849562 w 3247335"/>
              <a:gd name="connsiteY5-102" fmla="*/ 809 h 800997"/>
              <a:gd name="connsiteX6-103" fmla="*/ 868362 w 3247335"/>
              <a:gd name="connsiteY6-104" fmla="*/ 210359 h 800997"/>
              <a:gd name="connsiteX7-105" fmla="*/ 315912 w 3247335"/>
              <a:gd name="connsiteY7-106" fmla="*/ 496109 h 800997"/>
              <a:gd name="connsiteX8-107" fmla="*/ 563562 w 3247335"/>
              <a:gd name="connsiteY8-108" fmla="*/ 751026 h 800997"/>
              <a:gd name="connsiteX0-109" fmla="*/ 0 w 3247335"/>
              <a:gd name="connsiteY0-110" fmla="*/ 736529 h 815129"/>
              <a:gd name="connsiteX1-111" fmla="*/ 982662 w 3247335"/>
              <a:gd name="connsiteY1-112" fmla="*/ 800909 h 815129"/>
              <a:gd name="connsiteX2-113" fmla="*/ 2506662 w 3247335"/>
              <a:gd name="connsiteY2-114" fmla="*/ 743759 h 815129"/>
              <a:gd name="connsiteX3-115" fmla="*/ 3154362 w 3247335"/>
              <a:gd name="connsiteY3-116" fmla="*/ 515159 h 815129"/>
              <a:gd name="connsiteX4-117" fmla="*/ 3211512 w 3247335"/>
              <a:gd name="connsiteY4-118" fmla="*/ 286559 h 815129"/>
              <a:gd name="connsiteX5-119" fmla="*/ 2849562 w 3247335"/>
              <a:gd name="connsiteY5-120" fmla="*/ 809 h 815129"/>
              <a:gd name="connsiteX6-121" fmla="*/ 868362 w 3247335"/>
              <a:gd name="connsiteY6-122" fmla="*/ 210359 h 815129"/>
              <a:gd name="connsiteX7-123" fmla="*/ 315912 w 3247335"/>
              <a:gd name="connsiteY7-124" fmla="*/ 496109 h 815129"/>
              <a:gd name="connsiteX8-125" fmla="*/ 563562 w 3247335"/>
              <a:gd name="connsiteY8-126" fmla="*/ 751026 h 815129"/>
              <a:gd name="connsiteX0-127" fmla="*/ 0 w 3260035"/>
              <a:gd name="connsiteY0-128" fmla="*/ 688338 h 803190"/>
              <a:gd name="connsiteX1-129" fmla="*/ 995362 w 3260035"/>
              <a:gd name="connsiteY1-130" fmla="*/ 800909 h 803190"/>
              <a:gd name="connsiteX2-131" fmla="*/ 2519362 w 3260035"/>
              <a:gd name="connsiteY2-132" fmla="*/ 743759 h 803190"/>
              <a:gd name="connsiteX3-133" fmla="*/ 3167062 w 3260035"/>
              <a:gd name="connsiteY3-134" fmla="*/ 515159 h 803190"/>
              <a:gd name="connsiteX4-135" fmla="*/ 3224212 w 3260035"/>
              <a:gd name="connsiteY4-136" fmla="*/ 286559 h 803190"/>
              <a:gd name="connsiteX5-137" fmla="*/ 2862262 w 3260035"/>
              <a:gd name="connsiteY5-138" fmla="*/ 809 h 803190"/>
              <a:gd name="connsiteX6-139" fmla="*/ 881062 w 3260035"/>
              <a:gd name="connsiteY6-140" fmla="*/ 210359 h 803190"/>
              <a:gd name="connsiteX7-141" fmla="*/ 328612 w 3260035"/>
              <a:gd name="connsiteY7-142" fmla="*/ 496109 h 803190"/>
              <a:gd name="connsiteX8-143" fmla="*/ 576262 w 3260035"/>
              <a:gd name="connsiteY8-144" fmla="*/ 751026 h 803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solidFill>
            <a:srgbClr val="81C65A"/>
          </a:solidFill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tIns="108000" anchor="ctr">
            <a:scene3d>
              <a:camera prst="orthographicFront">
                <a:rot lat="0" lon="0" rev="180000"/>
              </a:camera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指导朗读</a:t>
            </a:r>
            <a:endParaRPr lang="zh-CN" altLang="en-US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0767" y="2250499"/>
            <a:ext cx="74467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学生自己试读全诗，体会全诗的感情基调。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——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这首诗的感情基调是美好、恬静、自在、清新而略带一丝忧郁。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这种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感情基调的诗歌应怎样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朗读？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——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朗读节奏不宜强，声音不宜大，速度不宜快，要做到轻松、柔和、舒缓。         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376634" y="1481595"/>
            <a:ext cx="2719692" cy="563697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-1" fmla="*/ 0 w 3033023"/>
              <a:gd name="connsiteY0-2" fmla="*/ 743759 h 800909"/>
              <a:gd name="connsiteX1-3" fmla="*/ 768350 w 3033023"/>
              <a:gd name="connsiteY1-4" fmla="*/ 800909 h 800909"/>
              <a:gd name="connsiteX2-5" fmla="*/ 2292350 w 3033023"/>
              <a:gd name="connsiteY2-6" fmla="*/ 743759 h 800909"/>
              <a:gd name="connsiteX3-7" fmla="*/ 2940050 w 3033023"/>
              <a:gd name="connsiteY3-8" fmla="*/ 515159 h 800909"/>
              <a:gd name="connsiteX4-9" fmla="*/ 2997200 w 3033023"/>
              <a:gd name="connsiteY4-10" fmla="*/ 286559 h 800909"/>
              <a:gd name="connsiteX5-11" fmla="*/ 2635250 w 3033023"/>
              <a:gd name="connsiteY5-12" fmla="*/ 809 h 800909"/>
              <a:gd name="connsiteX6-13" fmla="*/ 654050 w 3033023"/>
              <a:gd name="connsiteY6-14" fmla="*/ 210359 h 800909"/>
              <a:gd name="connsiteX7-15" fmla="*/ 101600 w 3033023"/>
              <a:gd name="connsiteY7-16" fmla="*/ 496109 h 800909"/>
              <a:gd name="connsiteX8-17" fmla="*/ 177800 w 3033023"/>
              <a:gd name="connsiteY8-18" fmla="*/ 781859 h 800909"/>
              <a:gd name="connsiteX0-19" fmla="*/ 0 w 3033023"/>
              <a:gd name="connsiteY0-20" fmla="*/ 743759 h 800909"/>
              <a:gd name="connsiteX1-21" fmla="*/ 768350 w 3033023"/>
              <a:gd name="connsiteY1-22" fmla="*/ 800909 h 800909"/>
              <a:gd name="connsiteX2-23" fmla="*/ 2292350 w 3033023"/>
              <a:gd name="connsiteY2-24" fmla="*/ 743759 h 800909"/>
              <a:gd name="connsiteX3-25" fmla="*/ 2940050 w 3033023"/>
              <a:gd name="connsiteY3-26" fmla="*/ 515159 h 800909"/>
              <a:gd name="connsiteX4-27" fmla="*/ 2997200 w 3033023"/>
              <a:gd name="connsiteY4-28" fmla="*/ 286559 h 800909"/>
              <a:gd name="connsiteX5-29" fmla="*/ 2635250 w 3033023"/>
              <a:gd name="connsiteY5-30" fmla="*/ 809 h 800909"/>
              <a:gd name="connsiteX6-31" fmla="*/ 654050 w 3033023"/>
              <a:gd name="connsiteY6-32" fmla="*/ 210359 h 800909"/>
              <a:gd name="connsiteX7-33" fmla="*/ 101600 w 3033023"/>
              <a:gd name="connsiteY7-34" fmla="*/ 496109 h 800909"/>
              <a:gd name="connsiteX8-35" fmla="*/ 254000 w 3033023"/>
              <a:gd name="connsiteY8-36" fmla="*/ 704777 h 800909"/>
              <a:gd name="connsiteX0-37" fmla="*/ 0 w 3033023"/>
              <a:gd name="connsiteY0-38" fmla="*/ 743759 h 800909"/>
              <a:gd name="connsiteX1-39" fmla="*/ 768350 w 3033023"/>
              <a:gd name="connsiteY1-40" fmla="*/ 800909 h 800909"/>
              <a:gd name="connsiteX2-41" fmla="*/ 2292350 w 3033023"/>
              <a:gd name="connsiteY2-42" fmla="*/ 743759 h 800909"/>
              <a:gd name="connsiteX3-43" fmla="*/ 2940050 w 3033023"/>
              <a:gd name="connsiteY3-44" fmla="*/ 515159 h 800909"/>
              <a:gd name="connsiteX4-45" fmla="*/ 2997200 w 3033023"/>
              <a:gd name="connsiteY4-46" fmla="*/ 286559 h 800909"/>
              <a:gd name="connsiteX5-47" fmla="*/ 2635250 w 3033023"/>
              <a:gd name="connsiteY5-48" fmla="*/ 809 h 800909"/>
              <a:gd name="connsiteX6-49" fmla="*/ 654050 w 3033023"/>
              <a:gd name="connsiteY6-50" fmla="*/ 210359 h 800909"/>
              <a:gd name="connsiteX7-51" fmla="*/ 101600 w 3033023"/>
              <a:gd name="connsiteY7-52" fmla="*/ 496109 h 800909"/>
              <a:gd name="connsiteX8-53" fmla="*/ 349250 w 3033023"/>
              <a:gd name="connsiteY8-54" fmla="*/ 751026 h 800909"/>
              <a:gd name="connsiteX0-55" fmla="*/ 0 w 3033023"/>
              <a:gd name="connsiteY0-56" fmla="*/ 743759 h 800909"/>
              <a:gd name="connsiteX1-57" fmla="*/ 768350 w 3033023"/>
              <a:gd name="connsiteY1-58" fmla="*/ 800909 h 800909"/>
              <a:gd name="connsiteX2-59" fmla="*/ 2292350 w 3033023"/>
              <a:gd name="connsiteY2-60" fmla="*/ 743759 h 800909"/>
              <a:gd name="connsiteX3-61" fmla="*/ 2940050 w 3033023"/>
              <a:gd name="connsiteY3-62" fmla="*/ 515159 h 800909"/>
              <a:gd name="connsiteX4-63" fmla="*/ 2997200 w 3033023"/>
              <a:gd name="connsiteY4-64" fmla="*/ 286559 h 800909"/>
              <a:gd name="connsiteX5-65" fmla="*/ 2635250 w 3033023"/>
              <a:gd name="connsiteY5-66" fmla="*/ 809 h 800909"/>
              <a:gd name="connsiteX6-67" fmla="*/ 654050 w 3033023"/>
              <a:gd name="connsiteY6-68" fmla="*/ 210359 h 800909"/>
              <a:gd name="connsiteX7-69" fmla="*/ 101600 w 3033023"/>
              <a:gd name="connsiteY7-70" fmla="*/ 496109 h 800909"/>
              <a:gd name="connsiteX8-71" fmla="*/ 349250 w 3033023"/>
              <a:gd name="connsiteY8-72" fmla="*/ 751026 h 800909"/>
              <a:gd name="connsiteX0-73" fmla="*/ 0 w 3033023"/>
              <a:gd name="connsiteY0-74" fmla="*/ 743759 h 800909"/>
              <a:gd name="connsiteX1-75" fmla="*/ 768350 w 3033023"/>
              <a:gd name="connsiteY1-76" fmla="*/ 800909 h 800909"/>
              <a:gd name="connsiteX2-77" fmla="*/ 2292350 w 3033023"/>
              <a:gd name="connsiteY2-78" fmla="*/ 743759 h 800909"/>
              <a:gd name="connsiteX3-79" fmla="*/ 2940050 w 3033023"/>
              <a:gd name="connsiteY3-80" fmla="*/ 515159 h 800909"/>
              <a:gd name="connsiteX4-81" fmla="*/ 2997200 w 3033023"/>
              <a:gd name="connsiteY4-82" fmla="*/ 286559 h 800909"/>
              <a:gd name="connsiteX5-83" fmla="*/ 2635250 w 3033023"/>
              <a:gd name="connsiteY5-84" fmla="*/ 809 h 800909"/>
              <a:gd name="connsiteX6-85" fmla="*/ 654050 w 3033023"/>
              <a:gd name="connsiteY6-86" fmla="*/ 210359 h 800909"/>
              <a:gd name="connsiteX7-87" fmla="*/ 101600 w 3033023"/>
              <a:gd name="connsiteY7-88" fmla="*/ 496109 h 800909"/>
              <a:gd name="connsiteX8-89" fmla="*/ 349250 w 3033023"/>
              <a:gd name="connsiteY8-90" fmla="*/ 751026 h 800909"/>
              <a:gd name="connsiteX0-91" fmla="*/ 0 w 3247335"/>
              <a:gd name="connsiteY0-92" fmla="*/ 736529 h 800997"/>
              <a:gd name="connsiteX1-93" fmla="*/ 982662 w 3247335"/>
              <a:gd name="connsiteY1-94" fmla="*/ 800909 h 800997"/>
              <a:gd name="connsiteX2-95" fmla="*/ 2506662 w 3247335"/>
              <a:gd name="connsiteY2-96" fmla="*/ 743759 h 800997"/>
              <a:gd name="connsiteX3-97" fmla="*/ 3154362 w 3247335"/>
              <a:gd name="connsiteY3-98" fmla="*/ 515159 h 800997"/>
              <a:gd name="connsiteX4-99" fmla="*/ 3211512 w 3247335"/>
              <a:gd name="connsiteY4-100" fmla="*/ 286559 h 800997"/>
              <a:gd name="connsiteX5-101" fmla="*/ 2849562 w 3247335"/>
              <a:gd name="connsiteY5-102" fmla="*/ 809 h 800997"/>
              <a:gd name="connsiteX6-103" fmla="*/ 868362 w 3247335"/>
              <a:gd name="connsiteY6-104" fmla="*/ 210359 h 800997"/>
              <a:gd name="connsiteX7-105" fmla="*/ 315912 w 3247335"/>
              <a:gd name="connsiteY7-106" fmla="*/ 496109 h 800997"/>
              <a:gd name="connsiteX8-107" fmla="*/ 563562 w 3247335"/>
              <a:gd name="connsiteY8-108" fmla="*/ 751026 h 800997"/>
              <a:gd name="connsiteX0-109" fmla="*/ 0 w 3247335"/>
              <a:gd name="connsiteY0-110" fmla="*/ 736529 h 815129"/>
              <a:gd name="connsiteX1-111" fmla="*/ 982662 w 3247335"/>
              <a:gd name="connsiteY1-112" fmla="*/ 800909 h 815129"/>
              <a:gd name="connsiteX2-113" fmla="*/ 2506662 w 3247335"/>
              <a:gd name="connsiteY2-114" fmla="*/ 743759 h 815129"/>
              <a:gd name="connsiteX3-115" fmla="*/ 3154362 w 3247335"/>
              <a:gd name="connsiteY3-116" fmla="*/ 515159 h 815129"/>
              <a:gd name="connsiteX4-117" fmla="*/ 3211512 w 3247335"/>
              <a:gd name="connsiteY4-118" fmla="*/ 286559 h 815129"/>
              <a:gd name="connsiteX5-119" fmla="*/ 2849562 w 3247335"/>
              <a:gd name="connsiteY5-120" fmla="*/ 809 h 815129"/>
              <a:gd name="connsiteX6-121" fmla="*/ 868362 w 3247335"/>
              <a:gd name="connsiteY6-122" fmla="*/ 210359 h 815129"/>
              <a:gd name="connsiteX7-123" fmla="*/ 315912 w 3247335"/>
              <a:gd name="connsiteY7-124" fmla="*/ 496109 h 815129"/>
              <a:gd name="connsiteX8-125" fmla="*/ 563562 w 3247335"/>
              <a:gd name="connsiteY8-126" fmla="*/ 751026 h 815129"/>
              <a:gd name="connsiteX0-127" fmla="*/ 0 w 3260035"/>
              <a:gd name="connsiteY0-128" fmla="*/ 688338 h 803190"/>
              <a:gd name="connsiteX1-129" fmla="*/ 995362 w 3260035"/>
              <a:gd name="connsiteY1-130" fmla="*/ 800909 h 803190"/>
              <a:gd name="connsiteX2-131" fmla="*/ 2519362 w 3260035"/>
              <a:gd name="connsiteY2-132" fmla="*/ 743759 h 803190"/>
              <a:gd name="connsiteX3-133" fmla="*/ 3167062 w 3260035"/>
              <a:gd name="connsiteY3-134" fmla="*/ 515159 h 803190"/>
              <a:gd name="connsiteX4-135" fmla="*/ 3224212 w 3260035"/>
              <a:gd name="connsiteY4-136" fmla="*/ 286559 h 803190"/>
              <a:gd name="connsiteX5-137" fmla="*/ 2862262 w 3260035"/>
              <a:gd name="connsiteY5-138" fmla="*/ 809 h 803190"/>
              <a:gd name="connsiteX6-139" fmla="*/ 881062 w 3260035"/>
              <a:gd name="connsiteY6-140" fmla="*/ 210359 h 803190"/>
              <a:gd name="connsiteX7-141" fmla="*/ 328612 w 3260035"/>
              <a:gd name="connsiteY7-142" fmla="*/ 496109 h 803190"/>
              <a:gd name="connsiteX8-143" fmla="*/ 576262 w 3260035"/>
              <a:gd name="connsiteY8-144" fmla="*/ 751026 h 803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solidFill>
            <a:srgbClr val="81C65A"/>
          </a:solidFill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tIns="108000" anchor="ctr">
            <a:scene3d>
              <a:camera prst="orthographicFront">
                <a:rot lat="0" lon="0" rev="180000"/>
              </a:camera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自主探究</a:t>
            </a:r>
            <a:endParaRPr lang="zh-CN" altLang="en-US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326" y="669859"/>
            <a:ext cx="1911022" cy="14905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534" y="675770"/>
            <a:ext cx="1903444" cy="14846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767" y="2522870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联想、想象的定义。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3444" y="3087307"/>
            <a:ext cx="760509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联想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：是指由某人或某事而想到其他相关的人或事物。两事物之间必须具有相似点和相关点。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想象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：是指在头脑中对已知的事物形象进行加工，经过新的组合而创造出来的新的事物形象。但想象的内容总是来源于现实生活。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2517</Words>
  <Application>WPS 演示</Application>
  <PresentationFormat>全屏显示(4:3)</PresentationFormat>
  <Paragraphs>137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楷体</vt:lpstr>
      <vt:lpstr>Calibri Light</vt:lpstr>
      <vt:lpstr>Times New Roman</vt:lpstr>
      <vt:lpstr>微软雅黑</vt:lpstr>
      <vt:lpstr>Arial Unicode MS</vt:lpstr>
      <vt:lpstr>Calibri</vt:lpstr>
      <vt:lpstr>主题1</vt:lpstr>
      <vt:lpstr>PowerPoint 演示文稿</vt:lpstr>
      <vt:lpstr>天上的街市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Legend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wy</dc:creator>
  <cp:lastModifiedBy>暮光雪舞</cp:lastModifiedBy>
  <cp:revision>69</cp:revision>
  <dcterms:created xsi:type="dcterms:W3CDTF">2003-06-08T06:07:00Z</dcterms:created>
  <dcterms:modified xsi:type="dcterms:W3CDTF">2020-11-28T08:21:39Z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2052-11.1.0.10220</vt:lpwstr>
  </property>
</Properties>
</file>