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 id="2147483663" r:id="rId3"/>
    <p:sldMasterId id="2147483675" r:id="rId4"/>
    <p:sldMasterId id="2147483687" r:id="rId5"/>
  </p:sldMasterIdLst>
  <p:notesMasterIdLst>
    <p:notesMasterId r:id="rId7"/>
  </p:notesMasterIdLst>
  <p:sldIdLst>
    <p:sldId id="323" r:id="rId6"/>
    <p:sldId id="462" r:id="rId8"/>
    <p:sldId id="1082" r:id="rId9"/>
    <p:sldId id="1083" r:id="rId10"/>
    <p:sldId id="1084" r:id="rId11"/>
    <p:sldId id="1091" r:id="rId12"/>
    <p:sldId id="1090" r:id="rId13"/>
    <p:sldId id="1092" r:id="rId14"/>
    <p:sldId id="1093" r:id="rId15"/>
    <p:sldId id="1085" r:id="rId16"/>
  </p:sldIdLst>
  <p:sldSz cx="9144000" cy="5143500" type="screen16x9"/>
  <p:notesSz cx="6858000" cy="9144000"/>
  <p:embeddedFontLst>
    <p:embeddedFont>
      <p:font typeface="楷体" panose="02010609060101010101" pitchFamily="49" charset="-122"/>
      <p:regular r:id="rId20"/>
    </p:embeddedFont>
    <p:embeddedFont>
      <p:font typeface="黑体" panose="02010600030101010101" pitchFamily="49" charset="-122"/>
      <p:regular r:id="rId21"/>
    </p:embeddedFont>
    <p:embeddedFont>
      <p:font typeface="Calibri" panose="020F0502020204030204" pitchFamily="34" charset="0"/>
      <p:regular r:id="rId22"/>
      <p:bold r:id="rId23"/>
      <p:italic r:id="rId24"/>
      <p:boldItalic r:id="rId25"/>
    </p:embeddedFont>
    <p:embeddedFont>
      <p:font typeface="微软雅黑" panose="020B0503020204020204" charset="-122"/>
      <p:regular r:id="rId2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211813"/>
    <a:srgbClr val="53B948"/>
    <a:srgbClr val="D2F5B9"/>
    <a:srgbClr val="0B5FD1"/>
    <a:srgbClr val="29A6DE"/>
    <a:srgbClr val="98D267"/>
    <a:srgbClr val="D1F5B8"/>
    <a:srgbClr val="ECAAC3"/>
    <a:srgbClr val="CBF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5" autoAdjust="0"/>
    <p:restoredTop sz="93705" autoAdjust="0"/>
  </p:normalViewPr>
  <p:slideViewPr>
    <p:cSldViewPr>
      <p:cViewPr varScale="1">
        <p:scale>
          <a:sx n="112" d="100"/>
          <a:sy n="112" d="100"/>
        </p:scale>
        <p:origin x="-714" y="-72"/>
      </p:cViewPr>
      <p:guideLst>
        <p:guide orient="horz" pos="1591"/>
        <p:guide pos="2901"/>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font" Target="fonts/font7.fntdata"/><Relationship Id="rId25" Type="http://schemas.openxmlformats.org/officeDocument/2006/relationships/font" Target="fonts/font6.fntdata"/><Relationship Id="rId24" Type="http://schemas.openxmlformats.org/officeDocument/2006/relationships/font" Target="fonts/font5.fntdata"/><Relationship Id="rId23" Type="http://schemas.openxmlformats.org/officeDocument/2006/relationships/font" Target="fonts/font4.fntdata"/><Relationship Id="rId22" Type="http://schemas.openxmlformats.org/officeDocument/2006/relationships/font" Target="fonts/font3.fntdata"/><Relationship Id="rId21" Type="http://schemas.openxmlformats.org/officeDocument/2006/relationships/font" Target="fonts/font2.fntdata"/><Relationship Id="rId20" Type="http://schemas.openxmlformats.org/officeDocument/2006/relationships/font" Target="fonts/font1.fntdata"/><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534" y="685800"/>
            <a:ext cx="6094934"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907" y="1598098"/>
            <a:ext cx="7772424" cy="11027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814" y="2915160"/>
            <a:ext cx="6400610" cy="131468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23" y="3305753"/>
            <a:ext cx="7772423" cy="1021735"/>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823" y="2180416"/>
            <a:ext cx="7772423" cy="112533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8035" indent="0">
              <a:buNone/>
              <a:defRPr sz="1050">
                <a:solidFill>
                  <a:schemeClr val="tx1">
                    <a:tint val="75000"/>
                  </a:schemeClr>
                </a:solidFill>
              </a:defRPr>
            </a:lvl7pPr>
            <a:lvl8pPr marL="2400935" indent="0">
              <a:buNone/>
              <a:defRPr sz="1050">
                <a:solidFill>
                  <a:schemeClr val="tx1">
                    <a:tint val="75000"/>
                  </a:schemeClr>
                </a:solidFill>
              </a:defRPr>
            </a:lvl8pPr>
            <a:lvl9pPr marL="2743835" indent="0">
              <a:buNone/>
              <a:defRPr sz="105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71" y="1200360"/>
            <a:ext cx="4057094"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8683" y="1200360"/>
            <a:ext cx="4058284"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71" y="1151536"/>
            <a:ext cx="4040422"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71" y="1631442"/>
            <a:ext cx="4040422"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354" y="1151536"/>
            <a:ext cx="4041613"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354" y="1631442"/>
            <a:ext cx="4041613"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71" y="204823"/>
            <a:ext cx="3007989" cy="871690"/>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4815" y="204823"/>
            <a:ext cx="5112152" cy="439060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71" y="1076513"/>
            <a:ext cx="3007989" cy="351891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71" y="3601080"/>
            <a:ext cx="5487257" cy="425128"/>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171" y="459662"/>
            <a:ext cx="5487257" cy="308664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1792171" y="4026208"/>
            <a:ext cx="5487257" cy="60375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436" y="206015"/>
            <a:ext cx="2056531" cy="438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71" y="206015"/>
            <a:ext cx="6058847" cy="438941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4DCBEE1-2FDF-4E67-B289-6F0CB0ED400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AB22C2E-CAB4-4932-B1DA-131F1D28A51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907" y="1598098"/>
            <a:ext cx="7772424" cy="1102712"/>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814" y="2915160"/>
            <a:ext cx="6400610" cy="131468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23" y="3305753"/>
            <a:ext cx="7772423" cy="1021735"/>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823" y="2180416"/>
            <a:ext cx="7772423" cy="112533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8035" indent="0">
              <a:buNone/>
              <a:defRPr sz="1050">
                <a:solidFill>
                  <a:schemeClr val="tx1">
                    <a:tint val="75000"/>
                  </a:schemeClr>
                </a:solidFill>
              </a:defRPr>
            </a:lvl7pPr>
            <a:lvl8pPr marL="2400935" indent="0">
              <a:buNone/>
              <a:defRPr sz="1050">
                <a:solidFill>
                  <a:schemeClr val="tx1">
                    <a:tint val="75000"/>
                  </a:schemeClr>
                </a:solidFill>
              </a:defRPr>
            </a:lvl8pPr>
            <a:lvl9pPr marL="2743835" indent="0">
              <a:buNone/>
              <a:defRPr sz="105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71" y="1200360"/>
            <a:ext cx="4057094"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8683" y="1200360"/>
            <a:ext cx="4058284"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71" y="1151536"/>
            <a:ext cx="4040422"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71" y="1631442"/>
            <a:ext cx="4040422"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354" y="1151536"/>
            <a:ext cx="4041613"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354" y="1631442"/>
            <a:ext cx="4041613"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71" y="204823"/>
            <a:ext cx="3007989" cy="871690"/>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4815" y="204823"/>
            <a:ext cx="5112152" cy="439060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71" y="1076513"/>
            <a:ext cx="3007989" cy="351891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71" y="3601080"/>
            <a:ext cx="5487257" cy="425128"/>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171" y="459662"/>
            <a:ext cx="5487257" cy="308664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1792171" y="4026208"/>
            <a:ext cx="5487257" cy="60375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436" y="206015"/>
            <a:ext cx="2056531" cy="438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71" y="206015"/>
            <a:ext cx="6058847" cy="438941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14346E-DEDF-498A-AF7D-A9D39D4BEE6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4AC913-6F29-404C-9ADF-29251873EBE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3" y="2915160"/>
            <a:ext cx="6400443" cy="131468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4" y="1200361"/>
            <a:ext cx="8229481" cy="3395066"/>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806" y="3305754"/>
            <a:ext cx="7772221" cy="1021735"/>
          </a:xfrm>
          <a:prstGeom prst="rect">
            <a:avLst/>
          </a:prstGeo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806" y="2180416"/>
            <a:ext cx="7772221" cy="1125337"/>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59" y="4768098"/>
            <a:ext cx="2133878" cy="273892"/>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11" y="4768098"/>
            <a:ext cx="2894787" cy="273892"/>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8098"/>
            <a:ext cx="2133878" cy="273892"/>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64" y="206015"/>
            <a:ext cx="8229481" cy="85740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60" y="1200361"/>
            <a:ext cx="4056988" cy="3395066"/>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8562" y="1200361"/>
            <a:ext cx="4058178" cy="3395066"/>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59" y="4768098"/>
            <a:ext cx="2133878" cy="273892"/>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11" y="4768098"/>
            <a:ext cx="2894787" cy="273892"/>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8098"/>
            <a:ext cx="2133878" cy="273892"/>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64" y="206015"/>
            <a:ext cx="8229481" cy="857400"/>
          </a:xfrm>
          <a:prstGeom prst="rect">
            <a:avLst/>
          </a:prstGeo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63" y="1151536"/>
            <a:ext cx="4040317" cy="479906"/>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63" y="1631442"/>
            <a:ext cx="4040317" cy="2963984"/>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238" y="1151536"/>
            <a:ext cx="4041507" cy="479906"/>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238" y="1631442"/>
            <a:ext cx="4041507" cy="2963984"/>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59" y="4768098"/>
            <a:ext cx="2133878" cy="273892"/>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8" name="页脚占位符 7"/>
          <p:cNvSpPr>
            <a:spLocks noGrp="1"/>
          </p:cNvSpPr>
          <p:nvPr>
            <p:ph type="ftr" sz="quarter" idx="11"/>
          </p:nvPr>
        </p:nvSpPr>
        <p:spPr>
          <a:xfrm>
            <a:off x="3124611" y="4768098"/>
            <a:ext cx="2894787" cy="273892"/>
          </a:xfrm>
          <a:prstGeom prst="rect">
            <a:avLst/>
          </a:prstGeom>
        </p:spPr>
        <p:txBody>
          <a:bodyPr/>
          <a:lstStyle/>
          <a:p>
            <a:pPr defTabSz="685800"/>
            <a:endParaRPr lang="zh-CN" altLang="en-US" sz="1400">
              <a:solidFill>
                <a:prstClr val="black"/>
              </a:solidFill>
            </a:endParaRPr>
          </a:p>
        </p:txBody>
      </p:sp>
      <p:sp>
        <p:nvSpPr>
          <p:cNvPr id="9" name="灯片编号占位符 8"/>
          <p:cNvSpPr>
            <a:spLocks noGrp="1"/>
          </p:cNvSpPr>
          <p:nvPr>
            <p:ph type="sldNum" sz="quarter" idx="12"/>
          </p:nvPr>
        </p:nvSpPr>
        <p:spPr>
          <a:xfrm>
            <a:off x="6552863" y="4768098"/>
            <a:ext cx="2133878" cy="273892"/>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4" y="206015"/>
            <a:ext cx="8229481" cy="8574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59" y="4768098"/>
            <a:ext cx="2133878" cy="273892"/>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4" name="页脚占位符 3"/>
          <p:cNvSpPr>
            <a:spLocks noGrp="1"/>
          </p:cNvSpPr>
          <p:nvPr>
            <p:ph type="ftr" sz="quarter" idx="11"/>
          </p:nvPr>
        </p:nvSpPr>
        <p:spPr>
          <a:xfrm>
            <a:off x="3124611" y="4768098"/>
            <a:ext cx="2894787" cy="273892"/>
          </a:xfrm>
          <a:prstGeom prst="rect">
            <a:avLst/>
          </a:prstGeom>
        </p:spPr>
        <p:txBody>
          <a:bodyPr/>
          <a:lstStyle/>
          <a:p>
            <a:pPr defTabSz="685800"/>
            <a:endParaRPr lang="zh-CN" altLang="en-US" sz="1400">
              <a:solidFill>
                <a:prstClr val="black"/>
              </a:solidFill>
            </a:endParaRPr>
          </a:p>
        </p:txBody>
      </p:sp>
      <p:sp>
        <p:nvSpPr>
          <p:cNvPr id="5" name="灯片编号占位符 4"/>
          <p:cNvSpPr>
            <a:spLocks noGrp="1"/>
          </p:cNvSpPr>
          <p:nvPr>
            <p:ph type="sldNum" sz="quarter" idx="12"/>
          </p:nvPr>
        </p:nvSpPr>
        <p:spPr>
          <a:xfrm>
            <a:off x="6552863" y="4768098"/>
            <a:ext cx="2133878" cy="273892"/>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59" y="4768098"/>
            <a:ext cx="2133878" cy="273892"/>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3" name="页脚占位符 2"/>
          <p:cNvSpPr>
            <a:spLocks noGrp="1"/>
          </p:cNvSpPr>
          <p:nvPr>
            <p:ph type="ftr" sz="quarter" idx="11"/>
          </p:nvPr>
        </p:nvSpPr>
        <p:spPr>
          <a:xfrm>
            <a:off x="3124611" y="4768098"/>
            <a:ext cx="2894787" cy="273892"/>
          </a:xfrm>
          <a:prstGeom prst="rect">
            <a:avLst/>
          </a:prstGeom>
        </p:spPr>
        <p:txBody>
          <a:bodyPr/>
          <a:lstStyle/>
          <a:p>
            <a:pPr defTabSz="685800"/>
            <a:endParaRPr lang="zh-CN" altLang="en-US" sz="1400">
              <a:solidFill>
                <a:prstClr val="black"/>
              </a:solidFill>
            </a:endParaRPr>
          </a:p>
        </p:txBody>
      </p:sp>
      <p:sp>
        <p:nvSpPr>
          <p:cNvPr id="4" name="灯片编号占位符 3"/>
          <p:cNvSpPr>
            <a:spLocks noGrp="1"/>
          </p:cNvSpPr>
          <p:nvPr>
            <p:ph type="sldNum" sz="quarter" idx="12"/>
          </p:nvPr>
        </p:nvSpPr>
        <p:spPr>
          <a:xfrm>
            <a:off x="6552863" y="4768098"/>
            <a:ext cx="2133878" cy="273892"/>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60" y="204823"/>
            <a:ext cx="3007910" cy="871691"/>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4725" y="204826"/>
            <a:ext cx="5112019" cy="4390603"/>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60" y="1076516"/>
            <a:ext cx="3007910" cy="3518913"/>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8098"/>
            <a:ext cx="2133878" cy="273892"/>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11" y="4768098"/>
            <a:ext cx="2894787" cy="273892"/>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8098"/>
            <a:ext cx="2133878" cy="273892"/>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24" y="3601081"/>
            <a:ext cx="5487114" cy="425129"/>
          </a:xfrm>
          <a:prstGeom prst="rect">
            <a:avLst/>
          </a:prstGeo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124" y="459662"/>
            <a:ext cx="5487114" cy="308664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124" y="4026209"/>
            <a:ext cx="5487114" cy="603753"/>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59" y="4768098"/>
            <a:ext cx="2133878" cy="273892"/>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6" name="页脚占位符 5"/>
          <p:cNvSpPr>
            <a:spLocks noGrp="1"/>
          </p:cNvSpPr>
          <p:nvPr>
            <p:ph type="ftr" sz="quarter" idx="11"/>
          </p:nvPr>
        </p:nvSpPr>
        <p:spPr>
          <a:xfrm>
            <a:off x="3124611" y="4768098"/>
            <a:ext cx="2894787" cy="273892"/>
          </a:xfrm>
          <a:prstGeom prst="rect">
            <a:avLst/>
          </a:prstGeom>
        </p:spPr>
        <p:txBody>
          <a:bodyPr/>
          <a:lstStyle/>
          <a:p>
            <a:pPr defTabSz="685800"/>
            <a:endParaRPr lang="zh-CN" altLang="en-US" sz="1400">
              <a:solidFill>
                <a:prstClr val="black"/>
              </a:solidFill>
            </a:endParaRPr>
          </a:p>
        </p:txBody>
      </p:sp>
      <p:sp>
        <p:nvSpPr>
          <p:cNvPr id="7" name="灯片编号占位符 6"/>
          <p:cNvSpPr>
            <a:spLocks noGrp="1"/>
          </p:cNvSpPr>
          <p:nvPr>
            <p:ph type="sldNum" sz="quarter" idx="12"/>
          </p:nvPr>
        </p:nvSpPr>
        <p:spPr>
          <a:xfrm>
            <a:off x="6552863" y="4768098"/>
            <a:ext cx="2133878" cy="273892"/>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64" y="206015"/>
            <a:ext cx="8229481" cy="8574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4" y="1200361"/>
            <a:ext cx="8229481" cy="3395066"/>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8098"/>
            <a:ext cx="2133878" cy="273892"/>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11" y="4768098"/>
            <a:ext cx="2894787" cy="273892"/>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8098"/>
            <a:ext cx="2133878" cy="273892"/>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268" y="206016"/>
            <a:ext cx="2056477" cy="4389411"/>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63" y="206016"/>
            <a:ext cx="6058689" cy="4389411"/>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59" y="4768098"/>
            <a:ext cx="2133878" cy="273892"/>
          </a:xfrm>
          <a:prstGeom prst="rect">
            <a:avLst/>
          </a:prstGeom>
        </p:spPr>
        <p:txBody>
          <a:bodyPr/>
          <a:lstStyle/>
          <a:p>
            <a:pPr defTabSz="685800"/>
            <a:fld id="{E014346E-DEDF-498A-AF7D-A9D39D4BEE6B}" type="datetimeFigureOut">
              <a:rPr lang="zh-CN" altLang="en-US" sz="1400" smtClean="0">
                <a:solidFill>
                  <a:prstClr val="black"/>
                </a:solidFill>
              </a:rPr>
            </a:fld>
            <a:endParaRPr lang="zh-CN" altLang="en-US" sz="1400">
              <a:solidFill>
                <a:prstClr val="black"/>
              </a:solidFill>
            </a:endParaRPr>
          </a:p>
        </p:txBody>
      </p:sp>
      <p:sp>
        <p:nvSpPr>
          <p:cNvPr id="5" name="页脚占位符 4"/>
          <p:cNvSpPr>
            <a:spLocks noGrp="1"/>
          </p:cNvSpPr>
          <p:nvPr>
            <p:ph type="ftr" sz="quarter" idx="11"/>
          </p:nvPr>
        </p:nvSpPr>
        <p:spPr>
          <a:xfrm>
            <a:off x="3124611" y="4768098"/>
            <a:ext cx="2894787" cy="273892"/>
          </a:xfrm>
          <a:prstGeom prst="rect">
            <a:avLst/>
          </a:prstGeom>
        </p:spPr>
        <p:txBody>
          <a:bodyPr/>
          <a:lstStyle/>
          <a:p>
            <a:pPr defTabSz="685800"/>
            <a:endParaRPr lang="zh-CN" altLang="en-US" sz="1400">
              <a:solidFill>
                <a:prstClr val="black"/>
              </a:solidFill>
            </a:endParaRPr>
          </a:p>
        </p:txBody>
      </p:sp>
      <p:sp>
        <p:nvSpPr>
          <p:cNvPr id="6" name="灯片编号占位符 5"/>
          <p:cNvSpPr>
            <a:spLocks noGrp="1"/>
          </p:cNvSpPr>
          <p:nvPr>
            <p:ph type="sldNum" sz="quarter" idx="12"/>
          </p:nvPr>
        </p:nvSpPr>
        <p:spPr>
          <a:xfrm>
            <a:off x="6552863" y="4768098"/>
            <a:ext cx="2133878" cy="273892"/>
          </a:xfrm>
          <a:prstGeom prst="rect">
            <a:avLst/>
          </a:prstGeom>
        </p:spPr>
        <p:txBody>
          <a:bodyPr/>
          <a:lstStyle/>
          <a:p>
            <a:pPr defTabSz="685800"/>
            <a:fld id="{FE4AC913-6F29-404C-9ADF-29251873EBE9}" type="slidenum">
              <a:rPr lang="zh-CN" altLang="en-US" sz="1400" smtClean="0">
                <a:solidFill>
                  <a:prstClr val="black"/>
                </a:solidFill>
              </a:rPr>
            </a:fld>
            <a:endParaRPr lang="zh-CN" altLang="en-US" sz="1400">
              <a:solidFill>
                <a:prstClr val="black"/>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4" Type="http://schemas.openxmlformats.org/officeDocument/2006/relationships/theme" Target="../theme/theme3.xml"/><Relationship Id="rId13" Type="http://schemas.openxmlformats.org/officeDocument/2006/relationships/image" Target="../media/image1.png"/><Relationship Id="rId12" Type="http://schemas.openxmlformats.org/officeDocument/2006/relationships/image" Target="../media/image2.png"/><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6" Type="http://schemas.openxmlformats.org/officeDocument/2006/relationships/theme" Target="../theme/theme4.xml"/><Relationship Id="rId25" Type="http://schemas.openxmlformats.org/officeDocument/2006/relationships/slideLayout" Target="../slideLayouts/slideLayout61.xml"/><Relationship Id="rId24" Type="http://schemas.openxmlformats.org/officeDocument/2006/relationships/slideLayout" Target="../slideLayouts/slideLayout60.xml"/><Relationship Id="rId23" Type="http://schemas.openxmlformats.org/officeDocument/2006/relationships/slideLayout" Target="../slideLayouts/slideLayout59.xml"/><Relationship Id="rId22" Type="http://schemas.openxmlformats.org/officeDocument/2006/relationships/slideLayout" Target="../slideLayouts/slideLayout58.xml"/><Relationship Id="rId21" Type="http://schemas.openxmlformats.org/officeDocument/2006/relationships/slideLayout" Target="../slideLayouts/slideLayout57.xml"/><Relationship Id="rId20" Type="http://schemas.openxmlformats.org/officeDocument/2006/relationships/slideLayout" Target="../slideLayouts/slideLayout56.xml"/><Relationship Id="rId2" Type="http://schemas.openxmlformats.org/officeDocument/2006/relationships/slideLayout" Target="../slideLayouts/slideLayout38.xml"/><Relationship Id="rId19" Type="http://schemas.openxmlformats.org/officeDocument/2006/relationships/slideLayout" Target="../slideLayouts/slideLayout55.xml"/><Relationship Id="rId18" Type="http://schemas.openxmlformats.org/officeDocument/2006/relationships/slideLayout" Target="../slideLayouts/slideLayout54.xml"/><Relationship Id="rId17" Type="http://schemas.openxmlformats.org/officeDocument/2006/relationships/slideLayout" Target="../slideLayouts/slideLayout53.xml"/><Relationship Id="rId16" Type="http://schemas.openxmlformats.org/officeDocument/2006/relationships/slideLayout" Target="../slideLayouts/slideLayout52.xml"/><Relationship Id="rId15" Type="http://schemas.openxmlformats.org/officeDocument/2006/relationships/slideLayout" Target="../slideLayouts/slideLayout51.xml"/><Relationship Id="rId14" Type="http://schemas.openxmlformats.org/officeDocument/2006/relationships/slideLayout" Target="../slideLayouts/slideLayout50.xml"/><Relationship Id="rId13" Type="http://schemas.openxmlformats.org/officeDocument/2006/relationships/slideLayout" Target="../slideLayouts/slideLayout49.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0">
          <a:fgClr>
            <a:srgbClr val="CBF1FF"/>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pattFill prst="pct50">
          <a:fgClr>
            <a:srgbClr val="CBF1FF"/>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71" y="206015"/>
            <a:ext cx="8229696" cy="8574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71" y="1200360"/>
            <a:ext cx="8229696" cy="339506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71" y="4768096"/>
            <a:ext cx="2133933"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D4DCBEE1-2FDF-4E67-B289-6F0CB0ED4004}" type="datetimeFigureOut">
              <a:rPr lang="zh-CN" altLang="en-US" smtClean="0"/>
            </a:fld>
            <a:endParaRPr lang="zh-CN" altLang="en-US"/>
          </a:p>
        </p:txBody>
      </p:sp>
      <p:sp>
        <p:nvSpPr>
          <p:cNvPr id="5" name="页脚占位符 4"/>
          <p:cNvSpPr>
            <a:spLocks noGrp="1"/>
          </p:cNvSpPr>
          <p:nvPr>
            <p:ph type="ftr" sz="quarter" idx="3"/>
          </p:nvPr>
        </p:nvSpPr>
        <p:spPr>
          <a:xfrm>
            <a:off x="3124688" y="4768096"/>
            <a:ext cx="2894862"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034" y="4768096"/>
            <a:ext cx="2133933"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6AB22C2E-CAB4-4932-B1DA-131F1D28A512}" type="slidenum">
              <a:rPr lang="zh-CN" altLang="en-US" smtClean="0"/>
            </a:fld>
            <a:endParaRPr lang="zh-CN" altLang="en-US"/>
          </a:p>
        </p:txBody>
      </p:sp>
      <p:pic>
        <p:nvPicPr>
          <p:cNvPr id="4098" name="Picture 2" descr="E:\王景然\崭新每一天\一头耕牛，每天更新\18秋项目\课件修订\小版本课件\背景_副本_副本.png"/>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3123" y="-4844"/>
            <a:ext cx="9217361" cy="519530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pct50">
          <a:fgClr>
            <a:srgbClr val="CBF1FF"/>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71" y="206015"/>
            <a:ext cx="8229696" cy="8574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71" y="1200360"/>
            <a:ext cx="8229696" cy="339506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71" y="4768096"/>
            <a:ext cx="2133933"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E014346E-DEDF-498A-AF7D-A9D39D4BEE6B}" type="datetimeFigureOut">
              <a:rPr lang="zh-CN" altLang="en-US" smtClean="0"/>
            </a:fld>
            <a:endParaRPr lang="zh-CN" altLang="en-US"/>
          </a:p>
        </p:txBody>
      </p:sp>
      <p:sp>
        <p:nvSpPr>
          <p:cNvPr id="5" name="页脚占位符 4"/>
          <p:cNvSpPr>
            <a:spLocks noGrp="1"/>
          </p:cNvSpPr>
          <p:nvPr>
            <p:ph type="ftr" sz="quarter" idx="3"/>
          </p:nvPr>
        </p:nvSpPr>
        <p:spPr>
          <a:xfrm>
            <a:off x="3124688" y="4768096"/>
            <a:ext cx="2894862"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034" y="4768096"/>
            <a:ext cx="2133933"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FE4AC913-6F29-404C-9ADF-29251873EBE9}" type="slidenum">
              <a:rPr lang="zh-CN" altLang="en-US" smtClean="0"/>
            </a:fld>
            <a:endParaRPr lang="zh-CN" altLang="en-US"/>
          </a:p>
        </p:txBody>
      </p:sp>
      <p:pic>
        <p:nvPicPr>
          <p:cNvPr id="2050" name="Picture 2" descr="E:\王景然\崭新每一天\一头耕牛，每天更新\18秋项目\课件修订\小版本课件\背景_副本.png"/>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10534"/>
            <a:ext cx="9144239" cy="515408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E:\王景然\崭新每一天\一头耕牛，每天更新\18秋项目\课件修订\小版本课件\背景_副本_副本.p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 y="-4844"/>
            <a:ext cx="9144238" cy="515408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15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15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15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15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Lst>
  <p:timing>
    <p:tnLst>
      <p:par>
        <p:cTn id="1" dur="indefinite" restart="never" nodeType="tmRoot"/>
      </p:par>
    </p:tnLst>
  </p:timing>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4.xml"/><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xml"/><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4.xml"/><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4.xml"/><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image" Target="../media/image19.png"/><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4.xml"/><Relationship Id="rId3"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025650" y="303530"/>
            <a:ext cx="5954395" cy="714375"/>
          </a:xfrm>
          <a:prstGeom prst="rect">
            <a:avLst/>
          </a:prstGeom>
          <a:noFill/>
        </p:spPr>
        <p:txBody>
          <a:bodyPr wrap="square" rtlCol="0">
            <a:spAutoFit/>
          </a:bodyPr>
          <a:lstStyle/>
          <a:p>
            <a:r>
              <a:rPr lang="zh-CN" altLang="en-US" sz="4050" b="1" dirty="0" smtClean="0">
                <a:solidFill>
                  <a:schemeClr val="tx1"/>
                </a:solidFill>
                <a:latin typeface="楷体" panose="02010609060101010101" pitchFamily="49" charset="-122"/>
                <a:ea typeface="楷体" panose="02010609060101010101" pitchFamily="49" charset="-122"/>
              </a:rPr>
              <a:t>你知道他们的职业吗？</a:t>
            </a:r>
            <a:endParaRPr lang="zh-CN" altLang="en-US" sz="4050" b="1" dirty="0" smtClean="0">
              <a:solidFill>
                <a:schemeClr val="tx1"/>
              </a:solidFill>
              <a:latin typeface="楷体" panose="02010609060101010101" pitchFamily="49" charset="-122"/>
              <a:ea typeface="楷体" panose="02010609060101010101" pitchFamily="49" charset="-122"/>
            </a:endParaRPr>
          </a:p>
        </p:txBody>
      </p:sp>
      <p:pic>
        <p:nvPicPr>
          <p:cNvPr id="2" name="Picture 1" descr="C:\Users\Administrator\AppData\Roaming\Tencent\Users\56229019\QQ\WinTemp\RichOle\PO{W$5HY%JJ4@AQW(5R_GOK.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680" y="1531620"/>
            <a:ext cx="2250440" cy="139255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AppData\Roaming\Tencent\Users\56229019\QQ\WinTemp\RichOle\]XK@S28%}VW~QEZD$YZ_V7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7330" y="1538576"/>
            <a:ext cx="2106783" cy="139039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AppData\Roaming\Tencent\Users\56229019\QQ\WinTemp\RichOle\P55LDO6$%C1F1)6%CGVQ]5V.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6500" y="1408369"/>
            <a:ext cx="2215861" cy="15709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istrator\AppData\Roaming\Tencent\Users\56229019\QQ\WinTemp\RichOle\4OT5JE1KN4N}AYEEI4KKPX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2361" y="1344542"/>
            <a:ext cx="2235391" cy="162236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656072" y="2992989"/>
            <a:ext cx="918245" cy="506730"/>
          </a:xfrm>
          <a:prstGeom prst="rect">
            <a:avLst/>
          </a:prstGeom>
          <a:noFill/>
        </p:spPr>
        <p:txBody>
          <a:bodyPr wrap="square" rtlCol="0">
            <a:spAutoFit/>
          </a:bodyPr>
          <a:lstStyle/>
          <a:p>
            <a:r>
              <a:rPr lang="zh-CN" altLang="en-US" sz="2700" b="1" dirty="0" smtClean="0">
                <a:solidFill>
                  <a:srgbClr val="FF0000"/>
                </a:solidFill>
                <a:latin typeface="楷体" panose="02010609060101010101" pitchFamily="49" charset="-122"/>
                <a:ea typeface="楷体" panose="02010609060101010101" pitchFamily="49" charset="-122"/>
              </a:rPr>
              <a:t>教师</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1" name="TextBox 10"/>
          <p:cNvSpPr txBox="1"/>
          <p:nvPr/>
        </p:nvSpPr>
        <p:spPr>
          <a:xfrm>
            <a:off x="2951686" y="3010439"/>
            <a:ext cx="918245" cy="506730"/>
          </a:xfrm>
          <a:prstGeom prst="rect">
            <a:avLst/>
          </a:prstGeom>
          <a:noFill/>
        </p:spPr>
        <p:txBody>
          <a:bodyPr wrap="square" rtlCol="0">
            <a:spAutoFit/>
          </a:bodyPr>
          <a:lstStyle/>
          <a:p>
            <a:r>
              <a:rPr lang="zh-CN" altLang="en-US" sz="2700" b="1" dirty="0" smtClean="0">
                <a:solidFill>
                  <a:srgbClr val="FF0000"/>
                </a:solidFill>
                <a:latin typeface="楷体" panose="02010609060101010101" pitchFamily="49" charset="-122"/>
                <a:ea typeface="楷体" panose="02010609060101010101" pitchFamily="49" charset="-122"/>
              </a:rPr>
              <a:t>医生</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2" name="TextBox 11"/>
          <p:cNvSpPr txBox="1"/>
          <p:nvPr/>
        </p:nvSpPr>
        <p:spPr>
          <a:xfrm>
            <a:off x="4896206" y="3055813"/>
            <a:ext cx="1296347" cy="506730"/>
          </a:xfrm>
          <a:prstGeom prst="rect">
            <a:avLst/>
          </a:prstGeom>
          <a:noFill/>
        </p:spPr>
        <p:txBody>
          <a:bodyPr wrap="square" rtlCol="0">
            <a:spAutoFit/>
          </a:bodyPr>
          <a:lstStyle/>
          <a:p>
            <a:r>
              <a:rPr lang="zh-CN" altLang="en-US" sz="2700" b="1" dirty="0" smtClean="0">
                <a:solidFill>
                  <a:srgbClr val="FF0000"/>
                </a:solidFill>
                <a:latin typeface="楷体" panose="02010609060101010101" pitchFamily="49" charset="-122"/>
                <a:ea typeface="楷体" panose="02010609060101010101" pitchFamily="49" charset="-122"/>
              </a:rPr>
              <a:t>消防员</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3" name="TextBox 12"/>
          <p:cNvSpPr txBox="1"/>
          <p:nvPr/>
        </p:nvSpPr>
        <p:spPr>
          <a:xfrm>
            <a:off x="7434884" y="3040176"/>
            <a:ext cx="918245" cy="506730"/>
          </a:xfrm>
          <a:prstGeom prst="rect">
            <a:avLst/>
          </a:prstGeom>
          <a:noFill/>
        </p:spPr>
        <p:txBody>
          <a:bodyPr wrap="square" rtlCol="0">
            <a:spAutoFit/>
          </a:bodyPr>
          <a:lstStyle/>
          <a:p>
            <a:r>
              <a:rPr lang="zh-CN" altLang="en-US" sz="2700" b="1" dirty="0" smtClean="0">
                <a:solidFill>
                  <a:srgbClr val="FF0000"/>
                </a:solidFill>
                <a:latin typeface="楷体" panose="02010609060101010101" pitchFamily="49" charset="-122"/>
                <a:ea typeface="楷体" panose="02010609060101010101" pitchFamily="49" charset="-122"/>
              </a:rPr>
              <a:t>警察</a:t>
            </a:r>
            <a:endParaRPr lang="zh-CN" altLang="en-US" sz="27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500"/>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27"/>
                                        </p:tgtEl>
                                        <p:attrNameLst>
                                          <p:attrName>style.visibility</p:attrName>
                                        </p:attrNameLst>
                                      </p:cBhvr>
                                      <p:to>
                                        <p:strVal val="visible"/>
                                      </p:to>
                                    </p:set>
                                    <p:animEffect transition="in" filter="fade">
                                      <p:cBhvr>
                                        <p:cTn id="35" dur="500"/>
                                        <p:tgtEl>
                                          <p:spTgt spid="1027"/>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028"/>
                                        </p:tgtEl>
                                        <p:attrNameLst>
                                          <p:attrName>style.visibility</p:attrName>
                                        </p:attrNameLst>
                                      </p:cBhvr>
                                      <p:to>
                                        <p:strVal val="visible"/>
                                      </p:to>
                                    </p:set>
                                    <p:animEffect transition="in" filter="fade">
                                      <p:cBhvr>
                                        <p:cTn id="46" dur="500"/>
                                        <p:tgtEl>
                                          <p:spTgt spid="102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2875" y="3802760"/>
            <a:ext cx="9269273" cy="1340868"/>
            <a:chOff x="0" y="5373688"/>
            <a:chExt cx="12192000" cy="1484312"/>
          </a:xfrm>
        </p:grpSpPr>
        <p:pic>
          <p:nvPicPr>
            <p:cNvPr id="6" name="그림 6" descr="배경바닥.png"/>
            <p:cNvPicPr>
              <a:picLocks noChangeAspect="1" noChangeArrowheads="1"/>
            </p:cNvPicPr>
            <p:nvPr/>
          </p:nvPicPr>
          <p:blipFill>
            <a:blip r:embed="rId1">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8" descr="새싹.png"/>
            <p:cNvPicPr>
              <a:picLocks noChangeAspect="1" noChangeArrowheads="1"/>
            </p:cNvPicPr>
            <p:nvPr/>
          </p:nvPicPr>
          <p:blipFill>
            <a:blip r:embed="rId2">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9"/>
          <p:cNvSpPr>
            <a:spLocks noChangeArrowheads="1"/>
          </p:cNvSpPr>
          <p:nvPr/>
        </p:nvSpPr>
        <p:spPr bwMode="auto">
          <a:xfrm>
            <a:off x="300913" y="572873"/>
            <a:ext cx="8002268" cy="75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lang="zh-CN" altLang="en-US" sz="3300" b="1" dirty="0" smtClean="0">
                <a:solidFill>
                  <a:srgbClr val="FF0000"/>
                </a:solidFill>
                <a:latin typeface="黑体" panose="02010600030101010101" pitchFamily="49" charset="-122"/>
                <a:ea typeface="黑体" panose="02010600030101010101" pitchFamily="49" charset="-122"/>
              </a:rPr>
              <a:t>交际注意事项：</a:t>
            </a:r>
            <a:endParaRPr lang="en-US" altLang="zh-CN" sz="3300" b="1" dirty="0">
              <a:latin typeface="黑体" panose="02010600030101010101" pitchFamily="49" charset="-122"/>
              <a:ea typeface="黑体" panose="02010600030101010101" pitchFamily="49" charset="-122"/>
            </a:endParaRPr>
          </a:p>
        </p:txBody>
      </p:sp>
      <p:sp>
        <p:nvSpPr>
          <p:cNvPr id="11" name="矩形 10"/>
          <p:cNvSpPr>
            <a:spLocks noChangeArrowheads="1"/>
          </p:cNvSpPr>
          <p:nvPr/>
        </p:nvSpPr>
        <p:spPr bwMode="auto">
          <a:xfrm>
            <a:off x="1004969" y="1437897"/>
            <a:ext cx="7346575" cy="221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defRPr/>
            </a:pPr>
            <a:r>
              <a:rPr lang="en-US" altLang="zh-CN" sz="3200" b="1" dirty="0" smtClean="0">
                <a:solidFill>
                  <a:srgbClr val="0000FF"/>
                </a:solidFill>
                <a:latin typeface="楷体" panose="02010609060101010101" pitchFamily="49" charset="-122"/>
                <a:ea typeface="楷体" panose="02010609060101010101" pitchFamily="49" charset="-122"/>
              </a:rPr>
              <a:t>1.</a:t>
            </a:r>
            <a:r>
              <a:rPr lang="zh-CN" altLang="en-US" sz="3200" b="1" dirty="0" smtClean="0">
                <a:solidFill>
                  <a:srgbClr val="0000FF"/>
                </a:solidFill>
                <a:latin typeface="楷体" panose="02010609060101010101" pitchFamily="49" charset="-122"/>
                <a:ea typeface="楷体" panose="02010609060101010101" pitchFamily="49" charset="-122"/>
              </a:rPr>
              <a:t>清楚地表达想法，简单说明理由。</a:t>
            </a:r>
            <a:endParaRPr lang="en-US" altLang="zh-CN" sz="3200" b="1" dirty="0" smtClean="0">
              <a:solidFill>
                <a:srgbClr val="0000FF"/>
              </a:solidFill>
              <a:latin typeface="楷体" panose="02010609060101010101" pitchFamily="49" charset="-122"/>
              <a:ea typeface="楷体" panose="02010609060101010101" pitchFamily="49" charset="-122"/>
            </a:endParaRPr>
          </a:p>
          <a:p>
            <a:pPr eaLnBrk="1" hangingPunct="1">
              <a:lnSpc>
                <a:spcPct val="200000"/>
              </a:lnSpc>
              <a:spcBef>
                <a:spcPts val="1200"/>
              </a:spcBef>
            </a:pPr>
            <a:r>
              <a:rPr lang="en-US" altLang="zh-CN" sz="3200" b="1" dirty="0" smtClean="0">
                <a:solidFill>
                  <a:srgbClr val="0000FF"/>
                </a:solidFill>
                <a:latin typeface="楷体" panose="02010609060101010101" pitchFamily="49" charset="-122"/>
                <a:ea typeface="楷体" panose="02010609060101010101" pitchFamily="49" charset="-122"/>
              </a:rPr>
              <a:t>2.</a:t>
            </a:r>
            <a:r>
              <a:rPr lang="zh-CN" altLang="en-US" sz="3200" b="1" dirty="0" smtClean="0">
                <a:solidFill>
                  <a:srgbClr val="0000FF"/>
                </a:solidFill>
                <a:latin typeface="楷体" panose="02010609060101010101" pitchFamily="49" charset="-122"/>
                <a:ea typeface="楷体" panose="02010609060101010101" pitchFamily="49" charset="-122"/>
              </a:rPr>
              <a:t>对感兴趣的内容问一问。</a:t>
            </a:r>
            <a:endParaRPr lang="zh-CN" altLang="en-US" sz="3200" b="1" dirty="0" smtClean="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19" dur="500"/>
                                        <p:tgtEl>
                                          <p:spTgt spid="11">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1">
                                            <p:txEl>
                                              <p:pRg st="1" end="1"/>
                                            </p:txEl>
                                          </p:spTgt>
                                        </p:tgtEl>
                                        <p:attrNameLst>
                                          <p:attrName>style.visibility</p:attrName>
                                        </p:attrNameLst>
                                      </p:cBhvr>
                                      <p:to>
                                        <p:strVal val="visible"/>
                                      </p:to>
                                    </p:set>
                                    <p:animEffect transition="in" filter="randombar(horizontal)">
                                      <p:cBhvr>
                                        <p:cTn id="24"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5467605" y="2968980"/>
            <a:ext cx="2926080" cy="460375"/>
          </a:xfrm>
          <a:prstGeom prst="rect">
            <a:avLst/>
          </a:prstGeom>
          <a:noFill/>
        </p:spPr>
        <p:txBody>
          <a:bodyPr wrap="none" rtlCol="0">
            <a:spAutoFit/>
          </a:bodyPr>
          <a:lstStyle/>
          <a:p>
            <a:r>
              <a:rPr lang="zh-CN" altLang="en-US" sz="2400" b="1" dirty="0" smtClean="0">
                <a:ln w="0"/>
                <a:solidFill>
                  <a:srgbClr val="F9B961"/>
                </a:solidFill>
                <a:effectLst>
                  <a:outerShdw blurRad="38100" dist="19050" dir="2700000" algn="tl" rotWithShape="0">
                    <a:schemeClr val="dk1">
                      <a:alpha val="40000"/>
                    </a:schemeClr>
                  </a:outerShdw>
                </a:effectLst>
                <a:latin typeface="+mn-ea"/>
              </a:rPr>
              <a:t>小学语文二年级下册</a:t>
            </a:r>
            <a:endParaRPr lang="zh-CN" altLang="en-US" sz="2400" b="1" dirty="0" smtClean="0">
              <a:ln w="0"/>
              <a:solidFill>
                <a:srgbClr val="F9B961"/>
              </a:solidFill>
              <a:effectLst>
                <a:outerShdw blurRad="38100" dist="19050" dir="2700000" algn="tl" rotWithShape="0">
                  <a:schemeClr val="dk1">
                    <a:alpha val="40000"/>
                  </a:schemeClr>
                </a:outerShdw>
              </a:effectLst>
              <a:latin typeface="+mn-ea"/>
            </a:endParaRPr>
          </a:p>
        </p:txBody>
      </p:sp>
      <p:sp>
        <p:nvSpPr>
          <p:cNvPr id="2" name="文本框 1"/>
          <p:cNvSpPr txBox="1"/>
          <p:nvPr/>
        </p:nvSpPr>
        <p:spPr>
          <a:xfrm>
            <a:off x="979032" y="1029138"/>
            <a:ext cx="7101627" cy="783590"/>
          </a:xfrm>
          <a:prstGeom prst="rect">
            <a:avLst/>
          </a:prstGeom>
          <a:noFill/>
        </p:spPr>
        <p:txBody>
          <a:bodyPr wrap="square" rtlCol="0">
            <a:spAutoFit/>
          </a:bodyPr>
          <a:lstStyle/>
          <a:p>
            <a:r>
              <a:rPr lang="zh-CN" altLang="en-US" sz="4500" b="1" dirty="0" smtClean="0">
                <a:latin typeface="楷体" panose="02010609060101010101" pitchFamily="49" charset="-122"/>
                <a:ea typeface="楷体" panose="02010609060101010101" pitchFamily="49" charset="-122"/>
              </a:rPr>
              <a:t>口语交际：长大以后做什么</a:t>
            </a:r>
            <a:endParaRPr lang="zh-CN" altLang="en-US" sz="4500" b="1" dirty="0">
              <a:latin typeface="楷体" panose="02010609060101010101" pitchFamily="49" charset="-122"/>
              <a:ea typeface="楷体" panose="02010609060101010101" pitchFamily="49" charset="-122"/>
            </a:endParaRPr>
          </a:p>
        </p:txBody>
      </p:sp>
      <p:grpSp>
        <p:nvGrpSpPr>
          <p:cNvPr id="10" name="组合 9"/>
          <p:cNvGrpSpPr/>
          <p:nvPr/>
        </p:nvGrpSpPr>
        <p:grpSpPr>
          <a:xfrm>
            <a:off x="-104791" y="1725295"/>
            <a:ext cx="9456469" cy="3508606"/>
            <a:chOff x="-83327" y="3860800"/>
            <a:chExt cx="12438221" cy="3362891"/>
          </a:xfrm>
        </p:grpSpPr>
        <p:pic>
          <p:nvPicPr>
            <p:cNvPr id="4" name="그림 6" descr="배경바닥.png"/>
            <p:cNvPicPr>
              <a:picLocks noChangeAspect="1" noChangeArrowheads="1"/>
            </p:cNvPicPr>
            <p:nvPr/>
          </p:nvPicPr>
          <p:blipFill>
            <a:blip r:embed="rId1">
              <a:extLst>
                <a:ext uri="{28A0092B-C50C-407E-A947-70E740481C1C}">
                  <a14:useLocalDpi xmlns:a14="http://schemas.microsoft.com/office/drawing/2010/main" val="0"/>
                </a:ext>
              </a:extLst>
            </a:blip>
            <a:srcRect t="78349"/>
            <a:stretch>
              <a:fillRect/>
            </a:stretch>
          </p:blipFill>
          <p:spPr bwMode="auto">
            <a:xfrm>
              <a:off x="162894" y="5739379"/>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그림 8" descr="새싹.png"/>
            <p:cNvPicPr>
              <a:picLocks noChangeAspect="1" noChangeArrowheads="1"/>
            </p:cNvPicPr>
            <p:nvPr/>
          </p:nvPicPr>
          <p:blipFill>
            <a:blip r:embed="rId2">
              <a:extLst>
                <a:ext uri="{28A0092B-C50C-407E-A947-70E740481C1C}">
                  <a14:useLocalDpi xmlns:a14="http://schemas.microsoft.com/office/drawing/2010/main" val="0"/>
                </a:ext>
              </a:extLst>
            </a:blip>
            <a:srcRect t="79401"/>
            <a:stretch>
              <a:fillRect/>
            </a:stretch>
          </p:blipFill>
          <p:spPr bwMode="auto">
            <a:xfrm>
              <a:off x="-83327" y="573959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그림 9" descr="작은나무가지.png"/>
            <p:cNvPicPr>
              <a:picLocks noChangeAspect="1" noChangeArrowheads="1"/>
            </p:cNvPicPr>
            <p:nvPr/>
          </p:nvPicPr>
          <p:blipFill>
            <a:blip r:embed="rId3">
              <a:extLst>
                <a:ext uri="{28A0092B-C50C-407E-A947-70E740481C1C}">
                  <a14:useLocalDpi xmlns:a14="http://schemas.microsoft.com/office/drawing/2010/main" val="0"/>
                </a:ext>
              </a:extLst>
            </a:blip>
            <a:srcRect l="4326" t="59450" r="73625" b="4851"/>
            <a:stretch>
              <a:fillRect/>
            </a:stretch>
          </p:blipFill>
          <p:spPr bwMode="auto">
            <a:xfrm>
              <a:off x="527050" y="4076700"/>
              <a:ext cx="2687638"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그림 10" descr="하트1.png"/>
            <p:cNvPicPr>
              <a:picLocks noChangeAspect="1" noChangeArrowheads="1"/>
            </p:cNvPicPr>
            <p:nvPr/>
          </p:nvPicPr>
          <p:blipFill>
            <a:blip r:embed="rId4">
              <a:extLst>
                <a:ext uri="{28A0092B-C50C-407E-A947-70E740481C1C}">
                  <a14:useLocalDpi xmlns:a14="http://schemas.microsoft.com/office/drawing/2010/main" val="0"/>
                </a:ext>
              </a:extLst>
            </a:blip>
            <a:srcRect l="5901" t="69949" r="71262" b="13251"/>
            <a:stretch>
              <a:fillRect/>
            </a:stretch>
          </p:blipFill>
          <p:spPr bwMode="auto">
            <a:xfrm>
              <a:off x="719138" y="4797425"/>
              <a:ext cx="27844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그림 11" descr="하트2.png"/>
            <p:cNvPicPr>
              <a:picLocks noChangeAspect="1" noChangeArrowheads="1"/>
            </p:cNvPicPr>
            <p:nvPr/>
          </p:nvPicPr>
          <p:blipFill>
            <a:blip r:embed="rId5">
              <a:extLst>
                <a:ext uri="{28A0092B-C50C-407E-A947-70E740481C1C}">
                  <a14:useLocalDpi xmlns:a14="http://schemas.microsoft.com/office/drawing/2010/main" val="0"/>
                </a:ext>
              </a:extLst>
            </a:blip>
            <a:srcRect l="12199" t="56300" r="76775" b="18500"/>
            <a:stretch>
              <a:fillRect/>
            </a:stretch>
          </p:blipFill>
          <p:spPr bwMode="auto">
            <a:xfrm>
              <a:off x="1487488" y="3860800"/>
              <a:ext cx="1344612"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그림 12" descr="하트3.png"/>
            <p:cNvPicPr>
              <a:picLocks noChangeAspect="1" noChangeArrowheads="1"/>
            </p:cNvPicPr>
            <p:nvPr/>
          </p:nvPicPr>
          <p:blipFill>
            <a:blip r:embed="rId6">
              <a:extLst>
                <a:ext uri="{28A0092B-C50C-407E-A947-70E740481C1C}">
                  <a14:useLocalDpi xmlns:a14="http://schemas.microsoft.com/office/drawing/2010/main" val="0"/>
                </a:ext>
              </a:extLst>
            </a:blip>
            <a:srcRect t="62601" r="70474" b="13251"/>
            <a:stretch>
              <a:fillRect/>
            </a:stretch>
          </p:blipFill>
          <p:spPr bwMode="auto">
            <a:xfrm>
              <a:off x="0" y="4292600"/>
              <a:ext cx="360045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그림 13" descr="하트4.png"/>
            <p:cNvPicPr>
              <a:picLocks noChangeAspect="1" noChangeArrowheads="1"/>
            </p:cNvPicPr>
            <p:nvPr/>
          </p:nvPicPr>
          <p:blipFill>
            <a:blip r:embed="rId7">
              <a:extLst>
                <a:ext uri="{28A0092B-C50C-407E-A947-70E740481C1C}">
                  <a14:useLocalDpi xmlns:a14="http://schemas.microsoft.com/office/drawing/2010/main" val="0"/>
                </a:ext>
              </a:extLst>
            </a:blip>
            <a:srcRect l="4326" t="56300" r="83862" b="22701"/>
            <a:stretch>
              <a:fillRect/>
            </a:stretch>
          </p:blipFill>
          <p:spPr bwMode="auto">
            <a:xfrm>
              <a:off x="527050" y="386080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2875" y="3802760"/>
            <a:ext cx="9269273" cy="1340868"/>
            <a:chOff x="0" y="5373688"/>
            <a:chExt cx="12192000" cy="1484312"/>
          </a:xfrm>
        </p:grpSpPr>
        <p:pic>
          <p:nvPicPr>
            <p:cNvPr id="6" name="그림 6" descr="배경바닥.png"/>
            <p:cNvPicPr>
              <a:picLocks noChangeAspect="1" noChangeArrowheads="1"/>
            </p:cNvPicPr>
            <p:nvPr/>
          </p:nvPicPr>
          <p:blipFill>
            <a:blip r:embed="rId1">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8" descr="새싹.png"/>
            <p:cNvPicPr>
              <a:picLocks noChangeAspect="1" noChangeArrowheads="1"/>
            </p:cNvPicPr>
            <p:nvPr/>
          </p:nvPicPr>
          <p:blipFill>
            <a:blip r:embed="rId2">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矩形 8"/>
          <p:cNvSpPr>
            <a:spLocks noChangeArrowheads="1"/>
          </p:cNvSpPr>
          <p:nvPr/>
        </p:nvSpPr>
        <p:spPr bwMode="auto">
          <a:xfrm>
            <a:off x="405130" y="843915"/>
            <a:ext cx="8284210" cy="273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lang="zh-CN" altLang="en-US" sz="3300" b="1" dirty="0" smtClean="0">
                <a:solidFill>
                  <a:srgbClr val="FF0000"/>
                </a:solidFill>
                <a:latin typeface="黑体" panose="02010600030101010101" pitchFamily="49" charset="-122"/>
                <a:ea typeface="黑体" panose="02010600030101010101" pitchFamily="49" charset="-122"/>
              </a:rPr>
              <a:t>交际主题：</a:t>
            </a:r>
            <a:endParaRPr lang="zh-CN" altLang="en-US" sz="3300" b="1" dirty="0">
              <a:solidFill>
                <a:srgbClr val="FF0000"/>
              </a:solidFill>
              <a:latin typeface="黑体" panose="02010600030101010101" pitchFamily="49" charset="-122"/>
              <a:ea typeface="黑体" panose="02010600030101010101" pitchFamily="49" charset="-122"/>
            </a:endParaRPr>
          </a:p>
          <a:p>
            <a:pPr eaLnBrk="1" hangingPunct="1">
              <a:lnSpc>
                <a:spcPct val="130000"/>
              </a:lnSpc>
              <a:defRPr/>
            </a:pPr>
            <a:r>
              <a:rPr lang="zh-CN" altLang="en-US" sz="3300" b="1" dirty="0">
                <a:latin typeface="黑体" panose="02010600030101010101" pitchFamily="49" charset="-122"/>
                <a:ea typeface="黑体" panose="02010600030101010101" pitchFamily="49" charset="-122"/>
              </a:rPr>
              <a:t>    </a:t>
            </a:r>
            <a:r>
              <a:rPr lang="zh-CN" altLang="en-US" sz="3300" b="1" dirty="0" smtClean="0">
                <a:latin typeface="黑体" panose="02010600030101010101" pitchFamily="49" charset="-122"/>
                <a:ea typeface="黑体" panose="02010600030101010101" pitchFamily="49" charset="-122"/>
              </a:rPr>
              <a:t>说一说自己长大后想做什么，为什么？跟小组同学说一说你的愿望，然后问一问他们的愿望是什么。</a:t>
            </a:r>
            <a:endParaRPr lang="en-US" altLang="zh-CN" sz="3300" b="1" dirty="0">
              <a:latin typeface="黑体" panose="02010600030101010101" pitchFamily="49" charset="-122"/>
              <a:ea typeface="黑体" panose="02010600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2875" y="3802760"/>
            <a:ext cx="9269273" cy="1340868"/>
            <a:chOff x="0" y="5373688"/>
            <a:chExt cx="12192000" cy="1484312"/>
          </a:xfrm>
        </p:grpSpPr>
        <p:pic>
          <p:nvPicPr>
            <p:cNvPr id="6" name="그림 6" descr="배경바닥.png"/>
            <p:cNvPicPr>
              <a:picLocks noChangeAspect="1" noChangeArrowheads="1"/>
            </p:cNvPicPr>
            <p:nvPr/>
          </p:nvPicPr>
          <p:blipFill>
            <a:blip r:embed="rId1">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8" descr="새싹.png"/>
            <p:cNvPicPr>
              <a:picLocks noChangeAspect="1" noChangeArrowheads="1"/>
            </p:cNvPicPr>
            <p:nvPr/>
          </p:nvPicPr>
          <p:blipFill>
            <a:blip r:embed="rId2">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矩形 1"/>
          <p:cNvSpPr>
            <a:spLocks noChangeArrowheads="1"/>
          </p:cNvSpPr>
          <p:nvPr/>
        </p:nvSpPr>
        <p:spPr bwMode="auto">
          <a:xfrm>
            <a:off x="196949" y="752936"/>
            <a:ext cx="821019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zh-CN" sz="3000" b="1" dirty="0" smtClean="0">
                <a:solidFill>
                  <a:srgbClr val="0000FF"/>
                </a:solidFill>
                <a:latin typeface="楷体" panose="02010609060101010101" pitchFamily="49" charset="-122"/>
                <a:ea typeface="楷体" panose="02010609060101010101" pitchFamily="49" charset="-122"/>
              </a:rPr>
              <a:t>    1.</a:t>
            </a:r>
            <a:r>
              <a:rPr lang="zh-CN" altLang="en-US" sz="3000" b="1" dirty="0" smtClean="0">
                <a:solidFill>
                  <a:srgbClr val="0000FF"/>
                </a:solidFill>
                <a:latin typeface="楷体" panose="02010609060101010101" pitchFamily="49" charset="-122"/>
                <a:ea typeface="楷体" panose="02010609060101010101" pitchFamily="49" charset="-122"/>
              </a:rPr>
              <a:t>看一看：</a:t>
            </a:r>
            <a:r>
              <a:rPr lang="zh-CN" altLang="en-US" sz="3000" b="1" dirty="0" smtClean="0">
                <a:latin typeface="楷体" panose="02010609060101010101" pitchFamily="49" charset="-122"/>
                <a:ea typeface="楷体" panose="02010609060101010101" pitchFamily="49" charset="-122"/>
              </a:rPr>
              <a:t>从图上的人物穿的衣服和手里拿的东西就可以看出他们长大后想做什么。</a:t>
            </a:r>
            <a:endParaRPr lang="zh-CN" altLang="en-US" sz="3000" b="1" dirty="0">
              <a:latin typeface="楷体" panose="02010609060101010101" pitchFamily="49" charset="-122"/>
              <a:ea typeface="楷体" panose="02010609060101010101" pitchFamily="49" charset="-122"/>
            </a:endParaRPr>
          </a:p>
        </p:txBody>
      </p:sp>
      <p:sp>
        <p:nvSpPr>
          <p:cNvPr id="23" name="矩形 22"/>
          <p:cNvSpPr>
            <a:spLocks noChangeArrowheads="1"/>
          </p:cNvSpPr>
          <p:nvPr/>
        </p:nvSpPr>
        <p:spPr bwMode="auto">
          <a:xfrm>
            <a:off x="220903" y="54264"/>
            <a:ext cx="8002268" cy="75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lang="zh-CN" altLang="en-US" sz="3300" b="1" dirty="0" smtClean="0">
                <a:solidFill>
                  <a:srgbClr val="FF0000"/>
                </a:solidFill>
                <a:latin typeface="黑体" panose="02010600030101010101" pitchFamily="49" charset="-122"/>
                <a:ea typeface="黑体" panose="02010600030101010101" pitchFamily="49" charset="-122"/>
              </a:rPr>
              <a:t>交际方法：</a:t>
            </a:r>
            <a:endParaRPr lang="en-US" altLang="zh-CN" sz="3300" b="1" dirty="0">
              <a:latin typeface="黑体" panose="02010600030101010101" pitchFamily="49" charset="-122"/>
              <a:ea typeface="黑体" panose="02010600030101010101" pitchFamily="49" charset="-122"/>
            </a:endParaRPr>
          </a:p>
        </p:txBody>
      </p:sp>
      <p:pic>
        <p:nvPicPr>
          <p:cNvPr id="2049" name="Picture 1" descr="C:\Users\Administrator\AppData\Roaming\Tencent\Users\56229019\QQ\WinTemp\RichOle\2(M5PAKQVR5B[4QHVBUJD}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776" y="1978041"/>
            <a:ext cx="1142621" cy="154589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istrator\AppData\Roaming\Tencent\Users\56229019\QQ\WinTemp\RichOle\4G1SO4UV{)]8N(3]1G0R@O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7671" y="2019430"/>
            <a:ext cx="1026274" cy="151182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istrator\AppData\Roaming\Tencent\Users\56229019\QQ\WinTemp\RichOle\7EV{0F{}D1K}}}TI(6(IKY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0220" y="2132511"/>
            <a:ext cx="972260" cy="139874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dministrator\AppData\Roaming\Tencent\Users\56229019\QQ\WinTemp\RichOle\NH(T7A4N1R]55][J~_RC}V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0798" y="2086070"/>
            <a:ext cx="1080289" cy="14451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49"/>
                                        </p:tgtEl>
                                        <p:attrNameLst>
                                          <p:attrName>style.visibility</p:attrName>
                                        </p:attrNameLst>
                                      </p:cBhvr>
                                      <p:to>
                                        <p:strVal val="visible"/>
                                      </p:to>
                                    </p:set>
                                    <p:animEffect transition="in" filter="fade">
                                      <p:cBhvr>
                                        <p:cTn id="24" dur="500"/>
                                        <p:tgtEl>
                                          <p:spTgt spid="2049"/>
                                        </p:tgtEl>
                                      </p:cBhvr>
                                    </p:animEffect>
                                  </p:childTnLst>
                                </p:cTn>
                              </p:par>
                              <p:par>
                                <p:cTn id="25" presetID="10" presetClass="entr" presetSubtype="0" fill="hold" nodeType="withEffect">
                                  <p:stCondLst>
                                    <p:cond delay="0"/>
                                  </p:stCondLst>
                                  <p:childTnLst>
                                    <p:set>
                                      <p:cBhvr>
                                        <p:cTn id="26" dur="1" fill="hold">
                                          <p:stCondLst>
                                            <p:cond delay="0"/>
                                          </p:stCondLst>
                                        </p:cTn>
                                        <p:tgtEl>
                                          <p:spTgt spid="2050"/>
                                        </p:tgtEl>
                                        <p:attrNameLst>
                                          <p:attrName>style.visibility</p:attrName>
                                        </p:attrNameLst>
                                      </p:cBhvr>
                                      <p:to>
                                        <p:strVal val="visible"/>
                                      </p:to>
                                    </p:set>
                                    <p:animEffect transition="in" filter="fade">
                                      <p:cBhvr>
                                        <p:cTn id="27" dur="500"/>
                                        <p:tgtEl>
                                          <p:spTgt spid="2050"/>
                                        </p:tgtEl>
                                      </p:cBhvr>
                                    </p:animEffect>
                                  </p:childTnLst>
                                </p:cTn>
                              </p:par>
                              <p:par>
                                <p:cTn id="28" presetID="10" presetClass="entr" presetSubtype="0" fill="hold" nodeType="withEffect">
                                  <p:stCondLst>
                                    <p:cond delay="0"/>
                                  </p:stCondLst>
                                  <p:childTnLst>
                                    <p:set>
                                      <p:cBhvr>
                                        <p:cTn id="29" dur="1" fill="hold">
                                          <p:stCondLst>
                                            <p:cond delay="0"/>
                                          </p:stCondLst>
                                        </p:cTn>
                                        <p:tgtEl>
                                          <p:spTgt spid="2051"/>
                                        </p:tgtEl>
                                        <p:attrNameLst>
                                          <p:attrName>style.visibility</p:attrName>
                                        </p:attrNameLst>
                                      </p:cBhvr>
                                      <p:to>
                                        <p:strVal val="visible"/>
                                      </p:to>
                                    </p:set>
                                    <p:animEffect transition="in" filter="fade">
                                      <p:cBhvr>
                                        <p:cTn id="30" dur="500"/>
                                        <p:tgtEl>
                                          <p:spTgt spid="2051"/>
                                        </p:tgtEl>
                                      </p:cBhvr>
                                    </p:animEffect>
                                  </p:childTnLst>
                                </p:cTn>
                              </p:par>
                              <p:par>
                                <p:cTn id="31" presetID="10" presetClass="entr" presetSubtype="0" fill="hold" nodeType="withEffect">
                                  <p:stCondLst>
                                    <p:cond delay="0"/>
                                  </p:stCondLst>
                                  <p:childTnLst>
                                    <p:set>
                                      <p:cBhvr>
                                        <p:cTn id="32" dur="1" fill="hold">
                                          <p:stCondLst>
                                            <p:cond delay="0"/>
                                          </p:stCondLst>
                                        </p:cTn>
                                        <p:tgtEl>
                                          <p:spTgt spid="2052"/>
                                        </p:tgtEl>
                                        <p:attrNameLst>
                                          <p:attrName>style.visibility</p:attrName>
                                        </p:attrNameLst>
                                      </p:cBhvr>
                                      <p:to>
                                        <p:strVal val="visible"/>
                                      </p:to>
                                    </p:set>
                                    <p:animEffect transition="in" filter="fade">
                                      <p:cBhvr>
                                        <p:cTn id="33"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42935" y="347752"/>
            <a:ext cx="8264209" cy="74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5065"/>
              </a:lnSpc>
              <a:spcBef>
                <a:spcPts val="1335"/>
              </a:spcBef>
            </a:pPr>
            <a:r>
              <a:rPr lang="en-US" altLang="zh-CN" sz="3000" b="1" dirty="0" smtClean="0">
                <a:solidFill>
                  <a:srgbClr val="0000FF"/>
                </a:solidFill>
                <a:latin typeface="楷体" panose="02010609060101010101" pitchFamily="49" charset="-122"/>
                <a:ea typeface="楷体" panose="02010609060101010101" pitchFamily="49" charset="-122"/>
              </a:rPr>
              <a:t>  2.</a:t>
            </a:r>
            <a:r>
              <a:rPr lang="zh-CN" altLang="en-US" sz="3000" b="1" dirty="0" smtClean="0">
                <a:solidFill>
                  <a:srgbClr val="0000FF"/>
                </a:solidFill>
                <a:latin typeface="楷体" panose="02010609060101010101" pitchFamily="49" charset="-122"/>
                <a:ea typeface="楷体" panose="02010609060101010101" pitchFamily="49" charset="-122"/>
              </a:rPr>
              <a:t>连一连：</a:t>
            </a:r>
            <a:endParaRPr lang="zh-CN" altLang="en-US" sz="3000" b="1" dirty="0">
              <a:solidFill>
                <a:srgbClr val="0000FF"/>
              </a:solidFill>
              <a:latin typeface="楷体" panose="02010609060101010101" pitchFamily="49" charset="-122"/>
              <a:ea typeface="楷体" panose="02010609060101010101" pitchFamily="49" charset="-122"/>
            </a:endParaRPr>
          </a:p>
        </p:txBody>
      </p:sp>
      <p:grpSp>
        <p:nvGrpSpPr>
          <p:cNvPr id="5" name="组合 4"/>
          <p:cNvGrpSpPr/>
          <p:nvPr/>
        </p:nvGrpSpPr>
        <p:grpSpPr>
          <a:xfrm>
            <a:off x="-62875" y="3802760"/>
            <a:ext cx="9269273" cy="1340868"/>
            <a:chOff x="0" y="5373688"/>
            <a:chExt cx="12192000" cy="1484312"/>
          </a:xfrm>
        </p:grpSpPr>
        <p:pic>
          <p:nvPicPr>
            <p:cNvPr id="6" name="그림 6" descr="배경바닥.png"/>
            <p:cNvPicPr>
              <a:picLocks noChangeAspect="1" noChangeArrowheads="1"/>
            </p:cNvPicPr>
            <p:nvPr/>
          </p:nvPicPr>
          <p:blipFill>
            <a:blip r:embed="rId1">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8" descr="새싹.png"/>
            <p:cNvPicPr>
              <a:picLocks noChangeAspect="1" noChangeArrowheads="1"/>
            </p:cNvPicPr>
            <p:nvPr/>
          </p:nvPicPr>
          <p:blipFill>
            <a:blip r:embed="rId2">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 name="Picture 1" descr="C:\Users\Administrator\AppData\Roaming\Tencent\Users\56229019\QQ\WinTemp\RichOle\2(M5PAKQVR5B[4QHVBUJD}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747" y="1255449"/>
            <a:ext cx="1142621" cy="154589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dministrator\AppData\Roaming\Tencent\Users\56229019\QQ\WinTemp\RichOle\4G1SO4UV{)]8N(3]1G0R@O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9642" y="1296838"/>
            <a:ext cx="1026274" cy="151182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Users\Administrator\AppData\Roaming\Tencent\Users\56229019\QQ\WinTemp\RichOle\7EV{0F{}D1K}}}TI(6(IKY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2191" y="1409920"/>
            <a:ext cx="972260" cy="139874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Users\Administrator\AppData\Roaming\Tencent\Users\56229019\QQ\WinTemp\RichOle\NH(T7A4N1R]55][J~_RC}V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2769" y="1363478"/>
            <a:ext cx="1080289" cy="1445183"/>
          </a:xfrm>
          <a:prstGeom prst="rect">
            <a:avLst/>
          </a:prstGeom>
          <a:noFill/>
          <a:extLst>
            <a:ext uri="{909E8E84-426E-40DD-AFC4-6F175D3DCCD1}">
              <a14:hiddenFill xmlns:a14="http://schemas.microsoft.com/office/drawing/2010/main">
                <a:solidFill>
                  <a:srgbClr val="FFFFFF"/>
                </a:solidFill>
              </a14:hiddenFill>
            </a:ext>
          </a:extLst>
        </p:spPr>
      </p:pic>
      <p:sp>
        <p:nvSpPr>
          <p:cNvPr id="20" name="矩形 19"/>
          <p:cNvSpPr>
            <a:spLocks noChangeArrowheads="1"/>
          </p:cNvSpPr>
          <p:nvPr/>
        </p:nvSpPr>
        <p:spPr bwMode="auto">
          <a:xfrm>
            <a:off x="439657" y="3659250"/>
            <a:ext cx="8264209" cy="74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5065"/>
              </a:lnSpc>
              <a:spcBef>
                <a:spcPts val="1335"/>
              </a:spcBef>
            </a:pPr>
            <a:r>
              <a:rPr lang="zh-CN" altLang="en-US" sz="3000" b="1" dirty="0" smtClean="0">
                <a:solidFill>
                  <a:srgbClr val="FF0000"/>
                </a:solidFill>
                <a:latin typeface="楷体" panose="02010609060101010101" pitchFamily="49" charset="-122"/>
                <a:ea typeface="楷体" panose="02010609060101010101" pitchFamily="49" charset="-122"/>
              </a:rPr>
              <a:t>  护士      消防员     厨师        教师</a:t>
            </a:r>
            <a:endParaRPr lang="zh-CN" altLang="en-US" sz="3000" b="1" dirty="0">
              <a:solidFill>
                <a:srgbClr val="FF0000"/>
              </a:solidFill>
              <a:latin typeface="楷体" panose="02010609060101010101" pitchFamily="49" charset="-122"/>
              <a:ea typeface="楷体" panose="02010609060101010101" pitchFamily="49" charset="-122"/>
            </a:endParaRPr>
          </a:p>
        </p:txBody>
      </p:sp>
      <p:cxnSp>
        <p:nvCxnSpPr>
          <p:cNvPr id="21" name="直接连接符 20"/>
          <p:cNvCxnSpPr/>
          <p:nvPr/>
        </p:nvCxnSpPr>
        <p:spPr>
          <a:xfrm flipV="1">
            <a:off x="1277238" y="2801348"/>
            <a:ext cx="3781011" cy="100141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1439281" y="2876486"/>
            <a:ext cx="1842780" cy="100141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28321" y="2853276"/>
            <a:ext cx="2106563" cy="102462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221758" y="2876486"/>
            <a:ext cx="4213126" cy="100141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42935" y="356124"/>
            <a:ext cx="8264209" cy="74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5065"/>
              </a:lnSpc>
              <a:spcBef>
                <a:spcPts val="1335"/>
              </a:spcBef>
            </a:pPr>
            <a:r>
              <a:rPr lang="en-US" altLang="zh-CN" sz="3000" b="1" dirty="0" smtClean="0">
                <a:solidFill>
                  <a:srgbClr val="0000FF"/>
                </a:solidFill>
                <a:latin typeface="楷体" panose="02010609060101010101" pitchFamily="49" charset="-122"/>
                <a:ea typeface="楷体" panose="02010609060101010101" pitchFamily="49" charset="-122"/>
              </a:rPr>
              <a:t>   3.</a:t>
            </a:r>
            <a:r>
              <a:rPr lang="zh-CN" altLang="en-US" sz="3000" b="1" dirty="0" smtClean="0">
                <a:solidFill>
                  <a:srgbClr val="0000FF"/>
                </a:solidFill>
                <a:latin typeface="楷体" panose="02010609060101010101" pitchFamily="49" charset="-122"/>
                <a:ea typeface="楷体" panose="02010609060101010101" pitchFamily="49" charset="-122"/>
              </a:rPr>
              <a:t>想一想：你长大后想做什么？为什么？</a:t>
            </a:r>
            <a:endParaRPr lang="zh-CN" altLang="en-US" sz="3000" b="1" dirty="0">
              <a:solidFill>
                <a:srgbClr val="0000FF"/>
              </a:solidFill>
              <a:latin typeface="楷体" panose="02010609060101010101" pitchFamily="49" charset="-122"/>
              <a:ea typeface="楷体" panose="02010609060101010101" pitchFamily="49" charset="-122"/>
            </a:endParaRPr>
          </a:p>
        </p:txBody>
      </p:sp>
      <p:grpSp>
        <p:nvGrpSpPr>
          <p:cNvPr id="5" name="组合 4"/>
          <p:cNvGrpSpPr/>
          <p:nvPr/>
        </p:nvGrpSpPr>
        <p:grpSpPr>
          <a:xfrm>
            <a:off x="-62875" y="3802760"/>
            <a:ext cx="9269273" cy="1340868"/>
            <a:chOff x="0" y="5373688"/>
            <a:chExt cx="12192000" cy="1484312"/>
          </a:xfrm>
        </p:grpSpPr>
        <p:pic>
          <p:nvPicPr>
            <p:cNvPr id="6" name="그림 6" descr="배경바닥.png"/>
            <p:cNvPicPr>
              <a:picLocks noChangeAspect="1" noChangeArrowheads="1"/>
            </p:cNvPicPr>
            <p:nvPr/>
          </p:nvPicPr>
          <p:blipFill>
            <a:blip r:embed="rId1">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8" descr="새싹.png"/>
            <p:cNvPicPr>
              <a:picLocks noChangeAspect="1" noChangeArrowheads="1"/>
            </p:cNvPicPr>
            <p:nvPr/>
          </p:nvPicPr>
          <p:blipFill>
            <a:blip r:embed="rId2">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73" name="Picture 1" descr="C:\Users\Administrator\AppData\Roaming\Tencent\Users\56229019\QQ\WinTemp\RichOle\U3`KVIA`W4[JFHR]Q]TP)8N.png"/>
          <p:cNvPicPr>
            <a:picLocks noChangeAspect="1" noChangeArrowheads="1"/>
          </p:cNvPicPr>
          <p:nvPr/>
        </p:nvPicPr>
        <p:blipFill>
          <a:blip r:embed="rId3">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rcRect/>
          <a:stretch>
            <a:fillRect/>
          </a:stretch>
        </p:blipFill>
        <p:spPr bwMode="auto">
          <a:xfrm>
            <a:off x="1385570" y="1133475"/>
            <a:ext cx="5951855" cy="3124200"/>
          </a:xfrm>
          <a:prstGeom prst="round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073"/>
                                        </p:tgtEl>
                                        <p:attrNameLst>
                                          <p:attrName>style.visibility</p:attrName>
                                        </p:attrNameLst>
                                      </p:cBhvr>
                                      <p:to>
                                        <p:strVal val="visible"/>
                                      </p:to>
                                    </p:set>
                                    <p:animEffect transition="in" filter="randombar(horizontal)">
                                      <p:cBhvr>
                                        <p:cTn id="15" dur="500"/>
                                        <p:tgtEl>
                                          <p:spTgt spid="3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42935" y="465637"/>
            <a:ext cx="8264209" cy="74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5065"/>
              </a:lnSpc>
              <a:spcBef>
                <a:spcPts val="1335"/>
              </a:spcBef>
            </a:pPr>
            <a:r>
              <a:rPr lang="en-US" altLang="zh-CN" sz="3000" b="1" dirty="0" smtClean="0">
                <a:solidFill>
                  <a:srgbClr val="0000FF"/>
                </a:solidFill>
                <a:latin typeface="楷体" panose="02010609060101010101" pitchFamily="49" charset="-122"/>
                <a:ea typeface="楷体" panose="02010609060101010101" pitchFamily="49" charset="-122"/>
              </a:rPr>
              <a:t>   4.</a:t>
            </a:r>
            <a:r>
              <a:rPr lang="zh-CN" altLang="en-US" sz="3000" b="1" dirty="0" smtClean="0">
                <a:solidFill>
                  <a:srgbClr val="0000FF"/>
                </a:solidFill>
                <a:latin typeface="楷体" panose="02010609060101010101" pitchFamily="49" charset="-122"/>
                <a:ea typeface="楷体" panose="02010609060101010101" pitchFamily="49" charset="-122"/>
              </a:rPr>
              <a:t>说一说：</a:t>
            </a:r>
            <a:endParaRPr lang="zh-CN" altLang="en-US" sz="3000" b="1" dirty="0">
              <a:solidFill>
                <a:srgbClr val="0000FF"/>
              </a:solidFill>
              <a:latin typeface="楷体" panose="02010609060101010101" pitchFamily="49" charset="-122"/>
              <a:ea typeface="楷体" panose="02010609060101010101" pitchFamily="49" charset="-122"/>
            </a:endParaRPr>
          </a:p>
        </p:txBody>
      </p:sp>
      <p:grpSp>
        <p:nvGrpSpPr>
          <p:cNvPr id="5" name="组合 4"/>
          <p:cNvGrpSpPr/>
          <p:nvPr/>
        </p:nvGrpSpPr>
        <p:grpSpPr>
          <a:xfrm>
            <a:off x="-62875" y="3802760"/>
            <a:ext cx="9269273" cy="1340868"/>
            <a:chOff x="0" y="5373688"/>
            <a:chExt cx="12192000" cy="1484312"/>
          </a:xfrm>
        </p:grpSpPr>
        <p:pic>
          <p:nvPicPr>
            <p:cNvPr id="6" name="그림 6" descr="배경바닥.png"/>
            <p:cNvPicPr>
              <a:picLocks noChangeAspect="1" noChangeArrowheads="1"/>
            </p:cNvPicPr>
            <p:nvPr/>
          </p:nvPicPr>
          <p:blipFill>
            <a:blip r:embed="rId1">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8" descr="새싹.png"/>
            <p:cNvPicPr>
              <a:picLocks noChangeAspect="1" noChangeArrowheads="1"/>
            </p:cNvPicPr>
            <p:nvPr/>
          </p:nvPicPr>
          <p:blipFill>
            <a:blip r:embed="rId2">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74" name="Picture 2" descr="C:\Users\Administrator\AppData\Roaming\Tencent\Users\56229019\QQ\WinTemp\RichOle\W@5D]ZI6BU63CX[2(WUG}FE.png"/>
          <p:cNvPicPr>
            <a:picLocks noChangeAspect="1" noChangeArrowheads="1"/>
          </p:cNvPicPr>
          <p:nvPr/>
        </p:nvPicPr>
        <p:blipFill>
          <a:blip r:embed="rId3">
            <a:extLst>
              <a:ext uri="{28A0092B-C50C-407E-A947-70E740481C1C}">
                <a14:useLocalDpi xmlns:a14="http://schemas.microsoft.com/office/drawing/2010/main" val="0"/>
              </a:ext>
            </a:extLst>
          </a:blip>
          <a:srcRect l="8086" t="18090"/>
          <a:stretch>
            <a:fillRect/>
          </a:stretch>
        </p:blipFill>
        <p:spPr bwMode="auto">
          <a:xfrm>
            <a:off x="652145" y="1510665"/>
            <a:ext cx="3441065" cy="2122170"/>
          </a:xfrm>
          <a:prstGeom prst="ellipse">
            <a:avLst/>
          </a:prstGeom>
          <a:noFill/>
          <a:extLst>
            <a:ext uri="{909E8E84-426E-40DD-AFC4-6F175D3DCCD1}">
              <a14:hiddenFill xmlns:a14="http://schemas.microsoft.com/office/drawing/2010/main">
                <a:solidFill>
                  <a:srgbClr val="FFFFFF"/>
                </a:solidFill>
              </a14:hiddenFill>
            </a:ext>
          </a:extLst>
        </p:spPr>
      </p:pic>
      <p:sp>
        <p:nvSpPr>
          <p:cNvPr id="23" name="矩形 22"/>
          <p:cNvSpPr>
            <a:spLocks noChangeArrowheads="1"/>
          </p:cNvSpPr>
          <p:nvPr/>
        </p:nvSpPr>
        <p:spPr bwMode="auto">
          <a:xfrm>
            <a:off x="4395199" y="1218282"/>
            <a:ext cx="3673287"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2700" b="1" dirty="0" smtClean="0">
                <a:latin typeface="楷体" panose="02010609060101010101" pitchFamily="49" charset="-122"/>
                <a:ea typeface="楷体" panose="02010609060101010101" pitchFamily="49" charset="-122"/>
              </a:rPr>
              <a:t>    我长大后要当一名飞行员，因为我觉得驾驶着飞机保卫祖国的领空是最光荣的事情。</a:t>
            </a:r>
            <a:endParaRPr lang="en-US" altLang="zh-CN" sz="27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randombar(horizontal)">
                                      <p:cBhvr>
                                        <p:cTn id="15" dur="5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3">
                                            <p:txEl>
                                              <p:pRg st="0" end="0"/>
                                            </p:txEl>
                                          </p:spTgt>
                                        </p:tgtEl>
                                        <p:attrNameLst>
                                          <p:attrName>style.visibility</p:attrName>
                                        </p:attrNameLst>
                                      </p:cBhvr>
                                      <p:to>
                                        <p:strVal val="visible"/>
                                      </p:to>
                                    </p:set>
                                    <p:animEffect transition="in" filter="randombar(horizontal)">
                                      <p:cBhvr>
                                        <p:cTn id="20"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2875" y="3802760"/>
            <a:ext cx="9269273" cy="1340868"/>
            <a:chOff x="0" y="5373688"/>
            <a:chExt cx="12192000" cy="1484312"/>
          </a:xfrm>
        </p:grpSpPr>
        <p:pic>
          <p:nvPicPr>
            <p:cNvPr id="6" name="그림 6" descr="배경바닥.png"/>
            <p:cNvPicPr>
              <a:picLocks noChangeAspect="1" noChangeArrowheads="1"/>
            </p:cNvPicPr>
            <p:nvPr/>
          </p:nvPicPr>
          <p:blipFill>
            <a:blip r:embed="rId1">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8" descr="새싹.png"/>
            <p:cNvPicPr>
              <a:picLocks noChangeAspect="1" noChangeArrowheads="1"/>
            </p:cNvPicPr>
            <p:nvPr/>
          </p:nvPicPr>
          <p:blipFill>
            <a:blip r:embed="rId2">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矩形 22"/>
          <p:cNvSpPr>
            <a:spLocks noChangeArrowheads="1"/>
          </p:cNvSpPr>
          <p:nvPr/>
        </p:nvSpPr>
        <p:spPr bwMode="auto">
          <a:xfrm>
            <a:off x="3516359" y="1031418"/>
            <a:ext cx="3673287"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2700" b="1" dirty="0" smtClean="0">
                <a:latin typeface="楷体" panose="02010609060101010101" pitchFamily="49" charset="-122"/>
                <a:ea typeface="楷体" panose="02010609060101010101" pitchFamily="49" charset="-122"/>
              </a:rPr>
              <a:t>    我长大后要当一名舞蹈家，因为我想让有人都来欣赏我的舞姿，给人们带来美的享受。</a:t>
            </a:r>
            <a:endParaRPr lang="en-US" altLang="zh-CN" sz="2700" b="1"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99160" y="843280"/>
            <a:ext cx="2343785" cy="2959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randombar(horizontal)">
                                      <p:cBhvr>
                                        <p:cTn id="17"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2875" y="3802760"/>
            <a:ext cx="9269273" cy="1340868"/>
            <a:chOff x="0" y="5373688"/>
            <a:chExt cx="12192000" cy="1484312"/>
          </a:xfrm>
        </p:grpSpPr>
        <p:pic>
          <p:nvPicPr>
            <p:cNvPr id="6" name="그림 6" descr="배경바닥.png"/>
            <p:cNvPicPr>
              <a:picLocks noChangeAspect="1" noChangeArrowheads="1"/>
            </p:cNvPicPr>
            <p:nvPr/>
          </p:nvPicPr>
          <p:blipFill>
            <a:blip r:embed="rId1">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8" descr="새싹.png"/>
            <p:cNvPicPr>
              <a:picLocks noChangeAspect="1" noChangeArrowheads="1"/>
            </p:cNvPicPr>
            <p:nvPr/>
          </p:nvPicPr>
          <p:blipFill>
            <a:blip r:embed="rId2">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矩形 22"/>
          <p:cNvSpPr>
            <a:spLocks noChangeArrowheads="1"/>
          </p:cNvSpPr>
          <p:nvPr/>
        </p:nvSpPr>
        <p:spPr bwMode="auto">
          <a:xfrm>
            <a:off x="4572364" y="1336853"/>
            <a:ext cx="3673287"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2700" b="1" dirty="0" smtClean="0">
                <a:latin typeface="楷体" panose="02010609060101010101" pitchFamily="49" charset="-122"/>
                <a:ea typeface="楷体" panose="02010609060101010101" pitchFamily="49" charset="-122"/>
              </a:rPr>
              <a:t>    我长大后要当一名建筑师，因为我想让所有人都能住上最好的房子。</a:t>
            </a:r>
            <a:endParaRPr lang="en-US" altLang="zh-CN" sz="2700" b="1" dirty="0">
              <a:latin typeface="楷体" panose="02010609060101010101" pitchFamily="49" charset="-122"/>
              <a:ea typeface="楷体" panose="02010609060101010101" pitchFamily="49" charset="-122"/>
            </a:endParaRPr>
          </a:p>
        </p:txBody>
      </p:sp>
      <p:pic>
        <p:nvPicPr>
          <p:cNvPr id="6145" name="Picture 1" descr="C:\Users\Administrator\AppData\Roaming\Tencent\Users\56229019\QQ\WinTemp\RichOle\V7QQPM)54Q~%(GM7K_7_R6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90" y="1116965"/>
            <a:ext cx="3818890" cy="291020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145"/>
                                        </p:tgtEl>
                                        <p:attrNameLst>
                                          <p:attrName>style.visibility</p:attrName>
                                        </p:attrNameLst>
                                      </p:cBhvr>
                                      <p:to>
                                        <p:strVal val="visible"/>
                                      </p:to>
                                    </p:set>
                                    <p:animEffect transition="in" filter="randombar(horizontal)">
                                      <p:cBhvr>
                                        <p:cTn id="12" dur="500"/>
                                        <p:tgtEl>
                                          <p:spTgt spid="614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randombar(horizontal)">
                                      <p:cBhvr>
                                        <p:cTn id="17"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363</Words>
  <Application>WPS 演示</Application>
  <PresentationFormat>全屏显示(16:9)</PresentationFormat>
  <Paragraphs>40</Paragraphs>
  <Slides>10</Slides>
  <Notes>10</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10</vt:i4>
      </vt:variant>
    </vt:vector>
  </HeadingPairs>
  <TitlesOfParts>
    <vt:vector size="23" baseType="lpstr">
      <vt:lpstr>Arial</vt:lpstr>
      <vt:lpstr>宋体</vt:lpstr>
      <vt:lpstr>Wingdings</vt:lpstr>
      <vt:lpstr>楷体</vt:lpstr>
      <vt:lpstr>黑体</vt:lpstr>
      <vt:lpstr>Calibri</vt:lpstr>
      <vt:lpstr>Xingkai SC</vt:lpstr>
      <vt:lpstr>微软雅黑</vt:lpstr>
      <vt:lpstr>Arial Unicode MS</vt:lpstr>
      <vt:lpstr>1_Office 主题​​</vt:lpstr>
      <vt:lpstr>1_自定义设计方案</vt:lpstr>
      <vt:lpstr>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Administrator</cp:lastModifiedBy>
  <cp:revision>337</cp:revision>
  <dcterms:created xsi:type="dcterms:W3CDTF">2017-03-17T02:28:00Z</dcterms:created>
  <dcterms:modified xsi:type="dcterms:W3CDTF">2018-11-25T10:15:01Z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2052-10.1.0.7669</vt:lpwstr>
  </property>
</Properties>
</file>