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4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7" autoAdjust="0"/>
    <p:restoredTop sz="94660"/>
  </p:normalViewPr>
  <p:slideViewPr>
    <p:cSldViewPr>
      <p:cViewPr varScale="1">
        <p:scale>
          <a:sx n="65" d="100"/>
          <a:sy n="65" d="100"/>
        </p:scale>
        <p:origin x="-155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0160A-CE47-474C-A633-C45C7E49CC7D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1E508-B607-46C9-A0B5-3769F79176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196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0160A-CE47-474C-A633-C45C7E49CC7D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1E508-B607-46C9-A0B5-3769F79176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618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0160A-CE47-474C-A633-C45C7E49CC7D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1E508-B607-46C9-A0B5-3769F79176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1692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0160A-CE47-474C-A633-C45C7E49CC7D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1E508-B607-46C9-A0B5-3769F79176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3076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0160A-CE47-474C-A633-C45C7E49CC7D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1E508-B607-46C9-A0B5-3769F79176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4060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0160A-CE47-474C-A633-C45C7E49CC7D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1E508-B607-46C9-A0B5-3769F79176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2935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0160A-CE47-474C-A633-C45C7E49CC7D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1E508-B607-46C9-A0B5-3769F79176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5347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0160A-CE47-474C-A633-C45C7E49CC7D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1E508-B607-46C9-A0B5-3769F79176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7374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0160A-CE47-474C-A633-C45C7E49CC7D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1E508-B607-46C9-A0B5-3769F79176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6539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0160A-CE47-474C-A633-C45C7E49CC7D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1E508-B607-46C9-A0B5-3769F79176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6975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0160A-CE47-474C-A633-C45C7E49CC7D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1E508-B607-46C9-A0B5-3769F79176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2262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0160A-CE47-474C-A633-C45C7E49CC7D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1E508-B607-46C9-A0B5-3769F79176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6738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752" y="1166842"/>
            <a:ext cx="90364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1  </a:t>
            </a:r>
            <a:r>
              <a:rPr lang="zh-CN" altLang="en-US" sz="3600" b="1" dirty="0" smtClean="0"/>
              <a:t>春夏秋冬 </a:t>
            </a:r>
          </a:p>
          <a:p>
            <a:r>
              <a:rPr lang="zh-CN" altLang="en-US" sz="3600" b="1" dirty="0" smtClean="0"/>
              <a:t>春（春风）（春雨）（春天）（春日）</a:t>
            </a:r>
          </a:p>
          <a:p>
            <a:r>
              <a:rPr lang="zh-CN" altLang="en-US" sz="3600" b="1" dirty="0" smtClean="0"/>
              <a:t>风（风雨）（风云）（大风）（东风） </a:t>
            </a:r>
          </a:p>
          <a:p>
            <a:r>
              <a:rPr lang="zh-CN" altLang="en-US" sz="3600" b="1" dirty="0" smtClean="0"/>
              <a:t>冬（冬天）（立冬）（冬日）（冬雪） </a:t>
            </a:r>
          </a:p>
          <a:p>
            <a:r>
              <a:rPr lang="zh-CN" altLang="en-US" sz="3600" b="1" dirty="0" smtClean="0"/>
              <a:t>雪（大雪）（风雪）（雪人）（雨雪） </a:t>
            </a:r>
          </a:p>
          <a:p>
            <a:r>
              <a:rPr lang="zh-CN" altLang="en-US" sz="3600" b="1" dirty="0" smtClean="0"/>
              <a:t>花（开花）（花白）（雪花）（白花花） </a:t>
            </a:r>
          </a:p>
          <a:p>
            <a:r>
              <a:rPr lang="zh-CN" altLang="en-US" sz="3600" b="1" dirty="0" smtClean="0"/>
              <a:t>飞（飞鸟）（飞天）（飞虫）（飞机） </a:t>
            </a:r>
          </a:p>
          <a:p>
            <a:r>
              <a:rPr lang="zh-CN" altLang="en-US" sz="3600" b="1" dirty="0" smtClean="0"/>
              <a:t>入（入学）（入口）（出入）（入门） 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10637977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3528" y="1268760"/>
            <a:ext cx="84969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6  </a:t>
            </a:r>
            <a:r>
              <a:rPr lang="zh-CN" altLang="en-US" sz="3600" b="1" dirty="0" smtClean="0"/>
              <a:t>树和喜鹊 </a:t>
            </a:r>
          </a:p>
          <a:p>
            <a:r>
              <a:rPr lang="zh-CN" altLang="en-US" sz="3600" b="1" dirty="0" smtClean="0"/>
              <a:t>单（单人）（单手）（单元）（书单） </a:t>
            </a:r>
          </a:p>
          <a:p>
            <a:r>
              <a:rPr lang="zh-CN" altLang="en-US" sz="3600" b="1" dirty="0" smtClean="0"/>
              <a:t>居（居住）（同居）（居中）（后来居上） </a:t>
            </a:r>
          </a:p>
          <a:p>
            <a:r>
              <a:rPr lang="zh-CN" altLang="en-US" sz="3600" b="1" dirty="0" smtClean="0"/>
              <a:t>招（招手）（招生）（招工）（不打自招）</a:t>
            </a:r>
          </a:p>
          <a:p>
            <a:r>
              <a:rPr lang="zh-CN" altLang="en-US" sz="3600" b="1" dirty="0" smtClean="0"/>
              <a:t>呼（招呼）（呼叫）（呼气）（呼应） </a:t>
            </a:r>
          </a:p>
          <a:p>
            <a:r>
              <a:rPr lang="zh-CN" altLang="en-US" sz="3600" b="1" dirty="0" smtClean="0"/>
              <a:t>快（飞快）（快门）（快马）（大快人心） </a:t>
            </a:r>
          </a:p>
          <a:p>
            <a:r>
              <a:rPr lang="zh-CN" altLang="en-US" sz="3600" b="1" dirty="0" smtClean="0"/>
              <a:t>乐（快乐）（乐土）（安乐）（欢乐）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27683117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4991" y="131598"/>
            <a:ext cx="842493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kern="100" dirty="0">
                <a:cs typeface="Times New Roman"/>
              </a:rPr>
              <a:t>7  </a:t>
            </a:r>
            <a:r>
              <a:rPr lang="zh-CN" altLang="zh-CN" sz="3600" b="1" kern="100" dirty="0">
                <a:cs typeface="Times New Roman"/>
              </a:rPr>
              <a:t>怎么都快乐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kern="100" dirty="0">
                <a:cs typeface="Times New Roman"/>
              </a:rPr>
              <a:t>玩（好玩）（玩乐）（玩火）（玩水）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kern="100" dirty="0">
                <a:cs typeface="Times New Roman"/>
              </a:rPr>
              <a:t>很（很好）（很多）（很大）（很长）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kern="100" dirty="0">
                <a:cs typeface="Times New Roman"/>
              </a:rPr>
              <a:t>当（当心）（当中）（当时）（相当）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kern="100" dirty="0">
                <a:cs typeface="Times New Roman"/>
              </a:rPr>
              <a:t>音（音乐）（口音）（拼音）（注音）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kern="100" dirty="0">
                <a:cs typeface="Times New Roman"/>
              </a:rPr>
              <a:t>讲（讲课）（听讲）（主讲）（开讲）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kern="100" dirty="0">
                <a:cs typeface="Times New Roman"/>
              </a:rPr>
              <a:t>行（行为）（行人）（行动）（行走）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kern="100" dirty="0">
                <a:cs typeface="Times New Roman"/>
              </a:rPr>
              <a:t>许（许多）（也许）（许可）（少许）</a:t>
            </a:r>
          </a:p>
        </p:txBody>
      </p:sp>
    </p:spTree>
    <p:extLst>
      <p:ext uri="{BB962C8B-B14F-4D97-AF65-F5344CB8AC3E}">
        <p14:creationId xmlns:p14="http://schemas.microsoft.com/office/powerpoint/2010/main" xmlns="" val="5916748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5536" y="1268760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8  </a:t>
            </a:r>
            <a:r>
              <a:rPr lang="zh-CN" altLang="en-US" sz="3600" b="1" dirty="0" smtClean="0"/>
              <a:t>静夜思 </a:t>
            </a:r>
          </a:p>
          <a:p>
            <a:r>
              <a:rPr lang="zh-CN" altLang="en-US" sz="3600" b="1" dirty="0" smtClean="0"/>
              <a:t>思（思想）（心思）（相思）（思念） </a:t>
            </a:r>
          </a:p>
          <a:p>
            <a:r>
              <a:rPr lang="zh-CN" altLang="en-US" sz="3600" b="1" dirty="0" smtClean="0"/>
              <a:t>床（木床）（床头）（床单）（认床） </a:t>
            </a:r>
          </a:p>
          <a:p>
            <a:r>
              <a:rPr lang="zh-CN" altLang="en-US" sz="3600" b="1" dirty="0" smtClean="0"/>
              <a:t>前（前门）（前后）（以前）（从前） </a:t>
            </a:r>
          </a:p>
          <a:p>
            <a:r>
              <a:rPr lang="zh-CN" altLang="en-US" sz="3600" b="1" dirty="0" smtClean="0"/>
              <a:t>光（月光）（阳光）（光头）（春光） </a:t>
            </a:r>
          </a:p>
          <a:p>
            <a:r>
              <a:rPr lang="zh-CN" altLang="en-US" sz="3600" b="1" dirty="0" smtClean="0"/>
              <a:t>低（低头）（低音）（低下）（低三下四） </a:t>
            </a:r>
          </a:p>
          <a:p>
            <a:r>
              <a:rPr lang="zh-CN" altLang="en-US" sz="3600" b="1" dirty="0" smtClean="0"/>
              <a:t>故（故乡）（故国）（故人）（故土） </a:t>
            </a:r>
          </a:p>
          <a:p>
            <a:r>
              <a:rPr lang="zh-CN" altLang="en-US" sz="3600" b="1" dirty="0" smtClean="0"/>
              <a:t>乡（乡音）（同乡）（思乡）（水乡） 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2768311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5536" y="1268760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9  </a:t>
            </a:r>
            <a:r>
              <a:rPr lang="zh-CN" altLang="en-US" sz="3600" b="1" dirty="0" smtClean="0"/>
              <a:t>夜色 </a:t>
            </a:r>
          </a:p>
          <a:p>
            <a:r>
              <a:rPr lang="zh-CN" altLang="en-US" sz="3600" b="1" dirty="0" smtClean="0"/>
              <a:t>色（红色）（白色）（春色）（出色） </a:t>
            </a:r>
          </a:p>
          <a:p>
            <a:r>
              <a:rPr lang="zh-CN" altLang="en-US" sz="3600" b="1" dirty="0" smtClean="0"/>
              <a:t>外（里外）（外头）（门外）（外国） </a:t>
            </a:r>
          </a:p>
          <a:p>
            <a:r>
              <a:rPr lang="zh-CN" altLang="en-US" sz="3600" b="1" dirty="0" smtClean="0"/>
              <a:t>看（看见）（好看）（看书）（看一看） </a:t>
            </a:r>
          </a:p>
          <a:p>
            <a:r>
              <a:rPr lang="zh-CN" altLang="en-US" sz="3600" b="1" dirty="0" smtClean="0"/>
              <a:t>爸（爸爸）（干爸）（老爸）</a:t>
            </a:r>
          </a:p>
          <a:p>
            <a:r>
              <a:rPr lang="zh-CN" altLang="en-US" sz="3600" b="1" dirty="0" smtClean="0"/>
              <a:t>晚（晚上）（早晚）（今晚）（晚会） </a:t>
            </a:r>
          </a:p>
          <a:p>
            <a:r>
              <a:rPr lang="zh-CN" altLang="en-US" sz="3600" b="1" dirty="0" smtClean="0"/>
              <a:t>笑（大笑）（玩笑）（好笑）（可笑） </a:t>
            </a:r>
          </a:p>
          <a:p>
            <a:r>
              <a:rPr lang="zh-CN" altLang="en-US" sz="3600" b="1" dirty="0" smtClean="0"/>
              <a:t>再（再见）（再会）（再三）（再来）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27683117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7544" y="1268760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10  </a:t>
            </a:r>
            <a:r>
              <a:rPr lang="zh-CN" altLang="en-US" sz="3600" b="1" dirty="0" smtClean="0"/>
              <a:t>端午粽 </a:t>
            </a:r>
          </a:p>
          <a:p>
            <a:r>
              <a:rPr lang="zh-CN" altLang="en-US" sz="3600" b="1" dirty="0" smtClean="0"/>
              <a:t>午（上午）（中午）（下午）（午后） </a:t>
            </a:r>
          </a:p>
          <a:p>
            <a:r>
              <a:rPr lang="zh-CN" altLang="en-US" sz="3600" b="1" dirty="0" smtClean="0"/>
              <a:t>节（春节）（过节）（节日）（中秋节） </a:t>
            </a:r>
          </a:p>
          <a:p>
            <a:r>
              <a:rPr lang="zh-CN" altLang="en-US" sz="3600" b="1" dirty="0" smtClean="0"/>
              <a:t>叶（红叶）（竹叶）（叶片）（叶子） </a:t>
            </a:r>
          </a:p>
          <a:p>
            <a:r>
              <a:rPr lang="zh-CN" altLang="en-US" sz="3600" b="1" dirty="0" smtClean="0"/>
              <a:t>米（大米）（小米）（玉米）（米尺） </a:t>
            </a:r>
          </a:p>
          <a:p>
            <a:r>
              <a:rPr lang="zh-CN" altLang="en-US" sz="3600" b="1" dirty="0" smtClean="0"/>
              <a:t>真（真心）（真正）（天真）（认真） </a:t>
            </a:r>
          </a:p>
          <a:p>
            <a:r>
              <a:rPr lang="zh-CN" altLang="en-US" sz="3600" b="1" dirty="0" smtClean="0"/>
              <a:t>分（分开）（分手）（春分）（秋分） </a:t>
            </a:r>
          </a:p>
          <a:p>
            <a:r>
              <a:rPr lang="zh-CN" altLang="en-US" sz="3600" b="1" dirty="0" smtClean="0"/>
              <a:t>豆（红豆）（土豆）（大豆）（青豆）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5916748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7524" y="1166842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11  </a:t>
            </a:r>
            <a:r>
              <a:rPr lang="zh-CN" altLang="en-US" sz="3600" b="1" dirty="0" smtClean="0"/>
              <a:t>彩虹 </a:t>
            </a:r>
          </a:p>
          <a:p>
            <a:r>
              <a:rPr lang="zh-CN" altLang="en-US" sz="3600" b="1" dirty="0" smtClean="0"/>
              <a:t>那（那样）（那里）（那个）（那么） </a:t>
            </a:r>
          </a:p>
          <a:p>
            <a:r>
              <a:rPr lang="zh-CN" altLang="en-US" sz="3600" b="1" dirty="0" smtClean="0"/>
              <a:t>着（看着）（笑着）（玩着）（向着） </a:t>
            </a:r>
          </a:p>
          <a:p>
            <a:r>
              <a:rPr lang="zh-CN" altLang="en-US" sz="3600" b="1" dirty="0" smtClean="0"/>
              <a:t>到（来到）（看到）（一年到头）（到来）</a:t>
            </a:r>
          </a:p>
          <a:p>
            <a:r>
              <a:rPr lang="zh-CN" altLang="en-US" sz="3600" b="1" dirty="0" smtClean="0"/>
              <a:t>高（高低）（高大）（高中）（高音） </a:t>
            </a:r>
          </a:p>
          <a:p>
            <a:r>
              <a:rPr lang="zh-CN" altLang="en-US" sz="3600" b="1" dirty="0" smtClean="0"/>
              <a:t>兴（高兴）（兴头）（扫兴）（尽兴） </a:t>
            </a:r>
          </a:p>
          <a:p>
            <a:r>
              <a:rPr lang="zh-CN" altLang="en-US" sz="3600" b="1" dirty="0" smtClean="0"/>
              <a:t>千（秋千）（千米）（千金）（万水千山） </a:t>
            </a:r>
          </a:p>
          <a:p>
            <a:r>
              <a:rPr lang="zh-CN" altLang="en-US" sz="3600" b="1" dirty="0" smtClean="0"/>
              <a:t>成（成为）（成长）（成果）（成天）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5916748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5536" y="1225689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5  </a:t>
            </a:r>
            <a:r>
              <a:rPr lang="zh-CN" altLang="en-US" sz="3600" b="1" dirty="0" smtClean="0"/>
              <a:t>动物儿歌 </a:t>
            </a:r>
          </a:p>
          <a:p>
            <a:r>
              <a:rPr lang="zh-CN" altLang="en-US" sz="3600" b="1" dirty="0" smtClean="0"/>
              <a:t>间（花间）（中间）（人间）（乡间） </a:t>
            </a:r>
          </a:p>
          <a:p>
            <a:r>
              <a:rPr lang="zh-CN" altLang="en-US" sz="3600" b="1" dirty="0" smtClean="0"/>
              <a:t>迷（入迷）（迷人）（书迷）（迷宫） </a:t>
            </a:r>
          </a:p>
          <a:p>
            <a:r>
              <a:rPr lang="zh-CN" altLang="en-US" sz="3600" b="1" dirty="0" smtClean="0"/>
              <a:t>造（造句）（再造）（打造）（仿造） </a:t>
            </a:r>
          </a:p>
          <a:p>
            <a:r>
              <a:rPr lang="zh-CN" altLang="en-US" sz="3600" b="1" dirty="0" smtClean="0"/>
              <a:t>运（运动）（运气）（运用）（走运） </a:t>
            </a:r>
          </a:p>
          <a:p>
            <a:r>
              <a:rPr lang="zh-CN" altLang="en-US" sz="3600" b="1" dirty="0" smtClean="0"/>
              <a:t>池（小池）（水池）（池子）（电池）</a:t>
            </a:r>
          </a:p>
          <a:p>
            <a:r>
              <a:rPr lang="zh-CN" altLang="en-US" sz="3600" b="1" dirty="0" smtClean="0"/>
              <a:t>欢（欢乐）（欢快）（欢笑）（人欢马叫） </a:t>
            </a:r>
          </a:p>
          <a:p>
            <a:r>
              <a:rPr lang="zh-CN" altLang="en-US" sz="3600" b="1" dirty="0" smtClean="0"/>
              <a:t>网（上网）（网吧）（电网）（天罗地网）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5916748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1784" y="1340768"/>
            <a:ext cx="84604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6  </a:t>
            </a:r>
            <a:r>
              <a:rPr lang="zh-CN" altLang="en-US" sz="3600" b="1" dirty="0" smtClean="0"/>
              <a:t>古对今 </a:t>
            </a:r>
          </a:p>
          <a:p>
            <a:r>
              <a:rPr lang="zh-CN" altLang="en-US" sz="3600" b="1" dirty="0" smtClean="0"/>
              <a:t>古（古今）（自古）（古文）（古方） </a:t>
            </a:r>
          </a:p>
          <a:p>
            <a:r>
              <a:rPr lang="zh-CN" altLang="en-US" sz="3600" b="1" dirty="0" smtClean="0"/>
              <a:t>凉（凉快）（清凉）（凉风）（凉水） </a:t>
            </a:r>
          </a:p>
          <a:p>
            <a:r>
              <a:rPr lang="zh-CN" altLang="en-US" sz="3600" b="1" dirty="0" smtClean="0"/>
              <a:t>细（细雨）（细长）（细叶）（细心） </a:t>
            </a:r>
          </a:p>
          <a:p>
            <a:r>
              <a:rPr lang="zh-CN" altLang="en-US" sz="3600" b="1" dirty="0" smtClean="0"/>
              <a:t>夕（夕阳）（前夕）（七夕节）（旦夕） </a:t>
            </a:r>
          </a:p>
          <a:p>
            <a:r>
              <a:rPr lang="zh-CN" altLang="en-US" sz="3600" b="1" dirty="0" smtClean="0"/>
              <a:t>李（李子）（李树）（行李）（瓜田李下） </a:t>
            </a:r>
          </a:p>
          <a:p>
            <a:r>
              <a:rPr lang="zh-CN" altLang="en-US" sz="3600" b="1" dirty="0" smtClean="0"/>
              <a:t>语（语文）（成语）（外语）（鸟语花香） </a:t>
            </a:r>
          </a:p>
          <a:p>
            <a:r>
              <a:rPr lang="zh-CN" altLang="en-US" sz="3600" b="1" dirty="0" smtClean="0"/>
              <a:t>香（香水）（香气）（清香）（书香门第）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5916748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3528" y="1340768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7  </a:t>
            </a:r>
            <a:r>
              <a:rPr lang="zh-CN" altLang="en-US" sz="3600" b="1" dirty="0" smtClean="0"/>
              <a:t>操场上 </a:t>
            </a:r>
          </a:p>
          <a:p>
            <a:r>
              <a:rPr lang="zh-CN" altLang="en-US" sz="3600" b="1" dirty="0" smtClean="0"/>
              <a:t>打（打工）（打开）（单打）（双打） </a:t>
            </a:r>
          </a:p>
          <a:p>
            <a:r>
              <a:rPr lang="zh-CN" altLang="en-US" sz="3600" b="1" dirty="0" smtClean="0"/>
              <a:t>拍（拍手）（拍打）（节拍）（打拍子） </a:t>
            </a:r>
          </a:p>
          <a:p>
            <a:r>
              <a:rPr lang="zh-CN" altLang="en-US" sz="3600" b="1" dirty="0" smtClean="0"/>
              <a:t>跑（长跑）（飞跑）（小跑）（跑车） </a:t>
            </a:r>
          </a:p>
          <a:p>
            <a:r>
              <a:rPr lang="zh-CN" altLang="en-US" sz="3600" b="1" dirty="0" smtClean="0"/>
              <a:t>足（双足）（手足）（不足）（立足） </a:t>
            </a:r>
          </a:p>
          <a:p>
            <a:r>
              <a:rPr lang="zh-CN" altLang="en-US" sz="3600" b="1" dirty="0" smtClean="0"/>
              <a:t>声（声音）（风声）（高声）（低声） </a:t>
            </a:r>
          </a:p>
          <a:p>
            <a:r>
              <a:rPr lang="zh-CN" altLang="en-US" sz="3600" b="1" dirty="0" smtClean="0"/>
              <a:t>身（身后）（全身）（自身）（身心） </a:t>
            </a:r>
          </a:p>
          <a:p>
            <a:r>
              <a:rPr lang="zh-CN" altLang="en-US" sz="3600" b="1" dirty="0" smtClean="0"/>
              <a:t>体（身体）（字体）（全体）（体会）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59167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166842"/>
            <a:ext cx="95405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8  </a:t>
            </a:r>
            <a:r>
              <a:rPr lang="zh-CN" altLang="en-US" sz="3600" b="1" dirty="0" smtClean="0"/>
              <a:t>人之初 </a:t>
            </a:r>
          </a:p>
          <a:p>
            <a:r>
              <a:rPr lang="zh-CN" altLang="en-US" sz="3600" b="1" dirty="0" smtClean="0"/>
              <a:t>之（之前）（之后）（一走了之）（好自为之） 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相（相近）（相对）（相反）（相同） </a:t>
            </a:r>
          </a:p>
          <a:p>
            <a:r>
              <a:rPr lang="zh-CN" altLang="en-US" sz="3600" b="1" dirty="0" smtClean="0"/>
              <a:t>近（远近）（不近人情）（近日）（近来）</a:t>
            </a:r>
          </a:p>
          <a:p>
            <a:r>
              <a:rPr lang="zh-CN" altLang="en-US" sz="3600" b="1" dirty="0" smtClean="0"/>
              <a:t>习（学习）（自习）（习字）（秋风习习） </a:t>
            </a:r>
          </a:p>
          <a:p>
            <a:r>
              <a:rPr lang="zh-CN" altLang="en-US" sz="3600" b="1" dirty="0" smtClean="0"/>
              <a:t>远（远方）（远古）（远大）（长远） </a:t>
            </a:r>
          </a:p>
          <a:p>
            <a:r>
              <a:rPr lang="zh-CN" altLang="en-US" sz="3600" b="1" dirty="0" smtClean="0"/>
              <a:t>玉（玉石）（玉米）（宝玉）（飞金走玉） </a:t>
            </a:r>
          </a:p>
          <a:p>
            <a:r>
              <a:rPr lang="zh-CN" altLang="en-US" sz="3600" b="1" dirty="0" smtClean="0"/>
              <a:t>义（同义）（义气）（义工）（正义）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59167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5536" y="1166842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2  </a:t>
            </a:r>
            <a:r>
              <a:rPr lang="zh-CN" altLang="en-US" sz="3600" b="1" dirty="0" smtClean="0"/>
              <a:t>姓氏歌 </a:t>
            </a:r>
          </a:p>
          <a:p>
            <a:r>
              <a:rPr lang="zh-CN" altLang="en-US" sz="3600" b="1" dirty="0" smtClean="0"/>
              <a:t>姓（姓名）（百姓）（姓王）（姓吴） </a:t>
            </a:r>
          </a:p>
          <a:p>
            <a:r>
              <a:rPr lang="zh-CN" altLang="en-US" sz="3600" b="1" dirty="0" smtClean="0"/>
              <a:t>什（什么）（干什么）（为什么） </a:t>
            </a:r>
          </a:p>
          <a:p>
            <a:r>
              <a:rPr lang="zh-CN" altLang="en-US" sz="3600" b="1" dirty="0" smtClean="0"/>
              <a:t>么（多么）（什么）（这么）（那么） </a:t>
            </a:r>
          </a:p>
          <a:p>
            <a:r>
              <a:rPr lang="zh-CN" altLang="en-US" sz="3600" b="1" dirty="0" smtClean="0"/>
              <a:t>双（双手）（双目）（双方）（双人） </a:t>
            </a:r>
          </a:p>
          <a:p>
            <a:r>
              <a:rPr lang="zh-CN" altLang="en-US" sz="3600" b="1" dirty="0" smtClean="0"/>
              <a:t>国（中国）（国王）（国土）（国学） </a:t>
            </a:r>
          </a:p>
          <a:p>
            <a:r>
              <a:rPr lang="zh-CN" altLang="en-US" sz="3600" b="1" dirty="0" smtClean="0"/>
              <a:t>王（国王）（王后）（王子）（大王） </a:t>
            </a:r>
          </a:p>
          <a:p>
            <a:r>
              <a:rPr lang="zh-CN" altLang="en-US" sz="3600" b="1" dirty="0" smtClean="0"/>
              <a:t>方（对方）（大方）（比方）（东方）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27683117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5536" y="1166842"/>
            <a:ext cx="81369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12 </a:t>
            </a:r>
            <a:r>
              <a:rPr lang="zh-CN" altLang="en-US" sz="3600" b="1" dirty="0" smtClean="0"/>
              <a:t>古诗二首</a:t>
            </a:r>
          </a:p>
          <a:p>
            <a:r>
              <a:rPr lang="zh-CN" altLang="en-US" sz="3600" b="1" dirty="0" smtClean="0"/>
              <a:t>首（首先）（首次）（首页）（元首）</a:t>
            </a:r>
          </a:p>
          <a:p>
            <a:r>
              <a:rPr lang="zh-CN" altLang="en-US" sz="3600" b="1" dirty="0" smtClean="0"/>
              <a:t>采（采光）（采用）（风采）（文采）</a:t>
            </a:r>
          </a:p>
          <a:p>
            <a:r>
              <a:rPr lang="zh-CN" altLang="en-US" sz="3600" b="1" dirty="0" smtClean="0"/>
              <a:t>无（无比）（无边）（无心）（无力）</a:t>
            </a:r>
          </a:p>
          <a:p>
            <a:r>
              <a:rPr lang="zh-CN" altLang="en-US" sz="3600" b="1" dirty="0" smtClean="0"/>
              <a:t>树（树立）（树干）（果树）（树叶）</a:t>
            </a:r>
          </a:p>
          <a:p>
            <a:r>
              <a:rPr lang="zh-CN" altLang="en-US" sz="3600" b="1" dirty="0" smtClean="0"/>
              <a:t>爱（爱好）（关爱）（可爱）（心爱）</a:t>
            </a:r>
          </a:p>
          <a:p>
            <a:r>
              <a:rPr lang="zh-CN" altLang="en-US" sz="3600" b="1" dirty="0" smtClean="0"/>
              <a:t>尖（尖刀）（尖头）（尖细）（心尖）</a:t>
            </a:r>
          </a:p>
          <a:p>
            <a:r>
              <a:rPr lang="zh-CN" altLang="en-US" sz="3600" b="1" dirty="0" smtClean="0"/>
              <a:t>角（牛角）（羊角）（口角）（三角形）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182029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1520" y="1172541"/>
            <a:ext cx="98650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13 </a:t>
            </a:r>
            <a:r>
              <a:rPr lang="zh-CN" altLang="en-US" sz="3600" b="1" dirty="0" smtClean="0"/>
              <a:t>荷叶圆圆</a:t>
            </a:r>
          </a:p>
          <a:p>
            <a:r>
              <a:rPr lang="zh-CN" altLang="en-US" sz="3600" b="1" dirty="0" smtClean="0"/>
              <a:t>亮（明亮）（天亮）（亮闪闪）（月亮）</a:t>
            </a:r>
          </a:p>
          <a:p>
            <a:r>
              <a:rPr lang="zh-CN" altLang="en-US" sz="3600" b="1" dirty="0" smtClean="0"/>
              <a:t>机（生机）（飞机）（机会）（动机）</a:t>
            </a:r>
          </a:p>
          <a:p>
            <a:r>
              <a:rPr lang="zh-CN" altLang="en-US" sz="3600" b="1" dirty="0" smtClean="0"/>
              <a:t>台（台风）（台灯）（平台）（阳台）</a:t>
            </a:r>
          </a:p>
          <a:p>
            <a:r>
              <a:rPr lang="zh-CN" altLang="en-US" sz="3600" b="1" dirty="0" smtClean="0"/>
              <a:t>放（放学）（放羊）（放手）（开放）</a:t>
            </a:r>
          </a:p>
          <a:p>
            <a:r>
              <a:rPr lang="zh-CN" altLang="en-US" sz="3600" b="1" dirty="0" smtClean="0"/>
              <a:t>鱼（小鱼）（草鱼）（鱼头）（鱼苗）</a:t>
            </a:r>
          </a:p>
          <a:p>
            <a:r>
              <a:rPr lang="zh-CN" altLang="en-US" sz="3600" b="1" dirty="0" smtClean="0"/>
              <a:t>朵（花朵）（云朵）（一朵云）（一朵花）</a:t>
            </a:r>
          </a:p>
          <a:p>
            <a:r>
              <a:rPr lang="zh-CN" altLang="en-US" sz="3600" b="1" dirty="0" smtClean="0"/>
              <a:t>美（美丽）（美好）（美工）（美人）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182029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1520" y="1172541"/>
            <a:ext cx="95050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14 </a:t>
            </a:r>
            <a:r>
              <a:rPr lang="zh-CN" altLang="en-US" sz="3600" b="1" dirty="0" smtClean="0"/>
              <a:t>要下雨了</a:t>
            </a:r>
          </a:p>
          <a:p>
            <a:r>
              <a:rPr lang="zh-CN" altLang="en-US" sz="3600" b="1" dirty="0" smtClean="0"/>
              <a:t>直（直白）（一直）（笔直）（正直）</a:t>
            </a:r>
          </a:p>
          <a:p>
            <a:r>
              <a:rPr lang="zh-CN" altLang="en-US" sz="3600" b="1" dirty="0" smtClean="0"/>
              <a:t>呀（好呀）</a:t>
            </a:r>
          </a:p>
          <a:p>
            <a:r>
              <a:rPr lang="zh-CN" altLang="en-US" sz="3600" b="1" dirty="0" smtClean="0"/>
              <a:t>边（边关）（无边）（花边）（上边）</a:t>
            </a:r>
          </a:p>
          <a:p>
            <a:r>
              <a:rPr lang="zh-CN" altLang="en-US" sz="3600" b="1" dirty="0" smtClean="0"/>
              <a:t>呢（你呢）</a:t>
            </a:r>
          </a:p>
          <a:p>
            <a:r>
              <a:rPr lang="zh-CN" altLang="en-US" sz="3600" b="1" dirty="0" smtClean="0"/>
              <a:t>吗（在吗）（好吗）（行吗）</a:t>
            </a:r>
          </a:p>
          <a:p>
            <a:r>
              <a:rPr lang="zh-CN" altLang="en-US" sz="3600" b="1" dirty="0" smtClean="0"/>
              <a:t>吧（好吧）（走吧）（来吧）</a:t>
            </a:r>
          </a:p>
          <a:p>
            <a:r>
              <a:rPr lang="zh-CN" altLang="en-US" sz="3600" b="1" dirty="0" smtClean="0"/>
              <a:t>加（加法）（加上）（更加）（加工）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18202924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8911" y="1245749"/>
            <a:ext cx="95770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15 </a:t>
            </a:r>
            <a:r>
              <a:rPr lang="zh-CN" altLang="en-US" sz="3600" b="1" dirty="0" smtClean="0"/>
              <a:t>文具的家</a:t>
            </a:r>
          </a:p>
          <a:p>
            <a:r>
              <a:rPr lang="zh-CN" altLang="en-US" sz="3600" b="1" dirty="0" smtClean="0"/>
              <a:t>文（语文）（文化）（文学）（文字）（正文）</a:t>
            </a:r>
          </a:p>
          <a:p>
            <a:r>
              <a:rPr lang="zh-CN" altLang="en-US" sz="3600" b="1" dirty="0" smtClean="0"/>
              <a:t>次（一次）（多次）（下次）（名次）（主次）</a:t>
            </a:r>
          </a:p>
          <a:p>
            <a:r>
              <a:rPr lang="zh-CN" altLang="en-US" sz="3600" b="1" dirty="0" smtClean="0"/>
              <a:t>找（找到）（寻找）（查找）（找书）</a:t>
            </a:r>
          </a:p>
          <a:p>
            <a:r>
              <a:rPr lang="zh-CN" altLang="en-US" sz="3600" b="1" dirty="0" smtClean="0"/>
              <a:t>平（平安）（平分）（平日）（平时）</a:t>
            </a:r>
          </a:p>
          <a:p>
            <a:r>
              <a:rPr lang="zh-CN" altLang="en-US" sz="3600" b="1" dirty="0" smtClean="0"/>
              <a:t>办（办法）（办公）（开办）（主办）</a:t>
            </a:r>
          </a:p>
          <a:p>
            <a:r>
              <a:rPr lang="zh-CN" altLang="en-US" sz="3600" b="1" dirty="0" smtClean="0"/>
              <a:t>让（让路）（让位）（让开）（礼让）</a:t>
            </a:r>
          </a:p>
          <a:p>
            <a:r>
              <a:rPr lang="zh-CN" altLang="en-US" sz="3600" b="1" dirty="0" smtClean="0"/>
              <a:t>包（包办）（书包）（包工）（沙包）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18202924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3772" y="1268760"/>
            <a:ext cx="86764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16 </a:t>
            </a:r>
            <a:r>
              <a:rPr lang="zh-CN" altLang="en-US" sz="3600" b="1" dirty="0" smtClean="0"/>
              <a:t>一分钟</a:t>
            </a:r>
          </a:p>
          <a:p>
            <a:r>
              <a:rPr lang="zh-CN" altLang="en-US" sz="3600" b="1" dirty="0" smtClean="0"/>
              <a:t>钟（钟点）（时钟）（钟表）（一见钟情）</a:t>
            </a:r>
          </a:p>
          <a:p>
            <a:r>
              <a:rPr lang="zh-CN" altLang="en-US" sz="3600" b="1" dirty="0" smtClean="0"/>
              <a:t>元（元气）（元旦）（单元）（公元） </a:t>
            </a:r>
          </a:p>
          <a:p>
            <a:r>
              <a:rPr lang="zh-CN" altLang="en-US" sz="3600" b="1" dirty="0" smtClean="0"/>
              <a:t>洗（洗手）（冲洗）（清洗）（干洗）</a:t>
            </a:r>
          </a:p>
          <a:p>
            <a:r>
              <a:rPr lang="zh-CN" altLang="en-US" sz="3600" b="1" dirty="0" smtClean="0"/>
              <a:t>共（共同）（公共）（一共）（总共）</a:t>
            </a:r>
          </a:p>
          <a:p>
            <a:r>
              <a:rPr lang="zh-CN" altLang="en-US" sz="3600" b="1" dirty="0" smtClean="0"/>
              <a:t>已（已经）（已故）（早已）（久已）</a:t>
            </a:r>
          </a:p>
          <a:p>
            <a:r>
              <a:rPr lang="zh-CN" altLang="en-US" sz="3600" b="1" dirty="0" smtClean="0"/>
              <a:t>经（经过）（经书）（正经）（经历）</a:t>
            </a:r>
          </a:p>
          <a:p>
            <a:r>
              <a:rPr lang="zh-CN" altLang="en-US" sz="3600" b="1" dirty="0" smtClean="0"/>
              <a:t>坐（坐下）（坐车）（坐立不安）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18202924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9552" y="1268760"/>
            <a:ext cx="89644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17 </a:t>
            </a:r>
            <a:r>
              <a:rPr lang="zh-CN" altLang="en-US" sz="3600" b="1" dirty="0" smtClean="0"/>
              <a:t>动物王国开大会</a:t>
            </a:r>
          </a:p>
          <a:p>
            <a:r>
              <a:rPr lang="zh-CN" altLang="en-US" sz="3600" b="1" dirty="0" smtClean="0"/>
              <a:t>要（只要）（主要）（要好）（要点）</a:t>
            </a:r>
          </a:p>
          <a:p>
            <a:r>
              <a:rPr lang="zh-CN" altLang="en-US" sz="3600" b="1" dirty="0" smtClean="0"/>
              <a:t>连（连长）（连日）（连忙）（连队）</a:t>
            </a:r>
          </a:p>
          <a:p>
            <a:r>
              <a:rPr lang="zh-CN" altLang="en-US" sz="3600" b="1" dirty="0" smtClean="0"/>
              <a:t>百（百万）（百合）（一百）（百姓）</a:t>
            </a:r>
          </a:p>
          <a:p>
            <a:r>
              <a:rPr lang="zh-CN" altLang="en-US" sz="3600" b="1" dirty="0" smtClean="0"/>
              <a:t>还（还要）（还好）（还行）（还在）</a:t>
            </a:r>
          </a:p>
          <a:p>
            <a:r>
              <a:rPr lang="zh-CN" altLang="en-US" sz="3600" b="1" dirty="0" smtClean="0"/>
              <a:t>舌（舌头）（口舌）（火舌）（学舌）</a:t>
            </a:r>
          </a:p>
          <a:p>
            <a:r>
              <a:rPr lang="zh-CN" altLang="en-US" sz="3600" b="1" dirty="0" smtClean="0"/>
              <a:t>点（点心）（雨点）（点头）（点火）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18202924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3528" y="1166842"/>
            <a:ext cx="8964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18 </a:t>
            </a:r>
            <a:r>
              <a:rPr lang="zh-CN" altLang="en-US" sz="3600" b="1" dirty="0" smtClean="0"/>
              <a:t>小猴子下山</a:t>
            </a:r>
          </a:p>
          <a:p>
            <a:r>
              <a:rPr lang="zh-CN" altLang="en-US" sz="3600" b="1" dirty="0" smtClean="0"/>
              <a:t>块（土块）（石块）（块头）（方块）</a:t>
            </a:r>
          </a:p>
          <a:p>
            <a:r>
              <a:rPr lang="zh-CN" altLang="en-US" sz="3600" b="1" dirty="0" smtClean="0"/>
              <a:t>非（非分）（非常）（是非）（口是心非）</a:t>
            </a:r>
          </a:p>
          <a:p>
            <a:r>
              <a:rPr lang="zh-CN" altLang="en-US" sz="3600" b="1" dirty="0" smtClean="0"/>
              <a:t>常（常常）（平常）（日常）（时常）</a:t>
            </a:r>
          </a:p>
          <a:p>
            <a:r>
              <a:rPr lang="zh-CN" altLang="en-US" sz="3600" b="1" dirty="0" smtClean="0"/>
              <a:t>往（来往）（往日）（往常）（过往）</a:t>
            </a:r>
          </a:p>
          <a:p>
            <a:r>
              <a:rPr lang="zh-CN" altLang="en-US" sz="3600" b="1" dirty="0" smtClean="0"/>
              <a:t>瓜（西瓜）（瓜分）（瓜子）（南瓜）</a:t>
            </a:r>
          </a:p>
          <a:p>
            <a:r>
              <a:rPr lang="zh-CN" altLang="en-US" sz="3600" b="1" dirty="0" smtClean="0"/>
              <a:t>进（进化）（进口）（进入）（上进）</a:t>
            </a:r>
          </a:p>
          <a:p>
            <a:r>
              <a:rPr lang="zh-CN" altLang="en-US" sz="3600" b="1" dirty="0" smtClean="0"/>
              <a:t>空（天空）（空中）（空气）（时空）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18202924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3772" y="1268760"/>
            <a:ext cx="92347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19 </a:t>
            </a:r>
            <a:r>
              <a:rPr lang="zh-CN" altLang="en-US" sz="3600" b="1" dirty="0" smtClean="0"/>
              <a:t>棉花姑娘</a:t>
            </a:r>
          </a:p>
          <a:p>
            <a:r>
              <a:rPr lang="zh-CN" altLang="en-US" sz="3600" b="1" dirty="0" smtClean="0"/>
              <a:t>病（看病）（病人）（生病）（心病）</a:t>
            </a:r>
          </a:p>
          <a:p>
            <a:r>
              <a:rPr lang="zh-CN" altLang="en-US" sz="3600" b="1" dirty="0" smtClean="0"/>
              <a:t>医（医生）（医学）（中医）（西医）</a:t>
            </a:r>
          </a:p>
          <a:p>
            <a:r>
              <a:rPr lang="zh-CN" altLang="en-US" sz="3600" b="1" dirty="0" smtClean="0"/>
              <a:t>别（个别）（分别）（别人）（别处）</a:t>
            </a:r>
          </a:p>
          <a:p>
            <a:r>
              <a:rPr lang="zh-CN" altLang="en-US" sz="3600" b="1" dirty="0" smtClean="0"/>
              <a:t>干（干活）（树干）（干什么）（干部） </a:t>
            </a:r>
          </a:p>
          <a:p>
            <a:r>
              <a:rPr lang="zh-CN" altLang="en-US" sz="3600" b="1" dirty="0" smtClean="0"/>
              <a:t>奇（好奇）（神奇）（新奇）（奇妙）</a:t>
            </a:r>
          </a:p>
          <a:p>
            <a:r>
              <a:rPr lang="zh-CN" altLang="en-US" sz="3600" b="1" dirty="0" smtClean="0"/>
              <a:t>七（七天）（七个）（七月）（七十）</a:t>
            </a:r>
          </a:p>
          <a:p>
            <a:r>
              <a:rPr lang="zh-CN" altLang="en-US" sz="3600" b="1" dirty="0" smtClean="0"/>
              <a:t>星（星星）（火星）（星空）（明星）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23424358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9029" y="1217847"/>
            <a:ext cx="956453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20 </a:t>
            </a:r>
            <a:r>
              <a:rPr lang="zh-CN" altLang="en-US" sz="3600" b="1" dirty="0" smtClean="0"/>
              <a:t>咕咚</a:t>
            </a:r>
          </a:p>
          <a:p>
            <a:r>
              <a:rPr lang="zh-CN" altLang="en-US" sz="3600" b="1" dirty="0" smtClean="0"/>
              <a:t>吓（惊吓）（吓人）（吓唬）</a:t>
            </a:r>
          </a:p>
          <a:p>
            <a:r>
              <a:rPr lang="zh-CN" altLang="en-US" sz="3600" b="1" dirty="0" smtClean="0"/>
              <a:t>怕（怕人）（怕生）（可怕）（生怕）（后怕）</a:t>
            </a:r>
          </a:p>
          <a:p>
            <a:r>
              <a:rPr lang="zh-CN" altLang="en-US" sz="3600" b="1" dirty="0" smtClean="0"/>
              <a:t>跟（跟头）（跟前）（跟从）（后跟） </a:t>
            </a:r>
          </a:p>
          <a:p>
            <a:r>
              <a:rPr lang="zh-CN" altLang="en-US" sz="3600" b="1" dirty="0" smtClean="0"/>
              <a:t>家（家门）（家书）（家长）（大家）</a:t>
            </a:r>
          </a:p>
          <a:p>
            <a:r>
              <a:rPr lang="zh-CN" altLang="en-US" sz="3600" b="1" dirty="0" smtClean="0"/>
              <a:t>羊（小羊）（山羊）（牛羊）（羊毛）</a:t>
            </a:r>
          </a:p>
          <a:p>
            <a:r>
              <a:rPr lang="zh-CN" altLang="en-US" sz="3600" b="1" dirty="0" smtClean="0"/>
              <a:t>象（大象）（气象） （象牙）（对象） </a:t>
            </a:r>
          </a:p>
          <a:p>
            <a:r>
              <a:rPr lang="zh-CN" altLang="en-US" sz="3600" b="1" dirty="0" smtClean="0"/>
              <a:t>都（都是）（都在）（全都）（都有）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23424358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5536" y="1340768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21 </a:t>
            </a:r>
            <a:r>
              <a:rPr lang="zh-CN" altLang="en-US" sz="3600" b="1" dirty="0" smtClean="0"/>
              <a:t>小壁虎借尾巴</a:t>
            </a:r>
          </a:p>
          <a:p>
            <a:r>
              <a:rPr lang="zh-CN" altLang="en-US" sz="3600" b="1" dirty="0" smtClean="0"/>
              <a:t>捉（捉虫）（捉到）（捉住）（活捉） </a:t>
            </a:r>
          </a:p>
          <a:p>
            <a:r>
              <a:rPr lang="zh-CN" altLang="en-US" sz="3600" b="1" dirty="0" smtClean="0"/>
              <a:t>条（面条）（条件）（金条）（字条） </a:t>
            </a:r>
          </a:p>
          <a:p>
            <a:r>
              <a:rPr lang="zh-CN" altLang="en-US" sz="3600" b="1" dirty="0" smtClean="0"/>
              <a:t>爬（爬行）（爬树）（爬山）（爬虫） </a:t>
            </a:r>
          </a:p>
          <a:p>
            <a:r>
              <a:rPr lang="zh-CN" altLang="en-US" sz="3600" b="1" dirty="0" smtClean="0"/>
              <a:t>姐（大姐）（二姐）（空姐）（小姐） </a:t>
            </a:r>
          </a:p>
          <a:p>
            <a:r>
              <a:rPr lang="zh-CN" altLang="en-US" sz="3600" b="1" dirty="0" smtClean="0"/>
              <a:t>您（您早）（您好）</a:t>
            </a:r>
          </a:p>
          <a:p>
            <a:r>
              <a:rPr lang="zh-CN" altLang="en-US" sz="3600" b="1" dirty="0" smtClean="0"/>
              <a:t>草 （小草）（草鱼）（草书）（水草）</a:t>
            </a:r>
          </a:p>
          <a:p>
            <a:r>
              <a:rPr lang="zh-CN" altLang="en-US" sz="3600" b="1" dirty="0" smtClean="0"/>
              <a:t>房（房子）（房东）（平房）（书房）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2342435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9592" y="1166842"/>
            <a:ext cx="77048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3  </a:t>
            </a:r>
            <a:r>
              <a:rPr lang="zh-CN" altLang="en-US" sz="3600" b="1" dirty="0" smtClean="0"/>
              <a:t>小青蛙 </a:t>
            </a:r>
          </a:p>
          <a:p>
            <a:r>
              <a:rPr lang="zh-CN" altLang="en-US" sz="3600" b="1" dirty="0" smtClean="0"/>
              <a:t>青（青蛙）（青天）（青草）（青山） </a:t>
            </a:r>
          </a:p>
          <a:p>
            <a:r>
              <a:rPr lang="zh-CN" altLang="en-US" sz="3600" b="1" dirty="0" smtClean="0"/>
              <a:t>清（清水）（清明）（清早）（清白） </a:t>
            </a:r>
          </a:p>
          <a:p>
            <a:r>
              <a:rPr lang="zh-CN" altLang="en-US" sz="3600" b="1" dirty="0" smtClean="0"/>
              <a:t>气（天气）（力气）（和气）（正气） </a:t>
            </a:r>
          </a:p>
          <a:p>
            <a:r>
              <a:rPr lang="zh-CN" altLang="en-US" sz="3600" b="1" dirty="0" smtClean="0"/>
              <a:t>晴（晴天）（放晴）（晴日）（晴空） </a:t>
            </a:r>
          </a:p>
          <a:p>
            <a:r>
              <a:rPr lang="zh-CN" altLang="en-US" sz="3600" b="1" dirty="0" smtClean="0"/>
              <a:t>情（友情）（同情）（心情）（人情） </a:t>
            </a:r>
          </a:p>
          <a:p>
            <a:r>
              <a:rPr lang="zh-CN" altLang="en-US" sz="3600" b="1" dirty="0" smtClean="0"/>
              <a:t>请（请问）（请安）（请坐）（申请）</a:t>
            </a:r>
          </a:p>
          <a:p>
            <a:r>
              <a:rPr lang="zh-CN" altLang="en-US" sz="3600" b="1" dirty="0" smtClean="0"/>
              <a:t>生（人生）（花生）（生气）（出生）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2768311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1294" y="1028343"/>
            <a:ext cx="777686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4  </a:t>
            </a:r>
            <a:r>
              <a:rPr lang="zh-CN" altLang="en-US" sz="3600" b="1" dirty="0" smtClean="0"/>
              <a:t>猜字谜 </a:t>
            </a:r>
          </a:p>
          <a:p>
            <a:r>
              <a:rPr lang="zh-CN" altLang="en-US" sz="3600" b="1" dirty="0" smtClean="0"/>
              <a:t>字（生字）（文字）（名字）（字体） </a:t>
            </a:r>
          </a:p>
          <a:p>
            <a:r>
              <a:rPr lang="zh-CN" altLang="en-US" sz="3600" b="1" dirty="0" smtClean="0"/>
              <a:t>左（左右）（左手）（左耳）（左方） </a:t>
            </a:r>
          </a:p>
          <a:p>
            <a:r>
              <a:rPr lang="zh-CN" altLang="en-US" sz="3600" b="1" dirty="0" smtClean="0"/>
              <a:t>右（右手）（右耳）（左右）（右边） </a:t>
            </a:r>
          </a:p>
          <a:p>
            <a:r>
              <a:rPr lang="zh-CN" altLang="en-US" sz="3600" b="1" dirty="0" smtClean="0"/>
              <a:t>红（红花）（火红）（口红）（红叶） </a:t>
            </a:r>
          </a:p>
          <a:p>
            <a:r>
              <a:rPr lang="zh-CN" altLang="en-US" sz="3600" b="1" dirty="0" smtClean="0"/>
              <a:t>时（小时）（时间）（有时）（时光） 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动（生动）（动心）（开动）（动手） </a:t>
            </a:r>
          </a:p>
          <a:p>
            <a:r>
              <a:rPr lang="zh-CN" altLang="en-US" sz="3600" b="1" dirty="0" smtClean="0"/>
              <a:t>万（万里）（万一）（千万）（十万）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8311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5378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1519" y="1268760"/>
            <a:ext cx="886710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1  </a:t>
            </a:r>
            <a:r>
              <a:rPr lang="zh-CN" altLang="en-US" sz="3600" b="1" dirty="0" smtClean="0"/>
              <a:t>吃水不忘挖井人 </a:t>
            </a:r>
          </a:p>
          <a:p>
            <a:r>
              <a:rPr lang="zh-CN" altLang="en-US" sz="3600" b="1" dirty="0" smtClean="0"/>
              <a:t>吃（吃水）（吃力）（好吃）（口吃） </a:t>
            </a:r>
          </a:p>
          <a:p>
            <a:r>
              <a:rPr lang="zh-CN" altLang="en-US" sz="3600" b="1" dirty="0" smtClean="0"/>
              <a:t>叫（叫好）（大叫）（叫门）（尖叫） </a:t>
            </a:r>
          </a:p>
          <a:p>
            <a:r>
              <a:rPr lang="zh-CN" altLang="en-US" sz="3600" b="1" dirty="0" smtClean="0"/>
              <a:t>主（主人）（主力）（主见）（公主） </a:t>
            </a:r>
          </a:p>
          <a:p>
            <a:r>
              <a:rPr lang="zh-CN" altLang="en-US" sz="3600" b="1" dirty="0" smtClean="0"/>
              <a:t>江（江西）（江水）（长江）（江山） </a:t>
            </a:r>
          </a:p>
          <a:p>
            <a:r>
              <a:rPr lang="zh-CN" altLang="en-US" sz="3600" b="1" dirty="0" smtClean="0"/>
              <a:t>住（住口）（住手）（住户）（对不住） </a:t>
            </a:r>
          </a:p>
          <a:p>
            <a:r>
              <a:rPr lang="zh-CN" altLang="en-US" sz="3600" b="1" dirty="0" smtClean="0"/>
              <a:t>没（没有）（没人）（没用）（没什么） </a:t>
            </a:r>
          </a:p>
          <a:p>
            <a:r>
              <a:rPr lang="zh-CN" altLang="en-US" sz="3600" b="1" dirty="0" smtClean="0"/>
              <a:t>以（以后）（可以）（以上）（以小见大） 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2768311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498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5062" y="1331707"/>
            <a:ext cx="79208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2  </a:t>
            </a:r>
            <a:r>
              <a:rPr lang="zh-CN" altLang="en-US" sz="3600" b="1" dirty="0" smtClean="0"/>
              <a:t>我多想去看看 </a:t>
            </a:r>
          </a:p>
          <a:p>
            <a:r>
              <a:rPr lang="zh-CN" altLang="en-US" sz="3600" b="1" dirty="0" smtClean="0"/>
              <a:t>会（学会）（会见）（开会）（大会） </a:t>
            </a:r>
          </a:p>
          <a:p>
            <a:r>
              <a:rPr lang="zh-CN" altLang="en-US" sz="3600" b="1" dirty="0" smtClean="0"/>
              <a:t>走（走出）（出走）（走动）（飞走） </a:t>
            </a:r>
          </a:p>
          <a:p>
            <a:r>
              <a:rPr lang="zh-CN" altLang="en-US" sz="3600" b="1" dirty="0" smtClean="0"/>
              <a:t>北（北方）（东北）（北风）（北国） </a:t>
            </a:r>
          </a:p>
          <a:p>
            <a:r>
              <a:rPr lang="zh-CN" altLang="en-US" sz="3600" b="1" dirty="0" smtClean="0"/>
              <a:t>京（北京）（东京）（南京）（京师） </a:t>
            </a:r>
          </a:p>
          <a:p>
            <a:r>
              <a:rPr lang="zh-CN" altLang="en-US" sz="3600" b="1" dirty="0" smtClean="0"/>
              <a:t>门（大门）（开门）（门口）（出门） </a:t>
            </a:r>
          </a:p>
          <a:p>
            <a:r>
              <a:rPr lang="zh-CN" altLang="en-US" sz="3600" b="1" dirty="0" smtClean="0"/>
              <a:t>广（广大）（广东）（广西）（广告）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2768311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7768" y="1268760"/>
            <a:ext cx="87484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3  </a:t>
            </a:r>
            <a:r>
              <a:rPr lang="zh-CN" altLang="en-US" sz="3600" b="1" dirty="0" smtClean="0"/>
              <a:t>一个接一个 </a:t>
            </a:r>
          </a:p>
          <a:p>
            <a:r>
              <a:rPr lang="zh-CN" altLang="en-US" sz="3600" b="1" dirty="0" smtClean="0"/>
              <a:t>过（过关）（过年）（过去）（过问） </a:t>
            </a:r>
          </a:p>
          <a:p>
            <a:r>
              <a:rPr lang="zh-CN" altLang="en-US" sz="3600" b="1" dirty="0" smtClean="0"/>
              <a:t>各（各自）（各地）（各国）（各种各样） </a:t>
            </a:r>
          </a:p>
          <a:p>
            <a:r>
              <a:rPr lang="zh-CN" altLang="en-US" sz="3600" b="1" dirty="0" smtClean="0"/>
              <a:t>种（种子）（火种）（种类）（物种） </a:t>
            </a:r>
          </a:p>
          <a:p>
            <a:r>
              <a:rPr lang="zh-CN" altLang="en-US" sz="3600" b="1" dirty="0" smtClean="0"/>
              <a:t>样（同样）（一样）（样子）（花样） </a:t>
            </a:r>
          </a:p>
          <a:p>
            <a:r>
              <a:rPr lang="zh-CN" altLang="en-US" sz="3600" b="1" dirty="0" smtClean="0"/>
              <a:t>伙（同伙）（入伙）（大伙儿）（小伙子） </a:t>
            </a:r>
          </a:p>
          <a:p>
            <a:r>
              <a:rPr lang="zh-CN" altLang="en-US" sz="3600" b="1" dirty="0" smtClean="0"/>
              <a:t>伴（伙伴）（同伴）（女伴）（学伴） </a:t>
            </a:r>
          </a:p>
          <a:p>
            <a:r>
              <a:rPr lang="zh-CN" altLang="en-US" sz="3600" b="1" dirty="0" smtClean="0"/>
              <a:t>这（这样）（这儿）（这里）（这么）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2768311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7544" y="1331707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4  </a:t>
            </a:r>
            <a:r>
              <a:rPr lang="zh-CN" altLang="en-US" sz="3600" b="1" dirty="0" smtClean="0"/>
              <a:t>四个太阳 </a:t>
            </a:r>
          </a:p>
          <a:p>
            <a:r>
              <a:rPr lang="zh-CN" altLang="en-US" sz="3600" b="1" dirty="0" smtClean="0"/>
              <a:t>太（太阳）（太子）（太后）（太太） </a:t>
            </a:r>
          </a:p>
          <a:p>
            <a:r>
              <a:rPr lang="zh-CN" altLang="en-US" sz="3600" b="1" dirty="0" smtClean="0"/>
              <a:t>阳（阳光）（阳春三月）（阳春白雪）</a:t>
            </a:r>
          </a:p>
          <a:p>
            <a:r>
              <a:rPr lang="zh-CN" altLang="en-US" sz="3600" b="1" dirty="0" smtClean="0"/>
              <a:t>校（学校）（校门）（校长）（校友）</a:t>
            </a:r>
          </a:p>
          <a:p>
            <a:r>
              <a:rPr lang="zh-CN" altLang="en-US" sz="3600" b="1" dirty="0" smtClean="0"/>
              <a:t>金（金光）（金子）（金秋）（金鱼） </a:t>
            </a:r>
          </a:p>
          <a:p>
            <a:r>
              <a:rPr lang="zh-CN" altLang="en-US" sz="3600" b="1" dirty="0" smtClean="0"/>
              <a:t>秋（秋天）（秋风）（秋雨）（立秋） </a:t>
            </a:r>
          </a:p>
          <a:p>
            <a:r>
              <a:rPr lang="zh-CN" altLang="en-US" sz="3600" b="1" dirty="0" smtClean="0"/>
              <a:t>因（因为）（因果）（主因）（原因）</a:t>
            </a:r>
          </a:p>
          <a:p>
            <a:r>
              <a:rPr lang="zh-CN" altLang="en-US" sz="3600" b="1" dirty="0" smtClean="0"/>
              <a:t>为（为了）（为什么）（因为）（为何）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2768311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5536" y="1268760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5  </a:t>
            </a:r>
            <a:r>
              <a:rPr lang="zh-CN" altLang="en-US" sz="3600" b="1" dirty="0" smtClean="0"/>
              <a:t>小公鸡和小鸭子 </a:t>
            </a:r>
          </a:p>
          <a:p>
            <a:r>
              <a:rPr lang="zh-CN" altLang="en-US" sz="3600" b="1" dirty="0" smtClean="0"/>
              <a:t>他（他们）（其他）（他人）（他日） </a:t>
            </a:r>
          </a:p>
          <a:p>
            <a:r>
              <a:rPr lang="zh-CN" altLang="en-US" sz="3600" b="1" dirty="0" smtClean="0"/>
              <a:t>河（小河）（江河）（河水）（山河） </a:t>
            </a:r>
          </a:p>
          <a:p>
            <a:r>
              <a:rPr lang="zh-CN" altLang="en-US" sz="3600" b="1" dirty="0" smtClean="0"/>
              <a:t>说（说明）（听说）（小说）（说书） </a:t>
            </a:r>
          </a:p>
          <a:p>
            <a:r>
              <a:rPr lang="zh-CN" altLang="en-US" sz="3600" b="1" dirty="0" smtClean="0"/>
              <a:t>也（也是）（也好）（也对）（也许） </a:t>
            </a:r>
          </a:p>
          <a:p>
            <a:r>
              <a:rPr lang="zh-CN" altLang="en-US" sz="3600" b="1" dirty="0" smtClean="0"/>
              <a:t>地（土地）（种地）（大地）（地方） </a:t>
            </a:r>
          </a:p>
          <a:p>
            <a:r>
              <a:rPr lang="zh-CN" altLang="en-US" sz="3600" b="1" dirty="0" smtClean="0"/>
              <a:t>听（听见）（听说）（动听）（听从） </a:t>
            </a:r>
          </a:p>
          <a:p>
            <a:r>
              <a:rPr lang="zh-CN" altLang="en-US" sz="3600" b="1" dirty="0" smtClean="0"/>
              <a:t>哥（哥哥）（大哥）（二哥）（师哥）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2768311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2974</Words>
  <Application>Microsoft Office PowerPoint</Application>
  <PresentationFormat>全屏显示(4:3)</PresentationFormat>
  <Paragraphs>229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360chongzhuang.com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2017-04-12T06:22:17Z</dcterms:created>
  <dcterms:modified xsi:type="dcterms:W3CDTF">2017-06-04T14:16:15Z</dcterms:modified>
</cp:coreProperties>
</file>