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3"/>
    <p:sldId id="265" r:id="rId4"/>
    <p:sldId id="258" r:id="rId5"/>
    <p:sldId id="257" r:id="rId6"/>
    <p:sldId id="259" r:id="rId7"/>
    <p:sldId id="262" r:id="rId8"/>
    <p:sldId id="263" r:id="rId9"/>
    <p:sldId id="264" r:id="rId10"/>
    <p:sldId id="26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777777"/>
    <a:srgbClr val="FF9B05"/>
    <a:srgbClr val="FCE5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Objects="1" showGuides="1">
      <p:cViewPr varScale="1">
        <p:scale>
          <a:sx n="70" d="100"/>
          <a:sy n="70" d="100"/>
        </p:scale>
        <p:origin x="1386" y="66"/>
      </p:cViewPr>
      <p:guideLst>
        <p:guide orient="horz" pos="2142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/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374DB6-032A-4B92-A6DE-C8955DA9785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  <a:ea typeface="宋体" panose="02010600030101010101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42ED65-BA35-4747-881A-2550C89E46ED}" type="slidenum">
              <a:rPr kumimoji="0" lang="zh-CN" altLang="en-US" b="0" i="0" kern="1200" cap="none" spc="0" normalizeH="0" baseline="0" noProof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9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900">
                <a:latin typeface="+mn-ea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9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6EFCF1-3FFC-4F4C-96F1-CE284D9BFE5E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en-US" altLang="zh-CN" sz="9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emf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emf"/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emf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2" descr="封面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Text Box 3"/>
          <p:cNvSpPr txBox="1"/>
          <p:nvPr/>
        </p:nvSpPr>
        <p:spPr>
          <a:xfrm>
            <a:off x="7224395" y="174943"/>
            <a:ext cx="1188720" cy="52927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eaLnBrk="1" hangingPunct="1"/>
            <a:r>
              <a:rPr lang="zh-CN" altLang="en-US" sz="6600" b="1" dirty="0">
                <a:solidFill>
                  <a:srgbClr val="777777"/>
                </a:solidFill>
                <a:latin typeface="Arial" panose="020B0604020202020204" pitchFamily="34" charset="0"/>
                <a:ea typeface="华文仿宋" pitchFamily="2" charset="-122"/>
              </a:rPr>
              <a:t>识字</a:t>
            </a:r>
            <a:endParaRPr lang="zh-CN" altLang="en-US" sz="6600" b="1" dirty="0">
              <a:solidFill>
                <a:srgbClr val="777777"/>
              </a:solidFill>
              <a:latin typeface="Arial" panose="020B0604020202020204" pitchFamily="34" charset="0"/>
              <a:ea typeface="华文仿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81755" y="4378960"/>
            <a:ext cx="477393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春天的词语</a:t>
            </a:r>
            <a:endParaRPr lang="zh-CN" altLang="en-US" sz="7200" b="1">
              <a:blipFill>
                <a:blip r:embed="rId2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结束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 Box 3"/>
          <p:cNvSpPr txBox="1"/>
          <p:nvPr/>
        </p:nvSpPr>
        <p:spPr>
          <a:xfrm>
            <a:off x="6529070" y="1390650"/>
            <a:ext cx="1645920" cy="50234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eaLnBrk="1" hangingPunct="1"/>
            <a:r>
              <a:rPr lang="zh-CN" altLang="en-US" sz="2400" b="1" dirty="0">
                <a:solidFill>
                  <a:schemeClr val="bg2"/>
                </a:solidFill>
                <a:latin typeface="Arial" panose="020B0604020202020204" pitchFamily="34" charset="0"/>
                <a:ea typeface="华文仿宋" pitchFamily="2" charset="-122"/>
              </a:rPr>
              <a:t>西张堡镇中心小学</a:t>
            </a:r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华文仿宋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chemeClr val="bg2"/>
              </a:solidFill>
              <a:latin typeface="Arial" panose="020B0604020202020204" pitchFamily="34" charset="0"/>
              <a:ea typeface="华文仿宋" pitchFamily="2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chemeClr val="bg2"/>
                </a:solidFill>
                <a:latin typeface="Arial" panose="020B0604020202020204" pitchFamily="34" charset="0"/>
                <a:ea typeface="华文仿宋" pitchFamily="2" charset="-122"/>
              </a:rPr>
              <a:t>                    </a:t>
            </a:r>
            <a:r>
              <a:rPr lang="zh-CN" altLang="en-US" sz="4000" b="1" dirty="0">
                <a:solidFill>
                  <a:schemeClr val="bg2"/>
                </a:solidFill>
                <a:latin typeface="Arial" panose="020B0604020202020204" pitchFamily="34" charset="0"/>
                <a:ea typeface="华文仿宋" pitchFamily="2" charset="-122"/>
              </a:rPr>
              <a:t>李娜红</a:t>
            </a:r>
            <a:endParaRPr lang="zh-CN" altLang="en-US" sz="4000" b="1" dirty="0">
              <a:solidFill>
                <a:schemeClr val="bg2"/>
              </a:solidFill>
              <a:latin typeface="Arial" panose="020B0604020202020204" pitchFamily="34" charset="0"/>
              <a:ea typeface="华文仿宋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目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5" y="1097915"/>
            <a:ext cx="5280025" cy="4158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19740000">
            <a:off x="-634365" y="-3163570"/>
            <a:ext cx="1776285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识一识</a:t>
            </a:r>
            <a:endParaRPr lang="zh-CN" altLang="en-US" sz="600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2284945532,1986296036&amp;fm=214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" y="12700"/>
            <a:ext cx="9111615" cy="68237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biLevel thresh="50000"/>
          </a:blip>
          <a:stretch>
            <a:fillRect/>
          </a:stretch>
        </p:blipFill>
        <p:spPr>
          <a:xfrm>
            <a:off x="3881120" y="303530"/>
            <a:ext cx="11701780" cy="18948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7169" name="Text Box 2"/>
          <p:cNvSpPr txBox="1"/>
          <p:nvPr/>
        </p:nvSpPr>
        <p:spPr>
          <a:xfrm>
            <a:off x="15875" y="52388"/>
            <a:ext cx="3144838" cy="503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eaLnBrk="1" hangingPunct="1">
              <a:lnSpc>
                <a:spcPct val="150000"/>
              </a:lnSpc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70" name="Picture 3" descr="内容"/>
          <p:cNvPicPr>
            <a:picLocks noChangeAspect="1"/>
          </p:cNvPicPr>
          <p:nvPr/>
        </p:nvPicPr>
        <p:blipFill>
          <a:blip r:embed="rId1">
            <a:lum bright="14001"/>
          </a:blip>
          <a:stretch>
            <a:fillRect/>
          </a:stretch>
        </p:blipFill>
        <p:spPr>
          <a:xfrm>
            <a:off x="15875" y="-1397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7200611221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40" y="4332605"/>
            <a:ext cx="5086985" cy="2525395"/>
          </a:xfrm>
          <a:prstGeom prst="rect">
            <a:avLst/>
          </a:prstGeom>
        </p:spPr>
      </p:pic>
      <p:pic>
        <p:nvPicPr>
          <p:cNvPr id="3" name="图片 2" descr="201409162152563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0"/>
            <a:ext cx="5092700" cy="35159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0850" y="1181100"/>
            <a:ext cx="12136755" cy="137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1180" y="4732655"/>
            <a:ext cx="12436475" cy="14122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3" descr="内容"/>
          <p:cNvPicPr>
            <a:picLocks noChangeAspect="1"/>
          </p:cNvPicPr>
          <p:nvPr/>
        </p:nvPicPr>
        <p:blipFill>
          <a:blip r:embed="rId1">
            <a:lum bright="14001"/>
          </a:blip>
          <a:stretch>
            <a:fillRect/>
          </a:stretch>
        </p:blipFill>
        <p:spPr>
          <a:xfrm>
            <a:off x="15875" y="-2794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5429885"/>
            <a:ext cx="9200515" cy="1044575"/>
          </a:xfrm>
          <a:prstGeom prst="rect">
            <a:avLst/>
          </a:prstGeom>
        </p:spPr>
      </p:pic>
      <p:pic>
        <p:nvPicPr>
          <p:cNvPr id="15" name="图片 14" descr="0eb30f2442a7d93345b98d85ad4bd11373f00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-27940"/>
            <a:ext cx="3740150" cy="2367915"/>
          </a:xfrm>
          <a:prstGeom prst="rect">
            <a:avLst/>
          </a:prstGeom>
        </p:spPr>
      </p:pic>
      <p:pic>
        <p:nvPicPr>
          <p:cNvPr id="16" name="图片 15" descr="10038431_163412251149_2"/>
          <p:cNvPicPr>
            <a:picLocks noChangeAspect="1"/>
          </p:cNvPicPr>
          <p:nvPr/>
        </p:nvPicPr>
        <p:blipFill>
          <a:blip r:embed="rId4"/>
          <a:srcRect b="6684"/>
          <a:stretch>
            <a:fillRect/>
          </a:stretch>
        </p:blipFill>
        <p:spPr>
          <a:xfrm>
            <a:off x="5192395" y="586740"/>
            <a:ext cx="3967480" cy="2313940"/>
          </a:xfrm>
          <a:prstGeom prst="rect">
            <a:avLst/>
          </a:prstGeom>
        </p:spPr>
      </p:pic>
      <p:pic>
        <p:nvPicPr>
          <p:cNvPr id="17" name="图片 16" descr="0012024614969045_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9980" y="3201670"/>
            <a:ext cx="2990850" cy="19805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50-110r3102a7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08810"/>
            <a:ext cx="9157335" cy="49352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" y="180975"/>
            <a:ext cx="12019280" cy="1364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070" y="459105"/>
            <a:ext cx="12830175" cy="14566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0055" y="49530"/>
            <a:ext cx="13177520" cy="14960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3" descr="内容"/>
          <p:cNvPicPr>
            <a:picLocks noChangeAspect="1"/>
          </p:cNvPicPr>
          <p:nvPr/>
        </p:nvPicPr>
        <p:blipFill>
          <a:blip r:embed="rId1">
            <a:lum bright="14001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84x58PICJY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925" y="4758690"/>
            <a:ext cx="3444875" cy="2099310"/>
          </a:xfrm>
          <a:prstGeom prst="rect">
            <a:avLst/>
          </a:prstGeom>
        </p:spPr>
      </p:pic>
      <p:pic>
        <p:nvPicPr>
          <p:cNvPr id="3" name="图片 2" descr="218374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8470"/>
            <a:ext cx="4039235" cy="3030220"/>
          </a:xfrm>
          <a:prstGeom prst="rect">
            <a:avLst/>
          </a:prstGeom>
        </p:spPr>
      </p:pic>
      <p:pic>
        <p:nvPicPr>
          <p:cNvPr id="4" name="图片 3" descr="32096612_1394800770962_mthum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8985" y="0"/>
            <a:ext cx="3295015" cy="37915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 r="78312"/>
          <a:stretch>
            <a:fillRect/>
          </a:stretch>
        </p:blipFill>
        <p:spPr>
          <a:xfrm>
            <a:off x="182245" y="5200015"/>
            <a:ext cx="2800985" cy="1466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4875" y="4133850"/>
            <a:ext cx="12818745" cy="1455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2555" y="261620"/>
            <a:ext cx="12920345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" descr="结束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 Box 3"/>
          <p:cNvSpPr txBox="1"/>
          <p:nvPr/>
        </p:nvSpPr>
        <p:spPr>
          <a:xfrm>
            <a:off x="5994718" y="1946275"/>
            <a:ext cx="914400" cy="29654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eaLnBrk="1" hangingPunct="1"/>
            <a:r>
              <a:rPr lang="zh-CN" altLang="en-US" sz="4800" b="1" dirty="0">
                <a:solidFill>
                  <a:schemeClr val="bg2"/>
                </a:solidFill>
                <a:latin typeface="Arial" panose="020B0604020202020204" pitchFamily="34" charset="0"/>
                <a:ea typeface="华文仿宋" pitchFamily="2" charset="-122"/>
              </a:rPr>
              <a:t>謝謝</a:t>
            </a:r>
            <a:endParaRPr lang="zh-CN" altLang="en-US" sz="4800" b="1" dirty="0">
              <a:solidFill>
                <a:schemeClr val="bg2"/>
              </a:solidFill>
              <a:latin typeface="Arial" panose="020B0604020202020204" pitchFamily="34" charset="0"/>
              <a:ea typeface="华文仿宋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全屏显示(4:3)</PresentationFormat>
  <Paragraphs>12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华文仿宋</vt:lpstr>
      <vt:lpstr>BatangChe</vt:lpstr>
      <vt:lpstr>Baskerville Old Face</vt:lpstr>
      <vt:lpstr>仿宋</vt:lpstr>
      <vt:lpstr>Malgun Gothic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liuchuang</cp:lastModifiedBy>
  <cp:revision>7</cp:revision>
  <dcterms:created xsi:type="dcterms:W3CDTF">2012-09-21T09:22:25Z</dcterms:created>
  <dcterms:modified xsi:type="dcterms:W3CDTF">2017-02-16T12:24:35Z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