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3"/>
  </p:sldMasterIdLst>
  <p:notesMasterIdLst>
    <p:notesMasterId r:id="rId5"/>
  </p:notesMasterIdLst>
  <p:handoutMasterIdLst>
    <p:handoutMasterId r:id="rId67"/>
  </p:handoutMasterIdLst>
  <p:sldIdLst>
    <p:sldId id="342" r:id="rId4"/>
    <p:sldId id="378" r:id="rId6"/>
    <p:sldId id="379" r:id="rId7"/>
    <p:sldId id="380" r:id="rId8"/>
    <p:sldId id="421" r:id="rId9"/>
    <p:sldId id="420" r:id="rId10"/>
    <p:sldId id="422" r:id="rId11"/>
    <p:sldId id="417" r:id="rId12"/>
    <p:sldId id="423" r:id="rId13"/>
    <p:sldId id="346" r:id="rId14"/>
    <p:sldId id="424" r:id="rId15"/>
    <p:sldId id="296" r:id="rId16"/>
    <p:sldId id="433" r:id="rId17"/>
    <p:sldId id="426" r:id="rId18"/>
    <p:sldId id="418" r:id="rId19"/>
    <p:sldId id="434" r:id="rId20"/>
    <p:sldId id="435" r:id="rId21"/>
    <p:sldId id="419" r:id="rId22"/>
    <p:sldId id="436" r:id="rId23"/>
    <p:sldId id="445" r:id="rId24"/>
    <p:sldId id="438" r:id="rId25"/>
    <p:sldId id="439" r:id="rId26"/>
    <p:sldId id="429" r:id="rId27"/>
    <p:sldId id="430" r:id="rId28"/>
    <p:sldId id="431" r:id="rId29"/>
    <p:sldId id="432" r:id="rId30"/>
    <p:sldId id="347" r:id="rId31"/>
    <p:sldId id="375" r:id="rId32"/>
    <p:sldId id="349" r:id="rId33"/>
    <p:sldId id="440" r:id="rId34"/>
    <p:sldId id="442" r:id="rId35"/>
    <p:sldId id="441" r:id="rId36"/>
    <p:sldId id="444" r:id="rId37"/>
    <p:sldId id="443" r:id="rId38"/>
    <p:sldId id="352" r:id="rId39"/>
    <p:sldId id="446" r:id="rId40"/>
    <p:sldId id="353" r:id="rId41"/>
    <p:sldId id="448" r:id="rId42"/>
    <p:sldId id="447" r:id="rId43"/>
    <p:sldId id="354" r:id="rId44"/>
    <p:sldId id="355" r:id="rId45"/>
    <p:sldId id="361" r:id="rId46"/>
    <p:sldId id="377" r:id="rId47"/>
    <p:sldId id="356" r:id="rId48"/>
    <p:sldId id="451" r:id="rId49"/>
    <p:sldId id="449" r:id="rId50"/>
    <p:sldId id="452" r:id="rId51"/>
    <p:sldId id="450" r:id="rId52"/>
    <p:sldId id="454" r:id="rId53"/>
    <p:sldId id="453" r:id="rId54"/>
    <p:sldId id="455" r:id="rId55"/>
    <p:sldId id="457" r:id="rId56"/>
    <p:sldId id="369" r:id="rId57"/>
    <p:sldId id="370" r:id="rId58"/>
    <p:sldId id="371" r:id="rId59"/>
    <p:sldId id="372" r:id="rId60"/>
    <p:sldId id="373" r:id="rId61"/>
    <p:sldId id="374" r:id="rId62"/>
    <p:sldId id="456" r:id="rId63"/>
    <p:sldId id="362" r:id="rId64"/>
    <p:sldId id="363" r:id="rId65"/>
    <p:sldId id="365" r:id="rId66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6600"/>
    <a:srgbClr val="0099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6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199" cy="7619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0" Type="http://schemas.openxmlformats.org/officeDocument/2006/relationships/tableStyles" Target="tableStyles.xml"/><Relationship Id="rId7" Type="http://schemas.openxmlformats.org/officeDocument/2006/relationships/slide" Target="slides/slide3.xml"/><Relationship Id="rId69" Type="http://schemas.openxmlformats.org/officeDocument/2006/relationships/viewProps" Target="viewProps.xml"/><Relationship Id="rId68" Type="http://schemas.openxmlformats.org/officeDocument/2006/relationships/presProps" Target="presProps.xml"/><Relationship Id="rId67" Type="http://schemas.openxmlformats.org/officeDocument/2006/relationships/handoutMaster" Target="handoutMasters/handoutMaster1.xml"/><Relationship Id="rId66" Type="http://schemas.openxmlformats.org/officeDocument/2006/relationships/slide" Target="slides/slide62.xml"/><Relationship Id="rId65" Type="http://schemas.openxmlformats.org/officeDocument/2006/relationships/slide" Target="slides/slide61.xml"/><Relationship Id="rId64" Type="http://schemas.openxmlformats.org/officeDocument/2006/relationships/slide" Target="slides/slide60.xml"/><Relationship Id="rId63" Type="http://schemas.openxmlformats.org/officeDocument/2006/relationships/slide" Target="slides/slide59.xml"/><Relationship Id="rId62" Type="http://schemas.openxmlformats.org/officeDocument/2006/relationships/slide" Target="slides/slide58.xml"/><Relationship Id="rId61" Type="http://schemas.openxmlformats.org/officeDocument/2006/relationships/slide" Target="slides/slide57.xml"/><Relationship Id="rId60" Type="http://schemas.openxmlformats.org/officeDocument/2006/relationships/slide" Target="slides/slide56.xml"/><Relationship Id="rId6" Type="http://schemas.openxmlformats.org/officeDocument/2006/relationships/slide" Target="slides/slide2.xml"/><Relationship Id="rId59" Type="http://schemas.openxmlformats.org/officeDocument/2006/relationships/slide" Target="slides/slide55.xml"/><Relationship Id="rId58" Type="http://schemas.openxmlformats.org/officeDocument/2006/relationships/slide" Target="slides/slide54.xml"/><Relationship Id="rId57" Type="http://schemas.openxmlformats.org/officeDocument/2006/relationships/slide" Target="slides/slide53.xml"/><Relationship Id="rId56" Type="http://schemas.openxmlformats.org/officeDocument/2006/relationships/slide" Target="slides/slide52.xml"/><Relationship Id="rId55" Type="http://schemas.openxmlformats.org/officeDocument/2006/relationships/slide" Target="slides/slide51.xml"/><Relationship Id="rId54" Type="http://schemas.openxmlformats.org/officeDocument/2006/relationships/slide" Target="slides/slide50.xml"/><Relationship Id="rId53" Type="http://schemas.openxmlformats.org/officeDocument/2006/relationships/slide" Target="slides/slide49.xml"/><Relationship Id="rId52" Type="http://schemas.openxmlformats.org/officeDocument/2006/relationships/slide" Target="slides/slide48.xml"/><Relationship Id="rId51" Type="http://schemas.openxmlformats.org/officeDocument/2006/relationships/slide" Target="slides/slide47.xml"/><Relationship Id="rId50" Type="http://schemas.openxmlformats.org/officeDocument/2006/relationships/slide" Target="slides/slide46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5.xml"/><Relationship Id="rId48" Type="http://schemas.openxmlformats.org/officeDocument/2006/relationships/slide" Target="slides/slide44.xml"/><Relationship Id="rId47" Type="http://schemas.openxmlformats.org/officeDocument/2006/relationships/slide" Target="slides/slide43.xml"/><Relationship Id="rId46" Type="http://schemas.openxmlformats.org/officeDocument/2006/relationships/slide" Target="slides/slide42.xml"/><Relationship Id="rId45" Type="http://schemas.openxmlformats.org/officeDocument/2006/relationships/slide" Target="slides/slide41.xml"/><Relationship Id="rId44" Type="http://schemas.openxmlformats.org/officeDocument/2006/relationships/slide" Target="slides/slide40.xml"/><Relationship Id="rId43" Type="http://schemas.openxmlformats.org/officeDocument/2006/relationships/slide" Target="slides/slide39.xml"/><Relationship Id="rId42" Type="http://schemas.openxmlformats.org/officeDocument/2006/relationships/slide" Target="slides/slide38.xml"/><Relationship Id="rId41" Type="http://schemas.openxmlformats.org/officeDocument/2006/relationships/slide" Target="slides/slide37.xml"/><Relationship Id="rId40" Type="http://schemas.openxmlformats.org/officeDocument/2006/relationships/slide" Target="slides/slide36.xml"/><Relationship Id="rId4" Type="http://schemas.openxmlformats.org/officeDocument/2006/relationships/slide" Target="slides/slide1.xml"/><Relationship Id="rId39" Type="http://schemas.openxmlformats.org/officeDocument/2006/relationships/slide" Target="slides/slide35.xml"/><Relationship Id="rId38" Type="http://schemas.openxmlformats.org/officeDocument/2006/relationships/slide" Target="slides/slide34.xml"/><Relationship Id="rId37" Type="http://schemas.openxmlformats.org/officeDocument/2006/relationships/slide" Target="slides/slide33.xml"/><Relationship Id="rId36" Type="http://schemas.openxmlformats.org/officeDocument/2006/relationships/slide" Target="slides/slide32.xml"/><Relationship Id="rId35" Type="http://schemas.openxmlformats.org/officeDocument/2006/relationships/slide" Target="slides/slide31.xml"/><Relationship Id="rId34" Type="http://schemas.openxmlformats.org/officeDocument/2006/relationships/slide" Target="slides/slide30.xml"/><Relationship Id="rId33" Type="http://schemas.openxmlformats.org/officeDocument/2006/relationships/slide" Target="slides/slide29.xml"/><Relationship Id="rId32" Type="http://schemas.openxmlformats.org/officeDocument/2006/relationships/slide" Target="slides/slide28.xml"/><Relationship Id="rId31" Type="http://schemas.openxmlformats.org/officeDocument/2006/relationships/slide" Target="slides/slide27.xml"/><Relationship Id="rId30" Type="http://schemas.openxmlformats.org/officeDocument/2006/relationships/slide" Target="slides/slide26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89090" name="页眉占位符 8908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89091" name="日期占位符 89090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 algn="r"/>
            <a:endParaRPr lang="zh-CN" altLang="en-US" sz="1200" dirty="0"/>
          </a:p>
        </p:txBody>
      </p:sp>
      <p:sp>
        <p:nvSpPr>
          <p:cNvPr id="89092" name="页脚占位符 89091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89093" name="灯片编号占位符 89092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p>
            <a:pPr lvl="0" eaLnBrk="1" hangingPunct="1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792CC34-FC49-4B60-88CA-70B3F3A248A8}" type="datetime1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eaLnBrk="1" hangingPunct="1"/>
            <a:r>
              <a:rPr lang="zh-CN" altLang="en-US" sz="1200" dirty="0"/>
              <a:t>绿色圃中小学教育网http://www.lspjy.com</a:t>
            </a:r>
            <a:endParaRPr lang="zh-CN" altLang="en-US" sz="1200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8066" name="幻灯片图像占位符 88065"/>
          <p:cNvSpPr>
            <a:spLocks noTextEdit="1"/>
          </p:cNvSpPr>
          <p:nvPr>
            <p:ph type="sldImg"/>
          </p:nvPr>
        </p:nvSpPr>
        <p:spPr>
          <a:ln>
            <a:solidFill>
              <a:srgbClr val="000000"/>
            </a:solidFill>
            <a:miter/>
          </a:ln>
        </p:spPr>
      </p:sp>
      <p:sp>
        <p:nvSpPr>
          <p:cNvPr id="88067" name="文本占位符 88066"/>
          <p:cNvSpPr/>
          <p:nvPr>
            <p:ph type="body" idx="1"/>
          </p:nvPr>
        </p:nvSpPr>
        <p:spPr>
          <a:noFill/>
          <a:ln>
            <a:noFill/>
          </a:ln>
        </p:spPr>
        <p:txBody>
          <a:bodyPr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57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9724" y="1981200"/>
            <a:ext cx="3808476" cy="4114800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2400" b="0" i="0" u="none" strike="noStrike" kern="120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716657" cy="548640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标题和四项内容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sz="quarter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quarter" idx="1"/>
          </p:nvPr>
        </p:nvSpPr>
        <p:spPr>
          <a:xfrm>
            <a:off x="6286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29150" y="1825625"/>
            <a:ext cx="3886200" cy="20986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6286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4076700"/>
            <a:ext cx="3886200" cy="21002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日期占位符 1027"/>
          <p:cNvSpPr>
            <a:spLocks noGrp="1"/>
          </p:cNvSpPr>
          <p:nvPr>
            <p:ph type="dt" sz="half" idx="1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/>
          <a:p>
            <a:pPr eaLnBrk="1" hangingPunct="1"/>
            <a:endParaRPr lang="zh-CN" altLang="en-US" sz="1400" dirty="0">
              <a:solidFill>
                <a:srgbClr val="000000"/>
              </a:solidFill>
            </a:endParaRPr>
          </a:p>
        </p:txBody>
      </p:sp>
      <p:sp>
        <p:nvSpPr>
          <p:cNvPr id="8" name="页脚占位符 1028"/>
          <p:cNvSpPr>
            <a:spLocks noGrp="1"/>
          </p:cNvSpPr>
          <p:nvPr>
            <p:ph type="ftr" sz="quarter" idx="1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ln>
            <a:miter/>
          </a:ln>
        </p:spPr>
        <p:txBody>
          <a:bodyPr/>
          <a:p>
            <a:pPr algn="ctr" eaLnBrk="1" hangingPunct="1"/>
            <a:r>
              <a:rPr lang="en-US" altLang="en-US" sz="1400" dirty="0">
                <a:solidFill>
                  <a:srgbClr val="000000"/>
                </a:solidFill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</a:endParaRPr>
          </a:p>
        </p:txBody>
      </p:sp>
      <p:sp>
        <p:nvSpPr>
          <p:cNvPr id="9" name="灯片编号占位符 1029"/>
          <p:cNvSpPr>
            <a:spLocks noGrp="1"/>
          </p:cNvSpPr>
          <p:nvPr>
            <p:ph type="sldNum" sz="quarter" idx="1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ln>
            <a:miter/>
          </a:ln>
        </p:spPr>
        <p:txBody>
          <a:bodyPr vert="horz" wrap="square" lIns="91440" tIns="45720" rIns="91440" bIns="45720" numCol="1" anchor="t" anchorCtr="0" compatLnSpc="1"/>
          <a:p>
            <a:pPr algn="r" eaLnBrk="1" hangingPunct="1"/>
            <a:fld id="{9A0DB2DC-4C9A-4742-B13C-FB6460FD3503}" type="slidenum">
              <a:rPr lang="zh-CN" altLang="en-US" sz="1400" dirty="0">
                <a:solidFill>
                  <a:srgbClr val="000000"/>
                </a:solidFill>
              </a:rPr>
            </a:fld>
            <a:endParaRPr lang="zh-CN" altLang="en-US" sz="1400" dirty="0">
              <a:solidFill>
                <a:srgbClr val="000000"/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lvl="0" eaLnBrk="1" hangingPunct="1"/>
            <a:endParaRPr lang="zh-CN" altLang="en-US" sz="1400" dirty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1.xml"/><Relationship Id="rId8" Type="http://schemas.openxmlformats.org/officeDocument/2006/relationships/slideLayout" Target="../slideLayouts/slideLayout20.xml"/><Relationship Id="rId7" Type="http://schemas.openxmlformats.org/officeDocument/2006/relationships/slideLayout" Target="../slideLayouts/slideLayout19.xml"/><Relationship Id="rId6" Type="http://schemas.openxmlformats.org/officeDocument/2006/relationships/slideLayout" Target="../slideLayouts/slideLayout18.xml"/><Relationship Id="rId5" Type="http://schemas.openxmlformats.org/officeDocument/2006/relationships/slideLayout" Target="../slideLayouts/slideLayout17.xml"/><Relationship Id="rId4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4.xml"/><Relationship Id="rId14" Type="http://schemas.openxmlformats.org/officeDocument/2006/relationships/theme" Target="../theme/theme2.xml"/><Relationship Id="rId13" Type="http://schemas.openxmlformats.org/officeDocument/2006/relationships/slideLayout" Target="../slideLayouts/slideLayout25.xml"/><Relationship Id="rId12" Type="http://schemas.openxmlformats.org/officeDocument/2006/relationships/slideLayout" Target="../slideLayouts/slideLayout24.xml"/><Relationship Id="rId11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22.xml"/><Relationship Id="rId1" Type="http://schemas.openxmlformats.org/officeDocument/2006/relationships/slideLayout" Target="../slideLayouts/slideLayout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eaLnBrk="1" hangingPunct="1"/>
            <a:fld id="{BB962C8B-B14F-4D97-AF65-F5344CB8AC3E}" type="datetime1">
              <a:rPr lang="zh-CN" altLang="en-US" sz="1400" dirty="0"/>
            </a:fld>
            <a:endParaRPr lang="zh-CN" altLang="en-US" sz="1400" dirty="0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ctr" eaLnBrk="1" hangingPunct="1"/>
            <a:r>
              <a:rPr lang="en-US" altLang="zh-CN" sz="1400"/>
              <a:t>绿色圃中小学教育网http://www.lspjy.com</a:t>
            </a:r>
            <a:endParaRPr lang="en-US" altLang="zh-CN" sz="1400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/>
          <a:p>
            <a:pPr lvl="0" algn="r" eaLnBrk="1" hangingPunct="1"/>
            <a:fld id="{9A0DB2DC-4C9A-4742-B13C-FB6460FD3503}" type="slidenum">
              <a:rPr lang="zh-CN" altLang="en-US" sz="1400" dirty="0"/>
            </a:fld>
            <a:endParaRPr lang="zh-CN" altLang="en-US" sz="14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025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2051" name="文本占位符 1026"/>
          <p:cNvSpPr>
            <a:spLocks noGrp="1"/>
          </p:cNvSpPr>
          <p:nvPr>
            <p:ph type="body"/>
          </p:nvPr>
        </p:nvSpPr>
        <p:spPr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日期占位符 1027"/>
          <p:cNvSpPr>
            <a:spLocks noGrp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eaLnBrk="1" hangingPunct="1">
              <a:buChar char="•"/>
            </a:pPr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29" name="页脚占位符 1028"/>
          <p:cNvSpPr>
            <a:spLocks noGrp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/>
          <a:p>
            <a:pPr lvl="0" algn="ctr" eaLnBrk="1" hangingPunct="1">
              <a:buChar char="•"/>
            </a:pPr>
            <a:r>
              <a:rPr lang="en-US" altLang="en-US" sz="1400" dirty="0">
                <a:solidFill>
                  <a:srgbClr val="000000"/>
                </a:solidFill>
                <a:latin typeface="Times New Roman" panose="02020603050405020304" pitchFamily="18" charset="0"/>
              </a:rPr>
              <a:t>绿色圃中小学教育网http://www.lspjy.com</a:t>
            </a:r>
            <a:endParaRPr lang="en-US" altLang="en-US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30" name="灯片编号占位符 1029"/>
          <p:cNvSpPr>
            <a:spLocks noGrp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/>
          </a:ln>
        </p:spPr>
        <p:txBody>
          <a:bodyPr vert="horz" wrap="square" lIns="91440" tIns="45720" rIns="91440" bIns="45720" numCol="1" anchor="t" anchorCtr="0" compatLnSpc="1"/>
          <a:p>
            <a:pPr lvl="0" algn="r" eaLnBrk="1" hangingPunct="1">
              <a:buChar char="•"/>
            </a:pPr>
            <a:fld id="{9A0DB2DC-4C9A-4742-B13C-FB6460FD3503}" type="slidenum">
              <a:rPr lang="zh-CN" altLang="en-US" sz="1400" dirty="0">
                <a:solidFill>
                  <a:srgbClr val="000000"/>
                </a:solidFill>
                <a:latin typeface="Times New Roman" panose="02020603050405020304" pitchFamily="18" charset="0"/>
              </a:rPr>
            </a:fld>
            <a:endParaRPr lang="zh-CN" altLang="en-US" sz="14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imes New Roman" panose="02020603050405020304" pitchFamily="18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har char="»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9" Type="http://schemas.openxmlformats.org/officeDocument/2006/relationships/image" Target="../media/image29.png"/><Relationship Id="rId8" Type="http://schemas.openxmlformats.org/officeDocument/2006/relationships/image" Target="../media/image28.png"/><Relationship Id="rId7" Type="http://schemas.openxmlformats.org/officeDocument/2006/relationships/image" Target="../media/image27.png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1" Type="http://schemas.openxmlformats.org/officeDocument/2006/relationships/slideLayout" Target="../slideLayouts/slideLayout7.xml"/><Relationship Id="rId10" Type="http://schemas.openxmlformats.org/officeDocument/2006/relationships/image" Target="../media/image30.png"/><Relationship Id="rId1" Type="http://schemas.openxmlformats.org/officeDocument/2006/relationships/image" Target="../media/image21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tags" Target="../tags/tag6.xml"/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image" Target="../media/image3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slide" Target="slide12.xml"/><Relationship Id="rId1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slide" Target="slide1.xml"/><Relationship Id="rId1" Type="http://schemas.openxmlformats.org/officeDocument/2006/relationships/image" Target="../media/image37.jpe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4.jpeg"/><Relationship Id="rId1" Type="http://schemas.openxmlformats.org/officeDocument/2006/relationships/image" Target="../media/image4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5.jpeg"/></Relationships>
</file>

<file path=ppt/slides/_rels/slide22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jpeg"/><Relationship Id="rId8" Type="http://schemas.openxmlformats.org/officeDocument/2006/relationships/image" Target="../media/image53.jpeg"/><Relationship Id="rId7" Type="http://schemas.openxmlformats.org/officeDocument/2006/relationships/image" Target="../media/image52.jpeg"/><Relationship Id="rId6" Type="http://schemas.openxmlformats.org/officeDocument/2006/relationships/image" Target="../media/image51.png"/><Relationship Id="rId5" Type="http://schemas.openxmlformats.org/officeDocument/2006/relationships/image" Target="../media/image50.GIF"/><Relationship Id="rId4" Type="http://schemas.openxmlformats.org/officeDocument/2006/relationships/image" Target="../media/image49.jpe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3" Type="http://schemas.openxmlformats.org/officeDocument/2006/relationships/slideLayout" Target="../slideLayouts/slideLayout2.xml"/><Relationship Id="rId12" Type="http://schemas.openxmlformats.org/officeDocument/2006/relationships/image" Target="../media/image55.png"/><Relationship Id="rId11" Type="http://schemas.microsoft.com/office/2007/relationships/media" Target="file:///C:\Users\Administrator\Desktop\&#34434;&#34433;&#25644;&#35910;%20-%20&#20276;&#22863;%20-%20&#20799;&#31461;&#27468;&#26354;.mp3" TargetMode="External"/><Relationship Id="rId10" Type="http://schemas.openxmlformats.org/officeDocument/2006/relationships/audio" Target="file:///C:\Users\Administrator\Desktop\&#34434;&#34433;&#25644;&#35910;%20-%20&#20276;&#22863;%20-%20&#20799;&#31461;&#27468;&#26354;.mp3" TargetMode="External"/><Relationship Id="rId1" Type="http://schemas.openxmlformats.org/officeDocument/2006/relationships/image" Target="../media/image46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7.xml"/><Relationship Id="rId2" Type="http://schemas.openxmlformats.org/officeDocument/2006/relationships/image" Target="../media/image57.jpeg"/><Relationship Id="rId1" Type="http://schemas.openxmlformats.org/officeDocument/2006/relationships/image" Target="../media/image56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image" Target="../media/image58.jpe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tags" Target="../tags/tag9.xml"/><Relationship Id="rId2" Type="http://schemas.openxmlformats.org/officeDocument/2006/relationships/image" Target="../media/image59.png"/><Relationship Id="rId1" Type="http://schemas.openxmlformats.org/officeDocument/2006/relationships/image" Target="../media/image20.jpeg"/></Relationships>
</file>

<file path=ppt/slides/_rels/slide26.xml.rels><?xml version="1.0" encoding="UTF-8" standalone="yes"?>
<Relationships xmlns="http://schemas.openxmlformats.org/package/2006/relationships"><Relationship Id="rId9" Type="http://schemas.openxmlformats.org/officeDocument/2006/relationships/image" Target="../media/image54.jpeg"/><Relationship Id="rId8" Type="http://schemas.openxmlformats.org/officeDocument/2006/relationships/image" Target="../media/image53.jpeg"/><Relationship Id="rId7" Type="http://schemas.openxmlformats.org/officeDocument/2006/relationships/image" Target="../media/image52.jpeg"/><Relationship Id="rId6" Type="http://schemas.openxmlformats.org/officeDocument/2006/relationships/image" Target="../media/image51.png"/><Relationship Id="rId5" Type="http://schemas.openxmlformats.org/officeDocument/2006/relationships/image" Target="../media/image50.GIF"/><Relationship Id="rId4" Type="http://schemas.openxmlformats.org/officeDocument/2006/relationships/image" Target="../media/image49.jpeg"/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0" Type="http://schemas.openxmlformats.org/officeDocument/2006/relationships/slideLayout" Target="../slideLayouts/slideLayout2.xml"/><Relationship Id="rId1" Type="http://schemas.openxmlformats.org/officeDocument/2006/relationships/image" Target="../media/image46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1.png"/></Relationships>
</file>

<file path=ppt/slides/_rels/slide2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41.xml"/><Relationship Id="rId4" Type="http://schemas.openxmlformats.org/officeDocument/2006/relationships/slide" Target="slide40.xml"/><Relationship Id="rId3" Type="http://schemas.openxmlformats.org/officeDocument/2006/relationships/slide" Target="slide37.xml"/><Relationship Id="rId2" Type="http://schemas.openxmlformats.org/officeDocument/2006/relationships/slide" Target="slide35.xml"/><Relationship Id="rId1" Type="http://schemas.openxmlformats.org/officeDocument/2006/relationships/slide" Target="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3.jpeg"/><Relationship Id="rId1" Type="http://schemas.openxmlformats.org/officeDocument/2006/relationships/image" Target="../media/image1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jpe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slide" Target="slide1.xml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67.GIF"/><Relationship Id="rId4" Type="http://schemas.openxmlformats.org/officeDocument/2006/relationships/image" Target="../media/image66.GIF"/><Relationship Id="rId3" Type="http://schemas.openxmlformats.org/officeDocument/2006/relationships/image" Target="../media/image65.GIF"/><Relationship Id="rId2" Type="http://schemas.openxmlformats.org/officeDocument/2006/relationships/image" Target="../media/image64.GIF"/><Relationship Id="rId1" Type="http://schemas.openxmlformats.org/officeDocument/2006/relationships/image" Target="../media/image63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png"/></Relationships>
</file>

<file path=ppt/slides/_rels/slide34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slide" Target="slide1.xml"/><Relationship Id="rId4" Type="http://schemas.openxmlformats.org/officeDocument/2006/relationships/image" Target="../media/image72.jpeg"/><Relationship Id="rId3" Type="http://schemas.openxmlformats.org/officeDocument/2006/relationships/image" Target="../media/image71.jpeg"/><Relationship Id="rId2" Type="http://schemas.openxmlformats.org/officeDocument/2006/relationships/image" Target="../media/image70.jpeg"/><Relationship Id="rId1" Type="http://schemas.openxmlformats.org/officeDocument/2006/relationships/image" Target="../media/image69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pn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3.jpeg"/><Relationship Id="rId1" Type="http://schemas.openxmlformats.org/officeDocument/2006/relationships/image" Target="../media/image1.jpe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9.xml"/><Relationship Id="rId2" Type="http://schemas.openxmlformats.org/officeDocument/2006/relationships/image" Target="../media/image4.jpeg"/><Relationship Id="rId1" Type="http://schemas.openxmlformats.org/officeDocument/2006/relationships/image" Target="../media/image1.jpe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5.GIF"/><Relationship Id="rId1" Type="http://schemas.openxmlformats.org/officeDocument/2006/relationships/image" Target="../media/image74.png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6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7.jpeg"/></Relationships>
</file>

<file path=ppt/slides/_rels/slide43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78.png"/><Relationship Id="rId5" Type="http://schemas.openxmlformats.org/officeDocument/2006/relationships/image" Target="../media/image41.png"/><Relationship Id="rId4" Type="http://schemas.openxmlformats.org/officeDocument/2006/relationships/image" Target="../media/image40.png"/><Relationship Id="rId3" Type="http://schemas.openxmlformats.org/officeDocument/2006/relationships/image" Target="../media/image38.png"/><Relationship Id="rId2" Type="http://schemas.openxmlformats.org/officeDocument/2006/relationships/image" Target="../media/image77.GIF"/><Relationship Id="rId1" Type="http://schemas.openxmlformats.org/officeDocument/2006/relationships/slide" Target="slide28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9.jpeg"/><Relationship Id="rId1" Type="http://schemas.openxmlformats.org/officeDocument/2006/relationships/image" Target="../media/image68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0.jpeg"/><Relationship Id="rId1" Type="http://schemas.openxmlformats.org/officeDocument/2006/relationships/image" Target="../media/image68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1.jpeg"/><Relationship Id="rId1" Type="http://schemas.openxmlformats.org/officeDocument/2006/relationships/image" Target="../media/image6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2.jpeg"/><Relationship Id="rId1" Type="http://schemas.openxmlformats.org/officeDocument/2006/relationships/image" Target="../media/image68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3.jpeg"/><Relationship Id="rId1" Type="http://schemas.openxmlformats.org/officeDocument/2006/relationships/image" Target="../media/image68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84.jpeg"/><Relationship Id="rId1" Type="http://schemas.openxmlformats.org/officeDocument/2006/relationships/image" Target="../media/image68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6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4.jpeg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5.GIF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5.GIF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GIF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6.GIF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7.jpeg"/></Relationships>
</file>

<file path=ppt/slides/_rels/slide59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92.png"/><Relationship Id="rId4" Type="http://schemas.openxmlformats.org/officeDocument/2006/relationships/image" Target="../media/image91.png"/><Relationship Id="rId3" Type="http://schemas.openxmlformats.org/officeDocument/2006/relationships/image" Target="../media/image90.png"/><Relationship Id="rId2" Type="http://schemas.openxmlformats.org/officeDocument/2006/relationships/image" Target="../media/image89.png"/><Relationship Id="rId1" Type="http://schemas.openxmlformats.org/officeDocument/2006/relationships/image" Target="../media/image8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.xml"/><Relationship Id="rId7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jpeg"/><Relationship Id="rId4" Type="http://schemas.openxmlformats.org/officeDocument/2006/relationships/image" Target="../media/image10.png"/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image" Target="../media/image7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2.jpeg"/></Relationships>
</file>

<file path=ppt/slides/_rels/slide6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95.png"/><Relationship Id="rId4" Type="http://schemas.microsoft.com/office/2007/relationships/media" Target="file:///I:\&#35838;&#20214;\&#19968;&#24180;&#32423;&#26657;&#26412;&#35782;&#23383;&#22235;\9.mp3" TargetMode="External"/><Relationship Id="rId3" Type="http://schemas.openxmlformats.org/officeDocument/2006/relationships/audio" Target="file:///I:\&#35838;&#20214;\&#19968;&#24180;&#32423;&#26657;&#26412;&#35782;&#23383;&#22235;\9.mp3" TargetMode="External"/><Relationship Id="rId2" Type="http://schemas.openxmlformats.org/officeDocument/2006/relationships/image" Target="../media/image94.GIF"/><Relationship Id="rId1" Type="http://schemas.openxmlformats.org/officeDocument/2006/relationships/image" Target="../media/image9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4.xml"/><Relationship Id="rId1" Type="http://schemas.openxmlformats.org/officeDocument/2006/relationships/tags" Target="../tags/tag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7" Type="http://schemas.openxmlformats.org/officeDocument/2006/relationships/tags" Target="../tags/tag4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png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4.xml"/><Relationship Id="rId3" Type="http://schemas.openxmlformats.org/officeDocument/2006/relationships/tags" Target="../tags/tag5.xml"/><Relationship Id="rId2" Type="http://schemas.openxmlformats.org/officeDocument/2006/relationships/image" Target="../media/image20.jpeg"/><Relationship Id="rId1" Type="http://schemas.openxmlformats.org/officeDocument/2006/relationships/image" Target="../media/image1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7410" name="Picture 4" descr="7423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7411" name="Text Box 5"/>
          <p:cNvSpPr txBox="1"/>
          <p:nvPr/>
        </p:nvSpPr>
        <p:spPr>
          <a:xfrm>
            <a:off x="2209800" y="2362200"/>
            <a:ext cx="5029200" cy="14462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8800" b="1" dirty="0">
                <a:ea typeface="楷体_GB2312" pitchFamily="49" charset="-122"/>
              </a:rPr>
              <a:t>动物儿歌</a:t>
            </a:r>
            <a:endParaRPr lang="zh-CN" altLang="en-US" sz="8800" b="1" dirty="0">
              <a:ea typeface="楷体_GB2312" pitchFamily="49" charset="-122"/>
            </a:endParaRPr>
          </a:p>
        </p:txBody>
      </p:sp>
      <p:sp>
        <p:nvSpPr>
          <p:cNvPr id="17414" name="矩形 17413"/>
          <p:cNvSpPr/>
          <p:nvPr/>
        </p:nvSpPr>
        <p:spPr>
          <a:xfrm>
            <a:off x="381000" y="5943600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Oval 2"/>
          <p:cNvSpPr/>
          <p:nvPr/>
        </p:nvSpPr>
        <p:spPr>
          <a:xfrm>
            <a:off x="1219200" y="228600"/>
            <a:ext cx="6477000" cy="6477000"/>
          </a:xfrm>
          <a:prstGeom prst="ellipse">
            <a:avLst/>
          </a:prstGeom>
          <a:solidFill>
            <a:schemeClr val="bg1"/>
          </a:solidFill>
          <a:ln w="38100" cap="flat" cmpd="sng">
            <a:solidFill>
              <a:schemeClr val="tx1"/>
            </a:solidFill>
            <a:prstDash val="sysDot"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44035" name="Rectangle 3"/>
          <p:cNvSpPr>
            <a:spLocks noChangeArrowheads="1"/>
          </p:cNvSpPr>
          <p:nvPr/>
        </p:nvSpPr>
        <p:spPr bwMode="auto">
          <a:xfrm>
            <a:off x="3657600" y="525780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蚯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6" name="Rectangle 4"/>
          <p:cNvSpPr>
            <a:spLocks noChangeArrowheads="1"/>
          </p:cNvSpPr>
          <p:nvPr/>
        </p:nvSpPr>
        <p:spPr bwMode="auto">
          <a:xfrm>
            <a:off x="2173288" y="457200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蚓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7" name="Rectangle 5"/>
          <p:cNvSpPr>
            <a:spLocks noChangeArrowheads="1"/>
          </p:cNvSpPr>
          <p:nvPr/>
        </p:nvSpPr>
        <p:spPr bwMode="auto">
          <a:xfrm>
            <a:off x="2133600" y="59690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蚪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8" name="Rectangle 6"/>
          <p:cNvSpPr>
            <a:spLocks noChangeArrowheads="1"/>
          </p:cNvSpPr>
          <p:nvPr/>
        </p:nvSpPr>
        <p:spPr bwMode="auto">
          <a:xfrm>
            <a:off x="1371600" y="327660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蜘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39" name="Rectangle 7"/>
          <p:cNvSpPr>
            <a:spLocks noChangeArrowheads="1"/>
          </p:cNvSpPr>
          <p:nvPr/>
        </p:nvSpPr>
        <p:spPr bwMode="auto">
          <a:xfrm>
            <a:off x="1335088" y="182880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蛛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0" name="Text Box 8"/>
          <p:cNvSpPr txBox="1">
            <a:spLocks noChangeArrowheads="1"/>
          </p:cNvSpPr>
          <p:nvPr/>
        </p:nvSpPr>
        <p:spPr bwMode="auto">
          <a:xfrm>
            <a:off x="3657600" y="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蜻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1" name="Rectangle 9"/>
          <p:cNvSpPr>
            <a:spLocks noChangeArrowheads="1"/>
          </p:cNvSpPr>
          <p:nvPr/>
        </p:nvSpPr>
        <p:spPr bwMode="auto">
          <a:xfrm>
            <a:off x="5221288" y="50165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蜓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2" name="Rectangle 10"/>
          <p:cNvSpPr>
            <a:spLocks noChangeArrowheads="1"/>
          </p:cNvSpPr>
          <p:nvPr/>
        </p:nvSpPr>
        <p:spPr bwMode="auto">
          <a:xfrm>
            <a:off x="6135688" y="179705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蝴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3" name="Rectangle 11"/>
          <p:cNvSpPr>
            <a:spLocks noChangeArrowheads="1"/>
          </p:cNvSpPr>
          <p:nvPr/>
        </p:nvSpPr>
        <p:spPr bwMode="auto">
          <a:xfrm>
            <a:off x="6096000" y="339725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蚂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44044" name="Rectangle 12"/>
          <p:cNvSpPr>
            <a:spLocks noChangeArrowheads="1"/>
          </p:cNvSpPr>
          <p:nvPr/>
        </p:nvSpPr>
        <p:spPr bwMode="auto">
          <a:xfrm>
            <a:off x="5105400" y="4692650"/>
            <a:ext cx="1408113" cy="1555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/>
            <a:r>
              <a:rPr lang="zh-CN" altLang="en-US" sz="96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蝌</a:t>
            </a:r>
            <a:endParaRPr lang="zh-CN" altLang="en-US" sz="9600" b="1" dirty="0">
              <a:solidFill>
                <a:srgbClr val="CC0000"/>
              </a:solidFill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pic>
        <p:nvPicPr>
          <p:cNvPr id="44045" name="Picture 13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313363" y="4953000"/>
            <a:ext cx="1276350" cy="1371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6" name="Picture 1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3200" y="3562350"/>
            <a:ext cx="1066800" cy="1619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7" name="Picture 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15100" y="1990725"/>
            <a:ext cx="971550" cy="1362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8" name="Picture 16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05450" y="762000"/>
            <a:ext cx="1104900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49" name="Picture 17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67175" y="155575"/>
            <a:ext cx="1038225" cy="1628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0" name="Picture 18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95750" y="5549900"/>
            <a:ext cx="1009650" cy="1143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1" name="Picture 19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667000" y="4806950"/>
            <a:ext cx="1066800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2" name="Picture 20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12913" y="3492500"/>
            <a:ext cx="1190625" cy="1285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3" name="Picture 21"/>
          <p:cNvPicPr>
            <a:picLocks noChangeAspect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762125" y="1968500"/>
            <a:ext cx="981075" cy="14573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4054" name="Picture 22"/>
          <p:cNvPicPr>
            <a:picLocks noChangeAspect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598738" y="781050"/>
            <a:ext cx="1019175" cy="1428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50" name="矩形 26649"/>
          <p:cNvSpPr/>
          <p:nvPr/>
        </p:nvSpPr>
        <p:spPr>
          <a:xfrm>
            <a:off x="381000" y="5943600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87968" y="2720023"/>
            <a:ext cx="3802062" cy="118872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7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虫字旁</a:t>
            </a:r>
            <a:endParaRPr lang="zh-CN" altLang="en-US" sz="72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4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40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4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4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4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000"/>
                            </p:stCondLst>
                            <p:childTnLst>
                              <p:par>
                                <p:cTn id="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80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4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90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" descr="http://ppt360.com/background/UploadFiles_6733/201012/2010122016341346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044575" y="-1755775"/>
            <a:ext cx="11850688" cy="94329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3315" name="Group 3"/>
          <p:cNvGrpSpPr/>
          <p:nvPr/>
        </p:nvGrpSpPr>
        <p:grpSpPr>
          <a:xfrm>
            <a:off x="3492500" y="1268413"/>
            <a:ext cx="2947988" cy="1612900"/>
            <a:chOff x="2336" y="799"/>
            <a:chExt cx="1361" cy="1016"/>
          </a:xfrm>
        </p:grpSpPr>
        <p:sp>
          <p:nvSpPr>
            <p:cNvPr id="110596" name="Rectangle 4"/>
            <p:cNvSpPr>
              <a:spLocks noChangeArrowheads="1"/>
            </p:cNvSpPr>
            <p:nvPr/>
          </p:nvSpPr>
          <p:spPr bwMode="auto">
            <a:xfrm>
              <a:off x="2336" y="1117"/>
              <a:ext cx="1361" cy="6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胡</a:t>
              </a:r>
              <a:r>
                <a:rPr kumimoji="0" lang="zh-CN" altLang="en-US" sz="6600" b="1" i="0" u="none" strike="noStrike" kern="1200" cap="none" spc="-40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</a:t>
              </a: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蝶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192" name="Rectangle 5"/>
            <p:cNvSpPr/>
            <p:nvPr/>
          </p:nvSpPr>
          <p:spPr>
            <a:xfrm>
              <a:off x="2381" y="799"/>
              <a:ext cx="195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4800" b="0" i="0" u="none" strike="noStrike" kern="1200" cap="none" spc="-4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3316" name="Group 6"/>
          <p:cNvGrpSpPr/>
          <p:nvPr/>
        </p:nvGrpSpPr>
        <p:grpSpPr>
          <a:xfrm>
            <a:off x="3563938" y="3717925"/>
            <a:ext cx="2317750" cy="1612900"/>
            <a:chOff x="2290" y="2613"/>
            <a:chExt cx="1460" cy="1016"/>
          </a:xfrm>
        </p:grpSpPr>
        <p:sp>
          <p:nvSpPr>
            <p:cNvPr id="13347" name="Rectangle 7"/>
            <p:cNvSpPr/>
            <p:nvPr/>
          </p:nvSpPr>
          <p:spPr>
            <a:xfrm>
              <a:off x="2290" y="2613"/>
              <a:ext cx="122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0600" name="Rectangle 8"/>
            <p:cNvSpPr>
              <a:spLocks noChangeArrowheads="1"/>
            </p:cNvSpPr>
            <p:nvPr/>
          </p:nvSpPr>
          <p:spPr bwMode="auto">
            <a:xfrm>
              <a:off x="2290" y="2931"/>
              <a:ext cx="1460" cy="6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科</a:t>
              </a:r>
              <a:r>
                <a:rPr kumimoji="0" lang="zh-CN" altLang="en-US" sz="6600" b="1" i="0" u="none" strike="noStrike" kern="1200" cap="none" spc="-40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 </a:t>
              </a: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斗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3317" name="Group 9"/>
          <p:cNvGrpSpPr/>
          <p:nvPr/>
        </p:nvGrpSpPr>
        <p:grpSpPr>
          <a:xfrm>
            <a:off x="612775" y="1316038"/>
            <a:ext cx="3140075" cy="1541462"/>
            <a:chOff x="521" y="829"/>
            <a:chExt cx="1451" cy="971"/>
          </a:xfrm>
        </p:grpSpPr>
        <p:sp>
          <p:nvSpPr>
            <p:cNvPr id="7187" name="Rectangle 10"/>
            <p:cNvSpPr/>
            <p:nvPr/>
          </p:nvSpPr>
          <p:spPr>
            <a:xfrm>
              <a:off x="521" y="829"/>
              <a:ext cx="1451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4400" b="0" i="0" u="none" strike="noStrike" kern="1200" cap="none" spc="-4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03" name="Rectangle 11"/>
            <p:cNvSpPr>
              <a:spLocks noChangeArrowheads="1"/>
            </p:cNvSpPr>
            <p:nvPr/>
          </p:nvSpPr>
          <p:spPr bwMode="auto">
            <a:xfrm>
              <a:off x="657" y="1102"/>
              <a:ext cx="1271" cy="6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青</a:t>
              </a:r>
              <a:r>
                <a:rPr kumimoji="0" lang="zh-CN" altLang="en-US" sz="6600" b="1" i="0" u="none" strike="noStrike" kern="1200" cap="none" spc="-40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 </a:t>
              </a: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廷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3318" name="Group 12"/>
          <p:cNvGrpSpPr/>
          <p:nvPr/>
        </p:nvGrpSpPr>
        <p:grpSpPr>
          <a:xfrm>
            <a:off x="828675" y="3646488"/>
            <a:ext cx="2314575" cy="1612900"/>
            <a:chOff x="567" y="2568"/>
            <a:chExt cx="1458" cy="1016"/>
          </a:xfrm>
        </p:grpSpPr>
        <p:sp>
          <p:nvSpPr>
            <p:cNvPr id="13343" name="Rectangle 13"/>
            <p:cNvSpPr/>
            <p:nvPr/>
          </p:nvSpPr>
          <p:spPr>
            <a:xfrm>
              <a:off x="612" y="2568"/>
              <a:ext cx="113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0606" name="Rectangle 14"/>
            <p:cNvSpPr>
              <a:spLocks noChangeArrowheads="1"/>
            </p:cNvSpPr>
            <p:nvPr/>
          </p:nvSpPr>
          <p:spPr bwMode="auto">
            <a:xfrm>
              <a:off x="567" y="2886"/>
              <a:ext cx="1458" cy="6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马</a:t>
              </a:r>
              <a:r>
                <a:rPr kumimoji="0" lang="zh-CN" altLang="en-US" sz="6600" b="1" i="0" u="none" strike="noStrike" kern="1200" cap="none" spc="-40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 义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3319" name="Group 15"/>
          <p:cNvGrpSpPr/>
          <p:nvPr/>
        </p:nvGrpSpPr>
        <p:grpSpPr>
          <a:xfrm>
            <a:off x="6213475" y="1268413"/>
            <a:ext cx="2922588" cy="1554162"/>
            <a:chOff x="4050" y="799"/>
            <a:chExt cx="1350" cy="979"/>
          </a:xfrm>
        </p:grpSpPr>
        <p:sp>
          <p:nvSpPr>
            <p:cNvPr id="7183" name="Rectangle 16"/>
            <p:cNvSpPr/>
            <p:nvPr/>
          </p:nvSpPr>
          <p:spPr>
            <a:xfrm>
              <a:off x="4105" y="799"/>
              <a:ext cx="118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4800" b="0" i="0" u="none" strike="noStrike" kern="1200" cap="none" spc="-4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0609" name="Rectangle 17"/>
            <p:cNvSpPr>
              <a:spLocks noChangeArrowheads="1"/>
            </p:cNvSpPr>
            <p:nvPr/>
          </p:nvSpPr>
          <p:spPr bwMode="auto">
            <a:xfrm>
              <a:off x="4050" y="1080"/>
              <a:ext cx="1350" cy="6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丘</a:t>
              </a:r>
              <a:r>
                <a:rPr kumimoji="0" lang="zh-CN" altLang="en-US" sz="6600" b="1" i="0" u="none" strike="noStrike" kern="1200" cap="none" spc="-40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</a:t>
              </a: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引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3320" name="Group 18"/>
          <p:cNvGrpSpPr/>
          <p:nvPr/>
        </p:nvGrpSpPr>
        <p:grpSpPr>
          <a:xfrm>
            <a:off x="6300788" y="3808413"/>
            <a:ext cx="2592387" cy="1593850"/>
            <a:chOff x="4014" y="2670"/>
            <a:chExt cx="1633" cy="1004"/>
          </a:xfrm>
        </p:grpSpPr>
        <p:sp>
          <p:nvSpPr>
            <p:cNvPr id="13339" name="Rectangle 19"/>
            <p:cNvSpPr/>
            <p:nvPr/>
          </p:nvSpPr>
          <p:spPr>
            <a:xfrm>
              <a:off x="4014" y="2670"/>
              <a:ext cx="15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10612" name="Rectangle 20"/>
            <p:cNvSpPr>
              <a:spLocks noChangeArrowheads="1"/>
            </p:cNvSpPr>
            <p:nvPr/>
          </p:nvSpPr>
          <p:spPr bwMode="auto">
            <a:xfrm>
              <a:off x="4039" y="2976"/>
              <a:ext cx="1608" cy="69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知</a:t>
              </a:r>
              <a:r>
                <a:rPr kumimoji="0" lang="zh-CN" altLang="en-US" sz="6600" b="1" i="0" u="none" strike="noStrike" kern="1200" cap="none" spc="-400" normalizeH="0" baseline="0" noProof="0" dirty="0" smtClean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 </a:t>
              </a: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0000FF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朱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13321" name="TextBox 20"/>
          <p:cNvSpPr txBox="1"/>
          <p:nvPr/>
        </p:nvSpPr>
        <p:spPr>
          <a:xfrm>
            <a:off x="3214688" y="3286125"/>
            <a:ext cx="2857500" cy="369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zh-CN" altLang="en-US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13322" name="Picture 16" descr="蚂蚁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0" y="142875"/>
            <a:ext cx="928688" cy="12858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23" name="TextBox 23"/>
          <p:cNvSpPr txBox="1"/>
          <p:nvPr/>
        </p:nvSpPr>
        <p:spPr>
          <a:xfrm>
            <a:off x="1163638" y="747713"/>
            <a:ext cx="3073400" cy="9239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我的发现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643438" y="1844675"/>
            <a:ext cx="433388" cy="97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730250" y="1997075"/>
            <a:ext cx="433388" cy="9779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3326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3750" y="1997075"/>
            <a:ext cx="392113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7" name="图片 2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713" y="2020888"/>
            <a:ext cx="392112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8" name="图片 2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7563" y="1997075"/>
            <a:ext cx="392112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29" name="图片 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4713" y="2027238"/>
            <a:ext cx="392112" cy="61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0" name="图片 3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18213" y="2027238"/>
            <a:ext cx="390525" cy="61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1" name="图片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35825" y="1997075"/>
            <a:ext cx="392113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2" name="图片 3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4850" y="4429125"/>
            <a:ext cx="390525" cy="61436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3" name="图片 3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90713" y="4470400"/>
            <a:ext cx="392112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4" name="图片 3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38513" y="4459288"/>
            <a:ext cx="392112" cy="61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5" name="图片 3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3438" y="4452938"/>
            <a:ext cx="392112" cy="6143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6" name="图片 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145213" y="4541838"/>
            <a:ext cx="390525" cy="6127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37" name="图片 3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08863" y="4541838"/>
            <a:ext cx="392112" cy="612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" name="TextBox 23"/>
          <p:cNvSpPr txBox="1"/>
          <p:nvPr/>
        </p:nvSpPr>
        <p:spPr>
          <a:xfrm>
            <a:off x="1163638" y="3144838"/>
            <a:ext cx="6511925" cy="92392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5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右半字音和原字音？</a:t>
            </a:r>
            <a:endParaRPr lang="zh-CN" altLang="en-US" sz="5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4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 descr="%5Bwallcoo"/>
          <p:cNvPicPr>
            <a:picLocks noChangeAspect="1"/>
          </p:cNvPicPr>
          <p:nvPr/>
        </p:nvPicPr>
        <p:blipFill>
          <a:blip r:embed="rId1"/>
          <a:srcRect l="47656" b="375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Text Box 3"/>
          <p:cNvSpPr txBox="1"/>
          <p:nvPr/>
        </p:nvSpPr>
        <p:spPr>
          <a:xfrm>
            <a:off x="152400" y="1143000"/>
            <a:ext cx="990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/>
              <a:t>虫</a:t>
            </a:r>
            <a:endParaRPr lang="zh-CN" altLang="en-US" sz="6000" b="1" dirty="0"/>
          </a:p>
        </p:txBody>
      </p:sp>
      <p:sp>
        <p:nvSpPr>
          <p:cNvPr id="8196" name="Text Box 4"/>
          <p:cNvSpPr txBox="1"/>
          <p:nvPr/>
        </p:nvSpPr>
        <p:spPr>
          <a:xfrm>
            <a:off x="76200" y="2971800"/>
            <a:ext cx="9144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/>
              <a:t>马</a:t>
            </a:r>
            <a:endParaRPr lang="zh-CN" altLang="en-US" sz="6000" b="1" dirty="0"/>
          </a:p>
        </p:txBody>
      </p:sp>
      <p:sp>
        <p:nvSpPr>
          <p:cNvPr id="27653" name="Line 5"/>
          <p:cNvSpPr/>
          <p:nvPr/>
        </p:nvSpPr>
        <p:spPr>
          <a:xfrm>
            <a:off x="1220788" y="1905000"/>
            <a:ext cx="1676400" cy="8382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54" name="Line 6"/>
          <p:cNvSpPr/>
          <p:nvPr/>
        </p:nvSpPr>
        <p:spPr>
          <a:xfrm flipV="1">
            <a:off x="1296988" y="3048000"/>
            <a:ext cx="1600200" cy="381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8199" name="Text Box 7"/>
          <p:cNvSpPr txBox="1"/>
          <p:nvPr/>
        </p:nvSpPr>
        <p:spPr>
          <a:xfrm>
            <a:off x="3124200" y="2514600"/>
            <a:ext cx="10668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/>
              <a:t>蚂</a:t>
            </a:r>
            <a:endParaRPr lang="zh-CN" altLang="en-US" sz="6000" b="1" dirty="0"/>
          </a:p>
        </p:txBody>
      </p:sp>
      <p:sp>
        <p:nvSpPr>
          <p:cNvPr id="8200" name="Text Box 8"/>
          <p:cNvSpPr txBox="1"/>
          <p:nvPr/>
        </p:nvSpPr>
        <p:spPr>
          <a:xfrm>
            <a:off x="4953000" y="2590800"/>
            <a:ext cx="990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/>
              <a:t>蜻</a:t>
            </a:r>
            <a:endParaRPr lang="zh-CN" altLang="en-US" sz="6000" b="1" dirty="0"/>
          </a:p>
        </p:txBody>
      </p:sp>
      <p:sp>
        <p:nvSpPr>
          <p:cNvPr id="8201" name="Text Box 9"/>
          <p:cNvSpPr txBox="1"/>
          <p:nvPr/>
        </p:nvSpPr>
        <p:spPr>
          <a:xfrm>
            <a:off x="7772400" y="3200400"/>
            <a:ext cx="990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/>
              <a:t>青</a:t>
            </a:r>
            <a:endParaRPr lang="zh-CN" altLang="en-US" sz="6000" b="1" dirty="0"/>
          </a:p>
        </p:txBody>
      </p:sp>
      <p:sp>
        <p:nvSpPr>
          <p:cNvPr id="8202" name="Text Box 10"/>
          <p:cNvSpPr txBox="1"/>
          <p:nvPr/>
        </p:nvSpPr>
        <p:spPr>
          <a:xfrm>
            <a:off x="7620000" y="1219200"/>
            <a:ext cx="990600" cy="10064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6000" b="1" dirty="0"/>
              <a:t>虫</a:t>
            </a:r>
            <a:endParaRPr lang="zh-CN" altLang="en-US" sz="6000" b="1" dirty="0"/>
          </a:p>
        </p:txBody>
      </p:sp>
      <p:sp>
        <p:nvSpPr>
          <p:cNvPr id="27659" name="Line 11"/>
          <p:cNvSpPr/>
          <p:nvPr/>
        </p:nvSpPr>
        <p:spPr>
          <a:xfrm flipV="1">
            <a:off x="6096000" y="1981200"/>
            <a:ext cx="1447800" cy="7620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0" name="Line 12"/>
          <p:cNvSpPr/>
          <p:nvPr/>
        </p:nvSpPr>
        <p:spPr>
          <a:xfrm>
            <a:off x="6172200" y="3048000"/>
            <a:ext cx="1524000" cy="533400"/>
          </a:xfrm>
          <a:prstGeom prst="line">
            <a:avLst/>
          </a:prstGeom>
          <a:ln w="952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27661" name="Text Box 13"/>
          <p:cNvSpPr txBox="1"/>
          <p:nvPr/>
        </p:nvSpPr>
        <p:spPr>
          <a:xfrm>
            <a:off x="3200400" y="19050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/>
              <a:t>mǎ</a:t>
            </a:r>
            <a:endParaRPr lang="zh-CN" altLang="en-US" b="1" dirty="0"/>
          </a:p>
        </p:txBody>
      </p:sp>
      <p:sp>
        <p:nvSpPr>
          <p:cNvPr id="27662" name="Text Box 14"/>
          <p:cNvSpPr txBox="1"/>
          <p:nvPr/>
        </p:nvSpPr>
        <p:spPr>
          <a:xfrm>
            <a:off x="76200" y="2514600"/>
            <a:ext cx="838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/>
              <a:t>mǎ</a:t>
            </a:r>
            <a:endParaRPr lang="zh-CN" altLang="en-US" b="1" dirty="0"/>
          </a:p>
        </p:txBody>
      </p:sp>
      <p:sp>
        <p:nvSpPr>
          <p:cNvPr id="27663" name="Text Box 15"/>
          <p:cNvSpPr txBox="1"/>
          <p:nvPr/>
        </p:nvSpPr>
        <p:spPr>
          <a:xfrm>
            <a:off x="7696200" y="26670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/>
              <a:t>qīng</a:t>
            </a:r>
            <a:endParaRPr lang="zh-CN" altLang="en-US" b="1" dirty="0"/>
          </a:p>
        </p:txBody>
      </p:sp>
      <p:sp>
        <p:nvSpPr>
          <p:cNvPr id="27664" name="Text Box 16"/>
          <p:cNvSpPr txBox="1"/>
          <p:nvPr/>
        </p:nvSpPr>
        <p:spPr>
          <a:xfrm>
            <a:off x="4876800" y="1981200"/>
            <a:ext cx="12192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b="1" dirty="0"/>
              <a:t>qīng</a:t>
            </a:r>
            <a:endParaRPr lang="zh-CN" altLang="en-US" b="1" dirty="0"/>
          </a:p>
        </p:txBody>
      </p:sp>
      <p:sp>
        <p:nvSpPr>
          <p:cNvPr id="8209" name="Text Box 17"/>
          <p:cNvSpPr txBox="1"/>
          <p:nvPr/>
        </p:nvSpPr>
        <p:spPr>
          <a:xfrm>
            <a:off x="3200400" y="4267200"/>
            <a:ext cx="2514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5400" b="1" dirty="0">
                <a:solidFill>
                  <a:srgbClr val="0000FF"/>
                </a:solidFill>
              </a:rPr>
              <a:t>形</a:t>
            </a:r>
            <a:r>
              <a:rPr lang="zh-CN" altLang="en-US" sz="5400" b="1" dirty="0">
                <a:solidFill>
                  <a:srgbClr val="FF0000"/>
                </a:solidFill>
              </a:rPr>
              <a:t>声字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  <p:sp>
        <p:nvSpPr>
          <p:cNvPr id="8210" name="AutoShape 18"/>
          <p:cNvSpPr/>
          <p:nvPr/>
        </p:nvSpPr>
        <p:spPr>
          <a:xfrm rot="-5460000">
            <a:off x="4257675" y="3055938"/>
            <a:ext cx="381000" cy="1584325"/>
          </a:xfrm>
          <a:prstGeom prst="leftBrace">
            <a:avLst>
              <a:gd name="adj1" fmla="val 34652"/>
              <a:gd name="adj2" fmla="val 50000"/>
            </a:avLst>
          </a:prstGeom>
          <a:noFill/>
          <a:ln w="2540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2" dur="5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819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17" dur="indefinite"/>
                                        <p:tgtEl>
                                          <p:spTgt spid="8199">
                                            <p:txEl>
                                              <p:charRg st="0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9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820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2" dur="indefinite"/>
                                        <p:tgtEl>
                                          <p:spTgt spid="820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820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27" dur="indefinite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0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820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2" dur="indefinite"/>
                                        <p:tgtEl>
                                          <p:spTgt spid="820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20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819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37" dur="indefinite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0000ff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819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mph" presetSubtype="1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override="childStyle">
                                        <p:cTn id="42" dur="indefinite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196"/>
                  </p:tgtEl>
                </p:cond>
              </p:nextCondLst>
            </p:seq>
          </p:childTnLst>
        </p:cTn>
      </p:par>
    </p:tnLst>
    <p:bldLst>
      <p:bldP spid="8195" grpId="0"/>
      <p:bldP spid="8196" grpId="0"/>
      <p:bldP spid="8200" grpId="0"/>
      <p:bldP spid="8201" grpId="0"/>
      <p:bldP spid="8202" grpId="0"/>
      <p:bldP spid="8209" grpId="0"/>
      <p:bldP spid="82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ctr"/>
          <a:p>
            <a:pPr algn="l" eaLnBrk="1" hangingPunct="1"/>
            <a:r>
              <a:rPr lang="zh-CN" altLang="en-US" dirty="0"/>
              <a:t>小结：</a:t>
            </a:r>
            <a:endParaRPr lang="zh-CN" altLang="en-US" dirty="0"/>
          </a:p>
        </p:txBody>
      </p:sp>
      <p:sp>
        <p:nvSpPr>
          <p:cNvPr id="12291" name="Rectangle 3"/>
          <p:cNvSpPr>
            <a:spLocks noGrp="1"/>
          </p:cNvSpPr>
          <p:nvPr>
            <p:ph idx="1"/>
          </p:nvPr>
        </p:nvSpPr>
        <p:spPr/>
        <p:txBody>
          <a:bodyPr vert="horz" wrap="square" lIns="91440" tIns="45720" rIns="91440" bIns="45720" anchor="t"/>
          <a:p>
            <a:pPr marL="0" indent="0" eaLnBrk="1" hangingPunct="1">
              <a:buNone/>
            </a:pPr>
            <a:r>
              <a:rPr lang="zh-CN" altLang="en-US" dirty="0"/>
              <a:t>        </a:t>
            </a:r>
            <a:r>
              <a:rPr lang="zh-CN" altLang="en-US" sz="4000" dirty="0"/>
              <a:t>汉字中有许多这样的字：一边表示它的意思，一边表示它的读音。-----形声字。我们可以利用这种规律认识很多字。</a:t>
            </a:r>
            <a:endParaRPr lang="zh-CN" altLang="en-US" sz="4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p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07988" y="1174750"/>
            <a:ext cx="8291513" cy="4816475"/>
          </a:xfrm>
        </p:spPr>
        <p:txBody>
          <a:bodyPr vert="horz" wrap="square" lIns="91440" tIns="45720" rIns="91440" bIns="45720" numCol="1" anchor="t" anchorCtr="0" compatLnSpc="1">
            <a:normAutofit/>
          </a:bodyPr>
          <a:lstStyle/>
          <a:p>
            <a:pPr marL="357505" marR="0" lvl="0" indent="-357505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/>
            </a:pP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黑体" panose="02010609060101010101" pitchFamily="49" charset="-122"/>
              <a:cs typeface="+mn-cs"/>
            </a:endParaRPr>
          </a:p>
        </p:txBody>
      </p:sp>
      <p:pic>
        <p:nvPicPr>
          <p:cNvPr id="16388" name="Picture 2" descr="http://pic33.nipic.com/20130910/1862934_224933082320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765300" y="-931862"/>
            <a:ext cx="13682663" cy="929957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9" name="Group 3"/>
          <p:cNvGrpSpPr/>
          <p:nvPr/>
        </p:nvGrpSpPr>
        <p:grpSpPr>
          <a:xfrm>
            <a:off x="3422650" y="1268413"/>
            <a:ext cx="2947988" cy="2092325"/>
            <a:chOff x="2304" y="799"/>
            <a:chExt cx="1361" cy="1318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304" y="1426"/>
              <a:ext cx="1361" cy="6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蝴 蝶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7" name="Rectangle 5"/>
            <p:cNvSpPr/>
            <p:nvPr/>
          </p:nvSpPr>
          <p:spPr>
            <a:xfrm>
              <a:off x="2381" y="799"/>
              <a:ext cx="195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4800" b="0" i="0" u="none" strike="noStrike" kern="1200" cap="none" spc="-4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6390" name="Group 6"/>
          <p:cNvGrpSpPr/>
          <p:nvPr/>
        </p:nvGrpSpPr>
        <p:grpSpPr>
          <a:xfrm>
            <a:off x="3563938" y="3717925"/>
            <a:ext cx="2317750" cy="1357313"/>
            <a:chOff x="2290" y="2613"/>
            <a:chExt cx="1460" cy="855"/>
          </a:xfrm>
        </p:grpSpPr>
        <p:sp>
          <p:nvSpPr>
            <p:cNvPr id="16404" name="Rectangle 7"/>
            <p:cNvSpPr/>
            <p:nvPr/>
          </p:nvSpPr>
          <p:spPr>
            <a:xfrm>
              <a:off x="2290" y="2613"/>
              <a:ext cx="122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0" name="Rectangle 8"/>
            <p:cNvSpPr>
              <a:spLocks noChangeArrowheads="1"/>
            </p:cNvSpPr>
            <p:nvPr/>
          </p:nvSpPr>
          <p:spPr bwMode="auto">
            <a:xfrm>
              <a:off x="2290" y="2777"/>
              <a:ext cx="1460" cy="6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蝌 蚪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6391" name="Group 9"/>
          <p:cNvGrpSpPr/>
          <p:nvPr/>
        </p:nvGrpSpPr>
        <p:grpSpPr>
          <a:xfrm>
            <a:off x="612775" y="1316038"/>
            <a:ext cx="3140075" cy="2103437"/>
            <a:chOff x="521" y="829"/>
            <a:chExt cx="1451" cy="1325"/>
          </a:xfrm>
        </p:grpSpPr>
        <p:sp>
          <p:nvSpPr>
            <p:cNvPr id="12" name="Rectangle 10"/>
            <p:cNvSpPr/>
            <p:nvPr/>
          </p:nvSpPr>
          <p:spPr>
            <a:xfrm>
              <a:off x="521" y="829"/>
              <a:ext cx="1451" cy="48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4400" b="0" i="0" u="none" strike="noStrike" kern="1200" cap="none" spc="-4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Rectangle 11"/>
            <p:cNvSpPr>
              <a:spLocks noChangeArrowheads="1"/>
            </p:cNvSpPr>
            <p:nvPr/>
          </p:nvSpPr>
          <p:spPr bwMode="auto">
            <a:xfrm>
              <a:off x="657" y="1463"/>
              <a:ext cx="1271" cy="6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蜻 蜓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6392" name="Group 12"/>
          <p:cNvGrpSpPr/>
          <p:nvPr/>
        </p:nvGrpSpPr>
        <p:grpSpPr>
          <a:xfrm>
            <a:off x="862013" y="3646488"/>
            <a:ext cx="2314575" cy="1412875"/>
            <a:chOff x="588" y="2568"/>
            <a:chExt cx="1458" cy="890"/>
          </a:xfrm>
        </p:grpSpPr>
        <p:sp>
          <p:nvSpPr>
            <p:cNvPr id="16400" name="Rectangle 13"/>
            <p:cNvSpPr/>
            <p:nvPr/>
          </p:nvSpPr>
          <p:spPr>
            <a:xfrm>
              <a:off x="612" y="2568"/>
              <a:ext cx="1134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6" name="Rectangle 14"/>
            <p:cNvSpPr>
              <a:spLocks noChangeArrowheads="1"/>
            </p:cNvSpPr>
            <p:nvPr/>
          </p:nvSpPr>
          <p:spPr bwMode="auto">
            <a:xfrm>
              <a:off x="588" y="2767"/>
              <a:ext cx="1458" cy="6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蚂 蚁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grpSp>
        <p:nvGrpSpPr>
          <p:cNvPr id="16393" name="Group 15"/>
          <p:cNvGrpSpPr/>
          <p:nvPr/>
        </p:nvGrpSpPr>
        <p:grpSpPr>
          <a:xfrm>
            <a:off x="5964238" y="1878013"/>
            <a:ext cx="2922587" cy="1543050"/>
            <a:chOff x="4050" y="799"/>
            <a:chExt cx="1350" cy="972"/>
          </a:xfrm>
        </p:grpSpPr>
        <p:sp>
          <p:nvSpPr>
            <p:cNvPr id="18" name="Rectangle 16"/>
            <p:cNvSpPr/>
            <p:nvPr/>
          </p:nvSpPr>
          <p:spPr>
            <a:xfrm>
              <a:off x="4105" y="799"/>
              <a:ext cx="1180" cy="51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en-US" altLang="zh-CN" sz="4800" b="0" i="0" u="none" strike="noStrike" kern="1200" cap="none" spc="-400" normalizeH="0" baseline="0" noProof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Rectangle 17"/>
            <p:cNvSpPr>
              <a:spLocks noChangeArrowheads="1"/>
            </p:cNvSpPr>
            <p:nvPr/>
          </p:nvSpPr>
          <p:spPr bwMode="auto">
            <a:xfrm>
              <a:off x="4050" y="1080"/>
              <a:ext cx="1350" cy="6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蚯 蚓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grpSp>
        <p:nvGrpSpPr>
          <p:cNvPr id="16394" name="Group 18"/>
          <p:cNvGrpSpPr/>
          <p:nvPr/>
        </p:nvGrpSpPr>
        <p:grpSpPr>
          <a:xfrm>
            <a:off x="5972175" y="3808413"/>
            <a:ext cx="2741613" cy="1239837"/>
            <a:chOff x="3807" y="2670"/>
            <a:chExt cx="1727" cy="781"/>
          </a:xfrm>
        </p:grpSpPr>
        <p:sp>
          <p:nvSpPr>
            <p:cNvPr id="16396" name="Rectangle 19"/>
            <p:cNvSpPr/>
            <p:nvPr/>
          </p:nvSpPr>
          <p:spPr>
            <a:xfrm>
              <a:off x="4014" y="2670"/>
              <a:ext cx="1520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2" name="Rectangle 20"/>
            <p:cNvSpPr>
              <a:spLocks noChangeArrowheads="1"/>
            </p:cNvSpPr>
            <p:nvPr/>
          </p:nvSpPr>
          <p:spPr bwMode="auto">
            <a:xfrm>
              <a:off x="3807" y="2760"/>
              <a:ext cx="1608" cy="691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600" b="1" i="0" u="none" strike="noStrike" kern="1200" cap="none" spc="-400" normalizeH="0" baseline="0" noProof="0" dirty="0">
                  <a:ln>
                    <a:noFill/>
                  </a:ln>
                  <a:solidFill>
                    <a:srgbClr val="FF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  <a:sym typeface="+mn-ea"/>
                </a:rPr>
                <a:t>蜘 蛛</a:t>
              </a:r>
              <a:endParaRPr kumimoji="0" lang="zh-CN" altLang="en-US" sz="6600" b="1" i="0" u="none" strike="noStrike" kern="1200" cap="none" spc="-40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endParaRPr>
            </a:p>
          </p:txBody>
        </p:sp>
      </p:grp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1068388" y="544513"/>
            <a:ext cx="7091363" cy="1447800"/>
          </a:xfrm>
          <a:prstGeom prst="rect">
            <a:avLst/>
          </a:prstGeom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lvl1pPr algn="just" eaLnBrk="0" hangingPunct="0"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 eaLnBrk="0" hangingPunct="0">
              <a:buClr>
                <a:schemeClr val="accent1"/>
              </a:buClr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8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读一读形声字</a:t>
            </a:r>
            <a:endParaRPr kumimoji="0" lang="zh-CN" altLang="en-US" sz="8800" b="1" i="0" u="none" strike="noStrike" kern="120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3314" name="Picture 20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3315" name="AutoShape 21"/>
          <p:cNvSpPr/>
          <p:nvPr/>
        </p:nvSpPr>
        <p:spPr>
          <a:xfrm>
            <a:off x="179388" y="1700213"/>
            <a:ext cx="8064500" cy="4752975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5715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3316" name="AutoShape 2"/>
          <p:cNvSpPr/>
          <p:nvPr/>
        </p:nvSpPr>
        <p:spPr>
          <a:xfrm>
            <a:off x="2054225" y="1917700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蜻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AutoShape 3"/>
          <p:cNvSpPr/>
          <p:nvPr/>
        </p:nvSpPr>
        <p:spPr>
          <a:xfrm>
            <a:off x="3565525" y="1917700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藏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AutoShape 4"/>
          <p:cNvSpPr/>
          <p:nvPr/>
        </p:nvSpPr>
        <p:spPr>
          <a:xfrm>
            <a:off x="5076825" y="1917700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食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9" name="AutoShape 5"/>
          <p:cNvSpPr/>
          <p:nvPr/>
        </p:nvSpPr>
        <p:spPr>
          <a:xfrm>
            <a:off x="6588125" y="1989138"/>
            <a:ext cx="1223963" cy="1147762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蜓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0" name="AutoShape 6"/>
          <p:cNvSpPr/>
          <p:nvPr/>
        </p:nvSpPr>
        <p:spPr>
          <a:xfrm>
            <a:off x="6592888" y="3500438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迷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AutoShape 7"/>
          <p:cNvSpPr/>
          <p:nvPr/>
        </p:nvSpPr>
        <p:spPr>
          <a:xfrm>
            <a:off x="611188" y="3500438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粮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2" name="AutoShape 8"/>
          <p:cNvSpPr/>
          <p:nvPr/>
        </p:nvSpPr>
        <p:spPr>
          <a:xfrm>
            <a:off x="2106613" y="3500438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造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3" name="AutoShape 9"/>
          <p:cNvSpPr/>
          <p:nvPr/>
        </p:nvSpPr>
        <p:spPr>
          <a:xfrm>
            <a:off x="3602038" y="3500438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蚂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4" name="AutoShape 10"/>
          <p:cNvSpPr/>
          <p:nvPr/>
        </p:nvSpPr>
        <p:spPr>
          <a:xfrm>
            <a:off x="5097463" y="3500438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蚁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5" name="AutoShape 11"/>
          <p:cNvSpPr/>
          <p:nvPr/>
        </p:nvSpPr>
        <p:spPr>
          <a:xfrm>
            <a:off x="1330325" y="5084763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蝌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6" name="AutoShape 12"/>
          <p:cNvSpPr/>
          <p:nvPr/>
        </p:nvSpPr>
        <p:spPr>
          <a:xfrm>
            <a:off x="2771775" y="5084763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蚪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7" name="AutoShape 13"/>
          <p:cNvSpPr/>
          <p:nvPr/>
        </p:nvSpPr>
        <p:spPr>
          <a:xfrm>
            <a:off x="4283075" y="5084763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蜘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8" name="AutoShape 14"/>
          <p:cNvSpPr/>
          <p:nvPr/>
        </p:nvSpPr>
        <p:spPr>
          <a:xfrm>
            <a:off x="5795963" y="5084763"/>
            <a:ext cx="1219200" cy="1219200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solidFill>
                  <a:srgbClr val="006699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蛛</a:t>
            </a:r>
            <a:endParaRPr lang="zh-CN" altLang="en-US" sz="8000" b="1" dirty="0">
              <a:solidFill>
                <a:srgbClr val="006699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9" name="AutoShape 16"/>
          <p:cNvSpPr/>
          <p:nvPr>
            <p:ph type="title"/>
          </p:nvPr>
        </p:nvSpPr>
        <p:spPr>
          <a:xfrm>
            <a:off x="250825" y="404813"/>
            <a:ext cx="3168650" cy="1000125"/>
          </a:xfrm>
          <a:prstGeom prst="roundRect">
            <a:avLst>
              <a:gd name="adj" fmla="val 16667"/>
            </a:avLst>
          </a:prstGeom>
          <a:ln w="63500">
            <a:solidFill>
              <a:srgbClr val="FF6600">
                <a:alpha val="100000"/>
              </a:srgbClr>
            </a:solidFill>
          </a:ln>
        </p:spPr>
        <p:txBody>
          <a:bodyPr vert="horz" wrap="square" lIns="91440" tIns="45720" rIns="91440" bIns="45720" anchor="ctr"/>
          <a:p>
            <a:pPr eaLnBrk="1" hangingPunct="1"/>
            <a:r>
              <a:rPr lang="zh-CN" altLang="en-US" sz="4200" b="1" dirty="0">
                <a:solidFill>
                  <a:srgbClr val="0000FF"/>
                </a:solidFill>
                <a:ea typeface="黑体" panose="02010609060101010101" pitchFamily="49" charset="-122"/>
                <a:hlinkClick r:id="rId2" action="ppaction://hlinksldjump"/>
              </a:rPr>
              <a:t>生字我会认 </a:t>
            </a:r>
            <a:endParaRPr lang="zh-CN" altLang="en-US" sz="4200" b="1" dirty="0">
              <a:solidFill>
                <a:srgbClr val="0000FF"/>
              </a:solidFill>
              <a:ea typeface="黑体" panose="02010609060101010101" pitchFamily="49" charset="-122"/>
              <a:hlinkClick r:id="rId2" action="ppaction://hlinksldjump"/>
            </a:endParaRPr>
          </a:p>
        </p:txBody>
      </p:sp>
      <p:sp>
        <p:nvSpPr>
          <p:cNvPr id="13330" name="AutoShape 19"/>
          <p:cNvSpPr/>
          <p:nvPr/>
        </p:nvSpPr>
        <p:spPr>
          <a:xfrm>
            <a:off x="611188" y="1844675"/>
            <a:ext cx="1152525" cy="1292225"/>
          </a:xfrm>
          <a:prstGeom prst="actionButtonBlank">
            <a:avLst/>
          </a:prstGeom>
          <a:solidFill>
            <a:srgbClr val="CCFFCC"/>
          </a:solidFill>
          <a:ln w="9525" cap="flat" cmpd="sng">
            <a:solidFill>
              <a:srgbClr val="33CC33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r>
              <a:rPr lang="zh-CN" altLang="en-US" sz="80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网</a:t>
            </a:r>
            <a:endParaRPr lang="zh-CN" altLang="en-US" sz="80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2" name="Picture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0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52" name="Text Box 8"/>
          <p:cNvSpPr txBox="1">
            <a:spLocks noChangeArrowheads="1"/>
          </p:cNvSpPr>
          <p:nvPr/>
        </p:nvSpPr>
        <p:spPr bwMode="auto">
          <a:xfrm>
            <a:off x="152400" y="0"/>
            <a:ext cx="2514600" cy="324643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altLang="zh-CN" sz="7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宋体" panose="02010600030101010101" pitchFamily="2" charset="-122"/>
              </a:rPr>
              <a:t>wǎnɡ</a:t>
            </a:r>
            <a:r>
              <a:rPr lang="zh-CN" altLang="en-US" sz="135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网</a:t>
            </a:r>
            <a:endParaRPr lang="zh-CN" altLang="en-US" sz="135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5364" name="AutoShape 9">
            <a:hlinkClick r:id="rId2" action="ppaction://hlinksldjump"/>
          </p:cNvPr>
          <p:cNvSpPr/>
          <p:nvPr/>
        </p:nvSpPr>
        <p:spPr>
          <a:xfrm>
            <a:off x="8382000" y="6400800"/>
            <a:ext cx="533400" cy="457200"/>
          </a:xfrm>
          <a:prstGeom prst="leftArrow">
            <a:avLst>
              <a:gd name="adj1" fmla="val 50000"/>
              <a:gd name="adj2" fmla="val 291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1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5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6386" name="Text Box 2"/>
          <p:cNvSpPr txBox="1"/>
          <p:nvPr/>
        </p:nvSpPr>
        <p:spPr>
          <a:xfrm>
            <a:off x="5219700" y="3716338"/>
            <a:ext cx="15843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小篆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7" name="Text Box 3"/>
          <p:cNvSpPr txBox="1"/>
          <p:nvPr/>
        </p:nvSpPr>
        <p:spPr>
          <a:xfrm>
            <a:off x="7667625" y="3789363"/>
            <a:ext cx="12604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楷体</a:t>
            </a:r>
            <a:r>
              <a:rPr lang="zh-CN" altLang="en-US" sz="36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endParaRPr lang="zh-CN" altLang="en-US" sz="36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8" name="AutoShape 4"/>
          <p:cNvSpPr/>
          <p:nvPr/>
        </p:nvSpPr>
        <p:spPr>
          <a:xfrm>
            <a:off x="1547813" y="2420938"/>
            <a:ext cx="1152525" cy="431800"/>
          </a:xfrm>
          <a:prstGeom prst="rightArrow">
            <a:avLst>
              <a:gd name="adj1" fmla="val 50000"/>
              <a:gd name="adj2" fmla="val 66727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89" name="AutoShape 5"/>
          <p:cNvSpPr/>
          <p:nvPr/>
        </p:nvSpPr>
        <p:spPr>
          <a:xfrm>
            <a:off x="4211638" y="2276475"/>
            <a:ext cx="1152525" cy="504825"/>
          </a:xfrm>
          <a:prstGeom prst="rightArrow">
            <a:avLst>
              <a:gd name="adj1" fmla="val 50000"/>
              <a:gd name="adj2" fmla="val 5707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16390" name="Picture 6" descr="7F5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57338"/>
            <a:ext cx="1908175" cy="19081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1" name="Picture 7" descr="7F5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775" y="1773238"/>
            <a:ext cx="1512888" cy="151288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2" name="Picture 8" descr="7F5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1700213"/>
            <a:ext cx="1727200" cy="172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3" name="Picture 9" descr="7F5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24750" y="1773238"/>
            <a:ext cx="1619250" cy="1619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94" name="AutoShape 10"/>
          <p:cNvSpPr/>
          <p:nvPr/>
        </p:nvSpPr>
        <p:spPr>
          <a:xfrm>
            <a:off x="6516688" y="2276475"/>
            <a:ext cx="1152525" cy="504825"/>
          </a:xfrm>
          <a:prstGeom prst="rightArrow">
            <a:avLst>
              <a:gd name="adj1" fmla="val 50000"/>
              <a:gd name="adj2" fmla="val 5707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6395" name="Text Box 11"/>
          <p:cNvSpPr txBox="1"/>
          <p:nvPr/>
        </p:nvSpPr>
        <p:spPr>
          <a:xfrm>
            <a:off x="0" y="3644900"/>
            <a:ext cx="23764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甲骨文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16396" name="Text Box 12"/>
          <p:cNvSpPr txBox="1"/>
          <p:nvPr/>
        </p:nvSpPr>
        <p:spPr>
          <a:xfrm>
            <a:off x="2771775" y="3644900"/>
            <a:ext cx="1871663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0000FF"/>
                </a:solidFill>
                <a:latin typeface="Times New Roman" panose="02020603050405020304" pitchFamily="18" charset="0"/>
                <a:ea typeface="楷体_GB2312" pitchFamily="49" charset="-122"/>
              </a:rPr>
              <a:t>金文</a:t>
            </a:r>
            <a:endParaRPr lang="zh-CN" altLang="en-US" sz="4000" b="1" dirty="0">
              <a:solidFill>
                <a:srgbClr val="0000FF"/>
              </a:solidFill>
              <a:latin typeface="Times New Roman" panose="02020603050405020304" pitchFamily="18" charset="0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8193" name="Rectangle 1"/>
          <p:cNvSpPr/>
          <p:nvPr/>
        </p:nvSpPr>
        <p:spPr>
          <a:xfrm>
            <a:off x="719138" y="1484313"/>
            <a:ext cx="7669212" cy="341630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1200">
                <a:latin typeface="Calibri" panose="020F0502020204030204" charset="0"/>
                <a:ea typeface="宋体" panose="02010600030101010101" pitchFamily="2" charset="-122"/>
              </a:rPr>
              <a:t>  </a:t>
            </a:r>
            <a:r>
              <a:rPr lang="en-US" altLang="zh-CN" sz="5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jiān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5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mí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5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zào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5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yùn</a:t>
            </a:r>
            <a:endParaRPr lang="en-US" altLang="zh-CN" sz="5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间   迷   造   运</a:t>
            </a:r>
            <a:endParaRPr lang="en-US" altLang="zh-CN" sz="54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5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chí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5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huān</a:t>
            </a:r>
            <a:r>
              <a:rPr lang="en-US" altLang="zh-CN" sz="54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r>
              <a:rPr lang="en-US" altLang="zh-CN" sz="5400" b="1" err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wǎnɡ</a:t>
            </a:r>
            <a:r>
              <a:rPr lang="zh-CN" altLang="en-US" sz="5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</a:t>
            </a:r>
            <a:endParaRPr lang="en-US" altLang="zh-CN" sz="54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eaLnBrk="0" hangingPunct="0"/>
            <a:r>
              <a:rPr lang="zh-CN" altLang="en-US" sz="5400" b="1" dirty="0">
                <a:latin typeface="宋体" panose="02010600030101010101" pitchFamily="2" charset="-122"/>
                <a:ea typeface="宋体" panose="02010600030101010101" pitchFamily="2" charset="-122"/>
              </a:rPr>
              <a:t>  池    欢    网   </a:t>
            </a:r>
            <a:endParaRPr lang="zh-CN" altLang="en-US" sz="5400" b="1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8194" name="图片 2" descr="桃花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88125" y="4652963"/>
            <a:ext cx="1519238" cy="1208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49" name="Picture 2" descr="%E8%8B%B9%E6%9E%9C%E6%A0%91-1501000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r="826" b="4630"/>
          <a:stretch>
            <a:fillRect/>
          </a:stretch>
        </p:blipFill>
        <p:spPr>
          <a:xfrm>
            <a:off x="2339975" y="160338"/>
            <a:ext cx="4999038" cy="6697662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" name="Group 3"/>
          <p:cNvGrpSpPr/>
          <p:nvPr/>
        </p:nvGrpSpPr>
        <p:grpSpPr>
          <a:xfrm>
            <a:off x="5181600" y="685800"/>
            <a:ext cx="1401763" cy="1439863"/>
            <a:chOff x="4492" y="2115"/>
            <a:chExt cx="883" cy="907"/>
          </a:xfrm>
        </p:grpSpPr>
        <p:pic>
          <p:nvPicPr>
            <p:cNvPr id="27651" name="Picture 4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2" name="Text Box 5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蜓</a:t>
              </a:r>
              <a:endParaRPr lang="zh-CN" altLang="en-US" sz="6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3" name="Group 6"/>
          <p:cNvGrpSpPr/>
          <p:nvPr/>
        </p:nvGrpSpPr>
        <p:grpSpPr>
          <a:xfrm>
            <a:off x="4067175" y="1773238"/>
            <a:ext cx="1401763" cy="1439862"/>
            <a:chOff x="4492" y="2115"/>
            <a:chExt cx="883" cy="907"/>
          </a:xfrm>
        </p:grpSpPr>
        <p:pic>
          <p:nvPicPr>
            <p:cNvPr id="27654" name="Picture 7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5" name="Text Box 8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造</a:t>
              </a:r>
              <a:endPara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4" name="Group 9"/>
          <p:cNvGrpSpPr/>
          <p:nvPr/>
        </p:nvGrpSpPr>
        <p:grpSpPr>
          <a:xfrm>
            <a:off x="5940425" y="2565400"/>
            <a:ext cx="1401763" cy="1439863"/>
            <a:chOff x="4492" y="2115"/>
            <a:chExt cx="883" cy="907"/>
          </a:xfrm>
        </p:grpSpPr>
        <p:pic>
          <p:nvPicPr>
            <p:cNvPr id="27657" name="Picture 10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58" name="Text Box 11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网</a:t>
              </a:r>
              <a:endParaRPr lang="zh-CN" altLang="en-US" sz="6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5" name="Group 12"/>
          <p:cNvGrpSpPr/>
          <p:nvPr/>
        </p:nvGrpSpPr>
        <p:grpSpPr>
          <a:xfrm>
            <a:off x="2627313" y="1068388"/>
            <a:ext cx="1401762" cy="1439862"/>
            <a:chOff x="4492" y="2115"/>
            <a:chExt cx="883" cy="907"/>
          </a:xfrm>
        </p:grpSpPr>
        <p:pic>
          <p:nvPicPr>
            <p:cNvPr id="27660" name="Picture 13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1" name="Text Box 14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蚂</a:t>
              </a:r>
              <a:endPara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6" name="Group 15"/>
          <p:cNvGrpSpPr/>
          <p:nvPr/>
        </p:nvGrpSpPr>
        <p:grpSpPr>
          <a:xfrm>
            <a:off x="3833813" y="550863"/>
            <a:ext cx="1401762" cy="1439862"/>
            <a:chOff x="4492" y="2115"/>
            <a:chExt cx="883" cy="907"/>
          </a:xfrm>
        </p:grpSpPr>
        <p:pic>
          <p:nvPicPr>
            <p:cNvPr id="27663" name="Picture 16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4" name="Text Box 17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蜘</a:t>
              </a:r>
              <a:endParaRPr lang="zh-CN" altLang="en-US" sz="6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7" name="Group 18"/>
          <p:cNvGrpSpPr/>
          <p:nvPr/>
        </p:nvGrpSpPr>
        <p:grpSpPr>
          <a:xfrm>
            <a:off x="3870325" y="3227388"/>
            <a:ext cx="1401763" cy="1439862"/>
            <a:chOff x="4492" y="2115"/>
            <a:chExt cx="883" cy="907"/>
          </a:xfrm>
        </p:grpSpPr>
        <p:pic>
          <p:nvPicPr>
            <p:cNvPr id="27666" name="Picture 19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67" name="Text Box 20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食</a:t>
              </a:r>
              <a:endPara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164" name="WordArt 3"/>
          <p:cNvSpPr>
            <a:spLocks noTextEdit="1"/>
          </p:cNvSpPr>
          <p:nvPr/>
        </p:nvSpPr>
        <p:spPr>
          <a:xfrm>
            <a:off x="323850" y="260350"/>
            <a:ext cx="2541588" cy="5762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0000" lnSpcReduction="10000"/>
          </a:bodyPr>
          <a:p>
            <a:pPr algn="ctr" fontAlgn="base"/>
            <a:r>
              <a:rPr lang="zh-CN" altLang="en-US" sz="3600" strike="noStrike" noProof="1">
                <a:ln w="9525" cap="flat" cmpd="sng">
                  <a:solidFill>
                    <a:srgbClr val="0066FF"/>
                  </a:solidFill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CC99FF"/>
                </a:solidFill>
                <a:latin typeface="宋体" panose="02010600030101010101" pitchFamily="2" charset="-122"/>
                <a:ea typeface="宋体" panose="02010600030101010101" pitchFamily="2" charset="-122"/>
                <a:cs typeface="+mn-ea"/>
              </a:rPr>
              <a:t>我们一起摘苹果</a:t>
            </a:r>
            <a:endParaRPr lang="zh-CN" altLang="en-US" sz="3600" strike="noStrike" noProof="1">
              <a:ln w="9525" cap="flat" cmpd="sng">
                <a:solidFill>
                  <a:srgbClr val="0066FF"/>
                </a:solidFill>
                <a:prstDash val="solid"/>
                <a:round/>
                <a:headEnd type="none" w="med" len="med"/>
                <a:tailEnd type="none" w="med" len="med"/>
              </a:ln>
              <a:solidFill>
                <a:srgbClr val="CC99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8" name="Group 22"/>
          <p:cNvGrpSpPr/>
          <p:nvPr/>
        </p:nvGrpSpPr>
        <p:grpSpPr>
          <a:xfrm>
            <a:off x="1819275" y="1757363"/>
            <a:ext cx="1401763" cy="1439862"/>
            <a:chOff x="4401" y="2068"/>
            <a:chExt cx="883" cy="907"/>
          </a:xfrm>
        </p:grpSpPr>
        <p:pic>
          <p:nvPicPr>
            <p:cNvPr id="27670" name="Picture 23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01" y="2068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1" name="Text Box 24"/>
            <p:cNvSpPr txBox="1"/>
            <p:nvPr/>
          </p:nvSpPr>
          <p:spPr>
            <a:xfrm>
              <a:off x="4492" y="221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蜻</a:t>
              </a:r>
              <a:endParaRPr lang="zh-CN" altLang="en-US" sz="6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9" name="Group 25"/>
          <p:cNvGrpSpPr/>
          <p:nvPr/>
        </p:nvGrpSpPr>
        <p:grpSpPr>
          <a:xfrm>
            <a:off x="5181600" y="1905000"/>
            <a:ext cx="1401763" cy="1439863"/>
            <a:chOff x="4492" y="2115"/>
            <a:chExt cx="883" cy="907"/>
          </a:xfrm>
        </p:grpSpPr>
        <p:pic>
          <p:nvPicPr>
            <p:cNvPr id="27673" name="Picture 26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4" name="Text Box 27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藏</a:t>
              </a:r>
              <a:endParaRPr lang="zh-CN" altLang="en-US" sz="6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0" name="Group 28"/>
          <p:cNvGrpSpPr/>
          <p:nvPr/>
        </p:nvGrpSpPr>
        <p:grpSpPr>
          <a:xfrm>
            <a:off x="6248400" y="1219200"/>
            <a:ext cx="1401763" cy="1439863"/>
            <a:chOff x="4492" y="2115"/>
            <a:chExt cx="883" cy="907"/>
          </a:xfrm>
        </p:grpSpPr>
        <p:pic>
          <p:nvPicPr>
            <p:cNvPr id="27676" name="Picture 29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77" name="Text Box 30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蚁</a:t>
              </a:r>
              <a:endParaRPr lang="zh-CN" altLang="en-US" sz="6000" b="1" dirty="0">
                <a:solidFill>
                  <a:srgbClr val="00FF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1" name="Group 31"/>
          <p:cNvGrpSpPr/>
          <p:nvPr/>
        </p:nvGrpSpPr>
        <p:grpSpPr>
          <a:xfrm>
            <a:off x="2971800" y="2362200"/>
            <a:ext cx="1401763" cy="1439863"/>
            <a:chOff x="4492" y="2115"/>
            <a:chExt cx="883" cy="907"/>
          </a:xfrm>
        </p:grpSpPr>
        <p:pic>
          <p:nvPicPr>
            <p:cNvPr id="27679" name="Picture 32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80" name="Text Box 33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迷</a:t>
              </a:r>
              <a:endPara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2" name="Group 34"/>
          <p:cNvGrpSpPr/>
          <p:nvPr/>
        </p:nvGrpSpPr>
        <p:grpSpPr>
          <a:xfrm>
            <a:off x="4986338" y="3300413"/>
            <a:ext cx="1401762" cy="1439862"/>
            <a:chOff x="4492" y="2115"/>
            <a:chExt cx="883" cy="907"/>
          </a:xfrm>
        </p:grpSpPr>
        <p:pic>
          <p:nvPicPr>
            <p:cNvPr id="27682" name="Picture 35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83" name="Text Box 36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粮</a:t>
              </a:r>
              <a:endPara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3" name="Group 22"/>
          <p:cNvGrpSpPr/>
          <p:nvPr/>
        </p:nvGrpSpPr>
        <p:grpSpPr>
          <a:xfrm>
            <a:off x="2084388" y="3054350"/>
            <a:ext cx="1401762" cy="1439863"/>
            <a:chOff x="4492" y="2115"/>
            <a:chExt cx="883" cy="907"/>
          </a:xfrm>
        </p:grpSpPr>
        <p:pic>
          <p:nvPicPr>
            <p:cNvPr id="27685" name="Picture 23" descr="20091211_93dc3f57c17e51aff940PoOjxgMGI0YI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l="8969" t="6740" r="7829" b="7829"/>
            <a:stretch>
              <a:fillRect/>
            </a:stretch>
          </p:blipFill>
          <p:spPr>
            <a:xfrm>
              <a:off x="4492" y="2115"/>
              <a:ext cx="883" cy="907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7686" name="Text Box 24"/>
            <p:cNvSpPr txBox="1"/>
            <p:nvPr/>
          </p:nvSpPr>
          <p:spPr>
            <a:xfrm>
              <a:off x="4649" y="2205"/>
              <a:ext cx="635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lvl="0" indent="0">
                <a:spcBef>
                  <a:spcPct val="50000"/>
                </a:spcBef>
              </a:pPr>
              <a:r>
                <a:rPr lang="zh-CN" altLang="en-US" sz="6000" b="1" dirty="0">
                  <a:solidFill>
                    <a:srgbClr val="00FF00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蛛</a:t>
              </a:r>
              <a:endParaRPr lang="zh-CN" altLang="en-US" sz="6000" b="1" dirty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7.40741E-7 L 0.10503 0.578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0" y="28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56 0.06181 L 0.10677 0.72847 " pathEditMode="relative" rAng="0" ptsTypes="AA">
                                      <p:cBhvr>
                                        <p:cTn id="1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00" y="3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3941 0.07824 L -0.19826 0.76713 " pathEditMode="relative" rAng="0" ptsTypes="AA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000" y="34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181 0.083704 L -0.171042 0.680278 " pathEditMode="relative" rAng="0" ptsTypes="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53 0.006204 L -0.303264 0.481019 " pathEditMode="relative" rAng="0" ptsTypes="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2.22222E-6 L 0.15 0.4666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500" y="233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0.01146 0.36805 " pathEditMode="relative" rAng="0" ptsTypes="AA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18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4931 -0.008889 L -0.225972 0.327870 " pathEditMode="relative" rAng="0" ptsTypes="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712 0.00185 L -0.25347 0.40065 " pathEditMode="relative" rAng="0" ptsTypes="AA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800" y="199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5313 0.0081 L 0.19843 0.61736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00" y="30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2222E-6 -2.28776E-6 L -0.21822 0.3567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900" y="178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40833 0.012593 L -0.269236 0.317130 " pathEditMode="relative" rAng="0" ptsTypes="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0" y="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99329" descr="7423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91600" cy="671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2" name="文本框 99331"/>
          <p:cNvSpPr txBox="1"/>
          <p:nvPr/>
        </p:nvSpPr>
        <p:spPr>
          <a:xfrm>
            <a:off x="1042988" y="1628775"/>
            <a:ext cx="7391400" cy="13112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小飞机，纱翅膀，飞来飞去捉虫忙。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</a:rPr>
              <a:t>低飞雨，高飞晴，天气预报它最棒。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9333" name="文本框 99332"/>
          <p:cNvSpPr txBox="1"/>
          <p:nvPr/>
        </p:nvSpPr>
        <p:spPr>
          <a:xfrm>
            <a:off x="1619250" y="4005263"/>
            <a:ext cx="1866900" cy="109855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6600" b="1" dirty="0">
                <a:solidFill>
                  <a:srgbClr val="000000"/>
                </a:solidFill>
              </a:rPr>
              <a:t>蜻蜓</a:t>
            </a:r>
            <a:endParaRPr lang="zh-CN" altLang="en-US" sz="6600" b="1" dirty="0">
              <a:solidFill>
                <a:srgbClr val="000000"/>
              </a:solidFill>
            </a:endParaRPr>
          </a:p>
        </p:txBody>
      </p:sp>
      <p:sp>
        <p:nvSpPr>
          <p:cNvPr id="18437" name="日期占位符 1"/>
          <p:cNvSpPr txBox="1">
            <a:spLocks noGrp="1"/>
          </p:cNvSpPr>
          <p:nvPr>
            <p:ph type="dt" sz="half" idx="2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None/>
            </a:pPr>
            <a:endParaRPr lang="en-US" altLang="en-US" sz="1400" dirty="0">
              <a:solidFill>
                <a:srgbClr val="000000"/>
              </a:solidFill>
            </a:endParaRPr>
          </a:p>
        </p:txBody>
      </p:sp>
      <p:pic>
        <p:nvPicPr>
          <p:cNvPr id="3079" name="内容占位符 3078" descr="蜻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56100" y="3140075"/>
            <a:ext cx="3054350" cy="28733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5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AutoShape 6"/>
          <p:cNvSpPr/>
          <p:nvPr/>
        </p:nvSpPr>
        <p:spPr>
          <a:xfrm>
            <a:off x="1258888" y="765175"/>
            <a:ext cx="5184775" cy="4895850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5715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-612775" y="908050"/>
            <a:ext cx="82804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</a:t>
            </a:r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蜻蜓半空展翅飞，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蝴蝶花间捉迷藏。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蚯蚓土里造宫殿，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蚂蚁地上运食粮。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蝌蚪池中游得欢，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蜘蛛房前结网忙。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u=2914728836,335215164&amp;fm=23&amp;gp=0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83568" y="548680"/>
            <a:ext cx="7344816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读一读，记一记：</a:t>
            </a:r>
            <a:endParaRPr lang="zh-CN" altLang="en-US" sz="5400" b="1" dirty="0" smtClean="0">
              <a:solidFill>
                <a:srgbClr val="FF0000"/>
              </a:solidFill>
            </a:endParaRPr>
          </a:p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蜻蜓展翅  蝴蝶飞舞  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蚯</a:t>
            </a:r>
            <a:r>
              <a:rPr lang="zh-CN" altLang="en-US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蚓松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土</a:t>
            </a:r>
            <a:r>
              <a:rPr lang="en-US" altLang="zh-CN" sz="5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蚂蚁搬家   </a:t>
            </a:r>
            <a:endParaRPr lang="en-US" altLang="zh-CN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5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蜘蛛结网  蜜蜂采蜜</a:t>
            </a:r>
            <a:endParaRPr lang="zh-CN" altLang="en-US" sz="5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093470" y="4228465"/>
            <a:ext cx="42468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共同点：动物在干什么</a:t>
            </a:r>
            <a:endParaRPr lang="zh-CN" altLang="en-US" sz="3200"/>
          </a:p>
        </p:txBody>
      </p:sp>
      <p:sp>
        <p:nvSpPr>
          <p:cNvPr id="5" name="文本框 4"/>
          <p:cNvSpPr txBox="1"/>
          <p:nvPr/>
        </p:nvSpPr>
        <p:spPr>
          <a:xfrm>
            <a:off x="1093470" y="5076825"/>
            <a:ext cx="5872480" cy="579120"/>
          </a:xfrm>
          <a:prstGeom prst="rect">
            <a:avLst/>
          </a:prstGeom>
          <a:noFill/>
        </p:spPr>
        <p:txBody>
          <a:bodyPr wrap="none" rtlCol="0">
            <a:spAutoFit/>
          </a:bodyPr>
          <a:p>
            <a:r>
              <a:rPr lang="zh-CN" altLang="en-US" sz="3200"/>
              <a:t>知了唱歌、公鸡打鸣、大雁南飞</a:t>
            </a:r>
            <a:endParaRPr lang="zh-CN" altLang="en-US" sz="32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7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8434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5300663"/>
            <a:ext cx="5094288" cy="179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5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" y="0"/>
            <a:ext cx="1549400" cy="2459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36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26987" y="5665788"/>
            <a:ext cx="4238625" cy="1192212"/>
          </a:xfrm>
        </p:spPr>
      </p:pic>
      <p:grpSp>
        <p:nvGrpSpPr>
          <p:cNvPr id="18437" name="Group 3"/>
          <p:cNvGrpSpPr/>
          <p:nvPr/>
        </p:nvGrpSpPr>
        <p:grpSpPr>
          <a:xfrm>
            <a:off x="1911350" y="85725"/>
            <a:ext cx="5113338" cy="6111875"/>
            <a:chOff x="1292" y="73"/>
            <a:chExt cx="3221" cy="3850"/>
          </a:xfrm>
        </p:grpSpPr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1383" y="239"/>
              <a:ext cx="3130" cy="3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3D8F7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蜻蜓半空展翅飞</a:t>
              </a:r>
              <a:r>
                <a:rPr lang="zh-CN" altLang="en-US" sz="4400" b="1" dirty="0">
                  <a:solidFill>
                    <a:srgbClr val="3D8F74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3D8F74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3D8F7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蝴蝶花间捉迷藏</a:t>
              </a:r>
              <a:r>
                <a:rPr lang="zh-CN" altLang="en-US" sz="4400" b="1" dirty="0">
                  <a:solidFill>
                    <a:srgbClr val="3D8F74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3D8F74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蚯蚓土里造宫殿</a:t>
              </a:r>
              <a:r>
                <a:rPr lang="zh-CN" altLang="en-US" sz="4400" b="1" dirty="0">
                  <a:solidFill>
                    <a:srgbClr val="002060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002060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蚂蚁地上运食粮。</a:t>
              </a:r>
              <a:endPara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蝌蚪池中游得欢</a:t>
              </a:r>
              <a:r>
                <a:rPr lang="zh-CN" altLang="en-US" sz="4400" b="1" dirty="0">
                  <a:solidFill>
                    <a:srgbClr val="00B0F0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00B0F0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蜘蛛房前结网忙</a:t>
              </a:r>
              <a:r>
                <a:rPr lang="zh-CN" altLang="en-US" sz="4400" b="1" dirty="0">
                  <a:solidFill>
                    <a:srgbClr val="00B0F0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00B0F0"/>
                </a:solidFill>
                <a:ea typeface="楷体_GB2312" pitchFamily="49" charset="-122"/>
              </a:endParaRPr>
            </a:p>
          </p:txBody>
        </p:sp>
        <p:sp>
          <p:nvSpPr>
            <p:cNvPr id="18455" name="Text Box 5"/>
            <p:cNvSpPr txBox="1"/>
            <p:nvPr/>
          </p:nvSpPr>
          <p:spPr>
            <a:xfrm>
              <a:off x="1338" y="73"/>
              <a:ext cx="26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tín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b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kōn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chì  f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56" name="Text Box 6"/>
            <p:cNvSpPr txBox="1"/>
            <p:nvPr/>
          </p:nvSpPr>
          <p:spPr>
            <a:xfrm>
              <a:off x="1338" y="693"/>
              <a:ext cx="299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hú   dié  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jiān zhu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mí  c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57" name="Text Box 7"/>
            <p:cNvSpPr txBox="1"/>
            <p:nvPr/>
          </p:nvSpPr>
          <p:spPr>
            <a:xfrm>
              <a:off x="1338" y="132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qi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ǔ  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l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o  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di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58" name="Text Box 8"/>
            <p:cNvSpPr txBox="1"/>
            <p:nvPr/>
          </p:nvSpPr>
          <p:spPr>
            <a:xfrm>
              <a:off x="1292" y="1963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m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dì  sh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yùn shí  li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59" name="Text Box 9"/>
            <p:cNvSpPr txBox="1"/>
            <p:nvPr/>
          </p:nvSpPr>
          <p:spPr>
            <a:xfrm>
              <a:off x="1292" y="259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k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d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ǒ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u  chí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yóu  de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endPara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18460" name="Text Box 10"/>
            <p:cNvSpPr txBox="1"/>
            <p:nvPr/>
          </p:nvSpPr>
          <p:spPr>
            <a:xfrm>
              <a:off x="1292" y="3233"/>
              <a:ext cx="31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f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qi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jié w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>
            <a:off x="4330700" y="34925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256088" y="1373188"/>
            <a:ext cx="179388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281488" y="2414588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287838" y="438150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4988" y="3373438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378325" y="5330825"/>
            <a:ext cx="179388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444" name="Picture 3" descr="蜻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113" y="3282950"/>
            <a:ext cx="1008062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5" name="Picture 21" descr="u=590903425,1173292359&amp;fm=21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238" y="1027113"/>
            <a:ext cx="1231900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8446" name="Group 19"/>
          <p:cNvGrpSpPr/>
          <p:nvPr/>
        </p:nvGrpSpPr>
        <p:grpSpPr>
          <a:xfrm>
            <a:off x="1196975" y="2336800"/>
            <a:ext cx="1331913" cy="1893888"/>
            <a:chOff x="2426" y="2160"/>
            <a:chExt cx="1385" cy="2366"/>
          </a:xfrm>
        </p:grpSpPr>
        <p:pic>
          <p:nvPicPr>
            <p:cNvPr id="18451" name="Picture 20" descr="蚯蚓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1" y="2160"/>
              <a:ext cx="782" cy="10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52" name="Rectangle 21"/>
            <p:cNvSpPr/>
            <p:nvPr/>
          </p:nvSpPr>
          <p:spPr>
            <a:xfrm>
              <a:off x="2426" y="3066"/>
              <a:ext cx="1180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26" y="3384"/>
              <a:ext cx="1385" cy="114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18447" name="Picture 6" descr="蚂蚁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250" y="3378200"/>
            <a:ext cx="1000125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8" name="Picture 5" descr="http://www.958suncity.com/images/o53xoltbnfuhkyliovqs43tfoq/uploads/allimg/150519/441-1505191950080-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260475" y="4381500"/>
            <a:ext cx="1098550" cy="68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8449" name="Picture 7" descr="http://img.taopic.com/uploads/allimg/131027/234983-13102G22J56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064500" y="20638"/>
            <a:ext cx="1079500" cy="13525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" name="蚂蚁搬豆 - 伴奏 - 儿童歌曲.mp3">
            <a:hlinkClick r:id="" action="ppaction://media"/>
          </p:cNvPr>
          <p:cNvPicPr>
            <a:picLocks noRot="1" noChangeAspect="1"/>
          </p:cNvPicPr>
          <p:nvPr>
            <a:audioFile r:link="rId10"/>
            <p:extLst>
              <p:ext uri="{DAA4B4D4-6D71-4841-9C94-3DE7FCFB9230}">
                <p14:media xmlns:p14="http://schemas.microsoft.com/office/powerpoint/2010/main" r:link="rId11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8299450" y="1428750"/>
            <a:ext cx="609600" cy="6096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583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showWhenStopped="1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0482" name="Group 3"/>
          <p:cNvGrpSpPr/>
          <p:nvPr/>
        </p:nvGrpSpPr>
        <p:grpSpPr>
          <a:xfrm>
            <a:off x="2071688" y="198438"/>
            <a:ext cx="5113337" cy="8142287"/>
            <a:chOff x="1292" y="73"/>
            <a:chExt cx="3221" cy="5129"/>
          </a:xfrm>
        </p:grpSpPr>
        <p:sp>
          <p:nvSpPr>
            <p:cNvPr id="20486" name="Text Box 4"/>
            <p:cNvSpPr txBox="1"/>
            <p:nvPr/>
          </p:nvSpPr>
          <p:spPr>
            <a:xfrm>
              <a:off x="1383" y="239"/>
              <a:ext cx="3130" cy="49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蜻蜓半空展翅飞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蝴蝶花间捉迷藏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蚯蚓土里造宫殿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蚂蚁地上运食粮。</a:t>
              </a:r>
              <a:endParaRPr lang="en-US" altLang="zh-CN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蝌蚪池中游得欢，</a:t>
              </a:r>
              <a:endParaRPr lang="en-US" altLang="zh-CN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蜘蛛房前结网忙。</a:t>
              </a:r>
              <a:endParaRPr lang="zh-CN" altLang="en-US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</p:txBody>
        </p:sp>
        <p:sp>
          <p:nvSpPr>
            <p:cNvPr id="20487" name="Text Box 5"/>
            <p:cNvSpPr txBox="1"/>
            <p:nvPr/>
          </p:nvSpPr>
          <p:spPr>
            <a:xfrm>
              <a:off x="1338" y="73"/>
              <a:ext cx="26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tín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b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kōn 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chì  f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488" name="Text Box 6"/>
            <p:cNvSpPr txBox="1"/>
            <p:nvPr/>
          </p:nvSpPr>
          <p:spPr>
            <a:xfrm>
              <a:off x="1338" y="693"/>
              <a:ext cx="299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hú   dié  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jiān zhu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mí  c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489" name="Text Box 7"/>
            <p:cNvSpPr txBox="1"/>
            <p:nvPr/>
          </p:nvSpPr>
          <p:spPr>
            <a:xfrm>
              <a:off x="1338" y="1328"/>
              <a:ext cx="285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qi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ǔ  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l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  z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o  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di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490" name="Text Box 8"/>
            <p:cNvSpPr txBox="1"/>
            <p:nvPr/>
          </p:nvSpPr>
          <p:spPr>
            <a:xfrm>
              <a:off x="1292" y="1963"/>
              <a:ext cx="2938" cy="2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m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 dì  sh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yùn shí  li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491" name="Text Box 9"/>
            <p:cNvSpPr txBox="1"/>
            <p:nvPr/>
          </p:nvSpPr>
          <p:spPr>
            <a:xfrm>
              <a:off x="1292" y="2598"/>
              <a:ext cx="276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</a:t>
              </a:r>
              <a:endPara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0492" name="Text Box 10"/>
            <p:cNvSpPr txBox="1"/>
            <p:nvPr/>
          </p:nvSpPr>
          <p:spPr>
            <a:xfrm>
              <a:off x="1292" y="3233"/>
              <a:ext cx="3176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20483" name="Picture 19" descr="http://pic11.nipic.com/20101108/4932888_111613096963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5508" y="223838"/>
            <a:ext cx="1098550" cy="2043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4" name="Picture 19" descr="http://pic11.nipic.com/20101108/4932888_111613096963_2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1063" y="2266950"/>
            <a:ext cx="1098550" cy="20431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485" name="Picture 19" descr="http://pic11.nipic.com/20101108/4932888_111613096963_2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4238" y="4402138"/>
            <a:ext cx="1100137" cy="2043112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1506" name="Group 3"/>
          <p:cNvGrpSpPr/>
          <p:nvPr/>
        </p:nvGrpSpPr>
        <p:grpSpPr>
          <a:xfrm>
            <a:off x="1428750" y="188913"/>
            <a:ext cx="5113338" cy="6111875"/>
            <a:chOff x="1292" y="73"/>
            <a:chExt cx="3221" cy="3850"/>
          </a:xfrm>
        </p:grpSpPr>
        <p:sp>
          <p:nvSpPr>
            <p:cNvPr id="21508" name="Text Box 4"/>
            <p:cNvSpPr txBox="1"/>
            <p:nvPr/>
          </p:nvSpPr>
          <p:spPr>
            <a:xfrm>
              <a:off x="1383" y="239"/>
              <a:ext cx="3130" cy="36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蜻蜓半空展翅飞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蝴蝶花间捉迷藏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蚯蚓土里造宫殿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蚂蚁地上运食粮。</a:t>
              </a:r>
              <a:endParaRPr lang="zh-CN" altLang="en-US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蝌蚪池中</a:t>
              </a:r>
              <a:endParaRPr lang="en-US" altLang="zh-CN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蜘蛛房前</a:t>
              </a:r>
              <a:endParaRPr lang="zh-CN" altLang="en-US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1509" name="Text Box 5"/>
            <p:cNvSpPr txBox="1"/>
            <p:nvPr/>
          </p:nvSpPr>
          <p:spPr>
            <a:xfrm>
              <a:off x="1338" y="73"/>
              <a:ext cx="26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tín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b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kōnɡ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chì  f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10" name="Text Box 6"/>
            <p:cNvSpPr txBox="1"/>
            <p:nvPr/>
          </p:nvSpPr>
          <p:spPr>
            <a:xfrm>
              <a:off x="1338" y="693"/>
              <a:ext cx="299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hú   dié  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jiān zhu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mí  c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11" name="Text Box 7"/>
            <p:cNvSpPr txBox="1"/>
            <p:nvPr/>
          </p:nvSpPr>
          <p:spPr>
            <a:xfrm>
              <a:off x="1338" y="1328"/>
              <a:ext cx="285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qi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ǔ  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l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  z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o  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di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12" name="Text Box 8"/>
            <p:cNvSpPr txBox="1"/>
            <p:nvPr/>
          </p:nvSpPr>
          <p:spPr>
            <a:xfrm>
              <a:off x="1292" y="1963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m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dì  sh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yùn shí  li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13" name="Text Box 9"/>
            <p:cNvSpPr txBox="1"/>
            <p:nvPr/>
          </p:nvSpPr>
          <p:spPr>
            <a:xfrm>
              <a:off x="1292" y="2598"/>
              <a:ext cx="2767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endPara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1514" name="Text Box 10"/>
            <p:cNvSpPr txBox="1"/>
            <p:nvPr/>
          </p:nvSpPr>
          <p:spPr>
            <a:xfrm>
              <a:off x="1292" y="3233"/>
              <a:ext cx="31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21507" name="Picture 19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908425" y="147638"/>
            <a:ext cx="4257675" cy="62007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2"/>
    </p:custData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2530" name="Text Box 3"/>
          <p:cNvSpPr txBox="1"/>
          <p:nvPr/>
        </p:nvSpPr>
        <p:spPr>
          <a:xfrm>
            <a:off x="4572000" y="1196975"/>
            <a:ext cx="2952750" cy="46640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spcBef>
                <a:spcPct val="50000"/>
              </a:spcBef>
              <a:buClrTx/>
              <a:buFont typeface="Arial" panose="020B0604020202020204" pitchFamily="34" charset="0"/>
              <a:buNone/>
            </a:pPr>
            <a:endParaRPr lang="zh-CN" altLang="en-US" sz="30000" b="1" dirty="0">
              <a:solidFill>
                <a:srgbClr val="FF3300"/>
              </a:solidFill>
              <a:ea typeface="宋体" panose="02010600030101010101" pitchFamily="2" charset="-122"/>
            </a:endParaRPr>
          </a:p>
        </p:txBody>
      </p:sp>
      <p:sp>
        <p:nvSpPr>
          <p:cNvPr id="22531" name="AutoShape 5" descr="u=3024353345,3261553527&amp;fm=21&amp;gp=0"/>
          <p:cNvSpPr>
            <a:spLocks noChangeAspect="1"/>
          </p:cNvSpPr>
          <p:nvPr/>
        </p:nvSpPr>
        <p:spPr>
          <a:xfrm>
            <a:off x="68263" y="0"/>
            <a:ext cx="1209675" cy="16097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zh-CN" altLang="en-US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2532" name="AutoShape 7" descr="u=3024353345,3261553527&amp;fm=21&amp;gp=0"/>
          <p:cNvSpPr>
            <a:spLocks noChangeAspect="1"/>
          </p:cNvSpPr>
          <p:nvPr/>
        </p:nvSpPr>
        <p:spPr>
          <a:xfrm>
            <a:off x="68263" y="0"/>
            <a:ext cx="1209675" cy="1609725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zh-CN" altLang="en-US" sz="18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pic>
        <p:nvPicPr>
          <p:cNvPr id="22533" name="Picture 8" descr="u=3024353345,3261553527&amp;fm=21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11638" y="908050"/>
            <a:ext cx="3046412" cy="44164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4" name="矩形 1"/>
          <p:cNvSpPr/>
          <p:nvPr/>
        </p:nvSpPr>
        <p:spPr>
          <a:xfrm>
            <a:off x="2576513" y="4437063"/>
            <a:ext cx="1316037" cy="7699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蝌蚪</a:t>
            </a:r>
            <a:endParaRPr lang="zh-CN" altLang="en-US" sz="4400" dirty="0">
              <a:solidFill>
                <a:schemeClr val="tx1"/>
              </a:solidFill>
              <a:ea typeface="宋体" panose="02010600030101010101" pitchFamily="2" charset="-122"/>
            </a:endParaRPr>
          </a:p>
        </p:txBody>
      </p:sp>
      <p:sp>
        <p:nvSpPr>
          <p:cNvPr id="22535" name="矩形 7"/>
          <p:cNvSpPr/>
          <p:nvPr/>
        </p:nvSpPr>
        <p:spPr>
          <a:xfrm>
            <a:off x="2576513" y="5200650"/>
            <a:ext cx="1316037" cy="769938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蜘蛛</a:t>
            </a:r>
            <a:endParaRPr lang="en-US" altLang="zh-CN" sz="4400" b="1" dirty="0">
              <a:solidFill>
                <a:srgbClr val="2809AB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2536" name="Picture 9" descr="C:\Users\Administrator\AppData\Roaming\Tencent\Users\374251012\QQ\WinTemp\RichOle\L[G[_([)WJV_QK0}PSL]G7Q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6513" y="692150"/>
            <a:ext cx="1149350" cy="3600450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9698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67175" y="5300663"/>
            <a:ext cx="5094288" cy="17970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699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587" y="0"/>
            <a:ext cx="1549400" cy="2459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9700" name="内容占位符 3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-26987" y="5665788"/>
            <a:ext cx="4238625" cy="1192212"/>
          </a:xfrm>
        </p:spPr>
      </p:pic>
      <p:grpSp>
        <p:nvGrpSpPr>
          <p:cNvPr id="29701" name="Group 3"/>
          <p:cNvGrpSpPr/>
          <p:nvPr/>
        </p:nvGrpSpPr>
        <p:grpSpPr>
          <a:xfrm>
            <a:off x="1911350" y="85725"/>
            <a:ext cx="5113338" cy="6111875"/>
            <a:chOff x="1292" y="73"/>
            <a:chExt cx="3221" cy="3850"/>
          </a:xfrm>
        </p:grpSpPr>
        <p:sp>
          <p:nvSpPr>
            <p:cNvPr id="9" name="Text Box 4"/>
            <p:cNvSpPr txBox="1">
              <a:spLocks noChangeArrowheads="1"/>
            </p:cNvSpPr>
            <p:nvPr/>
          </p:nvSpPr>
          <p:spPr bwMode="auto">
            <a:xfrm>
              <a:off x="1383" y="239"/>
              <a:ext cx="3130" cy="36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3D8F7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蜻蜓半空展翅飞</a:t>
              </a:r>
              <a:r>
                <a:rPr lang="zh-CN" altLang="en-US" sz="4400" b="1" dirty="0">
                  <a:solidFill>
                    <a:srgbClr val="3D8F74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3D8F74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3D8F74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蝴蝶花间捉迷藏</a:t>
              </a:r>
              <a:r>
                <a:rPr lang="zh-CN" altLang="en-US" sz="4400" b="1" dirty="0">
                  <a:solidFill>
                    <a:srgbClr val="3D8F74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3D8F74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蚯蚓土里造宫殿</a:t>
              </a:r>
              <a:r>
                <a:rPr lang="zh-CN" altLang="en-US" sz="4400" b="1" dirty="0">
                  <a:solidFill>
                    <a:srgbClr val="002060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002060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206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蚂蚁地上运食粮。</a:t>
              </a:r>
              <a:endParaRPr lang="zh-CN" altLang="en-US" sz="44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蝌蚪池中游得欢</a:t>
              </a:r>
              <a:r>
                <a:rPr lang="zh-CN" altLang="en-US" sz="4400" b="1" dirty="0">
                  <a:solidFill>
                    <a:srgbClr val="00B0F0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00B0F0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00B0F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蜘蛛房前结网忙</a:t>
              </a:r>
              <a:r>
                <a:rPr lang="zh-CN" altLang="en-US" sz="4400" b="1" dirty="0">
                  <a:solidFill>
                    <a:srgbClr val="00B0F0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00B0F0"/>
                </a:solidFill>
                <a:ea typeface="楷体_GB2312" pitchFamily="49" charset="-122"/>
              </a:endParaRPr>
            </a:p>
          </p:txBody>
        </p:sp>
        <p:sp>
          <p:nvSpPr>
            <p:cNvPr id="29718" name="Text Box 5"/>
            <p:cNvSpPr txBox="1"/>
            <p:nvPr/>
          </p:nvSpPr>
          <p:spPr>
            <a:xfrm>
              <a:off x="1338" y="73"/>
              <a:ext cx="26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tín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b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kōn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chì  f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719" name="Text Box 6"/>
            <p:cNvSpPr txBox="1"/>
            <p:nvPr/>
          </p:nvSpPr>
          <p:spPr>
            <a:xfrm>
              <a:off x="1338" y="693"/>
              <a:ext cx="299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hú   dié  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jiān zhu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mí  c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720" name="Text Box 7"/>
            <p:cNvSpPr txBox="1"/>
            <p:nvPr/>
          </p:nvSpPr>
          <p:spPr>
            <a:xfrm>
              <a:off x="1338" y="132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qi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ǔ  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l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o  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di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721" name="Text Box 8"/>
            <p:cNvSpPr txBox="1"/>
            <p:nvPr/>
          </p:nvSpPr>
          <p:spPr>
            <a:xfrm>
              <a:off x="1292" y="1963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m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dì  sh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yùn shí  li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722" name="Text Box 9"/>
            <p:cNvSpPr txBox="1"/>
            <p:nvPr/>
          </p:nvSpPr>
          <p:spPr>
            <a:xfrm>
              <a:off x="1292" y="259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k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d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ǒ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u  chí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yóu  de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endPara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9723" name="Text Box 10"/>
            <p:cNvSpPr txBox="1"/>
            <p:nvPr/>
          </p:nvSpPr>
          <p:spPr>
            <a:xfrm>
              <a:off x="1292" y="3233"/>
              <a:ext cx="31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f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qi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jié w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cxnSp>
        <p:nvCxnSpPr>
          <p:cNvPr id="3" name="直接连接符 2"/>
          <p:cNvCxnSpPr/>
          <p:nvPr/>
        </p:nvCxnSpPr>
        <p:spPr>
          <a:xfrm flipH="1">
            <a:off x="4330700" y="34925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4256088" y="1373188"/>
            <a:ext cx="179388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4281488" y="2414588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4287838" y="438150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/>
        </p:nvCxnSpPr>
        <p:spPr>
          <a:xfrm flipH="1">
            <a:off x="4344988" y="3373438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H="1">
            <a:off x="4378325" y="5330825"/>
            <a:ext cx="179388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3" name="Picture 3" descr="蜻蜓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5113" y="3282950"/>
            <a:ext cx="1008062" cy="9048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4" name="Picture 21" descr="u=590903425,1173292359&amp;fm=21&amp;gp=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45238" y="1027113"/>
            <a:ext cx="1231900" cy="12319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5" name="Group 19"/>
          <p:cNvGrpSpPr/>
          <p:nvPr/>
        </p:nvGrpSpPr>
        <p:grpSpPr>
          <a:xfrm>
            <a:off x="1196975" y="2336800"/>
            <a:ext cx="1331913" cy="1893888"/>
            <a:chOff x="2426" y="2160"/>
            <a:chExt cx="1385" cy="2366"/>
          </a:xfrm>
        </p:grpSpPr>
        <p:pic>
          <p:nvPicPr>
            <p:cNvPr id="29714" name="Picture 20" descr="蚯蚓1"/>
            <p:cNvPicPr>
              <a:picLocks noChangeAspect="1"/>
            </p:cNvPicPr>
            <p:nvPr/>
          </p:nvPicPr>
          <p:blipFill>
            <a:blip r:embed="rId6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461" y="2160"/>
              <a:ext cx="782" cy="104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9715" name="Rectangle 21"/>
            <p:cNvSpPr/>
            <p:nvPr/>
          </p:nvSpPr>
          <p:spPr>
            <a:xfrm>
              <a:off x="2426" y="3066"/>
              <a:ext cx="1180" cy="87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buClrTx/>
                <a:buFont typeface="Arial" panose="020B0604020202020204" pitchFamily="34" charset="0"/>
                <a:buNone/>
              </a:pPr>
              <a:endPara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28" name="Rectangle 22"/>
            <p:cNvSpPr>
              <a:spLocks noChangeArrowheads="1"/>
            </p:cNvSpPr>
            <p:nvPr/>
          </p:nvSpPr>
          <p:spPr bwMode="auto">
            <a:xfrm>
              <a:off x="2426" y="3384"/>
              <a:ext cx="1385" cy="1142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endParaRPr kumimoji="0" lang="zh-CN" altLang="en-US" sz="54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29" name="Picture 6" descr="蚂蚁1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84250" y="3378200"/>
            <a:ext cx="1000125" cy="10064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" name="Picture 5" descr="http://www.958suncity.com/images/o53xoltbnfuhkyliovqs43tfoq/uploads/allimg/150519/441-1505191950080-L.jpg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260475" y="4381500"/>
            <a:ext cx="1098550" cy="681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1" name="Picture 7" descr="http://img.taopic.com/uploads/allimg/131027/234983-13102G22J562.jpg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740650" y="-1390650"/>
            <a:ext cx="1079500" cy="13525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48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1684 -0.4544 C 0.14445 -0.42639 0.1757 -0.39745 0.18941 -0.3618 C 0.2033 -0.32222 0.21059 -0.27592 0.21701 -0.22893 C 0.22448 -0.18241 0.21701 -0.14352 0.21059 -0.10046 C 0.2033 -0.06088 0.19306 -0.01782 0.16875 0.01759 C 0.14792 0.05324 0.1132 0.08218 0.07517 0.10371 C 0.0408 0.12523 -0.00035 0.13935 -0.04201 0.14676 C -0.08333 0.15417 -0.12465 0.15417 -0.1625 0.14676 C -0.20417 0.13935 -0.24167 0.12107 -0.27274 0.09283 C -0.30434 0.06806 -0.33177 0.03519 -0.34549 -0.0037 C -0.36302 -0.04004 -0.36979 -0.08981 -0.36979 -0.1294 C -0.37292 -0.16759 -0.36979 -0.21481 -0.35226 -0.2537 C -0.33524 -0.29004 -0.30434 -0.31875 -0.26267 -0.33287 C -0.22083 -0.34375 -0.17986 -0.32893 -0.15191 -0.30416 C -0.1283 -0.27916 -0.11111 -0.23958 -0.10694 -0.19328 C -0.10694 -0.14676 -0.11111 -0.10463 -0.1283 -0.06828 C -0.14531 -0.03264 -0.14167 -0.02523 -0.21076 0.02107 C -0.27274 0.07153 -0.33524 0.05741 -0.37292 0.06065 C -0.41076 0.06065 -0.44201 0.04584 -0.47951 0.03172 C -0.52153 0.01435 -0.55555 -0.01782 -0.58003 -0.04676 C -0.60399 -0.075 -0.61424 -0.11134 -0.6283 -0.16759 C -0.63785 -0.22546 -0.63785 -0.2537 -0.63785 -0.29722 C -0.63785 -0.34028 -0.63785 -0.38333 -0.63785 -0.42639 " pathEditMode="relative" rAng="0" ptsTypes="fffffffffffffffffffffff">
                                      <p:cBhvr>
                                        <p:cTn id="9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400" y="304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1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83767 -0.26528 C 0.83264 -0.27592 0.81597 -0.28657 0.81024 -0.28657 C 0.77343 -0.28657 0.73593 -0.11898 0.73593 0.04884 C 0.73593 -0.03588 0.71684 -0.11898 0.69913 -0.11898 C 0.68038 -0.11898 0.66232 -0.03449 0.66232 0.04884 C 0.66232 0.00695 0.65277 -0.03588 0.64357 -0.03588 C 0.63402 -0.03588 0.62448 0.00579 0.62448 0.04884 C 0.62448 0.02732 0.61979 0.00695 0.61527 0.00695 C 0.61041 0.00695 0.60555 0.02847 0.60555 0.04884 C 0.60555 0.03797 0.60312 0.02732 0.60104 0.02732 C 0.59965 0.02732 0.59618 0.03797 0.59618 0.04884 C 0.59618 0.04329 0.59496 0.03797 0.59375 0.03797 C 0.59375 0.03658 0.59132 0.04329 0.59132 0.04884 C 0.59132 0.04584 0.59132 0.04329 0.5901 0.04329 C 0.5901 0.04468 0.58871 0.04607 0.58871 0.04884 C 0.58871 0.04722 0.58871 0.04584 0.58871 0.04468 C 0.58767 0.04468 0.58767 0.04607 0.58767 0.04746 C 0.58628 0.04746 0.58628 0.04607 0.58628 0.04468 C 0.58541 0.04468 0.58541 0.04607 0.58541 0.04746 " pathEditMode="relative" rAng="0" ptsTypes="fffffffffffffffffff">
                                      <p:cBhvr>
                                        <p:cTn id="28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600" y="146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7.77778E-6 C 0.00573 0.00532 0.01354 0.00833 0.02014 0.0118 C 0.02257 0.01319 0.02517 0.01388 0.0276 0.01504 C 0.02882 0.0155 0.03125 0.01666 0.03125 0.01666 C 0.03542 0.0162 0.03976 0.01689 0.04358 0.01504 C 0.04497 0.01435 0.0441 0.01134 0.04514 0.00995 C 0.04688 0.00694 0.05017 0.00624 0.0526 0.00509 C 0.05556 0.00092 0.05712 -0.0014 0.06129 -0.00325 C 0.06493 -0.00255 0.07083 -0.00325 0.07379 0.00161 C 0.07778 0.00879 0.07344 0.01458 0.08247 0.01828 C 0.08472 0.01782 0.08698 0.01805 0.08889 0.01666 C 0.09132 0.01481 0.0934 0.00277 0.09375 0.00161 C 0.09722 -0.01297 0.10156 -0.02709 0.10504 -0.04167 C 0.10712 -0.00649 0.10556 -0.03589 0.10764 0.00833 C 0.10885 0.03333 0.1033 0.02916 0.11233 0.03333 C 0.11563 0.02916 0.11875 0.02499 0.12135 0.02013 C 0.12535 0.0037 0.11927 0.02708 0.125 0.00995 C 0.12708 0.00348 0.12708 -0.00232 0.13004 -0.00834 C 0.13038 -0.01227 0.12951 -0.01667 0.13125 -0.01991 C 0.13229 -0.02177 0.13229 -0.01552 0.13264 -0.0132 C 0.13385 -0.00487 0.13559 0.00208 0.13733 0.00995 C 0.13802 0.01712 0.13837 0.02453 0.13889 0.03171 C 0.13924 0.0361 0.13837 0.0412 0.1401 0.04513 C 0.1408 0.04675 0.14254 0.04398 0.14375 0.04328 C 0.1467 0.03935 0.14879 0.03472 0.15122 0.03009 C 0.15399 0.01851 0.15851 -0.00348 0.1651 -0.01158 C 0.1651 -0.01204 0.16719 -0.02223 0.16875 -0.02153 C 0.17153 -0.02038 0.17066 -0.0139 0.17118 -0.00996 C 0.17326 0.00254 0.1724 0.01458 0.17639 0.02661 C 0.1776 0.04189 0.17604 0.0449 0.18629 0.04166 C 0.19358 0.03194 0.20521 0.02222 0.21129 0.0118 C 0.21736 0.00115 0.2125 0.00833 0.21875 0.00161 C 0.21962 0.00069 0.22135 -0.00163 0.22135 -0.00163 " pathEditMode="relative" ptsTypes="ffffffffffffffffffffffffffffffffA">
                                      <p:cBhvr>
                                        <p:cTn id="32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313 0.10255 C -0.00035 0.14838 -0.00521 0.13287 0.00191 0.15255 C 0.0052 0.20602 0.01649 0.28889 -0.00434 0.33403 C -0.00747 0.35579 -0.0033 0.33056 -0.00799 0.34908 C -0.01094 0.36042 -0.01146 0.37269 -0.01424 0.38403 C -0.02205 0.47894 -0.01615 0.55 -0.01563 0.6625 C -0.01632 0.70741 -0.01615 0.74491 -0.02049 0.78727 C -0.02205 0.80301 -0.02275 0.82199 -0.02813 0.83588 C -0.02952 0.8551 -0.02743 0.87616 -0.03178 0.89422 C -0.03264 0.9088 -0.03438 0.92153 -0.03559 0.93565 C -0.03525 0.94375 -0.03507 0.95139 -0.03438 0.95926 C -0.03403 0.96273 -0.03299 0.96598 -0.03178 0.96922 C -0.03108 0.97107 -0.02934 0.97408 -0.02934 0.97408 L -0.03559 0.9625 " pathEditMode="relative" ptsTypes="ffffffffffffAA">
                                      <p:cBhvr>
                                        <p:cTn id="36" dur="2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9698" name="Text Box 3"/>
          <p:cNvSpPr txBox="1"/>
          <p:nvPr/>
        </p:nvSpPr>
        <p:spPr>
          <a:xfrm>
            <a:off x="533400" y="381000"/>
            <a:ext cx="51816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/>
              <a:t>这些小动物在美丽的夏天，都在忙些什么啊？</a:t>
            </a:r>
            <a:endParaRPr lang="zh-CN" altLang="en-US" b="1" dirty="0"/>
          </a:p>
        </p:txBody>
      </p:sp>
      <p:pic>
        <p:nvPicPr>
          <p:cNvPr id="29699" name="图片 1"/>
          <p:cNvPicPr>
            <a:picLocks noChangeAspect="1"/>
          </p:cNvPicPr>
          <p:nvPr/>
        </p:nvPicPr>
        <p:blipFill>
          <a:blip r:embed="rId1"/>
          <a:srcRect t="56296" b="3679"/>
          <a:stretch>
            <a:fillRect/>
          </a:stretch>
        </p:blipFill>
        <p:spPr>
          <a:xfrm>
            <a:off x="17463" y="1600200"/>
            <a:ext cx="9126537" cy="5257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0722" name="图片 1"/>
          <p:cNvPicPr>
            <a:picLocks noChangeAspect="1"/>
          </p:cNvPicPr>
          <p:nvPr/>
        </p:nvPicPr>
        <p:blipFill>
          <a:blip r:embed="rId1"/>
          <a:srcRect t="61375" b="4243"/>
          <a:stretch>
            <a:fillRect/>
          </a:stretch>
        </p:blipFill>
        <p:spPr>
          <a:xfrm>
            <a:off x="0" y="1219200"/>
            <a:ext cx="9105900" cy="5638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8130" name="Text Box 2"/>
          <p:cNvSpPr txBox="1">
            <a:spLocks noChangeArrowheads="1"/>
          </p:cNvSpPr>
          <p:nvPr/>
        </p:nvSpPr>
        <p:spPr bwMode="auto">
          <a:xfrm>
            <a:off x="1143000" y="152400"/>
            <a:ext cx="8686800" cy="668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1" action="ppaction://hlinksldjump"/>
              </a:rPr>
              <a:t>蜻 蜓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1" action="ppaction://hlinksldjump"/>
              </a:rPr>
              <a:t> 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半 空 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展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翅 飞</a:t>
            </a:r>
            <a:r>
              <a:rPr lang="en-US" altLang="zh-CN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1" action="ppaction://hlinksldjump"/>
              </a:rPr>
              <a:t>蝴 蝶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1" action="ppaction://hlinksldjump"/>
              </a:rPr>
              <a:t> 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花 间 捉 迷 藏。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蚯 蚓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2" action="ppaction://hlinksldjump"/>
              </a:rPr>
              <a:t> 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土 里 造 宫 殿</a:t>
            </a:r>
            <a:r>
              <a:rPr lang="en-US" altLang="zh-CN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蚂 蚁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3" action="ppaction://hlinksldjump"/>
              </a:rPr>
              <a:t> 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地 上 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运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食 粮。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蝌 蚪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4" action="ppaction://hlinksldjump"/>
              </a:rPr>
              <a:t> 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池 中 游 得 欢</a:t>
            </a:r>
            <a:r>
              <a:rPr lang="en-US" altLang="zh-CN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5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蜘 蛛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  <a:hlinkClick r:id="rId5" action="ppaction://hlinksldjump"/>
              </a:rPr>
              <a:t> 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房 前 结 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网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忙。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48131" name="Text Box 3"/>
          <p:cNvSpPr txBox="1">
            <a:spLocks noChangeArrowheads="1"/>
          </p:cNvSpPr>
          <p:nvPr/>
        </p:nvSpPr>
        <p:spPr bwMode="auto">
          <a:xfrm>
            <a:off x="1096963" y="76200"/>
            <a:ext cx="65230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qīnɡ tínɡ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bàn kōnɡ 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zhǎn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chì  fēi </a:t>
            </a:r>
            <a:endParaRPr kumimoji="0" lang="en-US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2" name="Text Box 4"/>
          <p:cNvSpPr txBox="1">
            <a:spLocks noChangeArrowheads="1"/>
          </p:cNvSpPr>
          <p:nvPr/>
        </p:nvSpPr>
        <p:spPr bwMode="auto">
          <a:xfrm>
            <a:off x="1255713" y="1219200"/>
            <a:ext cx="65230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hú  dié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 huā jiān zhuō  mí  cán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3" name="Text Box 5"/>
          <p:cNvSpPr txBox="1">
            <a:spLocks noChangeArrowheads="1"/>
          </p:cNvSpPr>
          <p:nvPr/>
        </p:nvSpPr>
        <p:spPr bwMode="auto">
          <a:xfrm>
            <a:off x="1143000" y="2270125"/>
            <a:ext cx="6523038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qiū  yǐn  tǔ   lǐ  zào 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ōn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diàn </a:t>
            </a:r>
            <a:endParaRPr kumimoji="0" lang="en-US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8134" name="Text Box 6"/>
          <p:cNvSpPr txBox="1">
            <a:spLocks noChangeArrowheads="1"/>
          </p:cNvSpPr>
          <p:nvPr/>
        </p:nvSpPr>
        <p:spPr bwMode="auto">
          <a:xfrm>
            <a:off x="1066800" y="3352800"/>
            <a:ext cx="6851650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mǎ   yǐ   dì shàn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yùn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shí lián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ɡ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</a:t>
            </a:r>
            <a:endParaRPr kumimoji="0" lang="en-US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1751" name="Text Box 7"/>
          <p:cNvSpPr txBox="1"/>
          <p:nvPr/>
        </p:nvSpPr>
        <p:spPr>
          <a:xfrm>
            <a:off x="1255713" y="4495800"/>
            <a:ext cx="652303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kē  dǒu  chí zhōnɡ yóu  de  huān 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48136" name="Text Box 8"/>
          <p:cNvSpPr txBox="1">
            <a:spLocks noChangeArrowheads="1"/>
          </p:cNvSpPr>
          <p:nvPr/>
        </p:nvSpPr>
        <p:spPr bwMode="auto">
          <a:xfrm>
            <a:off x="1143000" y="5562600"/>
            <a:ext cx="6715125" cy="549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zhī  zhū fánɡ qián jié  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wǎnɡ</a:t>
            </a:r>
            <a:r>
              <a: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rPr>
              <a:t> mánɡ </a:t>
            </a:r>
            <a:endParaRPr kumimoji="0" lang="en-US" altLang="zh-CN" sz="30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58" name="图片 99329" descr="7423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91600" cy="671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2" name="文本框 99331"/>
          <p:cNvSpPr txBox="1"/>
          <p:nvPr/>
        </p:nvSpPr>
        <p:spPr>
          <a:xfrm>
            <a:off x="1042988" y="1628775"/>
            <a:ext cx="7391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灰身子，大脑袋，长尾巴，长大尾巴不见了。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9333" name="文本框 99332"/>
          <p:cNvSpPr txBox="1"/>
          <p:nvPr/>
        </p:nvSpPr>
        <p:spPr>
          <a:xfrm>
            <a:off x="1619250" y="4005263"/>
            <a:ext cx="1866900" cy="1096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6600" b="1" dirty="0">
                <a:solidFill>
                  <a:srgbClr val="000000"/>
                </a:solidFill>
              </a:rPr>
              <a:t>蝌蚪</a:t>
            </a:r>
            <a:endParaRPr lang="zh-CN" altLang="zh-CN" sz="6600" b="1" dirty="0">
              <a:solidFill>
                <a:srgbClr val="000000"/>
              </a:solidFill>
            </a:endParaRPr>
          </a:p>
        </p:txBody>
      </p:sp>
      <p:sp>
        <p:nvSpPr>
          <p:cNvPr id="19461" name="日期占位符 1"/>
          <p:cNvSpPr txBox="1">
            <a:spLocks noGrp="1"/>
          </p:cNvSpPr>
          <p:nvPr>
            <p:ph type="dt" sz="half" idx="2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None/>
            </a:pPr>
            <a:endParaRPr lang="en-US" altLang="en-US" sz="1400" dirty="0">
              <a:solidFill>
                <a:srgbClr val="000000"/>
              </a:solidFill>
            </a:endParaRPr>
          </a:p>
        </p:txBody>
      </p:sp>
      <p:pic>
        <p:nvPicPr>
          <p:cNvPr id="2" name="图片 1" descr="20120224160353_zVPyu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98975" y="3213100"/>
            <a:ext cx="3128963" cy="208597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4337" name="图片 49153" descr="未命名2"/>
          <p:cNvPicPr>
            <a:picLocks noChangeAspect="1"/>
          </p:cNvPicPr>
          <p:nvPr/>
        </p:nvPicPr>
        <p:blipFill>
          <a:blip r:embed="rId1">
            <a:clrChange>
              <a:clrFrom>
                <a:srgbClr val="EFEFED"/>
              </a:clrFrom>
              <a:clrTo>
                <a:srgbClr val="EFEFED">
                  <a:alpha val="0"/>
                </a:srgbClr>
              </a:clrTo>
            </a:clrChange>
            <a:lum bright="-12000" contrast="35999"/>
          </a:blip>
          <a:srcRect b="7777"/>
          <a:stretch>
            <a:fillRect/>
          </a:stretch>
        </p:blipFill>
        <p:spPr>
          <a:xfrm>
            <a:off x="0" y="533400"/>
            <a:ext cx="9144000" cy="632460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49155" name="组合 49154"/>
          <p:cNvGrpSpPr/>
          <p:nvPr/>
        </p:nvGrpSpPr>
        <p:grpSpPr>
          <a:xfrm>
            <a:off x="533400" y="685800"/>
            <a:ext cx="8229600" cy="1616075"/>
            <a:chOff x="336" y="1152"/>
            <a:chExt cx="5184" cy="1018"/>
          </a:xfrm>
        </p:grpSpPr>
        <p:sp>
          <p:nvSpPr>
            <p:cNvPr id="49156" name="文本框 49155"/>
            <p:cNvSpPr txBox="1"/>
            <p:nvPr/>
          </p:nvSpPr>
          <p:spPr>
            <a:xfrm>
              <a:off x="336" y="1152"/>
              <a:ext cx="5077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fontAlgn="base"/>
              <a:r>
                <a:rPr lang="en-US" altLang="zh-CN" sz="3000" b="1" strike="noStrike" noProof="1" dirty="0" err="1"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qīnɡ</a:t>
              </a:r>
              <a:r>
                <a:rPr lang="en-US" altLang="zh-CN" sz="30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</a:t>
              </a:r>
              <a:r>
                <a:rPr lang="en-US" altLang="zh-CN" sz="3000" b="1" strike="noStrike" noProof="1" dirty="0" err="1"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tínɡ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bàn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kōnɡ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</a:t>
              </a:r>
              <a:r>
                <a:rPr lang="en-US" altLang="zh-CN" sz="3000" b="1" strike="noStrike" noProof="1" dirty="0" err="1">
                  <a:solidFill>
                    <a:srgbClr val="FF33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zhǎn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chì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fēi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</a:t>
              </a:r>
              <a:endParaRPr lang="en-US" alt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49157" name="文本框 49156"/>
            <p:cNvSpPr txBox="1"/>
            <p:nvPr/>
          </p:nvSpPr>
          <p:spPr>
            <a:xfrm>
              <a:off x="336" y="1536"/>
              <a:ext cx="5184" cy="6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fontAlgn="base"/>
              <a:r>
                <a:rPr lang="zh-CN" altLang="en-US" sz="6000" b="1" strike="noStrike" noProof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ea"/>
                </a:rPr>
                <a:t>蜻 蜓</a:t>
              </a:r>
              <a:r>
                <a:rPr lang="zh-CN" altLang="en-US" sz="60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ea"/>
                </a:rPr>
                <a:t> 半 空 </a:t>
              </a:r>
              <a:r>
                <a:rPr lang="zh-CN" altLang="en-US" sz="6000" b="1" strike="noStrike" noProof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ea"/>
                </a:rPr>
                <a:t>展</a:t>
              </a:r>
              <a:r>
                <a:rPr lang="zh-CN" altLang="en-US" sz="60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ea"/>
                </a:rPr>
                <a:t> 翅 飞</a:t>
              </a:r>
              <a:r>
                <a:rPr lang="en-US" altLang="zh-CN" sz="60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ea"/>
                </a:rPr>
                <a:t>,</a:t>
              </a:r>
              <a:endParaRPr lang="en-US" altLang="zh-CN" sz="6000" b="1" strike="noStrike" noProof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14341" name="矩形 49157"/>
          <p:cNvSpPr/>
          <p:nvPr/>
        </p:nvSpPr>
        <p:spPr>
          <a:xfrm>
            <a:off x="6019800" y="2286000"/>
            <a:ext cx="1981200" cy="16002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2" name="矩形 49158"/>
          <p:cNvSpPr/>
          <p:nvPr/>
        </p:nvSpPr>
        <p:spPr>
          <a:xfrm>
            <a:off x="6705600" y="3581400"/>
            <a:ext cx="533400" cy="609600"/>
          </a:xfrm>
          <a:prstGeom prst="rect">
            <a:avLst/>
          </a:prstGeom>
          <a:solidFill>
            <a:schemeClr val="bg1"/>
          </a:solidFill>
          <a:ln w="9525" cap="flat" cmpd="sng">
            <a:solidFill>
              <a:schemeClr val="bg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956175" y="1438275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7349490" y="1438275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9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1" name="图片 57345" descr="7423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" y="141288"/>
            <a:ext cx="8991600" cy="67167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文本框 57346"/>
          <p:cNvSpPr txBox="1"/>
          <p:nvPr/>
        </p:nvSpPr>
        <p:spPr>
          <a:xfrm>
            <a:off x="6400800" y="1752600"/>
            <a:ext cx="2514600" cy="324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fontAlgn="base">
              <a:spcBef>
                <a:spcPct val="50000"/>
              </a:spcBef>
              <a:buClr>
                <a:srgbClr val="000000"/>
              </a:buClr>
            </a:pPr>
            <a:r>
              <a:rPr lang="en-US" altLang="zh-CN" sz="7200" b="1" strike="noStrike" noProof="1" dirty="0" err="1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zhǎn</a:t>
            </a:r>
            <a:r>
              <a:rPr lang="zh-CN" altLang="en-US" sz="135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  <a:cs typeface="+mn-ea"/>
              </a:rPr>
              <a:t>展</a:t>
            </a:r>
            <a:endParaRPr lang="zh-CN" altLang="en-US" sz="13500" b="1" strike="noStrike" noProof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20483" name="图片 57347" descr="蜻蜓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248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4" name="左箭头 57348">
            <a:hlinkClick r:id="rId3" action="ppaction://hlinksldjump"/>
          </p:cNvPr>
          <p:cNvSpPr/>
          <p:nvPr/>
        </p:nvSpPr>
        <p:spPr>
          <a:xfrm>
            <a:off x="8382000" y="6400800"/>
            <a:ext cx="533400" cy="457200"/>
          </a:xfrm>
          <a:prstGeom prst="leftArrow">
            <a:avLst>
              <a:gd name="adj1" fmla="val 50000"/>
              <a:gd name="adj2" fmla="val 291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5361" name="图片 50177" descr="s_200612098032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67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2" name="矩形 50178"/>
          <p:cNvSpPr/>
          <p:nvPr/>
        </p:nvSpPr>
        <p:spPr>
          <a:xfrm>
            <a:off x="304800" y="609600"/>
            <a:ext cx="8610600" cy="2133600"/>
          </a:xfrm>
          <a:prstGeom prst="rect">
            <a:avLst/>
          </a:prstGeom>
          <a:solidFill>
            <a:srgbClr val="FFFFFF">
              <a:alpha val="86000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50180" name="组合 50179"/>
          <p:cNvGrpSpPr/>
          <p:nvPr/>
        </p:nvGrpSpPr>
        <p:grpSpPr>
          <a:xfrm>
            <a:off x="533400" y="838200"/>
            <a:ext cx="8610600" cy="1631950"/>
            <a:chOff x="336" y="2006"/>
            <a:chExt cx="5424" cy="1028"/>
          </a:xfrm>
        </p:grpSpPr>
        <p:sp>
          <p:nvSpPr>
            <p:cNvPr id="50181" name="文本框 50180"/>
            <p:cNvSpPr txBox="1"/>
            <p:nvPr/>
          </p:nvSpPr>
          <p:spPr>
            <a:xfrm>
              <a:off x="432" y="2006"/>
              <a:ext cx="4916" cy="34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fontAlgn="base"/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hú</a:t>
              </a:r>
              <a:r>
                <a:rPr lang="en-US" altLang="zh-CN" sz="3000" b="1" strike="noStrike" noProof="1"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 </a:t>
              </a:r>
              <a:r>
                <a:rPr lang="en-US" altLang="zh-CN" sz="3000" b="1" strike="noStrike" noProof="1" dirty="0" err="1">
                  <a:effectLst>
                    <a:outerShdw blurRad="38100" dist="38100" dir="2700000">
                      <a:srgbClr val="C0C0C0"/>
                    </a:outerShdw>
                  </a:effectLst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dié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huā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jiān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zhuō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mí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  </a:t>
              </a:r>
              <a:r>
                <a:rPr lang="en-US" altLang="zh-CN" sz="3000" b="1" strike="noStrike" noProof="1" dirty="0" err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cán</a:t>
              </a:r>
              <a:r>
                <a:rPr lang="en-US" altLang="zh-CN" sz="3000" b="1" strike="noStrike" noProof="1" dirty="0" err="1">
                  <a:effectLst>
                    <a:outerShdw blurRad="38100" dist="38100" dir="2700000">
                      <a:srgbClr val="C0C0C0"/>
                    </a:outerShdw>
                  </a:effectLst>
                  <a:latin typeface="Arial" panose="020B0604020202020204" pitchFamily="34" charset="0"/>
                  <a:ea typeface="宋体" panose="02010600030101010101" pitchFamily="2" charset="-122"/>
                  <a:cs typeface="+mn-ea"/>
                </a:rPr>
                <a:t>ɡ</a:t>
              </a:r>
              <a:r>
                <a:rPr lang="en-US" altLang="zh-CN" sz="3000" b="1" strike="noStrike" noProof="1">
                  <a:latin typeface="宋体" panose="02010600030101010101" pitchFamily="2" charset="-122"/>
                  <a:ea typeface="宋体" panose="02010600030101010101" pitchFamily="2" charset="-122"/>
                  <a:cs typeface="+mn-ea"/>
                </a:rPr>
                <a:t> </a:t>
              </a:r>
              <a:endParaRPr lang="en-US" altLang="zh-CN" sz="3000" b="1" strike="noStrike" noProof="1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0182" name="矩形 50181"/>
            <p:cNvSpPr/>
            <p:nvPr/>
          </p:nvSpPr>
          <p:spPr>
            <a:xfrm>
              <a:off x="336" y="2112"/>
              <a:ext cx="5424" cy="9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p>
              <a:pPr lvl="0" fontAlgn="base">
                <a:lnSpc>
                  <a:spcPct val="150000"/>
                </a:lnSpc>
                <a:buClr>
                  <a:srgbClr val="000000"/>
                </a:buClr>
              </a:pPr>
              <a:r>
                <a:rPr lang="zh-CN" altLang="en-US" sz="6000" b="1" strike="noStrike" noProof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ea"/>
                </a:rPr>
                <a:t>蝴 蝶</a:t>
              </a:r>
              <a:r>
                <a:rPr lang="zh-CN" altLang="en-US" sz="6000" b="1" strike="noStrike" noProof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  <a:cs typeface="+mn-ea"/>
                </a:rPr>
                <a:t> 花 间 捉 迷 藏。</a:t>
              </a:r>
              <a:endParaRPr lang="zh-CN" altLang="en-US" sz="6000" b="1" strike="noStrike" noProof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15366" name="图片 50182" descr="A2_00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33600" y="5029200"/>
            <a:ext cx="1266825" cy="14478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图片 50183" descr="A2_0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419600" y="4924425"/>
            <a:ext cx="1524000" cy="1524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图片 50184" descr="A2_00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879346">
            <a:off x="381000" y="5334000"/>
            <a:ext cx="6096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9" name="图片 50185" descr="A2_00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952447">
            <a:off x="5410200" y="4191000"/>
            <a:ext cx="4267200" cy="1220788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flipH="1">
            <a:off x="4984115" y="157353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6194425" y="157353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01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8313" y="1136650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句子大闯关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4821238"/>
            <a:ext cx="1528762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363" name="Rectangle 1"/>
          <p:cNvSpPr/>
          <p:nvPr/>
        </p:nvSpPr>
        <p:spPr>
          <a:xfrm>
            <a:off x="755650" y="2060575"/>
            <a:ext cx="67691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/>
            <a:r>
              <a:rPr lang="en-US" altLang="zh-CN" sz="36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，蝴蝶花间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捉迷藏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”用了什么修辞手法？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55650" y="3500438"/>
            <a:ext cx="7345363" cy="12001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“捉迷藏”采用拟人手法描写了蝴蝶在花间飞来飞去悠然自得的样子。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1505" name="图片 58369" descr="1c430a6117956a78eaf8f8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14800" y="3086100"/>
            <a:ext cx="5029200" cy="37719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6" name="图片 58370" descr="3d50ad36a596aacda8018e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4953000" cy="37147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7" name="图片 58371" descr="525d592cf3520bd98b13993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3733800"/>
            <a:ext cx="4191000" cy="312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1508" name="图片 58372" descr="1288937_64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91000" y="0"/>
            <a:ext cx="4953000" cy="3714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9" name="左箭头 58373">
            <a:hlinkClick r:id="rId5" action="ppaction://hlinksldjump"/>
          </p:cNvPr>
          <p:cNvSpPr/>
          <p:nvPr/>
        </p:nvSpPr>
        <p:spPr>
          <a:xfrm>
            <a:off x="8382000" y="6400800"/>
            <a:ext cx="533400" cy="457200"/>
          </a:xfrm>
          <a:prstGeom prst="leftArrow">
            <a:avLst>
              <a:gd name="adj1" fmla="val 50000"/>
              <a:gd name="adj2" fmla="val 29155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/>
          <a:p>
            <a:pPr lvl="0" indent="0"/>
            <a:endParaRPr lang="zh-CN" altLang="en-US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5842" name="图片 7"/>
          <p:cNvPicPr>
            <a:picLocks noChangeAspect="1"/>
          </p:cNvPicPr>
          <p:nvPr/>
        </p:nvPicPr>
        <p:blipFill>
          <a:blip r:embed="rId1"/>
          <a:srcRect t="78809" b="3679"/>
          <a:stretch>
            <a:fillRect/>
          </a:stretch>
        </p:blipFill>
        <p:spPr>
          <a:xfrm>
            <a:off x="17463" y="2546350"/>
            <a:ext cx="9126537" cy="4311650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1203" name="Group 3"/>
          <p:cNvGrpSpPr/>
          <p:nvPr/>
        </p:nvGrpSpPr>
        <p:grpSpPr>
          <a:xfrm>
            <a:off x="457200" y="914400"/>
            <a:ext cx="8880475" cy="1631950"/>
            <a:chOff x="384" y="2246"/>
            <a:chExt cx="5594" cy="1028"/>
          </a:xfrm>
        </p:grpSpPr>
        <p:sp>
          <p:nvSpPr>
            <p:cNvPr id="51204" name="Text Box 4"/>
            <p:cNvSpPr txBox="1">
              <a:spLocks noChangeArrowheads="1"/>
            </p:cNvSpPr>
            <p:nvPr/>
          </p:nvSpPr>
          <p:spPr bwMode="auto">
            <a:xfrm>
              <a:off x="384" y="2246"/>
              <a:ext cx="5594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qiū   yǐn    tǔ   lǐ    zào   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ōn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Arial" panose="020B0604020202020204" pitchFamily="34" charset="0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diàn </a:t>
              </a:r>
              <a:endPara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1205" name="Rectangle 5"/>
            <p:cNvSpPr>
              <a:spLocks noChangeArrowheads="1"/>
            </p:cNvSpPr>
            <p:nvPr/>
          </p:nvSpPr>
          <p:spPr bwMode="auto">
            <a:xfrm>
              <a:off x="384" y="2352"/>
              <a:ext cx="5594" cy="92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p>
              <a:pPr lvl="0" eaLnBrk="1" hangingPunct="1">
                <a:lnSpc>
                  <a:spcPct val="150000"/>
                </a:lnSpc>
              </a:pPr>
              <a:r>
                <a:rPr lang="zh-CN" altLang="en-US" sz="6000" b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蚯 蚓</a:t>
              </a:r>
              <a:r>
                <a:rPr lang="zh-CN" altLang="en-US" sz="6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土 里 造 宫 殿</a:t>
              </a:r>
              <a:r>
                <a:rPr lang="en-US" altLang="zh-CN" sz="6000" b="1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,</a:t>
              </a:r>
              <a:endParaRPr lang="en-US" altLang="zh-CN" sz="60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sp>
        <p:nvSpPr>
          <p:cNvPr id="35849" name="矩形 35848"/>
          <p:cNvSpPr/>
          <p:nvPr/>
        </p:nvSpPr>
        <p:spPr>
          <a:xfrm>
            <a:off x="381000" y="5943600"/>
            <a:ext cx="696913" cy="1079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p>
            <a:pPr lvl="0" eaLnBrk="1" hangingPunct="1"/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lspjy.com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www.lspjy.com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00" dirty="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http://</a:t>
            </a:r>
            <a:r>
              <a:rPr lang="en-US" altLang="zh-CN" sz="100" err="1">
                <a:solidFill>
                  <a:schemeClr val="bg1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cz.lspjy.com</a:t>
            </a:r>
            <a:endParaRPr lang="en-US" altLang="zh-CN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4914900" y="164465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6055360" y="164465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12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8313" y="1136650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句子大闯关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4821238"/>
            <a:ext cx="1528762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Rectangle 1"/>
          <p:cNvSpPr/>
          <p:nvPr/>
        </p:nvSpPr>
        <p:spPr>
          <a:xfrm>
            <a:off x="755650" y="1989138"/>
            <a:ext cx="6985000" cy="1200150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defTabSz="0">
              <a:tabLst>
                <a:tab pos="570230" algn="l"/>
              </a:tabLst>
            </a:pPr>
            <a:r>
              <a:rPr lang="zh-CN" altLang="zh-CN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蚯蚓土里造宫殿”运用什么修辞手法？</a:t>
            </a:r>
            <a:endParaRPr lang="zh-CN" altLang="en-US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8313" y="3213100"/>
            <a:ext cx="7920037" cy="17373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en-US" altLang="zh-CN" sz="36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</a:t>
            </a:r>
            <a:r>
              <a:rPr lang="zh-CN" altLang="zh-CN" sz="36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“造宫殿”运用拟人手法，将蚯蚓写活了，它仿佛是在建造自己的家园，享受美好的生活。</a:t>
            </a:r>
            <a:endParaRPr lang="zh-CN" altLang="en-US" sz="36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6866" name="Rectangle 3"/>
          <p:cNvSpPr/>
          <p:nvPr/>
        </p:nvSpPr>
        <p:spPr>
          <a:xfrm>
            <a:off x="228600" y="228600"/>
            <a:ext cx="8686800" cy="2133600"/>
          </a:xfrm>
          <a:prstGeom prst="rect">
            <a:avLst/>
          </a:prstGeom>
          <a:solidFill>
            <a:srgbClr val="FFFFFF">
              <a:alpha val="76077"/>
            </a:srgbClr>
          </a:solidFill>
          <a:ln w="38100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52228" name="Group 4"/>
          <p:cNvGrpSpPr/>
          <p:nvPr/>
        </p:nvGrpSpPr>
        <p:grpSpPr>
          <a:xfrm>
            <a:off x="533400" y="457200"/>
            <a:ext cx="8610600" cy="1555750"/>
            <a:chOff x="192" y="2198"/>
            <a:chExt cx="5424" cy="980"/>
          </a:xfrm>
        </p:grpSpPr>
        <p:sp>
          <p:nvSpPr>
            <p:cNvPr id="52229" name="Text Box 5"/>
            <p:cNvSpPr txBox="1">
              <a:spLocks noChangeArrowheads="1"/>
            </p:cNvSpPr>
            <p:nvPr/>
          </p:nvSpPr>
          <p:spPr bwMode="auto">
            <a:xfrm>
              <a:off x="288" y="2198"/>
              <a:ext cx="5077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mǎ    yǐ    dì  shàn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yùn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shí   lián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ɡ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</a:t>
              </a:r>
              <a:endPara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2230" name="Rectangle 6"/>
            <p:cNvSpPr>
              <a:spLocks noChangeArrowheads="1"/>
            </p:cNvSpPr>
            <p:nvPr/>
          </p:nvSpPr>
          <p:spPr bwMode="auto">
            <a:xfrm>
              <a:off x="192" y="2544"/>
              <a:ext cx="5424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6000" b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蚂 蚁</a:t>
              </a:r>
              <a:r>
                <a:rPr lang="zh-CN" altLang="en-US" sz="6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地 上 </a:t>
              </a:r>
              <a:r>
                <a:rPr lang="zh-CN" altLang="en-US" sz="6000" b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运</a:t>
              </a:r>
              <a:r>
                <a:rPr lang="zh-CN" altLang="en-US" sz="6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食 粮。</a:t>
              </a:r>
              <a:endParaRPr lang="zh-CN" altLang="en-US" sz="60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36868" name="图片 8"/>
          <p:cNvPicPr>
            <a:picLocks noChangeAspect="1"/>
          </p:cNvPicPr>
          <p:nvPr/>
        </p:nvPicPr>
        <p:blipFill>
          <a:blip r:embed="rId1"/>
          <a:srcRect t="61018" b="13126"/>
          <a:stretch>
            <a:fillRect/>
          </a:stretch>
        </p:blipFill>
        <p:spPr>
          <a:xfrm>
            <a:off x="0" y="2012950"/>
            <a:ext cx="9126538" cy="48450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flipH="1">
            <a:off x="4956810" y="114935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" name="直接连接符 1"/>
          <p:cNvCxnSpPr/>
          <p:nvPr/>
        </p:nvCxnSpPr>
        <p:spPr>
          <a:xfrm flipH="1">
            <a:off x="6041390" y="114935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0962" name="Picture 2" descr="7423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310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9395" name="Text Box 3"/>
          <p:cNvSpPr txBox="1">
            <a:spLocks noChangeArrowheads="1"/>
          </p:cNvSpPr>
          <p:nvPr/>
        </p:nvSpPr>
        <p:spPr bwMode="auto">
          <a:xfrm>
            <a:off x="6858000" y="1295400"/>
            <a:ext cx="2286000" cy="36131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en-US" altLang="zh-CN" sz="72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yùn</a:t>
            </a:r>
            <a:r>
              <a:rPr lang="en-US" altLang="zh-CN" sz="9600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9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  </a:t>
            </a:r>
            <a:r>
              <a:rPr lang="zh-CN" altLang="en-US" sz="13500" b="1" dirty="0"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运</a:t>
            </a:r>
            <a:endParaRPr lang="zh-CN" altLang="en-US" sz="13500" b="1" dirty="0"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pic>
        <p:nvPicPr>
          <p:cNvPr id="40964" name="Picture 4" descr="20047271535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6629400" cy="480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0965" name="Text Box 5"/>
          <p:cNvSpPr txBox="1"/>
          <p:nvPr/>
        </p:nvSpPr>
        <p:spPr>
          <a:xfrm>
            <a:off x="457200" y="4953000"/>
            <a:ext cx="56388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>
                <a:solidFill>
                  <a:srgbClr val="0000FF"/>
                </a:solidFill>
              </a:rPr>
              <a:t>字谜：白云跟着走。</a:t>
            </a:r>
            <a:endParaRPr lang="zh-CN" altLang="en-US" sz="4400" b="1" dirty="0">
              <a:solidFill>
                <a:srgbClr val="0000FF"/>
              </a:solidFill>
            </a:endParaRPr>
          </a:p>
        </p:txBody>
      </p:sp>
      <p:sp>
        <p:nvSpPr>
          <p:cNvPr id="40966" name="AutoShape 6">
            <a:hlinkClick r:id="" action="ppaction://noaction"/>
          </p:cNvPr>
          <p:cNvSpPr/>
          <p:nvPr/>
        </p:nvSpPr>
        <p:spPr>
          <a:xfrm>
            <a:off x="8458200" y="6248400"/>
            <a:ext cx="533400" cy="457200"/>
          </a:xfrm>
          <a:prstGeom prst="leftArrow">
            <a:avLst>
              <a:gd name="adj1" fmla="val 50000"/>
              <a:gd name="adj2" fmla="val 291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9395" grpId="0" bldLvl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468313" y="1136650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句子大闯关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16013" y="4821238"/>
            <a:ext cx="1528762" cy="138588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745" name="Rectangle 1"/>
          <p:cNvSpPr/>
          <p:nvPr/>
        </p:nvSpPr>
        <p:spPr>
          <a:xfrm>
            <a:off x="611188" y="2349500"/>
            <a:ext cx="7848600" cy="1754188"/>
          </a:xfrm>
          <a:prstGeom prst="rect">
            <a:avLst/>
          </a:prstGeom>
          <a:noFill/>
          <a:ln w="9525">
            <a:noFill/>
          </a:ln>
        </p:spPr>
        <p:txBody>
          <a:bodyPr anchor="ctr">
            <a:spAutoFit/>
          </a:bodyPr>
          <a:p>
            <a:pPr lvl="0" defTabSz="0">
              <a:tabLst>
                <a:tab pos="570230" algn="l"/>
              </a:tabLst>
            </a:pPr>
            <a:r>
              <a:rPr lang="en-US" altLang="zh-CN" sz="3600" b="1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zh-CN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b="1" dirty="0">
                <a:solidFill>
                  <a:srgbClr val="CC00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运”字表现突出了蚂蚁的勤劳。一个“运”字侧面写出了“食粮”对于小小的蚂蚁来说是多么的重。</a:t>
            </a:r>
            <a:endParaRPr lang="zh-CN" altLang="en-US" sz="3600" b="1" dirty="0">
              <a:solidFill>
                <a:srgbClr val="CC00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7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17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0482" name="图片 99329" descr="7423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8991600" cy="6716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9332" name="文本框 99331"/>
          <p:cNvSpPr txBox="1"/>
          <p:nvPr/>
        </p:nvSpPr>
        <p:spPr>
          <a:xfrm>
            <a:off x="1042988" y="1628775"/>
            <a:ext cx="7391400" cy="10668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b="1" dirty="0">
                <a:solidFill>
                  <a:srgbClr val="000000"/>
                </a:solidFill>
                <a:latin typeface="Arial" panose="020B0604020202020204" pitchFamily="34" charset="0"/>
                <a:sym typeface="Arial" panose="020B0604020202020204" pitchFamily="34" charset="0"/>
              </a:rPr>
              <a:t>小小诸葛亮，稳坐军中帐，摆开八卦阵，专捉飞来将。</a:t>
            </a:r>
            <a:endParaRPr lang="zh-CN" altLang="en-US" b="1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99333" name="文本框 99332"/>
          <p:cNvSpPr txBox="1"/>
          <p:nvPr/>
        </p:nvSpPr>
        <p:spPr>
          <a:xfrm>
            <a:off x="1619250" y="4005263"/>
            <a:ext cx="1866900" cy="1096962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lvl="2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lvl="3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lvl="4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zh-CN" sz="6600" b="1" dirty="0">
                <a:solidFill>
                  <a:srgbClr val="000000"/>
                </a:solidFill>
              </a:rPr>
              <a:t>蜘蛛</a:t>
            </a:r>
            <a:endParaRPr lang="zh-CN" altLang="zh-CN" sz="6600" b="1" dirty="0">
              <a:solidFill>
                <a:srgbClr val="000000"/>
              </a:solidFill>
            </a:endParaRPr>
          </a:p>
        </p:txBody>
      </p:sp>
      <p:sp>
        <p:nvSpPr>
          <p:cNvPr id="20485" name="日期占位符 1"/>
          <p:cNvSpPr txBox="1">
            <a:spLocks noGrp="1"/>
          </p:cNvSpPr>
          <p:nvPr>
            <p:ph type="dt" sz="half" idx="2"/>
          </p:nvPr>
        </p:nvSpPr>
        <p:spPr/>
        <p:txBody>
          <a:bodyPr/>
          <a:p>
            <a:pPr marL="0" indent="0" eaLnBrk="1" hangingPunct="1">
              <a:spcBef>
                <a:spcPct val="0"/>
              </a:spcBef>
              <a:buNone/>
            </a:pPr>
            <a:endParaRPr lang="en-US" altLang="en-US" sz="1400" dirty="0">
              <a:solidFill>
                <a:srgbClr val="000000"/>
              </a:solidFill>
            </a:endParaRPr>
          </a:p>
        </p:txBody>
      </p:sp>
      <p:pic>
        <p:nvPicPr>
          <p:cNvPr id="3" name="图片 2" descr="蜘蛛-20670196"/>
          <p:cNvPicPr>
            <a:picLocks noChangeAspect="1"/>
          </p:cNvPicPr>
          <p:nvPr/>
        </p:nvPicPr>
        <p:blipFill>
          <a:blip r:embed="rId2"/>
          <a:srcRect l="5798" t="6424" r="5336" b="5661"/>
          <a:stretch>
            <a:fillRect/>
          </a:stretch>
        </p:blipFill>
        <p:spPr>
          <a:xfrm>
            <a:off x="4716463" y="3068638"/>
            <a:ext cx="2343150" cy="231933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993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93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rAng="0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0"/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99333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9332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7890" name="Picture 2"/>
          <p:cNvPicPr>
            <a:picLocks noChangeAspect="1"/>
          </p:cNvPicPr>
          <p:nvPr/>
        </p:nvPicPr>
        <p:blipFill>
          <a:blip r:embed="rId1"/>
          <a:srcRect t="14444" b="1111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7891" name="Rectangle 3"/>
          <p:cNvSpPr/>
          <p:nvPr/>
        </p:nvSpPr>
        <p:spPr>
          <a:xfrm>
            <a:off x="3124200" y="-2971800"/>
            <a:ext cx="8610600" cy="2133600"/>
          </a:xfrm>
          <a:prstGeom prst="rect">
            <a:avLst/>
          </a:prstGeom>
          <a:solidFill>
            <a:srgbClr val="FFFFFF">
              <a:alpha val="85881"/>
            </a:srgbClr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grpSp>
        <p:nvGrpSpPr>
          <p:cNvPr id="53252" name="Group 4"/>
          <p:cNvGrpSpPr/>
          <p:nvPr/>
        </p:nvGrpSpPr>
        <p:grpSpPr>
          <a:xfrm>
            <a:off x="609600" y="4926013"/>
            <a:ext cx="8185150" cy="1474787"/>
            <a:chOff x="384" y="1766"/>
            <a:chExt cx="5156" cy="1089"/>
          </a:xfrm>
        </p:grpSpPr>
        <p:sp>
          <p:nvSpPr>
            <p:cNvPr id="37901" name="Text Box 5"/>
            <p:cNvSpPr txBox="1"/>
            <p:nvPr/>
          </p:nvSpPr>
          <p:spPr>
            <a:xfrm>
              <a:off x="480" y="1766"/>
              <a:ext cx="4796" cy="40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3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800">
                  <a:solidFill>
                    <a:schemeClr val="tx1"/>
                  </a:solidFill>
                  <a:latin typeface="+mn-lt"/>
                  <a:ea typeface="+mn-ea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•"/>
                <a:defRPr sz="2400">
                  <a:solidFill>
                    <a:schemeClr val="tx1"/>
                  </a:solidFill>
                  <a:latin typeface="+mn-lt"/>
                  <a:ea typeface="+mn-ea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–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+mn-lt"/>
                  <a:ea typeface="+mn-ea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  <a:buNone/>
              </a:pPr>
              <a:r>
                <a:rPr lang="en-US" altLang="zh-CN" sz="3000" b="1" dirty="0">
                  <a:latin typeface="宋体" panose="02010600030101010101" pitchFamily="2" charset="-122"/>
                </a:rPr>
                <a:t>kē    dǒu  chí  zhōnɡ  yóu    de  huān </a:t>
              </a:r>
              <a:endParaRPr lang="en-US" altLang="zh-CN" sz="3000" b="1" dirty="0">
                <a:latin typeface="宋体" panose="02010600030101010101" pitchFamily="2" charset="-122"/>
              </a:endParaRPr>
            </a:p>
          </p:txBody>
        </p:sp>
        <p:sp>
          <p:nvSpPr>
            <p:cNvPr id="53254" name="Rectangle 6"/>
            <p:cNvSpPr>
              <a:spLocks noChangeArrowheads="1"/>
            </p:cNvSpPr>
            <p:nvPr/>
          </p:nvSpPr>
          <p:spPr bwMode="auto">
            <a:xfrm>
              <a:off x="384" y="2112"/>
              <a:ext cx="5156" cy="7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6000" b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蝌 蚪</a:t>
              </a:r>
              <a:r>
                <a:rPr lang="zh-CN" altLang="en-US" sz="6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池 中 游 得 欢</a:t>
              </a:r>
              <a:r>
                <a:rPr lang="en-US" altLang="zh-CN" sz="6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,</a:t>
              </a:r>
              <a:endParaRPr lang="en-US" altLang="zh-CN" sz="60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pic>
        <p:nvPicPr>
          <p:cNvPr id="37893" name="Picture 7" descr="A5_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835355">
            <a:off x="4548188" y="2944813"/>
            <a:ext cx="914400" cy="5032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4" name="Picture 8" descr="A5_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955779">
            <a:off x="3249613" y="3225800"/>
            <a:ext cx="457200" cy="2524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5" name="Picture 9" descr="A5_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5400000">
            <a:off x="3971925" y="4229100"/>
            <a:ext cx="63817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6" name="Picture 10" descr="A5_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8862621">
            <a:off x="5181600" y="1905000"/>
            <a:ext cx="63817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7" name="Picture 11" descr="A5_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4264522">
            <a:off x="3514725" y="1943100"/>
            <a:ext cx="638175" cy="3524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8" name="Picture 12" descr="A5_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7300529">
            <a:off x="3543300" y="2622868"/>
            <a:ext cx="561975" cy="309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7899" name="Picture 13" descr="A5_07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-278128">
            <a:off x="5943600" y="2362200"/>
            <a:ext cx="790575" cy="436563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3" name="直接连接符 2"/>
          <p:cNvCxnSpPr/>
          <p:nvPr/>
        </p:nvCxnSpPr>
        <p:spPr>
          <a:xfrm flipH="1">
            <a:off x="4914900" y="553720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 flipH="1">
            <a:off x="7339330" y="547624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2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32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8914" name="图片 1"/>
          <p:cNvPicPr>
            <a:picLocks noChangeAspect="1"/>
          </p:cNvPicPr>
          <p:nvPr/>
        </p:nvPicPr>
        <p:blipFill>
          <a:blip r:embed="rId1"/>
          <a:srcRect t="8678" r="69556" b="59792"/>
          <a:stretch>
            <a:fillRect/>
          </a:stretch>
        </p:blipFill>
        <p:spPr>
          <a:xfrm>
            <a:off x="-16510" y="-41910"/>
            <a:ext cx="4240530" cy="61474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8915" name="Group 2"/>
          <p:cNvGrpSpPr/>
          <p:nvPr/>
        </p:nvGrpSpPr>
        <p:grpSpPr>
          <a:xfrm>
            <a:off x="533400" y="2482850"/>
            <a:ext cx="8610600" cy="1555750"/>
            <a:chOff x="192" y="2246"/>
            <a:chExt cx="5424" cy="980"/>
          </a:xfrm>
        </p:grpSpPr>
        <p:sp>
          <p:nvSpPr>
            <p:cNvPr id="54275" name="Text Box 3"/>
            <p:cNvSpPr txBox="1">
              <a:spLocks noChangeArrowheads="1"/>
            </p:cNvSpPr>
            <p:nvPr/>
          </p:nvSpPr>
          <p:spPr bwMode="auto">
            <a:xfrm>
              <a:off x="240" y="2246"/>
              <a:ext cx="5077" cy="3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zhī   zhū   fánɡ qián   jié  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wǎnɡ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 mánɡ </a:t>
              </a:r>
              <a:endPara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276" name="Rectangle 4"/>
            <p:cNvSpPr>
              <a:spLocks noChangeArrowheads="1"/>
            </p:cNvSpPr>
            <p:nvPr/>
          </p:nvSpPr>
          <p:spPr bwMode="auto">
            <a:xfrm>
              <a:off x="192" y="2592"/>
              <a:ext cx="5424" cy="63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p>
              <a:pPr lvl="0" eaLnBrk="1" hangingPunct="1"/>
              <a:r>
                <a:rPr lang="zh-CN" altLang="en-US" sz="6000" b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蜘 蛛</a:t>
              </a:r>
              <a:r>
                <a:rPr lang="zh-CN" altLang="en-US" sz="6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房 前 结 </a:t>
              </a:r>
              <a:r>
                <a:rPr lang="zh-CN" altLang="en-US" sz="6000" b="1" dirty="0">
                  <a:solidFill>
                    <a:srgbClr val="CC0000"/>
                  </a:solidFill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网</a:t>
              </a:r>
              <a:r>
                <a:rPr lang="zh-CN" altLang="en-US" sz="6000" b="1" dirty="0">
                  <a:effectLst>
                    <a:outerShdw blurRad="38100" dist="38100" dir="2700000">
                      <a:srgbClr val="C0C0C0"/>
                    </a:outerShdw>
                  </a:effectLst>
                  <a:latin typeface="楷体_GB2312" pitchFamily="49" charset="-122"/>
                  <a:ea typeface="楷体_GB2312" pitchFamily="49" charset="-122"/>
                </a:rPr>
                <a:t> 忙。</a:t>
              </a:r>
              <a:endParaRPr lang="zh-CN" altLang="en-US" sz="60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endParaRPr>
            </a:p>
          </p:txBody>
        </p:sp>
      </p:grpSp>
      <p:cxnSp>
        <p:nvCxnSpPr>
          <p:cNvPr id="2" name="直接连接符 1"/>
          <p:cNvCxnSpPr/>
          <p:nvPr/>
        </p:nvCxnSpPr>
        <p:spPr>
          <a:xfrm flipH="1">
            <a:off x="5081905" y="317500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直接连接符 2"/>
          <p:cNvCxnSpPr/>
          <p:nvPr/>
        </p:nvCxnSpPr>
        <p:spPr>
          <a:xfrm flipH="1">
            <a:off x="7321550" y="3175000"/>
            <a:ext cx="180975" cy="720725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1986" name="Picture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008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0419" name="Text Box 3"/>
          <p:cNvSpPr txBox="1">
            <a:spLocks noChangeArrowheads="1"/>
          </p:cNvSpPr>
          <p:nvPr/>
        </p:nvSpPr>
        <p:spPr bwMode="auto">
          <a:xfrm>
            <a:off x="152400" y="0"/>
            <a:ext cx="3200400" cy="324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 </a:t>
            </a:r>
            <a:r>
              <a:rPr lang="en-US" altLang="zh-CN" sz="72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</a:rPr>
              <a:t>wǎnɡ</a:t>
            </a:r>
            <a:r>
              <a:rPr lang="zh-CN" altLang="en-US" sz="13500" b="1" dirty="0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anose="02020603050405020304" pitchFamily="18" charset="0"/>
                <a:ea typeface="楷体_GB2312" pitchFamily="49" charset="-122"/>
              </a:rPr>
              <a:t>网</a:t>
            </a:r>
            <a:endParaRPr lang="zh-CN" altLang="en-US" sz="13500" b="1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Times New Roman" panose="02020603050405020304" pitchFamily="18" charset="0"/>
              <a:ea typeface="楷体_GB2312" pitchFamily="49" charset="-122"/>
            </a:endParaRPr>
          </a:p>
        </p:txBody>
      </p:sp>
      <p:sp>
        <p:nvSpPr>
          <p:cNvPr id="41988" name="AutoShape 4">
            <a:hlinkClick r:id="" action="ppaction://noaction"/>
          </p:cNvPr>
          <p:cNvSpPr/>
          <p:nvPr/>
        </p:nvSpPr>
        <p:spPr>
          <a:xfrm>
            <a:off x="8382000" y="6400800"/>
            <a:ext cx="533400" cy="457200"/>
          </a:xfrm>
          <a:prstGeom prst="leftArrow">
            <a:avLst>
              <a:gd name="adj1" fmla="val 50000"/>
              <a:gd name="adj2" fmla="val 2916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04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41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43010" name="Group 2"/>
          <p:cNvGrpSpPr/>
          <p:nvPr/>
        </p:nvGrpSpPr>
        <p:grpSpPr>
          <a:xfrm>
            <a:off x="533400" y="981075"/>
            <a:ext cx="8610600" cy="1376363"/>
            <a:chOff x="192" y="2246"/>
            <a:chExt cx="5424" cy="867"/>
          </a:xfrm>
        </p:grpSpPr>
        <p:sp>
          <p:nvSpPr>
            <p:cNvPr id="54275" name="Text Box 3"/>
            <p:cNvSpPr txBox="1">
              <a:spLocks noChangeArrowheads="1"/>
            </p:cNvSpPr>
            <p:nvPr/>
          </p:nvSpPr>
          <p:spPr bwMode="auto">
            <a:xfrm>
              <a:off x="240" y="2246"/>
              <a:ext cx="5077" cy="346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zhī   zhū   fánɡ qián   jié  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rgbClr val="FF33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wǎnɡ</a:t>
              </a:r>
              <a:r>
                <a:rPr kumimoji="0" lang="en-US" altLang="zh-CN" sz="30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  <a:cs typeface="+mn-cs"/>
                </a:rPr>
                <a:t>   mánɡ </a:t>
              </a:r>
              <a:endParaRPr kumimoji="0" lang="en-US" altLang="zh-CN" sz="30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54276" name="Rectangle 4"/>
            <p:cNvSpPr>
              <a:spLocks noChangeArrowheads="1"/>
            </p:cNvSpPr>
            <p:nvPr/>
          </p:nvSpPr>
          <p:spPr bwMode="auto">
            <a:xfrm>
              <a:off x="192" y="2479"/>
              <a:ext cx="5424" cy="634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蜘 蛛</a:t>
              </a: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房 前 结 </a:t>
              </a: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rgbClr val="CC0000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网</a:t>
              </a:r>
              <a:r>
                <a:rPr kumimoji="0" lang="zh-CN" altLang="en-US" sz="60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 忙。</a:t>
              </a:r>
              <a:endParaRPr kumimoji="0" lang="zh-CN" altLang="en-US" sz="6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</p:grpSp>
      <p:pic>
        <p:nvPicPr>
          <p:cNvPr id="43011" name="Picture 5" descr="gif001">
            <a:hlinkClick r:id="rId1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3190875" cy="22050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8" descr="7F51.gif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825" y="4292600"/>
            <a:ext cx="1511300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descr="7F52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43663" y="4292600"/>
            <a:ext cx="1368425" cy="17287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1" name="图片 10" descr="7F53.gif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775575" y="4149725"/>
            <a:ext cx="1368425" cy="20875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右箭头 11"/>
          <p:cNvSpPr/>
          <p:nvPr/>
        </p:nvSpPr>
        <p:spPr>
          <a:xfrm>
            <a:off x="6300788" y="5013325"/>
            <a:ext cx="287337" cy="360363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sp>
        <p:nvSpPr>
          <p:cNvPr id="13" name="右箭头 12"/>
          <p:cNvSpPr/>
          <p:nvPr/>
        </p:nvSpPr>
        <p:spPr>
          <a:xfrm>
            <a:off x="7667625" y="5084763"/>
            <a:ext cx="288925" cy="360362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2400" dirty="0">
              <a:latin typeface="Times New Roman" panose="02020603050405020304" pitchFamily="18" charset="0"/>
            </a:endParaRPr>
          </a:p>
        </p:txBody>
      </p:sp>
      <p:pic>
        <p:nvPicPr>
          <p:cNvPr id="14" name="图片 13" descr="无标题15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79388" y="2636838"/>
            <a:ext cx="4824412" cy="32400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5298" name="Rectangle 2"/>
          <p:cNvSpPr/>
          <p:nvPr/>
        </p:nvSpPr>
        <p:spPr>
          <a:xfrm>
            <a:off x="5105400" y="762000"/>
            <a:ext cx="2971800" cy="5410200"/>
          </a:xfrm>
          <a:prstGeom prst="rect">
            <a:avLst/>
          </a:prstGeom>
          <a:solidFill>
            <a:srgbClr val="FFFFCC">
              <a:alpha val="45097"/>
            </a:srgbClr>
          </a:solidFill>
          <a:ln w="2857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55299" name="Rectangle 3"/>
          <p:cNvSpPr/>
          <p:nvPr/>
        </p:nvSpPr>
        <p:spPr>
          <a:xfrm>
            <a:off x="3276600" y="762000"/>
            <a:ext cx="1752600" cy="5410200"/>
          </a:xfrm>
          <a:prstGeom prst="rect">
            <a:avLst/>
          </a:prstGeom>
          <a:solidFill>
            <a:srgbClr val="CCECFF">
              <a:alpha val="50980"/>
            </a:srgbClr>
          </a:solidFill>
          <a:ln w="2857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55300" name="Rectangle 4"/>
          <p:cNvSpPr/>
          <p:nvPr/>
        </p:nvSpPr>
        <p:spPr>
          <a:xfrm>
            <a:off x="1447800" y="762000"/>
            <a:ext cx="1752600" cy="5410200"/>
          </a:xfrm>
          <a:prstGeom prst="rect">
            <a:avLst/>
          </a:prstGeom>
          <a:solidFill>
            <a:srgbClr val="EAEAEA">
              <a:alpha val="50980"/>
            </a:srgbClr>
          </a:solidFill>
          <a:ln w="28575" cap="flat" cmpd="sng">
            <a:solidFill>
              <a:schemeClr val="tx1"/>
            </a:solidFill>
            <a:prstDash val="sysDot"/>
            <a:miter/>
            <a:headEnd type="none" w="med" len="med"/>
            <a:tailEnd type="none" w="med" len="med"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dirty="0"/>
          </a:p>
        </p:txBody>
      </p:sp>
      <p:sp>
        <p:nvSpPr>
          <p:cNvPr id="55301" name="Text Box 5"/>
          <p:cNvSpPr txBox="1">
            <a:spLocks noChangeArrowheads="1"/>
          </p:cNvSpPr>
          <p:nvPr/>
        </p:nvSpPr>
        <p:spPr bwMode="auto">
          <a:xfrm>
            <a:off x="1447800" y="616585"/>
            <a:ext cx="8153400" cy="535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p>
            <a:pPr lvl="0"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蜻 蜓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半 空 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展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翅 飞</a:t>
            </a:r>
            <a:r>
              <a: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蝴 蝶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花 间 捉 迷 藏。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蚯 蚓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土 里 造 宫 殿</a:t>
            </a:r>
            <a:r>
              <a: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蚂 蚁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地 上 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运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食 粮。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蝌 蚪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池 中 游 得 欢</a:t>
            </a:r>
            <a:r>
              <a:rPr lang="en-US" altLang="zh-CN" sz="4800" b="1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,</a:t>
            </a:r>
            <a:endParaRPr lang="en-US" altLang="zh-CN" sz="4800" b="1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  <a:p>
            <a:pPr lvl="0" eaLnBrk="1" hangingPunct="1">
              <a:lnSpc>
                <a:spcPct val="120000"/>
              </a:lnSpc>
            </a:pP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蜘 蛛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房 前 结 </a:t>
            </a:r>
            <a:r>
              <a:rPr lang="zh-CN" altLang="en-US" sz="4800" b="1" dirty="0">
                <a:solidFill>
                  <a:srgbClr val="CC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网</a:t>
            </a:r>
            <a:r>
              <a:rPr lang="zh-CN" altLang="en-US" sz="4800" b="1" dirty="0">
                <a:effectLst>
                  <a:outerShdw blurRad="38100" dist="38100" dir="2700000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 忙。</a:t>
            </a:r>
            <a:endParaRPr lang="zh-CN" altLang="en-US" sz="4800" b="1" dirty="0">
              <a:effectLst>
                <a:outerShdw blurRad="38100" dist="38100" dir="2700000">
                  <a:srgbClr val="C0C0C0"/>
                </a:outerShdw>
              </a:effectLst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93035" y="98425"/>
            <a:ext cx="3757930" cy="51816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2800" b="1" u="sng" dirty="0">
                <a:sym typeface="+mn-ea"/>
              </a:rPr>
              <a:t>　　</a:t>
            </a:r>
            <a:r>
              <a:rPr lang="zh-CN" altLang="en-US" sz="2800" b="1" dirty="0">
                <a:sym typeface="+mn-ea"/>
              </a:rPr>
              <a:t>在</a:t>
            </a:r>
            <a:r>
              <a:rPr lang="zh-CN" altLang="en-US" sz="2800" b="1" u="sng" dirty="0">
                <a:sym typeface="+mn-ea"/>
              </a:rPr>
              <a:t>　　　</a:t>
            </a:r>
            <a:r>
              <a:rPr lang="zh-CN" altLang="en-US" sz="2800" b="1" dirty="0">
                <a:sym typeface="+mn-ea"/>
              </a:rPr>
              <a:t>干</a:t>
            </a:r>
            <a:r>
              <a:rPr lang="zh-CN" altLang="en-US" sz="2800" b="1" u="sng" dirty="0">
                <a:sym typeface="+mn-ea"/>
              </a:rPr>
              <a:t>　　　</a:t>
            </a:r>
            <a:endParaRPr lang="zh-CN" altLang="en-US" sz="2800" b="1" u="sng" dirty="0"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5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552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55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298" grpId="0" animBg="1"/>
      <p:bldP spid="55299" grpId="0" animBg="1"/>
      <p:bldP spid="55300" grpId="0" animBg="1"/>
      <p:bldP spid="2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993900" y="1268413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看图说特点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36650"/>
            <a:ext cx="1528762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1507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1508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688" y="2420938"/>
            <a:ext cx="10080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土里造宫殿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" name="图片 8" descr="u=1016550439,666277979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2420938"/>
            <a:ext cx="4392613" cy="3095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993900" y="1268413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看图说特点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36650"/>
            <a:ext cx="1528762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59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9460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pic>
        <p:nvPicPr>
          <p:cNvPr id="9" name="图片 8" descr="u=1622059781,1818966225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713" y="2349500"/>
            <a:ext cx="4357687" cy="302418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" name="TextBox 9"/>
          <p:cNvSpPr txBox="1"/>
          <p:nvPr/>
        </p:nvSpPr>
        <p:spPr>
          <a:xfrm>
            <a:off x="6516688" y="2420938"/>
            <a:ext cx="10080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半空展翅飞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993900" y="1268413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看图说特点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36650"/>
            <a:ext cx="1528762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2531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2532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688" y="2420938"/>
            <a:ext cx="10080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地上运食粮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图片 7" descr="u=1428900388,1764418820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9250" y="2349500"/>
            <a:ext cx="4537075" cy="316706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993900" y="1268413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看图说特点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36650"/>
            <a:ext cx="1528762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483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0484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688" y="2420938"/>
            <a:ext cx="10080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花间捉迷藏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图片 7" descr="u=810858019,1758630605&amp;fm=21&amp;gp=0.jpg"/>
          <p:cNvPicPr>
            <a:picLocks noChangeAspect="1"/>
          </p:cNvPicPr>
          <p:nvPr/>
        </p:nvPicPr>
        <p:blipFill>
          <a:blip r:embed="rId2"/>
          <a:srcRect b="7219"/>
          <a:stretch>
            <a:fillRect/>
          </a:stretch>
        </p:blipFill>
        <p:spPr>
          <a:xfrm>
            <a:off x="1619250" y="2205038"/>
            <a:ext cx="4608513" cy="34559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993900" y="1268413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看图说特点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36650"/>
            <a:ext cx="1528762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4579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4580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688" y="2420938"/>
            <a:ext cx="10080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房前结网忙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8" name="图片 7" descr="u=1463546157,1084754604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0850" y="2205038"/>
            <a:ext cx="4651375" cy="38877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8194" name="Picture 1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81000" y="-531812"/>
            <a:ext cx="9993313" cy="74898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195" name="Rectangle 5"/>
          <p:cNvSpPr/>
          <p:nvPr/>
        </p:nvSpPr>
        <p:spPr>
          <a:xfrm>
            <a:off x="3779838" y="1268413"/>
            <a:ext cx="184150" cy="70802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196" name="Rectangle 7"/>
          <p:cNvSpPr/>
          <p:nvPr/>
        </p:nvSpPr>
        <p:spPr>
          <a:xfrm>
            <a:off x="6500813" y="1571625"/>
            <a:ext cx="1944687" cy="4937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197" name="Rectangle 10"/>
          <p:cNvSpPr/>
          <p:nvPr/>
        </p:nvSpPr>
        <p:spPr>
          <a:xfrm>
            <a:off x="857250" y="1357313"/>
            <a:ext cx="2303463" cy="67151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en-US" altLang="zh-CN" sz="3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198" name="Rectangle 16"/>
          <p:cNvSpPr/>
          <p:nvPr/>
        </p:nvSpPr>
        <p:spPr>
          <a:xfrm>
            <a:off x="6286500" y="5438775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199" name="Rectangle 19"/>
          <p:cNvSpPr/>
          <p:nvPr/>
        </p:nvSpPr>
        <p:spPr>
          <a:xfrm>
            <a:off x="6372225" y="4238625"/>
            <a:ext cx="2413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endParaRPr lang="en-US" altLang="zh-CN" sz="40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200" name="TextBox 20"/>
          <p:cNvSpPr txBox="1"/>
          <p:nvPr/>
        </p:nvSpPr>
        <p:spPr>
          <a:xfrm>
            <a:off x="1476375" y="655638"/>
            <a:ext cx="64293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比比谁读得最认真</a:t>
            </a:r>
            <a:r>
              <a:rPr lang="en-US" altLang="zh-CN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7177" name="TextBox 22"/>
          <p:cNvSpPr txBox="1">
            <a:spLocks noChangeArrowheads="1"/>
          </p:cNvSpPr>
          <p:nvPr/>
        </p:nvSpPr>
        <p:spPr bwMode="auto">
          <a:xfrm>
            <a:off x="1606550" y="1881188"/>
            <a:ext cx="5702300" cy="584200"/>
          </a:xfrm>
          <a:prstGeom prst="rect">
            <a:avLst/>
          </a:prstGeom>
          <a:solidFill>
            <a:schemeClr val="accent5">
              <a:lumMod val="20000"/>
              <a:lumOff val="80000"/>
            </a:schemeClr>
          </a:solidFill>
          <a:ln>
            <a:noFill/>
          </a:ln>
        </p:spPr>
        <p:txBody>
          <a:bodyPr>
            <a:spAutoFit/>
          </a:bodyPr>
          <a:lstStyle>
            <a:lvl1pPr algn="just" eaLnBrk="0" hangingPunct="0"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sz="24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742950" indent="-285750" algn="just" eaLnBrk="0" hangingPunct="0">
              <a:buClr>
                <a:schemeClr val="accent1"/>
              </a:buClr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11430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6002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2057400" indent="-228600" eaLnBrk="0" hangingPunct="0">
              <a:lnSpc>
                <a:spcPct val="90000"/>
              </a:lnSpc>
              <a:spcBef>
                <a:spcPts val="500"/>
              </a:spcBef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1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、要认真地读准每一个生字。</a:t>
            </a:r>
            <a:r>
              <a:rPr kumimoji="0" lang="en-US" altLang="zh-CN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 </a:t>
            </a:r>
            <a:endParaRPr kumimoji="0" lang="en-US" altLang="zh-CN" sz="3200" b="1" i="0" u="none" strike="noStrike" kern="1200" cap="none" spc="0" normalizeH="0" baseline="0" noProof="0" dirty="0" smtClean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7178" name="TextBox 2"/>
          <p:cNvSpPr txBox="1"/>
          <p:nvPr/>
        </p:nvSpPr>
        <p:spPr>
          <a:xfrm>
            <a:off x="2879408" y="2520633"/>
            <a:ext cx="13509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en-US" altLang="zh-CN" sz="3200" b="1" dirty="0">
                <a:solidFill>
                  <a:srgbClr val="FF0000"/>
                </a:solidFill>
                <a:latin typeface="黑体" panose="02010609060101010101" pitchFamily="49" charset="-122"/>
              </a:rPr>
              <a:t>biàn</a:t>
            </a:r>
            <a:endParaRPr lang="zh-CN" altLang="en-US" sz="3200" b="1" dirty="0">
              <a:solidFill>
                <a:srgbClr val="FF0000"/>
              </a:solidFill>
              <a:latin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585913" y="3105150"/>
            <a:ext cx="5730875" cy="1077913"/>
          </a:xfrm>
          <a:prstGeom prst="rect">
            <a:avLst/>
          </a:prstGeom>
          <a:solidFill>
            <a:schemeClr val="accent2">
              <a:lumMod val="40000"/>
              <a:lumOff val="60000"/>
            </a:schemeClr>
          </a:solidFill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、第二遍请你</a:t>
            </a: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用“圆圈”画出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小动物的名字。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0738" y="4986338"/>
            <a:ext cx="1022350" cy="90487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 bldLvl="0" animBg="1"/>
      <p:bldP spid="7178" grpId="0"/>
      <p:bldP spid="3" grpId="0" bldLvl="0" animBg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矩形 2"/>
          <p:cNvSpPr/>
          <p:nvPr/>
        </p:nvSpPr>
        <p:spPr>
          <a:xfrm>
            <a:off x="1993900" y="1268413"/>
            <a:ext cx="3646488" cy="92392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p>
            <a:pPr lvl="0" algn="ctr"/>
            <a:r>
              <a:rPr lang="zh-CN" altLang="en-US" sz="5400" dirty="0">
                <a:solidFill>
                  <a:srgbClr val="00CC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看图说特点</a:t>
            </a:r>
            <a:endParaRPr lang="zh-CN" altLang="en-US" sz="5400" dirty="0">
              <a:solidFill>
                <a:srgbClr val="00CC00"/>
              </a:solidFill>
              <a:effectLst>
                <a:outerShdw blurRad="38100" dist="38100" dir="2700000">
                  <a:srgbClr val="000000"/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11188" y="1136650"/>
            <a:ext cx="1528762" cy="1387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3555" name="AutoShape 2" descr="data:image/jpeg;base64,/9j/4AAQSkZJRgABAQAAAQABAAD/2wBDAAgGBgcGBQgHBwcJCQgKDBQNDAsLDBkSEw8UHRofHh0aHBwgJC4nICIsIxwcKDcpLDAxNDQ0Hyc5PTgyPC4zNDL/2wBDAQkJCQwLDBgNDRgyIRwhMjIyMjIyMjIyMjIyMjIyMjIyMjIyMjIyMjIyMjIyMjIyMjIyMjIyMjIyMjIyMjIyMjL/wAARCADcANwDASIAAhEBAxEB/8QAHAAAAgIDAQEAAAAAAAAAAAAAAQIAAwQFBgcI/8QAQRAAAQMCBAMFBQUGBQQDAAAAAQACAwQRBRIhMQZBURMiMmFxBxSBkaEjQrHR8BVDUmJywRYkM6LhNIKS8XOTsv/EABoBAAMBAQEBAAAAAAAAAAAAAAECAwQABQb/xAAzEQACAgECAwYDCAIDAAAAAAAAAQIRAyExBBJBIlFhcbHwE4GRIzIzUqHB0fEF4RRicv/aAAwDAQACEQMRAD8A9fO6l0EV80emTklKh2QRs6wFQbIE6KXQs6xtUUoKJ3XAsZApVLpg2QpVLoEpo7gsKDkRsgVthsGytyQqxwVT3taWgm2Y2Hmen4q8TrFcEAVMzX3ym5BsR0KgCdaE2EFOkCYnRdJisUoKFKsk2KG2iBTDZQhRYRNVESgSlYtilL8USlO64DN0opyUss5pF3QKZKUtnClAbpiEqIA30UBSXumCZAsN9FN0ql9UTiHRA9VCULp4nDA6JJ5mwxl7r2A6E/gmGy1eLRzOd2lLUBs0bLtZI3PG521iNCNDuDy52st2Gt5bCzlyxszoZjI0NcD2lsx6Wvp+vJcX7SOI34HhrIYYpnyzMc/7MbAEAm/Ii9/gugw/Ee2rWR1Ufu9U7QR3zNlA3MbvvDW5BAI5jmuf9ovD2GYmymxHFqif3ekYWx0lP3XzyOOjc99jbYC++q14muZNE5Sc8bB7OcaixXBT2hZDVSTZWU7pc7iA0AG53vY6dAu4NLMLHszY9F4HilC3hyumjllbC9gExp4H9m6F7hZrDbfnqCbNOuoK6KmxWvo4RK3F5ZA5upb3wNNiLkha44YZXrKmzzc/+Q/4qSmtPBM9VUOy4PhfjOtq8QmosRcKu4JilgjDMuUnMHOe4fy2vqdV2zquGOwmzwXNgZmFjSfJ3h+qxZcbi2u49GGWM4qS6lh2S8wnIS25rDPcYKiihUmzhSlRKUpQAKVEpVwDeckEeSCzGgiQpikJXABdAlRRE5ioqIFMhSEpbqEpSUwQ3RSAprqsFbAMFqq97RMSCLh4abciRb+/0W0BubLU4g0OnEgOWUjukevP0/NbPu42yWfZGJJ2T4BG+HtYgM7mG+wOtrah2ultfMLVxU83EuKUU8czqnA6CpcPeZ3AGYt1Lmi3fAsGB/PvHzW7hblljYwEO7Rpvfnp+G6v4gqfcuG6+SEAOEDmRAC3fd3Wi39TgrcG2o0JjSlFt7HlOLxOxXCnYlNQvqcSrcTb2ZY0ufldEJGta3n3S35BceG4lw9iPutfXT4ZNG613wXs06jRptfXlf1Xr1ZAaGraYnWGH43RsuNO6aeOI/QrbcZcKUXFGG9nUB/bUzZHQOYdnFpFiOYOmnkFoyNNULLBzxaZ5nw5iVW3iUvp6+TEoZD2b5HwBhyjY5TfMQATlG916PS4lMO7RmINdvC2QkXO7XNfYi2o58lxPsxZFUUT8O7DPA6B0jWSODw6VjwC4c2kh9rehXU11I9rs8jhOzKMr3eLLyu4Wdfzva4QdweuuxHGouCUVSWn006GxixQMlEIhdQzn907/Td5hunzbY9QtlBiUMhyy2iNw0OLrscTsA7kT0IB9VyDu0YzJDUudHYfYTkSNP8AS4genXluuVrOKZ6OrMPYveC0tc5t3Zm89DqRrr4h6JJ4Y5ttx1Nw3PaCNwdwlIXhkntKx+imj91npeyAsYnPJj3sMokHdHK19F0mFe18PaBi2GCMWN5IH7252N29PvDUhZZcBmStalPjR6nppCrK1GEcZ8PY4Wto8TiEztoZ/sn/AADtD8CVu3tINiLHzWOcJQdSVFE09ikpUzglSnG7KBKiBUDQAlKSoSlJQAS6BclJQJsmSBY10LpbqXT0CwlIUSUt0yQAbIg6JHFAOsq49zi5h7w9Voq6upY6mSN9TTxSRm788jWloOt9eWqz5sQZHOyCEdrO4jut+6Op6Ba6t1kbDKxpY02Obnrv8Nlry6Y6ZDNJOqMc47hmdgGJU9y65a2UEjlpa6orMVkq6mgo5myS0sVUKiapgp5HNlbH3mNyBtw4vy3Go7pseQ2VDrkuC0jTKdNep9Bqt4X6bn4lU4alFsOGLaZxuIxyu4f4gr5oJYRLWCpiErCx5jjEQaS06i+R1rrrpCJA8EkNdcXG9j0Wr4lyu4axMHb3WQ/7SsmjmM9DSzFpaZIWPIPK7QbKuSXZsslTo8t9n9O3BuNKrDHztfNDUzwFtySQWE3PL7g22uvTK6lL2uEejjdzLG2u7m/Hf5rkK937N9qETvDFWR09T0BcHOhefWzmrvHtD25XX/uChxE2lCfRr93/AKMeFa5Idz/ZHEVDXe7Ou3Mw3dIwM8Nxe4/vz3XmHEMzn1UrHx9vFbO6PXMwH78btNCLXHJexYtTZXOeQW2PfI+7f73pzXk3FcRjxuSETNAsJYSDcRk7t9DvbzKtwtOWhLPaic1dgJOeWSK3jYLub/U3cfX0CaOm7UZ6arhmyjUAAPsfkT8bK0tDh27QYnNNnZBcsPpzb+H4WSsjMjGVdLC6U+GRrsok0uMrxz8j8CVuoz8z6GEWF8nZyOAkOzJO6XfPQ/NdTwzxnieB1cNM+tqW0xNjTznOwDyD9vg5c24uLnRNPbBvjp6pvfA8j/7VIbc5YnljTvC+72j0528xt0UssIzjUikJtM+kcPxqDEI2Alscrvu5rg+n5FZ685wVrm4ZBK1urmi93A620II062PPnZdbBjWWFrZY7vGhJNivAyYa1iehZ2SUolKVhNIpSkokpSVwrFJSkolKSmQAXRulQVBbDdKSoSsOuxCChjzSvAJ2buT8BqnhFydIWUklbMh7w1pc4gDqVppK+qxGcwYf3Iho+oc3QenmqPda3GJTJVOkp6K/+nbKXD8vPb1WyFVSQNEMbm2ZoGM1stNRx6bv0Jxk567IyKCjhomBkYJJN3vdq5x6krAqReVxe3uutly7m2n/AB8Flw1ofOxjGk3+9pZvqsWqL31DnRttnNzY+G2pRyO4ai5apJDUZBe0kgltsw63udenK/otjU1cNLCZZ5WxsvbM42uenmfIarXRtc5jskjGl57ri02bexsdr8tPRUvhtXvbSuNRXtJbJWTjM2mB5NGgBtsxturj1pw7qOo2B0nRiYpU12L58MpIjTsqIz2kkze+2M6Zi37gOoAPedyAF3DeU8TKemigjLiyJjY25jc2AAF/PRV01LFRxGOLMS5xe97zd0jju5x5n/0LBW3Qy5k9EXSrVnE+0OIxV2AYiw5SJpKNx/8Akbdn+9i7anqm1dLFUs8MzGyD4i/91zfHtM6o4OrZY7drSFlXHmFxeN19fK11lcJVYq+Hadwe15YS3MwENIPfFgdhZwt6IzfPwn/l+v8ASMf3eJf/AGXp/ZuamnFRH90PHhJFx6HyXjftBwwYfjjZ4wezlaPs37xkcvMEHRe03WDi+DUOO0Rpa2PMPuPbo5h6g/22UuG4l4Za7D5cSmj53z5XF9gbt72uo11PrzHqpIQwuY0MMDriSM6tDjqbdGuFj5b9V1uPezvGMIkdNSR/tCkFznhb9o0fzM3+IuFyUhdHDke3KcuR4LbG7bkb6jQkL34ZIZVcHZ5zg4aMqkFrRukc4N1ikJs9h6X9dNf7oUsbquthjLrS9oDnZpfzHR369Ed9q2xcT5DqNPwt8l0vCuEPlk99mjcQ11h3T3nWO3rb6qeefLFlsMLZ3dD2EdAGu0dl7wI8V+flfX4rFqKeoqJjKyKV7SB3sgOwAWZhfD1VJI+WV7hHJIZOzDtADsPLkdefWy6+OigjjawxhxAte5C8WeZQdLU3PU6O6BKF0CV5poFKUlM5VkrgMBKW6hKUlMhQkpVRLWQxODS+7zs1upPwWsrseZTxvFxDIPC17c7nejQeXUmy0QwzlshJTS3NrNOyGPPIbC9h1J6BaGQPNdLK9kjmSllozLcm19b27o5gDosGuxOsoMKNbUvzTykGKObQubcA7CzBrpzPyXIVHF9RVwvqo5A+ksGPEeklO/Txjm2+lx5dVshGOCPNdt9xB3k22R6EIqepflY2Zxdd2SSXPYBVz+5YfS3rqhkDDtG51s35AdTouDnxptHJFPR1T217XkdgHWfGQL5uhA28wQqMQ4orsffFVVM7qWCNv2VXE2zRJ3S4EHcW2vfQnqmhkhNc9OluqAubqj1WmETYc0IaYrnIWi4cBz03vqseQf5iW+ZwzWdrqPTqPNangWoqpcAjhqXwysgIZFLE8OD2kZhoNgLgWOtwVl1tW1gfNNZsMLbue45Q0A7k+XVQnFK611GyO0hu1mq39jA6emaHkyVBAaQL/u77n+blfS5tbbxxRwQtihiEUbRowfd/56rXYXUwVMsYhnjkc5ubKLhwaDu4EXA53Pktm/c22ulk3GIcPUUlC6iCldmgSeCOqp5aaYXimY6N4/lcLH6FcP7NJ301JVYRO77ake6Fw/micWn/AGuZ8l3ZXn1QRgHtJlld2gixF0dTGAwlpNuzmueXJ2vktfB9vnw/mX6rVfrRj4rs8uX8r/R6P6XfyPRLqXSXI0PJS6wmkua9U1NFRVxvV0dPOessTXH5nVEFHNZFNrVCswmcPYHFbs8HoW22AgbossU1LGSY6aFh6tjATZkpK6U5Pdi0iOPLkkJ1UcQhcKYTdXUulupdLRewnZVlNfRKdUKA2aqvxulondnmMk52jZqVgF+I4jmzSdhEb2EbSXW632HxWxqH4fhb3S9mwTym+VjbyPK0dVVVeKv93cNHeGmY7Q/1Hn/+fVaINR2XvyJuzGmq2UMZgw8OmnkOXtic5LuQHIm/S4HUrZYdg0eHxvrsRf2tQG55HE5gLfj6bfS2dh2FR0LRJIRJUEavtYN8mjkFy/H2Px01C+iYXuc89m1kZs6SXkAR/DoSetlVZJZHT296e/MjkagvF7e/DdmhrXzcZ8a/s2EOyBgfWSBxyxR3Ba0jYkfO59V1s/s/oZpBMK6qZMzKIpWtY1zABYgkAZg7ne6zODeHRw9grWSsHv8AUHtap/Mu5AnyG/nddHsCrtW/fuui8CuLGoxo8roeHHsr8YL4Iql2FwOY18oBeZMtxZxA7ttdb3ta62+IYLRS8JUuJYbTNZVUkccwMbbGVsbjna7TvXBfqd7nkVkiqc6o41mNjkHZNPQBjmAfMH5rccPxD/DsEMjQ5v2rHDkQJHtt8hZaHcY35egtW68zW0cmEU0IjwyOGDD3OFRP7u2/aPf4Yw0buda5b0AGl9FlinmqXOqxZpBDaUOuIzcd5zhu8cjqBfnus7BeH4cFjYxsrp+yLxBmYG9m1xvYAbuOgLjqbAaDRNUZTI5zmeEA+HVzbgWvzy7fLosuRpRfKJkT0szaaYiWd8kl81gTc2IG3/JWQ756XusSlAa0bvbmcAA3mLAX8tPjZZkrQx+VuoAHNQbcoW/d6hxaMX4JSjdApEXFJXF+0OIxUOG4oDZlHVBk3nFKMjvrlXZnZavH8NbjGAV+Gneogcxp6Otdp/8AIBUxZHiyRmujJ5YLJBwfVGXh9QarDqeZxu9zBnP8w0d9QVkXXI8BYm6swYQyvYZ2MbI9rXAljj3XAjkczb2/mXWlNxeNQzSUdt15PVE+Hm54k5b9fNb/AKjA6IEoAqErM2UGugSlupdKwEJQUuhdLYDclC6hKW6Zlg5gASTYDclc9iPEjA8w0RL7aPlYL28m9fVVY7LiNbVe4UlPJ2LbGR50Dj0v0TUXDYDQax4IP7tmg+J5qijFayA3ZiU8U+IPd2DLZvHK8kkep5+i39Bh8OHwlkQu92r3ndx/XJZLGMiYGMaGtGgACx6+tjoKUzPBcfCxg++7kP1yS6yfLHqLKSiuaXQ1/EOOQ4PRPJmZHKWF9yb5G7F1uZ5AcyuQ4IwWbG8V/wAUYnC9kUV2YfTyfdsdXnqb635u/pCwaKGXj3ijtC8nC6GTPLUMFu3ftlaeTLCw62v0XqUTGQxMiiY1kbGhrWNFg0DYBarjjiox396/Pp3LxbI44uUviTWvp4fz4+RcE4F3NHUgJAU7DaRh5BwP1VsZqR57hr+3wzH5Cf8Aq8ShYNNw+cf2K6rASHYS23KacH4TPXHYO6T/AAzJLHE+Qx1OH1MjY2F7slmPcbDU2Bvp0W8psTpaGSePD8Qwupp5aiScRS1PYSsLzdwGYWIuedlrmr097EYutX71Ok/eNv1WsnziUtYXMjc7M9o1aHdbfrqmbisTWtfVwz00Z/eSNzR//Y27fmQhU5JakE+I/eD+fUH5LDkTUQZGPSnPG4luRjRZ9jqPIeZuB81mvN3XsATuByWJCSXh4u5pOYBwsGnr8tllyi0hFjawtfpZRr7MXG9RECohdIXAVWd+iclIdUGccHh9sD9o1fR5Gxw1j21MZAtmbL3SPhIG/Nd8uM46pOykwnF293sJzSzvJsGxS7OJ/leAfiupw+rFfh8FUC0mRl3ZTcZtjbyuCtWd/EwQydV2X6r9/ojLi7GWUOj1Xo/fiZKChQWFl2FC6BQulYoSULoFD4KdnG7clUeUoN1ZlRkpKKqkeGMc865QTa9kEr0ALNNHBC+aV2WNgzOPkvLcexOt4uxYYThrZWGRxincbtEbASCwdCdS5w5bLZcS8TT1U4w2kMZlJDmmIlwY02Aeeribhg5722XR8K8Nw4Bh1uyDamXvSm+YgnkTzPU9fILVFRxJ3v708u/v223gk5tSe3T+f4+vdWxwfCabBMMhoaYAMYO84C2Z3M/kOQAWbfVQhBQTbdssO0ptXaDc6D1VQRutmOWgyZyHCEVXheD0tTJSzStqKKnD+xs58UkTTGQWXudADcX2tZdGzEqKvJi7aOV/OKUd8erHa/RUQf5HFJaY6QVRdPD0D/3jfmQ8f1O6LJqoIKyPs6mCOZvSRgdb0vsrzyJ7irRUjHOEYcJS+OkjgkO7oCYT82ELVmH3Cs7CR9S6N7g6OSU9plP8N98pGovtZwvss9uGOjc1tFW1FPc+B7u2j/8AF5uPg4J6gS5gx5D7A3y+FpO5HO1xexWXK24N7k5PUy6aJrmtuXCMO1B0vpew+gVsji59yACdTZY9O97ImOBDnZLtY8+G4F3E/D8VYCcrb6nKNeqRNOGgIbkJQUKCUqickqZId0rGMDHcPGLYBX0BaHGeB7Ggi/etdv1AXPezzEzW4J2T9Hss7L/CfC8fNoP/AHLsASDcbjVed0DmcMcd1tI/tG01TMZotO42N47+vl3D/wBpWrhe3GeHvWnn/vb5sz5uy45O70fu/kehlKUx00O6UrA2WZCpyU3UOyRi0BBEpUrDRt3FLdAlC6uUHuuO4xxt7Ixh9G0SSiRrpdARodQegHM/kVl8U47HSU0lDCXuqXsBc2N1nNaTtfztb0K0/C+By4hUnEa67oA+4B2meOVv4G/U/G9oRUe0/f8AfvvSOPNq9vV/x3/Qz+EuGRRPOJ1jS6qkOdube5HjPnbQdB66dagTrqpdTlLmdhdt2wpT5KXQulOAXWQL1HKolNGbRxj4hFJUU32FveY3CWAnbONgfIglp8nFNTVLKumjqI75JGhwDtx5HzB0PmE5N1iRD3avli17KoDpmaaCQWzjyvcOHnnT/EbVCMzW6vbsNRqVjz5o59WlrBsQdyOR9LW9CrRqbJZ4pGjtgRp4gdzyv/ZKpOUXQjHY3NC5xGoOWzT4tOX1KsvfdJSkNaWWtIW+IeG9gLX5C2pP5o3BaLG6ZLsJnIhKF1DuglsqhrpSighYyAuG9o+H1LqehxijYHyUcmSRhHia4934ZrtPlIu55pJYmTROilaHMeLOBG4XQyOE1JAaTVM1PDmJx4tg0UzJRIWANLr6nugi/nY2Pm0rbELicIgn4a4r9wqZe0gxDM6B9yddy0+d9fifNdsDcJ+LS5+aO0tSULS5X0AidlLaoFY2x0RCydTRAejOJWFieIx4XQSVMmttGNv4nHYLIfKyONz5HBjGi5c42AC8+rK+q4hx29NFK6mByUR2a5zfE53TrfotmKF9rovf9+AavQuwfDP27i0lTVPlLmd6pcHWFzezLjnz8gPRd6xjIo2RxtDGMaGta0WAA0ACw8Lw6LC6BlLEc1u8+Qixked3H9aAALLuhObkBvuHuiqwUwKUAyUo3SlccBxVTk5Vb0jCJdUy1HZVNPESA2bO3XmQLgfj8lYUWjMfQE/IJU6YvLbC0gOF9rpql7y21hl1y31J/X5JG2zjNcC+pTVUUjYy5rrkEHYEP00PryVsTfJKiLJStLh2oOl8xzHQdDb47eQTnL9zMW9Tz81VRnO4h7hHC3V1rki1rWH62CyZ75WHLlGunnzVEvsrRy3KilRGqJUmyyBdQqIFJzDBSFQuQvdK2c2anG8EixeOF3aOhqYJGywyt1s5puLjmNStve5JAtdIUQllNtJN6ImHdQoIjdLYUFRRSy4ojn+KKl1dP+w4TlyhstW4tJa0XGRmm9/EfIK3hqiY10lYIWRBoNPEyM3aLHvlvW5AFz/D0sqqXhh9PUz1T5o3T1LmdrlDyMrRYeIk+dr6m3RdDG1sbGsYLNaLBap5Elyxfvr9RrSjyovzaIEpLqZkiZMcFEFVZkQ5cmcWg67o31VeZQO80wUMVWU17pCUAgKkfiP9Lh9Cgngbmc4dGk/RSYY7is1e0HqEtU+8t7d3Utvtp0/L06qMtmF9ri6acNEhyysy32AIIPWyvjb5HRnmtSuA5g0iQZxcXcdABbX9eaukcTY3uL8uv5qRhvaEvBvYZjuNPT1SSHuNv4tjpv5npvsmVrG0LHcgKJSC/wAUc2iztlohOiBKl0CdErYwFFAolJsUog3UcEApsASUUEQLp4RbGQwRUA0Ryq6xsqglKSiSqydVImmNdDMlJS3ToYfNqmDlWHKAo2KWl2iIKpLkwdojYUWgoEpQVLphiclbSm0ruhYfwVSaN2V5PkfwUcukWzhGEiRuV1jcWPRCsiL3te1uW97NA59FBpINSNdxyTVV+0c65OawDenS46K8IpwaZGe4sAYXEXfkJuGNOo5WHwH1Vk5BOYG4J015KtjQ51iLNbq4juuBtpp1srah3ca21gPCOgTrXG7Eh94pzXRSIhZGy1DoEqAqBKziBFBS65CkKCl9UeSR6sAEwQ5p2tuVswx0HSC3VWgIBqcbLdGCKIx3KslOdkhXlMmgXSEolKU2wSXRBSlRCzkNdQFBRqNhLQdEbqppOcjknKojrHvdEeIDrolCIPeb6j8VPP8Ahy8mdYG2MzLuygkd4cvNZFcA7utLHnUHWxvzAWKNGxkcgFbXAMqGZbi5LTY7gHRXxyrFL5EZa0SwFnmzTvZ99zY3+qFS7UWJNzex/E+aqie736VhcS1oFgTcBGckkuJucxTS/DbFg+0ICE2bkqwiFjZcsRG6RqK4DY6iAR5IMUXYpr6JSiVPqcgt3VzdlQ3dXtXocO7RRD9EUAjZehEZH//Z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23556" name="AutoShape 4" descr="data:image/jpeg;base64,/9j/4AAQSkZJRgABAQAAAQABAAD/2wBDAAgGBgcGBQgHBwcJCQgKDBQNDAsLDBkSEw8UHRofHh0aHBwgJC4nICIsIxwcKDcpLDAxNDQ0Hyc5PTgyPC4zNDL/2wBDAQkJCQwLDBgNDRgyIRwhMjIyMjIyMjIyMjIyMjIyMjIyMjIyMjIyMjIyMjIyMjIyMjIyMjIyMjIyMjIyMjIyMjL/wAARCAEsAa0DASIAAhEBAxEB/8QAGwAAAgMBAQEAAAAAAAAAAAAAAgMAAQQFBgf/xAA8EAACAgEDAgMHAgQGAQMFAAABAgADEQQSIQUxE0FRBhQiMmFxgZGhQlKxwQcVI9Hh8CQWM2JDRHKis//EABoBAAMBAQEBAAAAAAAAAAAAAAABAgMEBQb/xAA0EQEBAAIBAgUCAwcCBwAAAAAAAQIRAyExBBJBUfAFE2FxoSIygZGxwdEjQgYUMzSy4fH/2gAMAwEAAhEDEQA/APgsIShLkJWIQgiEIAQhrBEMRUhiGIAjFkgQhCUIURJLxJLhsKkxLxLxDZIIQEoCGBJtCwIQEgEMCTaEAhASAQgJFNAIxRKAjFEigaiMUSlEaokWktVjQspVjVWTRsIWMCwgsMLItLalWGFhBYYWTsF7Ze2N2ybYtppe2TbHBZNsNkQVglZoKwSsNqjORBKx5WCVhtRBEcvT9VZWLEpJQ4w25cHIyPOCUzxwM8ZPYToa1aNVVWteq0w22OWNnwlvlUHAGOQufzNMJLOpxzx0vWWqxSoELknNijABwT37Z4zM79L1YZwalG0LkmxQPi7c5xzgz0mj1tGl0ddQ1WnVloXaSx4bliDj6mZz1LR6VrSb3JZyimkBsBUVVbn0IJH3z5TomGJvL6rRX6atLLVUI5KqyurAkd+x+swtj1E9H1/V136qjwXVlTdYVUhghJB25HBwB+81dR6x0r3fVe5Uf6+9mpZqsZLj4m+mOwErU33J41seoiWx6ie01nWeke76k6agHUYFlRNWAbCm0/YL3+pgWdb6OtDslAbUbK7QTVwbgu3HbsO/1MuSe5vHrpbrNNdqFTNVO3xGz8uTgTKces9Z0vqWh6WppOq8VbNaj22GjhqlX0Oe5Jgf5j0sdOVgwGoGlurFPgf/AFLGznd24HaXIHmrtFqaRl6mx4a2kjkBT2Jx2/Myz2VnW9CtfU6qLvDqseha1FHz1qAH8u557zN1jVdK1ld1VGrVfF1NmoLjTEbQFwiD/uJeieVOPWVxjuJ6yvqfSq7OnL4i+5Ii+LpjpslbAD8bN/EN2OJLOtaBN7CxLdXXpDUuo92AFljODnbjGFHbMYeSyPUSp6fr3WNDr9FqKdOEydUrVYpCYrCYJzjuW8vpPMwJkliUIQjaLhCCIYiJYjBAEMREMQxAEYJIGIQggQwIiQCFiQCFiLZBxLxCxLxFsKAhASAQwIrSQCGBIBDAk7CsQwJYEJVkU9oqxqrIqxqrJpbWqxqrIqxypIqdoqxqrLVI5UkUbCqRgSMVIwJJLZQSGEjQkIJJLZQSEEjQkIJAbJ2SbJoCS9kRbZSkEpNZSCUiVKxlIBSbCkWyRq2yFItlmsrFMsqDbI6xDrNrLEOs0xG2F1iWWbHWJdZrBtiZYlhNjrM7rNIe2VhFkTQwiWEuDZLCLMcwimE0gAYMIyjKMBlQjBMAxiEJQliU0EIQgiGIiEIYgiGJJCEYIAhiIhiGIIhiSBASxKEMCSSAQgJMQgIrUoBCAlgQwJNpqCxgEsLDCydkoLDAlhYxVk2ltFWOVZSrHosm0rURI9UkVY9FkJ2pUjlTMtEj0SSNqVIwJDVIwLBOygkILGBYQWLRbLCwgkYFhhYtDZYSXsjgsvbFYe2cpBKTVtglIlSshSKZJtZIpkgrbGyRLLNrLEssqDbGyxDpNrLEusuBhdYh1m50iHWaQ2B1md1m51maxZpAxMIlhNbrEMJpDZmEUwmhhEsJpASYJhkQDKMJgwjBjNkEIQYQlNBCEIIhCIhiGIIhCSQxGCAIYk0hiGIAhiTSGIaiCIYk0qICGBBEMSaQlEYogrGqJNCwsMLIojAJNpIFhqsgEYok0h1IXbaMZxnk4xNo0N6ruVVsHrWd37d5i93suTULVnxRV4iAfxbfmX9OfwYvQ9Rs3J8WOPM4nRxcfFyTW7tnyebCTL0rpIuRmPRYI1lWpZcqA572A8/cjzjlKg4J/JH/AHEjl8LyYTc6xljzY267UaLHqsFFxNCLOVqipD2w1WHtjTaVtlhYzbJtj0nYQsMLLCwwsWi2oLC2wwsvbFYqFFYJWOKwSsixcIKxTLNJEUwhpTKwiWE0uIlhHDZ2ES6zSwiWEuCMrrEOJrYRDiXDY3WZbFm5xMriXKbE6zO4mxxM7ia40MriIYTSwiWE0gZ2EAiOYRREqVRZgwzBjNihCDCltBCEIIhCKkMQxAEMSaQxDWAIQk0jRDEWIYk1NMEYIsRgk0hiGsARgkUjFjViljlkgxRGCAsYJFIYEYogCMURJOrLKwZGZXHIZTgg/Sc5tOdPqBkMSDwcfN/yP3nSSNapbqyjDgy+Lk8mW0ZftY+Vj21CsKjggc7xnkefl5R2nZwpKBnA4IH9Yu2hq3LWMpJPAxgP6/Y/1lVsayHTcQfIDjHofrPVw5ZdWPM5MLjdV2NNqBwvY8ZrY4x9AT/SdNB4GtOn1AJsABKZwF/ScSz+DaC2SErUEZHb7z173abq9tWrsQIxrCC2o5cEccg9/wAxXhwy5NyT8WvHlvivXrNaCmg8VN1D8/yMf7xDVsjFXUqw8iJsSi7SbXW8OhPDgcH7+hnY0y066vwtVWjj+YnkfYjtObl8Njb06X9GuGd7V5rEmJ2dZ0G2vL6RjfX32H5x/vORjDEHII4IPGJxZY3G6rbSgIwLKEMSRpYEvEsS5NXIEiARGmA0mq0SwiWEe0Q8NGQ8S0c8Q0egU0WwjTFmMbIYRDiaHiXlw9sriZnE1PMziVBtksEz2Ca3EzWCaQ2VxEOJpcRLCaw2dhFMI9hFMJUVCSIMNoJlGwQhBEIS2ixDEAQxEQhDEAQxJSMQxAEMREYsYIpY1ZFSYIxRFrGrIqRqIYEpRGASaWxKI1RAURyiRRsSiNUQVEaokptWBGqIIEYoiTaYgj0EWgjkERbM2K6lXUMp7gxFumRV22ruUnAcdz9/r9ZqWNABGGXcp7j1mvFy3jv4M+TjnJNVzLyPCKpjwj8i4xgCa9D1A1fD4SCoc7VXP55PBj79LSjqlYxvBaq6zncf5COw9Pv9JgpUrcpevAHwsGJGPv6YnX9y73OjnvF5NWdfnz52910/Uqo2WFHVxk5fIx/YY/rN5oGm1CEA+72HareYz2BPrPKdL1i1kaY2oecqd3n5eWAs9PVqVNL12OWHyuD39c8+Y8jN5lOTHr3beXU3OzpLeycEc57YmXquk9/oF9QzqKx2HexfT6keUxnUGm0+Iwe5RuYjhW44PPqJdXU2LkZIzjJ7HPoJwc+eOP7xzLVckEHkGGJ6CzS6TqK/GprtAwLaxyT6H1nH1ugv0DqLcMjfJYvY/T6H6THW5uNZZShLgAwsydLQwGhZgMZOhstoh45jEOYaGyXiGMa5iGPEek2hJizCAZzhFZj/APFSZVtVlWPFrdM9twxmPQl2S0S8a0U0qHtneZnmp5neVD2yvMzianEzvKiozOIhhNDiJYTSHCGEUwj2EUwlSqhDCBiNYQCJW1OaIUEQhNVrEKDCERDEIQBDERGCEIAhCIjRGLFAxiyamnLHLErGrM6mnLGqIpY5ZNRaYojlEWsaokUrTFEaogKI5RJ0m1YEaoggRqiGk7GojlEWojlEWhsaiNUQFEaoho4agrsQ1XA+G3OR3U/zD/vaZWpL2nSWHOtVePh4uHofU485qXvHtW2r03u4dltAApbIGR5pn9x9sek0wt7Lmu1m58+e/wDS8rTahqk2uMc4ww38em3+5856jpqXa0rUua7FyU8Q82ADO0+WQP1nArxfcCX3akJm8V8C5fNgRzlR3+x9JtpdtKyvgvYjZ3s3H04H+814+Trqlycc455penz9fnax6DVK4qrsZg1irjcPNM/CfxyD9xMCKzO+BvHpnBP4850NKU14WsMKxcjCvy2Nt7Z9MgcTBVWxtO8OOwwTkk/USOXCZ3eTPmw7XDt8/t+joaWzwmKvaBgdsHA/2nVrdLa2psIdGHxK4yPzOFUAjEjOecZHn2nQVtoCkgYPOWJJ/IE14+KY9owxyvqy9Q6X7svj6clqf4lJy1f+4nPzPQE7R8WMjjle4+04mq0/u9nwkNUxIUjy+kz5MJveLoxy9yiYsmWTAYzHStgYxDmFqLkobbaWDnsijc36eX5mVNUtmsqqZzXRcfCfYAXGezZ8vLsYtSd3seD+h+L8VPPZ5cfe+v5Tvf0n4pbZVUVF1y17jgcbj+g/vMbavVLqHrGlTRqoH+peotuBPntPwDjy5MX7iVewFUUcqcck445P1Ih30VajwzqUFzV7SDYScEDH/cwxt9tPQ5eH6R4CTeX3cvadv06TXX132SrqOosDpVqNTctdmGv1HGT5gAj4h5YHAlF28MIWJA5x2GfsJbsSckxTNHXieK+pc3iZ5L0x9oomLYyy0BjBxQt5neOYxDmOHGeyZ3j3MzuZUVCXimjGMU0uKhTRTRrRTSoqFtFnvGNFnvKXHMhQZBNljEuDLECGIYiwYYMRGCEDFiGDJKmAxqmJBjFMVRT1McszqY5TIsRWhY5ZnUx6GRYm1oWPSZ0MekixGz1jliVjliTswCNURaxqxJMURyxSxqxGasYItYxYzOWNHaKWNWNca6NPXqrDtKV6pv48YLepB8ifMef6xuo07Mm2xAto5J7fTkdhMg5mptTYmld7Njoi5BLhXB7DGeG5I47wz6ftOrw+F5b9qd72+e/yXfe+l3NS9mmsLKtmCOBkN3HeadUTc9jE7WU723cHOMg8RPTX0fVnVTqtPprdjM4ZvkVcEsf14Hf4sQdR1PQX9bsqTq2ndNxqD2sV3nGAhz2bjv2PlC81ym5Pnu3w+ncuMy4sp0nzW/ef3/Nt0z2tpwygOpzlz3POMf8AM2+LVS2LbVL4x33AffynnHTW6DT/APupsJb4ww2gZIHf+vnMtmrWgM5sa0Dv4WACfPn0/wCJhh4nm1qYunj+iZ811x7v8v63+71tl9fhbU3bc9vX9Rmcu7Ubl1FbhtmzIY9lI5E8+/tHqlGF8JUUB92NxIP34mfX26g3EWObGONgI3YUgEYUefM3nN1693bx/wDCPPb5vEckwx7+91+kn866o12mY2BbclOTtGePM5+k5d+ru1JJU2LSCAdo2g8+veO6bRfpmFliheSQth3Nk+eOy+vnNXCnOSW82JySYtW913x30v6Zlf8AlMPuZz/de0/jr/x7+5NFVS6IV20E2ByRk4G3jGcdzn1gGupM7UUfiNd+Jnd45jI8Pxn1fxfi9/cz6X0nSfy/ztTNEO0t3md3hp5omaKZoDPFs8NHBlotmgF4BeJcEzRDtLZolmjXIB2mdzGO0QxlQ4BjFMYbGLYylAaKaMaLMqKhZgGGYEo3LliVJN1iEIQQZcQEIQMAQhAjBCBgAwhJKmAximKENTCop6mOUxCmNUyLEVoUx6GZVMepk2M60oZoQzIhj0MixFa1McpmVW5j1aTYlpUximIVo1TJDQpjVMzK0YrQONKmNUzMrRyhsAwVGhTzGr3xMb6taLzUqB3rqNzgnHHkPzjJPpOx0g6c3aY6w16p9X4grXTcJW45VCDhuV7HHcHnB40xwtm46b4blnF930a9LoEQ+Jq2K1KNzDPl9557qXtD0zXaq7xtMh0iUtplrBXHf4jyMA+nnxmJ9tfaZxu0Oks20iwV3X92QkArkfbP6Tx+t1gH/h1FV06rsPG4se55/Mz8tzsvaej2PpvHh4fjvJeuV/pfSfn13f4e70+kto0ZvsTSV6mu4D4WqQu9akYVsccDPOPIHM7Grt02luvpr0lAqsw5XVVeKLR2DHG0A4JOPLntmcb2FLai3rNIpW0vUiaZQucYYjPceXnGa/TtZZc1a+K72vUN2SCyADK9xyrADJ5xnyml489bt+dHVebg5LrHDWvx/G/x26euU9V6XpqG16kaKvbXp0BWutUHH7H69hz3nF01Go1QdqiroQQ7qwIBxjIA9f6zvdG6PadNXbax3h/g2jHh7eFyfM+Rm3VdMr1Zs1HT6q01Srm6tVwt+fMA+f0/TBmWePLcbqbb8X1Lj8PlZx3v6em9df8A57acPSdMDacK4XKkqGIJbbk4GDwO/wBZ2atHUo3BmDYAO2vnAGByT6YgUGlKl3UhTyFRWPfzI8s9uJsFZtwyfwj5SACB/eF488Ov9nhfUfqvJ4yaz7e27qfw6dfz6s66dGbbmwN9ADMuoq8Nd9di2145KjBX6Ef7cTVbSVYuTgdgWQ8zOLHBDuu4LwQRyF9J1Yccyx2+by8Rljlqxhd5nd4eoHhWsgPw91PqDyJkd5lcdXVdUu+q3eIZ5HeId5OjWzxTPAZ4pnhpcMLwC8UXgF4tNIaXimaAXgM8NLi2aIYy2aKJlRSEwCZCYJMqGFjAMImATGYDBhGDKNy5JUk3WuEIMuAFCEAQgYiGDCBixDBgVMBjAYkRimJFOUxymZ1Mapks60KY1TEKYxTJrOtKtHo0yqY5Wk2IrUrTQjTGhj0aRYlqVo1WmZWjFMWjjSGhhpnDQw0nSo0q+DNdOqFZw7MEPLbRk4+g9ZzlaHuOQQeR2k5S66Kl0T7Sa7ptHUdKng7dStq7rUY4trAPPoR8v6GI/wAxqHU0sR2D2drAxBU+uZ0K+lafrOlu0Ws1CU6YVMdJdgk6W3II3AclTyM+h8sTxup6b1bpfUl0GrAS0cowOVdccMpHcTpxy80lwfTzn4bP9Prje34dO1/J3uq+zWpGlu6hWu6rWUWb1Z1Jd0w2/A5Hfz/vOXV02+7VaamlUFl+EYNb8mP5sjjtPeaa4LTRqblrHUNHSTZTu8QsErZQAB23Bsn7KPMTk0VV6LVafp3hiwHRpq3tVjnxMDjHYAZAIl8kvmu5vXz/AA8nHxeOONv4W/rf66rqdN6SOm6ivpOiNepsvosGv1afCqA/LWH5885xzzO30np9OhqtqLLY4YOFr4VVxtIH9z5ziG++wqz2sWXlfIA/YTs0atDqKrwuBcNrAdgfPP5mFytx0xx8Xnuekvz/AC6doSxW+bjsuMYA7donxrRatmxdykCxRxkE9/pnv9xFmxV3MbAGqONuO4zz+kVvZbA7AMQNrD+YTo4s5ljquPLlvHye3v8APn8V9Q0tbh9UrbbPmt2r8Ng/nUevr+sQlnwlfEIKfKd3I+omsp/4jNuQeExNJ3/E2eTx6YnI1DCizxEOKX4B7eGfT7f0lcslw83rPnz2LmlmUs7X5fnrNX89GpZwjKxCtn4Sp4J/sZznLHeXYlsZ5+Lv25jrLbGR1LHgBzyMf8zBv3u2wZGAfg5HHmR5SeDtp4/iP3+i9XZ41YAQb6gc2AnLjvzn0nMd50iyeOFT4l3cnsCp7/acm9fCtevJ+Bisrnw/3OjwnJueW+hbvEu8jtEM05tO2IzxTPKZolmhpcGXiy8AtALRaawwvBLxe6CWhpcEWgFoLNALRyKEWlEwN0rdHoxEwCZRMEmPRrJgyiZWYw5skqXOhaS5UkQEDLgwoAQhAwBLEEmgwwYoGMUxIpqmNUxIjFMlFaFMapiFMYpk1lT1MapiFMYpiqK0oZoQzIhmhDIsS0KY0GZwYwNJsOHgwgYkNCDRKh6kkgCNKuNI+qWq6yhOGsrqZlHOPmxtHPHJxMbMxRgvcjifaNH10avpVadJ0Nt2m90WyqqsqiBDlWVgeOGGDjt6HMrDGXu24+H7tst0+MjqCU2Z9/0mnZWx8DeMw/PCg/rOnoesdL0dFzreuovclyWUu1reSjC4AJ8hwJ9I/wDR+m1lbvqdCqahxu8dAaKq17qi7cc8nJZcknPHAmYf4f1tt1Oi63qalXl/EVLFTH83Axj6mPyavSfP5LvhL5bJf7f5eL9ndPbVbqdRqlYX2WItoYfKxy7D/wDdf0x5Tj9KqZdfqGZsrRpK9Kv0w7Kf/wCc9RqW0XQatRXTratdRQGuN6MP9awnLZxxnccYHGMTyvQHf/J3Zx8TX5Z/5iV3H9CT+s28/mwyscmMymfJvt0n+fn4uwGnQ6barpdp2Zg+PEpA7FvMH8TkB4dOpOn1Fdy90YHjzHn+0wx7tcuzvPqA/hX44YEMPUjgxiXeIgUAkgELjzX0/ER1J6aNNYleWrdhdVt/hz3z95j01+5CQWwvIA7iGrjejm58uu739fzdJS9h8NAfF27qdvkw55+h8/zEX1+JVYqMMlfFqUsCAR8yf1lgmxVcMA6/FuX9jFlA1y2ovf8A1FGOP/kJ1eHvn6X1K8m+PXt8/wDX8nKXUAVBgSlbEgHGTWcdiPT6RdZPiMGGRj5QcZH09RmFqk926jZp3BTuULL684I9PrFo5QM4KqmMBe+3PmPUGHHNWy+jzuebu1WsWBwCzE+fGD/SYddkXBz3sXcfv2P9J02WuxcHOBgLzwWAz95zuoqq6XTuN24s4PoexE05Md40/DZazjnO0Q7QnaIdpyPUgWaKZpGaKZotLiy0AtAZoBaGmsGWgloBaCWhppBFoJaAWglo9K0PdKzA3SZj0BkyiYOZWYGsmVmUTKzGbBJJJNlJLlS4BcsQRLEQFCEGWIJGIYixDESaaDGKYoGGpiRT1MapiFMYpiZ1oBjFMQDDBk6Z1pRo9GmNWj1aTU6ag0MNMwaGHk2HI0hpe6Z98sPJ0qNAfHM+n+xVOoqprW+x9Q1mkRtJpWIxWB84HY+YJHqZ8sprbVX1adPmtdax+TifUeosdHWBp9QaPBrZNyD5qyBgDPmTiTln5P2noeC4vP5nRv66o6hcmk6HqupXafIuRdSgQnbkEAkdj34zg8RXVuh6vrWk1l/XNQ9INbPRRoyxooxWeXOM2nIAJPHcCfL+qdRs6D1I6LpLWV6tRu1NhIYrYwBKqP4dowCfWZ06x13UaUafU9a6g9W4v4fvDYyRg5YcnIPI7S8c7cd3ptrzcmGF8vdWg1FWqpTFNbsMEPYCVqOO4Ge49P1InWe5BVVTWMJWoAOACx8yceZ8zOVp0WlQBwAOB5CaA8W7XmZXbWHkLzOHlF44i13lIt6XQ7ZLCtlz9jx+05yas0MrANvHGROn0uoarpVaFsYYj9yJhu0qVrbWSDYp4+s6vt3LCWPO5ctZ10qdT8Q2DcG7pj+k2UNWyMqk4Vi+0/uP++k4fS9Y+nsAKA4+Un0nqKkquIvUYcDJPrDjxv72KePPWXlrhe0as1tNwtyWTaWPJ+h5nMovZQS6bq0YF1I4GfP6Tu+0VeRQ6sNqrtwf2nm2baAUAH82D3+hl59OW1HJPR0BZTYbWfiw/Ix7rj0ImHrNitpKlQ7glmclcEAjH5GYRddm4ZLHHfyir83i4AAKyYAz2P8A0Ta7yxuPujinlyl9nDdoh2hM+REO04NPXkCzRTNLYxLNDTWRbNFlpCYsmGmkgi0HdBJg5hppIImDmUTKzHoxZkzAzJmPQFmTMHMrMNARMmYOZWY9GyS5UsTRaS5UuBIJYlS4AUuUJYiJYhiAIQgmmCGDFgwgYkU4GMBiVMMGJFh6tDDRAMINJRY0K0crTIrRytFU6aQ8IPM4aEGk09NAeXviA0sNJPT0XsnQ2o69XYv/ANtW9+cZwQMD9zPT+0XW9NoeopvBc6aoWLWRgW2jhVz/APkRnGeBPPexthW7XNlEpSoPe2PjZOfhHoMjP6TV7V3OmiQWV4ttvCFj3ARASD6HLjOPSYckmWUxr1PDZfa8Pc589Hl1B3PZY2+2xi9jnu7E5JP5MaGmcNC3TV5d3etag8MPMitGB44Vag8heIDyi8cRXqfZfVr4d9D+R3D8xnUDX4+9BzPNdP13uOsS45KfK4Hmv/Heeo19aulVyMGqs7MPr/adOHNjMft3vezi5uDO7zxnSd3Gct7wHQY5zOnR1DUHIB+HGJiu0xIymSvniK0xsrbaSe+BLmOUv5ubWNjsa7U50Fe8ZI4PqR/xOO9wzgqoyMEgecrqeubT6mhVwwQEuPUdsf1itTQU09eqyfAsJCsOft+ZN5fLnqtrw3kw88n5gOQGDDjIb/eTxPlCkKAexHlM9bBuOdueD6GWxdrFB5HGT6zowvqymLj3/Da6+jEfvMzGP1nGruGMYc8TKxnJlNZWPVw6yUDmKJhMYtjJbSBYwCYRMAmDSKJlEyiZRMFxCZWZRMrMZrzJmDmTMZ6FmVmDJmA0LMrMHMmYAmSSSWpcuVJAly5UggBAy4MuIhCEDAliCaYDCBgAwhEmmAwwYoGGDEmwwGEDFZhZiTo5WjVaZgY1TFS0eGhhogNCDSRo7dLDRW6WGEk9PX+xldd46lVaTstFVTAHBIYsCM+U0+2VwbpXTSq7fE1eqsPP1C/0xMXsLqFq12qLNgDwm9ezkf3l+1rMem9IBHyvqFP33Amc2X/Vj0Mf+zvz1ecDQg0QGl7pu87TSHhh/rMoaEHgVjUHkLxAeUXjibDd86/SutnTUto9R8Wmb5Sf4P8Aj+k4O+Vvlal7p649nuKXKgrkMp5BHnDpsprrtbUKAqjKmeP0nVNRowFRgyDsreX29I3WdZv1qbGAVfPBzPQx8Rj5erzr4XOXoDVan3jUPZngnjPpNPT+re612aS9fE0dvzp/KfUTlb4BecHJhOSayehw5XisuLu3aC/T1e8rm3SufhsX08sx/RdI3Uup007goJ+Iv2xOFp+qavS1NVXcfBbvW3KmatL7SajRC01UVB7F25/l+s7OLPCSbrDPity3J0YOo7V6lq1VgyrcwBHY4MwsZbMTyTknkmLYznyu7a6sMdSRTGLJlsYBMTWQJMEmWYJMa4omCTIYJMFxCZWZIMZrzJmVJAJmTMqVmBizKzKkgNAkkklGkuVJALlypcCXIJUuICliCDLgkQMMGLEIGBUwGFmLBhAxJ0PMsGBmXmJJgMapiAYwGKjRwMsGLBl5klozdL3ReZMxaPTu+zGpWjqjmxd6GrJX12spnY9qxnoulIOTTrLUb6bs4/pPL9Iu8LqunOcBiUPPqMf1xPU9a/8AI6V1JG4cCrVKvnxjcf3M5eWa5Ma7+D9rw+WLyG+WGid0gadGnAeGhB5n3Qg0NFpo3yi8RvlFoy0dvk3zPvk3xxFxaN8vf9Zn3yb5ReU/f9ZRaJ3yi8Y8ppaLLQC0EtGqQRaATKLQCYKkQmCTITBJguRCYJMhMEmCoomCZZMoxqVKkMowNJJJUZpJJKgEkkkgAS5UuM0kkkgFySpcAuXKkiJcKDLgQhLgyxAhgy8wBCzEQswoAhCJOhgwwYsQwYEPMvMDMvMQHmTMHMmYtAa2Gt1dTyhDD8HM9mGW2zTsPkvR6H88hhkf2nicz0ug1DWdGqK4NlTjGfUcf7TDnx3NuzweWsrjfV53lCVbhlOD9xJmaur1eB1XULxhjvGPrzMWZpOslc2WPlys9jMybvrF5kzHpOjN0otF7pRMehoe6TdFFpN0ZaN3SbordJujLym75W6L3SboDQ90rdAzJmMaFmCTKzKJzA9ITKJkzKzGpDBJkJlQNUqXKgapRlyoGhlS5UZpKlyoBJUuVABliVIIzXJJJAJLlS4BJcqXESCFBlwIUkqXEFiFBEuBCBhQIQgmiBhgxYhAxEZmXABlxAUmZWZMwC8zsdFs/wBG+o+oYf8AfxONmdDpLsLnCjvjP07zPkm8a14LrkjV7RbW1WnuUAB6sfkTi5nX6wwfSaYjurETjZi4f3IrxE/1KLMrMrMrM0ZLzKJlZgkxjS8yZgEysw0NGZkzF5kzGNGbpN0XmTMY0ZmTMXmXmBaHmVmDmVmB6FmVmVmTMAmZUkkDVIZJDGFSpcowNJUuVA1GSQ95IBJWJckACSVkSZjUKSVmTcIEuXB3CTcIAUsQdwk3CIaFLgb1l719YFoUIRe9fWX4i+p/SA0OWDA8RfX9pPEX1/aGi1TIQivFT1/aWLU9T+kWi1ThLiRcnrCF6esNF5acJcSL09T+knvFfqf0i1Rqn5kzE+8V+p/ST3iv1P6Q0NU6bemNt1DD1AnM94q9T+kdpdbVVeGZiB9sxZY3SsJZlK6fUmB0aDPawzlZj9X1Gi2oKrE4OflmL3iv1P6SePGzHTTm657hplExfvFfqf0gm9PU/pL0z1TCZRMX4yep/SV4qev7R6Gh5lZgeKvrJ4i+v7Q0NDzJmB4i+v7SvEWGhozMmYHiL6/tJ4i+sehoeZeYvxF9ZPFX1hoaMki/FX1k8VfWGhqmSRfir6yeKvrDQ0OSB4q+snir6wGqOVB8VfWV4i+sBqjlQfEX1k8RfWB6q5IO9fWTevrAaWe8kresresD0KSDvWTeIB7D/D/TaDV6m+nV0Jaz6jSKA4yvh+Llw2VI28DPIPYdi09d7U9N0HS+t+zF9leg06jWc2Jp6Rnbs2rZtcLsGO5II5PM+SabV6nSHdp9RbSwZXzW5X4lOVPHmDyJd2u1d+mr012pusorYulbuSqscZIH1wP0lKe79sxp9b0zSGk6nUJp9Wa/E8Si5nNgGFLJaxXislQV7lpm6F0HQ39N09uu6RYKLNSazqTY2VIfHxsMKi9l2kbmY5BAni21WofSJpWuc6eti6V5+EMe5x68RMA9+3s50tw9mo0XuoW7p41RW1lXSiwsLV+Inb/CfiyR+Zn6p0HSIvWnq6aazToKb61AettO3jqjb0LvgsoZsFiNpBGPLxGZIB7+j2e6eutCv0zCWU6B7Eexz4NNlTG+8cj5WA5PwruwR2m8ezXRdtRq6dXbbhAlZsf/AFay1Ya0YfLqAznxBtHB+AYnzHMkA+h1ezfR/wDJ6tZ06irqWoD6lFqNrsbrFNW1Ni7TgIbCMHJxnkDEC72e6JXpnt6ZVV1Kyrqz0Gvx2ZjWRZsUKCu7hAchgXPAM+fyQD6LrOjdD0mg1usr0FLJp7giLc1uLLi6Zr3K2NoSzJTO8MjfEQCZnZOgV6/qNdvQtG1Gm6nTpB4V1gdlLkMVLW7cYpfv52g7htE8FJAPoQ6F099ffVqOl006XwA9luHpfSnnC2A2v4ROMgneGyoG3JI2an2W6KDrxXp60sKBKFdHXwExaPHsHikouRWQ+WUj+Ebp8xkzAL857LqOrt6Z7PdJ1KaPSeLqns3PrNDQ9hVUpC9weOWweCQcn1PjJ1NJ7RdZ6fSaNJ1PVU1Ft5RbDjdgDP3woH4HpAPqWj1rV+zDrVpNWzDQ0WvZp9FkVbqu9e08gFtxztUsQCTgCD7QaijR6yio9Ubp6spZglldZZTbZvtNe0ncMAbM/Fnj5efl3+e9XfBbqmt44H/kMAB9OeJl1XUNbrr1v1equvuUYFlrlmHJPc/Uk/mAfR2qSz2g1913+Wigaarf7xpqtVhj097BZvCkkBqgeBhiSceUv2L0vTNX/m+q1Wm0evRdRUDZTUlKivaWJCMmNoKrkYHmeZ4mv2w9o6jYa+t65fEO58XH4jjbz+OPtxM9ntB1i6x7LOpaos4wx8Q/EOOD6/Kv6CAfT9DotAvX9Qheu7ZVTVQt2m0u5LHe01mvNRRQVVW24A+NsngTm9U0vSV9r9KlKUV1nQXvWiaeoKXQX1sH2KoLE1gg4wDkdsGfObupa6+s1Xau+xGxlXsJBwSRnP1Zj+TNWl9pOtaIodL1TVUmuoUoUsI21gkhR6DLNx9TAPoHQPctH1Px6lsu1C9K0L2VU0KQMmgbSSR82SWbI4OOeZ2NXX/mPU3o1fTdRvr1AxprtCAoJ0upcMgcHOcIduzA2rw0+V3e1PX9Uw8brOuYhdmfHYHbxxwe3wjj6CZ7es9UehqH6lq3qf5ka5iDxjsT6Ej8wD3f+InSX6d0zTuujVdO2wV2rRQpA+L5tlCEZIJxuPfHOJyeoey+iufq2sOvq0Ok0F4pqqWjc1tJIFdi8jfuBBJ+ue3bx1t9twrFtjOK12JuOdq98D0HJgs7Nt3MTgYGTnA9IB7PVewem0p6grdf0ztoaRbZsryHBBICHd8R+E59MTH7Mezq9XTqui1NDV6hUoWm5kP+ja9qIob4gApDHJwSAMgcTy0kA9onsM3hU6im+3UV3U3ld2lwN6acWbeH77i6fRk7HkDHpfZzRa/pnS7aNTqVu1FeoFpFSuvjplq6l+IfEyjgd8kcHPHl8yQDuan2bt0vtW/RLb/DUah6U1FibQ6hiAwGfPHAz3IGfOdPSexVOqvdW6m+nRLzUfeNNssXCqSGUvw53HC5wQjnIxz5CSAeq6h0GnpWm6zprbK9RXplqs02qCBCzs6jZ3PdC525Py5HY55/stotN1HrY0mqpa2u3T34VAWcMKnZSgDDLbgMAnBPHnOPvbw9m47c5254z6wYB6fWey2k0PTfez1Q6lhqn0gppqX/AFLFccKd2cbCG3bcAlRznj1v+HXRel67pmrr12l0mpbxXsFd7DfWygisHkd28v4s45nzG3Vai6mmm253qpBWpCeEBOTgeXMP3/VnSV6X3m33ep96VhyFVj5gesA+j6bpfRreq9bOrahqabxbtZq/A3NW+0ElkIYOOR4ig5APYTzv+ItXSE9pd/RzpDVaj2WHSurJvN1mPldwPgCHAI4wcLnE4i+0HWFvW8dT1Xip2bxTnkAH78AfpMuu6jrOp3i/W6iy+0LtD2HJx6fuYBmkkkgEkkkgEkkkgEkkkgEkkkgEkkkgEkkkgEkkkgH/2Q=="/>
          <p:cNvSpPr>
            <a:spLocks noChangeAspect="1"/>
          </p:cNvSpPr>
          <p:nvPr/>
        </p:nvSpPr>
        <p:spPr>
          <a:xfrm>
            <a:off x="71438" y="-144462"/>
            <a:ext cx="304800" cy="3048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endParaRPr lang="zh-CN" altLang="en-US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516688" y="2420938"/>
            <a:ext cx="1008062" cy="2862262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/>
            <a:r>
              <a:rPr lang="zh-CN" altLang="en-US" sz="3600" b="1" dirty="0">
                <a:solidFill>
                  <a:srgbClr val="339933"/>
                </a:solidFill>
                <a:latin typeface="楷体_GB2312" pitchFamily="49" charset="-122"/>
                <a:ea typeface="楷体_GB2312" pitchFamily="49" charset="-122"/>
              </a:rPr>
              <a:t>池中游得欢</a:t>
            </a:r>
            <a:endParaRPr lang="zh-CN" altLang="en-US" sz="3600" b="1" dirty="0">
              <a:solidFill>
                <a:srgbClr val="339933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9" name="图片 8" descr="u=3457111198,401149884&amp;fm=21&amp;gp=0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275" y="2420938"/>
            <a:ext cx="4418013" cy="34464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.000000"/>
                                          </p:val>
                                        </p:tav>
                                        <p:tav tm="100000">
                                          <p:val>
                                            <p:fltVal val="0.00000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000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9" presetClass="entr" presetSubtype="0" ac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6386" name="Picture 5" descr="图片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0" y="0"/>
            <a:ext cx="92964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7" name="AutoShape 6"/>
          <p:cNvSpPr/>
          <p:nvPr/>
        </p:nvSpPr>
        <p:spPr>
          <a:xfrm>
            <a:off x="1258888" y="765175"/>
            <a:ext cx="5184775" cy="4895850"/>
          </a:xfrm>
          <a:prstGeom prst="roundRect">
            <a:avLst>
              <a:gd name="adj" fmla="val 16667"/>
            </a:avLst>
          </a:prstGeom>
          <a:solidFill>
            <a:schemeClr val="bg1">
              <a:alpha val="70195"/>
            </a:schemeClr>
          </a:solidFill>
          <a:ln w="57150" cap="flat" cmpd="sng">
            <a:solidFill>
              <a:srgbClr val="FF66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p>
            <a:pPr lvl="0" eaLnBrk="1" hangingPunct="1"/>
            <a:endParaRPr lang="zh-CN" altLang="en-US" dirty="0">
              <a:latin typeface="Arial Black" panose="020B0A04020102020204" pitchFamily="34" charset="0"/>
              <a:ea typeface="宋体" panose="02010600030101010101" pitchFamily="2" charset="-122"/>
            </a:endParaRPr>
          </a:p>
        </p:txBody>
      </p:sp>
      <p:sp>
        <p:nvSpPr>
          <p:cNvPr id="16388" name="Rectangle 4"/>
          <p:cNvSpPr/>
          <p:nvPr/>
        </p:nvSpPr>
        <p:spPr>
          <a:xfrm>
            <a:off x="-612775" y="908050"/>
            <a:ext cx="8280400" cy="44831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en-US" altLang="zh-CN" dirty="0">
                <a:latin typeface="Arial" panose="020B0604020202020204" pitchFamily="34" charset="0"/>
                <a:ea typeface="宋体" panose="02010600030101010101" pitchFamily="2" charset="-122"/>
              </a:rPr>
              <a:t>                                  </a:t>
            </a:r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蜻蜓半空展翅飞，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蝴蝶花间捉迷藏。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蚯蚓土里造宫殿，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蚂蚁地上运食粮。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蝌蚪池中游得欢，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  <a:p>
            <a:pPr lvl="0" eaLnBrk="1" hangingPunct="1"/>
            <a:r>
              <a:rPr lang="zh-CN" altLang="en-US" sz="48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   蜘蛛房前结网忙。</a:t>
            </a:r>
            <a:endParaRPr lang="zh-CN" altLang="en-US" sz="4800" b="1" dirty="0">
              <a:solidFill>
                <a:srgbClr val="0066FF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4274" name="Picture 2" descr="%5Bwallcoo"/>
          <p:cNvPicPr>
            <a:picLocks noChangeAspect="1"/>
          </p:cNvPicPr>
          <p:nvPr/>
        </p:nvPicPr>
        <p:blipFill>
          <a:blip r:embed="rId1"/>
          <a:srcRect l="47656" b="3750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4275" name="Text Box 3"/>
          <p:cNvSpPr txBox="1"/>
          <p:nvPr/>
        </p:nvSpPr>
        <p:spPr>
          <a:xfrm>
            <a:off x="2286000" y="228600"/>
            <a:ext cx="5181600" cy="5786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蜻蜓半空</a:t>
            </a:r>
            <a:r>
              <a:rPr lang="zh-CN" altLang="en-US" sz="4400" b="1" dirty="0">
                <a:solidFill>
                  <a:srgbClr val="FF0000"/>
                </a:solidFill>
              </a:rPr>
              <a:t>展</a:t>
            </a:r>
            <a:r>
              <a:rPr lang="zh-CN" altLang="en-US" sz="4400" b="1" dirty="0"/>
              <a:t>翅飞，</a:t>
            </a:r>
            <a:endParaRPr lang="zh-CN" altLang="en-US" sz="4400" b="1" dirty="0"/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蝴蝶花间</a:t>
            </a:r>
            <a:r>
              <a:rPr lang="zh-CN" altLang="en-US" sz="4400" b="1" dirty="0">
                <a:solidFill>
                  <a:srgbClr val="FF0000"/>
                </a:solidFill>
              </a:rPr>
              <a:t>捉</a:t>
            </a:r>
            <a:r>
              <a:rPr lang="zh-CN" altLang="en-US" sz="4400" b="1" dirty="0"/>
              <a:t>迷藏。</a:t>
            </a:r>
            <a:endParaRPr lang="zh-CN" altLang="en-US" sz="4400" b="1" dirty="0"/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蚯蚓土里</a:t>
            </a:r>
            <a:r>
              <a:rPr lang="zh-CN" altLang="en-US" sz="4400" b="1" dirty="0">
                <a:solidFill>
                  <a:srgbClr val="FF0000"/>
                </a:solidFill>
              </a:rPr>
              <a:t>造</a:t>
            </a:r>
            <a:r>
              <a:rPr lang="zh-CN" altLang="en-US" sz="4400" b="1" dirty="0"/>
              <a:t>宫殿，</a:t>
            </a:r>
            <a:endParaRPr lang="zh-CN" altLang="en-US" sz="4400" b="1" dirty="0"/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蚂蚁地上</a:t>
            </a:r>
            <a:r>
              <a:rPr lang="zh-CN" altLang="en-US" sz="4400" b="1" dirty="0">
                <a:solidFill>
                  <a:srgbClr val="FF0000"/>
                </a:solidFill>
              </a:rPr>
              <a:t>运</a:t>
            </a:r>
            <a:r>
              <a:rPr lang="zh-CN" altLang="en-US" sz="4400" b="1" dirty="0"/>
              <a:t>食粮。</a:t>
            </a:r>
            <a:endParaRPr lang="zh-CN" altLang="en-US" sz="4400" b="1" dirty="0"/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蝌蚪池中</a:t>
            </a:r>
            <a:r>
              <a:rPr lang="zh-CN" altLang="en-US" sz="4400" b="1" dirty="0">
                <a:solidFill>
                  <a:srgbClr val="FF0000"/>
                </a:solidFill>
              </a:rPr>
              <a:t>游</a:t>
            </a:r>
            <a:r>
              <a:rPr lang="zh-CN" altLang="en-US" sz="4400" b="1" dirty="0"/>
              <a:t>得欢，</a:t>
            </a:r>
            <a:endParaRPr lang="zh-CN" altLang="en-US" sz="4400" b="1" dirty="0"/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蜘蛛房前</a:t>
            </a:r>
            <a:r>
              <a:rPr lang="zh-CN" altLang="en-US" sz="4400" b="1" dirty="0">
                <a:solidFill>
                  <a:srgbClr val="FF0000"/>
                </a:solidFill>
              </a:rPr>
              <a:t>结</a:t>
            </a:r>
            <a:r>
              <a:rPr lang="zh-CN" altLang="en-US" sz="4400" b="1" dirty="0"/>
              <a:t>网忙。</a:t>
            </a:r>
            <a:endParaRPr lang="zh-CN" altLang="en-US" sz="4400" b="1" dirty="0"/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6082" name="Picture 2" descr="gifa1206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79375"/>
            <a:ext cx="8305800" cy="563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6083" name="Text Box 3"/>
          <p:cNvSpPr txBox="1"/>
          <p:nvPr/>
        </p:nvSpPr>
        <p:spPr>
          <a:xfrm>
            <a:off x="914400" y="5791200"/>
            <a:ext cx="7467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u="sng" dirty="0"/>
              <a:t>　　</a:t>
            </a:r>
            <a:r>
              <a:rPr lang="zh-CN" altLang="en-US" sz="4400" b="1" dirty="0"/>
              <a:t>在</a:t>
            </a:r>
            <a:r>
              <a:rPr lang="zh-CN" altLang="en-US" sz="4400" b="1" u="sng" dirty="0"/>
              <a:t>　　　</a:t>
            </a:r>
            <a:r>
              <a:rPr lang="zh-CN" altLang="en-US" sz="4400" b="1" dirty="0"/>
              <a:t>干</a:t>
            </a:r>
            <a:r>
              <a:rPr lang="zh-CN" altLang="en-US" sz="4400" b="1" u="sng" dirty="0"/>
              <a:t>　　　</a:t>
            </a:r>
            <a:r>
              <a:rPr lang="zh-CN" altLang="en-US" sz="4400" b="1" dirty="0"/>
              <a:t>．</a:t>
            </a:r>
            <a:r>
              <a:rPr lang="zh-CN" altLang="en-US" sz="5400" u="sng" dirty="0"/>
              <a:t>　</a:t>
            </a:r>
            <a:r>
              <a:rPr lang="zh-CN" altLang="en-US" sz="1800" u="sng" dirty="0"/>
              <a:t>　　</a:t>
            </a:r>
            <a:r>
              <a:rPr lang="zh-CN" altLang="en-US" sz="1800" dirty="0"/>
              <a:t>　　　　　　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7106" name="Picture 2" descr="gifa12060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79375"/>
            <a:ext cx="8305800" cy="563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7107" name="Text Box 3"/>
          <p:cNvSpPr txBox="1"/>
          <p:nvPr/>
        </p:nvSpPr>
        <p:spPr>
          <a:xfrm>
            <a:off x="838200" y="5715000"/>
            <a:ext cx="7467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松鼠树上做游戏。</a:t>
            </a:r>
            <a:r>
              <a:rPr lang="zh-CN" altLang="en-US" sz="5400" dirty="0"/>
              <a:t>　</a:t>
            </a:r>
            <a:r>
              <a:rPr lang="zh-CN" altLang="en-US" sz="1800" u="sng" dirty="0"/>
              <a:t>　　</a:t>
            </a:r>
            <a:r>
              <a:rPr lang="zh-CN" altLang="en-US" sz="1800" dirty="0"/>
              <a:t>　　　　　　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8130" name="Picture 2" descr="gifa1203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04800"/>
            <a:ext cx="83820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8131" name="Text Box 3"/>
          <p:cNvSpPr txBox="1"/>
          <p:nvPr/>
        </p:nvSpPr>
        <p:spPr>
          <a:xfrm>
            <a:off x="914400" y="5791200"/>
            <a:ext cx="7467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u="sng" dirty="0"/>
              <a:t>　　</a:t>
            </a:r>
            <a:r>
              <a:rPr lang="zh-CN" altLang="en-US" sz="4400" b="1" dirty="0"/>
              <a:t>在</a:t>
            </a:r>
            <a:r>
              <a:rPr lang="zh-CN" altLang="en-US" sz="4400" b="1" u="sng" dirty="0"/>
              <a:t>　　　</a:t>
            </a:r>
            <a:r>
              <a:rPr lang="zh-CN" altLang="en-US" sz="4400" b="1" dirty="0"/>
              <a:t>干</a:t>
            </a:r>
            <a:r>
              <a:rPr lang="zh-CN" altLang="en-US" sz="4400" b="1" u="sng" dirty="0"/>
              <a:t>　　　</a:t>
            </a:r>
            <a:r>
              <a:rPr lang="zh-CN" altLang="en-US" sz="4400" b="1" dirty="0"/>
              <a:t>．</a:t>
            </a:r>
            <a:r>
              <a:rPr lang="zh-CN" altLang="en-US" sz="5400" u="sng" dirty="0"/>
              <a:t>　</a:t>
            </a:r>
            <a:r>
              <a:rPr lang="zh-CN" altLang="en-US" sz="1800" u="sng" dirty="0"/>
              <a:t>　　</a:t>
            </a:r>
            <a:r>
              <a:rPr lang="zh-CN" altLang="en-US" sz="1800" dirty="0"/>
              <a:t>　　　　　　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9154" name="Picture 2" descr="gifa12030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8600" y="304800"/>
            <a:ext cx="8382000" cy="541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9155" name="Text Box 3"/>
          <p:cNvSpPr txBox="1"/>
          <p:nvPr/>
        </p:nvSpPr>
        <p:spPr>
          <a:xfrm>
            <a:off x="914400" y="5791200"/>
            <a:ext cx="5105400" cy="762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dirty="0"/>
              <a:t>青蛙荷叶把歌唱</a:t>
            </a:r>
            <a:r>
              <a:rPr lang="zh-CN" altLang="en-US" sz="1800" dirty="0"/>
              <a:t>　　　　　　　　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0178" name="Picture 2" descr="u=2739268087,1563856904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762000"/>
            <a:ext cx="53340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0179" name="Text Box 3"/>
          <p:cNvSpPr txBox="1"/>
          <p:nvPr/>
        </p:nvSpPr>
        <p:spPr>
          <a:xfrm>
            <a:off x="838200" y="5181600"/>
            <a:ext cx="7467600" cy="9144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400" b="1" u="sng" dirty="0"/>
              <a:t>　　</a:t>
            </a:r>
            <a:r>
              <a:rPr lang="zh-CN" altLang="en-US" sz="4400" b="1" dirty="0"/>
              <a:t>在</a:t>
            </a:r>
            <a:r>
              <a:rPr lang="zh-CN" altLang="en-US" sz="4400" b="1" u="sng" dirty="0"/>
              <a:t>　　　</a:t>
            </a:r>
            <a:r>
              <a:rPr lang="zh-CN" altLang="en-US" sz="4400" b="1" dirty="0"/>
              <a:t>干</a:t>
            </a:r>
            <a:r>
              <a:rPr lang="zh-CN" altLang="en-US" sz="4400" b="1" u="sng" dirty="0"/>
              <a:t>　　　</a:t>
            </a:r>
            <a:r>
              <a:rPr lang="zh-CN" altLang="en-US" sz="4400" b="1" dirty="0"/>
              <a:t>．</a:t>
            </a:r>
            <a:r>
              <a:rPr lang="zh-CN" altLang="en-US" sz="5400" u="sng" dirty="0"/>
              <a:t>　</a:t>
            </a:r>
            <a:r>
              <a:rPr lang="zh-CN" altLang="en-US" sz="1800" u="sng" dirty="0"/>
              <a:t>　　</a:t>
            </a:r>
            <a:r>
              <a:rPr lang="zh-CN" altLang="en-US" sz="1800" dirty="0"/>
              <a:t>　　　　　　</a:t>
            </a:r>
            <a:endParaRPr lang="zh-CN" altLang="en-US" sz="1800" dirty="0"/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1202" name="Picture 2" descr="u=2739268087,1563856904&amp;fm=0&amp;gp=0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762000"/>
            <a:ext cx="5334000" cy="3657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1203" name="Text Box 3"/>
          <p:cNvSpPr txBox="1"/>
          <p:nvPr/>
        </p:nvSpPr>
        <p:spPr>
          <a:xfrm>
            <a:off x="1295400" y="5105400"/>
            <a:ext cx="5334000" cy="8223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800" b="1" dirty="0"/>
              <a:t>老鹰空中展翅飞</a:t>
            </a:r>
            <a:r>
              <a:rPr lang="zh-CN" altLang="en-US" sz="4800" dirty="0"/>
              <a:t>　　　　　</a:t>
            </a:r>
            <a:endParaRPr lang="zh-CN" altLang="en-US" sz="48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7650" name="Picture 2"/>
          <p:cNvPicPr>
            <a:picLocks noChangeAspect="1"/>
          </p:cNvPicPr>
          <p:nvPr/>
        </p:nvPicPr>
        <p:blipFill>
          <a:blip r:embed="rId1"/>
          <a:srcRect r="-38" b="440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1" name="Rectangle 3"/>
          <p:cNvSpPr/>
          <p:nvPr/>
        </p:nvSpPr>
        <p:spPr>
          <a:xfrm>
            <a:off x="323850" y="2133600"/>
            <a:ext cx="5715000" cy="4343400"/>
          </a:xfrm>
          <a:prstGeom prst="rect">
            <a:avLst/>
          </a:prstGeom>
          <a:solidFill>
            <a:srgbClr val="CCECFF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none" anchor="ctr"/>
          <a:p>
            <a:pPr lvl="0" algn="ctr" eaLnBrk="1" hangingPunct="1"/>
            <a:endParaRPr lang="zh-CN" altLang="zh-CN" sz="1800" b="1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27652" name="Group 4"/>
          <p:cNvGrpSpPr/>
          <p:nvPr/>
        </p:nvGrpSpPr>
        <p:grpSpPr>
          <a:xfrm>
            <a:off x="604838" y="5105400"/>
            <a:ext cx="5110162" cy="0"/>
            <a:chOff x="0" y="0"/>
            <a:chExt cx="3219" cy="0"/>
          </a:xfrm>
        </p:grpSpPr>
        <p:sp>
          <p:nvSpPr>
            <p:cNvPr id="27675" name="Line 5"/>
            <p:cNvSpPr/>
            <p:nvPr/>
          </p:nvSpPr>
          <p:spPr>
            <a:xfrm flipV="1">
              <a:off x="0" y="0"/>
              <a:ext cx="7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6" name="Line 6"/>
            <p:cNvSpPr/>
            <p:nvPr/>
          </p:nvSpPr>
          <p:spPr>
            <a:xfrm flipV="1">
              <a:off x="1008" y="0"/>
              <a:ext cx="7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7" name="Line 7"/>
            <p:cNvSpPr/>
            <p:nvPr/>
          </p:nvSpPr>
          <p:spPr>
            <a:xfrm flipV="1">
              <a:off x="1968" y="0"/>
              <a:ext cx="125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pic>
        <p:nvPicPr>
          <p:cNvPr id="27653" name="Picture 8" descr="N_12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477000" y="1981200"/>
            <a:ext cx="977900" cy="10033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4" name="Picture 9" descr="N_061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1200" y="533400"/>
            <a:ext cx="1463675" cy="1317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5" name="Picture 10" descr="N_019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53200" y="3810000"/>
            <a:ext cx="1463675" cy="165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6" name="Picture 11" descr="N_019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057628">
            <a:off x="7602538" y="4741863"/>
            <a:ext cx="923925" cy="10414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657" name="Text Box 12"/>
          <p:cNvSpPr txBox="1"/>
          <p:nvPr/>
        </p:nvSpPr>
        <p:spPr>
          <a:xfrm>
            <a:off x="685800" y="2667000"/>
            <a:ext cx="6073775" cy="6413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latin typeface="楷体_GB2312" pitchFamily="49" charset="-122"/>
                <a:ea typeface="楷体_GB2312" pitchFamily="49" charset="-122"/>
              </a:rPr>
              <a:t>兔子   树下   吃萝卜。</a:t>
            </a:r>
            <a:endParaRPr lang="zh-CN" altLang="en-US" sz="36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33805" name="Text Box 13"/>
          <p:cNvSpPr txBox="1">
            <a:spLocks noChangeArrowheads="1"/>
          </p:cNvSpPr>
          <p:nvPr/>
        </p:nvSpPr>
        <p:spPr bwMode="auto">
          <a:xfrm>
            <a:off x="730250" y="4464050"/>
            <a:ext cx="163195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小鱼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3806" name="Text Box 14"/>
          <p:cNvSpPr txBox="1">
            <a:spLocks noChangeArrowheads="1"/>
          </p:cNvSpPr>
          <p:nvPr/>
        </p:nvSpPr>
        <p:spPr bwMode="auto">
          <a:xfrm>
            <a:off x="685800" y="3505200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蜜蜂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grpSp>
        <p:nvGrpSpPr>
          <p:cNvPr id="27660" name="Group 15"/>
          <p:cNvGrpSpPr/>
          <p:nvPr/>
        </p:nvGrpSpPr>
        <p:grpSpPr>
          <a:xfrm>
            <a:off x="611188" y="4221163"/>
            <a:ext cx="5110162" cy="0"/>
            <a:chOff x="0" y="0"/>
            <a:chExt cx="3219" cy="0"/>
          </a:xfrm>
        </p:grpSpPr>
        <p:sp>
          <p:nvSpPr>
            <p:cNvPr id="27672" name="Line 16"/>
            <p:cNvSpPr/>
            <p:nvPr/>
          </p:nvSpPr>
          <p:spPr>
            <a:xfrm flipV="1">
              <a:off x="0" y="0"/>
              <a:ext cx="7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3" name="Line 17"/>
            <p:cNvSpPr/>
            <p:nvPr/>
          </p:nvSpPr>
          <p:spPr>
            <a:xfrm flipV="1">
              <a:off x="1008" y="0"/>
              <a:ext cx="7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4" name="Line 18"/>
            <p:cNvSpPr/>
            <p:nvPr/>
          </p:nvSpPr>
          <p:spPr>
            <a:xfrm flipV="1">
              <a:off x="1968" y="0"/>
              <a:ext cx="125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grpSp>
        <p:nvGrpSpPr>
          <p:cNvPr id="27661" name="Group 19"/>
          <p:cNvGrpSpPr/>
          <p:nvPr/>
        </p:nvGrpSpPr>
        <p:grpSpPr>
          <a:xfrm>
            <a:off x="609600" y="5943600"/>
            <a:ext cx="5110163" cy="0"/>
            <a:chOff x="0" y="0"/>
            <a:chExt cx="3219" cy="0"/>
          </a:xfrm>
        </p:grpSpPr>
        <p:sp>
          <p:nvSpPr>
            <p:cNvPr id="27669" name="Line 20"/>
            <p:cNvSpPr/>
            <p:nvPr/>
          </p:nvSpPr>
          <p:spPr>
            <a:xfrm flipV="1">
              <a:off x="0" y="0"/>
              <a:ext cx="7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0" name="Line 21"/>
            <p:cNvSpPr/>
            <p:nvPr/>
          </p:nvSpPr>
          <p:spPr>
            <a:xfrm flipV="1">
              <a:off x="1008" y="0"/>
              <a:ext cx="792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  <p:sp>
          <p:nvSpPr>
            <p:cNvPr id="27671" name="Line 22"/>
            <p:cNvSpPr/>
            <p:nvPr/>
          </p:nvSpPr>
          <p:spPr>
            <a:xfrm flipV="1">
              <a:off x="1968" y="0"/>
              <a:ext cx="1251" cy="0"/>
            </a:xfrm>
            <a:prstGeom prst="line">
              <a:avLst/>
            </a:prstGeom>
            <a:ln w="38100" cap="flat" cmpd="sng">
              <a:solidFill>
                <a:schemeClr val="tx1"/>
              </a:solidFill>
              <a:prstDash val="solid"/>
              <a:headEnd type="none" w="med" len="med"/>
              <a:tailEnd type="none" w="med" len="med"/>
            </a:ln>
          </p:spPr>
        </p:sp>
      </p:grpSp>
      <p:sp>
        <p:nvSpPr>
          <p:cNvPr id="33815" name="Text Box 23"/>
          <p:cNvSpPr txBox="1">
            <a:spLocks noChangeArrowheads="1"/>
          </p:cNvSpPr>
          <p:nvPr/>
        </p:nvSpPr>
        <p:spPr bwMode="auto">
          <a:xfrm>
            <a:off x="685800" y="5302250"/>
            <a:ext cx="1143000" cy="6413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p>
            <a:pPr lvl="0" eaLnBrk="1" hangingPunct="1"/>
            <a:r>
              <a:rPr lang="zh-CN" altLang="en-US" sz="36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青蛙</a:t>
            </a:r>
            <a:endParaRPr lang="zh-CN" altLang="en-US" sz="36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33816" name="Text Box 24"/>
          <p:cNvSpPr txBox="1"/>
          <p:nvPr/>
        </p:nvSpPr>
        <p:spPr>
          <a:xfrm>
            <a:off x="2268538" y="3644900"/>
            <a:ext cx="1223962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花丛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7" name="Text Box 25"/>
          <p:cNvSpPr txBox="1"/>
          <p:nvPr/>
        </p:nvSpPr>
        <p:spPr>
          <a:xfrm>
            <a:off x="3851275" y="3716338"/>
            <a:ext cx="18002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采蜜忙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8" name="Text Box 26"/>
          <p:cNvSpPr txBox="1"/>
          <p:nvPr/>
        </p:nvSpPr>
        <p:spPr>
          <a:xfrm>
            <a:off x="2051050" y="4581525"/>
            <a:ext cx="1584325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水中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19" name="Text Box 27"/>
          <p:cNvSpPr txBox="1"/>
          <p:nvPr/>
        </p:nvSpPr>
        <p:spPr>
          <a:xfrm>
            <a:off x="3995738" y="4581525"/>
            <a:ext cx="1944687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游的欢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0" name="Text Box 28"/>
          <p:cNvSpPr txBox="1"/>
          <p:nvPr/>
        </p:nvSpPr>
        <p:spPr>
          <a:xfrm>
            <a:off x="2051050" y="5445125"/>
            <a:ext cx="1512888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河里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3821" name="Text Box 29"/>
          <p:cNvSpPr txBox="1"/>
          <p:nvPr/>
        </p:nvSpPr>
        <p:spPr>
          <a:xfrm>
            <a:off x="3995738" y="5300663"/>
            <a:ext cx="1800225" cy="579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lvl="0" eaLnBrk="1" hangingPunct="1">
              <a:spcBef>
                <a:spcPct val="50000"/>
              </a:spcBef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呱呱叫</a:t>
            </a:r>
            <a:endParaRPr lang="zh-CN" altLang="en-US" sz="3200" b="1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8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816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38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3817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38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3819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3820">
                                            <p:txEl>
                                              <p:charRg st="0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3821">
                                            <p:txEl>
                                              <p:charRg st="0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170" name="Group 3"/>
          <p:cNvGrpSpPr/>
          <p:nvPr/>
        </p:nvGrpSpPr>
        <p:grpSpPr>
          <a:xfrm>
            <a:off x="2051050" y="476250"/>
            <a:ext cx="5113338" cy="6111875"/>
            <a:chOff x="1292" y="73"/>
            <a:chExt cx="3221" cy="3850"/>
          </a:xfrm>
        </p:grpSpPr>
        <p:sp>
          <p:nvSpPr>
            <p:cNvPr id="7177" name="Text Box 4"/>
            <p:cNvSpPr txBox="1"/>
            <p:nvPr/>
          </p:nvSpPr>
          <p:spPr>
            <a:xfrm>
              <a:off x="1383" y="239"/>
              <a:ext cx="3130" cy="36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蜻蜓半空展翅飞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蝴蝶花间捉迷藏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蚯蚓土里造宫殿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蚂蚁地上运食粮。</a:t>
              </a:r>
              <a:endParaRPr lang="zh-CN" altLang="en-US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蝌蚪池中游得欢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蜘蛛房前结网忙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</p:txBody>
        </p:sp>
        <p:sp>
          <p:nvSpPr>
            <p:cNvPr id="7178" name="Text Box 5"/>
            <p:cNvSpPr txBox="1"/>
            <p:nvPr/>
          </p:nvSpPr>
          <p:spPr>
            <a:xfrm>
              <a:off x="1338" y="73"/>
              <a:ext cx="26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tín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b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kōn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chì  f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79" name="Text Box 6"/>
            <p:cNvSpPr txBox="1"/>
            <p:nvPr/>
          </p:nvSpPr>
          <p:spPr>
            <a:xfrm>
              <a:off x="1338" y="693"/>
              <a:ext cx="299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hú   dié  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jiān zhu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mí  c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80" name="Text Box 7"/>
            <p:cNvSpPr txBox="1"/>
            <p:nvPr/>
          </p:nvSpPr>
          <p:spPr>
            <a:xfrm>
              <a:off x="1338" y="132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qi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ǔ  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l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o  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di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81" name="Text Box 8"/>
            <p:cNvSpPr txBox="1"/>
            <p:nvPr/>
          </p:nvSpPr>
          <p:spPr>
            <a:xfrm>
              <a:off x="1292" y="1963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m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dì  sh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yùn shí  li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82" name="Text Box 9"/>
            <p:cNvSpPr txBox="1"/>
            <p:nvPr/>
          </p:nvSpPr>
          <p:spPr>
            <a:xfrm>
              <a:off x="1292" y="259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k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d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ǒ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u  chí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yóu  de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endPara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7183" name="Text Box 10"/>
            <p:cNvSpPr txBox="1"/>
            <p:nvPr/>
          </p:nvSpPr>
          <p:spPr>
            <a:xfrm>
              <a:off x="1292" y="3233"/>
              <a:ext cx="31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f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qi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jié w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pic>
        <p:nvPicPr>
          <p:cNvPr id="11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14563" y="787400"/>
            <a:ext cx="1030287" cy="67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2208" y="1750695"/>
            <a:ext cx="822325" cy="5413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" name="Picture 7" descr="http://img.taopic.com/uploads/allimg/131027/234983-13102G22J562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49538" y="5662613"/>
            <a:ext cx="581025" cy="7286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97125" y="3663950"/>
            <a:ext cx="760413" cy="8096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" name="Picture 5" descr="http://www.958suncity.com/images/o53xoltbnfuhkyliovqs43tfoq/uploads/allimg/150519/441-1505191950080-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2525" y="4757738"/>
            <a:ext cx="1185863" cy="735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" name="Picture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397125" y="2788920"/>
            <a:ext cx="1146175" cy="874713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6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5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6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21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5298" name="Picture 2" descr="742362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6988"/>
            <a:ext cx="9144000" cy="68310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5299" name="Text Box 3"/>
          <p:cNvSpPr txBox="1"/>
          <p:nvPr/>
        </p:nvSpPr>
        <p:spPr>
          <a:xfrm>
            <a:off x="685800" y="838200"/>
            <a:ext cx="7391400" cy="5273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蜻蜓          捉迷藏 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蝴蝶          展翅飞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蚯蚓          结网忙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蚂蚁          造宫殿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蝌蚪          运食粮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latin typeface="楷体_GB2312" pitchFamily="49" charset="-122"/>
                <a:ea typeface="楷体_GB2312" pitchFamily="49" charset="-122"/>
              </a:rPr>
              <a:t>   蜘蛛          游得欢</a:t>
            </a:r>
            <a:endParaRPr lang="zh-CN" altLang="en-US" sz="40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61444" name="Line 4"/>
          <p:cNvSpPr/>
          <p:nvPr/>
        </p:nvSpPr>
        <p:spPr>
          <a:xfrm flipV="1">
            <a:off x="2590800" y="1295400"/>
            <a:ext cx="2514600" cy="8382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45" name="Line 5"/>
          <p:cNvSpPr/>
          <p:nvPr/>
        </p:nvSpPr>
        <p:spPr>
          <a:xfrm flipV="1">
            <a:off x="2590800" y="3124200"/>
            <a:ext cx="2590800" cy="26670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46" name="Line 6"/>
          <p:cNvSpPr/>
          <p:nvPr/>
        </p:nvSpPr>
        <p:spPr>
          <a:xfrm>
            <a:off x="2590800" y="4876800"/>
            <a:ext cx="2514600" cy="9144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47" name="Line 7"/>
          <p:cNvSpPr/>
          <p:nvPr/>
        </p:nvSpPr>
        <p:spPr>
          <a:xfrm>
            <a:off x="2590800" y="3962400"/>
            <a:ext cx="2514600" cy="9144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48" name="Line 8"/>
          <p:cNvSpPr/>
          <p:nvPr/>
        </p:nvSpPr>
        <p:spPr>
          <a:xfrm>
            <a:off x="2590800" y="3124200"/>
            <a:ext cx="2514600" cy="8382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61449" name="Line 9"/>
          <p:cNvSpPr/>
          <p:nvPr/>
        </p:nvSpPr>
        <p:spPr>
          <a:xfrm>
            <a:off x="2590800" y="1295400"/>
            <a:ext cx="2590800" cy="838200"/>
          </a:xfrm>
          <a:prstGeom prst="line">
            <a:avLst/>
          </a:prstGeom>
          <a:ln w="28575" cap="flat" cmpd="sng">
            <a:solidFill>
              <a:srgbClr val="0000FF"/>
            </a:solidFill>
            <a:prstDash val="solid"/>
            <a:headEnd type="none" w="med" len="med"/>
            <a:tailEnd type="none" w="med" len="med"/>
          </a:ln>
        </p:spPr>
      </p:sp>
      <p:sp>
        <p:nvSpPr>
          <p:cNvPr id="55306" name="Text Box 10"/>
          <p:cNvSpPr txBox="1"/>
          <p:nvPr/>
        </p:nvSpPr>
        <p:spPr>
          <a:xfrm>
            <a:off x="7772400" y="1828800"/>
            <a:ext cx="793750" cy="2743200"/>
          </a:xfrm>
          <a:prstGeom prst="rect">
            <a:avLst/>
          </a:prstGeom>
          <a:noFill/>
          <a:ln w="9525">
            <a:noFill/>
          </a:ln>
        </p:spPr>
        <p:txBody>
          <a:bodyPr vert="eaVert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rgbClr val="0000FF"/>
                </a:solidFill>
              </a:rPr>
              <a:t>我  会  连</a:t>
            </a:r>
            <a:endParaRPr lang="zh-CN" altLang="en-US" sz="4000" b="1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614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2" dur="500"/>
                                        <p:tgtEl>
                                          <p:spTgt spid="61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614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2" dur="500"/>
                                        <p:tgtEl>
                                          <p:spTgt spid="614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27" dur="500"/>
                                        <p:tgtEl>
                                          <p:spTgt spid="614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2" dur="500"/>
                                        <p:tgtEl>
                                          <p:spTgt spid="61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6322" name="Picture 2" descr="未命名2"/>
          <p:cNvPicPr>
            <a:picLocks noChangeAspect="1"/>
          </p:cNvPicPr>
          <p:nvPr/>
        </p:nvPicPr>
        <p:blipFill>
          <a:blip r:embed="rId1">
            <a:clrChange>
              <a:clrFrom>
                <a:srgbClr val="EFEFED"/>
              </a:clrFrom>
              <a:clrTo>
                <a:srgbClr val="EFEFED">
                  <a:alpha val="0"/>
                </a:srgbClr>
              </a:clrTo>
            </a:clrChange>
            <a:lum bright="48001" contrast="-12000"/>
          </a:blip>
          <a:srcRect b="7777"/>
          <a:stretch>
            <a:fillRect/>
          </a:stretch>
        </p:blipFill>
        <p:spPr>
          <a:xfrm>
            <a:off x="0" y="533400"/>
            <a:ext cx="9144000" cy="6324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6323" name="Rectangle 3"/>
          <p:cNvSpPr/>
          <p:nvPr/>
        </p:nvSpPr>
        <p:spPr>
          <a:xfrm>
            <a:off x="304800" y="457200"/>
            <a:ext cx="8534400" cy="5943600"/>
          </a:xfrm>
          <a:prstGeom prst="rect">
            <a:avLst/>
          </a:prstGeom>
          <a:solidFill>
            <a:srgbClr val="99CCFF">
              <a:alpha val="25098"/>
            </a:srgbClr>
          </a:solidFill>
          <a:ln w="9525">
            <a:noFill/>
          </a:ln>
        </p:spPr>
        <p:txBody>
          <a:bodyPr wrap="none" anchor="ctr"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  <a:buNone/>
            </a:pPr>
            <a:endParaRPr lang="zh-CN" altLang="en-US" sz="1800" b="1" dirty="0"/>
          </a:p>
        </p:txBody>
      </p:sp>
      <p:sp>
        <p:nvSpPr>
          <p:cNvPr id="62468" name="Text Box 4"/>
          <p:cNvSpPr txBox="1">
            <a:spLocks noChangeArrowheads="1"/>
          </p:cNvSpPr>
          <p:nvPr/>
        </p:nvSpPr>
        <p:spPr bwMode="auto">
          <a:xfrm>
            <a:off x="457200" y="504825"/>
            <a:ext cx="8337550" cy="59404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p>
            <a:pPr lvl="0" eaLnBrk="1" hangingPunct="1">
              <a:lnSpc>
                <a:spcPct val="160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虫字旁，昆虫多。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60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蜻蜓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，像飞机。小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蝴蝶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，穿花衣。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60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小蜜蜂，采蜜糖。萤火虫，打灯笼。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60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虫字旁，有动物。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60000"/>
              </a:lnSpc>
            </a:pP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蜘蛛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忙，在结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网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。爱劳动，小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蚂蚁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  <a:p>
            <a:pPr lvl="0" eaLnBrk="1" hangingPunct="1">
              <a:lnSpc>
                <a:spcPct val="160000"/>
              </a:lnSpc>
            </a:pP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小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蝌蚪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，水中游。小</a:t>
            </a:r>
            <a:r>
              <a:rPr lang="zh-CN" altLang="en-US" sz="4000" b="1" dirty="0">
                <a:solidFill>
                  <a:srgbClr val="FF33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蚯蚓</a:t>
            </a:r>
            <a:r>
              <a:rPr lang="zh-CN" altLang="en-US" sz="4000" b="1" dirty="0">
                <a:effectLst>
                  <a:outerShdw blurRad="38100" dist="38100" dir="2700000">
                    <a:srgbClr val="C0C0C0"/>
                  </a:outerShdw>
                </a:effectLst>
                <a:latin typeface="Arial" panose="020B0604020202020204" pitchFamily="34" charset="0"/>
                <a:ea typeface="楷体_GB2312" pitchFamily="49" charset="-122"/>
              </a:rPr>
              <a:t>，在翻地。</a:t>
            </a:r>
            <a:endParaRPr lang="zh-CN" altLang="en-US" sz="4000" b="1" dirty="0">
              <a:effectLst>
                <a:outerShdw blurRad="38100" dist="38100" dir="2700000">
                  <a:srgbClr val="C0C0C0"/>
                </a:outerShdw>
              </a:effectLst>
              <a:latin typeface="Arial" panose="020B0604020202020204" pitchFamily="34" charset="0"/>
              <a:ea typeface="楷体_GB2312" pitchFamily="49" charset="-122"/>
            </a:endParaRPr>
          </a:p>
        </p:txBody>
      </p:sp>
      <p:sp>
        <p:nvSpPr>
          <p:cNvPr id="56325" name="Text Box 5"/>
          <p:cNvSpPr txBox="1"/>
          <p:nvPr/>
        </p:nvSpPr>
        <p:spPr>
          <a:xfrm>
            <a:off x="4784725" y="22225"/>
            <a:ext cx="184150" cy="366713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endParaRPr lang="zh-CN" altLang="en-US" sz="1800" b="1" dirty="0"/>
          </a:p>
        </p:txBody>
      </p:sp>
      <p:sp>
        <p:nvSpPr>
          <p:cNvPr id="56326" name="Text Box 6"/>
          <p:cNvSpPr txBox="1"/>
          <p:nvPr/>
        </p:nvSpPr>
        <p:spPr>
          <a:xfrm>
            <a:off x="2476500" y="457200"/>
            <a:ext cx="952500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kūn 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56327" name="Text Box 7"/>
          <p:cNvSpPr txBox="1"/>
          <p:nvPr/>
        </p:nvSpPr>
        <p:spPr>
          <a:xfrm>
            <a:off x="3427413" y="2362200"/>
            <a:ext cx="114458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tánɡ 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56328" name="Text Box 8"/>
          <p:cNvSpPr txBox="1"/>
          <p:nvPr/>
        </p:nvSpPr>
        <p:spPr>
          <a:xfrm>
            <a:off x="4418013" y="2362200"/>
            <a:ext cx="1144587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en-US" altLang="zh-CN" sz="3000" b="1" dirty="0">
                <a:latin typeface="宋体" panose="02010600030101010101" pitchFamily="2" charset="-122"/>
              </a:rPr>
              <a:t>yínɡ 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  <p:sp>
        <p:nvSpPr>
          <p:cNvPr id="56329" name="Text Box 9"/>
          <p:cNvSpPr txBox="1"/>
          <p:nvPr/>
        </p:nvSpPr>
        <p:spPr>
          <a:xfrm>
            <a:off x="6858000" y="5318125"/>
            <a:ext cx="1144588" cy="5492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sz="3000" b="1" dirty="0">
                <a:latin typeface="宋体" panose="02010600030101010101" pitchFamily="2" charset="-122"/>
              </a:rPr>
              <a:t> </a:t>
            </a:r>
            <a:r>
              <a:rPr lang="en-US" altLang="zh-CN" sz="3000" b="1" dirty="0">
                <a:latin typeface="宋体" panose="02010600030101010101" pitchFamily="2" charset="-122"/>
              </a:rPr>
              <a:t>fān </a:t>
            </a:r>
            <a:endParaRPr lang="en-US" altLang="zh-CN" sz="3000" b="1" dirty="0">
              <a:latin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7346" name="Picture 2" descr="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0"/>
            <a:ext cx="9144000" cy="68437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7" name="WordArt 3"/>
          <p:cNvSpPr>
            <a:spLocks noTextEdit="1"/>
          </p:cNvSpPr>
          <p:nvPr/>
        </p:nvSpPr>
        <p:spPr>
          <a:xfrm>
            <a:off x="1187450" y="2060575"/>
            <a:ext cx="6624638" cy="2016125"/>
          </a:xfrm>
          <a:prstGeom prst="rect">
            <a:avLst/>
          </a:prstGeom>
        </p:spPr>
        <p:txBody>
          <a:bodyPr wrap="none" fromWordArt="1">
            <a:prstTxWarp prst="textWave4">
              <a:avLst>
                <a:gd name="adj1" fmla="val 6500"/>
                <a:gd name="adj2" fmla="val 0"/>
              </a:avLst>
            </a:prstTxWarp>
            <a:normAutofit/>
          </a:bodyPr>
          <a:p>
            <a:pPr algn="ctr" eaLnBrk="0" hangingPunct="0"/>
            <a:r>
              <a:rPr lang="zh-CN" altLang="en-US" sz="3600" b="1">
                <a:ln w="12700" cap="flat" cmpd="sng">
                  <a:solidFill>
                    <a:srgbClr val="EAEAEA"/>
                  </a:solidFill>
                  <a:prstDash val="solid"/>
                  <a:headEnd type="none" w="med" len="med"/>
                  <a:tailEnd type="none" w="med" len="med"/>
                </a:ln>
                <a:gradFill rotWithShape="1">
                  <a:gsLst>
                    <a:gs pos="0">
                      <a:srgbClr val="A603AB">
                        <a:alpha val="100000"/>
                      </a:srgbClr>
                    </a:gs>
                    <a:gs pos="12000">
                      <a:srgbClr val="E81766">
                        <a:alpha val="100000"/>
                      </a:srgbClr>
                    </a:gs>
                    <a:gs pos="27000">
                      <a:srgbClr val="EE3F17">
                        <a:alpha val="100000"/>
                      </a:srgbClr>
                    </a:gs>
                    <a:gs pos="48000">
                      <a:srgbClr val="FFFF00">
                        <a:alpha val="100000"/>
                      </a:srgbClr>
                    </a:gs>
                    <a:gs pos="64999">
                      <a:srgbClr val="1A8D48">
                        <a:alpha val="100000"/>
                      </a:srgbClr>
                    </a:gs>
                    <a:gs pos="78999">
                      <a:srgbClr val="0819FB">
                        <a:alpha val="100000"/>
                      </a:srgbClr>
                    </a:gs>
                    <a:gs pos="100000">
                      <a:srgbClr val="A603AB">
                        <a:alpha val="100000"/>
                      </a:srgbClr>
                    </a:gs>
                  </a:gsLst>
                  <a:lin ang="0" scaled="1"/>
                  <a:tileRect/>
                </a:gradFill>
                <a:effectLst>
                  <a:outerShdw dist="35921" dir="2699999" sy="50000" kx="2115830" algn="bl" rotWithShape="0">
                    <a:srgbClr val="C0C0C0">
                      <a:alpha val="79999"/>
                    </a:srgbClr>
                  </a:outerShdw>
                </a:effectLst>
                <a:latin typeface="华文行楷" charset="0"/>
                <a:ea typeface="华文行楷" charset="0"/>
              </a:rPr>
              <a:t>小朋友，再见！</a:t>
            </a:r>
            <a:endParaRPr lang="zh-CN" altLang="en-US" sz="3600" b="1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1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79999"/>
                  </a:srgbClr>
                </a:outerShdw>
              </a:effectLst>
              <a:latin typeface="华文行楷" charset="0"/>
              <a:ea typeface="华文行楷" charset="0"/>
            </a:endParaRPr>
          </a:p>
        </p:txBody>
      </p:sp>
      <p:pic>
        <p:nvPicPr>
          <p:cNvPr id="57348" name="Picture 4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5364163" y="5851525"/>
            <a:ext cx="647700" cy="60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49" name="Picture 5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7451725" y="5894388"/>
            <a:ext cx="647700" cy="6000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0" name="Picture 6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64388" y="5980113"/>
            <a:ext cx="431800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1" name="Picture 7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9113" y="5157788"/>
            <a:ext cx="431800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2" name="Picture 8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72000" y="5300663"/>
            <a:ext cx="431800" cy="4016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3" name="Picture 9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42988" y="5300663"/>
            <a:ext cx="576262" cy="5365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4" name="Picture 10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87900" y="5084763"/>
            <a:ext cx="647700" cy="60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5" name="Picture 11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3348038" y="5516563"/>
            <a:ext cx="971550" cy="9001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6" name="Picture 12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24525" y="3429000"/>
            <a:ext cx="647700" cy="60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7357" name="Picture 13" descr="45[1]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27313" y="2133600"/>
            <a:ext cx="647700" cy="603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4526" name="9.mp3">
            <a:hlinkClick r:id="" action="ppaction://media"/>
          </p:cNvPr>
          <p:cNvPicPr>
            <a:picLocks noRot="1"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link="rId4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9388" y="6237288"/>
            <a:ext cx="304800" cy="304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32033" fill="hold"/>
                                        <p:tgtEl>
                                          <p:spTgt spid="6452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4526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9218" name="Group 3"/>
          <p:cNvGrpSpPr/>
          <p:nvPr/>
        </p:nvGrpSpPr>
        <p:grpSpPr>
          <a:xfrm>
            <a:off x="2051050" y="476250"/>
            <a:ext cx="5113338" cy="6111875"/>
            <a:chOff x="1292" y="73"/>
            <a:chExt cx="3221" cy="3850"/>
          </a:xfrm>
        </p:grpSpPr>
        <p:sp>
          <p:nvSpPr>
            <p:cNvPr id="9225" name="Text Box 4"/>
            <p:cNvSpPr txBox="1"/>
            <p:nvPr/>
          </p:nvSpPr>
          <p:spPr>
            <a:xfrm>
              <a:off x="1383" y="239"/>
              <a:ext cx="3130" cy="368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蜻蜓半空展翅飞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蝴蝶花间捉迷藏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蚯蚓土里造宫殿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蚂蚁地上运食粮。</a:t>
              </a:r>
              <a:endParaRPr lang="zh-CN" altLang="en-US" sz="4400" b="1" dirty="0">
                <a:solidFill>
                  <a:srgbClr val="2809AB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蝌蚪池中游得欢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，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zh-CN" altLang="en-US" sz="4400" b="1" dirty="0">
                  <a:solidFill>
                    <a:srgbClr val="2809AB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蜘蛛房前结网忙</a:t>
              </a:r>
              <a:r>
                <a:rPr lang="zh-CN" altLang="en-US" sz="4400" b="1" dirty="0">
                  <a:solidFill>
                    <a:srgbClr val="2809AB"/>
                  </a:solidFill>
                  <a:ea typeface="楷体_GB2312" pitchFamily="49" charset="-122"/>
                </a:rPr>
                <a:t>。</a:t>
              </a:r>
              <a:endParaRPr lang="zh-CN" altLang="en-US" sz="4400" b="1" dirty="0">
                <a:solidFill>
                  <a:srgbClr val="2809AB"/>
                </a:solidFill>
                <a:ea typeface="楷体_GB2312" pitchFamily="49" charset="-122"/>
              </a:endParaRPr>
            </a:p>
          </p:txBody>
        </p:sp>
        <p:sp>
          <p:nvSpPr>
            <p:cNvPr id="9226" name="Text Box 5"/>
            <p:cNvSpPr txBox="1"/>
            <p:nvPr/>
          </p:nvSpPr>
          <p:spPr>
            <a:xfrm>
              <a:off x="1338" y="73"/>
              <a:ext cx="26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tín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b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kōn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chì  f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i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27" name="Text Box 6"/>
            <p:cNvSpPr txBox="1"/>
            <p:nvPr/>
          </p:nvSpPr>
          <p:spPr>
            <a:xfrm>
              <a:off x="1338" y="693"/>
              <a:ext cx="2993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hú   dié  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jiān zhu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mí  c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28" name="Text Box 7"/>
            <p:cNvSpPr txBox="1"/>
            <p:nvPr/>
          </p:nvSpPr>
          <p:spPr>
            <a:xfrm>
              <a:off x="1338" y="132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qi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q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t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ǔ   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l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o  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di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sz="1800" dirty="0">
                  <a:solidFill>
                    <a:schemeClr val="tx1"/>
                  </a:solidFill>
                  <a:ea typeface="宋体" panose="02010600030101010101" pitchFamily="2" charset="-122"/>
                </a:rPr>
                <a:t> </a:t>
              </a:r>
              <a:endParaRPr lang="en-US" altLang="zh-CN" sz="1800" dirty="0">
                <a:solidFill>
                  <a:schemeClr val="tx1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29" name="Text Box 8"/>
            <p:cNvSpPr txBox="1"/>
            <p:nvPr/>
          </p:nvSpPr>
          <p:spPr>
            <a:xfrm>
              <a:off x="1292" y="1963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m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y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ǐ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dì  sh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à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yùn shí  li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30" name="Text Box 9"/>
            <p:cNvSpPr txBox="1"/>
            <p:nvPr/>
          </p:nvSpPr>
          <p:spPr>
            <a:xfrm>
              <a:off x="1292" y="2598"/>
              <a:ext cx="2767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k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ē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d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ǒ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u  chí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ō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yóu  de hu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ā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endParaRPr lang="en-US" altLang="zh-CN" sz="2000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  <p:sp>
          <p:nvSpPr>
            <p:cNvPr id="9231" name="Text Box 10"/>
            <p:cNvSpPr txBox="1"/>
            <p:nvPr/>
          </p:nvSpPr>
          <p:spPr>
            <a:xfrm>
              <a:off x="1292" y="3233"/>
              <a:ext cx="3176" cy="288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57505" indent="-357505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SzPct val="80000"/>
                <a:buFont typeface="Wingdings 2" panose="05020102010507070707" pitchFamily="18" charset="2"/>
                <a:buChar char=""/>
                <a:defRPr lang="zh-CN" altLang="en-US" sz="2400" kern="1200" dirty="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1pPr>
              <a:lvl2pPr marL="719455" indent="-285750" algn="just" rtl="0" eaLnBrk="0" fontAlgn="base" hangingPunct="0">
                <a:spcBef>
                  <a:spcPct val="0"/>
                </a:spcBef>
                <a:spcAft>
                  <a:spcPct val="0"/>
                </a:spcAft>
                <a:buClr>
                  <a:schemeClr val="accent1"/>
                </a:buClr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Arial" panose="020B0604020202020204" pitchFamily="34" charset="0"/>
                  <a:ea typeface="黑体" panose="02010609060101010101" pitchFamily="49" charset="-122"/>
                  <a:cs typeface="+mn-cs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kern="1200">
                  <a:solidFill>
                    <a:srgbClr val="657B3E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algn="l" eaLnBrk="1" hangingPunct="1">
                <a:spcBef>
                  <a:spcPct val="50000"/>
                </a:spcBef>
                <a:buClrTx/>
                <a:buFont typeface="Arial" panose="020B0604020202020204" pitchFamily="34" charset="0"/>
                <a:buNone/>
              </a:pP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zh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ū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 f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qi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 jié w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ǎ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 m</a:t>
              </a:r>
              <a:r>
                <a:rPr lang="en-US" altLang="zh-CN" b="1" dirty="0">
                  <a:solidFill>
                    <a:srgbClr val="FF0000"/>
                  </a:solidFill>
                  <a:latin typeface="宋体" panose="02010600030101010101" pitchFamily="2" charset="-122"/>
                  <a:ea typeface="宋体" panose="02010600030101010101" pitchFamily="2" charset="-122"/>
                </a:rPr>
                <a:t>á</a:t>
              </a:r>
              <a:r>
                <a:rPr lang="en-US" altLang="zh-CN" sz="2000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n</a:t>
              </a:r>
              <a:r>
                <a:rPr lang="en-US" altLang="zh-CN" b="1" dirty="0">
                  <a:solidFill>
                    <a:srgbClr val="FF0000"/>
                  </a:solidFill>
                  <a:ea typeface="宋体" panose="02010600030101010101" pitchFamily="2" charset="-122"/>
                </a:rPr>
                <a:t>ɡ</a:t>
              </a:r>
              <a:endParaRPr lang="en-US" altLang="zh-CN" b="1" dirty="0">
                <a:solidFill>
                  <a:srgbClr val="FF0000"/>
                </a:solidFill>
                <a:ea typeface="宋体" panose="02010600030101010101" pitchFamily="2" charset="-122"/>
              </a:endParaRPr>
            </a:p>
          </p:txBody>
        </p:sp>
      </p:grpSp>
      <p:sp>
        <p:nvSpPr>
          <p:cNvPr id="2" name="椭圆 1"/>
          <p:cNvSpPr/>
          <p:nvPr/>
        </p:nvSpPr>
        <p:spPr>
          <a:xfrm>
            <a:off x="2051050" y="739775"/>
            <a:ext cx="1441450" cy="817563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052638" y="1651000"/>
            <a:ext cx="1441450" cy="817563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051050" y="2659063"/>
            <a:ext cx="1441450" cy="817563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027238" y="3663950"/>
            <a:ext cx="1441450" cy="817563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2051050" y="4533900"/>
            <a:ext cx="1441450" cy="815975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2060575" y="5697538"/>
            <a:ext cx="1441450" cy="815975"/>
          </a:xfrm>
          <a:prstGeom prst="ellipse">
            <a:avLst/>
          </a:prstGeom>
          <a:noFill/>
          <a:ln w="2222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custDataLst>
      <p:tags r:id="rId1"/>
    </p:custDataLst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Picture 1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-52387"/>
            <a:ext cx="3265488" cy="21320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0250" y="207963"/>
            <a:ext cx="2790825" cy="183356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373813" y="4768850"/>
            <a:ext cx="2549525" cy="19494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7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7088" y="3522663"/>
            <a:ext cx="1522412" cy="1620837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49" name="Picture 5" descr="http://www.958suncity.com/images/o53xoltbnfuhkyliovqs43tfoq/uploads/allimg/150519/441-1505191950080-L.jp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03550" y="3573463"/>
            <a:ext cx="3135313" cy="19431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6151" name="Picture 7" descr="http://img.taopic.com/uploads/allimg/131027/234983-13102G22J562.jp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21450" y="-466725"/>
            <a:ext cx="2405063" cy="301466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13"/>
          <p:cNvSpPr/>
          <p:nvPr/>
        </p:nvSpPr>
        <p:spPr>
          <a:xfrm>
            <a:off x="684213" y="1876425"/>
            <a:ext cx="2301875" cy="6715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en-US" altLang="zh-CN" sz="3800" dirty="0">
                <a:solidFill>
                  <a:srgbClr val="FF0000"/>
                </a:solidFill>
                <a:ea typeface="宋体" panose="02010600030101010101" pitchFamily="2" charset="-122"/>
              </a:rPr>
              <a:t>q</a:t>
            </a:r>
            <a:r>
              <a:rPr lang="en-US" altLang="zh-CN" sz="3800" b="1" dirty="0">
                <a:solidFill>
                  <a:srgbClr val="FF0000"/>
                </a:solidFill>
                <a:ea typeface="宋体" panose="02010600030101010101" pitchFamily="2" charset="-122"/>
              </a:rPr>
              <a:t>ī</a:t>
            </a:r>
            <a:r>
              <a:rPr lang="en-US" altLang="zh-CN" sz="3800" dirty="0">
                <a:solidFill>
                  <a:srgbClr val="FF0000"/>
                </a:solidFill>
                <a:ea typeface="宋体" panose="02010600030101010101" pitchFamily="2" charset="-122"/>
              </a:rPr>
              <a:t>ng tíng</a:t>
            </a:r>
            <a:endParaRPr lang="en-US" altLang="zh-CN" sz="38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684213" y="2492375"/>
            <a:ext cx="201612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蜻 蜓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3571875" y="2598738"/>
            <a:ext cx="2160588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蝴 蝶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2" name="Rectangle 6"/>
          <p:cNvSpPr/>
          <p:nvPr/>
        </p:nvSpPr>
        <p:spPr>
          <a:xfrm>
            <a:off x="3706813" y="2041525"/>
            <a:ext cx="1709737" cy="70167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hú  dié</a:t>
            </a: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3" name="Rectangle 25"/>
          <p:cNvSpPr/>
          <p:nvPr/>
        </p:nvSpPr>
        <p:spPr>
          <a:xfrm>
            <a:off x="6518275" y="2247900"/>
            <a:ext cx="24130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zh</a:t>
            </a:r>
            <a:r>
              <a: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rPr>
              <a:t>ī </a:t>
            </a: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zh</a:t>
            </a:r>
            <a:r>
              <a: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rPr>
              <a:t>ū</a:t>
            </a:r>
            <a:endParaRPr lang="en-US" altLang="zh-CN" sz="4000" b="1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4" name="Rectangle 26"/>
          <p:cNvSpPr>
            <a:spLocks noChangeArrowheads="1"/>
          </p:cNvSpPr>
          <p:nvPr/>
        </p:nvSpPr>
        <p:spPr bwMode="auto">
          <a:xfrm>
            <a:off x="6521450" y="2798763"/>
            <a:ext cx="255270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蜘 蛛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Rectangle 17"/>
          <p:cNvSpPr/>
          <p:nvPr/>
        </p:nvSpPr>
        <p:spPr>
          <a:xfrm>
            <a:off x="827088" y="5165725"/>
            <a:ext cx="1800225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m</a:t>
            </a:r>
            <a:r>
              <a: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rPr>
              <a:t>ǎ</a:t>
            </a:r>
            <a:r>
              <a:rPr lang="en-US" altLang="zh-CN" sz="4000" b="1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solidFill>
                  <a:schemeClr val="tx1"/>
                </a:solidFill>
                <a:ea typeface="宋体" panose="02010600030101010101" pitchFamily="2" charset="-122"/>
              </a:rPr>
              <a:t> </a:t>
            </a: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yĭ</a:t>
            </a: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Rectangle 18"/>
          <p:cNvSpPr>
            <a:spLocks noChangeArrowheads="1"/>
          </p:cNvSpPr>
          <p:nvPr/>
        </p:nvSpPr>
        <p:spPr bwMode="auto">
          <a:xfrm>
            <a:off x="763588" y="5713413"/>
            <a:ext cx="2100263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 蚁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7" name="Rectangle 9"/>
          <p:cNvSpPr/>
          <p:nvPr/>
        </p:nvSpPr>
        <p:spPr>
          <a:xfrm>
            <a:off x="3679825" y="5224463"/>
            <a:ext cx="1944688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k</a:t>
            </a:r>
            <a:r>
              <a: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rPr>
              <a:t>ē</a:t>
            </a: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  dŏu</a:t>
            </a: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8" name="Rectangle 10"/>
          <p:cNvSpPr>
            <a:spLocks noChangeArrowheads="1"/>
          </p:cNvSpPr>
          <p:nvPr/>
        </p:nvSpPr>
        <p:spPr bwMode="auto">
          <a:xfrm>
            <a:off x="3565525" y="5803900"/>
            <a:ext cx="1944688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蝌 蚪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1" name="Rectangle 21"/>
          <p:cNvSpPr/>
          <p:nvPr/>
        </p:nvSpPr>
        <p:spPr>
          <a:xfrm>
            <a:off x="7058025" y="4138613"/>
            <a:ext cx="187325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qi</a:t>
            </a:r>
            <a:r>
              <a:rPr lang="en-US" altLang="zh-CN" sz="4000" b="1" dirty="0">
                <a:solidFill>
                  <a:srgbClr val="FF0000"/>
                </a:solidFill>
                <a:ea typeface="宋体" panose="02010600030101010101" pitchFamily="2" charset="-122"/>
              </a:rPr>
              <a:t>ū</a:t>
            </a:r>
            <a:r>
              <a:rPr lang="en-US" altLang="zh-CN" sz="4000" dirty="0">
                <a:solidFill>
                  <a:srgbClr val="FF0000"/>
                </a:solidFill>
                <a:ea typeface="宋体" panose="02010600030101010101" pitchFamily="2" charset="-122"/>
              </a:rPr>
              <a:t>  yĭn</a:t>
            </a:r>
            <a:endParaRPr lang="en-US" altLang="zh-CN" sz="4000" dirty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2" name="Rectangle 22"/>
          <p:cNvSpPr>
            <a:spLocks noChangeArrowheads="1"/>
          </p:cNvSpPr>
          <p:nvPr/>
        </p:nvSpPr>
        <p:spPr bwMode="auto">
          <a:xfrm>
            <a:off x="6986588" y="5002213"/>
            <a:ext cx="2198688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蚯 蚓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</p:spTree>
    <p:custDataLst>
      <p:tags r:id="rId7"/>
    </p:custDataLst>
  </p:cSld>
  <p:clrMapOvr>
    <a:masterClrMapping/>
  </p:clrMapOvr>
  <p:transition spd="slow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 bldLvl="0" animBg="1"/>
      <p:bldP spid="11" grpId="0" bldLvl="0" animBg="1"/>
      <p:bldP spid="12" grpId="0"/>
      <p:bldP spid="13" grpId="0"/>
      <p:bldP spid="14" grpId="0" bldLvl="0" animBg="1"/>
      <p:bldP spid="15" grpId="0"/>
      <p:bldP spid="16" grpId="0" bldLvl="0" animBg="1"/>
      <p:bldP spid="17" grpId="0"/>
      <p:bldP spid="18" grpId="0" bldLvl="0" animBg="1"/>
      <p:bldP spid="21" grpId="0"/>
      <p:bldP spid="2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1266" name="Picture 15" descr="http://www.51wendang.com/pic/0935e2e1b3a9526afe21ad5d/1-810-jpg_6-1080-0-0-1080.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396875" y="-468312"/>
            <a:ext cx="9767888" cy="732631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8309" name="Rectangle 5"/>
          <p:cNvSpPr>
            <a:spLocks noChangeArrowheads="1"/>
          </p:cNvSpPr>
          <p:nvPr/>
        </p:nvSpPr>
        <p:spPr bwMode="auto">
          <a:xfrm>
            <a:off x="3635375" y="1700213"/>
            <a:ext cx="2160588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蝴 蝶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14" name="Rectangle 10"/>
          <p:cNvSpPr>
            <a:spLocks noChangeArrowheads="1"/>
          </p:cNvSpPr>
          <p:nvPr/>
        </p:nvSpPr>
        <p:spPr bwMode="auto">
          <a:xfrm>
            <a:off x="3708400" y="3933825"/>
            <a:ext cx="1944688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蝌 蚪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18" name="Rectangle 14"/>
          <p:cNvSpPr>
            <a:spLocks noChangeArrowheads="1"/>
          </p:cNvSpPr>
          <p:nvPr/>
        </p:nvSpPr>
        <p:spPr bwMode="auto">
          <a:xfrm>
            <a:off x="827088" y="1700213"/>
            <a:ext cx="2016125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蜻 蜓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22" name="Rectangle 18"/>
          <p:cNvSpPr>
            <a:spLocks noChangeArrowheads="1"/>
          </p:cNvSpPr>
          <p:nvPr/>
        </p:nvSpPr>
        <p:spPr bwMode="auto">
          <a:xfrm>
            <a:off x="827088" y="4005263"/>
            <a:ext cx="2100263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蚂 蚁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26" name="Rectangle 22"/>
          <p:cNvSpPr>
            <a:spLocks noChangeArrowheads="1"/>
          </p:cNvSpPr>
          <p:nvPr/>
        </p:nvSpPr>
        <p:spPr bwMode="auto">
          <a:xfrm>
            <a:off x="6516688" y="1700213"/>
            <a:ext cx="2198688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蚯 蚓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98330" name="Rectangle 26"/>
          <p:cNvSpPr>
            <a:spLocks noChangeArrowheads="1"/>
          </p:cNvSpPr>
          <p:nvPr/>
        </p:nvSpPr>
        <p:spPr bwMode="auto">
          <a:xfrm>
            <a:off x="6591300" y="3860800"/>
            <a:ext cx="2552700" cy="9144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蜘 蛛</a:t>
            </a:r>
            <a:endParaRPr kumimoji="0" lang="zh-CN" altLang="en-US" sz="54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pic>
        <p:nvPicPr>
          <p:cNvPr id="11273" name="Picture 8" descr="u=3024353345,3261553527&amp;fm=21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7400" y="-4762"/>
            <a:ext cx="904875" cy="13112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74" name="TextBox 20"/>
          <p:cNvSpPr txBox="1"/>
          <p:nvPr/>
        </p:nvSpPr>
        <p:spPr>
          <a:xfrm>
            <a:off x="1930400" y="179388"/>
            <a:ext cx="6429375" cy="1016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57505" indent="-357505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SzPct val="80000"/>
              <a:buFont typeface="Wingdings 2" panose="05020102010507070707" pitchFamily="18" charset="2"/>
              <a:buChar char=""/>
              <a:defRPr lang="zh-CN" altLang="en-US" sz="2400" kern="1200" dirty="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1pPr>
            <a:lvl2pPr marL="719455" indent="-285750" algn="just" rtl="0" eaLnBrk="0" fontAlgn="base" hangingPunct="0">
              <a:spcBef>
                <a:spcPct val="0"/>
              </a:spcBef>
              <a:spcAft>
                <a:spcPct val="0"/>
              </a:spcAft>
              <a:buClr>
                <a:schemeClr val="accent1"/>
              </a:buClr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Arial" panose="020B0604020202020204" pitchFamily="34" charset="0"/>
                <a:ea typeface="黑体" panose="02010609060101010101" pitchFamily="49" charset="-122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rgbClr val="657B3E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l" eaLnBrk="1" hangingPunct="1">
              <a:buClrTx/>
              <a:buFont typeface="Arial" panose="020B0604020202020204" pitchFamily="34" charset="0"/>
              <a:buNone/>
            </a:pPr>
            <a:r>
              <a:rPr lang="zh-CN" altLang="en-US" sz="6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你还会读吗</a:t>
            </a:r>
            <a:endParaRPr lang="zh-CN" altLang="en-US" sz="6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9.16667E-6 -7.40741E-7 C 0.00886 0.00232 0.01129 0.00649 0.01876 0.01019 C 0.02483 0.0176 0.03247 0.02292 0.03872 0.0301 C 0.04046 0.03218 0.04237 0.03426 0.04376 0.03681 C 0.04532 0.03936 0.04584 0.04283 0.04757 0.04514 C 0.04931 0.04746 0.05192 0.04792 0.05382 0.05 C 0.06719 0.06482 0.08039 0.08195 0.09132 0.1 C 0.09862 0.12524 0.08872 0.09445 0.09757 0.11343 C 0.10556 0.13056 0.09445 0.11436 0.10382 0.12686 C 0.10678 0.13704 0.11407 0.15209 0.12136 0.15672 C 0.12726 0.16899 0.13334 0.17524 0.14376 0.17848 C 0.14827 0.18426 0.15105 0.1919 0.15504 0.19838 C 0.15886 0.20463 0.16459 0.20787 0.16876 0.21343 C 0.17935 0.22755 0.18942 0.2426 0.20001 0.25672 C 0.20973 0.26968 0.21893 0.28681 0.23126 0.29514 C 0.23386 0.30093 0.24115 0.31436 0.24636 0.31667 C 0.26702 0.32593 0.29757 0.31181 0.31632 0.32338 " pathEditMode="relative" ptsTypes="ffffffffffffffffA">
                                      <p:cBhvr>
                                        <p:cTn id="6" dur="2000" fill="hold"/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9.72222E-6 -3.7037E-7 C 0.00591 0.025 -0.00435 0.05 -0.01251 0.07176 C -0.02032 0.09236 -0.00626 0.06505 -0.01754 0.08334 C -0.02014 0.08774 -0.02501 0.09676 -0.02501 0.09676 C -0.02691 0.10973 -0.02935 0.10486 -0.03386 0.11667 C -0.03733 0.12593 -0.03785 0.1301 -0.04497 0.13496 C -0.05261 0.15463 -0.07171 0.15949 -0.08507 0.17014 C -0.09271 0.17616 -0.09966 0.18403 -0.10747 0.19005 C -0.12032 0.2 -0.13507 0.20602 -0.14757 0.21667 C -0.15105 0.21968 -0.15417 0.22338 -0.15747 0.22662 C -0.16285 0.23195 -0.17639 0.23936 -0.18247 0.24329 C -0.1941 0.25093 -0.17292 0.24283 -0.19011 0.24838 C -0.1941 0.25209 -0.1981 0.25324 -0.20261 0.2551 C -0.21424 0.2669 -0.20018 0.25394 -0.21372 0.26181 C -0.21476 0.2625 -0.21528 0.26436 -0.21632 0.26505 C -0.21754 0.26574 -0.22691 0.26806 -0.22761 0.26829 C -0.23212 0.27477 -0.23994 0.27454 -0.24636 0.27662 C -0.25105 0.28102 -0.25573 0.28149 -0.26129 0.28334 C -0.26667 0.28704 -0.27171 0.2882 -0.27761 0.29005 C -0.28612 0.29769 -0.2823 0.29561 -0.28872 0.29838 C -0.29254 0.30579 -0.29775 0.31366 -0.30261 0.32014 C -0.30417 0.32662 -0.30573 0.32801 -0.31007 0.33172 C -0.31181 0.33889 -0.31268 0.33681 -0.30626 0.33681 " pathEditMode="relative" ptsTypes="ffffffffffffffffffffffA">
                                      <p:cBhvr>
                                        <p:cTn id="8" dur="20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7.22222E-6 4.07407E-6 C -0.09965 0.01852 -0.20295 4.07407E-6 -0.30364 -0.00347 C -0.31493 -0.00532 -0.31041 -0.00509 -0.31753 -0.00509 " pathEditMode="relative" ptsTypes="ffA">
                                      <p:cBhvr>
                                        <p:cTn id="10" dur="2000" fill="hold"/>
                                        <p:tgtEl>
                                          <p:spTgt spid="983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7037E-6 C -0.02292 -0.00208 -0.03125 -0.00092 -0.05017 -0.00671 C -0.06267 -0.01064 -0.07274 -0.01713 -0.08524 -0.02176 C -0.11875 -0.03472 -0.15313 -0.0493 -0.1875 -0.05833 C -0.21111 -0.07708 -0.23837 -0.0875 -0.26389 -0.1 C -0.28385 -0.10972 -0.3026 -0.12268 -0.32257 -0.13171 C -0.33524 -0.14629 -0.35122 -0.15347 -0.36632 -0.16342 C -0.38403 -0.17523 -0.40174 -0.18472 -0.42031 -0.1949 C -0.42674 -0.20208 -0.43194 -0.20902 -0.4401 -0.21157 C -0.44983 -0.21828 -0.45972 -0.22731 -0.47014 -0.23171 C -0.47379 -0.23495 -0.47708 -0.23634 -0.48125 -0.23842 C -0.48663 -0.24514 -0.49601 -0.24652 -0.5026 -0.25162 C -0.50486 -0.25347 -0.50642 -0.25671 -0.50885 -0.25833 C -0.51389 -0.26203 -0.51962 -0.26412 -0.525 -0.26666 C -0.5349 -0.27152 -0.54323 -0.27893 -0.55382 -0.28171 C -0.56146 -0.29143 -0.56997 -0.2949 -0.58004 -0.29838 C -0.58958 -0.30185 -0.59826 -0.30764 -0.60764 -0.31157 C -0.61354 -0.32014 -0.62309 -0.31828 -0.63125 -0.31828 " pathEditMode="relative" ptsTypes="fffffffffffffffffA">
                                      <p:cBhvr>
                                        <p:cTn id="12" dur="2000" fill="hold"/>
                                        <p:tgtEl>
                                          <p:spTgt spid="983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-5.92593E-6 C 0.00885 -0.00394 0.01198 -0.01621 0.01875 -0.02339 C 0.02639 -0.03149 0.03507 -0.03751 0.04236 -0.04653 C 0.04566 -0.0507 0.04774 -0.05626 0.05121 -0.05996 C 0.05746 -0.0669 0.08056 -0.08843 0.09115 -0.09653 C 0.09514 -0.09954 0.09983 -0.1014 0.10365 -0.10487 C 0.10903 -0.10973 0.11337 -0.11644 0.11875 -0.12153 C 0.1276 -0.12987 0.13698 -0.13704 0.14618 -0.14491 C 0.14965 -0.14792 0.15174 -0.15325 0.15486 -0.15672 C 0.1625 -0.16552 0.17031 -0.17431 0.17865 -0.18172 C 0.18246 -0.18496 0.18646 -0.18797 0.18993 -0.19167 C 0.20469 -0.20765 0.21823 -0.2257 0.2349 -0.2382 C 0.24045 -0.24792 0.24844 -0.25348 0.25243 -0.26505 C 0.25712 -0.27848 0.25503 -0.29584 0.26736 -0.30001 C 0.27691 -0.30811 0.26406 -0.29815 0.27743 -0.30487 C 0.27882 -0.30556 0.27986 -0.30741 0.28125 -0.30834 C 0.28715 -0.31227 0.28681 -0.31089 0.29236 -0.3132 C 0.29496 -0.31413 0.2974 -0.31598 0.3 -0.31667 C 0.30243 -0.31737 0.30746 -0.31829 0.30746 -0.31829 " pathEditMode="relative" ptsTypes="ffffffffffffffffffA">
                                      <p:cBhvr>
                                        <p:cTn id="14" dur="2000" fill="hold"/>
                                        <p:tgtEl>
                                          <p:spTgt spid="983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4.81481E-6 C 0.2099 -0.00069 0.42118 -0.00671 0.63125 -0.00671 " pathEditMode="relative" ptsTypes="fA">
                                      <p:cBhvr>
                                        <p:cTn id="16" dur="2000" fill="hold"/>
                                        <p:tgtEl>
                                          <p:spTgt spid="983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9" grpId="0" bldLvl="0" animBg="1"/>
      <p:bldP spid="98314" grpId="0" bldLvl="0" animBg="1"/>
      <p:bldP spid="98318" grpId="0" bldLvl="0" animBg="1"/>
      <p:bldP spid="98322" grpId="0" bldLvl="0" animBg="1"/>
      <p:bldP spid="98326" grpId="0" bldLvl="0" animBg="1"/>
      <p:bldP spid="98330" grpId="0" bldLvl="0" animBg="1"/>
    </p:bldLst>
  </p:timing>
</p:sld>
</file>

<file path=ppt/tags/tag1.xml><?xml version="1.0" encoding="utf-8"?>
<p:tagLst xmlns:p="http://schemas.openxmlformats.org/presentationml/2006/main">
  <p:tag name="KSO_WM_TEMPLATE_CATEGORY" val="custom"/>
  <p:tag name="KSO_WM_TEMPLATE_INDEX" val="141"/>
</p:tagLst>
</file>

<file path=ppt/tags/tag2.xml><?xml version="1.0" encoding="utf-8"?>
<p:tagLst xmlns:p="http://schemas.openxmlformats.org/presentationml/2006/main">
  <p:tag name="KSO_WM_TEMPLATE_CATEGORY" val="custom"/>
  <p:tag name="KSO_WM_TEMPLATE_INDEX" val="141"/>
</p:tagLst>
</file>

<file path=ppt/tags/tag3.xml><?xml version="1.0" encoding="utf-8"?>
<p:tagLst xmlns:p="http://schemas.openxmlformats.org/presentationml/2006/main">
  <p:tag name="KSO_WM_TEMPLATE_CATEGORY" val="custom"/>
  <p:tag name="KSO_WM_TEMPLATE_INDEX" val="141"/>
</p:tagLst>
</file>

<file path=ppt/tags/tag4.xml><?xml version="1.0" encoding="utf-8"?>
<p:tagLst xmlns:p="http://schemas.openxmlformats.org/presentationml/2006/main">
  <p:tag name="KSO_WM_TEMPLATE_CATEGORY" val="custom"/>
  <p:tag name="KSO_WM_TEMPLATE_INDEX" val="141"/>
</p:tagLst>
</file>

<file path=ppt/tags/tag5.xml><?xml version="1.0" encoding="utf-8"?>
<p:tagLst xmlns:p="http://schemas.openxmlformats.org/presentationml/2006/main">
  <p:tag name="KSO_WM_TEMPLATE_CATEGORY" val="custom"/>
  <p:tag name="KSO_WM_TEMPLATE_INDEX" val="141"/>
</p:tagLst>
</file>

<file path=ppt/tags/tag6.xml><?xml version="1.0" encoding="utf-8"?>
<p:tagLst xmlns:p="http://schemas.openxmlformats.org/presentationml/2006/main">
  <p:tag name="KSO_WM_TEMPLATE_CATEGORY" val="custom"/>
  <p:tag name="KSO_WM_TEMPLATE_INDEX" val="141"/>
</p:tagLst>
</file>

<file path=ppt/tags/tag7.xml><?xml version="1.0" encoding="utf-8"?>
<p:tagLst xmlns:p="http://schemas.openxmlformats.org/presentationml/2006/main">
  <p:tag name="KSO_WM_TEMPLATE_CATEGORY" val="custom"/>
  <p:tag name="KSO_WM_TEMPLATE_INDEX" val="141"/>
</p:tagLst>
</file>

<file path=ppt/tags/tag8.xml><?xml version="1.0" encoding="utf-8"?>
<p:tagLst xmlns:p="http://schemas.openxmlformats.org/presentationml/2006/main">
  <p:tag name="KSO_WM_TEMPLATE_CATEGORY" val="custom"/>
  <p:tag name="KSO_WM_TEMPLATE_INDEX" val="141"/>
</p:tagLst>
</file>

<file path=ppt/tags/tag9.xml><?xml version="1.0" encoding="utf-8"?>
<p:tagLst xmlns:p="http://schemas.openxmlformats.org/presentationml/2006/main">
  <p:tag name="KSO_WM_TEMPLATE_CATEGORY" val="custom"/>
  <p:tag name="KSO_WM_TEMPLATE_INDEX" val="141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0000"/>
      </a:hlink>
      <a:folHlink>
        <a:srgbClr val="B2B2B2"/>
      </a:folHlink>
    </a:clrScheme>
    <a:fontScheme name="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0000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3906</Words>
  <Application>WPS 演示</Application>
  <PresentationFormat>在屏幕上显示</PresentationFormat>
  <Paragraphs>526</Paragraphs>
  <Slides>62</Slides>
  <Notes>2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62</vt:i4>
      </vt:variant>
    </vt:vector>
  </HeadingPairs>
  <TitlesOfParts>
    <vt:vector size="78" baseType="lpstr">
      <vt:lpstr>Arial</vt:lpstr>
      <vt:lpstr>宋体</vt:lpstr>
      <vt:lpstr>Wingdings</vt:lpstr>
      <vt:lpstr>Times New Roman</vt:lpstr>
      <vt:lpstr>楷体_GB2312</vt:lpstr>
      <vt:lpstr>Wingdings 2</vt:lpstr>
      <vt:lpstr>黑体</vt:lpstr>
      <vt:lpstr>楷体</vt:lpstr>
      <vt:lpstr>新宋体</vt:lpstr>
      <vt:lpstr>微软雅黑</vt:lpstr>
      <vt:lpstr>Calibri</vt:lpstr>
      <vt:lpstr>Arial Black</vt:lpstr>
      <vt:lpstr>华文行楷</vt:lpstr>
      <vt:lpstr>Wingdings</vt:lpstr>
      <vt:lpstr>默认设计模板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小结：</vt:lpstr>
      <vt:lpstr>PowerPoint 演示文稿</vt:lpstr>
      <vt:lpstr>生字我会认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绿色圃中小学教育网http://www.lspjy.com</Company>
  <LinksUpToDate>false</LinksUpToDate>
  <SharedDoc>false</SharedDoc>
  <HyperlinksChanged>false</HyperlinksChanged>
  <AppVersion>14.0000</AppVersion>
  <Manager>绿色圃中小学教育网http://www.lspjy.com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绿色圃中小学教育网http://www.lspjy.com</dc:title>
  <dc:creator>绿色圃中小学教育网http://www.lspjy.com</dc:creator>
  <cp:keywords>绿色圃中小学教育网http:/www.lspjy.com</cp:keywords>
  <dc:description>绿色圃中小学教育网http://www.lspjy.com</dc:description>
  <dc:subject>绿色圃中小学教育网http://www.lspjy.com</dc:subject>
  <cp:category>绿色圃中小学教育网http://www.lspjy.com</cp:category>
  <cp:lastModifiedBy>Administrator</cp:lastModifiedBy>
  <cp:revision>74</cp:revision>
  <dcterms:created xsi:type="dcterms:W3CDTF">2017-03-12T03:00:00Z</dcterms:created>
  <dcterms:modified xsi:type="dcterms:W3CDTF">2017-03-14T08:10:33Z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2052-10.1.0.6206</vt:lpwstr>
  </property>
</Properties>
</file>