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62" r:id="rId3"/>
    <p:sldId id="352" r:id="rId4"/>
    <p:sldId id="331" r:id="rId5"/>
    <p:sldId id="330" r:id="rId6"/>
    <p:sldId id="353" r:id="rId7"/>
    <p:sldId id="354" r:id="rId8"/>
    <p:sldId id="356" r:id="rId9"/>
    <p:sldId id="339" r:id="rId10"/>
    <p:sldId id="350" r:id="rId11"/>
    <p:sldId id="357" r:id="rId12"/>
    <p:sldId id="287" r:id="rId13"/>
  </p:sldIdLst>
  <p:sldSz cx="12192000" cy="6858000"/>
  <p:notesSz cx="7104063" cy="10234613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C421B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>
        <p:scale>
          <a:sx n="70" d="100"/>
          <a:sy n="70" d="100"/>
        </p:scale>
        <p:origin x="-702" y="-22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2017/3/14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wipe dir="r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2017/3/14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wipe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2017/3/14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2017/3/14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wipe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2017/3/14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wipe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2017/3/14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wipe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2017/3/14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wipe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2017/3/14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wipe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2017/3/14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wipe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2017/3/14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wipe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  <a:pPr/>
              <a:t>2017/3/14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ransition spd="med">
    <p:wipe dir="r"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7" Type="http://schemas.openxmlformats.org/officeDocument/2006/relationships/image" Target="../media/image20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jpeg"/><Relationship Id="rId5" Type="http://schemas.openxmlformats.org/officeDocument/2006/relationships/hyperlink" Target="http://image.baidu.com/i?ct=503316480&amp;z=0&amp;tn=baiduimagedetail&amp;word=%CF%B2%D1%F2%D1%F2&amp;in=14221&amp;cl=2&amp;lm=-1&amp;pn=27&amp;rn=1&amp;di=39427329468&amp;ln=1&amp;fr=&amp;ic=0&amp;s=0&amp;se=&amp;sme=0&amp;tab=&amp;width=&amp;height=&amp;face=0&amp;fb=0" TargetMode="External"/><Relationship Id="rId4" Type="http://schemas.openxmlformats.org/officeDocument/2006/relationships/image" Target="../media/image18.e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G:\1485960335(1).png1485960335(1)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-17780" y="-29210"/>
            <a:ext cx="12238990" cy="6873240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2759012" y="2225407"/>
            <a:ext cx="647610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600" b="1" dirty="0" smtClean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7</a:t>
            </a:r>
            <a:r>
              <a:rPr lang="zh-CN" altLang="en-US" sz="9600" b="1" dirty="0" smtClean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、操场上</a:t>
            </a:r>
            <a:endParaRPr lang="zh-CN" altLang="en-US" sz="9600" b="1" dirty="0">
              <a:solidFill>
                <a:srgbClr val="7030A0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-455613"/>
            <a:ext cx="13002684" cy="7313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虚尾箭头 6"/>
          <p:cNvSpPr/>
          <p:nvPr/>
        </p:nvSpPr>
        <p:spPr>
          <a:xfrm>
            <a:off x="518160" y="295275"/>
            <a:ext cx="2727960" cy="1172845"/>
          </a:xfrm>
          <a:prstGeom prst="stripedRightArrow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754380" y="531495"/>
            <a:ext cx="225488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latin typeface="黑体" panose="02010609060101010101" pitchFamily="2" charset="-122"/>
                <a:ea typeface="黑体" panose="02010609060101010101" pitchFamily="2" charset="-122"/>
              </a:rPr>
              <a:t>课间操</a:t>
            </a:r>
            <a:endParaRPr lang="zh-CN" altLang="en-US" sz="40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24155" y="4933950"/>
            <a:ext cx="1876425" cy="17716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4567820" y="286603"/>
            <a:ext cx="3602268" cy="632480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1 2拍拍球 </a:t>
            </a:r>
            <a:endParaRPr lang="en-US" altLang="zh-CN" sz="5400" b="1" cap="all" spc="0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 algn="ctr">
              <a:lnSpc>
                <a:spcPct val="150000"/>
              </a:lnSpc>
            </a:pPr>
            <a:r>
              <a:rPr lang="zh-CN" altLang="en-US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zh-CN" altLang="en-US" sz="54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3 4跑跑</a:t>
            </a:r>
            <a:r>
              <a:rPr lang="zh-CN" altLang="en-US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步</a:t>
            </a:r>
            <a:endParaRPr lang="en-US" altLang="zh-CN" sz="5400" b="1" cap="all" spc="0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 algn="ctr">
              <a:lnSpc>
                <a:spcPct val="150000"/>
              </a:lnSpc>
            </a:pPr>
            <a:r>
              <a:rPr lang="zh-CN" altLang="en-US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5 6踢踢球  </a:t>
            </a:r>
            <a:endParaRPr lang="en-US" altLang="zh-CN" sz="5400" b="1" cap="all" spc="0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 algn="ctr">
              <a:lnSpc>
                <a:spcPct val="150000"/>
              </a:lnSpc>
            </a:pPr>
            <a:r>
              <a:rPr lang="zh-CN" altLang="en-US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7 </a:t>
            </a:r>
            <a:r>
              <a:rPr lang="zh-CN" altLang="en-US" sz="54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8 拔拔河 </a:t>
            </a:r>
            <a:endParaRPr lang="en-US" altLang="zh-CN" sz="5400" b="1" cap="all" spc="0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 algn="ctr">
              <a:lnSpc>
                <a:spcPct val="150000"/>
              </a:lnSpc>
            </a:pPr>
            <a:r>
              <a:rPr lang="zh-CN" altLang="en-US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9 </a:t>
            </a:r>
            <a:r>
              <a:rPr lang="zh-CN" altLang="en-US" sz="54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10快坐好</a:t>
            </a: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2" descr="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-455613"/>
            <a:ext cx="13002684" cy="7313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74" name="AutoShape 3"/>
          <p:cNvSpPr>
            <a:spLocks noChangeArrowheads="1"/>
          </p:cNvSpPr>
          <p:nvPr/>
        </p:nvSpPr>
        <p:spPr bwMode="auto">
          <a:xfrm>
            <a:off x="3600451" y="4292601"/>
            <a:ext cx="5376333" cy="1871663"/>
          </a:xfrm>
          <a:prstGeom prst="cloudCallout">
            <a:avLst>
              <a:gd name="adj1" fmla="val -45514"/>
              <a:gd name="adj2" fmla="val 66199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pPr algn="ctr"/>
            <a:endParaRPr lang="zh-CN" altLang="zh-CN"/>
          </a:p>
        </p:txBody>
      </p:sp>
      <p:pic>
        <p:nvPicPr>
          <p:cNvPr id="28675" name="Picture 2" descr="50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8009"/>
          <a:stretch>
            <a:fillRect/>
          </a:stretch>
        </p:blipFill>
        <p:spPr bwMode="auto">
          <a:xfrm>
            <a:off x="0" y="1596789"/>
            <a:ext cx="12192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7" name="Picture 9" descr="图片1"/>
          <p:cNvPicPr>
            <a:picLocks noChangeAspect="1" noChangeArrowheads="1"/>
          </p:cNvPicPr>
          <p:nvPr/>
        </p:nvPicPr>
        <p:blipFill>
          <a:blip r:embed="rId4" cstate="print"/>
          <a:srcRect r="32535"/>
          <a:stretch>
            <a:fillRect/>
          </a:stretch>
        </p:blipFill>
        <p:spPr bwMode="auto">
          <a:xfrm>
            <a:off x="1982148" y="1193776"/>
            <a:ext cx="7584017" cy="285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8" name="Picture 14" descr="u=3244222760,3750023434&amp;fm=3&amp;gp=0">
            <a:hlinkClick r:id="rId5"/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31801" y="4292601"/>
            <a:ext cx="2400300" cy="227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79" name="AutoShape 15" descr="斜纹布"/>
          <p:cNvSpPr>
            <a:spLocks noChangeArrowheads="1"/>
          </p:cNvSpPr>
          <p:nvPr/>
        </p:nvSpPr>
        <p:spPr bwMode="auto">
          <a:xfrm>
            <a:off x="2832100" y="4005263"/>
            <a:ext cx="6815667" cy="2232025"/>
          </a:xfrm>
          <a:prstGeom prst="cloudCallout">
            <a:avLst>
              <a:gd name="adj1" fmla="val -41398"/>
              <a:gd name="adj2" fmla="val 53199"/>
            </a:avLst>
          </a:prstGeom>
          <a:blipFill dpi="0" rotWithShape="1">
            <a:blip r:embed="rId7" cstate="print"/>
            <a:srcRect/>
            <a:tile tx="0" ty="0" sx="100000" sy="100000" flip="none" algn="tl"/>
          </a:blipFill>
          <a:ln w="57150">
            <a:solidFill>
              <a:srgbClr val="003300"/>
            </a:solidFill>
            <a:round/>
            <a:headEnd/>
            <a:tailEnd/>
          </a:ln>
        </p:spPr>
        <p:txBody>
          <a:bodyPr anchor="ctr"/>
          <a:lstStyle/>
          <a:p>
            <a:r>
              <a:rPr lang="en-US" altLang="zh-CN" sz="3200" b="1" dirty="0">
                <a:solidFill>
                  <a:srgbClr val="660033"/>
                </a:solidFill>
                <a:ea typeface="楷体_GB2312" pitchFamily="49" charset="-122"/>
              </a:rPr>
              <a:t>       </a:t>
            </a:r>
            <a:r>
              <a:rPr lang="en-US" altLang="zh-CN" sz="3200" b="1" u="sng" dirty="0">
                <a:solidFill>
                  <a:srgbClr val="660033"/>
                </a:solidFill>
                <a:ea typeface="楷体_GB2312" pitchFamily="49" charset="-122"/>
              </a:rPr>
              <a:t>☆</a:t>
            </a:r>
            <a:r>
              <a:rPr lang="zh-CN" altLang="en-US" sz="3200" b="1" u="sng" dirty="0">
                <a:solidFill>
                  <a:srgbClr val="660033"/>
                </a:solidFill>
                <a:ea typeface="楷体_GB2312" pitchFamily="49" charset="-122"/>
              </a:rPr>
              <a:t>提醒：</a:t>
            </a:r>
            <a:r>
              <a:rPr lang="zh-CN" altLang="en-US" sz="3200" b="1" dirty="0">
                <a:solidFill>
                  <a:srgbClr val="660033"/>
                </a:solidFill>
                <a:ea typeface="楷体_GB2312" pitchFamily="49" charset="-122"/>
              </a:rPr>
              <a:t>  </a:t>
            </a:r>
          </a:p>
          <a:p>
            <a:pPr algn="ctr"/>
            <a:r>
              <a:rPr lang="zh-CN" altLang="en-US" sz="3200" b="1" dirty="0">
                <a:solidFill>
                  <a:srgbClr val="660033"/>
                </a:solidFill>
                <a:ea typeface="楷体_GB2312" pitchFamily="49" charset="-122"/>
              </a:rPr>
              <a:t>  请注意观察它们在田字格的位置</a:t>
            </a:r>
          </a:p>
        </p:txBody>
      </p:sp>
      <p:sp>
        <p:nvSpPr>
          <p:cNvPr id="18" name="矩形 17"/>
          <p:cNvSpPr/>
          <p:nvPr/>
        </p:nvSpPr>
        <p:spPr>
          <a:xfrm>
            <a:off x="3630852" y="2133600"/>
            <a:ext cx="184731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buFontTx/>
              <a:buNone/>
              <a:defRPr/>
            </a:pPr>
            <a:endParaRPr kumimoji="1" lang="zh-CN" altLang="en-US" sz="5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28682" name="WordArt 8"/>
          <p:cNvSpPr>
            <a:spLocks noChangeArrowheads="1" noChangeShapeType="1" noTextEdit="1"/>
          </p:cNvSpPr>
          <p:nvPr/>
        </p:nvSpPr>
        <p:spPr bwMode="auto">
          <a:xfrm>
            <a:off x="2734733" y="1484313"/>
            <a:ext cx="2305051" cy="20875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宋体"/>
                <a:ea typeface="宋体"/>
              </a:rPr>
              <a:t>打</a:t>
            </a:r>
          </a:p>
        </p:txBody>
      </p:sp>
      <p:sp>
        <p:nvSpPr>
          <p:cNvPr id="28683" name="WordArt 8"/>
          <p:cNvSpPr>
            <a:spLocks noChangeArrowheads="1" noChangeShapeType="1" noTextEdit="1"/>
          </p:cNvSpPr>
          <p:nvPr/>
        </p:nvSpPr>
        <p:spPr bwMode="auto">
          <a:xfrm>
            <a:off x="6601948" y="1481115"/>
            <a:ext cx="2305049" cy="20875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宋体"/>
                <a:ea typeface="宋体"/>
              </a:rPr>
              <a:t>拍</a:t>
            </a:r>
          </a:p>
        </p:txBody>
      </p:sp>
      <p:sp>
        <p:nvSpPr>
          <p:cNvPr id="13" name="虚尾箭头 12"/>
          <p:cNvSpPr/>
          <p:nvPr/>
        </p:nvSpPr>
        <p:spPr>
          <a:xfrm>
            <a:off x="559103" y="0"/>
            <a:ext cx="2770950" cy="1172845"/>
          </a:xfrm>
          <a:prstGeom prst="stripedRightArrow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 smtClean="0">
                <a:solidFill>
                  <a:schemeClr val="tx1"/>
                </a:solidFill>
              </a:rPr>
              <a:t>指导书写</a:t>
            </a:r>
            <a:endParaRPr lang="zh-CN" altLang="en-US" sz="40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86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86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82" grpId="0" animBg="1"/>
      <p:bldP spid="2868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-455613"/>
            <a:ext cx="13002684" cy="7313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3" descr="328255-131223141I050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120140" y="577215"/>
            <a:ext cx="9951720" cy="570420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621280" y="3276600"/>
            <a:ext cx="5257800" cy="2286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8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今天的你们很棒哦！明天继续加油！！</a:t>
            </a: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 descr="图片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72" name=" 272"/>
          <p:cNvSpPr/>
          <p:nvPr/>
        </p:nvSpPr>
        <p:spPr>
          <a:xfrm>
            <a:off x="0" y="1440441"/>
            <a:ext cx="1924050" cy="1735455"/>
          </a:xfrm>
          <a:custGeom>
            <a:avLst/>
            <a:gdLst>
              <a:gd name="connsiteX0" fmla="*/ 1293718 w 2587436"/>
              <a:gd name="connsiteY0" fmla="*/ 105586 h 2587437"/>
              <a:gd name="connsiteX1" fmla="*/ 105586 w 2587436"/>
              <a:gd name="connsiteY1" fmla="*/ 1293718 h 2587437"/>
              <a:gd name="connsiteX2" fmla="*/ 1293718 w 2587436"/>
              <a:gd name="connsiteY2" fmla="*/ 2481850 h 2587437"/>
              <a:gd name="connsiteX3" fmla="*/ 2481850 w 2587436"/>
              <a:gd name="connsiteY3" fmla="*/ 1293718 h 2587437"/>
              <a:gd name="connsiteX4" fmla="*/ 1293718 w 2587436"/>
              <a:gd name="connsiteY4" fmla="*/ 105586 h 2587437"/>
              <a:gd name="connsiteX5" fmla="*/ 1178351 w 2587436"/>
              <a:gd name="connsiteY5" fmla="*/ 781 h 2587437"/>
              <a:gd name="connsiteX6" fmla="*/ 1293718 w 2587436"/>
              <a:gd name="connsiteY6" fmla="*/ 92011 h 2587437"/>
              <a:gd name="connsiteX7" fmla="*/ 1409085 w 2587436"/>
              <a:gd name="connsiteY7" fmla="*/ 781 h 2587437"/>
              <a:gd name="connsiteX8" fmla="*/ 1472207 w 2587436"/>
              <a:gd name="connsiteY8" fmla="*/ 43607 h 2587437"/>
              <a:gd name="connsiteX9" fmla="*/ 1484604 w 2587436"/>
              <a:gd name="connsiteY9" fmla="*/ 88506 h 2587437"/>
              <a:gd name="connsiteX10" fmla="*/ 1510269 w 2587436"/>
              <a:gd name="connsiteY10" fmla="*/ 49635 h 2587437"/>
              <a:gd name="connsiteX11" fmla="*/ 1665065 w 2587436"/>
              <a:gd name="connsiteY11" fmla="*/ 150827 h 2587437"/>
              <a:gd name="connsiteX12" fmla="*/ 1849776 w 2587436"/>
              <a:gd name="connsiteY12" fmla="*/ 159948 h 2587437"/>
              <a:gd name="connsiteX13" fmla="*/ 1847820 w 2587436"/>
              <a:gd name="connsiteY13" fmla="*/ 203618 h 2587437"/>
              <a:gd name="connsiteX14" fmla="*/ 1858676 w 2587436"/>
              <a:gd name="connsiteY14" fmla="*/ 192501 h 2587437"/>
              <a:gd name="connsiteX15" fmla="*/ 2000063 w 2587436"/>
              <a:gd name="connsiteY15" fmla="*/ 321517 h 2587437"/>
              <a:gd name="connsiteX16" fmla="*/ 2172915 w 2587436"/>
              <a:gd name="connsiteY16" fmla="*/ 387271 h 2587437"/>
              <a:gd name="connsiteX17" fmla="*/ 2157560 w 2587436"/>
              <a:gd name="connsiteY17" fmla="*/ 428199 h 2587437"/>
              <a:gd name="connsiteX18" fmla="*/ 2171320 w 2587436"/>
              <a:gd name="connsiteY18" fmla="*/ 420980 h 2587437"/>
              <a:gd name="connsiteX19" fmla="*/ 2265919 w 2587436"/>
              <a:gd name="connsiteY19" fmla="*/ 587373 h 2587437"/>
              <a:gd name="connsiteX20" fmla="*/ 2409992 w 2587436"/>
              <a:gd name="connsiteY20" fmla="*/ 703323 h 2587437"/>
              <a:gd name="connsiteX21" fmla="*/ 2382741 w 2587436"/>
              <a:gd name="connsiteY21" fmla="*/ 737503 h 2587437"/>
              <a:gd name="connsiteX22" fmla="*/ 2398059 w 2587436"/>
              <a:gd name="connsiteY22" fmla="*/ 734889 h 2587437"/>
              <a:gd name="connsiteX23" fmla="*/ 2436609 w 2587436"/>
              <a:gd name="connsiteY23" fmla="*/ 922371 h 2587437"/>
              <a:gd name="connsiteX24" fmla="*/ 2537801 w 2587436"/>
              <a:gd name="connsiteY24" fmla="*/ 1077167 h 2587437"/>
              <a:gd name="connsiteX25" fmla="*/ 2501321 w 2587436"/>
              <a:gd name="connsiteY25" fmla="*/ 1101253 h 2587437"/>
              <a:gd name="connsiteX26" fmla="*/ 2516697 w 2587436"/>
              <a:gd name="connsiteY26" fmla="*/ 1103501 h 2587437"/>
              <a:gd name="connsiteX27" fmla="*/ 2495425 w 2587436"/>
              <a:gd name="connsiteY27" fmla="*/ 1293719 h 2587437"/>
              <a:gd name="connsiteX28" fmla="*/ 2543829 w 2587436"/>
              <a:gd name="connsiteY28" fmla="*/ 1472208 h 2587437"/>
              <a:gd name="connsiteX29" fmla="*/ 2498930 w 2587436"/>
              <a:gd name="connsiteY29" fmla="*/ 1484605 h 2587437"/>
              <a:gd name="connsiteX30" fmla="*/ 2537800 w 2587436"/>
              <a:gd name="connsiteY30" fmla="*/ 1510270 h 2587437"/>
              <a:gd name="connsiteX31" fmla="*/ 2436609 w 2587436"/>
              <a:gd name="connsiteY31" fmla="*/ 1665066 h 2587437"/>
              <a:gd name="connsiteX32" fmla="*/ 2427488 w 2587436"/>
              <a:gd name="connsiteY32" fmla="*/ 1849777 h 2587437"/>
              <a:gd name="connsiteX33" fmla="*/ 2383816 w 2587436"/>
              <a:gd name="connsiteY33" fmla="*/ 1847821 h 2587437"/>
              <a:gd name="connsiteX34" fmla="*/ 2394935 w 2587436"/>
              <a:gd name="connsiteY34" fmla="*/ 1858678 h 2587437"/>
              <a:gd name="connsiteX35" fmla="*/ 2265918 w 2587436"/>
              <a:gd name="connsiteY35" fmla="*/ 2000065 h 2587437"/>
              <a:gd name="connsiteX36" fmla="*/ 2200165 w 2587436"/>
              <a:gd name="connsiteY36" fmla="*/ 2172917 h 2587437"/>
              <a:gd name="connsiteX37" fmla="*/ 2159237 w 2587436"/>
              <a:gd name="connsiteY37" fmla="*/ 2157562 h 2587437"/>
              <a:gd name="connsiteX38" fmla="*/ 2166455 w 2587436"/>
              <a:gd name="connsiteY38" fmla="*/ 2171321 h 2587437"/>
              <a:gd name="connsiteX39" fmla="*/ 2000062 w 2587436"/>
              <a:gd name="connsiteY39" fmla="*/ 2265920 h 2587437"/>
              <a:gd name="connsiteX40" fmla="*/ 1884113 w 2587436"/>
              <a:gd name="connsiteY40" fmla="*/ 2409993 h 2587437"/>
              <a:gd name="connsiteX41" fmla="*/ 1849933 w 2587436"/>
              <a:gd name="connsiteY41" fmla="*/ 2382742 h 2587437"/>
              <a:gd name="connsiteX42" fmla="*/ 1852546 w 2587436"/>
              <a:gd name="connsiteY42" fmla="*/ 2398060 h 2587437"/>
              <a:gd name="connsiteX43" fmla="*/ 1665064 w 2587436"/>
              <a:gd name="connsiteY43" fmla="*/ 2436610 h 2587437"/>
              <a:gd name="connsiteX44" fmla="*/ 1510269 w 2587436"/>
              <a:gd name="connsiteY44" fmla="*/ 2537802 h 2587437"/>
              <a:gd name="connsiteX45" fmla="*/ 1486184 w 2587436"/>
              <a:gd name="connsiteY45" fmla="*/ 2501323 h 2587437"/>
              <a:gd name="connsiteX46" fmla="*/ 1483936 w 2587436"/>
              <a:gd name="connsiteY46" fmla="*/ 2516698 h 2587437"/>
              <a:gd name="connsiteX47" fmla="*/ 1293717 w 2587436"/>
              <a:gd name="connsiteY47" fmla="*/ 2495426 h 2587437"/>
              <a:gd name="connsiteX48" fmla="*/ 1103499 w 2587436"/>
              <a:gd name="connsiteY48" fmla="*/ 2516698 h 2587437"/>
              <a:gd name="connsiteX49" fmla="*/ 1101252 w 2587436"/>
              <a:gd name="connsiteY49" fmla="*/ 2501322 h 2587437"/>
              <a:gd name="connsiteX50" fmla="*/ 1077165 w 2587436"/>
              <a:gd name="connsiteY50" fmla="*/ 2537801 h 2587437"/>
              <a:gd name="connsiteX51" fmla="*/ 922369 w 2587436"/>
              <a:gd name="connsiteY51" fmla="*/ 2436610 h 2587437"/>
              <a:gd name="connsiteX52" fmla="*/ 734888 w 2587436"/>
              <a:gd name="connsiteY52" fmla="*/ 2398060 h 2587437"/>
              <a:gd name="connsiteX53" fmla="*/ 737501 w 2587436"/>
              <a:gd name="connsiteY53" fmla="*/ 2382741 h 2587437"/>
              <a:gd name="connsiteX54" fmla="*/ 703321 w 2587436"/>
              <a:gd name="connsiteY54" fmla="*/ 2409993 h 2587437"/>
              <a:gd name="connsiteX55" fmla="*/ 587371 w 2587436"/>
              <a:gd name="connsiteY55" fmla="*/ 2265919 h 2587437"/>
              <a:gd name="connsiteX56" fmla="*/ 420978 w 2587436"/>
              <a:gd name="connsiteY56" fmla="*/ 2171321 h 2587437"/>
              <a:gd name="connsiteX57" fmla="*/ 426346 w 2587436"/>
              <a:gd name="connsiteY57" fmla="*/ 2161089 h 2587437"/>
              <a:gd name="connsiteX58" fmla="*/ 416114 w 2587436"/>
              <a:gd name="connsiteY58" fmla="*/ 2166457 h 2587437"/>
              <a:gd name="connsiteX59" fmla="*/ 321515 w 2587436"/>
              <a:gd name="connsiteY59" fmla="*/ 2000064 h 2587437"/>
              <a:gd name="connsiteX60" fmla="*/ 192499 w 2587436"/>
              <a:gd name="connsiteY60" fmla="*/ 1858678 h 2587437"/>
              <a:gd name="connsiteX61" fmla="*/ 200768 w 2587436"/>
              <a:gd name="connsiteY61" fmla="*/ 1850603 h 2587437"/>
              <a:gd name="connsiteX62" fmla="*/ 189375 w 2587436"/>
              <a:gd name="connsiteY62" fmla="*/ 1852547 h 2587437"/>
              <a:gd name="connsiteX63" fmla="*/ 150825 w 2587436"/>
              <a:gd name="connsiteY63" fmla="*/ 1665065 h 2587437"/>
              <a:gd name="connsiteX64" fmla="*/ 49634 w 2587436"/>
              <a:gd name="connsiteY64" fmla="*/ 1510270 h 2587437"/>
              <a:gd name="connsiteX65" fmla="*/ 86113 w 2587436"/>
              <a:gd name="connsiteY65" fmla="*/ 1486184 h 2587437"/>
              <a:gd name="connsiteX66" fmla="*/ 70739 w 2587436"/>
              <a:gd name="connsiteY66" fmla="*/ 1483937 h 2587437"/>
              <a:gd name="connsiteX67" fmla="*/ 92010 w 2587436"/>
              <a:gd name="connsiteY67" fmla="*/ 1293718 h 2587437"/>
              <a:gd name="connsiteX68" fmla="*/ 70739 w 2587436"/>
              <a:gd name="connsiteY68" fmla="*/ 1103500 h 2587437"/>
              <a:gd name="connsiteX69" fmla="*/ 86114 w 2587436"/>
              <a:gd name="connsiteY69" fmla="*/ 1101253 h 2587437"/>
              <a:gd name="connsiteX70" fmla="*/ 49634 w 2587436"/>
              <a:gd name="connsiteY70" fmla="*/ 1077166 h 2587437"/>
              <a:gd name="connsiteX71" fmla="*/ 150825 w 2587436"/>
              <a:gd name="connsiteY71" fmla="*/ 922370 h 2587437"/>
              <a:gd name="connsiteX72" fmla="*/ 189375 w 2587436"/>
              <a:gd name="connsiteY72" fmla="*/ 734889 h 2587437"/>
              <a:gd name="connsiteX73" fmla="*/ 200767 w 2587436"/>
              <a:gd name="connsiteY73" fmla="*/ 736833 h 2587437"/>
              <a:gd name="connsiteX74" fmla="*/ 192499 w 2587436"/>
              <a:gd name="connsiteY74" fmla="*/ 728759 h 2587437"/>
              <a:gd name="connsiteX75" fmla="*/ 321516 w 2587436"/>
              <a:gd name="connsiteY75" fmla="*/ 587372 h 2587437"/>
              <a:gd name="connsiteX76" fmla="*/ 416114 w 2587436"/>
              <a:gd name="connsiteY76" fmla="*/ 420980 h 2587437"/>
              <a:gd name="connsiteX77" fmla="*/ 426347 w 2587436"/>
              <a:gd name="connsiteY77" fmla="*/ 426349 h 2587437"/>
              <a:gd name="connsiteX78" fmla="*/ 420979 w 2587436"/>
              <a:gd name="connsiteY78" fmla="*/ 416115 h 2587437"/>
              <a:gd name="connsiteX79" fmla="*/ 587372 w 2587436"/>
              <a:gd name="connsiteY79" fmla="*/ 321517 h 2587437"/>
              <a:gd name="connsiteX80" fmla="*/ 728758 w 2587436"/>
              <a:gd name="connsiteY80" fmla="*/ 192500 h 2587437"/>
              <a:gd name="connsiteX81" fmla="*/ 736832 w 2587436"/>
              <a:gd name="connsiteY81" fmla="*/ 200768 h 2587437"/>
              <a:gd name="connsiteX82" fmla="*/ 734888 w 2587436"/>
              <a:gd name="connsiteY82" fmla="*/ 189377 h 2587437"/>
              <a:gd name="connsiteX83" fmla="*/ 922370 w 2587436"/>
              <a:gd name="connsiteY83" fmla="*/ 150826 h 2587437"/>
              <a:gd name="connsiteX84" fmla="*/ 1077165 w 2587436"/>
              <a:gd name="connsiteY84" fmla="*/ 49635 h 2587437"/>
              <a:gd name="connsiteX85" fmla="*/ 1101686 w 2587436"/>
              <a:gd name="connsiteY85" fmla="*/ 86772 h 2587437"/>
              <a:gd name="connsiteX86" fmla="*/ 1102495 w 2587436"/>
              <a:gd name="connsiteY86" fmla="*/ 74529 h 2587437"/>
              <a:gd name="connsiteX87" fmla="*/ 1178351 w 2587436"/>
              <a:gd name="connsiteY87" fmla="*/ 781 h 25874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</a:cxnLst>
            <a:rect l="l" t="t" r="r" b="b"/>
            <a:pathLst>
              <a:path w="2587436" h="2587437">
                <a:moveTo>
                  <a:pt x="1293718" y="105586"/>
                </a:moveTo>
                <a:cubicBezTo>
                  <a:pt x="637531" y="105586"/>
                  <a:pt x="105586" y="637531"/>
                  <a:pt x="105586" y="1293718"/>
                </a:cubicBezTo>
                <a:cubicBezTo>
                  <a:pt x="105586" y="1949905"/>
                  <a:pt x="637531" y="2481850"/>
                  <a:pt x="1293718" y="2481850"/>
                </a:cubicBezTo>
                <a:cubicBezTo>
                  <a:pt x="1949905" y="2481850"/>
                  <a:pt x="2481850" y="1949905"/>
                  <a:pt x="2481850" y="1293718"/>
                </a:cubicBezTo>
                <a:cubicBezTo>
                  <a:pt x="2481850" y="637531"/>
                  <a:pt x="1949905" y="105586"/>
                  <a:pt x="1293718" y="105586"/>
                </a:cubicBezTo>
                <a:close/>
                <a:moveTo>
                  <a:pt x="1178351" y="781"/>
                </a:moveTo>
                <a:cubicBezTo>
                  <a:pt x="1220450" y="-5049"/>
                  <a:pt x="1268508" y="21422"/>
                  <a:pt x="1293718" y="92011"/>
                </a:cubicBezTo>
                <a:cubicBezTo>
                  <a:pt x="1318929" y="21422"/>
                  <a:pt x="1366986" y="-5049"/>
                  <a:pt x="1409085" y="781"/>
                </a:cubicBezTo>
                <a:cubicBezTo>
                  <a:pt x="1434345" y="4279"/>
                  <a:pt x="1457459" y="19405"/>
                  <a:pt x="1472207" y="43607"/>
                </a:cubicBezTo>
                <a:lnTo>
                  <a:pt x="1484604" y="88506"/>
                </a:lnTo>
                <a:lnTo>
                  <a:pt x="1510269" y="49635"/>
                </a:lnTo>
                <a:cubicBezTo>
                  <a:pt x="1567616" y="408"/>
                  <a:pt x="1661604" y="30947"/>
                  <a:pt x="1665065" y="150827"/>
                </a:cubicBezTo>
                <a:cubicBezTo>
                  <a:pt x="1738329" y="55877"/>
                  <a:pt x="1832316" y="86415"/>
                  <a:pt x="1849776" y="159948"/>
                </a:cubicBezTo>
                <a:lnTo>
                  <a:pt x="1847820" y="203618"/>
                </a:lnTo>
                <a:lnTo>
                  <a:pt x="1858676" y="192501"/>
                </a:lnTo>
                <a:cubicBezTo>
                  <a:pt x="1932101" y="134716"/>
                  <a:pt x="2038035" y="192050"/>
                  <a:pt x="2000063" y="321517"/>
                </a:cubicBezTo>
                <a:cubicBezTo>
                  <a:pt x="2099082" y="253854"/>
                  <a:pt x="2179033" y="311942"/>
                  <a:pt x="2172915" y="387271"/>
                </a:cubicBezTo>
                <a:lnTo>
                  <a:pt x="2157560" y="428199"/>
                </a:lnTo>
                <a:lnTo>
                  <a:pt x="2171320" y="420980"/>
                </a:lnTo>
                <a:cubicBezTo>
                  <a:pt x="2259007" y="388713"/>
                  <a:pt x="2342040" y="475977"/>
                  <a:pt x="2265919" y="587373"/>
                </a:cubicBezTo>
                <a:cubicBezTo>
                  <a:pt x="2381000" y="553620"/>
                  <a:pt x="2439088" y="633571"/>
                  <a:pt x="2409992" y="703323"/>
                </a:cubicBezTo>
                <a:lnTo>
                  <a:pt x="2382741" y="737503"/>
                </a:lnTo>
                <a:lnTo>
                  <a:pt x="2398059" y="734889"/>
                </a:lnTo>
                <a:cubicBezTo>
                  <a:pt x="2491425" y="731298"/>
                  <a:pt x="2543428" y="839949"/>
                  <a:pt x="2436609" y="922371"/>
                </a:cubicBezTo>
                <a:cubicBezTo>
                  <a:pt x="2556489" y="925832"/>
                  <a:pt x="2587027" y="1019820"/>
                  <a:pt x="2537801" y="1077167"/>
                </a:cubicBezTo>
                <a:lnTo>
                  <a:pt x="2501321" y="1101253"/>
                </a:lnTo>
                <a:lnTo>
                  <a:pt x="2516697" y="1103501"/>
                </a:lnTo>
                <a:cubicBezTo>
                  <a:pt x="2606603" y="1128937"/>
                  <a:pt x="2622486" y="1248340"/>
                  <a:pt x="2495425" y="1293719"/>
                </a:cubicBezTo>
                <a:cubicBezTo>
                  <a:pt x="2608368" y="1334056"/>
                  <a:pt x="2608368" y="1432880"/>
                  <a:pt x="2543829" y="1472208"/>
                </a:cubicBezTo>
                <a:lnTo>
                  <a:pt x="2498930" y="1484605"/>
                </a:lnTo>
                <a:lnTo>
                  <a:pt x="2537800" y="1510270"/>
                </a:lnTo>
                <a:cubicBezTo>
                  <a:pt x="2587027" y="1567617"/>
                  <a:pt x="2556488" y="1661605"/>
                  <a:pt x="2436609" y="1665066"/>
                </a:cubicBezTo>
                <a:cubicBezTo>
                  <a:pt x="2531559" y="1738330"/>
                  <a:pt x="2501021" y="1832318"/>
                  <a:pt x="2427488" y="1849777"/>
                </a:cubicBezTo>
                <a:lnTo>
                  <a:pt x="2383816" y="1847821"/>
                </a:lnTo>
                <a:lnTo>
                  <a:pt x="2394935" y="1858678"/>
                </a:lnTo>
                <a:cubicBezTo>
                  <a:pt x="2452719" y="1932103"/>
                  <a:pt x="2395386" y="2038037"/>
                  <a:pt x="2265918" y="2000065"/>
                </a:cubicBezTo>
                <a:cubicBezTo>
                  <a:pt x="2333581" y="2099084"/>
                  <a:pt x="2275494" y="2179035"/>
                  <a:pt x="2200165" y="2172917"/>
                </a:cubicBezTo>
                <a:lnTo>
                  <a:pt x="2159237" y="2157562"/>
                </a:lnTo>
                <a:lnTo>
                  <a:pt x="2166455" y="2171321"/>
                </a:lnTo>
                <a:cubicBezTo>
                  <a:pt x="2198722" y="2259008"/>
                  <a:pt x="2111459" y="2342041"/>
                  <a:pt x="2000062" y="2265920"/>
                </a:cubicBezTo>
                <a:cubicBezTo>
                  <a:pt x="2033815" y="2381001"/>
                  <a:pt x="1953865" y="2439089"/>
                  <a:pt x="1884113" y="2409993"/>
                </a:cubicBezTo>
                <a:lnTo>
                  <a:pt x="1849933" y="2382742"/>
                </a:lnTo>
                <a:lnTo>
                  <a:pt x="1852546" y="2398060"/>
                </a:lnTo>
                <a:cubicBezTo>
                  <a:pt x="1856137" y="2491426"/>
                  <a:pt x="1747486" y="2543429"/>
                  <a:pt x="1665064" y="2436610"/>
                </a:cubicBezTo>
                <a:cubicBezTo>
                  <a:pt x="1661603" y="2556490"/>
                  <a:pt x="1567616" y="2587028"/>
                  <a:pt x="1510269" y="2537802"/>
                </a:cubicBezTo>
                <a:lnTo>
                  <a:pt x="1486184" y="2501323"/>
                </a:lnTo>
                <a:lnTo>
                  <a:pt x="1483936" y="2516698"/>
                </a:lnTo>
                <a:cubicBezTo>
                  <a:pt x="1458499" y="2606604"/>
                  <a:pt x="1339096" y="2622487"/>
                  <a:pt x="1293717" y="2495426"/>
                </a:cubicBezTo>
                <a:cubicBezTo>
                  <a:pt x="1248339" y="2622487"/>
                  <a:pt x="1128936" y="2606604"/>
                  <a:pt x="1103499" y="2516698"/>
                </a:cubicBezTo>
                <a:lnTo>
                  <a:pt x="1101252" y="2501322"/>
                </a:lnTo>
                <a:lnTo>
                  <a:pt x="1077165" y="2537801"/>
                </a:lnTo>
                <a:cubicBezTo>
                  <a:pt x="1019818" y="2587028"/>
                  <a:pt x="925830" y="2556489"/>
                  <a:pt x="922369" y="2436610"/>
                </a:cubicBezTo>
                <a:cubicBezTo>
                  <a:pt x="839947" y="2543429"/>
                  <a:pt x="731297" y="2491426"/>
                  <a:pt x="734888" y="2398060"/>
                </a:cubicBezTo>
                <a:lnTo>
                  <a:pt x="737501" y="2382741"/>
                </a:lnTo>
                <a:lnTo>
                  <a:pt x="703321" y="2409993"/>
                </a:lnTo>
                <a:cubicBezTo>
                  <a:pt x="633569" y="2439089"/>
                  <a:pt x="553618" y="2381001"/>
                  <a:pt x="587371" y="2265919"/>
                </a:cubicBezTo>
                <a:cubicBezTo>
                  <a:pt x="475975" y="2342040"/>
                  <a:pt x="388712" y="2259008"/>
                  <a:pt x="420978" y="2171321"/>
                </a:cubicBezTo>
                <a:lnTo>
                  <a:pt x="426346" y="2161089"/>
                </a:lnTo>
                <a:lnTo>
                  <a:pt x="416114" y="2166457"/>
                </a:lnTo>
                <a:cubicBezTo>
                  <a:pt x="328427" y="2198724"/>
                  <a:pt x="245394" y="2111461"/>
                  <a:pt x="321515" y="2000064"/>
                </a:cubicBezTo>
                <a:cubicBezTo>
                  <a:pt x="192048" y="2038036"/>
                  <a:pt x="134715" y="1932102"/>
                  <a:pt x="192499" y="1858678"/>
                </a:cubicBezTo>
                <a:lnTo>
                  <a:pt x="200768" y="1850603"/>
                </a:lnTo>
                <a:lnTo>
                  <a:pt x="189375" y="1852547"/>
                </a:lnTo>
                <a:cubicBezTo>
                  <a:pt x="96009" y="1856138"/>
                  <a:pt x="44006" y="1747487"/>
                  <a:pt x="150825" y="1665065"/>
                </a:cubicBezTo>
                <a:cubicBezTo>
                  <a:pt x="30946" y="1661604"/>
                  <a:pt x="407" y="1567617"/>
                  <a:pt x="49634" y="1510270"/>
                </a:cubicBezTo>
                <a:lnTo>
                  <a:pt x="86113" y="1486184"/>
                </a:lnTo>
                <a:lnTo>
                  <a:pt x="70739" y="1483937"/>
                </a:lnTo>
                <a:cubicBezTo>
                  <a:pt x="-19168" y="1458500"/>
                  <a:pt x="-35050" y="1339097"/>
                  <a:pt x="92010" y="1293718"/>
                </a:cubicBezTo>
                <a:cubicBezTo>
                  <a:pt x="-35050" y="1248340"/>
                  <a:pt x="-19168" y="1128937"/>
                  <a:pt x="70739" y="1103500"/>
                </a:cubicBezTo>
                <a:lnTo>
                  <a:pt x="86114" y="1101253"/>
                </a:lnTo>
                <a:lnTo>
                  <a:pt x="49634" y="1077166"/>
                </a:lnTo>
                <a:cubicBezTo>
                  <a:pt x="407" y="1019820"/>
                  <a:pt x="30946" y="925832"/>
                  <a:pt x="150825" y="922370"/>
                </a:cubicBezTo>
                <a:cubicBezTo>
                  <a:pt x="44006" y="839949"/>
                  <a:pt x="96009" y="731298"/>
                  <a:pt x="189375" y="734889"/>
                </a:cubicBezTo>
                <a:lnTo>
                  <a:pt x="200767" y="736833"/>
                </a:lnTo>
                <a:lnTo>
                  <a:pt x="192499" y="728759"/>
                </a:lnTo>
                <a:cubicBezTo>
                  <a:pt x="134715" y="655335"/>
                  <a:pt x="192049" y="549401"/>
                  <a:pt x="321516" y="587372"/>
                </a:cubicBezTo>
                <a:cubicBezTo>
                  <a:pt x="245395" y="475976"/>
                  <a:pt x="328427" y="388713"/>
                  <a:pt x="416114" y="420980"/>
                </a:cubicBezTo>
                <a:lnTo>
                  <a:pt x="426347" y="426349"/>
                </a:lnTo>
                <a:lnTo>
                  <a:pt x="420979" y="416115"/>
                </a:lnTo>
                <a:cubicBezTo>
                  <a:pt x="388712" y="328428"/>
                  <a:pt x="475975" y="245396"/>
                  <a:pt x="587372" y="321517"/>
                </a:cubicBezTo>
                <a:cubicBezTo>
                  <a:pt x="549400" y="192050"/>
                  <a:pt x="655334" y="134716"/>
                  <a:pt x="728758" y="192500"/>
                </a:cubicBezTo>
                <a:lnTo>
                  <a:pt x="736832" y="200768"/>
                </a:lnTo>
                <a:lnTo>
                  <a:pt x="734888" y="189377"/>
                </a:lnTo>
                <a:cubicBezTo>
                  <a:pt x="731297" y="96010"/>
                  <a:pt x="839948" y="44008"/>
                  <a:pt x="922370" y="150826"/>
                </a:cubicBezTo>
                <a:cubicBezTo>
                  <a:pt x="925831" y="30947"/>
                  <a:pt x="1019818" y="408"/>
                  <a:pt x="1077165" y="49635"/>
                </a:cubicBezTo>
                <a:lnTo>
                  <a:pt x="1101686" y="86772"/>
                </a:lnTo>
                <a:lnTo>
                  <a:pt x="1102495" y="74529"/>
                </a:lnTo>
                <a:cubicBezTo>
                  <a:pt x="1112942" y="32385"/>
                  <a:pt x="1143619" y="5591"/>
                  <a:pt x="1178351" y="781"/>
                </a:cubicBezTo>
                <a:close/>
              </a:path>
            </a:pathLst>
          </a:cu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3" name=" 3"/>
          <p:cNvSpPr/>
          <p:nvPr/>
        </p:nvSpPr>
        <p:spPr>
          <a:xfrm>
            <a:off x="1191521" y="3703022"/>
            <a:ext cx="1979295" cy="1275715"/>
          </a:xfrm>
          <a:custGeom>
            <a:avLst/>
            <a:gdLst>
              <a:gd name="connsiteX0" fmla="*/ 1293718 w 2587436"/>
              <a:gd name="connsiteY0" fmla="*/ 105586 h 2587437"/>
              <a:gd name="connsiteX1" fmla="*/ 105586 w 2587436"/>
              <a:gd name="connsiteY1" fmla="*/ 1293718 h 2587437"/>
              <a:gd name="connsiteX2" fmla="*/ 1293718 w 2587436"/>
              <a:gd name="connsiteY2" fmla="*/ 2481850 h 2587437"/>
              <a:gd name="connsiteX3" fmla="*/ 2481850 w 2587436"/>
              <a:gd name="connsiteY3" fmla="*/ 1293718 h 2587437"/>
              <a:gd name="connsiteX4" fmla="*/ 1293718 w 2587436"/>
              <a:gd name="connsiteY4" fmla="*/ 105586 h 2587437"/>
              <a:gd name="connsiteX5" fmla="*/ 1178351 w 2587436"/>
              <a:gd name="connsiteY5" fmla="*/ 781 h 2587437"/>
              <a:gd name="connsiteX6" fmla="*/ 1293718 w 2587436"/>
              <a:gd name="connsiteY6" fmla="*/ 92011 h 2587437"/>
              <a:gd name="connsiteX7" fmla="*/ 1409085 w 2587436"/>
              <a:gd name="connsiteY7" fmla="*/ 781 h 2587437"/>
              <a:gd name="connsiteX8" fmla="*/ 1472207 w 2587436"/>
              <a:gd name="connsiteY8" fmla="*/ 43607 h 2587437"/>
              <a:gd name="connsiteX9" fmla="*/ 1484604 w 2587436"/>
              <a:gd name="connsiteY9" fmla="*/ 88506 h 2587437"/>
              <a:gd name="connsiteX10" fmla="*/ 1510269 w 2587436"/>
              <a:gd name="connsiteY10" fmla="*/ 49635 h 2587437"/>
              <a:gd name="connsiteX11" fmla="*/ 1665065 w 2587436"/>
              <a:gd name="connsiteY11" fmla="*/ 150827 h 2587437"/>
              <a:gd name="connsiteX12" fmla="*/ 1849776 w 2587436"/>
              <a:gd name="connsiteY12" fmla="*/ 159948 h 2587437"/>
              <a:gd name="connsiteX13" fmla="*/ 1847820 w 2587436"/>
              <a:gd name="connsiteY13" fmla="*/ 203618 h 2587437"/>
              <a:gd name="connsiteX14" fmla="*/ 1858676 w 2587436"/>
              <a:gd name="connsiteY14" fmla="*/ 192501 h 2587437"/>
              <a:gd name="connsiteX15" fmla="*/ 2000063 w 2587436"/>
              <a:gd name="connsiteY15" fmla="*/ 321517 h 2587437"/>
              <a:gd name="connsiteX16" fmla="*/ 2172915 w 2587436"/>
              <a:gd name="connsiteY16" fmla="*/ 387271 h 2587437"/>
              <a:gd name="connsiteX17" fmla="*/ 2157560 w 2587436"/>
              <a:gd name="connsiteY17" fmla="*/ 428199 h 2587437"/>
              <a:gd name="connsiteX18" fmla="*/ 2171320 w 2587436"/>
              <a:gd name="connsiteY18" fmla="*/ 420980 h 2587437"/>
              <a:gd name="connsiteX19" fmla="*/ 2265919 w 2587436"/>
              <a:gd name="connsiteY19" fmla="*/ 587373 h 2587437"/>
              <a:gd name="connsiteX20" fmla="*/ 2409992 w 2587436"/>
              <a:gd name="connsiteY20" fmla="*/ 703323 h 2587437"/>
              <a:gd name="connsiteX21" fmla="*/ 2382741 w 2587436"/>
              <a:gd name="connsiteY21" fmla="*/ 737503 h 2587437"/>
              <a:gd name="connsiteX22" fmla="*/ 2398059 w 2587436"/>
              <a:gd name="connsiteY22" fmla="*/ 734889 h 2587437"/>
              <a:gd name="connsiteX23" fmla="*/ 2436609 w 2587436"/>
              <a:gd name="connsiteY23" fmla="*/ 922371 h 2587437"/>
              <a:gd name="connsiteX24" fmla="*/ 2537801 w 2587436"/>
              <a:gd name="connsiteY24" fmla="*/ 1077167 h 2587437"/>
              <a:gd name="connsiteX25" fmla="*/ 2501321 w 2587436"/>
              <a:gd name="connsiteY25" fmla="*/ 1101253 h 2587437"/>
              <a:gd name="connsiteX26" fmla="*/ 2516697 w 2587436"/>
              <a:gd name="connsiteY26" fmla="*/ 1103501 h 2587437"/>
              <a:gd name="connsiteX27" fmla="*/ 2495425 w 2587436"/>
              <a:gd name="connsiteY27" fmla="*/ 1293719 h 2587437"/>
              <a:gd name="connsiteX28" fmla="*/ 2543829 w 2587436"/>
              <a:gd name="connsiteY28" fmla="*/ 1472208 h 2587437"/>
              <a:gd name="connsiteX29" fmla="*/ 2498930 w 2587436"/>
              <a:gd name="connsiteY29" fmla="*/ 1484605 h 2587437"/>
              <a:gd name="connsiteX30" fmla="*/ 2537800 w 2587436"/>
              <a:gd name="connsiteY30" fmla="*/ 1510270 h 2587437"/>
              <a:gd name="connsiteX31" fmla="*/ 2436609 w 2587436"/>
              <a:gd name="connsiteY31" fmla="*/ 1665066 h 2587437"/>
              <a:gd name="connsiteX32" fmla="*/ 2427488 w 2587436"/>
              <a:gd name="connsiteY32" fmla="*/ 1849777 h 2587437"/>
              <a:gd name="connsiteX33" fmla="*/ 2383816 w 2587436"/>
              <a:gd name="connsiteY33" fmla="*/ 1847821 h 2587437"/>
              <a:gd name="connsiteX34" fmla="*/ 2394935 w 2587436"/>
              <a:gd name="connsiteY34" fmla="*/ 1858678 h 2587437"/>
              <a:gd name="connsiteX35" fmla="*/ 2265918 w 2587436"/>
              <a:gd name="connsiteY35" fmla="*/ 2000065 h 2587437"/>
              <a:gd name="connsiteX36" fmla="*/ 2200165 w 2587436"/>
              <a:gd name="connsiteY36" fmla="*/ 2172917 h 2587437"/>
              <a:gd name="connsiteX37" fmla="*/ 2159237 w 2587436"/>
              <a:gd name="connsiteY37" fmla="*/ 2157562 h 2587437"/>
              <a:gd name="connsiteX38" fmla="*/ 2166455 w 2587436"/>
              <a:gd name="connsiteY38" fmla="*/ 2171321 h 2587437"/>
              <a:gd name="connsiteX39" fmla="*/ 2000062 w 2587436"/>
              <a:gd name="connsiteY39" fmla="*/ 2265920 h 2587437"/>
              <a:gd name="connsiteX40" fmla="*/ 1884113 w 2587436"/>
              <a:gd name="connsiteY40" fmla="*/ 2409993 h 2587437"/>
              <a:gd name="connsiteX41" fmla="*/ 1849933 w 2587436"/>
              <a:gd name="connsiteY41" fmla="*/ 2382742 h 2587437"/>
              <a:gd name="connsiteX42" fmla="*/ 1852546 w 2587436"/>
              <a:gd name="connsiteY42" fmla="*/ 2398060 h 2587437"/>
              <a:gd name="connsiteX43" fmla="*/ 1665064 w 2587436"/>
              <a:gd name="connsiteY43" fmla="*/ 2436610 h 2587437"/>
              <a:gd name="connsiteX44" fmla="*/ 1510269 w 2587436"/>
              <a:gd name="connsiteY44" fmla="*/ 2537802 h 2587437"/>
              <a:gd name="connsiteX45" fmla="*/ 1486184 w 2587436"/>
              <a:gd name="connsiteY45" fmla="*/ 2501323 h 2587437"/>
              <a:gd name="connsiteX46" fmla="*/ 1483936 w 2587436"/>
              <a:gd name="connsiteY46" fmla="*/ 2516698 h 2587437"/>
              <a:gd name="connsiteX47" fmla="*/ 1293717 w 2587436"/>
              <a:gd name="connsiteY47" fmla="*/ 2495426 h 2587437"/>
              <a:gd name="connsiteX48" fmla="*/ 1103499 w 2587436"/>
              <a:gd name="connsiteY48" fmla="*/ 2516698 h 2587437"/>
              <a:gd name="connsiteX49" fmla="*/ 1101252 w 2587436"/>
              <a:gd name="connsiteY49" fmla="*/ 2501322 h 2587437"/>
              <a:gd name="connsiteX50" fmla="*/ 1077165 w 2587436"/>
              <a:gd name="connsiteY50" fmla="*/ 2537801 h 2587437"/>
              <a:gd name="connsiteX51" fmla="*/ 922369 w 2587436"/>
              <a:gd name="connsiteY51" fmla="*/ 2436610 h 2587437"/>
              <a:gd name="connsiteX52" fmla="*/ 734888 w 2587436"/>
              <a:gd name="connsiteY52" fmla="*/ 2398060 h 2587437"/>
              <a:gd name="connsiteX53" fmla="*/ 737501 w 2587436"/>
              <a:gd name="connsiteY53" fmla="*/ 2382741 h 2587437"/>
              <a:gd name="connsiteX54" fmla="*/ 703321 w 2587436"/>
              <a:gd name="connsiteY54" fmla="*/ 2409993 h 2587437"/>
              <a:gd name="connsiteX55" fmla="*/ 587371 w 2587436"/>
              <a:gd name="connsiteY55" fmla="*/ 2265919 h 2587437"/>
              <a:gd name="connsiteX56" fmla="*/ 420978 w 2587436"/>
              <a:gd name="connsiteY56" fmla="*/ 2171321 h 2587437"/>
              <a:gd name="connsiteX57" fmla="*/ 426346 w 2587436"/>
              <a:gd name="connsiteY57" fmla="*/ 2161089 h 2587437"/>
              <a:gd name="connsiteX58" fmla="*/ 416114 w 2587436"/>
              <a:gd name="connsiteY58" fmla="*/ 2166457 h 2587437"/>
              <a:gd name="connsiteX59" fmla="*/ 321515 w 2587436"/>
              <a:gd name="connsiteY59" fmla="*/ 2000064 h 2587437"/>
              <a:gd name="connsiteX60" fmla="*/ 192499 w 2587436"/>
              <a:gd name="connsiteY60" fmla="*/ 1858678 h 2587437"/>
              <a:gd name="connsiteX61" fmla="*/ 200768 w 2587436"/>
              <a:gd name="connsiteY61" fmla="*/ 1850603 h 2587437"/>
              <a:gd name="connsiteX62" fmla="*/ 189375 w 2587436"/>
              <a:gd name="connsiteY62" fmla="*/ 1852547 h 2587437"/>
              <a:gd name="connsiteX63" fmla="*/ 150825 w 2587436"/>
              <a:gd name="connsiteY63" fmla="*/ 1665065 h 2587437"/>
              <a:gd name="connsiteX64" fmla="*/ 49634 w 2587436"/>
              <a:gd name="connsiteY64" fmla="*/ 1510270 h 2587437"/>
              <a:gd name="connsiteX65" fmla="*/ 86113 w 2587436"/>
              <a:gd name="connsiteY65" fmla="*/ 1486184 h 2587437"/>
              <a:gd name="connsiteX66" fmla="*/ 70739 w 2587436"/>
              <a:gd name="connsiteY66" fmla="*/ 1483937 h 2587437"/>
              <a:gd name="connsiteX67" fmla="*/ 92010 w 2587436"/>
              <a:gd name="connsiteY67" fmla="*/ 1293718 h 2587437"/>
              <a:gd name="connsiteX68" fmla="*/ 70739 w 2587436"/>
              <a:gd name="connsiteY68" fmla="*/ 1103500 h 2587437"/>
              <a:gd name="connsiteX69" fmla="*/ 86114 w 2587436"/>
              <a:gd name="connsiteY69" fmla="*/ 1101253 h 2587437"/>
              <a:gd name="connsiteX70" fmla="*/ 49634 w 2587436"/>
              <a:gd name="connsiteY70" fmla="*/ 1077166 h 2587437"/>
              <a:gd name="connsiteX71" fmla="*/ 150825 w 2587436"/>
              <a:gd name="connsiteY71" fmla="*/ 922370 h 2587437"/>
              <a:gd name="connsiteX72" fmla="*/ 189375 w 2587436"/>
              <a:gd name="connsiteY72" fmla="*/ 734889 h 2587437"/>
              <a:gd name="connsiteX73" fmla="*/ 200767 w 2587436"/>
              <a:gd name="connsiteY73" fmla="*/ 736833 h 2587437"/>
              <a:gd name="connsiteX74" fmla="*/ 192499 w 2587436"/>
              <a:gd name="connsiteY74" fmla="*/ 728759 h 2587437"/>
              <a:gd name="connsiteX75" fmla="*/ 321516 w 2587436"/>
              <a:gd name="connsiteY75" fmla="*/ 587372 h 2587437"/>
              <a:gd name="connsiteX76" fmla="*/ 416114 w 2587436"/>
              <a:gd name="connsiteY76" fmla="*/ 420980 h 2587437"/>
              <a:gd name="connsiteX77" fmla="*/ 426347 w 2587436"/>
              <a:gd name="connsiteY77" fmla="*/ 426349 h 2587437"/>
              <a:gd name="connsiteX78" fmla="*/ 420979 w 2587436"/>
              <a:gd name="connsiteY78" fmla="*/ 416115 h 2587437"/>
              <a:gd name="connsiteX79" fmla="*/ 587372 w 2587436"/>
              <a:gd name="connsiteY79" fmla="*/ 321517 h 2587437"/>
              <a:gd name="connsiteX80" fmla="*/ 728758 w 2587436"/>
              <a:gd name="connsiteY80" fmla="*/ 192500 h 2587437"/>
              <a:gd name="connsiteX81" fmla="*/ 736832 w 2587436"/>
              <a:gd name="connsiteY81" fmla="*/ 200768 h 2587437"/>
              <a:gd name="connsiteX82" fmla="*/ 734888 w 2587436"/>
              <a:gd name="connsiteY82" fmla="*/ 189377 h 2587437"/>
              <a:gd name="connsiteX83" fmla="*/ 922370 w 2587436"/>
              <a:gd name="connsiteY83" fmla="*/ 150826 h 2587437"/>
              <a:gd name="connsiteX84" fmla="*/ 1077165 w 2587436"/>
              <a:gd name="connsiteY84" fmla="*/ 49635 h 2587437"/>
              <a:gd name="connsiteX85" fmla="*/ 1101686 w 2587436"/>
              <a:gd name="connsiteY85" fmla="*/ 86772 h 2587437"/>
              <a:gd name="connsiteX86" fmla="*/ 1102495 w 2587436"/>
              <a:gd name="connsiteY86" fmla="*/ 74529 h 2587437"/>
              <a:gd name="connsiteX87" fmla="*/ 1178351 w 2587436"/>
              <a:gd name="connsiteY87" fmla="*/ 781 h 25874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</a:cxnLst>
            <a:rect l="l" t="t" r="r" b="b"/>
            <a:pathLst>
              <a:path w="2587436" h="2587437">
                <a:moveTo>
                  <a:pt x="1293718" y="105586"/>
                </a:moveTo>
                <a:cubicBezTo>
                  <a:pt x="637531" y="105586"/>
                  <a:pt x="105586" y="637531"/>
                  <a:pt x="105586" y="1293718"/>
                </a:cubicBezTo>
                <a:cubicBezTo>
                  <a:pt x="105586" y="1949905"/>
                  <a:pt x="637531" y="2481850"/>
                  <a:pt x="1293718" y="2481850"/>
                </a:cubicBezTo>
                <a:cubicBezTo>
                  <a:pt x="1949905" y="2481850"/>
                  <a:pt x="2481850" y="1949905"/>
                  <a:pt x="2481850" y="1293718"/>
                </a:cubicBezTo>
                <a:cubicBezTo>
                  <a:pt x="2481850" y="637531"/>
                  <a:pt x="1949905" y="105586"/>
                  <a:pt x="1293718" y="105586"/>
                </a:cubicBezTo>
                <a:close/>
                <a:moveTo>
                  <a:pt x="1178351" y="781"/>
                </a:moveTo>
                <a:cubicBezTo>
                  <a:pt x="1220450" y="-5049"/>
                  <a:pt x="1268508" y="21422"/>
                  <a:pt x="1293718" y="92011"/>
                </a:cubicBezTo>
                <a:cubicBezTo>
                  <a:pt x="1318929" y="21422"/>
                  <a:pt x="1366986" y="-5049"/>
                  <a:pt x="1409085" y="781"/>
                </a:cubicBezTo>
                <a:cubicBezTo>
                  <a:pt x="1434345" y="4279"/>
                  <a:pt x="1457459" y="19405"/>
                  <a:pt x="1472207" y="43607"/>
                </a:cubicBezTo>
                <a:lnTo>
                  <a:pt x="1484604" y="88506"/>
                </a:lnTo>
                <a:lnTo>
                  <a:pt x="1510269" y="49635"/>
                </a:lnTo>
                <a:cubicBezTo>
                  <a:pt x="1567616" y="408"/>
                  <a:pt x="1661604" y="30947"/>
                  <a:pt x="1665065" y="150827"/>
                </a:cubicBezTo>
                <a:cubicBezTo>
                  <a:pt x="1738329" y="55877"/>
                  <a:pt x="1832316" y="86415"/>
                  <a:pt x="1849776" y="159948"/>
                </a:cubicBezTo>
                <a:lnTo>
                  <a:pt x="1847820" y="203618"/>
                </a:lnTo>
                <a:lnTo>
                  <a:pt x="1858676" y="192501"/>
                </a:lnTo>
                <a:cubicBezTo>
                  <a:pt x="1932101" y="134716"/>
                  <a:pt x="2038035" y="192050"/>
                  <a:pt x="2000063" y="321517"/>
                </a:cubicBezTo>
                <a:cubicBezTo>
                  <a:pt x="2099082" y="253854"/>
                  <a:pt x="2179033" y="311942"/>
                  <a:pt x="2172915" y="387271"/>
                </a:cubicBezTo>
                <a:lnTo>
                  <a:pt x="2157560" y="428199"/>
                </a:lnTo>
                <a:lnTo>
                  <a:pt x="2171320" y="420980"/>
                </a:lnTo>
                <a:cubicBezTo>
                  <a:pt x="2259007" y="388713"/>
                  <a:pt x="2342040" y="475977"/>
                  <a:pt x="2265919" y="587373"/>
                </a:cubicBezTo>
                <a:cubicBezTo>
                  <a:pt x="2381000" y="553620"/>
                  <a:pt x="2439088" y="633571"/>
                  <a:pt x="2409992" y="703323"/>
                </a:cubicBezTo>
                <a:lnTo>
                  <a:pt x="2382741" y="737503"/>
                </a:lnTo>
                <a:lnTo>
                  <a:pt x="2398059" y="734889"/>
                </a:lnTo>
                <a:cubicBezTo>
                  <a:pt x="2491425" y="731298"/>
                  <a:pt x="2543428" y="839949"/>
                  <a:pt x="2436609" y="922371"/>
                </a:cubicBezTo>
                <a:cubicBezTo>
                  <a:pt x="2556489" y="925832"/>
                  <a:pt x="2587027" y="1019820"/>
                  <a:pt x="2537801" y="1077167"/>
                </a:cubicBezTo>
                <a:lnTo>
                  <a:pt x="2501321" y="1101253"/>
                </a:lnTo>
                <a:lnTo>
                  <a:pt x="2516697" y="1103501"/>
                </a:lnTo>
                <a:cubicBezTo>
                  <a:pt x="2606603" y="1128937"/>
                  <a:pt x="2622486" y="1248340"/>
                  <a:pt x="2495425" y="1293719"/>
                </a:cubicBezTo>
                <a:cubicBezTo>
                  <a:pt x="2608368" y="1334056"/>
                  <a:pt x="2608368" y="1432880"/>
                  <a:pt x="2543829" y="1472208"/>
                </a:cubicBezTo>
                <a:lnTo>
                  <a:pt x="2498930" y="1484605"/>
                </a:lnTo>
                <a:lnTo>
                  <a:pt x="2537800" y="1510270"/>
                </a:lnTo>
                <a:cubicBezTo>
                  <a:pt x="2587027" y="1567617"/>
                  <a:pt x="2556488" y="1661605"/>
                  <a:pt x="2436609" y="1665066"/>
                </a:cubicBezTo>
                <a:cubicBezTo>
                  <a:pt x="2531559" y="1738330"/>
                  <a:pt x="2501021" y="1832318"/>
                  <a:pt x="2427488" y="1849777"/>
                </a:cubicBezTo>
                <a:lnTo>
                  <a:pt x="2383816" y="1847821"/>
                </a:lnTo>
                <a:lnTo>
                  <a:pt x="2394935" y="1858678"/>
                </a:lnTo>
                <a:cubicBezTo>
                  <a:pt x="2452719" y="1932103"/>
                  <a:pt x="2395386" y="2038037"/>
                  <a:pt x="2265918" y="2000065"/>
                </a:cubicBezTo>
                <a:cubicBezTo>
                  <a:pt x="2333581" y="2099084"/>
                  <a:pt x="2275494" y="2179035"/>
                  <a:pt x="2200165" y="2172917"/>
                </a:cubicBezTo>
                <a:lnTo>
                  <a:pt x="2159237" y="2157562"/>
                </a:lnTo>
                <a:lnTo>
                  <a:pt x="2166455" y="2171321"/>
                </a:lnTo>
                <a:cubicBezTo>
                  <a:pt x="2198722" y="2259008"/>
                  <a:pt x="2111459" y="2342041"/>
                  <a:pt x="2000062" y="2265920"/>
                </a:cubicBezTo>
                <a:cubicBezTo>
                  <a:pt x="2033815" y="2381001"/>
                  <a:pt x="1953865" y="2439089"/>
                  <a:pt x="1884113" y="2409993"/>
                </a:cubicBezTo>
                <a:lnTo>
                  <a:pt x="1849933" y="2382742"/>
                </a:lnTo>
                <a:lnTo>
                  <a:pt x="1852546" y="2398060"/>
                </a:lnTo>
                <a:cubicBezTo>
                  <a:pt x="1856137" y="2491426"/>
                  <a:pt x="1747486" y="2543429"/>
                  <a:pt x="1665064" y="2436610"/>
                </a:cubicBezTo>
                <a:cubicBezTo>
                  <a:pt x="1661603" y="2556490"/>
                  <a:pt x="1567616" y="2587028"/>
                  <a:pt x="1510269" y="2537802"/>
                </a:cubicBezTo>
                <a:lnTo>
                  <a:pt x="1486184" y="2501323"/>
                </a:lnTo>
                <a:lnTo>
                  <a:pt x="1483936" y="2516698"/>
                </a:lnTo>
                <a:cubicBezTo>
                  <a:pt x="1458499" y="2606604"/>
                  <a:pt x="1339096" y="2622487"/>
                  <a:pt x="1293717" y="2495426"/>
                </a:cubicBezTo>
                <a:cubicBezTo>
                  <a:pt x="1248339" y="2622487"/>
                  <a:pt x="1128936" y="2606604"/>
                  <a:pt x="1103499" y="2516698"/>
                </a:cubicBezTo>
                <a:lnTo>
                  <a:pt x="1101252" y="2501322"/>
                </a:lnTo>
                <a:lnTo>
                  <a:pt x="1077165" y="2537801"/>
                </a:lnTo>
                <a:cubicBezTo>
                  <a:pt x="1019818" y="2587028"/>
                  <a:pt x="925830" y="2556489"/>
                  <a:pt x="922369" y="2436610"/>
                </a:cubicBezTo>
                <a:cubicBezTo>
                  <a:pt x="839947" y="2543429"/>
                  <a:pt x="731297" y="2491426"/>
                  <a:pt x="734888" y="2398060"/>
                </a:cubicBezTo>
                <a:lnTo>
                  <a:pt x="737501" y="2382741"/>
                </a:lnTo>
                <a:lnTo>
                  <a:pt x="703321" y="2409993"/>
                </a:lnTo>
                <a:cubicBezTo>
                  <a:pt x="633569" y="2439089"/>
                  <a:pt x="553618" y="2381001"/>
                  <a:pt x="587371" y="2265919"/>
                </a:cubicBezTo>
                <a:cubicBezTo>
                  <a:pt x="475975" y="2342040"/>
                  <a:pt x="388712" y="2259008"/>
                  <a:pt x="420978" y="2171321"/>
                </a:cubicBezTo>
                <a:lnTo>
                  <a:pt x="426346" y="2161089"/>
                </a:lnTo>
                <a:lnTo>
                  <a:pt x="416114" y="2166457"/>
                </a:lnTo>
                <a:cubicBezTo>
                  <a:pt x="328427" y="2198724"/>
                  <a:pt x="245394" y="2111461"/>
                  <a:pt x="321515" y="2000064"/>
                </a:cubicBezTo>
                <a:cubicBezTo>
                  <a:pt x="192048" y="2038036"/>
                  <a:pt x="134715" y="1932102"/>
                  <a:pt x="192499" y="1858678"/>
                </a:cubicBezTo>
                <a:lnTo>
                  <a:pt x="200768" y="1850603"/>
                </a:lnTo>
                <a:lnTo>
                  <a:pt x="189375" y="1852547"/>
                </a:lnTo>
                <a:cubicBezTo>
                  <a:pt x="96009" y="1856138"/>
                  <a:pt x="44006" y="1747487"/>
                  <a:pt x="150825" y="1665065"/>
                </a:cubicBezTo>
                <a:cubicBezTo>
                  <a:pt x="30946" y="1661604"/>
                  <a:pt x="407" y="1567617"/>
                  <a:pt x="49634" y="1510270"/>
                </a:cubicBezTo>
                <a:lnTo>
                  <a:pt x="86113" y="1486184"/>
                </a:lnTo>
                <a:lnTo>
                  <a:pt x="70739" y="1483937"/>
                </a:lnTo>
                <a:cubicBezTo>
                  <a:pt x="-19168" y="1458500"/>
                  <a:pt x="-35050" y="1339097"/>
                  <a:pt x="92010" y="1293718"/>
                </a:cubicBezTo>
                <a:cubicBezTo>
                  <a:pt x="-35050" y="1248340"/>
                  <a:pt x="-19168" y="1128937"/>
                  <a:pt x="70739" y="1103500"/>
                </a:cubicBezTo>
                <a:lnTo>
                  <a:pt x="86114" y="1101253"/>
                </a:lnTo>
                <a:lnTo>
                  <a:pt x="49634" y="1077166"/>
                </a:lnTo>
                <a:cubicBezTo>
                  <a:pt x="407" y="1019820"/>
                  <a:pt x="30946" y="925832"/>
                  <a:pt x="150825" y="922370"/>
                </a:cubicBezTo>
                <a:cubicBezTo>
                  <a:pt x="44006" y="839949"/>
                  <a:pt x="96009" y="731298"/>
                  <a:pt x="189375" y="734889"/>
                </a:cubicBezTo>
                <a:lnTo>
                  <a:pt x="200767" y="736833"/>
                </a:lnTo>
                <a:lnTo>
                  <a:pt x="192499" y="728759"/>
                </a:lnTo>
                <a:cubicBezTo>
                  <a:pt x="134715" y="655335"/>
                  <a:pt x="192049" y="549401"/>
                  <a:pt x="321516" y="587372"/>
                </a:cubicBezTo>
                <a:cubicBezTo>
                  <a:pt x="245395" y="475976"/>
                  <a:pt x="328427" y="388713"/>
                  <a:pt x="416114" y="420980"/>
                </a:cubicBezTo>
                <a:lnTo>
                  <a:pt x="426347" y="426349"/>
                </a:lnTo>
                <a:lnTo>
                  <a:pt x="420979" y="416115"/>
                </a:lnTo>
                <a:cubicBezTo>
                  <a:pt x="388712" y="328428"/>
                  <a:pt x="475975" y="245396"/>
                  <a:pt x="587372" y="321517"/>
                </a:cubicBezTo>
                <a:cubicBezTo>
                  <a:pt x="549400" y="192050"/>
                  <a:pt x="655334" y="134716"/>
                  <a:pt x="728758" y="192500"/>
                </a:cubicBezTo>
                <a:lnTo>
                  <a:pt x="736832" y="200768"/>
                </a:lnTo>
                <a:lnTo>
                  <a:pt x="734888" y="189377"/>
                </a:lnTo>
                <a:cubicBezTo>
                  <a:pt x="731297" y="96010"/>
                  <a:pt x="839948" y="44008"/>
                  <a:pt x="922370" y="150826"/>
                </a:cubicBezTo>
                <a:cubicBezTo>
                  <a:pt x="925831" y="30947"/>
                  <a:pt x="1019818" y="408"/>
                  <a:pt x="1077165" y="49635"/>
                </a:cubicBezTo>
                <a:lnTo>
                  <a:pt x="1101686" y="86772"/>
                </a:lnTo>
                <a:lnTo>
                  <a:pt x="1102495" y="74529"/>
                </a:lnTo>
                <a:cubicBezTo>
                  <a:pt x="1112942" y="32385"/>
                  <a:pt x="1143619" y="5591"/>
                  <a:pt x="1178351" y="781"/>
                </a:cubicBezTo>
                <a:close/>
              </a:path>
            </a:pathLst>
          </a:cu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5" name=" 5"/>
          <p:cNvSpPr/>
          <p:nvPr/>
        </p:nvSpPr>
        <p:spPr>
          <a:xfrm>
            <a:off x="4394461" y="1527586"/>
            <a:ext cx="3032125" cy="1775012"/>
          </a:xfrm>
          <a:custGeom>
            <a:avLst/>
            <a:gdLst>
              <a:gd name="connsiteX0" fmla="*/ 1293718 w 2587436"/>
              <a:gd name="connsiteY0" fmla="*/ 105586 h 2587437"/>
              <a:gd name="connsiteX1" fmla="*/ 105586 w 2587436"/>
              <a:gd name="connsiteY1" fmla="*/ 1293718 h 2587437"/>
              <a:gd name="connsiteX2" fmla="*/ 1293718 w 2587436"/>
              <a:gd name="connsiteY2" fmla="*/ 2481850 h 2587437"/>
              <a:gd name="connsiteX3" fmla="*/ 2481850 w 2587436"/>
              <a:gd name="connsiteY3" fmla="*/ 1293718 h 2587437"/>
              <a:gd name="connsiteX4" fmla="*/ 1293718 w 2587436"/>
              <a:gd name="connsiteY4" fmla="*/ 105586 h 2587437"/>
              <a:gd name="connsiteX5" fmla="*/ 1178351 w 2587436"/>
              <a:gd name="connsiteY5" fmla="*/ 781 h 2587437"/>
              <a:gd name="connsiteX6" fmla="*/ 1293718 w 2587436"/>
              <a:gd name="connsiteY6" fmla="*/ 92011 h 2587437"/>
              <a:gd name="connsiteX7" fmla="*/ 1409085 w 2587436"/>
              <a:gd name="connsiteY7" fmla="*/ 781 h 2587437"/>
              <a:gd name="connsiteX8" fmla="*/ 1472207 w 2587436"/>
              <a:gd name="connsiteY8" fmla="*/ 43607 h 2587437"/>
              <a:gd name="connsiteX9" fmla="*/ 1484604 w 2587436"/>
              <a:gd name="connsiteY9" fmla="*/ 88506 h 2587437"/>
              <a:gd name="connsiteX10" fmla="*/ 1510269 w 2587436"/>
              <a:gd name="connsiteY10" fmla="*/ 49635 h 2587437"/>
              <a:gd name="connsiteX11" fmla="*/ 1665065 w 2587436"/>
              <a:gd name="connsiteY11" fmla="*/ 150827 h 2587437"/>
              <a:gd name="connsiteX12" fmla="*/ 1849776 w 2587436"/>
              <a:gd name="connsiteY12" fmla="*/ 159948 h 2587437"/>
              <a:gd name="connsiteX13" fmla="*/ 1847820 w 2587436"/>
              <a:gd name="connsiteY13" fmla="*/ 203618 h 2587437"/>
              <a:gd name="connsiteX14" fmla="*/ 1858676 w 2587436"/>
              <a:gd name="connsiteY14" fmla="*/ 192501 h 2587437"/>
              <a:gd name="connsiteX15" fmla="*/ 2000063 w 2587436"/>
              <a:gd name="connsiteY15" fmla="*/ 321517 h 2587437"/>
              <a:gd name="connsiteX16" fmla="*/ 2172915 w 2587436"/>
              <a:gd name="connsiteY16" fmla="*/ 387271 h 2587437"/>
              <a:gd name="connsiteX17" fmla="*/ 2157560 w 2587436"/>
              <a:gd name="connsiteY17" fmla="*/ 428199 h 2587437"/>
              <a:gd name="connsiteX18" fmla="*/ 2171320 w 2587436"/>
              <a:gd name="connsiteY18" fmla="*/ 420980 h 2587437"/>
              <a:gd name="connsiteX19" fmla="*/ 2265919 w 2587436"/>
              <a:gd name="connsiteY19" fmla="*/ 587373 h 2587437"/>
              <a:gd name="connsiteX20" fmla="*/ 2409992 w 2587436"/>
              <a:gd name="connsiteY20" fmla="*/ 703323 h 2587437"/>
              <a:gd name="connsiteX21" fmla="*/ 2382741 w 2587436"/>
              <a:gd name="connsiteY21" fmla="*/ 737503 h 2587437"/>
              <a:gd name="connsiteX22" fmla="*/ 2398059 w 2587436"/>
              <a:gd name="connsiteY22" fmla="*/ 734889 h 2587437"/>
              <a:gd name="connsiteX23" fmla="*/ 2436609 w 2587436"/>
              <a:gd name="connsiteY23" fmla="*/ 922371 h 2587437"/>
              <a:gd name="connsiteX24" fmla="*/ 2537801 w 2587436"/>
              <a:gd name="connsiteY24" fmla="*/ 1077167 h 2587437"/>
              <a:gd name="connsiteX25" fmla="*/ 2501321 w 2587436"/>
              <a:gd name="connsiteY25" fmla="*/ 1101253 h 2587437"/>
              <a:gd name="connsiteX26" fmla="*/ 2516697 w 2587436"/>
              <a:gd name="connsiteY26" fmla="*/ 1103501 h 2587437"/>
              <a:gd name="connsiteX27" fmla="*/ 2495425 w 2587436"/>
              <a:gd name="connsiteY27" fmla="*/ 1293719 h 2587437"/>
              <a:gd name="connsiteX28" fmla="*/ 2543829 w 2587436"/>
              <a:gd name="connsiteY28" fmla="*/ 1472208 h 2587437"/>
              <a:gd name="connsiteX29" fmla="*/ 2498930 w 2587436"/>
              <a:gd name="connsiteY29" fmla="*/ 1484605 h 2587437"/>
              <a:gd name="connsiteX30" fmla="*/ 2537800 w 2587436"/>
              <a:gd name="connsiteY30" fmla="*/ 1510270 h 2587437"/>
              <a:gd name="connsiteX31" fmla="*/ 2436609 w 2587436"/>
              <a:gd name="connsiteY31" fmla="*/ 1665066 h 2587437"/>
              <a:gd name="connsiteX32" fmla="*/ 2427488 w 2587436"/>
              <a:gd name="connsiteY32" fmla="*/ 1849777 h 2587437"/>
              <a:gd name="connsiteX33" fmla="*/ 2383816 w 2587436"/>
              <a:gd name="connsiteY33" fmla="*/ 1847821 h 2587437"/>
              <a:gd name="connsiteX34" fmla="*/ 2394935 w 2587436"/>
              <a:gd name="connsiteY34" fmla="*/ 1858678 h 2587437"/>
              <a:gd name="connsiteX35" fmla="*/ 2265918 w 2587436"/>
              <a:gd name="connsiteY35" fmla="*/ 2000065 h 2587437"/>
              <a:gd name="connsiteX36" fmla="*/ 2200165 w 2587436"/>
              <a:gd name="connsiteY36" fmla="*/ 2172917 h 2587437"/>
              <a:gd name="connsiteX37" fmla="*/ 2159237 w 2587436"/>
              <a:gd name="connsiteY37" fmla="*/ 2157562 h 2587437"/>
              <a:gd name="connsiteX38" fmla="*/ 2166455 w 2587436"/>
              <a:gd name="connsiteY38" fmla="*/ 2171321 h 2587437"/>
              <a:gd name="connsiteX39" fmla="*/ 2000062 w 2587436"/>
              <a:gd name="connsiteY39" fmla="*/ 2265920 h 2587437"/>
              <a:gd name="connsiteX40" fmla="*/ 1884113 w 2587436"/>
              <a:gd name="connsiteY40" fmla="*/ 2409993 h 2587437"/>
              <a:gd name="connsiteX41" fmla="*/ 1849933 w 2587436"/>
              <a:gd name="connsiteY41" fmla="*/ 2382742 h 2587437"/>
              <a:gd name="connsiteX42" fmla="*/ 1852546 w 2587436"/>
              <a:gd name="connsiteY42" fmla="*/ 2398060 h 2587437"/>
              <a:gd name="connsiteX43" fmla="*/ 1665064 w 2587436"/>
              <a:gd name="connsiteY43" fmla="*/ 2436610 h 2587437"/>
              <a:gd name="connsiteX44" fmla="*/ 1510269 w 2587436"/>
              <a:gd name="connsiteY44" fmla="*/ 2537802 h 2587437"/>
              <a:gd name="connsiteX45" fmla="*/ 1486184 w 2587436"/>
              <a:gd name="connsiteY45" fmla="*/ 2501323 h 2587437"/>
              <a:gd name="connsiteX46" fmla="*/ 1483936 w 2587436"/>
              <a:gd name="connsiteY46" fmla="*/ 2516698 h 2587437"/>
              <a:gd name="connsiteX47" fmla="*/ 1293717 w 2587436"/>
              <a:gd name="connsiteY47" fmla="*/ 2495426 h 2587437"/>
              <a:gd name="connsiteX48" fmla="*/ 1103499 w 2587436"/>
              <a:gd name="connsiteY48" fmla="*/ 2516698 h 2587437"/>
              <a:gd name="connsiteX49" fmla="*/ 1101252 w 2587436"/>
              <a:gd name="connsiteY49" fmla="*/ 2501322 h 2587437"/>
              <a:gd name="connsiteX50" fmla="*/ 1077165 w 2587436"/>
              <a:gd name="connsiteY50" fmla="*/ 2537801 h 2587437"/>
              <a:gd name="connsiteX51" fmla="*/ 922369 w 2587436"/>
              <a:gd name="connsiteY51" fmla="*/ 2436610 h 2587437"/>
              <a:gd name="connsiteX52" fmla="*/ 734888 w 2587436"/>
              <a:gd name="connsiteY52" fmla="*/ 2398060 h 2587437"/>
              <a:gd name="connsiteX53" fmla="*/ 737501 w 2587436"/>
              <a:gd name="connsiteY53" fmla="*/ 2382741 h 2587437"/>
              <a:gd name="connsiteX54" fmla="*/ 703321 w 2587436"/>
              <a:gd name="connsiteY54" fmla="*/ 2409993 h 2587437"/>
              <a:gd name="connsiteX55" fmla="*/ 587371 w 2587436"/>
              <a:gd name="connsiteY55" fmla="*/ 2265919 h 2587437"/>
              <a:gd name="connsiteX56" fmla="*/ 420978 w 2587436"/>
              <a:gd name="connsiteY56" fmla="*/ 2171321 h 2587437"/>
              <a:gd name="connsiteX57" fmla="*/ 426346 w 2587436"/>
              <a:gd name="connsiteY57" fmla="*/ 2161089 h 2587437"/>
              <a:gd name="connsiteX58" fmla="*/ 416114 w 2587436"/>
              <a:gd name="connsiteY58" fmla="*/ 2166457 h 2587437"/>
              <a:gd name="connsiteX59" fmla="*/ 321515 w 2587436"/>
              <a:gd name="connsiteY59" fmla="*/ 2000064 h 2587437"/>
              <a:gd name="connsiteX60" fmla="*/ 192499 w 2587436"/>
              <a:gd name="connsiteY60" fmla="*/ 1858678 h 2587437"/>
              <a:gd name="connsiteX61" fmla="*/ 200768 w 2587436"/>
              <a:gd name="connsiteY61" fmla="*/ 1850603 h 2587437"/>
              <a:gd name="connsiteX62" fmla="*/ 189375 w 2587436"/>
              <a:gd name="connsiteY62" fmla="*/ 1852547 h 2587437"/>
              <a:gd name="connsiteX63" fmla="*/ 150825 w 2587436"/>
              <a:gd name="connsiteY63" fmla="*/ 1665065 h 2587437"/>
              <a:gd name="connsiteX64" fmla="*/ 49634 w 2587436"/>
              <a:gd name="connsiteY64" fmla="*/ 1510270 h 2587437"/>
              <a:gd name="connsiteX65" fmla="*/ 86113 w 2587436"/>
              <a:gd name="connsiteY65" fmla="*/ 1486184 h 2587437"/>
              <a:gd name="connsiteX66" fmla="*/ 70739 w 2587436"/>
              <a:gd name="connsiteY66" fmla="*/ 1483937 h 2587437"/>
              <a:gd name="connsiteX67" fmla="*/ 92010 w 2587436"/>
              <a:gd name="connsiteY67" fmla="*/ 1293718 h 2587437"/>
              <a:gd name="connsiteX68" fmla="*/ 70739 w 2587436"/>
              <a:gd name="connsiteY68" fmla="*/ 1103500 h 2587437"/>
              <a:gd name="connsiteX69" fmla="*/ 86114 w 2587436"/>
              <a:gd name="connsiteY69" fmla="*/ 1101253 h 2587437"/>
              <a:gd name="connsiteX70" fmla="*/ 49634 w 2587436"/>
              <a:gd name="connsiteY70" fmla="*/ 1077166 h 2587437"/>
              <a:gd name="connsiteX71" fmla="*/ 150825 w 2587436"/>
              <a:gd name="connsiteY71" fmla="*/ 922370 h 2587437"/>
              <a:gd name="connsiteX72" fmla="*/ 189375 w 2587436"/>
              <a:gd name="connsiteY72" fmla="*/ 734889 h 2587437"/>
              <a:gd name="connsiteX73" fmla="*/ 200767 w 2587436"/>
              <a:gd name="connsiteY73" fmla="*/ 736833 h 2587437"/>
              <a:gd name="connsiteX74" fmla="*/ 192499 w 2587436"/>
              <a:gd name="connsiteY74" fmla="*/ 728759 h 2587437"/>
              <a:gd name="connsiteX75" fmla="*/ 321516 w 2587436"/>
              <a:gd name="connsiteY75" fmla="*/ 587372 h 2587437"/>
              <a:gd name="connsiteX76" fmla="*/ 416114 w 2587436"/>
              <a:gd name="connsiteY76" fmla="*/ 420980 h 2587437"/>
              <a:gd name="connsiteX77" fmla="*/ 426347 w 2587436"/>
              <a:gd name="connsiteY77" fmla="*/ 426349 h 2587437"/>
              <a:gd name="connsiteX78" fmla="*/ 420979 w 2587436"/>
              <a:gd name="connsiteY78" fmla="*/ 416115 h 2587437"/>
              <a:gd name="connsiteX79" fmla="*/ 587372 w 2587436"/>
              <a:gd name="connsiteY79" fmla="*/ 321517 h 2587437"/>
              <a:gd name="connsiteX80" fmla="*/ 728758 w 2587436"/>
              <a:gd name="connsiteY80" fmla="*/ 192500 h 2587437"/>
              <a:gd name="connsiteX81" fmla="*/ 736832 w 2587436"/>
              <a:gd name="connsiteY81" fmla="*/ 200768 h 2587437"/>
              <a:gd name="connsiteX82" fmla="*/ 734888 w 2587436"/>
              <a:gd name="connsiteY82" fmla="*/ 189377 h 2587437"/>
              <a:gd name="connsiteX83" fmla="*/ 922370 w 2587436"/>
              <a:gd name="connsiteY83" fmla="*/ 150826 h 2587437"/>
              <a:gd name="connsiteX84" fmla="*/ 1077165 w 2587436"/>
              <a:gd name="connsiteY84" fmla="*/ 49635 h 2587437"/>
              <a:gd name="connsiteX85" fmla="*/ 1101686 w 2587436"/>
              <a:gd name="connsiteY85" fmla="*/ 86772 h 2587437"/>
              <a:gd name="connsiteX86" fmla="*/ 1102495 w 2587436"/>
              <a:gd name="connsiteY86" fmla="*/ 74529 h 2587437"/>
              <a:gd name="connsiteX87" fmla="*/ 1178351 w 2587436"/>
              <a:gd name="connsiteY87" fmla="*/ 781 h 25874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</a:cxnLst>
            <a:rect l="l" t="t" r="r" b="b"/>
            <a:pathLst>
              <a:path w="2587436" h="2587437">
                <a:moveTo>
                  <a:pt x="1293718" y="105586"/>
                </a:moveTo>
                <a:cubicBezTo>
                  <a:pt x="637531" y="105586"/>
                  <a:pt x="105586" y="637531"/>
                  <a:pt x="105586" y="1293718"/>
                </a:cubicBezTo>
                <a:cubicBezTo>
                  <a:pt x="105586" y="1949905"/>
                  <a:pt x="637531" y="2481850"/>
                  <a:pt x="1293718" y="2481850"/>
                </a:cubicBezTo>
                <a:cubicBezTo>
                  <a:pt x="1949905" y="2481850"/>
                  <a:pt x="2481850" y="1949905"/>
                  <a:pt x="2481850" y="1293718"/>
                </a:cubicBezTo>
                <a:cubicBezTo>
                  <a:pt x="2481850" y="637531"/>
                  <a:pt x="1949905" y="105586"/>
                  <a:pt x="1293718" y="105586"/>
                </a:cubicBezTo>
                <a:close/>
                <a:moveTo>
                  <a:pt x="1178351" y="781"/>
                </a:moveTo>
                <a:cubicBezTo>
                  <a:pt x="1220450" y="-5049"/>
                  <a:pt x="1268508" y="21422"/>
                  <a:pt x="1293718" y="92011"/>
                </a:cubicBezTo>
                <a:cubicBezTo>
                  <a:pt x="1318929" y="21422"/>
                  <a:pt x="1366986" y="-5049"/>
                  <a:pt x="1409085" y="781"/>
                </a:cubicBezTo>
                <a:cubicBezTo>
                  <a:pt x="1434345" y="4279"/>
                  <a:pt x="1457459" y="19405"/>
                  <a:pt x="1472207" y="43607"/>
                </a:cubicBezTo>
                <a:lnTo>
                  <a:pt x="1484604" y="88506"/>
                </a:lnTo>
                <a:lnTo>
                  <a:pt x="1510269" y="49635"/>
                </a:lnTo>
                <a:cubicBezTo>
                  <a:pt x="1567616" y="408"/>
                  <a:pt x="1661604" y="30947"/>
                  <a:pt x="1665065" y="150827"/>
                </a:cubicBezTo>
                <a:cubicBezTo>
                  <a:pt x="1738329" y="55877"/>
                  <a:pt x="1832316" y="86415"/>
                  <a:pt x="1849776" y="159948"/>
                </a:cubicBezTo>
                <a:lnTo>
                  <a:pt x="1847820" y="203618"/>
                </a:lnTo>
                <a:lnTo>
                  <a:pt x="1858676" y="192501"/>
                </a:lnTo>
                <a:cubicBezTo>
                  <a:pt x="1932101" y="134716"/>
                  <a:pt x="2038035" y="192050"/>
                  <a:pt x="2000063" y="321517"/>
                </a:cubicBezTo>
                <a:cubicBezTo>
                  <a:pt x="2099082" y="253854"/>
                  <a:pt x="2179033" y="311942"/>
                  <a:pt x="2172915" y="387271"/>
                </a:cubicBezTo>
                <a:lnTo>
                  <a:pt x="2157560" y="428199"/>
                </a:lnTo>
                <a:lnTo>
                  <a:pt x="2171320" y="420980"/>
                </a:lnTo>
                <a:cubicBezTo>
                  <a:pt x="2259007" y="388713"/>
                  <a:pt x="2342040" y="475977"/>
                  <a:pt x="2265919" y="587373"/>
                </a:cubicBezTo>
                <a:cubicBezTo>
                  <a:pt x="2381000" y="553620"/>
                  <a:pt x="2439088" y="633571"/>
                  <a:pt x="2409992" y="703323"/>
                </a:cubicBezTo>
                <a:lnTo>
                  <a:pt x="2382741" y="737503"/>
                </a:lnTo>
                <a:lnTo>
                  <a:pt x="2398059" y="734889"/>
                </a:lnTo>
                <a:cubicBezTo>
                  <a:pt x="2491425" y="731298"/>
                  <a:pt x="2543428" y="839949"/>
                  <a:pt x="2436609" y="922371"/>
                </a:cubicBezTo>
                <a:cubicBezTo>
                  <a:pt x="2556489" y="925832"/>
                  <a:pt x="2587027" y="1019820"/>
                  <a:pt x="2537801" y="1077167"/>
                </a:cubicBezTo>
                <a:lnTo>
                  <a:pt x="2501321" y="1101253"/>
                </a:lnTo>
                <a:lnTo>
                  <a:pt x="2516697" y="1103501"/>
                </a:lnTo>
                <a:cubicBezTo>
                  <a:pt x="2606603" y="1128937"/>
                  <a:pt x="2622486" y="1248340"/>
                  <a:pt x="2495425" y="1293719"/>
                </a:cubicBezTo>
                <a:cubicBezTo>
                  <a:pt x="2608368" y="1334056"/>
                  <a:pt x="2608368" y="1432880"/>
                  <a:pt x="2543829" y="1472208"/>
                </a:cubicBezTo>
                <a:lnTo>
                  <a:pt x="2498930" y="1484605"/>
                </a:lnTo>
                <a:lnTo>
                  <a:pt x="2537800" y="1510270"/>
                </a:lnTo>
                <a:cubicBezTo>
                  <a:pt x="2587027" y="1567617"/>
                  <a:pt x="2556488" y="1661605"/>
                  <a:pt x="2436609" y="1665066"/>
                </a:cubicBezTo>
                <a:cubicBezTo>
                  <a:pt x="2531559" y="1738330"/>
                  <a:pt x="2501021" y="1832318"/>
                  <a:pt x="2427488" y="1849777"/>
                </a:cubicBezTo>
                <a:lnTo>
                  <a:pt x="2383816" y="1847821"/>
                </a:lnTo>
                <a:lnTo>
                  <a:pt x="2394935" y="1858678"/>
                </a:lnTo>
                <a:cubicBezTo>
                  <a:pt x="2452719" y="1932103"/>
                  <a:pt x="2395386" y="2038037"/>
                  <a:pt x="2265918" y="2000065"/>
                </a:cubicBezTo>
                <a:cubicBezTo>
                  <a:pt x="2333581" y="2099084"/>
                  <a:pt x="2275494" y="2179035"/>
                  <a:pt x="2200165" y="2172917"/>
                </a:cubicBezTo>
                <a:lnTo>
                  <a:pt x="2159237" y="2157562"/>
                </a:lnTo>
                <a:lnTo>
                  <a:pt x="2166455" y="2171321"/>
                </a:lnTo>
                <a:cubicBezTo>
                  <a:pt x="2198722" y="2259008"/>
                  <a:pt x="2111459" y="2342041"/>
                  <a:pt x="2000062" y="2265920"/>
                </a:cubicBezTo>
                <a:cubicBezTo>
                  <a:pt x="2033815" y="2381001"/>
                  <a:pt x="1953865" y="2439089"/>
                  <a:pt x="1884113" y="2409993"/>
                </a:cubicBezTo>
                <a:lnTo>
                  <a:pt x="1849933" y="2382742"/>
                </a:lnTo>
                <a:lnTo>
                  <a:pt x="1852546" y="2398060"/>
                </a:lnTo>
                <a:cubicBezTo>
                  <a:pt x="1856137" y="2491426"/>
                  <a:pt x="1747486" y="2543429"/>
                  <a:pt x="1665064" y="2436610"/>
                </a:cubicBezTo>
                <a:cubicBezTo>
                  <a:pt x="1661603" y="2556490"/>
                  <a:pt x="1567616" y="2587028"/>
                  <a:pt x="1510269" y="2537802"/>
                </a:cubicBezTo>
                <a:lnTo>
                  <a:pt x="1486184" y="2501323"/>
                </a:lnTo>
                <a:lnTo>
                  <a:pt x="1483936" y="2516698"/>
                </a:lnTo>
                <a:cubicBezTo>
                  <a:pt x="1458499" y="2606604"/>
                  <a:pt x="1339096" y="2622487"/>
                  <a:pt x="1293717" y="2495426"/>
                </a:cubicBezTo>
                <a:cubicBezTo>
                  <a:pt x="1248339" y="2622487"/>
                  <a:pt x="1128936" y="2606604"/>
                  <a:pt x="1103499" y="2516698"/>
                </a:cubicBezTo>
                <a:lnTo>
                  <a:pt x="1101252" y="2501322"/>
                </a:lnTo>
                <a:lnTo>
                  <a:pt x="1077165" y="2537801"/>
                </a:lnTo>
                <a:cubicBezTo>
                  <a:pt x="1019818" y="2587028"/>
                  <a:pt x="925830" y="2556489"/>
                  <a:pt x="922369" y="2436610"/>
                </a:cubicBezTo>
                <a:cubicBezTo>
                  <a:pt x="839947" y="2543429"/>
                  <a:pt x="731297" y="2491426"/>
                  <a:pt x="734888" y="2398060"/>
                </a:cubicBezTo>
                <a:lnTo>
                  <a:pt x="737501" y="2382741"/>
                </a:lnTo>
                <a:lnTo>
                  <a:pt x="703321" y="2409993"/>
                </a:lnTo>
                <a:cubicBezTo>
                  <a:pt x="633569" y="2439089"/>
                  <a:pt x="553618" y="2381001"/>
                  <a:pt x="587371" y="2265919"/>
                </a:cubicBezTo>
                <a:cubicBezTo>
                  <a:pt x="475975" y="2342040"/>
                  <a:pt x="388712" y="2259008"/>
                  <a:pt x="420978" y="2171321"/>
                </a:cubicBezTo>
                <a:lnTo>
                  <a:pt x="426346" y="2161089"/>
                </a:lnTo>
                <a:lnTo>
                  <a:pt x="416114" y="2166457"/>
                </a:lnTo>
                <a:cubicBezTo>
                  <a:pt x="328427" y="2198724"/>
                  <a:pt x="245394" y="2111461"/>
                  <a:pt x="321515" y="2000064"/>
                </a:cubicBezTo>
                <a:cubicBezTo>
                  <a:pt x="192048" y="2038036"/>
                  <a:pt x="134715" y="1932102"/>
                  <a:pt x="192499" y="1858678"/>
                </a:cubicBezTo>
                <a:lnTo>
                  <a:pt x="200768" y="1850603"/>
                </a:lnTo>
                <a:lnTo>
                  <a:pt x="189375" y="1852547"/>
                </a:lnTo>
                <a:cubicBezTo>
                  <a:pt x="96009" y="1856138"/>
                  <a:pt x="44006" y="1747487"/>
                  <a:pt x="150825" y="1665065"/>
                </a:cubicBezTo>
                <a:cubicBezTo>
                  <a:pt x="30946" y="1661604"/>
                  <a:pt x="407" y="1567617"/>
                  <a:pt x="49634" y="1510270"/>
                </a:cubicBezTo>
                <a:lnTo>
                  <a:pt x="86113" y="1486184"/>
                </a:lnTo>
                <a:lnTo>
                  <a:pt x="70739" y="1483937"/>
                </a:lnTo>
                <a:cubicBezTo>
                  <a:pt x="-19168" y="1458500"/>
                  <a:pt x="-35050" y="1339097"/>
                  <a:pt x="92010" y="1293718"/>
                </a:cubicBezTo>
                <a:cubicBezTo>
                  <a:pt x="-35050" y="1248340"/>
                  <a:pt x="-19168" y="1128937"/>
                  <a:pt x="70739" y="1103500"/>
                </a:cubicBezTo>
                <a:lnTo>
                  <a:pt x="86114" y="1101253"/>
                </a:lnTo>
                <a:lnTo>
                  <a:pt x="49634" y="1077166"/>
                </a:lnTo>
                <a:cubicBezTo>
                  <a:pt x="407" y="1019820"/>
                  <a:pt x="30946" y="925832"/>
                  <a:pt x="150825" y="922370"/>
                </a:cubicBezTo>
                <a:cubicBezTo>
                  <a:pt x="44006" y="839949"/>
                  <a:pt x="96009" y="731298"/>
                  <a:pt x="189375" y="734889"/>
                </a:cubicBezTo>
                <a:lnTo>
                  <a:pt x="200767" y="736833"/>
                </a:lnTo>
                <a:lnTo>
                  <a:pt x="192499" y="728759"/>
                </a:lnTo>
                <a:cubicBezTo>
                  <a:pt x="134715" y="655335"/>
                  <a:pt x="192049" y="549401"/>
                  <a:pt x="321516" y="587372"/>
                </a:cubicBezTo>
                <a:cubicBezTo>
                  <a:pt x="245395" y="475976"/>
                  <a:pt x="328427" y="388713"/>
                  <a:pt x="416114" y="420980"/>
                </a:cubicBezTo>
                <a:lnTo>
                  <a:pt x="426347" y="426349"/>
                </a:lnTo>
                <a:lnTo>
                  <a:pt x="420979" y="416115"/>
                </a:lnTo>
                <a:cubicBezTo>
                  <a:pt x="388712" y="328428"/>
                  <a:pt x="475975" y="245396"/>
                  <a:pt x="587372" y="321517"/>
                </a:cubicBezTo>
                <a:cubicBezTo>
                  <a:pt x="549400" y="192050"/>
                  <a:pt x="655334" y="134716"/>
                  <a:pt x="728758" y="192500"/>
                </a:cubicBezTo>
                <a:lnTo>
                  <a:pt x="736832" y="200768"/>
                </a:lnTo>
                <a:lnTo>
                  <a:pt x="734888" y="189377"/>
                </a:lnTo>
                <a:cubicBezTo>
                  <a:pt x="731297" y="96010"/>
                  <a:pt x="839948" y="44008"/>
                  <a:pt x="922370" y="150826"/>
                </a:cubicBezTo>
                <a:cubicBezTo>
                  <a:pt x="925831" y="30947"/>
                  <a:pt x="1019818" y="408"/>
                  <a:pt x="1077165" y="49635"/>
                </a:cubicBezTo>
                <a:lnTo>
                  <a:pt x="1101686" y="86772"/>
                </a:lnTo>
                <a:lnTo>
                  <a:pt x="1102495" y="74529"/>
                </a:lnTo>
                <a:cubicBezTo>
                  <a:pt x="1112942" y="32385"/>
                  <a:pt x="1143619" y="5591"/>
                  <a:pt x="1178351" y="781"/>
                </a:cubicBezTo>
                <a:close/>
              </a:path>
            </a:pathLst>
          </a:cu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6" name=" 6"/>
          <p:cNvSpPr/>
          <p:nvPr/>
        </p:nvSpPr>
        <p:spPr>
          <a:xfrm>
            <a:off x="4766422" y="4185471"/>
            <a:ext cx="1778000" cy="1003300"/>
          </a:xfrm>
          <a:custGeom>
            <a:avLst/>
            <a:gdLst>
              <a:gd name="connsiteX0" fmla="*/ 1293718 w 2587436"/>
              <a:gd name="connsiteY0" fmla="*/ 105586 h 2587437"/>
              <a:gd name="connsiteX1" fmla="*/ 105586 w 2587436"/>
              <a:gd name="connsiteY1" fmla="*/ 1293718 h 2587437"/>
              <a:gd name="connsiteX2" fmla="*/ 1293718 w 2587436"/>
              <a:gd name="connsiteY2" fmla="*/ 2481850 h 2587437"/>
              <a:gd name="connsiteX3" fmla="*/ 2481850 w 2587436"/>
              <a:gd name="connsiteY3" fmla="*/ 1293718 h 2587437"/>
              <a:gd name="connsiteX4" fmla="*/ 1293718 w 2587436"/>
              <a:gd name="connsiteY4" fmla="*/ 105586 h 2587437"/>
              <a:gd name="connsiteX5" fmla="*/ 1178351 w 2587436"/>
              <a:gd name="connsiteY5" fmla="*/ 781 h 2587437"/>
              <a:gd name="connsiteX6" fmla="*/ 1293718 w 2587436"/>
              <a:gd name="connsiteY6" fmla="*/ 92011 h 2587437"/>
              <a:gd name="connsiteX7" fmla="*/ 1409085 w 2587436"/>
              <a:gd name="connsiteY7" fmla="*/ 781 h 2587437"/>
              <a:gd name="connsiteX8" fmla="*/ 1472207 w 2587436"/>
              <a:gd name="connsiteY8" fmla="*/ 43607 h 2587437"/>
              <a:gd name="connsiteX9" fmla="*/ 1484604 w 2587436"/>
              <a:gd name="connsiteY9" fmla="*/ 88506 h 2587437"/>
              <a:gd name="connsiteX10" fmla="*/ 1510269 w 2587436"/>
              <a:gd name="connsiteY10" fmla="*/ 49635 h 2587437"/>
              <a:gd name="connsiteX11" fmla="*/ 1665065 w 2587436"/>
              <a:gd name="connsiteY11" fmla="*/ 150827 h 2587437"/>
              <a:gd name="connsiteX12" fmla="*/ 1849776 w 2587436"/>
              <a:gd name="connsiteY12" fmla="*/ 159948 h 2587437"/>
              <a:gd name="connsiteX13" fmla="*/ 1847820 w 2587436"/>
              <a:gd name="connsiteY13" fmla="*/ 203618 h 2587437"/>
              <a:gd name="connsiteX14" fmla="*/ 1858676 w 2587436"/>
              <a:gd name="connsiteY14" fmla="*/ 192501 h 2587437"/>
              <a:gd name="connsiteX15" fmla="*/ 2000063 w 2587436"/>
              <a:gd name="connsiteY15" fmla="*/ 321517 h 2587437"/>
              <a:gd name="connsiteX16" fmla="*/ 2172915 w 2587436"/>
              <a:gd name="connsiteY16" fmla="*/ 387271 h 2587437"/>
              <a:gd name="connsiteX17" fmla="*/ 2157560 w 2587436"/>
              <a:gd name="connsiteY17" fmla="*/ 428199 h 2587437"/>
              <a:gd name="connsiteX18" fmla="*/ 2171320 w 2587436"/>
              <a:gd name="connsiteY18" fmla="*/ 420980 h 2587437"/>
              <a:gd name="connsiteX19" fmla="*/ 2265919 w 2587436"/>
              <a:gd name="connsiteY19" fmla="*/ 587373 h 2587437"/>
              <a:gd name="connsiteX20" fmla="*/ 2409992 w 2587436"/>
              <a:gd name="connsiteY20" fmla="*/ 703323 h 2587437"/>
              <a:gd name="connsiteX21" fmla="*/ 2382741 w 2587436"/>
              <a:gd name="connsiteY21" fmla="*/ 737503 h 2587437"/>
              <a:gd name="connsiteX22" fmla="*/ 2398059 w 2587436"/>
              <a:gd name="connsiteY22" fmla="*/ 734889 h 2587437"/>
              <a:gd name="connsiteX23" fmla="*/ 2436609 w 2587436"/>
              <a:gd name="connsiteY23" fmla="*/ 922371 h 2587437"/>
              <a:gd name="connsiteX24" fmla="*/ 2537801 w 2587436"/>
              <a:gd name="connsiteY24" fmla="*/ 1077167 h 2587437"/>
              <a:gd name="connsiteX25" fmla="*/ 2501321 w 2587436"/>
              <a:gd name="connsiteY25" fmla="*/ 1101253 h 2587437"/>
              <a:gd name="connsiteX26" fmla="*/ 2516697 w 2587436"/>
              <a:gd name="connsiteY26" fmla="*/ 1103501 h 2587437"/>
              <a:gd name="connsiteX27" fmla="*/ 2495425 w 2587436"/>
              <a:gd name="connsiteY27" fmla="*/ 1293719 h 2587437"/>
              <a:gd name="connsiteX28" fmla="*/ 2543829 w 2587436"/>
              <a:gd name="connsiteY28" fmla="*/ 1472208 h 2587437"/>
              <a:gd name="connsiteX29" fmla="*/ 2498930 w 2587436"/>
              <a:gd name="connsiteY29" fmla="*/ 1484605 h 2587437"/>
              <a:gd name="connsiteX30" fmla="*/ 2537800 w 2587436"/>
              <a:gd name="connsiteY30" fmla="*/ 1510270 h 2587437"/>
              <a:gd name="connsiteX31" fmla="*/ 2436609 w 2587436"/>
              <a:gd name="connsiteY31" fmla="*/ 1665066 h 2587437"/>
              <a:gd name="connsiteX32" fmla="*/ 2427488 w 2587436"/>
              <a:gd name="connsiteY32" fmla="*/ 1849777 h 2587437"/>
              <a:gd name="connsiteX33" fmla="*/ 2383816 w 2587436"/>
              <a:gd name="connsiteY33" fmla="*/ 1847821 h 2587437"/>
              <a:gd name="connsiteX34" fmla="*/ 2394935 w 2587436"/>
              <a:gd name="connsiteY34" fmla="*/ 1858678 h 2587437"/>
              <a:gd name="connsiteX35" fmla="*/ 2265918 w 2587436"/>
              <a:gd name="connsiteY35" fmla="*/ 2000065 h 2587437"/>
              <a:gd name="connsiteX36" fmla="*/ 2200165 w 2587436"/>
              <a:gd name="connsiteY36" fmla="*/ 2172917 h 2587437"/>
              <a:gd name="connsiteX37" fmla="*/ 2159237 w 2587436"/>
              <a:gd name="connsiteY37" fmla="*/ 2157562 h 2587437"/>
              <a:gd name="connsiteX38" fmla="*/ 2166455 w 2587436"/>
              <a:gd name="connsiteY38" fmla="*/ 2171321 h 2587437"/>
              <a:gd name="connsiteX39" fmla="*/ 2000062 w 2587436"/>
              <a:gd name="connsiteY39" fmla="*/ 2265920 h 2587437"/>
              <a:gd name="connsiteX40" fmla="*/ 1884113 w 2587436"/>
              <a:gd name="connsiteY40" fmla="*/ 2409993 h 2587437"/>
              <a:gd name="connsiteX41" fmla="*/ 1849933 w 2587436"/>
              <a:gd name="connsiteY41" fmla="*/ 2382742 h 2587437"/>
              <a:gd name="connsiteX42" fmla="*/ 1852546 w 2587436"/>
              <a:gd name="connsiteY42" fmla="*/ 2398060 h 2587437"/>
              <a:gd name="connsiteX43" fmla="*/ 1665064 w 2587436"/>
              <a:gd name="connsiteY43" fmla="*/ 2436610 h 2587437"/>
              <a:gd name="connsiteX44" fmla="*/ 1510269 w 2587436"/>
              <a:gd name="connsiteY44" fmla="*/ 2537802 h 2587437"/>
              <a:gd name="connsiteX45" fmla="*/ 1486184 w 2587436"/>
              <a:gd name="connsiteY45" fmla="*/ 2501323 h 2587437"/>
              <a:gd name="connsiteX46" fmla="*/ 1483936 w 2587436"/>
              <a:gd name="connsiteY46" fmla="*/ 2516698 h 2587437"/>
              <a:gd name="connsiteX47" fmla="*/ 1293717 w 2587436"/>
              <a:gd name="connsiteY47" fmla="*/ 2495426 h 2587437"/>
              <a:gd name="connsiteX48" fmla="*/ 1103499 w 2587436"/>
              <a:gd name="connsiteY48" fmla="*/ 2516698 h 2587437"/>
              <a:gd name="connsiteX49" fmla="*/ 1101252 w 2587436"/>
              <a:gd name="connsiteY49" fmla="*/ 2501322 h 2587437"/>
              <a:gd name="connsiteX50" fmla="*/ 1077165 w 2587436"/>
              <a:gd name="connsiteY50" fmla="*/ 2537801 h 2587437"/>
              <a:gd name="connsiteX51" fmla="*/ 922369 w 2587436"/>
              <a:gd name="connsiteY51" fmla="*/ 2436610 h 2587437"/>
              <a:gd name="connsiteX52" fmla="*/ 734888 w 2587436"/>
              <a:gd name="connsiteY52" fmla="*/ 2398060 h 2587437"/>
              <a:gd name="connsiteX53" fmla="*/ 737501 w 2587436"/>
              <a:gd name="connsiteY53" fmla="*/ 2382741 h 2587437"/>
              <a:gd name="connsiteX54" fmla="*/ 703321 w 2587436"/>
              <a:gd name="connsiteY54" fmla="*/ 2409993 h 2587437"/>
              <a:gd name="connsiteX55" fmla="*/ 587371 w 2587436"/>
              <a:gd name="connsiteY55" fmla="*/ 2265919 h 2587437"/>
              <a:gd name="connsiteX56" fmla="*/ 420978 w 2587436"/>
              <a:gd name="connsiteY56" fmla="*/ 2171321 h 2587437"/>
              <a:gd name="connsiteX57" fmla="*/ 426346 w 2587436"/>
              <a:gd name="connsiteY57" fmla="*/ 2161089 h 2587437"/>
              <a:gd name="connsiteX58" fmla="*/ 416114 w 2587436"/>
              <a:gd name="connsiteY58" fmla="*/ 2166457 h 2587437"/>
              <a:gd name="connsiteX59" fmla="*/ 321515 w 2587436"/>
              <a:gd name="connsiteY59" fmla="*/ 2000064 h 2587437"/>
              <a:gd name="connsiteX60" fmla="*/ 192499 w 2587436"/>
              <a:gd name="connsiteY60" fmla="*/ 1858678 h 2587437"/>
              <a:gd name="connsiteX61" fmla="*/ 200768 w 2587436"/>
              <a:gd name="connsiteY61" fmla="*/ 1850603 h 2587437"/>
              <a:gd name="connsiteX62" fmla="*/ 189375 w 2587436"/>
              <a:gd name="connsiteY62" fmla="*/ 1852547 h 2587437"/>
              <a:gd name="connsiteX63" fmla="*/ 150825 w 2587436"/>
              <a:gd name="connsiteY63" fmla="*/ 1665065 h 2587437"/>
              <a:gd name="connsiteX64" fmla="*/ 49634 w 2587436"/>
              <a:gd name="connsiteY64" fmla="*/ 1510270 h 2587437"/>
              <a:gd name="connsiteX65" fmla="*/ 86113 w 2587436"/>
              <a:gd name="connsiteY65" fmla="*/ 1486184 h 2587437"/>
              <a:gd name="connsiteX66" fmla="*/ 70739 w 2587436"/>
              <a:gd name="connsiteY66" fmla="*/ 1483937 h 2587437"/>
              <a:gd name="connsiteX67" fmla="*/ 92010 w 2587436"/>
              <a:gd name="connsiteY67" fmla="*/ 1293718 h 2587437"/>
              <a:gd name="connsiteX68" fmla="*/ 70739 w 2587436"/>
              <a:gd name="connsiteY68" fmla="*/ 1103500 h 2587437"/>
              <a:gd name="connsiteX69" fmla="*/ 86114 w 2587436"/>
              <a:gd name="connsiteY69" fmla="*/ 1101253 h 2587437"/>
              <a:gd name="connsiteX70" fmla="*/ 49634 w 2587436"/>
              <a:gd name="connsiteY70" fmla="*/ 1077166 h 2587437"/>
              <a:gd name="connsiteX71" fmla="*/ 150825 w 2587436"/>
              <a:gd name="connsiteY71" fmla="*/ 922370 h 2587437"/>
              <a:gd name="connsiteX72" fmla="*/ 189375 w 2587436"/>
              <a:gd name="connsiteY72" fmla="*/ 734889 h 2587437"/>
              <a:gd name="connsiteX73" fmla="*/ 200767 w 2587436"/>
              <a:gd name="connsiteY73" fmla="*/ 736833 h 2587437"/>
              <a:gd name="connsiteX74" fmla="*/ 192499 w 2587436"/>
              <a:gd name="connsiteY74" fmla="*/ 728759 h 2587437"/>
              <a:gd name="connsiteX75" fmla="*/ 321516 w 2587436"/>
              <a:gd name="connsiteY75" fmla="*/ 587372 h 2587437"/>
              <a:gd name="connsiteX76" fmla="*/ 416114 w 2587436"/>
              <a:gd name="connsiteY76" fmla="*/ 420980 h 2587437"/>
              <a:gd name="connsiteX77" fmla="*/ 426347 w 2587436"/>
              <a:gd name="connsiteY77" fmla="*/ 426349 h 2587437"/>
              <a:gd name="connsiteX78" fmla="*/ 420979 w 2587436"/>
              <a:gd name="connsiteY78" fmla="*/ 416115 h 2587437"/>
              <a:gd name="connsiteX79" fmla="*/ 587372 w 2587436"/>
              <a:gd name="connsiteY79" fmla="*/ 321517 h 2587437"/>
              <a:gd name="connsiteX80" fmla="*/ 728758 w 2587436"/>
              <a:gd name="connsiteY80" fmla="*/ 192500 h 2587437"/>
              <a:gd name="connsiteX81" fmla="*/ 736832 w 2587436"/>
              <a:gd name="connsiteY81" fmla="*/ 200768 h 2587437"/>
              <a:gd name="connsiteX82" fmla="*/ 734888 w 2587436"/>
              <a:gd name="connsiteY82" fmla="*/ 189377 h 2587437"/>
              <a:gd name="connsiteX83" fmla="*/ 922370 w 2587436"/>
              <a:gd name="connsiteY83" fmla="*/ 150826 h 2587437"/>
              <a:gd name="connsiteX84" fmla="*/ 1077165 w 2587436"/>
              <a:gd name="connsiteY84" fmla="*/ 49635 h 2587437"/>
              <a:gd name="connsiteX85" fmla="*/ 1101686 w 2587436"/>
              <a:gd name="connsiteY85" fmla="*/ 86772 h 2587437"/>
              <a:gd name="connsiteX86" fmla="*/ 1102495 w 2587436"/>
              <a:gd name="connsiteY86" fmla="*/ 74529 h 2587437"/>
              <a:gd name="connsiteX87" fmla="*/ 1178351 w 2587436"/>
              <a:gd name="connsiteY87" fmla="*/ 781 h 25874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</a:cxnLst>
            <a:rect l="l" t="t" r="r" b="b"/>
            <a:pathLst>
              <a:path w="2587436" h="2587437">
                <a:moveTo>
                  <a:pt x="1293718" y="105586"/>
                </a:moveTo>
                <a:cubicBezTo>
                  <a:pt x="637531" y="105586"/>
                  <a:pt x="105586" y="637531"/>
                  <a:pt x="105586" y="1293718"/>
                </a:cubicBezTo>
                <a:cubicBezTo>
                  <a:pt x="105586" y="1949905"/>
                  <a:pt x="637531" y="2481850"/>
                  <a:pt x="1293718" y="2481850"/>
                </a:cubicBezTo>
                <a:cubicBezTo>
                  <a:pt x="1949905" y="2481850"/>
                  <a:pt x="2481850" y="1949905"/>
                  <a:pt x="2481850" y="1293718"/>
                </a:cubicBezTo>
                <a:cubicBezTo>
                  <a:pt x="2481850" y="637531"/>
                  <a:pt x="1949905" y="105586"/>
                  <a:pt x="1293718" y="105586"/>
                </a:cubicBezTo>
                <a:close/>
                <a:moveTo>
                  <a:pt x="1178351" y="781"/>
                </a:moveTo>
                <a:cubicBezTo>
                  <a:pt x="1220450" y="-5049"/>
                  <a:pt x="1268508" y="21422"/>
                  <a:pt x="1293718" y="92011"/>
                </a:cubicBezTo>
                <a:cubicBezTo>
                  <a:pt x="1318929" y="21422"/>
                  <a:pt x="1366986" y="-5049"/>
                  <a:pt x="1409085" y="781"/>
                </a:cubicBezTo>
                <a:cubicBezTo>
                  <a:pt x="1434345" y="4279"/>
                  <a:pt x="1457459" y="19405"/>
                  <a:pt x="1472207" y="43607"/>
                </a:cubicBezTo>
                <a:lnTo>
                  <a:pt x="1484604" y="88506"/>
                </a:lnTo>
                <a:lnTo>
                  <a:pt x="1510269" y="49635"/>
                </a:lnTo>
                <a:cubicBezTo>
                  <a:pt x="1567616" y="408"/>
                  <a:pt x="1661604" y="30947"/>
                  <a:pt x="1665065" y="150827"/>
                </a:cubicBezTo>
                <a:cubicBezTo>
                  <a:pt x="1738329" y="55877"/>
                  <a:pt x="1832316" y="86415"/>
                  <a:pt x="1849776" y="159948"/>
                </a:cubicBezTo>
                <a:lnTo>
                  <a:pt x="1847820" y="203618"/>
                </a:lnTo>
                <a:lnTo>
                  <a:pt x="1858676" y="192501"/>
                </a:lnTo>
                <a:cubicBezTo>
                  <a:pt x="1932101" y="134716"/>
                  <a:pt x="2038035" y="192050"/>
                  <a:pt x="2000063" y="321517"/>
                </a:cubicBezTo>
                <a:cubicBezTo>
                  <a:pt x="2099082" y="253854"/>
                  <a:pt x="2179033" y="311942"/>
                  <a:pt x="2172915" y="387271"/>
                </a:cubicBezTo>
                <a:lnTo>
                  <a:pt x="2157560" y="428199"/>
                </a:lnTo>
                <a:lnTo>
                  <a:pt x="2171320" y="420980"/>
                </a:lnTo>
                <a:cubicBezTo>
                  <a:pt x="2259007" y="388713"/>
                  <a:pt x="2342040" y="475977"/>
                  <a:pt x="2265919" y="587373"/>
                </a:cubicBezTo>
                <a:cubicBezTo>
                  <a:pt x="2381000" y="553620"/>
                  <a:pt x="2439088" y="633571"/>
                  <a:pt x="2409992" y="703323"/>
                </a:cubicBezTo>
                <a:lnTo>
                  <a:pt x="2382741" y="737503"/>
                </a:lnTo>
                <a:lnTo>
                  <a:pt x="2398059" y="734889"/>
                </a:lnTo>
                <a:cubicBezTo>
                  <a:pt x="2491425" y="731298"/>
                  <a:pt x="2543428" y="839949"/>
                  <a:pt x="2436609" y="922371"/>
                </a:cubicBezTo>
                <a:cubicBezTo>
                  <a:pt x="2556489" y="925832"/>
                  <a:pt x="2587027" y="1019820"/>
                  <a:pt x="2537801" y="1077167"/>
                </a:cubicBezTo>
                <a:lnTo>
                  <a:pt x="2501321" y="1101253"/>
                </a:lnTo>
                <a:lnTo>
                  <a:pt x="2516697" y="1103501"/>
                </a:lnTo>
                <a:cubicBezTo>
                  <a:pt x="2606603" y="1128937"/>
                  <a:pt x="2622486" y="1248340"/>
                  <a:pt x="2495425" y="1293719"/>
                </a:cubicBezTo>
                <a:cubicBezTo>
                  <a:pt x="2608368" y="1334056"/>
                  <a:pt x="2608368" y="1432880"/>
                  <a:pt x="2543829" y="1472208"/>
                </a:cubicBezTo>
                <a:lnTo>
                  <a:pt x="2498930" y="1484605"/>
                </a:lnTo>
                <a:lnTo>
                  <a:pt x="2537800" y="1510270"/>
                </a:lnTo>
                <a:cubicBezTo>
                  <a:pt x="2587027" y="1567617"/>
                  <a:pt x="2556488" y="1661605"/>
                  <a:pt x="2436609" y="1665066"/>
                </a:cubicBezTo>
                <a:cubicBezTo>
                  <a:pt x="2531559" y="1738330"/>
                  <a:pt x="2501021" y="1832318"/>
                  <a:pt x="2427488" y="1849777"/>
                </a:cubicBezTo>
                <a:lnTo>
                  <a:pt x="2383816" y="1847821"/>
                </a:lnTo>
                <a:lnTo>
                  <a:pt x="2394935" y="1858678"/>
                </a:lnTo>
                <a:cubicBezTo>
                  <a:pt x="2452719" y="1932103"/>
                  <a:pt x="2395386" y="2038037"/>
                  <a:pt x="2265918" y="2000065"/>
                </a:cubicBezTo>
                <a:cubicBezTo>
                  <a:pt x="2333581" y="2099084"/>
                  <a:pt x="2275494" y="2179035"/>
                  <a:pt x="2200165" y="2172917"/>
                </a:cubicBezTo>
                <a:lnTo>
                  <a:pt x="2159237" y="2157562"/>
                </a:lnTo>
                <a:lnTo>
                  <a:pt x="2166455" y="2171321"/>
                </a:lnTo>
                <a:cubicBezTo>
                  <a:pt x="2198722" y="2259008"/>
                  <a:pt x="2111459" y="2342041"/>
                  <a:pt x="2000062" y="2265920"/>
                </a:cubicBezTo>
                <a:cubicBezTo>
                  <a:pt x="2033815" y="2381001"/>
                  <a:pt x="1953865" y="2439089"/>
                  <a:pt x="1884113" y="2409993"/>
                </a:cubicBezTo>
                <a:lnTo>
                  <a:pt x="1849933" y="2382742"/>
                </a:lnTo>
                <a:lnTo>
                  <a:pt x="1852546" y="2398060"/>
                </a:lnTo>
                <a:cubicBezTo>
                  <a:pt x="1856137" y="2491426"/>
                  <a:pt x="1747486" y="2543429"/>
                  <a:pt x="1665064" y="2436610"/>
                </a:cubicBezTo>
                <a:cubicBezTo>
                  <a:pt x="1661603" y="2556490"/>
                  <a:pt x="1567616" y="2587028"/>
                  <a:pt x="1510269" y="2537802"/>
                </a:cubicBezTo>
                <a:lnTo>
                  <a:pt x="1486184" y="2501323"/>
                </a:lnTo>
                <a:lnTo>
                  <a:pt x="1483936" y="2516698"/>
                </a:lnTo>
                <a:cubicBezTo>
                  <a:pt x="1458499" y="2606604"/>
                  <a:pt x="1339096" y="2622487"/>
                  <a:pt x="1293717" y="2495426"/>
                </a:cubicBezTo>
                <a:cubicBezTo>
                  <a:pt x="1248339" y="2622487"/>
                  <a:pt x="1128936" y="2606604"/>
                  <a:pt x="1103499" y="2516698"/>
                </a:cubicBezTo>
                <a:lnTo>
                  <a:pt x="1101252" y="2501322"/>
                </a:lnTo>
                <a:lnTo>
                  <a:pt x="1077165" y="2537801"/>
                </a:lnTo>
                <a:cubicBezTo>
                  <a:pt x="1019818" y="2587028"/>
                  <a:pt x="925830" y="2556489"/>
                  <a:pt x="922369" y="2436610"/>
                </a:cubicBezTo>
                <a:cubicBezTo>
                  <a:pt x="839947" y="2543429"/>
                  <a:pt x="731297" y="2491426"/>
                  <a:pt x="734888" y="2398060"/>
                </a:cubicBezTo>
                <a:lnTo>
                  <a:pt x="737501" y="2382741"/>
                </a:lnTo>
                <a:lnTo>
                  <a:pt x="703321" y="2409993"/>
                </a:lnTo>
                <a:cubicBezTo>
                  <a:pt x="633569" y="2439089"/>
                  <a:pt x="553618" y="2381001"/>
                  <a:pt x="587371" y="2265919"/>
                </a:cubicBezTo>
                <a:cubicBezTo>
                  <a:pt x="475975" y="2342040"/>
                  <a:pt x="388712" y="2259008"/>
                  <a:pt x="420978" y="2171321"/>
                </a:cubicBezTo>
                <a:lnTo>
                  <a:pt x="426346" y="2161089"/>
                </a:lnTo>
                <a:lnTo>
                  <a:pt x="416114" y="2166457"/>
                </a:lnTo>
                <a:cubicBezTo>
                  <a:pt x="328427" y="2198724"/>
                  <a:pt x="245394" y="2111461"/>
                  <a:pt x="321515" y="2000064"/>
                </a:cubicBezTo>
                <a:cubicBezTo>
                  <a:pt x="192048" y="2038036"/>
                  <a:pt x="134715" y="1932102"/>
                  <a:pt x="192499" y="1858678"/>
                </a:cubicBezTo>
                <a:lnTo>
                  <a:pt x="200768" y="1850603"/>
                </a:lnTo>
                <a:lnTo>
                  <a:pt x="189375" y="1852547"/>
                </a:lnTo>
                <a:cubicBezTo>
                  <a:pt x="96009" y="1856138"/>
                  <a:pt x="44006" y="1747487"/>
                  <a:pt x="150825" y="1665065"/>
                </a:cubicBezTo>
                <a:cubicBezTo>
                  <a:pt x="30946" y="1661604"/>
                  <a:pt x="407" y="1567617"/>
                  <a:pt x="49634" y="1510270"/>
                </a:cubicBezTo>
                <a:lnTo>
                  <a:pt x="86113" y="1486184"/>
                </a:lnTo>
                <a:lnTo>
                  <a:pt x="70739" y="1483937"/>
                </a:lnTo>
                <a:cubicBezTo>
                  <a:pt x="-19168" y="1458500"/>
                  <a:pt x="-35050" y="1339097"/>
                  <a:pt x="92010" y="1293718"/>
                </a:cubicBezTo>
                <a:cubicBezTo>
                  <a:pt x="-35050" y="1248340"/>
                  <a:pt x="-19168" y="1128937"/>
                  <a:pt x="70739" y="1103500"/>
                </a:cubicBezTo>
                <a:lnTo>
                  <a:pt x="86114" y="1101253"/>
                </a:lnTo>
                <a:lnTo>
                  <a:pt x="49634" y="1077166"/>
                </a:lnTo>
                <a:cubicBezTo>
                  <a:pt x="407" y="1019820"/>
                  <a:pt x="30946" y="925832"/>
                  <a:pt x="150825" y="922370"/>
                </a:cubicBezTo>
                <a:cubicBezTo>
                  <a:pt x="44006" y="839949"/>
                  <a:pt x="96009" y="731298"/>
                  <a:pt x="189375" y="734889"/>
                </a:cubicBezTo>
                <a:lnTo>
                  <a:pt x="200767" y="736833"/>
                </a:lnTo>
                <a:lnTo>
                  <a:pt x="192499" y="728759"/>
                </a:lnTo>
                <a:cubicBezTo>
                  <a:pt x="134715" y="655335"/>
                  <a:pt x="192049" y="549401"/>
                  <a:pt x="321516" y="587372"/>
                </a:cubicBezTo>
                <a:cubicBezTo>
                  <a:pt x="245395" y="475976"/>
                  <a:pt x="328427" y="388713"/>
                  <a:pt x="416114" y="420980"/>
                </a:cubicBezTo>
                <a:lnTo>
                  <a:pt x="426347" y="426349"/>
                </a:lnTo>
                <a:lnTo>
                  <a:pt x="420979" y="416115"/>
                </a:lnTo>
                <a:cubicBezTo>
                  <a:pt x="388712" y="328428"/>
                  <a:pt x="475975" y="245396"/>
                  <a:pt x="587372" y="321517"/>
                </a:cubicBezTo>
                <a:cubicBezTo>
                  <a:pt x="549400" y="192050"/>
                  <a:pt x="655334" y="134716"/>
                  <a:pt x="728758" y="192500"/>
                </a:cubicBezTo>
                <a:lnTo>
                  <a:pt x="736832" y="200768"/>
                </a:lnTo>
                <a:lnTo>
                  <a:pt x="734888" y="189377"/>
                </a:lnTo>
                <a:cubicBezTo>
                  <a:pt x="731297" y="96010"/>
                  <a:pt x="839948" y="44008"/>
                  <a:pt x="922370" y="150826"/>
                </a:cubicBezTo>
                <a:cubicBezTo>
                  <a:pt x="925831" y="30947"/>
                  <a:pt x="1019818" y="408"/>
                  <a:pt x="1077165" y="49635"/>
                </a:cubicBezTo>
                <a:lnTo>
                  <a:pt x="1101686" y="86772"/>
                </a:lnTo>
                <a:lnTo>
                  <a:pt x="1102495" y="74529"/>
                </a:lnTo>
                <a:cubicBezTo>
                  <a:pt x="1112942" y="32385"/>
                  <a:pt x="1143619" y="5591"/>
                  <a:pt x="1178351" y="781"/>
                </a:cubicBezTo>
                <a:close/>
              </a:path>
            </a:pathLst>
          </a:cu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8" name=" 8"/>
          <p:cNvSpPr/>
          <p:nvPr/>
        </p:nvSpPr>
        <p:spPr>
          <a:xfrm>
            <a:off x="6714699" y="4817660"/>
            <a:ext cx="2086700" cy="1431637"/>
          </a:xfrm>
          <a:custGeom>
            <a:avLst/>
            <a:gdLst>
              <a:gd name="connsiteX0" fmla="*/ 1293718 w 2587436"/>
              <a:gd name="connsiteY0" fmla="*/ 105586 h 2587437"/>
              <a:gd name="connsiteX1" fmla="*/ 105586 w 2587436"/>
              <a:gd name="connsiteY1" fmla="*/ 1293718 h 2587437"/>
              <a:gd name="connsiteX2" fmla="*/ 1293718 w 2587436"/>
              <a:gd name="connsiteY2" fmla="*/ 2481850 h 2587437"/>
              <a:gd name="connsiteX3" fmla="*/ 2481850 w 2587436"/>
              <a:gd name="connsiteY3" fmla="*/ 1293718 h 2587437"/>
              <a:gd name="connsiteX4" fmla="*/ 1293718 w 2587436"/>
              <a:gd name="connsiteY4" fmla="*/ 105586 h 2587437"/>
              <a:gd name="connsiteX5" fmla="*/ 1178351 w 2587436"/>
              <a:gd name="connsiteY5" fmla="*/ 781 h 2587437"/>
              <a:gd name="connsiteX6" fmla="*/ 1293718 w 2587436"/>
              <a:gd name="connsiteY6" fmla="*/ 92011 h 2587437"/>
              <a:gd name="connsiteX7" fmla="*/ 1409085 w 2587436"/>
              <a:gd name="connsiteY7" fmla="*/ 781 h 2587437"/>
              <a:gd name="connsiteX8" fmla="*/ 1472207 w 2587436"/>
              <a:gd name="connsiteY8" fmla="*/ 43607 h 2587437"/>
              <a:gd name="connsiteX9" fmla="*/ 1484604 w 2587436"/>
              <a:gd name="connsiteY9" fmla="*/ 88506 h 2587437"/>
              <a:gd name="connsiteX10" fmla="*/ 1510269 w 2587436"/>
              <a:gd name="connsiteY10" fmla="*/ 49635 h 2587437"/>
              <a:gd name="connsiteX11" fmla="*/ 1665065 w 2587436"/>
              <a:gd name="connsiteY11" fmla="*/ 150827 h 2587437"/>
              <a:gd name="connsiteX12" fmla="*/ 1849776 w 2587436"/>
              <a:gd name="connsiteY12" fmla="*/ 159948 h 2587437"/>
              <a:gd name="connsiteX13" fmla="*/ 1847820 w 2587436"/>
              <a:gd name="connsiteY13" fmla="*/ 203618 h 2587437"/>
              <a:gd name="connsiteX14" fmla="*/ 1858676 w 2587436"/>
              <a:gd name="connsiteY14" fmla="*/ 192501 h 2587437"/>
              <a:gd name="connsiteX15" fmla="*/ 2000063 w 2587436"/>
              <a:gd name="connsiteY15" fmla="*/ 321517 h 2587437"/>
              <a:gd name="connsiteX16" fmla="*/ 2172915 w 2587436"/>
              <a:gd name="connsiteY16" fmla="*/ 387271 h 2587437"/>
              <a:gd name="connsiteX17" fmla="*/ 2157560 w 2587436"/>
              <a:gd name="connsiteY17" fmla="*/ 428199 h 2587437"/>
              <a:gd name="connsiteX18" fmla="*/ 2171320 w 2587436"/>
              <a:gd name="connsiteY18" fmla="*/ 420980 h 2587437"/>
              <a:gd name="connsiteX19" fmla="*/ 2265919 w 2587436"/>
              <a:gd name="connsiteY19" fmla="*/ 587373 h 2587437"/>
              <a:gd name="connsiteX20" fmla="*/ 2409992 w 2587436"/>
              <a:gd name="connsiteY20" fmla="*/ 703323 h 2587437"/>
              <a:gd name="connsiteX21" fmla="*/ 2382741 w 2587436"/>
              <a:gd name="connsiteY21" fmla="*/ 737503 h 2587437"/>
              <a:gd name="connsiteX22" fmla="*/ 2398059 w 2587436"/>
              <a:gd name="connsiteY22" fmla="*/ 734889 h 2587437"/>
              <a:gd name="connsiteX23" fmla="*/ 2436609 w 2587436"/>
              <a:gd name="connsiteY23" fmla="*/ 922371 h 2587437"/>
              <a:gd name="connsiteX24" fmla="*/ 2537801 w 2587436"/>
              <a:gd name="connsiteY24" fmla="*/ 1077167 h 2587437"/>
              <a:gd name="connsiteX25" fmla="*/ 2501321 w 2587436"/>
              <a:gd name="connsiteY25" fmla="*/ 1101253 h 2587437"/>
              <a:gd name="connsiteX26" fmla="*/ 2516697 w 2587436"/>
              <a:gd name="connsiteY26" fmla="*/ 1103501 h 2587437"/>
              <a:gd name="connsiteX27" fmla="*/ 2495425 w 2587436"/>
              <a:gd name="connsiteY27" fmla="*/ 1293719 h 2587437"/>
              <a:gd name="connsiteX28" fmla="*/ 2543829 w 2587436"/>
              <a:gd name="connsiteY28" fmla="*/ 1472208 h 2587437"/>
              <a:gd name="connsiteX29" fmla="*/ 2498930 w 2587436"/>
              <a:gd name="connsiteY29" fmla="*/ 1484605 h 2587437"/>
              <a:gd name="connsiteX30" fmla="*/ 2537800 w 2587436"/>
              <a:gd name="connsiteY30" fmla="*/ 1510270 h 2587437"/>
              <a:gd name="connsiteX31" fmla="*/ 2436609 w 2587436"/>
              <a:gd name="connsiteY31" fmla="*/ 1665066 h 2587437"/>
              <a:gd name="connsiteX32" fmla="*/ 2427488 w 2587436"/>
              <a:gd name="connsiteY32" fmla="*/ 1849777 h 2587437"/>
              <a:gd name="connsiteX33" fmla="*/ 2383816 w 2587436"/>
              <a:gd name="connsiteY33" fmla="*/ 1847821 h 2587437"/>
              <a:gd name="connsiteX34" fmla="*/ 2394935 w 2587436"/>
              <a:gd name="connsiteY34" fmla="*/ 1858678 h 2587437"/>
              <a:gd name="connsiteX35" fmla="*/ 2265918 w 2587436"/>
              <a:gd name="connsiteY35" fmla="*/ 2000065 h 2587437"/>
              <a:gd name="connsiteX36" fmla="*/ 2200165 w 2587436"/>
              <a:gd name="connsiteY36" fmla="*/ 2172917 h 2587437"/>
              <a:gd name="connsiteX37" fmla="*/ 2159237 w 2587436"/>
              <a:gd name="connsiteY37" fmla="*/ 2157562 h 2587437"/>
              <a:gd name="connsiteX38" fmla="*/ 2166455 w 2587436"/>
              <a:gd name="connsiteY38" fmla="*/ 2171321 h 2587437"/>
              <a:gd name="connsiteX39" fmla="*/ 2000062 w 2587436"/>
              <a:gd name="connsiteY39" fmla="*/ 2265920 h 2587437"/>
              <a:gd name="connsiteX40" fmla="*/ 1884113 w 2587436"/>
              <a:gd name="connsiteY40" fmla="*/ 2409993 h 2587437"/>
              <a:gd name="connsiteX41" fmla="*/ 1849933 w 2587436"/>
              <a:gd name="connsiteY41" fmla="*/ 2382742 h 2587437"/>
              <a:gd name="connsiteX42" fmla="*/ 1852546 w 2587436"/>
              <a:gd name="connsiteY42" fmla="*/ 2398060 h 2587437"/>
              <a:gd name="connsiteX43" fmla="*/ 1665064 w 2587436"/>
              <a:gd name="connsiteY43" fmla="*/ 2436610 h 2587437"/>
              <a:gd name="connsiteX44" fmla="*/ 1510269 w 2587436"/>
              <a:gd name="connsiteY44" fmla="*/ 2537802 h 2587437"/>
              <a:gd name="connsiteX45" fmla="*/ 1486184 w 2587436"/>
              <a:gd name="connsiteY45" fmla="*/ 2501323 h 2587437"/>
              <a:gd name="connsiteX46" fmla="*/ 1483936 w 2587436"/>
              <a:gd name="connsiteY46" fmla="*/ 2516698 h 2587437"/>
              <a:gd name="connsiteX47" fmla="*/ 1293717 w 2587436"/>
              <a:gd name="connsiteY47" fmla="*/ 2495426 h 2587437"/>
              <a:gd name="connsiteX48" fmla="*/ 1103499 w 2587436"/>
              <a:gd name="connsiteY48" fmla="*/ 2516698 h 2587437"/>
              <a:gd name="connsiteX49" fmla="*/ 1101252 w 2587436"/>
              <a:gd name="connsiteY49" fmla="*/ 2501322 h 2587437"/>
              <a:gd name="connsiteX50" fmla="*/ 1077165 w 2587436"/>
              <a:gd name="connsiteY50" fmla="*/ 2537801 h 2587437"/>
              <a:gd name="connsiteX51" fmla="*/ 922369 w 2587436"/>
              <a:gd name="connsiteY51" fmla="*/ 2436610 h 2587437"/>
              <a:gd name="connsiteX52" fmla="*/ 734888 w 2587436"/>
              <a:gd name="connsiteY52" fmla="*/ 2398060 h 2587437"/>
              <a:gd name="connsiteX53" fmla="*/ 737501 w 2587436"/>
              <a:gd name="connsiteY53" fmla="*/ 2382741 h 2587437"/>
              <a:gd name="connsiteX54" fmla="*/ 703321 w 2587436"/>
              <a:gd name="connsiteY54" fmla="*/ 2409993 h 2587437"/>
              <a:gd name="connsiteX55" fmla="*/ 587371 w 2587436"/>
              <a:gd name="connsiteY55" fmla="*/ 2265919 h 2587437"/>
              <a:gd name="connsiteX56" fmla="*/ 420978 w 2587436"/>
              <a:gd name="connsiteY56" fmla="*/ 2171321 h 2587437"/>
              <a:gd name="connsiteX57" fmla="*/ 426346 w 2587436"/>
              <a:gd name="connsiteY57" fmla="*/ 2161089 h 2587437"/>
              <a:gd name="connsiteX58" fmla="*/ 416114 w 2587436"/>
              <a:gd name="connsiteY58" fmla="*/ 2166457 h 2587437"/>
              <a:gd name="connsiteX59" fmla="*/ 321515 w 2587436"/>
              <a:gd name="connsiteY59" fmla="*/ 2000064 h 2587437"/>
              <a:gd name="connsiteX60" fmla="*/ 192499 w 2587436"/>
              <a:gd name="connsiteY60" fmla="*/ 1858678 h 2587437"/>
              <a:gd name="connsiteX61" fmla="*/ 200768 w 2587436"/>
              <a:gd name="connsiteY61" fmla="*/ 1850603 h 2587437"/>
              <a:gd name="connsiteX62" fmla="*/ 189375 w 2587436"/>
              <a:gd name="connsiteY62" fmla="*/ 1852547 h 2587437"/>
              <a:gd name="connsiteX63" fmla="*/ 150825 w 2587436"/>
              <a:gd name="connsiteY63" fmla="*/ 1665065 h 2587437"/>
              <a:gd name="connsiteX64" fmla="*/ 49634 w 2587436"/>
              <a:gd name="connsiteY64" fmla="*/ 1510270 h 2587437"/>
              <a:gd name="connsiteX65" fmla="*/ 86113 w 2587436"/>
              <a:gd name="connsiteY65" fmla="*/ 1486184 h 2587437"/>
              <a:gd name="connsiteX66" fmla="*/ 70739 w 2587436"/>
              <a:gd name="connsiteY66" fmla="*/ 1483937 h 2587437"/>
              <a:gd name="connsiteX67" fmla="*/ 92010 w 2587436"/>
              <a:gd name="connsiteY67" fmla="*/ 1293718 h 2587437"/>
              <a:gd name="connsiteX68" fmla="*/ 70739 w 2587436"/>
              <a:gd name="connsiteY68" fmla="*/ 1103500 h 2587437"/>
              <a:gd name="connsiteX69" fmla="*/ 86114 w 2587436"/>
              <a:gd name="connsiteY69" fmla="*/ 1101253 h 2587437"/>
              <a:gd name="connsiteX70" fmla="*/ 49634 w 2587436"/>
              <a:gd name="connsiteY70" fmla="*/ 1077166 h 2587437"/>
              <a:gd name="connsiteX71" fmla="*/ 150825 w 2587436"/>
              <a:gd name="connsiteY71" fmla="*/ 922370 h 2587437"/>
              <a:gd name="connsiteX72" fmla="*/ 189375 w 2587436"/>
              <a:gd name="connsiteY72" fmla="*/ 734889 h 2587437"/>
              <a:gd name="connsiteX73" fmla="*/ 200767 w 2587436"/>
              <a:gd name="connsiteY73" fmla="*/ 736833 h 2587437"/>
              <a:gd name="connsiteX74" fmla="*/ 192499 w 2587436"/>
              <a:gd name="connsiteY74" fmla="*/ 728759 h 2587437"/>
              <a:gd name="connsiteX75" fmla="*/ 321516 w 2587436"/>
              <a:gd name="connsiteY75" fmla="*/ 587372 h 2587437"/>
              <a:gd name="connsiteX76" fmla="*/ 416114 w 2587436"/>
              <a:gd name="connsiteY76" fmla="*/ 420980 h 2587437"/>
              <a:gd name="connsiteX77" fmla="*/ 426347 w 2587436"/>
              <a:gd name="connsiteY77" fmla="*/ 426349 h 2587437"/>
              <a:gd name="connsiteX78" fmla="*/ 420979 w 2587436"/>
              <a:gd name="connsiteY78" fmla="*/ 416115 h 2587437"/>
              <a:gd name="connsiteX79" fmla="*/ 587372 w 2587436"/>
              <a:gd name="connsiteY79" fmla="*/ 321517 h 2587437"/>
              <a:gd name="connsiteX80" fmla="*/ 728758 w 2587436"/>
              <a:gd name="connsiteY80" fmla="*/ 192500 h 2587437"/>
              <a:gd name="connsiteX81" fmla="*/ 736832 w 2587436"/>
              <a:gd name="connsiteY81" fmla="*/ 200768 h 2587437"/>
              <a:gd name="connsiteX82" fmla="*/ 734888 w 2587436"/>
              <a:gd name="connsiteY82" fmla="*/ 189377 h 2587437"/>
              <a:gd name="connsiteX83" fmla="*/ 922370 w 2587436"/>
              <a:gd name="connsiteY83" fmla="*/ 150826 h 2587437"/>
              <a:gd name="connsiteX84" fmla="*/ 1077165 w 2587436"/>
              <a:gd name="connsiteY84" fmla="*/ 49635 h 2587437"/>
              <a:gd name="connsiteX85" fmla="*/ 1101686 w 2587436"/>
              <a:gd name="connsiteY85" fmla="*/ 86772 h 2587437"/>
              <a:gd name="connsiteX86" fmla="*/ 1102495 w 2587436"/>
              <a:gd name="connsiteY86" fmla="*/ 74529 h 2587437"/>
              <a:gd name="connsiteX87" fmla="*/ 1178351 w 2587436"/>
              <a:gd name="connsiteY87" fmla="*/ 781 h 25874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</a:cxnLst>
            <a:rect l="l" t="t" r="r" b="b"/>
            <a:pathLst>
              <a:path w="2587436" h="2587437">
                <a:moveTo>
                  <a:pt x="1293718" y="105586"/>
                </a:moveTo>
                <a:cubicBezTo>
                  <a:pt x="637531" y="105586"/>
                  <a:pt x="105586" y="637531"/>
                  <a:pt x="105586" y="1293718"/>
                </a:cubicBezTo>
                <a:cubicBezTo>
                  <a:pt x="105586" y="1949905"/>
                  <a:pt x="637531" y="2481850"/>
                  <a:pt x="1293718" y="2481850"/>
                </a:cubicBezTo>
                <a:cubicBezTo>
                  <a:pt x="1949905" y="2481850"/>
                  <a:pt x="2481850" y="1949905"/>
                  <a:pt x="2481850" y="1293718"/>
                </a:cubicBezTo>
                <a:cubicBezTo>
                  <a:pt x="2481850" y="637531"/>
                  <a:pt x="1949905" y="105586"/>
                  <a:pt x="1293718" y="105586"/>
                </a:cubicBezTo>
                <a:close/>
                <a:moveTo>
                  <a:pt x="1178351" y="781"/>
                </a:moveTo>
                <a:cubicBezTo>
                  <a:pt x="1220450" y="-5049"/>
                  <a:pt x="1268508" y="21422"/>
                  <a:pt x="1293718" y="92011"/>
                </a:cubicBezTo>
                <a:cubicBezTo>
                  <a:pt x="1318929" y="21422"/>
                  <a:pt x="1366986" y="-5049"/>
                  <a:pt x="1409085" y="781"/>
                </a:cubicBezTo>
                <a:cubicBezTo>
                  <a:pt x="1434345" y="4279"/>
                  <a:pt x="1457459" y="19405"/>
                  <a:pt x="1472207" y="43607"/>
                </a:cubicBezTo>
                <a:lnTo>
                  <a:pt x="1484604" y="88506"/>
                </a:lnTo>
                <a:lnTo>
                  <a:pt x="1510269" y="49635"/>
                </a:lnTo>
                <a:cubicBezTo>
                  <a:pt x="1567616" y="408"/>
                  <a:pt x="1661604" y="30947"/>
                  <a:pt x="1665065" y="150827"/>
                </a:cubicBezTo>
                <a:cubicBezTo>
                  <a:pt x="1738329" y="55877"/>
                  <a:pt x="1832316" y="86415"/>
                  <a:pt x="1849776" y="159948"/>
                </a:cubicBezTo>
                <a:lnTo>
                  <a:pt x="1847820" y="203618"/>
                </a:lnTo>
                <a:lnTo>
                  <a:pt x="1858676" y="192501"/>
                </a:lnTo>
                <a:cubicBezTo>
                  <a:pt x="1932101" y="134716"/>
                  <a:pt x="2038035" y="192050"/>
                  <a:pt x="2000063" y="321517"/>
                </a:cubicBezTo>
                <a:cubicBezTo>
                  <a:pt x="2099082" y="253854"/>
                  <a:pt x="2179033" y="311942"/>
                  <a:pt x="2172915" y="387271"/>
                </a:cubicBezTo>
                <a:lnTo>
                  <a:pt x="2157560" y="428199"/>
                </a:lnTo>
                <a:lnTo>
                  <a:pt x="2171320" y="420980"/>
                </a:lnTo>
                <a:cubicBezTo>
                  <a:pt x="2259007" y="388713"/>
                  <a:pt x="2342040" y="475977"/>
                  <a:pt x="2265919" y="587373"/>
                </a:cubicBezTo>
                <a:cubicBezTo>
                  <a:pt x="2381000" y="553620"/>
                  <a:pt x="2439088" y="633571"/>
                  <a:pt x="2409992" y="703323"/>
                </a:cubicBezTo>
                <a:lnTo>
                  <a:pt x="2382741" y="737503"/>
                </a:lnTo>
                <a:lnTo>
                  <a:pt x="2398059" y="734889"/>
                </a:lnTo>
                <a:cubicBezTo>
                  <a:pt x="2491425" y="731298"/>
                  <a:pt x="2543428" y="839949"/>
                  <a:pt x="2436609" y="922371"/>
                </a:cubicBezTo>
                <a:cubicBezTo>
                  <a:pt x="2556489" y="925832"/>
                  <a:pt x="2587027" y="1019820"/>
                  <a:pt x="2537801" y="1077167"/>
                </a:cubicBezTo>
                <a:lnTo>
                  <a:pt x="2501321" y="1101253"/>
                </a:lnTo>
                <a:lnTo>
                  <a:pt x="2516697" y="1103501"/>
                </a:lnTo>
                <a:cubicBezTo>
                  <a:pt x="2606603" y="1128937"/>
                  <a:pt x="2622486" y="1248340"/>
                  <a:pt x="2495425" y="1293719"/>
                </a:cubicBezTo>
                <a:cubicBezTo>
                  <a:pt x="2608368" y="1334056"/>
                  <a:pt x="2608368" y="1432880"/>
                  <a:pt x="2543829" y="1472208"/>
                </a:cubicBezTo>
                <a:lnTo>
                  <a:pt x="2498930" y="1484605"/>
                </a:lnTo>
                <a:lnTo>
                  <a:pt x="2537800" y="1510270"/>
                </a:lnTo>
                <a:cubicBezTo>
                  <a:pt x="2587027" y="1567617"/>
                  <a:pt x="2556488" y="1661605"/>
                  <a:pt x="2436609" y="1665066"/>
                </a:cubicBezTo>
                <a:cubicBezTo>
                  <a:pt x="2531559" y="1738330"/>
                  <a:pt x="2501021" y="1832318"/>
                  <a:pt x="2427488" y="1849777"/>
                </a:cubicBezTo>
                <a:lnTo>
                  <a:pt x="2383816" y="1847821"/>
                </a:lnTo>
                <a:lnTo>
                  <a:pt x="2394935" y="1858678"/>
                </a:lnTo>
                <a:cubicBezTo>
                  <a:pt x="2452719" y="1932103"/>
                  <a:pt x="2395386" y="2038037"/>
                  <a:pt x="2265918" y="2000065"/>
                </a:cubicBezTo>
                <a:cubicBezTo>
                  <a:pt x="2333581" y="2099084"/>
                  <a:pt x="2275494" y="2179035"/>
                  <a:pt x="2200165" y="2172917"/>
                </a:cubicBezTo>
                <a:lnTo>
                  <a:pt x="2159237" y="2157562"/>
                </a:lnTo>
                <a:lnTo>
                  <a:pt x="2166455" y="2171321"/>
                </a:lnTo>
                <a:cubicBezTo>
                  <a:pt x="2198722" y="2259008"/>
                  <a:pt x="2111459" y="2342041"/>
                  <a:pt x="2000062" y="2265920"/>
                </a:cubicBezTo>
                <a:cubicBezTo>
                  <a:pt x="2033815" y="2381001"/>
                  <a:pt x="1953865" y="2439089"/>
                  <a:pt x="1884113" y="2409993"/>
                </a:cubicBezTo>
                <a:lnTo>
                  <a:pt x="1849933" y="2382742"/>
                </a:lnTo>
                <a:lnTo>
                  <a:pt x="1852546" y="2398060"/>
                </a:lnTo>
                <a:cubicBezTo>
                  <a:pt x="1856137" y="2491426"/>
                  <a:pt x="1747486" y="2543429"/>
                  <a:pt x="1665064" y="2436610"/>
                </a:cubicBezTo>
                <a:cubicBezTo>
                  <a:pt x="1661603" y="2556490"/>
                  <a:pt x="1567616" y="2587028"/>
                  <a:pt x="1510269" y="2537802"/>
                </a:cubicBezTo>
                <a:lnTo>
                  <a:pt x="1486184" y="2501323"/>
                </a:lnTo>
                <a:lnTo>
                  <a:pt x="1483936" y="2516698"/>
                </a:lnTo>
                <a:cubicBezTo>
                  <a:pt x="1458499" y="2606604"/>
                  <a:pt x="1339096" y="2622487"/>
                  <a:pt x="1293717" y="2495426"/>
                </a:cubicBezTo>
                <a:cubicBezTo>
                  <a:pt x="1248339" y="2622487"/>
                  <a:pt x="1128936" y="2606604"/>
                  <a:pt x="1103499" y="2516698"/>
                </a:cubicBezTo>
                <a:lnTo>
                  <a:pt x="1101252" y="2501322"/>
                </a:lnTo>
                <a:lnTo>
                  <a:pt x="1077165" y="2537801"/>
                </a:lnTo>
                <a:cubicBezTo>
                  <a:pt x="1019818" y="2587028"/>
                  <a:pt x="925830" y="2556489"/>
                  <a:pt x="922369" y="2436610"/>
                </a:cubicBezTo>
                <a:cubicBezTo>
                  <a:pt x="839947" y="2543429"/>
                  <a:pt x="731297" y="2491426"/>
                  <a:pt x="734888" y="2398060"/>
                </a:cubicBezTo>
                <a:lnTo>
                  <a:pt x="737501" y="2382741"/>
                </a:lnTo>
                <a:lnTo>
                  <a:pt x="703321" y="2409993"/>
                </a:lnTo>
                <a:cubicBezTo>
                  <a:pt x="633569" y="2439089"/>
                  <a:pt x="553618" y="2381001"/>
                  <a:pt x="587371" y="2265919"/>
                </a:cubicBezTo>
                <a:cubicBezTo>
                  <a:pt x="475975" y="2342040"/>
                  <a:pt x="388712" y="2259008"/>
                  <a:pt x="420978" y="2171321"/>
                </a:cubicBezTo>
                <a:lnTo>
                  <a:pt x="426346" y="2161089"/>
                </a:lnTo>
                <a:lnTo>
                  <a:pt x="416114" y="2166457"/>
                </a:lnTo>
                <a:cubicBezTo>
                  <a:pt x="328427" y="2198724"/>
                  <a:pt x="245394" y="2111461"/>
                  <a:pt x="321515" y="2000064"/>
                </a:cubicBezTo>
                <a:cubicBezTo>
                  <a:pt x="192048" y="2038036"/>
                  <a:pt x="134715" y="1932102"/>
                  <a:pt x="192499" y="1858678"/>
                </a:cubicBezTo>
                <a:lnTo>
                  <a:pt x="200768" y="1850603"/>
                </a:lnTo>
                <a:lnTo>
                  <a:pt x="189375" y="1852547"/>
                </a:lnTo>
                <a:cubicBezTo>
                  <a:pt x="96009" y="1856138"/>
                  <a:pt x="44006" y="1747487"/>
                  <a:pt x="150825" y="1665065"/>
                </a:cubicBezTo>
                <a:cubicBezTo>
                  <a:pt x="30946" y="1661604"/>
                  <a:pt x="407" y="1567617"/>
                  <a:pt x="49634" y="1510270"/>
                </a:cubicBezTo>
                <a:lnTo>
                  <a:pt x="86113" y="1486184"/>
                </a:lnTo>
                <a:lnTo>
                  <a:pt x="70739" y="1483937"/>
                </a:lnTo>
                <a:cubicBezTo>
                  <a:pt x="-19168" y="1458500"/>
                  <a:pt x="-35050" y="1339097"/>
                  <a:pt x="92010" y="1293718"/>
                </a:cubicBezTo>
                <a:cubicBezTo>
                  <a:pt x="-35050" y="1248340"/>
                  <a:pt x="-19168" y="1128937"/>
                  <a:pt x="70739" y="1103500"/>
                </a:cubicBezTo>
                <a:lnTo>
                  <a:pt x="86114" y="1101253"/>
                </a:lnTo>
                <a:lnTo>
                  <a:pt x="49634" y="1077166"/>
                </a:lnTo>
                <a:cubicBezTo>
                  <a:pt x="407" y="1019820"/>
                  <a:pt x="30946" y="925832"/>
                  <a:pt x="150825" y="922370"/>
                </a:cubicBezTo>
                <a:cubicBezTo>
                  <a:pt x="44006" y="839949"/>
                  <a:pt x="96009" y="731298"/>
                  <a:pt x="189375" y="734889"/>
                </a:cubicBezTo>
                <a:lnTo>
                  <a:pt x="200767" y="736833"/>
                </a:lnTo>
                <a:lnTo>
                  <a:pt x="192499" y="728759"/>
                </a:lnTo>
                <a:cubicBezTo>
                  <a:pt x="134715" y="655335"/>
                  <a:pt x="192049" y="549401"/>
                  <a:pt x="321516" y="587372"/>
                </a:cubicBezTo>
                <a:cubicBezTo>
                  <a:pt x="245395" y="475976"/>
                  <a:pt x="328427" y="388713"/>
                  <a:pt x="416114" y="420980"/>
                </a:cubicBezTo>
                <a:lnTo>
                  <a:pt x="426347" y="426349"/>
                </a:lnTo>
                <a:lnTo>
                  <a:pt x="420979" y="416115"/>
                </a:lnTo>
                <a:cubicBezTo>
                  <a:pt x="388712" y="328428"/>
                  <a:pt x="475975" y="245396"/>
                  <a:pt x="587372" y="321517"/>
                </a:cubicBezTo>
                <a:cubicBezTo>
                  <a:pt x="549400" y="192050"/>
                  <a:pt x="655334" y="134716"/>
                  <a:pt x="728758" y="192500"/>
                </a:cubicBezTo>
                <a:lnTo>
                  <a:pt x="736832" y="200768"/>
                </a:lnTo>
                <a:lnTo>
                  <a:pt x="734888" y="189377"/>
                </a:lnTo>
                <a:cubicBezTo>
                  <a:pt x="731297" y="96010"/>
                  <a:pt x="839948" y="44008"/>
                  <a:pt x="922370" y="150826"/>
                </a:cubicBezTo>
                <a:cubicBezTo>
                  <a:pt x="925831" y="30947"/>
                  <a:pt x="1019818" y="408"/>
                  <a:pt x="1077165" y="49635"/>
                </a:cubicBezTo>
                <a:lnTo>
                  <a:pt x="1101686" y="86772"/>
                </a:lnTo>
                <a:lnTo>
                  <a:pt x="1102495" y="74529"/>
                </a:lnTo>
                <a:cubicBezTo>
                  <a:pt x="1112942" y="32385"/>
                  <a:pt x="1143619" y="5591"/>
                  <a:pt x="1178351" y="781"/>
                </a:cubicBezTo>
                <a:close/>
              </a:path>
            </a:pathLst>
          </a:cu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10" name=" 10"/>
          <p:cNvSpPr/>
          <p:nvPr/>
        </p:nvSpPr>
        <p:spPr>
          <a:xfrm>
            <a:off x="8775663" y="3563172"/>
            <a:ext cx="3136900" cy="2073353"/>
          </a:xfrm>
          <a:custGeom>
            <a:avLst/>
            <a:gdLst>
              <a:gd name="connsiteX0" fmla="*/ 1293718 w 2587436"/>
              <a:gd name="connsiteY0" fmla="*/ 105586 h 2587437"/>
              <a:gd name="connsiteX1" fmla="*/ 105586 w 2587436"/>
              <a:gd name="connsiteY1" fmla="*/ 1293718 h 2587437"/>
              <a:gd name="connsiteX2" fmla="*/ 1293718 w 2587436"/>
              <a:gd name="connsiteY2" fmla="*/ 2481850 h 2587437"/>
              <a:gd name="connsiteX3" fmla="*/ 2481850 w 2587436"/>
              <a:gd name="connsiteY3" fmla="*/ 1293718 h 2587437"/>
              <a:gd name="connsiteX4" fmla="*/ 1293718 w 2587436"/>
              <a:gd name="connsiteY4" fmla="*/ 105586 h 2587437"/>
              <a:gd name="connsiteX5" fmla="*/ 1178351 w 2587436"/>
              <a:gd name="connsiteY5" fmla="*/ 781 h 2587437"/>
              <a:gd name="connsiteX6" fmla="*/ 1293718 w 2587436"/>
              <a:gd name="connsiteY6" fmla="*/ 92011 h 2587437"/>
              <a:gd name="connsiteX7" fmla="*/ 1409085 w 2587436"/>
              <a:gd name="connsiteY7" fmla="*/ 781 h 2587437"/>
              <a:gd name="connsiteX8" fmla="*/ 1472207 w 2587436"/>
              <a:gd name="connsiteY8" fmla="*/ 43607 h 2587437"/>
              <a:gd name="connsiteX9" fmla="*/ 1484604 w 2587436"/>
              <a:gd name="connsiteY9" fmla="*/ 88506 h 2587437"/>
              <a:gd name="connsiteX10" fmla="*/ 1510269 w 2587436"/>
              <a:gd name="connsiteY10" fmla="*/ 49635 h 2587437"/>
              <a:gd name="connsiteX11" fmla="*/ 1665065 w 2587436"/>
              <a:gd name="connsiteY11" fmla="*/ 150827 h 2587437"/>
              <a:gd name="connsiteX12" fmla="*/ 1849776 w 2587436"/>
              <a:gd name="connsiteY12" fmla="*/ 159948 h 2587437"/>
              <a:gd name="connsiteX13" fmla="*/ 1847820 w 2587436"/>
              <a:gd name="connsiteY13" fmla="*/ 203618 h 2587437"/>
              <a:gd name="connsiteX14" fmla="*/ 1858676 w 2587436"/>
              <a:gd name="connsiteY14" fmla="*/ 192501 h 2587437"/>
              <a:gd name="connsiteX15" fmla="*/ 2000063 w 2587436"/>
              <a:gd name="connsiteY15" fmla="*/ 321517 h 2587437"/>
              <a:gd name="connsiteX16" fmla="*/ 2172915 w 2587436"/>
              <a:gd name="connsiteY16" fmla="*/ 387271 h 2587437"/>
              <a:gd name="connsiteX17" fmla="*/ 2157560 w 2587436"/>
              <a:gd name="connsiteY17" fmla="*/ 428199 h 2587437"/>
              <a:gd name="connsiteX18" fmla="*/ 2171320 w 2587436"/>
              <a:gd name="connsiteY18" fmla="*/ 420980 h 2587437"/>
              <a:gd name="connsiteX19" fmla="*/ 2265919 w 2587436"/>
              <a:gd name="connsiteY19" fmla="*/ 587373 h 2587437"/>
              <a:gd name="connsiteX20" fmla="*/ 2409992 w 2587436"/>
              <a:gd name="connsiteY20" fmla="*/ 703323 h 2587437"/>
              <a:gd name="connsiteX21" fmla="*/ 2382741 w 2587436"/>
              <a:gd name="connsiteY21" fmla="*/ 737503 h 2587437"/>
              <a:gd name="connsiteX22" fmla="*/ 2398059 w 2587436"/>
              <a:gd name="connsiteY22" fmla="*/ 734889 h 2587437"/>
              <a:gd name="connsiteX23" fmla="*/ 2436609 w 2587436"/>
              <a:gd name="connsiteY23" fmla="*/ 922371 h 2587437"/>
              <a:gd name="connsiteX24" fmla="*/ 2537801 w 2587436"/>
              <a:gd name="connsiteY24" fmla="*/ 1077167 h 2587437"/>
              <a:gd name="connsiteX25" fmla="*/ 2501321 w 2587436"/>
              <a:gd name="connsiteY25" fmla="*/ 1101253 h 2587437"/>
              <a:gd name="connsiteX26" fmla="*/ 2516697 w 2587436"/>
              <a:gd name="connsiteY26" fmla="*/ 1103501 h 2587437"/>
              <a:gd name="connsiteX27" fmla="*/ 2495425 w 2587436"/>
              <a:gd name="connsiteY27" fmla="*/ 1293719 h 2587437"/>
              <a:gd name="connsiteX28" fmla="*/ 2543829 w 2587436"/>
              <a:gd name="connsiteY28" fmla="*/ 1472208 h 2587437"/>
              <a:gd name="connsiteX29" fmla="*/ 2498930 w 2587436"/>
              <a:gd name="connsiteY29" fmla="*/ 1484605 h 2587437"/>
              <a:gd name="connsiteX30" fmla="*/ 2537800 w 2587436"/>
              <a:gd name="connsiteY30" fmla="*/ 1510270 h 2587437"/>
              <a:gd name="connsiteX31" fmla="*/ 2436609 w 2587436"/>
              <a:gd name="connsiteY31" fmla="*/ 1665066 h 2587437"/>
              <a:gd name="connsiteX32" fmla="*/ 2427488 w 2587436"/>
              <a:gd name="connsiteY32" fmla="*/ 1849777 h 2587437"/>
              <a:gd name="connsiteX33" fmla="*/ 2383816 w 2587436"/>
              <a:gd name="connsiteY33" fmla="*/ 1847821 h 2587437"/>
              <a:gd name="connsiteX34" fmla="*/ 2394935 w 2587436"/>
              <a:gd name="connsiteY34" fmla="*/ 1858678 h 2587437"/>
              <a:gd name="connsiteX35" fmla="*/ 2265918 w 2587436"/>
              <a:gd name="connsiteY35" fmla="*/ 2000065 h 2587437"/>
              <a:gd name="connsiteX36" fmla="*/ 2200165 w 2587436"/>
              <a:gd name="connsiteY36" fmla="*/ 2172917 h 2587437"/>
              <a:gd name="connsiteX37" fmla="*/ 2159237 w 2587436"/>
              <a:gd name="connsiteY37" fmla="*/ 2157562 h 2587437"/>
              <a:gd name="connsiteX38" fmla="*/ 2166455 w 2587436"/>
              <a:gd name="connsiteY38" fmla="*/ 2171321 h 2587437"/>
              <a:gd name="connsiteX39" fmla="*/ 2000062 w 2587436"/>
              <a:gd name="connsiteY39" fmla="*/ 2265920 h 2587437"/>
              <a:gd name="connsiteX40" fmla="*/ 1884113 w 2587436"/>
              <a:gd name="connsiteY40" fmla="*/ 2409993 h 2587437"/>
              <a:gd name="connsiteX41" fmla="*/ 1849933 w 2587436"/>
              <a:gd name="connsiteY41" fmla="*/ 2382742 h 2587437"/>
              <a:gd name="connsiteX42" fmla="*/ 1852546 w 2587436"/>
              <a:gd name="connsiteY42" fmla="*/ 2398060 h 2587437"/>
              <a:gd name="connsiteX43" fmla="*/ 1665064 w 2587436"/>
              <a:gd name="connsiteY43" fmla="*/ 2436610 h 2587437"/>
              <a:gd name="connsiteX44" fmla="*/ 1510269 w 2587436"/>
              <a:gd name="connsiteY44" fmla="*/ 2537802 h 2587437"/>
              <a:gd name="connsiteX45" fmla="*/ 1486184 w 2587436"/>
              <a:gd name="connsiteY45" fmla="*/ 2501323 h 2587437"/>
              <a:gd name="connsiteX46" fmla="*/ 1483936 w 2587436"/>
              <a:gd name="connsiteY46" fmla="*/ 2516698 h 2587437"/>
              <a:gd name="connsiteX47" fmla="*/ 1293717 w 2587436"/>
              <a:gd name="connsiteY47" fmla="*/ 2495426 h 2587437"/>
              <a:gd name="connsiteX48" fmla="*/ 1103499 w 2587436"/>
              <a:gd name="connsiteY48" fmla="*/ 2516698 h 2587437"/>
              <a:gd name="connsiteX49" fmla="*/ 1101252 w 2587436"/>
              <a:gd name="connsiteY49" fmla="*/ 2501322 h 2587437"/>
              <a:gd name="connsiteX50" fmla="*/ 1077165 w 2587436"/>
              <a:gd name="connsiteY50" fmla="*/ 2537801 h 2587437"/>
              <a:gd name="connsiteX51" fmla="*/ 922369 w 2587436"/>
              <a:gd name="connsiteY51" fmla="*/ 2436610 h 2587437"/>
              <a:gd name="connsiteX52" fmla="*/ 734888 w 2587436"/>
              <a:gd name="connsiteY52" fmla="*/ 2398060 h 2587437"/>
              <a:gd name="connsiteX53" fmla="*/ 737501 w 2587436"/>
              <a:gd name="connsiteY53" fmla="*/ 2382741 h 2587437"/>
              <a:gd name="connsiteX54" fmla="*/ 703321 w 2587436"/>
              <a:gd name="connsiteY54" fmla="*/ 2409993 h 2587437"/>
              <a:gd name="connsiteX55" fmla="*/ 587371 w 2587436"/>
              <a:gd name="connsiteY55" fmla="*/ 2265919 h 2587437"/>
              <a:gd name="connsiteX56" fmla="*/ 420978 w 2587436"/>
              <a:gd name="connsiteY56" fmla="*/ 2171321 h 2587437"/>
              <a:gd name="connsiteX57" fmla="*/ 426346 w 2587436"/>
              <a:gd name="connsiteY57" fmla="*/ 2161089 h 2587437"/>
              <a:gd name="connsiteX58" fmla="*/ 416114 w 2587436"/>
              <a:gd name="connsiteY58" fmla="*/ 2166457 h 2587437"/>
              <a:gd name="connsiteX59" fmla="*/ 321515 w 2587436"/>
              <a:gd name="connsiteY59" fmla="*/ 2000064 h 2587437"/>
              <a:gd name="connsiteX60" fmla="*/ 192499 w 2587436"/>
              <a:gd name="connsiteY60" fmla="*/ 1858678 h 2587437"/>
              <a:gd name="connsiteX61" fmla="*/ 200768 w 2587436"/>
              <a:gd name="connsiteY61" fmla="*/ 1850603 h 2587437"/>
              <a:gd name="connsiteX62" fmla="*/ 189375 w 2587436"/>
              <a:gd name="connsiteY62" fmla="*/ 1852547 h 2587437"/>
              <a:gd name="connsiteX63" fmla="*/ 150825 w 2587436"/>
              <a:gd name="connsiteY63" fmla="*/ 1665065 h 2587437"/>
              <a:gd name="connsiteX64" fmla="*/ 49634 w 2587436"/>
              <a:gd name="connsiteY64" fmla="*/ 1510270 h 2587437"/>
              <a:gd name="connsiteX65" fmla="*/ 86113 w 2587436"/>
              <a:gd name="connsiteY65" fmla="*/ 1486184 h 2587437"/>
              <a:gd name="connsiteX66" fmla="*/ 70739 w 2587436"/>
              <a:gd name="connsiteY66" fmla="*/ 1483937 h 2587437"/>
              <a:gd name="connsiteX67" fmla="*/ 92010 w 2587436"/>
              <a:gd name="connsiteY67" fmla="*/ 1293718 h 2587437"/>
              <a:gd name="connsiteX68" fmla="*/ 70739 w 2587436"/>
              <a:gd name="connsiteY68" fmla="*/ 1103500 h 2587437"/>
              <a:gd name="connsiteX69" fmla="*/ 86114 w 2587436"/>
              <a:gd name="connsiteY69" fmla="*/ 1101253 h 2587437"/>
              <a:gd name="connsiteX70" fmla="*/ 49634 w 2587436"/>
              <a:gd name="connsiteY70" fmla="*/ 1077166 h 2587437"/>
              <a:gd name="connsiteX71" fmla="*/ 150825 w 2587436"/>
              <a:gd name="connsiteY71" fmla="*/ 922370 h 2587437"/>
              <a:gd name="connsiteX72" fmla="*/ 189375 w 2587436"/>
              <a:gd name="connsiteY72" fmla="*/ 734889 h 2587437"/>
              <a:gd name="connsiteX73" fmla="*/ 200767 w 2587436"/>
              <a:gd name="connsiteY73" fmla="*/ 736833 h 2587437"/>
              <a:gd name="connsiteX74" fmla="*/ 192499 w 2587436"/>
              <a:gd name="connsiteY74" fmla="*/ 728759 h 2587437"/>
              <a:gd name="connsiteX75" fmla="*/ 321516 w 2587436"/>
              <a:gd name="connsiteY75" fmla="*/ 587372 h 2587437"/>
              <a:gd name="connsiteX76" fmla="*/ 416114 w 2587436"/>
              <a:gd name="connsiteY76" fmla="*/ 420980 h 2587437"/>
              <a:gd name="connsiteX77" fmla="*/ 426347 w 2587436"/>
              <a:gd name="connsiteY77" fmla="*/ 426349 h 2587437"/>
              <a:gd name="connsiteX78" fmla="*/ 420979 w 2587436"/>
              <a:gd name="connsiteY78" fmla="*/ 416115 h 2587437"/>
              <a:gd name="connsiteX79" fmla="*/ 587372 w 2587436"/>
              <a:gd name="connsiteY79" fmla="*/ 321517 h 2587437"/>
              <a:gd name="connsiteX80" fmla="*/ 728758 w 2587436"/>
              <a:gd name="connsiteY80" fmla="*/ 192500 h 2587437"/>
              <a:gd name="connsiteX81" fmla="*/ 736832 w 2587436"/>
              <a:gd name="connsiteY81" fmla="*/ 200768 h 2587437"/>
              <a:gd name="connsiteX82" fmla="*/ 734888 w 2587436"/>
              <a:gd name="connsiteY82" fmla="*/ 189377 h 2587437"/>
              <a:gd name="connsiteX83" fmla="*/ 922370 w 2587436"/>
              <a:gd name="connsiteY83" fmla="*/ 150826 h 2587437"/>
              <a:gd name="connsiteX84" fmla="*/ 1077165 w 2587436"/>
              <a:gd name="connsiteY84" fmla="*/ 49635 h 2587437"/>
              <a:gd name="connsiteX85" fmla="*/ 1101686 w 2587436"/>
              <a:gd name="connsiteY85" fmla="*/ 86772 h 2587437"/>
              <a:gd name="connsiteX86" fmla="*/ 1102495 w 2587436"/>
              <a:gd name="connsiteY86" fmla="*/ 74529 h 2587437"/>
              <a:gd name="connsiteX87" fmla="*/ 1178351 w 2587436"/>
              <a:gd name="connsiteY87" fmla="*/ 781 h 25874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</a:cxnLst>
            <a:rect l="l" t="t" r="r" b="b"/>
            <a:pathLst>
              <a:path w="2587436" h="2587437">
                <a:moveTo>
                  <a:pt x="1293718" y="105586"/>
                </a:moveTo>
                <a:cubicBezTo>
                  <a:pt x="637531" y="105586"/>
                  <a:pt x="105586" y="637531"/>
                  <a:pt x="105586" y="1293718"/>
                </a:cubicBezTo>
                <a:cubicBezTo>
                  <a:pt x="105586" y="1949905"/>
                  <a:pt x="637531" y="2481850"/>
                  <a:pt x="1293718" y="2481850"/>
                </a:cubicBezTo>
                <a:cubicBezTo>
                  <a:pt x="1949905" y="2481850"/>
                  <a:pt x="2481850" y="1949905"/>
                  <a:pt x="2481850" y="1293718"/>
                </a:cubicBezTo>
                <a:cubicBezTo>
                  <a:pt x="2481850" y="637531"/>
                  <a:pt x="1949905" y="105586"/>
                  <a:pt x="1293718" y="105586"/>
                </a:cubicBezTo>
                <a:close/>
                <a:moveTo>
                  <a:pt x="1178351" y="781"/>
                </a:moveTo>
                <a:cubicBezTo>
                  <a:pt x="1220450" y="-5049"/>
                  <a:pt x="1268508" y="21422"/>
                  <a:pt x="1293718" y="92011"/>
                </a:cubicBezTo>
                <a:cubicBezTo>
                  <a:pt x="1318929" y="21422"/>
                  <a:pt x="1366986" y="-5049"/>
                  <a:pt x="1409085" y="781"/>
                </a:cubicBezTo>
                <a:cubicBezTo>
                  <a:pt x="1434345" y="4279"/>
                  <a:pt x="1457459" y="19405"/>
                  <a:pt x="1472207" y="43607"/>
                </a:cubicBezTo>
                <a:lnTo>
                  <a:pt x="1484604" y="88506"/>
                </a:lnTo>
                <a:lnTo>
                  <a:pt x="1510269" y="49635"/>
                </a:lnTo>
                <a:cubicBezTo>
                  <a:pt x="1567616" y="408"/>
                  <a:pt x="1661604" y="30947"/>
                  <a:pt x="1665065" y="150827"/>
                </a:cubicBezTo>
                <a:cubicBezTo>
                  <a:pt x="1738329" y="55877"/>
                  <a:pt x="1832316" y="86415"/>
                  <a:pt x="1849776" y="159948"/>
                </a:cubicBezTo>
                <a:lnTo>
                  <a:pt x="1847820" y="203618"/>
                </a:lnTo>
                <a:lnTo>
                  <a:pt x="1858676" y="192501"/>
                </a:lnTo>
                <a:cubicBezTo>
                  <a:pt x="1932101" y="134716"/>
                  <a:pt x="2038035" y="192050"/>
                  <a:pt x="2000063" y="321517"/>
                </a:cubicBezTo>
                <a:cubicBezTo>
                  <a:pt x="2099082" y="253854"/>
                  <a:pt x="2179033" y="311942"/>
                  <a:pt x="2172915" y="387271"/>
                </a:cubicBezTo>
                <a:lnTo>
                  <a:pt x="2157560" y="428199"/>
                </a:lnTo>
                <a:lnTo>
                  <a:pt x="2171320" y="420980"/>
                </a:lnTo>
                <a:cubicBezTo>
                  <a:pt x="2259007" y="388713"/>
                  <a:pt x="2342040" y="475977"/>
                  <a:pt x="2265919" y="587373"/>
                </a:cubicBezTo>
                <a:cubicBezTo>
                  <a:pt x="2381000" y="553620"/>
                  <a:pt x="2439088" y="633571"/>
                  <a:pt x="2409992" y="703323"/>
                </a:cubicBezTo>
                <a:lnTo>
                  <a:pt x="2382741" y="737503"/>
                </a:lnTo>
                <a:lnTo>
                  <a:pt x="2398059" y="734889"/>
                </a:lnTo>
                <a:cubicBezTo>
                  <a:pt x="2491425" y="731298"/>
                  <a:pt x="2543428" y="839949"/>
                  <a:pt x="2436609" y="922371"/>
                </a:cubicBezTo>
                <a:cubicBezTo>
                  <a:pt x="2556489" y="925832"/>
                  <a:pt x="2587027" y="1019820"/>
                  <a:pt x="2537801" y="1077167"/>
                </a:cubicBezTo>
                <a:lnTo>
                  <a:pt x="2501321" y="1101253"/>
                </a:lnTo>
                <a:lnTo>
                  <a:pt x="2516697" y="1103501"/>
                </a:lnTo>
                <a:cubicBezTo>
                  <a:pt x="2606603" y="1128937"/>
                  <a:pt x="2622486" y="1248340"/>
                  <a:pt x="2495425" y="1293719"/>
                </a:cubicBezTo>
                <a:cubicBezTo>
                  <a:pt x="2608368" y="1334056"/>
                  <a:pt x="2608368" y="1432880"/>
                  <a:pt x="2543829" y="1472208"/>
                </a:cubicBezTo>
                <a:lnTo>
                  <a:pt x="2498930" y="1484605"/>
                </a:lnTo>
                <a:lnTo>
                  <a:pt x="2537800" y="1510270"/>
                </a:lnTo>
                <a:cubicBezTo>
                  <a:pt x="2587027" y="1567617"/>
                  <a:pt x="2556488" y="1661605"/>
                  <a:pt x="2436609" y="1665066"/>
                </a:cubicBezTo>
                <a:cubicBezTo>
                  <a:pt x="2531559" y="1738330"/>
                  <a:pt x="2501021" y="1832318"/>
                  <a:pt x="2427488" y="1849777"/>
                </a:cubicBezTo>
                <a:lnTo>
                  <a:pt x="2383816" y="1847821"/>
                </a:lnTo>
                <a:lnTo>
                  <a:pt x="2394935" y="1858678"/>
                </a:lnTo>
                <a:cubicBezTo>
                  <a:pt x="2452719" y="1932103"/>
                  <a:pt x="2395386" y="2038037"/>
                  <a:pt x="2265918" y="2000065"/>
                </a:cubicBezTo>
                <a:cubicBezTo>
                  <a:pt x="2333581" y="2099084"/>
                  <a:pt x="2275494" y="2179035"/>
                  <a:pt x="2200165" y="2172917"/>
                </a:cubicBezTo>
                <a:lnTo>
                  <a:pt x="2159237" y="2157562"/>
                </a:lnTo>
                <a:lnTo>
                  <a:pt x="2166455" y="2171321"/>
                </a:lnTo>
                <a:cubicBezTo>
                  <a:pt x="2198722" y="2259008"/>
                  <a:pt x="2111459" y="2342041"/>
                  <a:pt x="2000062" y="2265920"/>
                </a:cubicBezTo>
                <a:cubicBezTo>
                  <a:pt x="2033815" y="2381001"/>
                  <a:pt x="1953865" y="2439089"/>
                  <a:pt x="1884113" y="2409993"/>
                </a:cubicBezTo>
                <a:lnTo>
                  <a:pt x="1849933" y="2382742"/>
                </a:lnTo>
                <a:lnTo>
                  <a:pt x="1852546" y="2398060"/>
                </a:lnTo>
                <a:cubicBezTo>
                  <a:pt x="1856137" y="2491426"/>
                  <a:pt x="1747486" y="2543429"/>
                  <a:pt x="1665064" y="2436610"/>
                </a:cubicBezTo>
                <a:cubicBezTo>
                  <a:pt x="1661603" y="2556490"/>
                  <a:pt x="1567616" y="2587028"/>
                  <a:pt x="1510269" y="2537802"/>
                </a:cubicBezTo>
                <a:lnTo>
                  <a:pt x="1486184" y="2501323"/>
                </a:lnTo>
                <a:lnTo>
                  <a:pt x="1483936" y="2516698"/>
                </a:lnTo>
                <a:cubicBezTo>
                  <a:pt x="1458499" y="2606604"/>
                  <a:pt x="1339096" y="2622487"/>
                  <a:pt x="1293717" y="2495426"/>
                </a:cubicBezTo>
                <a:cubicBezTo>
                  <a:pt x="1248339" y="2622487"/>
                  <a:pt x="1128936" y="2606604"/>
                  <a:pt x="1103499" y="2516698"/>
                </a:cubicBezTo>
                <a:lnTo>
                  <a:pt x="1101252" y="2501322"/>
                </a:lnTo>
                <a:lnTo>
                  <a:pt x="1077165" y="2537801"/>
                </a:lnTo>
                <a:cubicBezTo>
                  <a:pt x="1019818" y="2587028"/>
                  <a:pt x="925830" y="2556489"/>
                  <a:pt x="922369" y="2436610"/>
                </a:cubicBezTo>
                <a:cubicBezTo>
                  <a:pt x="839947" y="2543429"/>
                  <a:pt x="731297" y="2491426"/>
                  <a:pt x="734888" y="2398060"/>
                </a:cubicBezTo>
                <a:lnTo>
                  <a:pt x="737501" y="2382741"/>
                </a:lnTo>
                <a:lnTo>
                  <a:pt x="703321" y="2409993"/>
                </a:lnTo>
                <a:cubicBezTo>
                  <a:pt x="633569" y="2439089"/>
                  <a:pt x="553618" y="2381001"/>
                  <a:pt x="587371" y="2265919"/>
                </a:cubicBezTo>
                <a:cubicBezTo>
                  <a:pt x="475975" y="2342040"/>
                  <a:pt x="388712" y="2259008"/>
                  <a:pt x="420978" y="2171321"/>
                </a:cubicBezTo>
                <a:lnTo>
                  <a:pt x="426346" y="2161089"/>
                </a:lnTo>
                <a:lnTo>
                  <a:pt x="416114" y="2166457"/>
                </a:lnTo>
                <a:cubicBezTo>
                  <a:pt x="328427" y="2198724"/>
                  <a:pt x="245394" y="2111461"/>
                  <a:pt x="321515" y="2000064"/>
                </a:cubicBezTo>
                <a:cubicBezTo>
                  <a:pt x="192048" y="2038036"/>
                  <a:pt x="134715" y="1932102"/>
                  <a:pt x="192499" y="1858678"/>
                </a:cubicBezTo>
                <a:lnTo>
                  <a:pt x="200768" y="1850603"/>
                </a:lnTo>
                <a:lnTo>
                  <a:pt x="189375" y="1852547"/>
                </a:lnTo>
                <a:cubicBezTo>
                  <a:pt x="96009" y="1856138"/>
                  <a:pt x="44006" y="1747487"/>
                  <a:pt x="150825" y="1665065"/>
                </a:cubicBezTo>
                <a:cubicBezTo>
                  <a:pt x="30946" y="1661604"/>
                  <a:pt x="407" y="1567617"/>
                  <a:pt x="49634" y="1510270"/>
                </a:cubicBezTo>
                <a:lnTo>
                  <a:pt x="86113" y="1486184"/>
                </a:lnTo>
                <a:lnTo>
                  <a:pt x="70739" y="1483937"/>
                </a:lnTo>
                <a:cubicBezTo>
                  <a:pt x="-19168" y="1458500"/>
                  <a:pt x="-35050" y="1339097"/>
                  <a:pt x="92010" y="1293718"/>
                </a:cubicBezTo>
                <a:cubicBezTo>
                  <a:pt x="-35050" y="1248340"/>
                  <a:pt x="-19168" y="1128937"/>
                  <a:pt x="70739" y="1103500"/>
                </a:cubicBezTo>
                <a:lnTo>
                  <a:pt x="86114" y="1101253"/>
                </a:lnTo>
                <a:lnTo>
                  <a:pt x="49634" y="1077166"/>
                </a:lnTo>
                <a:cubicBezTo>
                  <a:pt x="407" y="1019820"/>
                  <a:pt x="30946" y="925832"/>
                  <a:pt x="150825" y="922370"/>
                </a:cubicBezTo>
                <a:cubicBezTo>
                  <a:pt x="44006" y="839949"/>
                  <a:pt x="96009" y="731298"/>
                  <a:pt x="189375" y="734889"/>
                </a:cubicBezTo>
                <a:lnTo>
                  <a:pt x="200767" y="736833"/>
                </a:lnTo>
                <a:lnTo>
                  <a:pt x="192499" y="728759"/>
                </a:lnTo>
                <a:cubicBezTo>
                  <a:pt x="134715" y="655335"/>
                  <a:pt x="192049" y="549401"/>
                  <a:pt x="321516" y="587372"/>
                </a:cubicBezTo>
                <a:cubicBezTo>
                  <a:pt x="245395" y="475976"/>
                  <a:pt x="328427" y="388713"/>
                  <a:pt x="416114" y="420980"/>
                </a:cubicBezTo>
                <a:lnTo>
                  <a:pt x="426347" y="426349"/>
                </a:lnTo>
                <a:lnTo>
                  <a:pt x="420979" y="416115"/>
                </a:lnTo>
                <a:cubicBezTo>
                  <a:pt x="388712" y="328428"/>
                  <a:pt x="475975" y="245396"/>
                  <a:pt x="587372" y="321517"/>
                </a:cubicBezTo>
                <a:cubicBezTo>
                  <a:pt x="549400" y="192050"/>
                  <a:pt x="655334" y="134716"/>
                  <a:pt x="728758" y="192500"/>
                </a:cubicBezTo>
                <a:lnTo>
                  <a:pt x="736832" y="200768"/>
                </a:lnTo>
                <a:lnTo>
                  <a:pt x="734888" y="189377"/>
                </a:lnTo>
                <a:cubicBezTo>
                  <a:pt x="731297" y="96010"/>
                  <a:pt x="839948" y="44008"/>
                  <a:pt x="922370" y="150826"/>
                </a:cubicBezTo>
                <a:cubicBezTo>
                  <a:pt x="925831" y="30947"/>
                  <a:pt x="1019818" y="408"/>
                  <a:pt x="1077165" y="49635"/>
                </a:cubicBezTo>
                <a:lnTo>
                  <a:pt x="1101686" y="86772"/>
                </a:lnTo>
                <a:lnTo>
                  <a:pt x="1102495" y="74529"/>
                </a:lnTo>
                <a:cubicBezTo>
                  <a:pt x="1112942" y="32385"/>
                  <a:pt x="1143619" y="5591"/>
                  <a:pt x="1178351" y="781"/>
                </a:cubicBezTo>
                <a:close/>
              </a:path>
            </a:pathLst>
          </a:cu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558029" y="349362"/>
            <a:ext cx="1758950" cy="1296035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dirty="0">
                <a:solidFill>
                  <a:schemeClr val="tx1"/>
                </a:solidFill>
              </a:rPr>
              <a:t>d</a:t>
            </a:r>
            <a:r>
              <a:rPr lang="en-US" altLang="zh-CN" sz="3600" dirty="0">
                <a:solidFill>
                  <a:schemeClr val="tx1"/>
                </a:solidFill>
                <a:latin typeface="+mn-ea"/>
              </a:rPr>
              <a:t>ǎ</a:t>
            </a:r>
            <a:r>
              <a:rPr lang="en-US" altLang="zh-CN" sz="3600" dirty="0">
                <a:solidFill>
                  <a:schemeClr val="tx1"/>
                </a:solidFill>
              </a:rPr>
              <a:t>   qiǔ</a:t>
            </a:r>
          </a:p>
          <a:p>
            <a:pPr algn="ctr"/>
            <a:r>
              <a:rPr lang="zh-CN" altLang="en-US" sz="3600" dirty="0">
                <a:solidFill>
                  <a:schemeClr val="tx1"/>
                </a:solidFill>
              </a:rPr>
              <a:t>打   球</a:t>
            </a:r>
          </a:p>
        </p:txBody>
      </p:sp>
      <p:sp>
        <p:nvSpPr>
          <p:cNvPr id="12" name="圆角矩形 11"/>
          <p:cNvSpPr/>
          <p:nvPr/>
        </p:nvSpPr>
        <p:spPr>
          <a:xfrm>
            <a:off x="7113494" y="915558"/>
            <a:ext cx="1798320" cy="1192530"/>
          </a:xfrm>
          <a:prstGeom prst="round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dirty="0">
                <a:solidFill>
                  <a:schemeClr val="tx1"/>
                </a:solidFill>
              </a:rPr>
              <a:t>b</a:t>
            </a:r>
            <a:r>
              <a:rPr lang="en-US" altLang="zh-CN" sz="3600" dirty="0">
                <a:solidFill>
                  <a:schemeClr val="tx1"/>
                </a:solidFill>
                <a:latin typeface="+mn-ea"/>
              </a:rPr>
              <a:t>á</a:t>
            </a:r>
            <a:r>
              <a:rPr lang="en-US" altLang="zh-CN" sz="3600" dirty="0">
                <a:solidFill>
                  <a:schemeClr val="tx1"/>
                </a:solidFill>
              </a:rPr>
              <a:t>   hé</a:t>
            </a:r>
          </a:p>
          <a:p>
            <a:pPr algn="ctr"/>
            <a:r>
              <a:rPr lang="zh-CN" altLang="en-US" sz="3600" dirty="0">
                <a:solidFill>
                  <a:schemeClr val="tx1"/>
                </a:solidFill>
              </a:rPr>
              <a:t>拔   河</a:t>
            </a:r>
          </a:p>
        </p:txBody>
      </p:sp>
      <p:sp>
        <p:nvSpPr>
          <p:cNvPr id="13" name="圆角矩形 12"/>
          <p:cNvSpPr/>
          <p:nvPr/>
        </p:nvSpPr>
        <p:spPr>
          <a:xfrm>
            <a:off x="0" y="4935705"/>
            <a:ext cx="1745615" cy="1214755"/>
          </a:xfrm>
          <a:prstGeom prst="round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>
                <a:solidFill>
                  <a:schemeClr val="tx1"/>
                </a:solidFill>
              </a:rPr>
              <a:t>ti</a:t>
            </a:r>
            <a:r>
              <a:rPr lang="en-US" altLang="zh-CN" sz="3200" dirty="0">
                <a:solidFill>
                  <a:schemeClr val="tx1"/>
                </a:solidFill>
                <a:latin typeface="+mn-ea"/>
              </a:rPr>
              <a:t>à</a:t>
            </a:r>
            <a:r>
              <a:rPr lang="en-US" altLang="zh-CN" sz="3200" dirty="0">
                <a:solidFill>
                  <a:schemeClr val="tx1"/>
                </a:solidFill>
              </a:rPr>
              <a:t>o  g</a:t>
            </a:r>
            <a:r>
              <a:rPr lang="en-US" altLang="zh-CN" sz="3200" dirty="0">
                <a:solidFill>
                  <a:schemeClr val="tx1"/>
                </a:solidFill>
                <a:latin typeface="+mn-ea"/>
              </a:rPr>
              <a:t>ā</a:t>
            </a:r>
            <a:r>
              <a:rPr lang="en-US" altLang="zh-CN" sz="3200" dirty="0">
                <a:solidFill>
                  <a:schemeClr val="tx1"/>
                </a:solidFill>
              </a:rPr>
              <a:t>o</a:t>
            </a:r>
          </a:p>
          <a:p>
            <a:pPr algn="ctr"/>
            <a:r>
              <a:rPr lang="zh-CN" altLang="en-US" sz="3600" dirty="0">
                <a:solidFill>
                  <a:schemeClr val="tx1"/>
                </a:solidFill>
              </a:rPr>
              <a:t>跳    高</a:t>
            </a:r>
          </a:p>
        </p:txBody>
      </p:sp>
      <p:sp>
        <p:nvSpPr>
          <p:cNvPr id="17" name="圆角矩形 16"/>
          <p:cNvSpPr/>
          <p:nvPr/>
        </p:nvSpPr>
        <p:spPr>
          <a:xfrm>
            <a:off x="8553077" y="5606266"/>
            <a:ext cx="1846580" cy="1111885"/>
          </a:xfrm>
          <a:prstGeom prst="round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dirty="0">
                <a:solidFill>
                  <a:schemeClr val="tx1"/>
                </a:solidFill>
              </a:rPr>
              <a:t>p</a:t>
            </a:r>
            <a:r>
              <a:rPr lang="en-US" altLang="zh-CN" sz="3600" dirty="0">
                <a:solidFill>
                  <a:schemeClr val="tx1"/>
                </a:solidFill>
                <a:latin typeface="+mn-ea"/>
              </a:rPr>
              <a:t>ǎ</a:t>
            </a:r>
            <a:r>
              <a:rPr lang="en-US" altLang="zh-CN" sz="3600" dirty="0">
                <a:solidFill>
                  <a:schemeClr val="tx1"/>
                </a:solidFill>
              </a:rPr>
              <a:t>o  bù</a:t>
            </a:r>
          </a:p>
          <a:p>
            <a:pPr algn="ctr"/>
            <a:r>
              <a:rPr lang="zh-CN" altLang="en-US" sz="3600" dirty="0">
                <a:solidFill>
                  <a:schemeClr val="tx1"/>
                </a:solidFill>
              </a:rPr>
              <a:t>跑   步</a:t>
            </a:r>
          </a:p>
        </p:txBody>
      </p:sp>
      <p:sp>
        <p:nvSpPr>
          <p:cNvPr id="18" name="圆角矩形 17"/>
          <p:cNvSpPr/>
          <p:nvPr/>
        </p:nvSpPr>
        <p:spPr>
          <a:xfrm>
            <a:off x="3112734" y="3281081"/>
            <a:ext cx="2341394" cy="1036917"/>
          </a:xfrm>
          <a:prstGeom prst="round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dirty="0">
                <a:solidFill>
                  <a:schemeClr val="tx1"/>
                </a:solidFill>
              </a:rPr>
              <a:t>p</a:t>
            </a:r>
            <a:r>
              <a:rPr lang="en-US" altLang="zh-CN" sz="3600" dirty="0">
                <a:solidFill>
                  <a:schemeClr val="tx1"/>
                </a:solidFill>
                <a:latin typeface="+mn-ea"/>
              </a:rPr>
              <a:t>ā</a:t>
            </a:r>
            <a:r>
              <a:rPr lang="en-US" altLang="zh-CN" sz="3600" dirty="0">
                <a:solidFill>
                  <a:schemeClr val="tx1"/>
                </a:solidFill>
              </a:rPr>
              <a:t>i  pí  qiú</a:t>
            </a:r>
          </a:p>
          <a:p>
            <a:pPr algn="ctr"/>
            <a:r>
              <a:rPr lang="zh-CN" altLang="en-US" sz="3600" dirty="0">
                <a:solidFill>
                  <a:schemeClr val="tx1"/>
                </a:solidFill>
              </a:rPr>
              <a:t>拍  皮  球</a:t>
            </a:r>
          </a:p>
        </p:txBody>
      </p:sp>
      <p:sp>
        <p:nvSpPr>
          <p:cNvPr id="19" name="圆角矩形 18"/>
          <p:cNvSpPr/>
          <p:nvPr/>
        </p:nvSpPr>
        <p:spPr>
          <a:xfrm>
            <a:off x="7800677" y="2487145"/>
            <a:ext cx="2513965" cy="1156970"/>
          </a:xfrm>
          <a:prstGeom prst="round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dirty="0"/>
              <a:t> </a:t>
            </a:r>
            <a:r>
              <a:rPr lang="en-US" altLang="zh-CN" sz="3600" dirty="0">
                <a:solidFill>
                  <a:schemeClr val="tx1"/>
                </a:solidFill>
              </a:rPr>
              <a:t> tī    zú   qiú</a:t>
            </a:r>
          </a:p>
          <a:p>
            <a:pPr algn="ctr"/>
            <a:r>
              <a:rPr lang="zh-CN" altLang="en-US" sz="3600" dirty="0">
                <a:solidFill>
                  <a:schemeClr val="tx1"/>
                </a:solidFill>
              </a:rPr>
              <a:t>踢   足   球</a:t>
            </a: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2" grpId="0" animBg="1"/>
      <p:bldP spid="3" grpId="0" animBg="1"/>
      <p:bldP spid="5" grpId="0" animBg="1"/>
      <p:bldP spid="6" grpId="0" animBg="1"/>
      <p:bldP spid="8" grpId="0" animBg="1"/>
      <p:bldP spid="10" grpId="0" animBg="1"/>
      <p:bldP spid="11" grpId="0" animBg="1"/>
      <p:bldP spid="12" grpId="0" animBg="1"/>
      <p:bldP spid="13" grpId="0" animBg="1"/>
      <p:bldP spid="17" grpId="0" animBg="1"/>
      <p:bldP spid="18" grpId="0" animBg="1"/>
      <p:bldP spid="1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-455613"/>
            <a:ext cx="13002684" cy="7313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66" name="AutoShape 6"/>
          <p:cNvSpPr>
            <a:spLocks noChangeArrowheads="1"/>
          </p:cNvSpPr>
          <p:nvPr/>
        </p:nvSpPr>
        <p:spPr bwMode="auto">
          <a:xfrm>
            <a:off x="6719438" y="-232012"/>
            <a:ext cx="5994400" cy="2097088"/>
          </a:xfrm>
          <a:prstGeom prst="cloudCallout">
            <a:avLst>
              <a:gd name="adj1" fmla="val -56532"/>
              <a:gd name="adj2" fmla="val 69986"/>
            </a:avLst>
          </a:prstGeom>
          <a:gradFill rotWithShape="1">
            <a:gsLst>
              <a:gs pos="0">
                <a:srgbClr val="33CCFF"/>
              </a:gs>
              <a:gs pos="100000">
                <a:schemeClr val="bg1"/>
              </a:gs>
            </a:gsLst>
            <a:path path="rect">
              <a:fillToRect l="50000" t="50000" r="50000" b="50000"/>
            </a:path>
          </a:gradFill>
          <a:ln w="9525">
            <a:solidFill>
              <a:srgbClr val="33CCFF"/>
            </a:solidFill>
            <a:round/>
            <a:headEnd/>
            <a:tailEnd/>
          </a:ln>
        </p:spPr>
        <p:txBody>
          <a:bodyPr/>
          <a:lstStyle/>
          <a:p>
            <a:pPr algn="ctr"/>
            <a:endParaRPr lang="zh-CN" altLang="zh-CN" sz="1800">
              <a:latin typeface="Calibri" pitchFamily="34" charset="0"/>
            </a:endParaRPr>
          </a:p>
        </p:txBody>
      </p:sp>
      <p:sp>
        <p:nvSpPr>
          <p:cNvPr id="109570" name="TextBox 4"/>
          <p:cNvSpPr txBox="1">
            <a:spLocks noChangeArrowheads="1"/>
          </p:cNvSpPr>
          <p:nvPr/>
        </p:nvSpPr>
        <p:spPr bwMode="auto">
          <a:xfrm>
            <a:off x="1386610" y="1628776"/>
            <a:ext cx="11290300" cy="466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6000" b="1" dirty="0" smtClean="0">
                <a:solidFill>
                  <a:srgbClr val="003300"/>
                </a:solidFill>
                <a:latin typeface="楷体_GB2312" pitchFamily="49" charset="-122"/>
                <a:ea typeface="楷体_GB2312" pitchFamily="49" charset="-122"/>
              </a:rPr>
              <a:t>操</a:t>
            </a:r>
            <a:r>
              <a:rPr lang="zh-CN" altLang="en-US" sz="6000" b="1" dirty="0">
                <a:solidFill>
                  <a:srgbClr val="003300"/>
                </a:solidFill>
                <a:latin typeface="楷体_GB2312" pitchFamily="49" charset="-122"/>
                <a:ea typeface="楷体_GB2312" pitchFamily="49" charset="-122"/>
              </a:rPr>
              <a:t>场上真热闹呀！</a:t>
            </a:r>
          </a:p>
          <a:p>
            <a:r>
              <a:rPr lang="zh-CN" altLang="en-US" sz="6000" b="1" dirty="0">
                <a:solidFill>
                  <a:srgbClr val="003300"/>
                </a:solidFill>
                <a:latin typeface="楷体_GB2312" pitchFamily="49" charset="-122"/>
                <a:ea typeface="楷体_GB2312" pitchFamily="49" charset="-122"/>
              </a:rPr>
              <a:t>同学们</a:t>
            </a:r>
            <a:r>
              <a:rPr lang="zh-CN" altLang="en-US" sz="6000" b="1" dirty="0">
                <a:solidFill>
                  <a:srgbClr val="FB0D0D"/>
                </a:solidFill>
                <a:latin typeface="楷体_GB2312" pitchFamily="49" charset="-122"/>
                <a:ea typeface="楷体_GB2312" pitchFamily="49" charset="-122"/>
              </a:rPr>
              <a:t>有的</a:t>
            </a:r>
            <a:r>
              <a:rPr lang="en-US" altLang="zh-CN" sz="6000" b="1" dirty="0">
                <a:solidFill>
                  <a:srgbClr val="003300"/>
                </a:solidFill>
                <a:latin typeface="楷体_GB2312" pitchFamily="49" charset="-122"/>
                <a:ea typeface="楷体_GB2312" pitchFamily="49" charset="-122"/>
              </a:rPr>
              <a:t>_________</a:t>
            </a:r>
            <a:r>
              <a:rPr lang="zh-CN" altLang="en-US" sz="6000" b="1" dirty="0">
                <a:solidFill>
                  <a:srgbClr val="003300"/>
                </a:solidFill>
                <a:latin typeface="楷体_GB2312" pitchFamily="49" charset="-122"/>
                <a:ea typeface="楷体_GB2312" pitchFamily="49" charset="-122"/>
              </a:rPr>
              <a:t>，</a:t>
            </a:r>
          </a:p>
          <a:p>
            <a:r>
              <a:rPr lang="zh-CN" altLang="en-US" sz="6000" b="1" dirty="0">
                <a:solidFill>
                  <a:srgbClr val="FB0D0D"/>
                </a:solidFill>
                <a:latin typeface="楷体_GB2312" pitchFamily="49" charset="-122"/>
                <a:ea typeface="楷体_GB2312" pitchFamily="49" charset="-122"/>
              </a:rPr>
              <a:t>有的</a:t>
            </a:r>
            <a:r>
              <a:rPr lang="en-US" altLang="zh-CN" sz="6000" b="1" dirty="0">
                <a:solidFill>
                  <a:srgbClr val="003300"/>
                </a:solidFill>
                <a:latin typeface="楷体_GB2312" pitchFamily="49" charset="-122"/>
                <a:ea typeface="楷体_GB2312" pitchFamily="49" charset="-122"/>
              </a:rPr>
              <a:t>_______________</a:t>
            </a:r>
            <a:r>
              <a:rPr lang="zh-CN" altLang="en-US" sz="6000" b="1" dirty="0">
                <a:solidFill>
                  <a:srgbClr val="003300"/>
                </a:solidFill>
                <a:latin typeface="楷体_GB2312" pitchFamily="49" charset="-122"/>
                <a:ea typeface="楷体_GB2312" pitchFamily="49" charset="-122"/>
              </a:rPr>
              <a:t>，</a:t>
            </a:r>
            <a:r>
              <a:rPr lang="zh-CN" altLang="en-US" sz="6000" b="1" dirty="0">
                <a:solidFill>
                  <a:srgbClr val="FB0D0D"/>
                </a:solidFill>
                <a:latin typeface="楷体_GB2312" pitchFamily="49" charset="-122"/>
                <a:ea typeface="楷体_GB2312" pitchFamily="49" charset="-122"/>
              </a:rPr>
              <a:t>还有的</a:t>
            </a:r>
            <a:r>
              <a:rPr lang="en-US" altLang="zh-CN" sz="6000" b="1" dirty="0">
                <a:solidFill>
                  <a:srgbClr val="003300"/>
                </a:solidFill>
                <a:latin typeface="楷体_GB2312" pitchFamily="49" charset="-122"/>
                <a:ea typeface="楷体_GB2312" pitchFamily="49" charset="-122"/>
              </a:rPr>
              <a:t>_____________</a:t>
            </a:r>
            <a:r>
              <a:rPr lang="zh-CN" altLang="en-US" sz="6000" b="1" dirty="0">
                <a:solidFill>
                  <a:srgbClr val="003300"/>
                </a:solidFill>
                <a:latin typeface="楷体_GB2312" pitchFamily="49" charset="-122"/>
                <a:ea typeface="楷体_GB2312" pitchFamily="49" charset="-122"/>
              </a:rPr>
              <a:t>。</a:t>
            </a:r>
          </a:p>
          <a:p>
            <a:r>
              <a:rPr lang="zh-CN" altLang="en-US" sz="6000" b="1" dirty="0">
                <a:solidFill>
                  <a:srgbClr val="003300"/>
                </a:solidFill>
                <a:latin typeface="楷体_GB2312" pitchFamily="49" charset="-122"/>
                <a:ea typeface="楷体_GB2312" pitchFamily="49" charset="-122"/>
              </a:rPr>
              <a:t>玩得可开心了！</a:t>
            </a:r>
          </a:p>
        </p:txBody>
      </p:sp>
      <p:pic>
        <p:nvPicPr>
          <p:cNvPr id="11268" name="图片 5" descr="你会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43751" y="177421"/>
            <a:ext cx="5048249" cy="1073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虚尾箭头 5"/>
          <p:cNvSpPr/>
          <p:nvPr/>
        </p:nvSpPr>
        <p:spPr>
          <a:xfrm>
            <a:off x="1268786" y="177421"/>
            <a:ext cx="2770950" cy="1172845"/>
          </a:xfrm>
          <a:prstGeom prst="stripedRightArrow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 smtClean="0">
                <a:solidFill>
                  <a:schemeClr val="tx1"/>
                </a:solidFill>
              </a:rPr>
              <a:t>学会造句</a:t>
            </a:r>
            <a:endParaRPr lang="zh-CN" altLang="en-US" sz="40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0957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957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虚尾箭头 6"/>
          <p:cNvSpPr/>
          <p:nvPr/>
        </p:nvSpPr>
        <p:spPr>
          <a:xfrm>
            <a:off x="518160" y="0"/>
            <a:ext cx="2727960" cy="1172845"/>
          </a:xfrm>
          <a:prstGeom prst="stripedRightArrow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754380" y="230412"/>
            <a:ext cx="2254885" cy="7010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学习词语</a:t>
            </a:r>
            <a:endParaRPr lang="zh-CN" altLang="en-US" sz="40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2" name="图片 1" descr="86958PICiE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6535" y="5073015"/>
            <a:ext cx="1871345" cy="1765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20927" y="1228787"/>
            <a:ext cx="2962910" cy="252603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389089" y="1206485"/>
            <a:ext cx="3213100" cy="256032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087880" y="3967898"/>
            <a:ext cx="3095625" cy="25400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663286" y="3979049"/>
            <a:ext cx="3067050" cy="253936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9165513" y="3939680"/>
            <a:ext cx="2870835" cy="257810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8459470" y="1222793"/>
            <a:ext cx="3242310" cy="2625725"/>
          </a:xfrm>
          <a:prstGeom prst="rect">
            <a:avLst/>
          </a:prstGeom>
        </p:spPr>
      </p:pic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-455613"/>
            <a:ext cx="13002684" cy="7313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虚尾箭头 6"/>
          <p:cNvSpPr/>
          <p:nvPr/>
        </p:nvSpPr>
        <p:spPr>
          <a:xfrm>
            <a:off x="518160" y="295275"/>
            <a:ext cx="2770950" cy="1172845"/>
          </a:xfrm>
          <a:prstGeom prst="stripedRightArrow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754380" y="531495"/>
            <a:ext cx="2254885" cy="7010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学习词语</a:t>
            </a:r>
            <a:endParaRPr lang="zh-CN" altLang="en-US" sz="40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2" name="图片 1" descr="86958PICiE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6535" y="5073015"/>
            <a:ext cx="1871345" cy="176530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807285" y="1048362"/>
            <a:ext cx="9520518" cy="47705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90000"/>
              </a:lnSpc>
            </a:pPr>
            <a:r>
              <a:rPr lang="en-US" altLang="zh-CN" sz="4000" b="1" dirty="0"/>
              <a:t>d</a:t>
            </a:r>
            <a:r>
              <a:rPr lang="en-US" altLang="zh-CN" sz="4000" b="1" dirty="0">
                <a:latin typeface="+mj-ea"/>
                <a:ea typeface="+mj-ea"/>
              </a:rPr>
              <a:t>ǎ</a:t>
            </a:r>
            <a:r>
              <a:rPr lang="en-US" altLang="zh-CN" sz="4000" b="1" dirty="0"/>
              <a:t>  qiú           </a:t>
            </a:r>
            <a:r>
              <a:rPr lang="en-US" altLang="zh-CN" sz="4000" b="1" dirty="0" smtClean="0"/>
              <a:t>  </a:t>
            </a:r>
            <a:r>
              <a:rPr lang="en-US" altLang="zh-CN" sz="4000" b="1" dirty="0"/>
              <a:t>b</a:t>
            </a:r>
            <a:r>
              <a:rPr lang="en-US" altLang="zh-CN" sz="4000" b="1" dirty="0">
                <a:latin typeface="+mn-ea"/>
              </a:rPr>
              <a:t>á</a:t>
            </a:r>
            <a:r>
              <a:rPr lang="en-US" altLang="zh-CN" sz="4000" b="1" dirty="0"/>
              <a:t>   hé         </a:t>
            </a:r>
            <a:r>
              <a:rPr lang="en-US" altLang="zh-CN" sz="4000" b="1" dirty="0" smtClean="0"/>
              <a:t>    p</a:t>
            </a:r>
            <a:r>
              <a:rPr lang="en-US" altLang="zh-CN" sz="4000" b="1" dirty="0" smtClean="0">
                <a:latin typeface="+mn-ea"/>
              </a:rPr>
              <a:t>ā</a:t>
            </a:r>
            <a:r>
              <a:rPr lang="en-US" altLang="zh-CN" sz="4000" b="1" dirty="0" smtClean="0"/>
              <a:t>i  </a:t>
            </a:r>
            <a:r>
              <a:rPr lang="en-US" altLang="zh-CN" sz="4000" b="1" dirty="0"/>
              <a:t>pí  qiú</a:t>
            </a:r>
          </a:p>
          <a:p>
            <a:pPr>
              <a:lnSpc>
                <a:spcPct val="190000"/>
              </a:lnSpc>
            </a:pPr>
            <a:r>
              <a:rPr lang="zh-CN" altLang="en-US" sz="4000" b="1" dirty="0"/>
              <a:t>打  球               拔    河</a:t>
            </a:r>
            <a:r>
              <a:rPr lang="zh-CN" altLang="en-US" sz="4000" b="1" dirty="0">
                <a:sym typeface="+mn-ea"/>
              </a:rPr>
              <a:t>           </a:t>
            </a:r>
            <a:r>
              <a:rPr lang="zh-CN" altLang="en-US" sz="4000" b="1" dirty="0"/>
              <a:t>拍  皮  球</a:t>
            </a:r>
          </a:p>
          <a:p>
            <a:pPr>
              <a:lnSpc>
                <a:spcPct val="190000"/>
              </a:lnSpc>
            </a:pPr>
            <a:r>
              <a:rPr lang="en-US" altLang="zh-CN" sz="4000" b="1" dirty="0"/>
              <a:t>ti</a:t>
            </a:r>
            <a:r>
              <a:rPr lang="en-US" altLang="zh-CN" sz="4000" b="1" dirty="0">
                <a:latin typeface="+mn-ea"/>
              </a:rPr>
              <a:t>à</a:t>
            </a:r>
            <a:r>
              <a:rPr lang="en-US" altLang="zh-CN" sz="4000" b="1" dirty="0"/>
              <a:t>o  </a:t>
            </a:r>
            <a:r>
              <a:rPr lang="en-US" altLang="zh-CN" sz="4000" b="1" dirty="0">
                <a:latin typeface="+mn-ea"/>
              </a:rPr>
              <a:t>gā</a:t>
            </a:r>
            <a:r>
              <a:rPr lang="en-US" altLang="zh-CN" sz="4000" b="1" dirty="0"/>
              <a:t>o          p</a:t>
            </a:r>
            <a:r>
              <a:rPr lang="en-US" altLang="zh-CN" sz="4000" b="1" dirty="0">
                <a:latin typeface="+mn-ea"/>
              </a:rPr>
              <a:t>ǎ</a:t>
            </a:r>
            <a:r>
              <a:rPr lang="en-US" altLang="zh-CN" sz="4000" b="1" dirty="0"/>
              <a:t>o  bù           tī    zú   qiú</a:t>
            </a:r>
          </a:p>
          <a:p>
            <a:pPr>
              <a:lnSpc>
                <a:spcPct val="190000"/>
              </a:lnSpc>
            </a:pPr>
            <a:r>
              <a:rPr lang="zh-CN" altLang="en-US" sz="4000" b="1" dirty="0"/>
              <a:t>跳     高</a:t>
            </a:r>
            <a:r>
              <a:rPr lang="zh-CN" altLang="en-US" sz="4000" b="1" dirty="0">
                <a:sym typeface="+mn-ea"/>
              </a:rPr>
              <a:t>            </a:t>
            </a:r>
            <a:r>
              <a:rPr lang="zh-CN" altLang="en-US" sz="4000" b="1" dirty="0"/>
              <a:t>跑    步          踢   足   球</a:t>
            </a: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89" name="Picture 2" descr="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-455613"/>
            <a:ext cx="13002684" cy="7313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5411" name="Rectangle 5"/>
          <p:cNvSpPr>
            <a:spLocks noChangeArrowheads="1"/>
          </p:cNvSpPr>
          <p:nvPr/>
        </p:nvSpPr>
        <p:spPr bwMode="auto">
          <a:xfrm>
            <a:off x="1678518" y="1844675"/>
            <a:ext cx="2785533" cy="1189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7200" b="1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打球</a:t>
            </a:r>
          </a:p>
        </p:txBody>
      </p:sp>
      <p:sp>
        <p:nvSpPr>
          <p:cNvPr id="145412" name="Rectangle 9"/>
          <p:cNvSpPr>
            <a:spLocks noChangeArrowheads="1"/>
          </p:cNvSpPr>
          <p:nvPr/>
        </p:nvSpPr>
        <p:spPr bwMode="auto">
          <a:xfrm>
            <a:off x="4368801" y="333375"/>
            <a:ext cx="4222751" cy="1189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7200" b="1">
                <a:solidFill>
                  <a:srgbClr val="003300"/>
                </a:solidFill>
                <a:latin typeface="楷体_GB2312" pitchFamily="49" charset="-122"/>
                <a:ea typeface="楷体_GB2312" pitchFamily="49" charset="-122"/>
              </a:rPr>
              <a:t>拔河</a:t>
            </a:r>
          </a:p>
        </p:txBody>
      </p:sp>
      <p:sp>
        <p:nvSpPr>
          <p:cNvPr id="145413" name="Rectangle 10"/>
          <p:cNvSpPr>
            <a:spLocks noChangeArrowheads="1"/>
          </p:cNvSpPr>
          <p:nvPr/>
        </p:nvSpPr>
        <p:spPr bwMode="auto">
          <a:xfrm>
            <a:off x="7823201" y="1628775"/>
            <a:ext cx="4993217" cy="1189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7200" b="1">
                <a:solidFill>
                  <a:srgbClr val="009900"/>
                </a:solidFill>
                <a:ea typeface="楷体_GB2312" pitchFamily="49" charset="-122"/>
              </a:rPr>
              <a:t>拍皮球</a:t>
            </a:r>
          </a:p>
        </p:txBody>
      </p:sp>
      <p:sp>
        <p:nvSpPr>
          <p:cNvPr id="145414" name="Rectangle 12"/>
          <p:cNvSpPr>
            <a:spLocks noChangeArrowheads="1"/>
          </p:cNvSpPr>
          <p:nvPr/>
        </p:nvSpPr>
        <p:spPr bwMode="auto">
          <a:xfrm>
            <a:off x="719667" y="3789364"/>
            <a:ext cx="3213100" cy="1189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7200" b="1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跳高</a:t>
            </a:r>
          </a:p>
        </p:txBody>
      </p:sp>
      <p:sp>
        <p:nvSpPr>
          <p:cNvPr id="145415" name="Rectangle 16"/>
          <p:cNvSpPr>
            <a:spLocks noChangeArrowheads="1"/>
          </p:cNvSpPr>
          <p:nvPr/>
        </p:nvSpPr>
        <p:spPr bwMode="auto">
          <a:xfrm>
            <a:off x="4271434" y="4868864"/>
            <a:ext cx="3649133" cy="1189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7200" b="1">
                <a:solidFill>
                  <a:srgbClr val="FF6600"/>
                </a:solidFill>
                <a:latin typeface="楷体_GB2312" pitchFamily="49" charset="-122"/>
                <a:ea typeface="楷体_GB2312" pitchFamily="49" charset="-122"/>
              </a:rPr>
              <a:t>跑步</a:t>
            </a:r>
          </a:p>
        </p:txBody>
      </p:sp>
      <p:sp>
        <p:nvSpPr>
          <p:cNvPr id="145416" name="Rectangle 18">
            <a:hlinkClick r:id="" action="ppaction://noaction">
              <a:snd r:embed="rId3" name="applause.wav"/>
            </a:hlinkClick>
          </p:cNvPr>
          <p:cNvSpPr>
            <a:spLocks noChangeArrowheads="1"/>
          </p:cNvSpPr>
          <p:nvPr/>
        </p:nvSpPr>
        <p:spPr bwMode="auto">
          <a:xfrm>
            <a:off x="6769100" y="3573464"/>
            <a:ext cx="4320117" cy="1189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7200" b="1">
                <a:solidFill>
                  <a:srgbClr val="660066"/>
                </a:solidFill>
                <a:latin typeface="楷体_GB2312" pitchFamily="49" charset="-122"/>
                <a:ea typeface="楷体_GB2312" pitchFamily="49" charset="-122"/>
              </a:rPr>
              <a:t>踢足球</a:t>
            </a:r>
          </a:p>
        </p:txBody>
      </p:sp>
      <p:sp>
        <p:nvSpPr>
          <p:cNvPr id="9" name="虚尾箭头 8"/>
          <p:cNvSpPr/>
          <p:nvPr/>
        </p:nvSpPr>
        <p:spPr>
          <a:xfrm>
            <a:off x="518160" y="295275"/>
            <a:ext cx="2727960" cy="1172845"/>
          </a:xfrm>
          <a:prstGeom prst="stripedRightArrow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 smtClean="0">
                <a:solidFill>
                  <a:schemeClr val="tx1"/>
                </a:solidFill>
              </a:rPr>
              <a:t>我演你猜</a:t>
            </a:r>
            <a:endParaRPr lang="zh-CN" altLang="en-US" sz="40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5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54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45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45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454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454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5411" grpId="0"/>
      <p:bldP spid="145413" grpId="0"/>
      <p:bldP spid="145414" grpId="0"/>
      <p:bldP spid="145415" grpId="0"/>
      <p:bldP spid="14541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" descr="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-455613"/>
            <a:ext cx="13002684" cy="7313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"/>
          </a:effectLst>
        </p:spPr>
      </p:pic>
      <p:sp>
        <p:nvSpPr>
          <p:cNvPr id="13314" name="Text Box 3"/>
          <p:cNvSpPr txBox="1">
            <a:spLocks noChangeArrowheads="1"/>
          </p:cNvSpPr>
          <p:nvPr/>
        </p:nvSpPr>
        <p:spPr bwMode="auto">
          <a:xfrm>
            <a:off x="734435" y="1242298"/>
            <a:ext cx="1693092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4000" b="1" dirty="0">
                <a:latin typeface="Arial" pitchFamily="34" charset="0"/>
              </a:rPr>
              <a:t>d</a:t>
            </a:r>
            <a:r>
              <a:rPr lang="en-US" altLang="zh-CN" sz="4000" b="1" dirty="0">
                <a:latin typeface="宋体" pitchFamily="2" charset="-122"/>
                <a:ea typeface="宋体" pitchFamily="2" charset="-122"/>
              </a:rPr>
              <a:t>ǎ</a:t>
            </a:r>
            <a:r>
              <a:rPr lang="en-US" altLang="zh-CN" sz="4000" b="1" dirty="0">
                <a:latin typeface="Arial" pitchFamily="34" charset="0"/>
              </a:rPr>
              <a:t> qiú</a:t>
            </a:r>
          </a:p>
          <a:p>
            <a:r>
              <a:rPr lang="zh-CN" altLang="en-US" sz="4000" b="1" dirty="0">
                <a:solidFill>
                  <a:srgbClr val="FF3300"/>
                </a:solidFill>
                <a:latin typeface="Arial" pitchFamily="34" charset="0"/>
                <a:ea typeface="楷体_GB2312" pitchFamily="49" charset="-122"/>
              </a:rPr>
              <a:t>打</a:t>
            </a:r>
            <a:r>
              <a:rPr lang="zh-CN" altLang="en-US" sz="4000" b="1" dirty="0">
                <a:latin typeface="Arial" pitchFamily="34" charset="0"/>
                <a:ea typeface="楷体_GB2312" pitchFamily="49" charset="-122"/>
              </a:rPr>
              <a:t>球</a:t>
            </a:r>
          </a:p>
        </p:txBody>
      </p:sp>
      <p:sp>
        <p:nvSpPr>
          <p:cNvPr id="13315" name="Text Box 4"/>
          <p:cNvSpPr txBox="1">
            <a:spLocks noChangeArrowheads="1"/>
          </p:cNvSpPr>
          <p:nvPr/>
        </p:nvSpPr>
        <p:spPr bwMode="auto">
          <a:xfrm>
            <a:off x="2862209" y="1339117"/>
            <a:ext cx="1287532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600" b="1" dirty="0">
                <a:latin typeface="宋体" pitchFamily="2" charset="-122"/>
              </a:rPr>
              <a:t>bá</a:t>
            </a:r>
            <a:r>
              <a:rPr lang="en-US" altLang="zh-CN" sz="3600" dirty="0">
                <a:latin typeface="Arial" pitchFamily="34" charset="0"/>
              </a:rPr>
              <a:t> hé</a:t>
            </a:r>
          </a:p>
          <a:p>
            <a:r>
              <a:rPr lang="zh-CN" altLang="en-US" sz="3600" b="1" dirty="0">
                <a:solidFill>
                  <a:srgbClr val="FF3300"/>
                </a:solidFill>
                <a:latin typeface="Arial" pitchFamily="34" charset="0"/>
              </a:rPr>
              <a:t>拔</a:t>
            </a:r>
            <a:r>
              <a:rPr lang="zh-CN" altLang="en-US" sz="3600" b="1" dirty="0">
                <a:latin typeface="Arial" pitchFamily="34" charset="0"/>
                <a:ea typeface="楷体_GB2312" pitchFamily="49" charset="-122"/>
              </a:rPr>
              <a:t>河</a:t>
            </a:r>
          </a:p>
        </p:txBody>
      </p:sp>
      <p:sp>
        <p:nvSpPr>
          <p:cNvPr id="13316" name="Text Box 5"/>
          <p:cNvSpPr txBox="1">
            <a:spLocks noChangeArrowheads="1"/>
          </p:cNvSpPr>
          <p:nvPr/>
        </p:nvSpPr>
        <p:spPr bwMode="auto">
          <a:xfrm>
            <a:off x="4684659" y="1325469"/>
            <a:ext cx="2056973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600" dirty="0">
                <a:latin typeface="Arial" pitchFamily="34" charset="0"/>
              </a:rPr>
              <a:t>p</a:t>
            </a:r>
            <a:r>
              <a:rPr lang="en-US" altLang="zh-CN" sz="3600" dirty="0">
                <a:latin typeface="宋体" pitchFamily="2" charset="-122"/>
                <a:ea typeface="宋体" pitchFamily="2" charset="-122"/>
              </a:rPr>
              <a:t>ā</a:t>
            </a:r>
            <a:r>
              <a:rPr lang="en-US" altLang="zh-CN" sz="3600" dirty="0">
                <a:latin typeface="Arial" pitchFamily="34" charset="0"/>
              </a:rPr>
              <a:t>i pí qiú</a:t>
            </a:r>
          </a:p>
          <a:p>
            <a:r>
              <a:rPr lang="zh-CN" altLang="en-US" sz="3600" b="1" dirty="0">
                <a:solidFill>
                  <a:srgbClr val="FF3300"/>
                </a:solidFill>
                <a:latin typeface="Arial" pitchFamily="34" charset="0"/>
                <a:ea typeface="楷体_GB2312" pitchFamily="49" charset="-122"/>
              </a:rPr>
              <a:t>拍</a:t>
            </a:r>
            <a:r>
              <a:rPr lang="zh-CN" altLang="en-US" sz="3600" b="1" dirty="0">
                <a:latin typeface="Arial" pitchFamily="34" charset="0"/>
                <a:ea typeface="楷体_GB2312" pitchFamily="49" charset="-122"/>
              </a:rPr>
              <a:t>皮球</a:t>
            </a:r>
          </a:p>
        </p:txBody>
      </p:sp>
      <p:sp>
        <p:nvSpPr>
          <p:cNvPr id="13317" name="Text Box 6"/>
          <p:cNvSpPr txBox="1">
            <a:spLocks noChangeArrowheads="1"/>
          </p:cNvSpPr>
          <p:nvPr/>
        </p:nvSpPr>
        <p:spPr bwMode="auto">
          <a:xfrm>
            <a:off x="1488018" y="6021388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zh-CN" altLang="zh-CN" sz="1800">
              <a:latin typeface="Arial" pitchFamily="34" charset="0"/>
            </a:endParaRPr>
          </a:p>
        </p:txBody>
      </p:sp>
      <p:sp>
        <p:nvSpPr>
          <p:cNvPr id="13318" name="Text Box 7"/>
          <p:cNvSpPr txBox="1">
            <a:spLocks noChangeArrowheads="1"/>
          </p:cNvSpPr>
          <p:nvPr/>
        </p:nvSpPr>
        <p:spPr bwMode="auto">
          <a:xfrm>
            <a:off x="606910" y="3339951"/>
            <a:ext cx="2063385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600" b="1" dirty="0">
                <a:latin typeface="宋体" pitchFamily="2" charset="-122"/>
              </a:rPr>
              <a:t>tiào</a:t>
            </a:r>
            <a:r>
              <a:rPr lang="en-US" altLang="zh-CN" sz="3600" b="1" dirty="0">
                <a:latin typeface="Arial" pitchFamily="34" charset="0"/>
              </a:rPr>
              <a:t> g</a:t>
            </a:r>
            <a:r>
              <a:rPr lang="en-US" altLang="zh-CN" sz="3600" b="1" dirty="0">
                <a:latin typeface="宋体" pitchFamily="2" charset="-122"/>
                <a:ea typeface="宋体" pitchFamily="2" charset="-122"/>
              </a:rPr>
              <a:t>ā</a:t>
            </a:r>
            <a:r>
              <a:rPr lang="en-US" altLang="zh-CN" sz="3600" b="1" dirty="0">
                <a:latin typeface="Arial" pitchFamily="34" charset="0"/>
              </a:rPr>
              <a:t>o</a:t>
            </a:r>
          </a:p>
          <a:p>
            <a:r>
              <a:rPr lang="zh-CN" altLang="en-US" sz="3600" b="1" dirty="0">
                <a:solidFill>
                  <a:srgbClr val="6666FF"/>
                </a:solidFill>
                <a:latin typeface="Arial" pitchFamily="34" charset="0"/>
                <a:ea typeface="楷体_GB2312" pitchFamily="49" charset="-122"/>
              </a:rPr>
              <a:t>跳</a:t>
            </a:r>
            <a:r>
              <a:rPr lang="zh-CN" altLang="en-US" sz="3600" b="1" dirty="0">
                <a:latin typeface="Arial" pitchFamily="34" charset="0"/>
                <a:ea typeface="楷体_GB2312" pitchFamily="49" charset="-122"/>
              </a:rPr>
              <a:t>高</a:t>
            </a:r>
          </a:p>
        </p:txBody>
      </p:sp>
      <p:sp>
        <p:nvSpPr>
          <p:cNvPr id="13319" name="Text Box 8"/>
          <p:cNvSpPr txBox="1">
            <a:spLocks noChangeArrowheads="1"/>
          </p:cNvSpPr>
          <p:nvPr/>
        </p:nvSpPr>
        <p:spPr bwMode="auto">
          <a:xfrm>
            <a:off x="3695700" y="5949950"/>
            <a:ext cx="184731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en-US" altLang="zh-CN" sz="1800">
              <a:latin typeface="Arial" pitchFamily="34" charset="0"/>
            </a:endParaRPr>
          </a:p>
          <a:p>
            <a:endParaRPr lang="en-US" altLang="zh-CN" sz="1800">
              <a:latin typeface="Arial" pitchFamily="34" charset="0"/>
            </a:endParaRPr>
          </a:p>
        </p:txBody>
      </p:sp>
      <p:sp>
        <p:nvSpPr>
          <p:cNvPr id="13320" name="Text Box 9"/>
          <p:cNvSpPr txBox="1">
            <a:spLocks noChangeArrowheads="1"/>
          </p:cNvSpPr>
          <p:nvPr/>
        </p:nvSpPr>
        <p:spPr bwMode="auto">
          <a:xfrm>
            <a:off x="3042073" y="3393741"/>
            <a:ext cx="1697901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600" b="1" dirty="0">
                <a:latin typeface="Arial" pitchFamily="34" charset="0"/>
              </a:rPr>
              <a:t>p</a:t>
            </a:r>
            <a:r>
              <a:rPr lang="en-US" altLang="zh-CN" sz="3600" b="1" dirty="0">
                <a:latin typeface="宋体" pitchFamily="2" charset="-122"/>
                <a:ea typeface="宋体" pitchFamily="2" charset="-122"/>
              </a:rPr>
              <a:t>ǎ</a:t>
            </a:r>
            <a:r>
              <a:rPr lang="en-US" altLang="zh-CN" sz="3600" b="1" dirty="0">
                <a:latin typeface="Arial" pitchFamily="34" charset="0"/>
              </a:rPr>
              <a:t>o bù</a:t>
            </a:r>
          </a:p>
          <a:p>
            <a:r>
              <a:rPr lang="zh-CN" altLang="en-US" sz="3600" b="1" dirty="0">
                <a:solidFill>
                  <a:srgbClr val="6666FF"/>
                </a:solidFill>
                <a:latin typeface="Arial" pitchFamily="34" charset="0"/>
                <a:ea typeface="楷体_GB2312" pitchFamily="49" charset="-122"/>
              </a:rPr>
              <a:t>跑</a:t>
            </a:r>
            <a:r>
              <a:rPr lang="zh-CN" altLang="en-US" sz="3600" b="1" dirty="0">
                <a:latin typeface="Arial" pitchFamily="34" charset="0"/>
                <a:ea typeface="楷体_GB2312" pitchFamily="49" charset="-122"/>
              </a:rPr>
              <a:t>步</a:t>
            </a:r>
          </a:p>
        </p:txBody>
      </p:sp>
      <p:sp>
        <p:nvSpPr>
          <p:cNvPr id="13321" name="Text Box 10"/>
          <p:cNvSpPr txBox="1">
            <a:spLocks noChangeArrowheads="1"/>
          </p:cNvSpPr>
          <p:nvPr/>
        </p:nvSpPr>
        <p:spPr bwMode="auto">
          <a:xfrm>
            <a:off x="6191251" y="6021388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zh-CN" altLang="zh-CN" sz="1800">
              <a:latin typeface="Arial" pitchFamily="34" charset="0"/>
            </a:endParaRPr>
          </a:p>
        </p:txBody>
      </p:sp>
      <p:sp>
        <p:nvSpPr>
          <p:cNvPr id="13322" name="Text Box 11"/>
          <p:cNvSpPr txBox="1">
            <a:spLocks noChangeArrowheads="1"/>
          </p:cNvSpPr>
          <p:nvPr/>
        </p:nvSpPr>
        <p:spPr bwMode="auto">
          <a:xfrm>
            <a:off x="5081245" y="3454420"/>
            <a:ext cx="2185214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600" b="1" dirty="0">
                <a:latin typeface="Arial" pitchFamily="34" charset="0"/>
              </a:rPr>
              <a:t>tī  zú  qiú</a:t>
            </a:r>
          </a:p>
          <a:p>
            <a:r>
              <a:rPr lang="zh-CN" altLang="en-US" sz="3600" b="1" dirty="0">
                <a:solidFill>
                  <a:srgbClr val="6666FF"/>
                </a:solidFill>
                <a:latin typeface="Arial" pitchFamily="34" charset="0"/>
                <a:ea typeface="楷体_GB2312" pitchFamily="49" charset="-122"/>
              </a:rPr>
              <a:t>踢</a:t>
            </a:r>
            <a:r>
              <a:rPr lang="zh-CN" altLang="en-US" sz="3600" b="1" dirty="0">
                <a:latin typeface="Arial" pitchFamily="34" charset="0"/>
                <a:ea typeface="楷体_GB2312" pitchFamily="49" charset="-122"/>
              </a:rPr>
              <a:t>足球</a:t>
            </a:r>
          </a:p>
        </p:txBody>
      </p:sp>
      <p:sp>
        <p:nvSpPr>
          <p:cNvPr id="153612" name="Text Box 12"/>
          <p:cNvSpPr txBox="1">
            <a:spLocks noChangeArrowheads="1"/>
          </p:cNvSpPr>
          <p:nvPr/>
        </p:nvSpPr>
        <p:spPr bwMode="auto">
          <a:xfrm>
            <a:off x="7073568" y="1565817"/>
            <a:ext cx="184731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zh-CN" altLang="en-US" sz="7200" b="1" dirty="0">
              <a:solidFill>
                <a:srgbClr val="FF3300"/>
              </a:solidFill>
              <a:latin typeface="Arial" pitchFamily="34" charset="0"/>
            </a:endParaRPr>
          </a:p>
        </p:txBody>
      </p:sp>
      <p:sp>
        <p:nvSpPr>
          <p:cNvPr id="13325" name="Text Box 14"/>
          <p:cNvSpPr txBox="1">
            <a:spLocks noChangeArrowheads="1"/>
          </p:cNvSpPr>
          <p:nvPr/>
        </p:nvSpPr>
        <p:spPr bwMode="auto">
          <a:xfrm>
            <a:off x="9264651" y="3213101"/>
            <a:ext cx="1631949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zh-CN" sz="1800">
              <a:latin typeface="Arial" pitchFamily="34" charset="0"/>
            </a:endParaRPr>
          </a:p>
        </p:txBody>
      </p:sp>
      <p:sp>
        <p:nvSpPr>
          <p:cNvPr id="13326" name="Text Box 15"/>
          <p:cNvSpPr txBox="1">
            <a:spLocks noChangeArrowheads="1"/>
          </p:cNvSpPr>
          <p:nvPr/>
        </p:nvSpPr>
        <p:spPr bwMode="auto">
          <a:xfrm>
            <a:off x="9334500" y="3001963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zh-CN" altLang="zh-CN" sz="1800">
              <a:latin typeface="Arial" pitchFamily="34" charset="0"/>
            </a:endParaRPr>
          </a:p>
        </p:txBody>
      </p:sp>
      <p:pic>
        <p:nvPicPr>
          <p:cNvPr id="153617" name="图片 11" descr="11提手旁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321468" y="-245660"/>
            <a:ext cx="508000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29" name="Text Box 18"/>
          <p:cNvSpPr txBox="1">
            <a:spLocks noChangeArrowheads="1"/>
          </p:cNvSpPr>
          <p:nvPr/>
        </p:nvSpPr>
        <p:spPr bwMode="auto">
          <a:xfrm>
            <a:off x="9072034" y="4652963"/>
            <a:ext cx="24003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zh-CN" sz="1800">
              <a:latin typeface="Arial" pitchFamily="34" charset="0"/>
            </a:endParaRPr>
          </a:p>
        </p:txBody>
      </p:sp>
      <p:pic>
        <p:nvPicPr>
          <p:cNvPr id="153619" name="图片 12" descr="111足字旁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294538" y="2743200"/>
            <a:ext cx="508000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虚尾箭头 19"/>
          <p:cNvSpPr/>
          <p:nvPr/>
        </p:nvSpPr>
        <p:spPr>
          <a:xfrm>
            <a:off x="449921" y="0"/>
            <a:ext cx="2770950" cy="1172845"/>
          </a:xfrm>
          <a:prstGeom prst="stripedRightArrow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 smtClean="0">
                <a:solidFill>
                  <a:schemeClr val="tx1"/>
                </a:solidFill>
              </a:rPr>
              <a:t>复习偏旁</a:t>
            </a:r>
            <a:endParaRPr lang="zh-CN" altLang="en-US" sz="4000" b="1" dirty="0">
              <a:solidFill>
                <a:schemeClr val="tx1"/>
              </a:solidFill>
            </a:endParaRPr>
          </a:p>
        </p:txBody>
      </p:sp>
      <p:sp>
        <p:nvSpPr>
          <p:cNvPr id="24" name="等腰三角形 23"/>
          <p:cNvSpPr/>
          <p:nvPr/>
        </p:nvSpPr>
        <p:spPr>
          <a:xfrm>
            <a:off x="7588157" y="191068"/>
            <a:ext cx="2374708" cy="1528549"/>
          </a:xfrm>
          <a:prstGeom prst="triangle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glow rad="1016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zh-CN" altLang="en-US" sz="7200" b="1" dirty="0" smtClean="0">
                <a:solidFill>
                  <a:srgbClr val="FF3300"/>
                </a:solidFill>
                <a:latin typeface="Arial" pitchFamily="34" charset="0"/>
              </a:rPr>
              <a:t>扌</a:t>
            </a:r>
            <a:endParaRPr lang="zh-CN" altLang="en-US" sz="7200" b="1" dirty="0">
              <a:solidFill>
                <a:srgbClr val="FF3300"/>
              </a:solidFill>
              <a:latin typeface="Arial" pitchFamily="34" charset="0"/>
            </a:endParaRPr>
          </a:p>
        </p:txBody>
      </p:sp>
      <p:sp>
        <p:nvSpPr>
          <p:cNvPr id="26" name="等腰三角形 25"/>
          <p:cNvSpPr/>
          <p:nvPr/>
        </p:nvSpPr>
        <p:spPr>
          <a:xfrm>
            <a:off x="7852011" y="3370997"/>
            <a:ext cx="2374711" cy="1310184"/>
          </a:xfrm>
          <a:prstGeom prst="triangle">
            <a:avLst/>
          </a:prstGeom>
          <a:solidFill>
            <a:schemeClr val="bg1"/>
          </a:solidFill>
          <a:ln>
            <a:solidFill>
              <a:srgbClr val="FF0000"/>
            </a:solidFill>
          </a:ln>
          <a:effectLst>
            <a:glow rad="1016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6000" b="1" dirty="0" smtClean="0">
                <a:solidFill>
                  <a:srgbClr val="FF0000"/>
                </a:solidFill>
              </a:rPr>
              <a:t>足</a:t>
            </a:r>
            <a:endParaRPr lang="zh-CN" altLang="en-US" sz="6000" b="1" dirty="0">
              <a:solidFill>
                <a:srgbClr val="FF0000"/>
              </a:solidFill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7929349" y="1774210"/>
            <a:ext cx="1665028" cy="1132764"/>
          </a:xfrm>
          <a:prstGeom prst="rect">
            <a:avLst/>
          </a:prstGeom>
          <a:solidFill>
            <a:schemeClr val="bg1"/>
          </a:solidFill>
          <a:effectLst>
            <a:glow rad="635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8229602" y="4694830"/>
            <a:ext cx="1705970" cy="1228298"/>
          </a:xfrm>
          <a:prstGeom prst="rect">
            <a:avLst/>
          </a:prstGeom>
          <a:solidFill>
            <a:schemeClr val="bg1"/>
          </a:solidFill>
          <a:effectLst>
            <a:glow rad="635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右箭头 34"/>
          <p:cNvSpPr/>
          <p:nvPr/>
        </p:nvSpPr>
        <p:spPr>
          <a:xfrm>
            <a:off x="6701052" y="2060812"/>
            <a:ext cx="2156346" cy="436729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右箭头 35"/>
          <p:cNvSpPr/>
          <p:nvPr/>
        </p:nvSpPr>
        <p:spPr>
          <a:xfrm rot="1507336">
            <a:off x="6458767" y="4941402"/>
            <a:ext cx="2531720" cy="382137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36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8" dur="500"/>
                                        <p:tgtEl>
                                          <p:spTgt spid="1536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9" dur="1000"/>
                                        <p:tgtEl>
                                          <p:spTgt spid="1536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12" grpId="0" bldLvl="0"/>
      <p:bldP spid="35" grpId="0" animBg="1"/>
      <p:bldP spid="3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9" name="Picture 2" descr="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-455613"/>
            <a:ext cx="13002684" cy="7313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4464051" y="260350"/>
            <a:ext cx="1919816" cy="1728788"/>
            <a:chOff x="1474" y="119"/>
            <a:chExt cx="907" cy="1089"/>
          </a:xfrm>
        </p:grpSpPr>
        <p:grpSp>
          <p:nvGrpSpPr>
            <p:cNvPr id="3" name="Group 3"/>
            <p:cNvGrpSpPr>
              <a:grpSpLocks/>
            </p:cNvGrpSpPr>
            <p:nvPr/>
          </p:nvGrpSpPr>
          <p:grpSpPr bwMode="auto">
            <a:xfrm>
              <a:off x="1474" y="119"/>
              <a:ext cx="907" cy="1089"/>
              <a:chOff x="295" y="527"/>
              <a:chExt cx="907" cy="1089"/>
            </a:xfrm>
          </p:grpSpPr>
          <p:pic>
            <p:nvPicPr>
              <p:cNvPr id="3075" name="Picture 4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295" y="527"/>
                <a:ext cx="600" cy="4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3076" name="Picture 5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521" y="935"/>
                <a:ext cx="681" cy="68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3077" name="Line 6"/>
              <p:cNvSpPr>
                <a:spLocks noChangeShapeType="1"/>
              </p:cNvSpPr>
              <p:nvPr/>
            </p:nvSpPr>
            <p:spPr bwMode="auto">
              <a:xfrm>
                <a:off x="793" y="754"/>
                <a:ext cx="46" cy="317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3078" name="Text Box 7"/>
            <p:cNvSpPr txBox="1">
              <a:spLocks noChangeArrowheads="1"/>
            </p:cNvSpPr>
            <p:nvPr/>
          </p:nvSpPr>
          <p:spPr bwMode="auto">
            <a:xfrm>
              <a:off x="1791" y="618"/>
              <a:ext cx="306" cy="4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3600" b="1">
                  <a:solidFill>
                    <a:srgbClr val="3333CC"/>
                  </a:solidFill>
                  <a:latin typeface="Arial" pitchFamily="34" charset="0"/>
                </a:rPr>
                <a:t>场</a:t>
              </a:r>
            </a:p>
          </p:txBody>
        </p:sp>
      </p:grpSp>
      <p:grpSp>
        <p:nvGrpSpPr>
          <p:cNvPr id="4" name="Group 8"/>
          <p:cNvGrpSpPr>
            <a:grpSpLocks/>
          </p:cNvGrpSpPr>
          <p:nvPr/>
        </p:nvGrpSpPr>
        <p:grpSpPr bwMode="auto">
          <a:xfrm>
            <a:off x="6864351" y="333375"/>
            <a:ext cx="1919816" cy="1728788"/>
            <a:chOff x="2925" y="300"/>
            <a:chExt cx="907" cy="1089"/>
          </a:xfrm>
        </p:grpSpPr>
        <p:grpSp>
          <p:nvGrpSpPr>
            <p:cNvPr id="5" name="Group 9"/>
            <p:cNvGrpSpPr>
              <a:grpSpLocks/>
            </p:cNvGrpSpPr>
            <p:nvPr/>
          </p:nvGrpSpPr>
          <p:grpSpPr bwMode="auto">
            <a:xfrm>
              <a:off x="2925" y="300"/>
              <a:ext cx="907" cy="1089"/>
              <a:chOff x="295" y="527"/>
              <a:chExt cx="907" cy="1089"/>
            </a:xfrm>
          </p:grpSpPr>
          <p:pic>
            <p:nvPicPr>
              <p:cNvPr id="3081" name="Picture 10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295" y="527"/>
                <a:ext cx="600" cy="4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3082" name="Picture 11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521" y="935"/>
                <a:ext cx="681" cy="68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3083" name="Line 12"/>
              <p:cNvSpPr>
                <a:spLocks noChangeShapeType="1"/>
              </p:cNvSpPr>
              <p:nvPr/>
            </p:nvSpPr>
            <p:spPr bwMode="auto">
              <a:xfrm>
                <a:off x="793" y="754"/>
                <a:ext cx="46" cy="317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3084" name="Text Box 13"/>
            <p:cNvSpPr txBox="1">
              <a:spLocks noChangeArrowheads="1"/>
            </p:cNvSpPr>
            <p:nvPr/>
          </p:nvSpPr>
          <p:spPr bwMode="auto">
            <a:xfrm>
              <a:off x="3366" y="791"/>
              <a:ext cx="306" cy="4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3600" b="1" dirty="0">
                  <a:solidFill>
                    <a:srgbClr val="3333CC"/>
                  </a:solidFill>
                  <a:latin typeface="Arial" pitchFamily="34" charset="0"/>
                </a:rPr>
                <a:t>拔</a:t>
              </a:r>
            </a:p>
          </p:txBody>
        </p:sp>
      </p:grpSp>
      <p:grpSp>
        <p:nvGrpSpPr>
          <p:cNvPr id="6" name="Group 14"/>
          <p:cNvGrpSpPr>
            <a:grpSpLocks/>
          </p:cNvGrpSpPr>
          <p:nvPr/>
        </p:nvGrpSpPr>
        <p:grpSpPr bwMode="auto">
          <a:xfrm>
            <a:off x="719668" y="969892"/>
            <a:ext cx="1919817" cy="1728788"/>
            <a:chOff x="340" y="482"/>
            <a:chExt cx="907" cy="1089"/>
          </a:xfrm>
        </p:grpSpPr>
        <p:grpSp>
          <p:nvGrpSpPr>
            <p:cNvPr id="7" name="Group 15"/>
            <p:cNvGrpSpPr>
              <a:grpSpLocks/>
            </p:cNvGrpSpPr>
            <p:nvPr/>
          </p:nvGrpSpPr>
          <p:grpSpPr bwMode="auto">
            <a:xfrm>
              <a:off x="340" y="482"/>
              <a:ext cx="907" cy="1089"/>
              <a:chOff x="295" y="527"/>
              <a:chExt cx="907" cy="1089"/>
            </a:xfrm>
          </p:grpSpPr>
          <p:pic>
            <p:nvPicPr>
              <p:cNvPr id="3087" name="Picture 16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295" y="527"/>
                <a:ext cx="600" cy="4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3088" name="Picture 17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521" y="935"/>
                <a:ext cx="681" cy="68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3089" name="Line 18"/>
              <p:cNvSpPr>
                <a:spLocks noChangeShapeType="1"/>
              </p:cNvSpPr>
              <p:nvPr/>
            </p:nvSpPr>
            <p:spPr bwMode="auto">
              <a:xfrm>
                <a:off x="793" y="754"/>
                <a:ext cx="46" cy="317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3090" name="Text Box 19"/>
            <p:cNvSpPr txBox="1">
              <a:spLocks noChangeArrowheads="1"/>
            </p:cNvSpPr>
            <p:nvPr/>
          </p:nvSpPr>
          <p:spPr bwMode="auto">
            <a:xfrm>
              <a:off x="735" y="972"/>
              <a:ext cx="306" cy="4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3600" b="1">
                  <a:solidFill>
                    <a:srgbClr val="3333CC"/>
                  </a:solidFill>
                  <a:latin typeface="Arial" pitchFamily="34" charset="0"/>
                </a:rPr>
                <a:t>操</a:t>
              </a:r>
            </a:p>
          </p:txBody>
        </p:sp>
      </p:grpSp>
      <p:grpSp>
        <p:nvGrpSpPr>
          <p:cNvPr id="8" name="Group 20"/>
          <p:cNvGrpSpPr>
            <a:grpSpLocks/>
          </p:cNvGrpSpPr>
          <p:nvPr/>
        </p:nvGrpSpPr>
        <p:grpSpPr bwMode="auto">
          <a:xfrm>
            <a:off x="6093189" y="2180940"/>
            <a:ext cx="1919816" cy="1728788"/>
            <a:chOff x="2472" y="1389"/>
            <a:chExt cx="907" cy="1089"/>
          </a:xfrm>
        </p:grpSpPr>
        <p:grpSp>
          <p:nvGrpSpPr>
            <p:cNvPr id="9" name="Group 21"/>
            <p:cNvGrpSpPr>
              <a:grpSpLocks/>
            </p:cNvGrpSpPr>
            <p:nvPr/>
          </p:nvGrpSpPr>
          <p:grpSpPr bwMode="auto">
            <a:xfrm>
              <a:off x="2472" y="1389"/>
              <a:ext cx="907" cy="1089"/>
              <a:chOff x="295" y="527"/>
              <a:chExt cx="907" cy="1089"/>
            </a:xfrm>
          </p:grpSpPr>
          <p:pic>
            <p:nvPicPr>
              <p:cNvPr id="3093" name="Picture 22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295" y="527"/>
                <a:ext cx="600" cy="4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3094" name="Picture 23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521" y="935"/>
                <a:ext cx="681" cy="68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3095" name="Line 24"/>
              <p:cNvSpPr>
                <a:spLocks noChangeShapeType="1"/>
              </p:cNvSpPr>
              <p:nvPr/>
            </p:nvSpPr>
            <p:spPr bwMode="auto">
              <a:xfrm>
                <a:off x="793" y="754"/>
                <a:ext cx="46" cy="317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3096" name="Text Box 25"/>
            <p:cNvSpPr txBox="1">
              <a:spLocks noChangeArrowheads="1"/>
            </p:cNvSpPr>
            <p:nvPr/>
          </p:nvSpPr>
          <p:spPr bwMode="auto">
            <a:xfrm>
              <a:off x="2835" y="1842"/>
              <a:ext cx="306" cy="4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3600" b="1">
                  <a:solidFill>
                    <a:srgbClr val="3333CC"/>
                  </a:solidFill>
                  <a:latin typeface="Arial" pitchFamily="34" charset="0"/>
                </a:rPr>
                <a:t>铃</a:t>
              </a:r>
            </a:p>
          </p:txBody>
        </p:sp>
      </p:grpSp>
      <p:grpSp>
        <p:nvGrpSpPr>
          <p:cNvPr id="10" name="Group 26"/>
          <p:cNvGrpSpPr>
            <a:grpSpLocks/>
          </p:cNvGrpSpPr>
          <p:nvPr/>
        </p:nvGrpSpPr>
        <p:grpSpPr bwMode="auto">
          <a:xfrm>
            <a:off x="431801" y="2420939"/>
            <a:ext cx="1919817" cy="1728787"/>
            <a:chOff x="476" y="2251"/>
            <a:chExt cx="907" cy="1089"/>
          </a:xfrm>
        </p:grpSpPr>
        <p:grpSp>
          <p:nvGrpSpPr>
            <p:cNvPr id="11" name="Group 27"/>
            <p:cNvGrpSpPr>
              <a:grpSpLocks/>
            </p:cNvGrpSpPr>
            <p:nvPr/>
          </p:nvGrpSpPr>
          <p:grpSpPr bwMode="auto">
            <a:xfrm>
              <a:off x="476" y="2251"/>
              <a:ext cx="907" cy="1089"/>
              <a:chOff x="295" y="527"/>
              <a:chExt cx="907" cy="1089"/>
            </a:xfrm>
          </p:grpSpPr>
          <p:pic>
            <p:nvPicPr>
              <p:cNvPr id="3099" name="Picture 28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295" y="527"/>
                <a:ext cx="600" cy="4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3100" name="Picture 29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521" y="935"/>
                <a:ext cx="681" cy="68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3101" name="Line 30"/>
              <p:cNvSpPr>
                <a:spLocks noChangeShapeType="1"/>
              </p:cNvSpPr>
              <p:nvPr/>
            </p:nvSpPr>
            <p:spPr bwMode="auto">
              <a:xfrm>
                <a:off x="793" y="754"/>
                <a:ext cx="46" cy="317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3102" name="Text Box 31"/>
            <p:cNvSpPr txBox="1">
              <a:spLocks noChangeArrowheads="1"/>
            </p:cNvSpPr>
            <p:nvPr/>
          </p:nvSpPr>
          <p:spPr bwMode="auto">
            <a:xfrm>
              <a:off x="872" y="2696"/>
              <a:ext cx="306" cy="4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3600" b="1">
                  <a:solidFill>
                    <a:srgbClr val="3333CC"/>
                  </a:solidFill>
                  <a:latin typeface="Arial" pitchFamily="34" charset="0"/>
                </a:rPr>
                <a:t>跑</a:t>
              </a:r>
            </a:p>
          </p:txBody>
        </p:sp>
      </p:grpSp>
      <p:grpSp>
        <p:nvGrpSpPr>
          <p:cNvPr id="12" name="Group 32"/>
          <p:cNvGrpSpPr>
            <a:grpSpLocks/>
          </p:cNvGrpSpPr>
          <p:nvPr/>
        </p:nvGrpSpPr>
        <p:grpSpPr bwMode="auto">
          <a:xfrm>
            <a:off x="3531928" y="4788019"/>
            <a:ext cx="1919817" cy="1728788"/>
            <a:chOff x="1474" y="1797"/>
            <a:chExt cx="907" cy="1089"/>
          </a:xfrm>
        </p:grpSpPr>
        <p:grpSp>
          <p:nvGrpSpPr>
            <p:cNvPr id="13" name="Group 33"/>
            <p:cNvGrpSpPr>
              <a:grpSpLocks/>
            </p:cNvGrpSpPr>
            <p:nvPr/>
          </p:nvGrpSpPr>
          <p:grpSpPr bwMode="auto">
            <a:xfrm>
              <a:off x="1474" y="1797"/>
              <a:ext cx="907" cy="1089"/>
              <a:chOff x="295" y="527"/>
              <a:chExt cx="907" cy="1089"/>
            </a:xfrm>
          </p:grpSpPr>
          <p:pic>
            <p:nvPicPr>
              <p:cNvPr id="3105" name="Picture 34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295" y="527"/>
                <a:ext cx="600" cy="4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3106" name="Picture 35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521" y="935"/>
                <a:ext cx="681" cy="68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3107" name="Line 36"/>
              <p:cNvSpPr>
                <a:spLocks noChangeShapeType="1"/>
              </p:cNvSpPr>
              <p:nvPr/>
            </p:nvSpPr>
            <p:spPr bwMode="auto">
              <a:xfrm>
                <a:off x="793" y="754"/>
                <a:ext cx="46" cy="317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3108" name="Text Box 37"/>
            <p:cNvSpPr txBox="1">
              <a:spLocks noChangeArrowheads="1"/>
            </p:cNvSpPr>
            <p:nvPr/>
          </p:nvSpPr>
          <p:spPr bwMode="auto">
            <a:xfrm>
              <a:off x="1779" y="2242"/>
              <a:ext cx="306" cy="4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3600" b="1">
                  <a:solidFill>
                    <a:srgbClr val="3333CC"/>
                  </a:solidFill>
                  <a:latin typeface="Arial" pitchFamily="34" charset="0"/>
                </a:rPr>
                <a:t>踢</a:t>
              </a:r>
            </a:p>
          </p:txBody>
        </p:sp>
      </p:grpSp>
      <p:grpSp>
        <p:nvGrpSpPr>
          <p:cNvPr id="14" name="Group 38"/>
          <p:cNvGrpSpPr>
            <a:grpSpLocks/>
          </p:cNvGrpSpPr>
          <p:nvPr/>
        </p:nvGrpSpPr>
        <p:grpSpPr bwMode="auto">
          <a:xfrm>
            <a:off x="9142106" y="347758"/>
            <a:ext cx="1919817" cy="1728787"/>
            <a:chOff x="4332" y="391"/>
            <a:chExt cx="907" cy="1089"/>
          </a:xfrm>
        </p:grpSpPr>
        <p:grpSp>
          <p:nvGrpSpPr>
            <p:cNvPr id="15" name="Group 39"/>
            <p:cNvGrpSpPr>
              <a:grpSpLocks/>
            </p:cNvGrpSpPr>
            <p:nvPr/>
          </p:nvGrpSpPr>
          <p:grpSpPr bwMode="auto">
            <a:xfrm>
              <a:off x="4332" y="391"/>
              <a:ext cx="907" cy="1089"/>
              <a:chOff x="295" y="527"/>
              <a:chExt cx="907" cy="1089"/>
            </a:xfrm>
          </p:grpSpPr>
          <p:pic>
            <p:nvPicPr>
              <p:cNvPr id="3111" name="Picture 40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295" y="527"/>
                <a:ext cx="600" cy="4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3112" name="Picture 41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521" y="935"/>
                <a:ext cx="681" cy="68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3113" name="Line 42"/>
              <p:cNvSpPr>
                <a:spLocks noChangeShapeType="1"/>
              </p:cNvSpPr>
              <p:nvPr/>
            </p:nvSpPr>
            <p:spPr bwMode="auto">
              <a:xfrm>
                <a:off x="793" y="754"/>
                <a:ext cx="46" cy="317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3114" name="Text Box 43"/>
            <p:cNvSpPr txBox="1">
              <a:spLocks noChangeArrowheads="1"/>
            </p:cNvSpPr>
            <p:nvPr/>
          </p:nvSpPr>
          <p:spPr bwMode="auto">
            <a:xfrm>
              <a:off x="4772" y="836"/>
              <a:ext cx="306" cy="4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3600" b="1">
                  <a:solidFill>
                    <a:srgbClr val="3333CC"/>
                  </a:solidFill>
                  <a:latin typeface="Arial" pitchFamily="34" charset="0"/>
                </a:rPr>
                <a:t>拍</a:t>
              </a:r>
            </a:p>
          </p:txBody>
        </p:sp>
      </p:grpSp>
      <p:grpSp>
        <p:nvGrpSpPr>
          <p:cNvPr id="16" name="Group 44"/>
          <p:cNvGrpSpPr>
            <a:grpSpLocks/>
          </p:cNvGrpSpPr>
          <p:nvPr/>
        </p:nvGrpSpPr>
        <p:grpSpPr bwMode="auto">
          <a:xfrm>
            <a:off x="7946599" y="2068561"/>
            <a:ext cx="1919817" cy="1728787"/>
            <a:chOff x="3833" y="1706"/>
            <a:chExt cx="907" cy="1089"/>
          </a:xfrm>
        </p:grpSpPr>
        <p:grpSp>
          <p:nvGrpSpPr>
            <p:cNvPr id="17" name="Group 45"/>
            <p:cNvGrpSpPr>
              <a:grpSpLocks/>
            </p:cNvGrpSpPr>
            <p:nvPr/>
          </p:nvGrpSpPr>
          <p:grpSpPr bwMode="auto">
            <a:xfrm>
              <a:off x="3833" y="1706"/>
              <a:ext cx="907" cy="1089"/>
              <a:chOff x="295" y="527"/>
              <a:chExt cx="907" cy="1089"/>
            </a:xfrm>
          </p:grpSpPr>
          <p:pic>
            <p:nvPicPr>
              <p:cNvPr id="3117" name="Picture 46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295" y="527"/>
                <a:ext cx="600" cy="4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3118" name="Picture 47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521" y="935"/>
                <a:ext cx="681" cy="68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3119" name="Line 48"/>
              <p:cNvSpPr>
                <a:spLocks noChangeShapeType="1"/>
              </p:cNvSpPr>
              <p:nvPr/>
            </p:nvSpPr>
            <p:spPr bwMode="auto">
              <a:xfrm>
                <a:off x="793" y="754"/>
                <a:ext cx="46" cy="317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3120" name="Text Box 49"/>
            <p:cNvSpPr txBox="1">
              <a:spLocks noChangeArrowheads="1"/>
            </p:cNvSpPr>
            <p:nvPr/>
          </p:nvSpPr>
          <p:spPr bwMode="auto">
            <a:xfrm>
              <a:off x="4228" y="2152"/>
              <a:ext cx="306" cy="4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3600" b="1">
                  <a:solidFill>
                    <a:srgbClr val="3333CC"/>
                  </a:solidFill>
                  <a:latin typeface="Arial" pitchFamily="34" charset="0"/>
                </a:rPr>
                <a:t>热</a:t>
              </a:r>
            </a:p>
          </p:txBody>
        </p:sp>
      </p:grpSp>
      <p:grpSp>
        <p:nvGrpSpPr>
          <p:cNvPr id="18" name="Group 53"/>
          <p:cNvGrpSpPr>
            <a:grpSpLocks/>
          </p:cNvGrpSpPr>
          <p:nvPr/>
        </p:nvGrpSpPr>
        <p:grpSpPr bwMode="auto">
          <a:xfrm>
            <a:off x="2470216" y="2482970"/>
            <a:ext cx="1919816" cy="1728787"/>
            <a:chOff x="1474" y="1797"/>
            <a:chExt cx="907" cy="1089"/>
          </a:xfrm>
        </p:grpSpPr>
        <p:grpSp>
          <p:nvGrpSpPr>
            <p:cNvPr id="19" name="Group 54"/>
            <p:cNvGrpSpPr>
              <a:grpSpLocks/>
            </p:cNvGrpSpPr>
            <p:nvPr/>
          </p:nvGrpSpPr>
          <p:grpSpPr bwMode="auto">
            <a:xfrm>
              <a:off x="1474" y="1797"/>
              <a:ext cx="907" cy="1089"/>
              <a:chOff x="295" y="527"/>
              <a:chExt cx="907" cy="1089"/>
            </a:xfrm>
          </p:grpSpPr>
          <p:pic>
            <p:nvPicPr>
              <p:cNvPr id="3123" name="Picture 55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295" y="527"/>
                <a:ext cx="600" cy="4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3124" name="Picture 56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521" y="935"/>
                <a:ext cx="681" cy="68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3125" name="Line 57"/>
              <p:cNvSpPr>
                <a:spLocks noChangeShapeType="1"/>
              </p:cNvSpPr>
              <p:nvPr/>
            </p:nvSpPr>
            <p:spPr bwMode="auto">
              <a:xfrm>
                <a:off x="793" y="754"/>
                <a:ext cx="46" cy="317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3126" name="Text Box 58"/>
            <p:cNvSpPr txBox="1">
              <a:spLocks noChangeArrowheads="1"/>
            </p:cNvSpPr>
            <p:nvPr/>
          </p:nvSpPr>
          <p:spPr bwMode="auto">
            <a:xfrm>
              <a:off x="1779" y="2242"/>
              <a:ext cx="306" cy="4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3600" b="1" dirty="0">
                  <a:solidFill>
                    <a:srgbClr val="3333CC"/>
                  </a:solidFill>
                  <a:latin typeface="Arial" pitchFamily="34" charset="0"/>
                </a:rPr>
                <a:t>炼</a:t>
              </a:r>
            </a:p>
          </p:txBody>
        </p:sp>
      </p:grpSp>
      <p:grpSp>
        <p:nvGrpSpPr>
          <p:cNvPr id="20" name="Group 59"/>
          <p:cNvGrpSpPr>
            <a:grpSpLocks/>
          </p:cNvGrpSpPr>
          <p:nvPr/>
        </p:nvGrpSpPr>
        <p:grpSpPr bwMode="auto">
          <a:xfrm>
            <a:off x="8222082" y="3989293"/>
            <a:ext cx="1631951" cy="2089150"/>
            <a:chOff x="1610" y="1570"/>
            <a:chExt cx="771" cy="1316"/>
          </a:xfrm>
        </p:grpSpPr>
        <p:grpSp>
          <p:nvGrpSpPr>
            <p:cNvPr id="21" name="Group 60"/>
            <p:cNvGrpSpPr>
              <a:grpSpLocks/>
            </p:cNvGrpSpPr>
            <p:nvPr/>
          </p:nvGrpSpPr>
          <p:grpSpPr bwMode="auto">
            <a:xfrm>
              <a:off x="1610" y="1570"/>
              <a:ext cx="771" cy="1316"/>
              <a:chOff x="431" y="300"/>
              <a:chExt cx="771" cy="1316"/>
            </a:xfrm>
          </p:grpSpPr>
          <p:pic>
            <p:nvPicPr>
              <p:cNvPr id="3129" name="Picture 61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431" y="300"/>
                <a:ext cx="600" cy="4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3130" name="Picture 62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521" y="935"/>
                <a:ext cx="681" cy="68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3131" name="Line 63"/>
              <p:cNvSpPr>
                <a:spLocks noChangeShapeType="1"/>
              </p:cNvSpPr>
              <p:nvPr/>
            </p:nvSpPr>
            <p:spPr bwMode="auto">
              <a:xfrm>
                <a:off x="793" y="754"/>
                <a:ext cx="46" cy="317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3132" name="Text Box 64"/>
            <p:cNvSpPr txBox="1">
              <a:spLocks noChangeArrowheads="1"/>
            </p:cNvSpPr>
            <p:nvPr/>
          </p:nvSpPr>
          <p:spPr bwMode="auto">
            <a:xfrm>
              <a:off x="1779" y="2242"/>
              <a:ext cx="306" cy="4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3600" b="1">
                  <a:solidFill>
                    <a:srgbClr val="3333CC"/>
                  </a:solidFill>
                  <a:latin typeface="Arial" pitchFamily="34" charset="0"/>
                </a:rPr>
                <a:t>体</a:t>
              </a:r>
            </a:p>
          </p:txBody>
        </p:sp>
      </p:grpSp>
      <p:grpSp>
        <p:nvGrpSpPr>
          <p:cNvPr id="22" name="Group 65"/>
          <p:cNvGrpSpPr>
            <a:grpSpLocks/>
          </p:cNvGrpSpPr>
          <p:nvPr/>
        </p:nvGrpSpPr>
        <p:grpSpPr bwMode="auto">
          <a:xfrm>
            <a:off x="10002610" y="2298109"/>
            <a:ext cx="1919817" cy="1728787"/>
            <a:chOff x="1474" y="1797"/>
            <a:chExt cx="907" cy="1089"/>
          </a:xfrm>
        </p:grpSpPr>
        <p:grpSp>
          <p:nvGrpSpPr>
            <p:cNvPr id="23" name="Group 66"/>
            <p:cNvGrpSpPr>
              <a:grpSpLocks/>
            </p:cNvGrpSpPr>
            <p:nvPr/>
          </p:nvGrpSpPr>
          <p:grpSpPr bwMode="auto">
            <a:xfrm>
              <a:off x="1474" y="1797"/>
              <a:ext cx="907" cy="1089"/>
              <a:chOff x="295" y="527"/>
              <a:chExt cx="907" cy="1089"/>
            </a:xfrm>
          </p:grpSpPr>
          <p:pic>
            <p:nvPicPr>
              <p:cNvPr id="3135" name="Picture 67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295" y="527"/>
                <a:ext cx="600" cy="4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3136" name="Picture 68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521" y="935"/>
                <a:ext cx="681" cy="68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3137" name="Line 69"/>
              <p:cNvSpPr>
                <a:spLocks noChangeShapeType="1"/>
              </p:cNvSpPr>
              <p:nvPr/>
            </p:nvSpPr>
            <p:spPr bwMode="auto">
              <a:xfrm>
                <a:off x="793" y="754"/>
                <a:ext cx="46" cy="317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3138" name="Text Box 70"/>
            <p:cNvSpPr txBox="1">
              <a:spLocks noChangeArrowheads="1"/>
            </p:cNvSpPr>
            <p:nvPr/>
          </p:nvSpPr>
          <p:spPr bwMode="auto">
            <a:xfrm>
              <a:off x="1779" y="2242"/>
              <a:ext cx="306" cy="4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3600" b="1">
                  <a:solidFill>
                    <a:srgbClr val="3333CC"/>
                  </a:solidFill>
                  <a:latin typeface="Arial" pitchFamily="34" charset="0"/>
                </a:rPr>
                <a:t>闹</a:t>
              </a:r>
            </a:p>
          </p:txBody>
        </p:sp>
      </p:grpSp>
      <p:grpSp>
        <p:nvGrpSpPr>
          <p:cNvPr id="24" name="Group 71"/>
          <p:cNvGrpSpPr>
            <a:grpSpLocks/>
          </p:cNvGrpSpPr>
          <p:nvPr/>
        </p:nvGrpSpPr>
        <p:grpSpPr bwMode="auto">
          <a:xfrm>
            <a:off x="1678517" y="4076700"/>
            <a:ext cx="1919816" cy="1728788"/>
            <a:chOff x="1474" y="1797"/>
            <a:chExt cx="907" cy="1089"/>
          </a:xfrm>
        </p:grpSpPr>
        <p:grpSp>
          <p:nvGrpSpPr>
            <p:cNvPr id="25" name="Group 72"/>
            <p:cNvGrpSpPr>
              <a:grpSpLocks/>
            </p:cNvGrpSpPr>
            <p:nvPr/>
          </p:nvGrpSpPr>
          <p:grpSpPr bwMode="auto">
            <a:xfrm>
              <a:off x="1474" y="1797"/>
              <a:ext cx="907" cy="1089"/>
              <a:chOff x="295" y="527"/>
              <a:chExt cx="907" cy="1089"/>
            </a:xfrm>
          </p:grpSpPr>
          <p:pic>
            <p:nvPicPr>
              <p:cNvPr id="3141" name="Picture 73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295" y="527"/>
                <a:ext cx="600" cy="4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3142" name="Picture 74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521" y="935"/>
                <a:ext cx="681" cy="68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3143" name="Line 75"/>
              <p:cNvSpPr>
                <a:spLocks noChangeShapeType="1"/>
              </p:cNvSpPr>
              <p:nvPr/>
            </p:nvSpPr>
            <p:spPr bwMode="auto">
              <a:xfrm>
                <a:off x="793" y="754"/>
                <a:ext cx="46" cy="317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3144" name="Text Box 76"/>
            <p:cNvSpPr txBox="1">
              <a:spLocks noChangeArrowheads="1"/>
            </p:cNvSpPr>
            <p:nvPr/>
          </p:nvSpPr>
          <p:spPr bwMode="auto">
            <a:xfrm>
              <a:off x="1779" y="2242"/>
              <a:ext cx="306" cy="4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3600" b="1">
                  <a:solidFill>
                    <a:srgbClr val="3333CC"/>
                  </a:solidFill>
                  <a:latin typeface="Arial" pitchFamily="34" charset="0"/>
                </a:rPr>
                <a:t>锻</a:t>
              </a:r>
            </a:p>
          </p:txBody>
        </p:sp>
      </p:grpSp>
      <p:grpSp>
        <p:nvGrpSpPr>
          <p:cNvPr id="26" name="Group 59"/>
          <p:cNvGrpSpPr>
            <a:grpSpLocks/>
          </p:cNvGrpSpPr>
          <p:nvPr/>
        </p:nvGrpSpPr>
        <p:grpSpPr bwMode="auto">
          <a:xfrm>
            <a:off x="5929163" y="4694995"/>
            <a:ext cx="1919816" cy="1808163"/>
            <a:chOff x="1474" y="1797"/>
            <a:chExt cx="907" cy="1089"/>
          </a:xfrm>
        </p:grpSpPr>
        <p:grpSp>
          <p:nvGrpSpPr>
            <p:cNvPr id="27" name="Group 60"/>
            <p:cNvGrpSpPr>
              <a:grpSpLocks/>
            </p:cNvGrpSpPr>
            <p:nvPr/>
          </p:nvGrpSpPr>
          <p:grpSpPr bwMode="auto">
            <a:xfrm>
              <a:off x="1474" y="1797"/>
              <a:ext cx="907" cy="1089"/>
              <a:chOff x="295" y="527"/>
              <a:chExt cx="907" cy="1089"/>
            </a:xfrm>
          </p:grpSpPr>
          <p:pic>
            <p:nvPicPr>
              <p:cNvPr id="3147" name="Picture 61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295" y="527"/>
                <a:ext cx="600" cy="4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3148" name="Picture 62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521" y="935"/>
                <a:ext cx="681" cy="68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3149" name="Line 63"/>
              <p:cNvSpPr>
                <a:spLocks noChangeShapeType="1"/>
              </p:cNvSpPr>
              <p:nvPr/>
            </p:nvSpPr>
            <p:spPr bwMode="auto">
              <a:xfrm>
                <a:off x="793" y="754"/>
                <a:ext cx="46" cy="317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3150" name="Text Box 64"/>
            <p:cNvSpPr txBox="1">
              <a:spLocks noChangeArrowheads="1"/>
            </p:cNvSpPr>
            <p:nvPr/>
          </p:nvSpPr>
          <p:spPr bwMode="auto">
            <a:xfrm>
              <a:off x="1779" y="2242"/>
              <a:ext cx="306" cy="38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3600" b="1">
                  <a:solidFill>
                    <a:srgbClr val="3333CC"/>
                  </a:solidFill>
                  <a:latin typeface="Arial" pitchFamily="34" charset="0"/>
                </a:rPr>
                <a:t>打</a:t>
              </a:r>
            </a:p>
          </p:txBody>
        </p:sp>
      </p:grpSp>
      <p:grpSp>
        <p:nvGrpSpPr>
          <p:cNvPr id="28" name="Group 59"/>
          <p:cNvGrpSpPr>
            <a:grpSpLocks/>
          </p:cNvGrpSpPr>
          <p:nvPr/>
        </p:nvGrpSpPr>
        <p:grpSpPr bwMode="auto">
          <a:xfrm>
            <a:off x="10272184" y="4548710"/>
            <a:ext cx="1919816" cy="1809750"/>
            <a:chOff x="1474" y="1797"/>
            <a:chExt cx="907" cy="1089"/>
          </a:xfrm>
        </p:grpSpPr>
        <p:grpSp>
          <p:nvGrpSpPr>
            <p:cNvPr id="29" name="Group 60"/>
            <p:cNvGrpSpPr>
              <a:grpSpLocks/>
            </p:cNvGrpSpPr>
            <p:nvPr/>
          </p:nvGrpSpPr>
          <p:grpSpPr bwMode="auto">
            <a:xfrm>
              <a:off x="1474" y="1797"/>
              <a:ext cx="907" cy="1089"/>
              <a:chOff x="295" y="527"/>
              <a:chExt cx="907" cy="1089"/>
            </a:xfrm>
          </p:grpSpPr>
          <p:pic>
            <p:nvPicPr>
              <p:cNvPr id="3153" name="Picture 61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295" y="527"/>
                <a:ext cx="600" cy="4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3154" name="Picture 62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521" y="935"/>
                <a:ext cx="681" cy="68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3155" name="Line 63"/>
              <p:cNvSpPr>
                <a:spLocks noChangeShapeType="1"/>
              </p:cNvSpPr>
              <p:nvPr/>
            </p:nvSpPr>
            <p:spPr bwMode="auto">
              <a:xfrm>
                <a:off x="793" y="754"/>
                <a:ext cx="46" cy="317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3156" name="Text Box 64"/>
            <p:cNvSpPr txBox="1">
              <a:spLocks noChangeArrowheads="1"/>
            </p:cNvSpPr>
            <p:nvPr/>
          </p:nvSpPr>
          <p:spPr bwMode="auto">
            <a:xfrm>
              <a:off x="1779" y="2242"/>
              <a:ext cx="306" cy="38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3600" b="1" dirty="0">
                  <a:solidFill>
                    <a:srgbClr val="3333CC"/>
                  </a:solidFill>
                  <a:latin typeface="Arial" pitchFamily="34" charset="0"/>
                </a:rPr>
                <a:t>足</a:t>
              </a:r>
            </a:p>
          </p:txBody>
        </p:sp>
      </p:grpSp>
      <p:grpSp>
        <p:nvGrpSpPr>
          <p:cNvPr id="30" name="Group 59"/>
          <p:cNvGrpSpPr>
            <a:grpSpLocks/>
          </p:cNvGrpSpPr>
          <p:nvPr/>
        </p:nvGrpSpPr>
        <p:grpSpPr bwMode="auto">
          <a:xfrm>
            <a:off x="1" y="5048250"/>
            <a:ext cx="1919817" cy="1809750"/>
            <a:chOff x="1474" y="1797"/>
            <a:chExt cx="907" cy="1089"/>
          </a:xfrm>
        </p:grpSpPr>
        <p:grpSp>
          <p:nvGrpSpPr>
            <p:cNvPr id="31" name="Group 60"/>
            <p:cNvGrpSpPr>
              <a:grpSpLocks/>
            </p:cNvGrpSpPr>
            <p:nvPr/>
          </p:nvGrpSpPr>
          <p:grpSpPr bwMode="auto">
            <a:xfrm>
              <a:off x="1474" y="1797"/>
              <a:ext cx="907" cy="1089"/>
              <a:chOff x="295" y="527"/>
              <a:chExt cx="907" cy="1089"/>
            </a:xfrm>
          </p:grpSpPr>
          <p:pic>
            <p:nvPicPr>
              <p:cNvPr id="3159" name="Picture 61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295" y="527"/>
                <a:ext cx="600" cy="4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3160" name="Picture 62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521" y="935"/>
                <a:ext cx="681" cy="68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3161" name="Line 63"/>
              <p:cNvSpPr>
                <a:spLocks noChangeShapeType="1"/>
              </p:cNvSpPr>
              <p:nvPr/>
            </p:nvSpPr>
            <p:spPr bwMode="auto">
              <a:xfrm>
                <a:off x="793" y="754"/>
                <a:ext cx="46" cy="317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3162" name="Text Box 64"/>
            <p:cNvSpPr txBox="1">
              <a:spLocks noChangeArrowheads="1"/>
            </p:cNvSpPr>
            <p:nvPr/>
          </p:nvSpPr>
          <p:spPr bwMode="auto">
            <a:xfrm>
              <a:off x="1779" y="2242"/>
              <a:ext cx="306" cy="38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3600" b="1">
                  <a:solidFill>
                    <a:srgbClr val="3333CC"/>
                  </a:solidFill>
                  <a:latin typeface="Arial" pitchFamily="34" charset="0"/>
                </a:rPr>
                <a:t>身</a:t>
              </a:r>
            </a:p>
          </p:txBody>
        </p:sp>
      </p:grpSp>
      <p:grpSp>
        <p:nvGrpSpPr>
          <p:cNvPr id="3139" name="Group 59"/>
          <p:cNvGrpSpPr>
            <a:grpSpLocks/>
          </p:cNvGrpSpPr>
          <p:nvPr/>
        </p:nvGrpSpPr>
        <p:grpSpPr bwMode="auto">
          <a:xfrm>
            <a:off x="3252086" y="1050048"/>
            <a:ext cx="1919817" cy="1809750"/>
            <a:chOff x="1474" y="1797"/>
            <a:chExt cx="907" cy="1089"/>
          </a:xfrm>
        </p:grpSpPr>
        <p:grpSp>
          <p:nvGrpSpPr>
            <p:cNvPr id="3140" name="Group 60"/>
            <p:cNvGrpSpPr>
              <a:grpSpLocks/>
            </p:cNvGrpSpPr>
            <p:nvPr/>
          </p:nvGrpSpPr>
          <p:grpSpPr bwMode="auto">
            <a:xfrm>
              <a:off x="1474" y="1797"/>
              <a:ext cx="907" cy="1089"/>
              <a:chOff x="295" y="527"/>
              <a:chExt cx="907" cy="1089"/>
            </a:xfrm>
          </p:grpSpPr>
          <p:pic>
            <p:nvPicPr>
              <p:cNvPr id="3165" name="Picture 61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295" y="527"/>
                <a:ext cx="600" cy="4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3166" name="Picture 62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521" y="935"/>
                <a:ext cx="681" cy="68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3167" name="Line 63"/>
              <p:cNvSpPr>
                <a:spLocks noChangeShapeType="1"/>
              </p:cNvSpPr>
              <p:nvPr/>
            </p:nvSpPr>
            <p:spPr bwMode="auto">
              <a:xfrm>
                <a:off x="793" y="754"/>
                <a:ext cx="46" cy="317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3168" name="Text Box 64"/>
            <p:cNvSpPr txBox="1">
              <a:spLocks noChangeArrowheads="1"/>
            </p:cNvSpPr>
            <p:nvPr/>
          </p:nvSpPr>
          <p:spPr bwMode="auto">
            <a:xfrm>
              <a:off x="1779" y="2242"/>
              <a:ext cx="306" cy="38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3600" b="1" dirty="0">
                  <a:solidFill>
                    <a:srgbClr val="3333CC"/>
                  </a:solidFill>
                  <a:latin typeface="Arial" pitchFamily="34" charset="0"/>
                </a:rPr>
                <a:t>声</a:t>
              </a:r>
            </a:p>
          </p:txBody>
        </p:sp>
      </p:grpSp>
      <p:sp>
        <p:nvSpPr>
          <p:cNvPr id="98" name="虚尾箭头 97"/>
          <p:cNvSpPr/>
          <p:nvPr/>
        </p:nvSpPr>
        <p:spPr>
          <a:xfrm>
            <a:off x="600046" y="0"/>
            <a:ext cx="2770950" cy="1172845"/>
          </a:xfrm>
          <a:prstGeom prst="stripedRightArrow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 smtClean="0">
                <a:solidFill>
                  <a:schemeClr val="tx1"/>
                </a:solidFill>
              </a:rPr>
              <a:t>学习生字</a:t>
            </a:r>
            <a:endParaRPr lang="zh-CN" altLang="en-US" sz="4000" b="1" dirty="0">
              <a:solidFill>
                <a:schemeClr val="tx1"/>
              </a:solidFill>
            </a:endParaRPr>
          </a:p>
        </p:txBody>
      </p:sp>
      <p:sp>
        <p:nvSpPr>
          <p:cNvPr id="100" name="TextBox 99"/>
          <p:cNvSpPr txBox="1"/>
          <p:nvPr/>
        </p:nvSpPr>
        <p:spPr>
          <a:xfrm>
            <a:off x="4312692" y="3070747"/>
            <a:ext cx="204094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b="1" dirty="0" smtClean="0">
                <a:solidFill>
                  <a:srgbClr val="FF0000"/>
                </a:solidFill>
              </a:rPr>
              <a:t>火字旁</a:t>
            </a:r>
            <a:endParaRPr lang="zh-CN" altLang="en-US" sz="4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1000" fill="hold"/>
                                        <p:tgtEl>
                                          <p:spTgt spid="31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1000" fill="hold"/>
                                        <p:tgtEl>
                                          <p:spTgt spid="31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1000" fill="hold"/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1000" fill="hold"/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455613"/>
            <a:ext cx="13002684" cy="7313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虚尾箭头 6"/>
          <p:cNvSpPr/>
          <p:nvPr/>
        </p:nvSpPr>
        <p:spPr>
          <a:xfrm>
            <a:off x="518160" y="295275"/>
            <a:ext cx="2727960" cy="1172845"/>
          </a:xfrm>
          <a:prstGeom prst="stripedRightArrow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754380" y="531495"/>
            <a:ext cx="2254885" cy="7010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latin typeface="黑体" panose="02010609060101010101" pitchFamily="2" charset="-122"/>
                <a:ea typeface="黑体" panose="02010609060101010101" pitchFamily="2" charset="-122"/>
              </a:rPr>
              <a:t>  课文</a:t>
            </a:r>
            <a:endParaRPr lang="zh-CN" altLang="en-US" sz="40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026090" y="0"/>
            <a:ext cx="6613732" cy="637610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ts val="6800"/>
              </a:lnSpc>
            </a:pPr>
            <a:r>
              <a:rPr lang="en-US" altLang="zh-CN" sz="3600" dirty="0"/>
              <a:t>      </a:t>
            </a:r>
            <a:r>
              <a:rPr lang="en-US" altLang="zh-CN" sz="3600" b="1" dirty="0"/>
              <a:t> </a:t>
            </a:r>
            <a:r>
              <a:rPr lang="zh-CN" altLang="en-US" sz="4400" b="1" dirty="0"/>
              <a:t>操   场   上</a:t>
            </a:r>
          </a:p>
          <a:p>
            <a:pPr>
              <a:lnSpc>
                <a:spcPts val="6800"/>
              </a:lnSpc>
            </a:pPr>
            <a:r>
              <a:rPr lang="zh-CN" altLang="en-US" sz="4400" b="1" dirty="0">
                <a:solidFill>
                  <a:srgbClr val="C00000"/>
                </a:solidFill>
              </a:rPr>
              <a:t>打球  拔河  拍皮球</a:t>
            </a:r>
          </a:p>
          <a:p>
            <a:pPr>
              <a:lnSpc>
                <a:spcPts val="5000"/>
              </a:lnSpc>
            </a:pPr>
            <a:r>
              <a:rPr lang="zh-CN" altLang="en-US" sz="4400" b="1" dirty="0">
                <a:solidFill>
                  <a:srgbClr val="C00000"/>
                </a:solidFill>
              </a:rPr>
              <a:t>跳高  跑步  踢足</a:t>
            </a:r>
            <a:r>
              <a:rPr lang="zh-CN" altLang="en-US" sz="4400" b="1" dirty="0" smtClean="0">
                <a:solidFill>
                  <a:srgbClr val="C00000"/>
                </a:solidFill>
              </a:rPr>
              <a:t>球</a:t>
            </a:r>
            <a:endParaRPr lang="en-US" altLang="zh-CN" sz="3200" b="1" dirty="0" smtClean="0">
              <a:solidFill>
                <a:srgbClr val="C00000"/>
              </a:solidFill>
            </a:endParaRPr>
          </a:p>
          <a:p>
            <a:pPr>
              <a:lnSpc>
                <a:spcPts val="5000"/>
              </a:lnSpc>
            </a:pPr>
            <a:endParaRPr lang="en-US" altLang="zh-CN" sz="3200" b="1" dirty="0" smtClean="0">
              <a:solidFill>
                <a:srgbClr val="C00000"/>
              </a:solidFill>
            </a:endParaRPr>
          </a:p>
          <a:p>
            <a:pPr>
              <a:lnSpc>
                <a:spcPts val="5000"/>
              </a:lnSpc>
            </a:pPr>
            <a:r>
              <a:rPr lang="zh-CN" altLang="en-US" sz="4400" b="1" dirty="0" smtClean="0">
                <a:solidFill>
                  <a:schemeClr val="tx1"/>
                </a:solidFill>
              </a:rPr>
              <a:t>铃</a:t>
            </a:r>
            <a:r>
              <a:rPr lang="zh-CN" altLang="en-US" sz="4400" b="1" dirty="0">
                <a:solidFill>
                  <a:schemeClr val="tx1"/>
                </a:solidFill>
              </a:rPr>
              <a:t>声响，下课了。</a:t>
            </a:r>
          </a:p>
          <a:p>
            <a:pPr>
              <a:lnSpc>
                <a:spcPts val="6800"/>
              </a:lnSpc>
            </a:pPr>
            <a:r>
              <a:rPr lang="zh-CN" altLang="en-US" sz="4400" b="1" dirty="0">
                <a:solidFill>
                  <a:schemeClr val="tx1"/>
                </a:solidFill>
              </a:rPr>
              <a:t>操场上，真热闹。</a:t>
            </a:r>
          </a:p>
          <a:p>
            <a:pPr>
              <a:lnSpc>
                <a:spcPts val="6800"/>
              </a:lnSpc>
            </a:pPr>
            <a:r>
              <a:rPr lang="zh-CN" altLang="en-US" sz="4400" b="1" dirty="0">
                <a:solidFill>
                  <a:srgbClr val="C00000"/>
                </a:solidFill>
              </a:rPr>
              <a:t>跳绳踢毽丢沙包</a:t>
            </a:r>
            <a:r>
              <a:rPr lang="zh-CN" altLang="en-US" sz="4400" b="1" dirty="0">
                <a:solidFill>
                  <a:schemeClr val="tx1"/>
                </a:solidFill>
              </a:rPr>
              <a:t>，</a:t>
            </a:r>
          </a:p>
          <a:p>
            <a:pPr>
              <a:lnSpc>
                <a:spcPts val="6800"/>
              </a:lnSpc>
            </a:pPr>
            <a:r>
              <a:rPr lang="zh-CN" altLang="en-US" sz="4400" b="1" dirty="0">
                <a:solidFill>
                  <a:schemeClr val="tx1"/>
                </a:solidFill>
              </a:rPr>
              <a:t>天天锻炼身体好。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3980" y="4911725"/>
            <a:ext cx="1876425" cy="1771650"/>
          </a:xfrm>
          <a:prstGeom prst="rect">
            <a:avLst/>
          </a:prstGeom>
        </p:spPr>
      </p:pic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202</TotalTime>
  <Words>305</Words>
  <Application>Microsoft Office PowerPoint</Application>
  <PresentationFormat>自定义</PresentationFormat>
  <Paragraphs>85</Paragraphs>
  <Slides>12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3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MacBook</dc:creator>
  <cp:lastModifiedBy>Administrator</cp:lastModifiedBy>
  <cp:revision>41</cp:revision>
  <dcterms:created xsi:type="dcterms:W3CDTF">2016-12-11T09:55:00Z</dcterms:created>
  <dcterms:modified xsi:type="dcterms:W3CDTF">2017-03-14T13:05:17Z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2052-10.1.0.6206</vt:lpwstr>
  </property>
</Properties>
</file>